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1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8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3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7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6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3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0D816A-70C8-4FD8-9653-8A3AD5B7E8E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F5B6CF-62DE-40ED-A4BE-7079A1CB9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9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13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4377"/>
            <a:ext cx="9370424" cy="28934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variables is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memory for later use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declare a variable in C, that means you are asking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to reserve a piece of memory with that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7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definition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115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</a:t>
            </a:r>
            <a:r>
              <a:rPr lang="en-US" dirty="0"/>
              <a:t> width, height=5;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char </a:t>
            </a:r>
            <a:r>
              <a:rPr lang="en-US" dirty="0"/>
              <a:t>letter='A</a:t>
            </a:r>
            <a:r>
              <a:rPr lang="en-US" dirty="0" smtClean="0"/>
              <a:t>';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float age, area;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double </a:t>
            </a:r>
            <a:r>
              <a:rPr lang="en-US" dirty="0"/>
              <a:t>d;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/* </a:t>
            </a:r>
            <a:r>
              <a:rPr lang="en-US" dirty="0"/>
              <a:t>actual initialization </a:t>
            </a:r>
            <a:r>
              <a:rPr lang="en-US" dirty="0" smtClean="0"/>
              <a:t>*/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width </a:t>
            </a:r>
            <a:r>
              <a:rPr lang="en-US" dirty="0"/>
              <a:t>= 10; age = 26.5;</a:t>
            </a:r>
          </a:p>
        </p:txBody>
      </p:sp>
    </p:spTree>
    <p:extLst>
      <p:ext uri="{BB962C8B-B14F-4D97-AF65-F5344CB8AC3E}">
        <p14:creationId xmlns:p14="http://schemas.microsoft.com/office/powerpoint/2010/main" val="89144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of assigning a value to a 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width = 60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= 31;</a:t>
            </a:r>
          </a:p>
        </p:txBody>
      </p:sp>
    </p:spTree>
    <p:extLst>
      <p:ext uri="{BB962C8B-B14F-4D97-AF65-F5344CB8AC3E}">
        <p14:creationId xmlns:p14="http://schemas.microsoft.com/office/powerpoint/2010/main" val="292095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choosing variable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8" y="1825625"/>
            <a:ext cx="10125891" cy="41441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name can consist of Capital letters A-Z, lowercase letters a-z, digits 0-9, and the underscore character.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character must be a letter or underscore.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spaces cannot be used in variable names.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 like #, $ are not allowed.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keywords cannot be used as variable names.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are case sensitive.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variables can be numeric or alphabetic.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 can be char,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float, double, or void.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6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10424"/>
            <a:ext cx="9612086" cy="258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 c program to print value of a variable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 am %d years old.\n"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ED14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Output: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6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225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Retrospect</vt:lpstr>
      <vt:lpstr>variable</vt:lpstr>
      <vt:lpstr>Variable definition in c</vt:lpstr>
      <vt:lpstr>Variable declaration and initialization</vt:lpstr>
      <vt:lpstr>Variable assignment</vt:lpstr>
      <vt:lpstr> Rules for choosing variable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</dc:title>
  <dc:creator>anwar khan</dc:creator>
  <cp:lastModifiedBy>anwar khan</cp:lastModifiedBy>
  <cp:revision>2</cp:revision>
  <dcterms:created xsi:type="dcterms:W3CDTF">2021-06-12T05:49:48Z</dcterms:created>
  <dcterms:modified xsi:type="dcterms:W3CDTF">2021-06-12T05:56:27Z</dcterms:modified>
</cp:coreProperties>
</file>