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5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6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7120F7-2B04-444A-8E5A-A606AB23F08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E51AC3-3E42-4984-8457-DA7D0A5F7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3327"/>
            <a:ext cx="9144000" cy="1201782"/>
          </a:xfrm>
        </p:spPr>
        <p:txBody>
          <a:bodyPr/>
          <a:lstStyle/>
          <a:p>
            <a:r>
              <a:rPr lang="en-US" dirty="0" smtClean="0"/>
              <a:t>C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5110"/>
            <a:ext cx="9144000" cy="248194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in C is used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convert a variable from one data type to another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and after type casting compiler treats the variable as of the new data 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expression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a; a = 15/6;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74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type casting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328030"/>
            <a:ext cx="10343607" cy="332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ED14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Output: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19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102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Retrospect</vt:lpstr>
      <vt:lpstr>C type casting</vt:lpstr>
      <vt:lpstr>Example</vt:lpstr>
      <vt:lpstr>After type 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type casting</dc:title>
  <dc:creator>anwar khan</dc:creator>
  <cp:lastModifiedBy>anwar khan</cp:lastModifiedBy>
  <cp:revision>1</cp:revision>
  <dcterms:created xsi:type="dcterms:W3CDTF">2021-06-12T06:14:58Z</dcterms:created>
  <dcterms:modified xsi:type="dcterms:W3CDTF">2021-06-12T06:18:54Z</dcterms:modified>
</cp:coreProperties>
</file>