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302" r:id="rId11"/>
    <p:sldId id="304" r:id="rId12"/>
    <p:sldId id="301" r:id="rId13"/>
    <p:sldId id="303" r:id="rId14"/>
    <p:sldId id="305" r:id="rId15"/>
    <p:sldId id="306" r:id="rId16"/>
    <p:sldId id="307" r:id="rId17"/>
    <p:sldId id="308" r:id="rId18"/>
    <p:sldId id="309" r:id="rId19"/>
    <p:sldId id="312" r:id="rId20"/>
    <p:sldId id="310" r:id="rId21"/>
    <p:sldId id="311" r:id="rId22"/>
    <p:sldId id="313" r:id="rId23"/>
    <p:sldId id="315" r:id="rId24"/>
    <p:sldId id="316" r:id="rId25"/>
    <p:sldId id="317" r:id="rId26"/>
    <p:sldId id="314" r:id="rId27"/>
    <p:sldId id="318" r:id="rId28"/>
    <p:sldId id="319" r:id="rId29"/>
    <p:sldId id="320" r:id="rId30"/>
    <p:sldId id="321" r:id="rId31"/>
    <p:sldId id="322" r:id="rId32"/>
    <p:sldId id="331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33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2" autoAdjust="0"/>
    <p:restoredTop sz="97331" autoAdjust="0"/>
  </p:normalViewPr>
  <p:slideViewPr>
    <p:cSldViewPr>
      <p:cViewPr varScale="1">
        <p:scale>
          <a:sx n="72" d="100"/>
          <a:sy n="72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19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19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19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3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18.png"/><Relationship Id="rId23" Type="http://schemas.openxmlformats.org/officeDocument/2006/relationships/image" Target="../media/image56.png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7.png"/><Relationship Id="rId5" Type="http://schemas.openxmlformats.org/officeDocument/2006/relationships/image" Target="../media/image39.png"/><Relationship Id="rId15" Type="http://schemas.openxmlformats.org/officeDocument/2006/relationships/image" Target="../media/image18.png"/><Relationship Id="rId23" Type="http://schemas.openxmlformats.org/officeDocument/2006/relationships/image" Target="../media/image56.png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26" Type="http://schemas.openxmlformats.org/officeDocument/2006/relationships/image" Target="../media/image63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5" Type="http://schemas.openxmlformats.org/officeDocument/2006/relationships/image" Target="../media/image62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61.png"/><Relationship Id="rId5" Type="http://schemas.openxmlformats.org/officeDocument/2006/relationships/image" Target="../media/image39.png"/><Relationship Id="rId15" Type="http://schemas.openxmlformats.org/officeDocument/2006/relationships/image" Target="../media/image18.png"/><Relationship Id="rId23" Type="http://schemas.openxmlformats.org/officeDocument/2006/relationships/image" Target="../media/image56.png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5.png"/><Relationship Id="rId27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26" Type="http://schemas.openxmlformats.org/officeDocument/2006/relationships/image" Target="../media/image63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5" Type="http://schemas.openxmlformats.org/officeDocument/2006/relationships/image" Target="../media/image66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65.png"/><Relationship Id="rId5" Type="http://schemas.openxmlformats.org/officeDocument/2006/relationships/image" Target="../media/image39.png"/><Relationship Id="rId15" Type="http://schemas.openxmlformats.org/officeDocument/2006/relationships/image" Target="../media/image18.png"/><Relationship Id="rId23" Type="http://schemas.openxmlformats.org/officeDocument/2006/relationships/image" Target="../media/image56.png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5.png"/><Relationship Id="rId27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0.png"/><Relationship Id="rId7" Type="http://schemas.openxmlformats.org/officeDocument/2006/relationships/image" Target="../media/image72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0.png"/><Relationship Id="rId7" Type="http://schemas.openxmlformats.org/officeDocument/2006/relationships/image" Target="../media/image72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4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Recurrent Neural Networks (RNNs)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Recurrent Neural Networks: State Computation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8127"/>
            <a:ext cx="17049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3211285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is updated at each time step</a:t>
            </a:r>
            <a:endParaRPr lang="en-US" sz="2800" dirty="0"/>
          </a:p>
        </p:txBody>
      </p:sp>
      <p:cxnSp>
        <p:nvCxnSpPr>
          <p:cNvPr id="6" name="Curved Connector 5"/>
          <p:cNvCxnSpPr>
            <a:stCxn id="1026" idx="1"/>
          </p:cNvCxnSpPr>
          <p:nvPr/>
        </p:nvCxnSpPr>
        <p:spPr>
          <a:xfrm rot="10800000">
            <a:off x="6210300" y="2960976"/>
            <a:ext cx="723900" cy="727365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2253089"/>
                <a:ext cx="5853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𝑎𝑎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53089"/>
                <a:ext cx="585339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6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State Computation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8127"/>
            <a:ext cx="17049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3124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Sigmoid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1600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weights</a:t>
            </a:r>
            <a:endParaRPr lang="en-US" sz="2400" dirty="0"/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2400300" y="2933700"/>
            <a:ext cx="457200" cy="2286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3347858" y="2128658"/>
            <a:ext cx="428984" cy="1905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3119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3924299" y="2933700"/>
            <a:ext cx="457200" cy="2286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5024258" y="2100442"/>
            <a:ext cx="428984" cy="1905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0" y="1600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State weights</a:t>
            </a:r>
            <a:endParaRPr lang="en-US" sz="2400" dirty="0"/>
          </a:p>
        </p:txBody>
      </p:sp>
      <p:cxnSp>
        <p:nvCxnSpPr>
          <p:cNvPr id="17" name="Curved Connector 16"/>
          <p:cNvCxnSpPr/>
          <p:nvPr/>
        </p:nvCxnSpPr>
        <p:spPr>
          <a:xfrm rot="5400000">
            <a:off x="5685430" y="2933700"/>
            <a:ext cx="457200" cy="2286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42530" y="3124200"/>
            <a:ext cx="151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state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4330" y="3124200"/>
            <a:ext cx="151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state</a:t>
            </a:r>
            <a:endParaRPr lang="en-US" sz="24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1257300" y="2933700"/>
            <a:ext cx="457200" cy="2286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95400" y="2253089"/>
                <a:ext cx="5853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𝑎𝑎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53089"/>
                <a:ext cx="585339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8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State Computation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8127"/>
            <a:ext cx="17049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3124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Sigmoid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1600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weights</a:t>
            </a:r>
            <a:endParaRPr lang="en-US" sz="2400" dirty="0"/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2400300" y="2933700"/>
            <a:ext cx="457200" cy="2286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3347858" y="2128658"/>
            <a:ext cx="428984" cy="1905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3119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3924299" y="2933700"/>
            <a:ext cx="457200" cy="2286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5024258" y="2100442"/>
            <a:ext cx="428984" cy="1905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0" y="1600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State weights</a:t>
            </a:r>
            <a:endParaRPr lang="en-US" sz="2400" dirty="0"/>
          </a:p>
        </p:txBody>
      </p:sp>
      <p:cxnSp>
        <p:nvCxnSpPr>
          <p:cNvPr id="17" name="Curved Connector 16"/>
          <p:cNvCxnSpPr/>
          <p:nvPr/>
        </p:nvCxnSpPr>
        <p:spPr>
          <a:xfrm rot="5400000">
            <a:off x="5685430" y="2933700"/>
            <a:ext cx="457200" cy="2286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42530" y="3124200"/>
            <a:ext cx="151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state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4330" y="3124200"/>
            <a:ext cx="151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state</a:t>
            </a:r>
            <a:endParaRPr lang="en-US" sz="24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1257300" y="2933700"/>
            <a:ext cx="457200" cy="2286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44958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Note: Same function and same matrices are used at every time step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95400" y="2253089"/>
                <a:ext cx="5853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𝑎𝑎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53089"/>
                <a:ext cx="585339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3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</a:t>
            </a:r>
            <a:r>
              <a:rPr lang="en-US" dirty="0" smtClean="0"/>
              <a:t>Output Computation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8127"/>
            <a:ext cx="17049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400" y="2253089"/>
                <a:ext cx="5853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𝑎𝑎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53089"/>
                <a:ext cx="585339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95400" y="3025914"/>
                <a:ext cx="3647537" cy="756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𝑎𝑦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025914"/>
                <a:ext cx="3647537" cy="756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Computational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Computational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Computational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Computational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64314" y="4154270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Computational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" y="4154269"/>
                <a:ext cx="10650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54269"/>
                <a:ext cx="1065035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stCxn id="32" idx="0"/>
            <a:endCxn id="5" idx="2"/>
          </p:cNvCxnSpPr>
          <p:nvPr/>
        </p:nvCxnSpPr>
        <p:spPr>
          <a:xfrm rot="5400000" flipH="1" flipV="1">
            <a:off x="769544" y="3379032"/>
            <a:ext cx="628290" cy="922186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4314" y="1524001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52400" y="1524000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1076257" cy="64633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42" idx="2"/>
            <a:endCxn id="5" idx="1"/>
          </p:cNvCxnSpPr>
          <p:nvPr/>
        </p:nvCxnSpPr>
        <p:spPr>
          <a:xfrm rot="16200000" flipH="1">
            <a:off x="492456" y="2452871"/>
            <a:ext cx="822249" cy="561968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4399" y="5867400"/>
            <a:ext cx="731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Note: Reusing weight matrices at each time step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64314" y="4154270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Computational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" y="4154269"/>
                <a:ext cx="10650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54269"/>
                <a:ext cx="1065035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stCxn id="32" idx="0"/>
            <a:endCxn id="5" idx="2"/>
          </p:cNvCxnSpPr>
          <p:nvPr/>
        </p:nvCxnSpPr>
        <p:spPr>
          <a:xfrm rot="5400000" flipH="1" flipV="1">
            <a:off x="769544" y="3379032"/>
            <a:ext cx="628290" cy="922186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4314" y="1524001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52400" y="1524000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1076257" cy="64633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42" idx="2"/>
            <a:endCxn id="5" idx="1"/>
          </p:cNvCxnSpPr>
          <p:nvPr/>
        </p:nvCxnSpPr>
        <p:spPr>
          <a:xfrm rot="16200000" flipH="1">
            <a:off x="492456" y="2452871"/>
            <a:ext cx="822249" cy="561968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7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Shortcomings:</a:t>
            </a:r>
          </a:p>
          <a:p>
            <a:pPr lvl="1"/>
            <a:r>
              <a:rPr lang="en-US" dirty="0" smtClean="0"/>
              <a:t>Take fixed size input and produce fixed size output. Can’t handle variable size inputs and outputs, desirable in many applications such as video processing, text processing and speech processing</a:t>
            </a:r>
          </a:p>
          <a:p>
            <a:pPr lvl="1"/>
            <a:r>
              <a:rPr lang="en-US" dirty="0" smtClean="0"/>
              <a:t>Can’t model relationship between instances, desirable in many applications such as video processing</a:t>
            </a:r>
          </a:p>
          <a:p>
            <a:pPr lvl="1"/>
            <a:r>
              <a:rPr lang="en-US" dirty="0" smtClean="0"/>
              <a:t>Only bounded context in handle, not suitable for certain applications such as video and speech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209800" y="4154270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Computational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35365" y="4154269"/>
                <a:ext cx="10650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365" y="4154269"/>
                <a:ext cx="1065035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stCxn id="32" idx="0"/>
          </p:cNvCxnSpPr>
          <p:nvPr/>
        </p:nvCxnSpPr>
        <p:spPr>
          <a:xfrm rot="5400000" flipH="1" flipV="1">
            <a:off x="2815030" y="3379032"/>
            <a:ext cx="628290" cy="922186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21714" y="1524001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>
            <a:stCxn id="33" idx="2"/>
          </p:cNvCxnSpPr>
          <p:nvPr/>
        </p:nvCxnSpPr>
        <p:spPr>
          <a:xfrm rot="16200000" flipH="1">
            <a:off x="2549856" y="2452871"/>
            <a:ext cx="822249" cy="561968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209800" y="1524000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524000"/>
                <a:ext cx="1076257" cy="64633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189235" y="4154270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Computational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4154269"/>
                <a:ext cx="10650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154269"/>
                <a:ext cx="1065035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stCxn id="32" idx="0"/>
          </p:cNvCxnSpPr>
          <p:nvPr/>
        </p:nvCxnSpPr>
        <p:spPr>
          <a:xfrm rot="5400000" flipH="1" flipV="1">
            <a:off x="4794465" y="3379032"/>
            <a:ext cx="628290" cy="922186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69657" y="1524001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257743" y="1524000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43" y="1524000"/>
                <a:ext cx="1076257" cy="64633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urved Connector 34"/>
          <p:cNvCxnSpPr/>
          <p:nvPr/>
        </p:nvCxnSpPr>
        <p:spPr>
          <a:xfrm rot="16200000" flipH="1">
            <a:off x="4597799" y="2452871"/>
            <a:ext cx="822249" cy="561968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Many to Many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260765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65" y="1066800"/>
                <a:ext cx="609600" cy="12954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1551710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30431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10" y="1066800"/>
                <a:ext cx="609600" cy="12954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359525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3400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066800"/>
                <a:ext cx="609600" cy="1295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562494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V="1">
            <a:off x="783474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Many to Many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260765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65" y="1066800"/>
                <a:ext cx="609600" cy="12954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1551710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30431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10" y="1066800"/>
                <a:ext cx="609600" cy="12954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359525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3400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066800"/>
                <a:ext cx="609600" cy="1295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562494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V="1">
            <a:off x="783474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5824" y="1524001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6200" y="1524000"/>
                <a:ext cx="1079463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4000"/>
                <a:ext cx="1079463" cy="69006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endCxn id="36" idx="2"/>
          </p:cNvCxnSpPr>
          <p:nvPr/>
        </p:nvCxnSpPr>
        <p:spPr>
          <a:xfrm>
            <a:off x="1072867" y="1908944"/>
            <a:ext cx="492698" cy="453256"/>
          </a:xfrm>
          <a:prstGeom prst="curvedConnector4">
            <a:avLst>
              <a:gd name="adj1" fmla="val 19068"/>
              <a:gd name="adj2" fmla="val 15043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Many to Many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260765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65" y="1066800"/>
                <a:ext cx="609600" cy="12954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1551710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30431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10" y="1066800"/>
                <a:ext cx="609600" cy="12954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359525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3400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066800"/>
                <a:ext cx="609600" cy="1295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562494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V="1">
            <a:off x="783474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61310" y="1524001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057400" y="1524000"/>
                <a:ext cx="1079463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524000"/>
                <a:ext cx="1079463" cy="69006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/>
          <p:nvPr/>
        </p:nvCxnSpPr>
        <p:spPr>
          <a:xfrm>
            <a:off x="3118353" y="1908944"/>
            <a:ext cx="492698" cy="453256"/>
          </a:xfrm>
          <a:prstGeom prst="curvedConnector4">
            <a:avLst>
              <a:gd name="adj1" fmla="val 19068"/>
              <a:gd name="adj2" fmla="val 15043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Many to Many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260765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65" y="1066800"/>
                <a:ext cx="609600" cy="12954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1551710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30431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10" y="1066800"/>
                <a:ext cx="609600" cy="12954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359525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3400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066800"/>
                <a:ext cx="609600" cy="1295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562494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V="1">
            <a:off x="783474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89059" y="1524001"/>
            <a:ext cx="916563" cy="79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114800" y="1524000"/>
                <a:ext cx="1079463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524000"/>
                <a:ext cx="1079463" cy="69006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/>
          <p:nvPr/>
        </p:nvCxnSpPr>
        <p:spPr>
          <a:xfrm>
            <a:off x="5146102" y="1908944"/>
            <a:ext cx="492698" cy="453256"/>
          </a:xfrm>
          <a:prstGeom prst="curvedConnector4">
            <a:avLst>
              <a:gd name="adj1" fmla="val 19068"/>
              <a:gd name="adj2" fmla="val 15043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Many to One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00745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2500745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3886200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2763980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838200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44782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2514600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3900055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2777835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2895600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62400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2182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14600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3900055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2777835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1" idx="1"/>
          </p:cNvCxnSpPr>
          <p:nvPr/>
        </p:nvCxnSpPr>
        <p:spPr>
          <a:xfrm flipV="1">
            <a:off x="4911435" y="31588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78235" y="313805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8017" y="352811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00745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3886200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763980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7121235" y="31449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88035" y="31242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7817" y="35142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99316" y="313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066800"/>
                <a:ext cx="609600" cy="12954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V="1">
            <a:off x="7834745" y="23622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Sequence to Sequence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38" idx="3"/>
            <a:endCxn id="47" idx="1"/>
          </p:cNvCxnSpPr>
          <p:nvPr/>
        </p:nvCxnSpPr>
        <p:spPr>
          <a:xfrm flipV="1">
            <a:off x="838200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05000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544782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2895600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962400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02182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59" idx="1"/>
          </p:cNvCxnSpPr>
          <p:nvPr/>
        </p:nvCxnSpPr>
        <p:spPr>
          <a:xfrm flipV="1">
            <a:off x="4911435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78235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18017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5" idx="1"/>
          </p:cNvCxnSpPr>
          <p:nvPr/>
        </p:nvCxnSpPr>
        <p:spPr>
          <a:xfrm flipV="1">
            <a:off x="7121235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188035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827817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999316" y="2133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29890" y="4415135"/>
            <a:ext cx="315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to One 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7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Sequence to Sequence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38" idx="3"/>
            <a:endCxn id="47" idx="1"/>
          </p:cNvCxnSpPr>
          <p:nvPr/>
        </p:nvCxnSpPr>
        <p:spPr>
          <a:xfrm flipV="1">
            <a:off x="838200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05000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544782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2895600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962400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02182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59" idx="1"/>
          </p:cNvCxnSpPr>
          <p:nvPr/>
        </p:nvCxnSpPr>
        <p:spPr>
          <a:xfrm flipV="1">
            <a:off x="4911435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78235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18017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5" idx="1"/>
          </p:cNvCxnSpPr>
          <p:nvPr/>
        </p:nvCxnSpPr>
        <p:spPr>
          <a:xfrm flipV="1">
            <a:off x="7121235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188035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827817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999316" y="2133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47800" y="51054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609600" cy="12954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505200" y="51192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19255"/>
                <a:ext cx="609600" cy="12954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438399" y="538249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9" y="5382490"/>
                <a:ext cx="720436" cy="7620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1"/>
          </p:cNvCxnSpPr>
          <p:nvPr/>
        </p:nvCxnSpPr>
        <p:spPr>
          <a:xfrm flipV="1">
            <a:off x="2092035" y="576349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58835" y="574271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521035" y="51192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35" y="5119255"/>
                <a:ext cx="609600" cy="12954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454234" y="538249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34" y="5382490"/>
                <a:ext cx="720436" cy="762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71" idx="1"/>
          </p:cNvCxnSpPr>
          <p:nvPr/>
        </p:nvCxnSpPr>
        <p:spPr>
          <a:xfrm flipV="1">
            <a:off x="4107870" y="576349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74670" y="574271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511634" y="53686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34" y="5368635"/>
                <a:ext cx="720436" cy="76200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endCxn id="77" idx="1"/>
          </p:cNvCxnSpPr>
          <p:nvPr/>
        </p:nvCxnSpPr>
        <p:spPr>
          <a:xfrm flipV="1">
            <a:off x="6165270" y="57496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325881" y="57454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63" idx="2"/>
            <a:endCxn id="77" idx="3"/>
          </p:cNvCxnSpPr>
          <p:nvPr/>
        </p:nvCxnSpPr>
        <p:spPr>
          <a:xfrm rot="5400000">
            <a:off x="6556663" y="3467097"/>
            <a:ext cx="2957945" cy="16071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6553200" y="369489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94895"/>
                <a:ext cx="609600" cy="12954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6844145" y="499029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495800" y="372260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722605"/>
                <a:ext cx="609600" cy="12954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V="1">
            <a:off x="4786745" y="501800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514600" y="372260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22605"/>
                <a:ext cx="609600" cy="12954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 flipV="1">
            <a:off x="2805545" y="501800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73481" y="57427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90600" y="57454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962399" y="6414655"/>
            <a:ext cx="315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to Many 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9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Sequence to Sequence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38" idx="3"/>
            <a:endCxn id="47" idx="1"/>
          </p:cNvCxnSpPr>
          <p:nvPr/>
        </p:nvCxnSpPr>
        <p:spPr>
          <a:xfrm flipV="1">
            <a:off x="838200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05000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544782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2895600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962400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02182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59" idx="1"/>
          </p:cNvCxnSpPr>
          <p:nvPr/>
        </p:nvCxnSpPr>
        <p:spPr>
          <a:xfrm flipV="1">
            <a:off x="4911435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78235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18017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5" idx="1"/>
          </p:cNvCxnSpPr>
          <p:nvPr/>
        </p:nvCxnSpPr>
        <p:spPr>
          <a:xfrm flipV="1">
            <a:off x="7121235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188035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827817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999316" y="2133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47800" y="51054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609600" cy="12954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505200" y="51192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19255"/>
                <a:ext cx="609600" cy="12954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438399" y="538249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9" y="5382490"/>
                <a:ext cx="720436" cy="7620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1"/>
          </p:cNvCxnSpPr>
          <p:nvPr/>
        </p:nvCxnSpPr>
        <p:spPr>
          <a:xfrm flipV="1">
            <a:off x="2092035" y="576349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58835" y="574271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521035" y="51192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35" y="5119255"/>
                <a:ext cx="609600" cy="12954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454234" y="538249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34" y="5382490"/>
                <a:ext cx="720436" cy="762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71" idx="1"/>
          </p:cNvCxnSpPr>
          <p:nvPr/>
        </p:nvCxnSpPr>
        <p:spPr>
          <a:xfrm flipV="1">
            <a:off x="4107870" y="576349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74670" y="574271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511634" y="53686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34" y="5368635"/>
                <a:ext cx="720436" cy="76200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endCxn id="77" idx="1"/>
          </p:cNvCxnSpPr>
          <p:nvPr/>
        </p:nvCxnSpPr>
        <p:spPr>
          <a:xfrm flipV="1">
            <a:off x="6165270" y="57496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325881" y="57454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63" idx="2"/>
            <a:endCxn id="77" idx="3"/>
          </p:cNvCxnSpPr>
          <p:nvPr/>
        </p:nvCxnSpPr>
        <p:spPr>
          <a:xfrm rot="5400000">
            <a:off x="6556663" y="3467097"/>
            <a:ext cx="2957945" cy="16071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6553200" y="369489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94895"/>
                <a:ext cx="609600" cy="12954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6844145" y="499029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495800" y="372260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722605"/>
                <a:ext cx="609600" cy="12954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V="1">
            <a:off x="4786745" y="501800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514600" y="372260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22605"/>
                <a:ext cx="609600" cy="12954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 flipV="1">
            <a:off x="2805545" y="501800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73481" y="57427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90600" y="57454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50635" y="3163670"/>
            <a:ext cx="916563" cy="798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76200" y="3163669"/>
                <a:ext cx="10650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63669"/>
                <a:ext cx="1065035" cy="64633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urved Connector 74"/>
          <p:cNvCxnSpPr/>
          <p:nvPr/>
        </p:nvCxnSpPr>
        <p:spPr>
          <a:xfrm rot="5400000" flipH="1" flipV="1">
            <a:off x="769117" y="2388432"/>
            <a:ext cx="628290" cy="922186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16714" y="801470"/>
            <a:ext cx="916563" cy="798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04800" y="801469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01469"/>
                <a:ext cx="1076257" cy="64633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76" idx="2"/>
            <a:endCxn id="47" idx="1"/>
          </p:cNvCxnSpPr>
          <p:nvPr/>
        </p:nvCxnSpPr>
        <p:spPr>
          <a:xfrm rot="16200000" flipH="1">
            <a:off x="709618" y="1665578"/>
            <a:ext cx="540325" cy="409568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774857" y="6059270"/>
            <a:ext cx="916563" cy="7987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762943" y="6059269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943" y="6059269"/>
                <a:ext cx="1076257" cy="64633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urved Connector 92"/>
          <p:cNvCxnSpPr>
            <a:endCxn id="77" idx="3"/>
          </p:cNvCxnSpPr>
          <p:nvPr/>
        </p:nvCxnSpPr>
        <p:spPr>
          <a:xfrm rot="16200000" flipV="1">
            <a:off x="7164997" y="5816708"/>
            <a:ext cx="665020" cy="53087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470057" y="4459070"/>
            <a:ext cx="916563" cy="798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458143" y="4459069"/>
                <a:ext cx="1079463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43" y="4459069"/>
                <a:ext cx="1079463" cy="69006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urved Connector 95"/>
          <p:cNvCxnSpPr>
            <a:endCxn id="84" idx="2"/>
          </p:cNvCxnSpPr>
          <p:nvPr/>
        </p:nvCxnSpPr>
        <p:spPr>
          <a:xfrm rot="10800000" flipV="1">
            <a:off x="6858001" y="4858435"/>
            <a:ext cx="600145" cy="131860"/>
          </a:xfrm>
          <a:prstGeom prst="curvedConnector4">
            <a:avLst>
              <a:gd name="adj1" fmla="val 24606"/>
              <a:gd name="adj2" fmla="val 2733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RNNs Applications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" y="2014538"/>
            <a:ext cx="9125912" cy="362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8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Sequence to Sequence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38" idx="3"/>
            <a:endCxn id="47" idx="1"/>
          </p:cNvCxnSpPr>
          <p:nvPr/>
        </p:nvCxnSpPr>
        <p:spPr>
          <a:xfrm flipV="1">
            <a:off x="838200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05000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544782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2895600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962400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02182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59" idx="1"/>
          </p:cNvCxnSpPr>
          <p:nvPr/>
        </p:nvCxnSpPr>
        <p:spPr>
          <a:xfrm flipV="1">
            <a:off x="4911435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78235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18017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5" idx="1"/>
          </p:cNvCxnSpPr>
          <p:nvPr/>
        </p:nvCxnSpPr>
        <p:spPr>
          <a:xfrm flipV="1">
            <a:off x="7121235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188035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827817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999316" y="2133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47800" y="51054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609600" cy="12954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505200" y="51192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19255"/>
                <a:ext cx="609600" cy="12954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438399" y="538249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9" y="5382490"/>
                <a:ext cx="720436" cy="7620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1"/>
          </p:cNvCxnSpPr>
          <p:nvPr/>
        </p:nvCxnSpPr>
        <p:spPr>
          <a:xfrm flipV="1">
            <a:off x="2092035" y="576349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58835" y="574271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521035" y="51192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35" y="5119255"/>
                <a:ext cx="609600" cy="12954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454234" y="538249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34" y="5382490"/>
                <a:ext cx="720436" cy="762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71" idx="1"/>
          </p:cNvCxnSpPr>
          <p:nvPr/>
        </p:nvCxnSpPr>
        <p:spPr>
          <a:xfrm flipV="1">
            <a:off x="4107870" y="576349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74670" y="574271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511634" y="53686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34" y="5368635"/>
                <a:ext cx="720436" cy="76200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endCxn id="77" idx="1"/>
          </p:cNvCxnSpPr>
          <p:nvPr/>
        </p:nvCxnSpPr>
        <p:spPr>
          <a:xfrm flipV="1">
            <a:off x="6165270" y="57496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325881" y="57454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63" idx="2"/>
            <a:endCxn id="77" idx="3"/>
          </p:cNvCxnSpPr>
          <p:nvPr/>
        </p:nvCxnSpPr>
        <p:spPr>
          <a:xfrm rot="5400000">
            <a:off x="6556663" y="3467097"/>
            <a:ext cx="2957945" cy="16071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6553200" y="369489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94895"/>
                <a:ext cx="609600" cy="12954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6844145" y="499029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495800" y="372260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722605"/>
                <a:ext cx="609600" cy="12954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V="1">
            <a:off x="4786745" y="501800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514600" y="372260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22605"/>
                <a:ext cx="609600" cy="12954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 flipV="1">
            <a:off x="2805545" y="501800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73481" y="57427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90600" y="57454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87680" y="3163670"/>
            <a:ext cx="916563" cy="798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113245" y="3163669"/>
                <a:ext cx="10650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245" y="3163669"/>
                <a:ext cx="1065035" cy="64633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urved Connector 74"/>
          <p:cNvCxnSpPr/>
          <p:nvPr/>
        </p:nvCxnSpPr>
        <p:spPr>
          <a:xfrm rot="5400000" flipH="1" flipV="1">
            <a:off x="2806162" y="2388432"/>
            <a:ext cx="628290" cy="922186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53759" y="801470"/>
            <a:ext cx="916563" cy="798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341845" y="801469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45" y="801469"/>
                <a:ext cx="1076257" cy="64633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76" idx="2"/>
          </p:cNvCxnSpPr>
          <p:nvPr/>
        </p:nvCxnSpPr>
        <p:spPr>
          <a:xfrm rot="16200000" flipH="1">
            <a:off x="2746663" y="1665578"/>
            <a:ext cx="540325" cy="409568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717457" y="6059270"/>
            <a:ext cx="916563" cy="7987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705543" y="6059269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43" y="6059269"/>
                <a:ext cx="1076257" cy="64633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urved Connector 92"/>
          <p:cNvCxnSpPr/>
          <p:nvPr/>
        </p:nvCxnSpPr>
        <p:spPr>
          <a:xfrm rot="16200000" flipV="1">
            <a:off x="5107597" y="5816708"/>
            <a:ext cx="665020" cy="53087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412657" y="4459070"/>
            <a:ext cx="916563" cy="798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400743" y="4459069"/>
                <a:ext cx="1079463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743" y="4459069"/>
                <a:ext cx="1079463" cy="69006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urved Connector 95"/>
          <p:cNvCxnSpPr/>
          <p:nvPr/>
        </p:nvCxnSpPr>
        <p:spPr>
          <a:xfrm rot="10800000" flipV="1">
            <a:off x="4800601" y="4858435"/>
            <a:ext cx="600145" cy="131860"/>
          </a:xfrm>
          <a:prstGeom prst="curvedConnector4">
            <a:avLst>
              <a:gd name="adj1" fmla="val 24606"/>
              <a:gd name="adj2" fmla="val 2733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3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</a:t>
            </a:r>
            <a:r>
              <a:rPr lang="en-US" dirty="0" smtClean="0"/>
              <a:t>Networks: Sequence to Sequence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96290"/>
                <a:ext cx="60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5" y="1496290"/>
                <a:ext cx="6096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0" y="2881745"/>
                <a:ext cx="60960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1759525"/>
                <a:ext cx="720436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38" idx="3"/>
            <a:endCxn id="47" idx="1"/>
          </p:cNvCxnSpPr>
          <p:nvPr/>
        </p:nvCxnSpPr>
        <p:spPr>
          <a:xfrm flipV="1">
            <a:off x="838200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05000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544782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65" y="1510145"/>
                <a:ext cx="609600" cy="1295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0" y="2895600"/>
                <a:ext cx="609600" cy="1295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1773380"/>
                <a:ext cx="720436" cy="762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2895600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962400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02182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510145"/>
                <a:ext cx="609600" cy="12954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5" y="2895600"/>
                <a:ext cx="609600" cy="1295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1773380"/>
                <a:ext cx="720436" cy="762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59" idx="1"/>
          </p:cNvCxnSpPr>
          <p:nvPr/>
        </p:nvCxnSpPr>
        <p:spPr>
          <a:xfrm flipV="1">
            <a:off x="4911435" y="215438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78235" y="213360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18017" y="2523663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1496290"/>
                <a:ext cx="609600" cy="12954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25" y="2881745"/>
                <a:ext cx="609600" cy="12954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1759525"/>
                <a:ext cx="720436" cy="762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5" idx="1"/>
          </p:cNvCxnSpPr>
          <p:nvPr/>
        </p:nvCxnSpPr>
        <p:spPr>
          <a:xfrm flipV="1">
            <a:off x="7121235" y="214052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188035" y="211974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827817" y="2509808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999316" y="2133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47800" y="5105400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609600" cy="12954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505200" y="51192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19255"/>
                <a:ext cx="609600" cy="12954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438399" y="538249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9" y="5382490"/>
                <a:ext cx="720436" cy="7620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1"/>
          </p:cNvCxnSpPr>
          <p:nvPr/>
        </p:nvCxnSpPr>
        <p:spPr>
          <a:xfrm flipV="1">
            <a:off x="2092035" y="576349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58835" y="574271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521035" y="5119255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35" y="5119255"/>
                <a:ext cx="609600" cy="12954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454234" y="5382490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34" y="5382490"/>
                <a:ext cx="720436" cy="762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71" idx="1"/>
          </p:cNvCxnSpPr>
          <p:nvPr/>
        </p:nvCxnSpPr>
        <p:spPr>
          <a:xfrm flipV="1">
            <a:off x="4107870" y="576349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74670" y="5742710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511634" y="5368635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34" y="5368635"/>
                <a:ext cx="720436" cy="76200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endCxn id="77" idx="1"/>
          </p:cNvCxnSpPr>
          <p:nvPr/>
        </p:nvCxnSpPr>
        <p:spPr>
          <a:xfrm flipV="1">
            <a:off x="6165270" y="5749635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325881" y="57454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63" idx="2"/>
            <a:endCxn id="77" idx="3"/>
          </p:cNvCxnSpPr>
          <p:nvPr/>
        </p:nvCxnSpPr>
        <p:spPr>
          <a:xfrm rot="5400000">
            <a:off x="6556663" y="3467097"/>
            <a:ext cx="2957945" cy="16071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6553200" y="369489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94895"/>
                <a:ext cx="609600" cy="12954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6844145" y="499029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495800" y="372260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722605"/>
                <a:ext cx="609600" cy="12954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V="1">
            <a:off x="4786745" y="501800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514600" y="3722605"/>
                <a:ext cx="609600" cy="1295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22605"/>
                <a:ext cx="609600" cy="12954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 flipV="1">
            <a:off x="2805545" y="5018005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73481" y="57427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90600" y="57454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215739" y="3163670"/>
            <a:ext cx="916563" cy="798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141304" y="3163669"/>
                <a:ext cx="10650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304" y="3163669"/>
                <a:ext cx="1065035" cy="64633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urved Connector 74"/>
          <p:cNvCxnSpPr/>
          <p:nvPr/>
        </p:nvCxnSpPr>
        <p:spPr>
          <a:xfrm rot="5400000" flipH="1" flipV="1">
            <a:off x="4834221" y="2388432"/>
            <a:ext cx="628290" cy="922186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381818" y="801470"/>
            <a:ext cx="916563" cy="798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369904" y="801469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904" y="801469"/>
                <a:ext cx="1076257" cy="64633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76" idx="2"/>
          </p:cNvCxnSpPr>
          <p:nvPr/>
        </p:nvCxnSpPr>
        <p:spPr>
          <a:xfrm rot="16200000" flipH="1">
            <a:off x="4774722" y="1665578"/>
            <a:ext cx="540325" cy="409568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736257" y="6059270"/>
            <a:ext cx="916563" cy="7987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3724343" y="6059269"/>
                <a:ext cx="10762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43" y="6059269"/>
                <a:ext cx="1076257" cy="64633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urved Connector 92"/>
          <p:cNvCxnSpPr/>
          <p:nvPr/>
        </p:nvCxnSpPr>
        <p:spPr>
          <a:xfrm rot="16200000" flipV="1">
            <a:off x="3126397" y="5816708"/>
            <a:ext cx="665020" cy="53087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431457" y="4459070"/>
            <a:ext cx="916563" cy="798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419543" y="4459069"/>
                <a:ext cx="1079463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43" y="4459069"/>
                <a:ext cx="1079463" cy="69006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urved Connector 95"/>
          <p:cNvCxnSpPr/>
          <p:nvPr/>
        </p:nvCxnSpPr>
        <p:spPr>
          <a:xfrm rot="10800000" flipV="1">
            <a:off x="2819401" y="4858435"/>
            <a:ext cx="600145" cy="131860"/>
          </a:xfrm>
          <a:prstGeom prst="curvedConnector4">
            <a:avLst>
              <a:gd name="adj1" fmla="val 24606"/>
              <a:gd name="adj2" fmla="val 2733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Language Modeling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44436"/>
            <a:ext cx="271832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99" y="3361503"/>
            <a:ext cx="648081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Character-Level Language Modeling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1365" y="2757578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7690" y="41430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4564" y="3020813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3020813"/>
                <a:ext cx="720436" cy="762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905000" y="3381033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44782" y="3771096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08765" y="27714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5090" y="4156888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41964" y="3034668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3034668"/>
                <a:ext cx="720436" cy="762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2895600" y="341566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339488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02182" y="3784951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24600" y="27714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0925" y="4156888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57799" y="3034668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3034668"/>
                <a:ext cx="720436" cy="762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endCxn id="19" idx="1"/>
          </p:cNvCxnSpPr>
          <p:nvPr/>
        </p:nvCxnSpPr>
        <p:spPr>
          <a:xfrm flipV="1">
            <a:off x="4911435" y="341566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978235" y="339488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18017" y="3784951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382001" y="2757578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1" y="2757578"/>
                <a:ext cx="609600" cy="1295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398326" y="41430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315200" y="3020813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020813"/>
                <a:ext cx="720436" cy="762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8035636" y="3381033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75418" y="3771096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1037951" y="4746937"/>
            <a:ext cx="10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1 0 0 0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113901" y="4742335"/>
            <a:ext cx="10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0 1 0 0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5164373" y="4673062"/>
            <a:ext cx="8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0 0 1 0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7202197" y="4742335"/>
            <a:ext cx="10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0 0 1 0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934200" y="339488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5400000">
            <a:off x="1927890" y="3189178"/>
            <a:ext cx="12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0.3 -0.1 0.9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985290" y="3307466"/>
            <a:ext cx="12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1.0 0.3 0.1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5929483" y="3258451"/>
            <a:ext cx="139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1.0 -0.5 -0.3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93965" y="2748844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38200" y="3368384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83618" y="3185374"/>
            <a:ext cx="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0  0 0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67690" y="5452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29000" y="5452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“e”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10200" y="546395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“l”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43800" y="5452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“l”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08494"/>
            <a:ext cx="17811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22976"/>
            <a:ext cx="25527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676400" y="5943600"/>
                <a:ext cx="5853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𝑎𝑎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943600"/>
                <a:ext cx="5853397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Character-Level Language Modeling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1365" y="2757578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7690" y="41430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4564" y="3020813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3020813"/>
                <a:ext cx="720436" cy="762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905000" y="3381033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44782" y="3771096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08765" y="27714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5090" y="4156888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41964" y="3034668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3034668"/>
                <a:ext cx="720436" cy="762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2895600" y="341566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339488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02182" y="3784951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24600" y="27714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0925" y="4156888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57799" y="3034668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3034668"/>
                <a:ext cx="720436" cy="762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endCxn id="19" idx="1"/>
          </p:cNvCxnSpPr>
          <p:nvPr/>
        </p:nvCxnSpPr>
        <p:spPr>
          <a:xfrm flipV="1">
            <a:off x="4911435" y="341566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978235" y="339488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18017" y="3784951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382001" y="2757578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1" y="2757578"/>
                <a:ext cx="609600" cy="1295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398326" y="41430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315200" y="3020813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020813"/>
                <a:ext cx="720436" cy="762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8035636" y="3381033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75418" y="3771096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1037951" y="4746937"/>
            <a:ext cx="10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1 0 0 0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113901" y="4742335"/>
            <a:ext cx="10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0 1 0 0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5164373" y="4673062"/>
            <a:ext cx="8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0 0 1 0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7202197" y="4742335"/>
            <a:ext cx="10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0 0 1 0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934200" y="339488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5400000">
            <a:off x="1927890" y="3189178"/>
            <a:ext cx="12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0.3 -0.1 0.9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985290" y="3307466"/>
            <a:ext cx="12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1.0 0.3 0.1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5929483" y="3258451"/>
            <a:ext cx="139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1.0 -0.5 -0.3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93965" y="2748844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38200" y="3368384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83618" y="3185374"/>
            <a:ext cx="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0  0 0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67690" y="5452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29000" y="5452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“e”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10200" y="546395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“l”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43800" y="5452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“l”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08494"/>
            <a:ext cx="17811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22976"/>
            <a:ext cx="25527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676400" y="5943600"/>
                <a:ext cx="5853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𝑎𝑎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943600"/>
                <a:ext cx="5853397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44734" y="1295400"/>
                <a:ext cx="254686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What is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𝑥𝑎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𝑎𝑎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?  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734" y="1295400"/>
                <a:ext cx="2546867" cy="954107"/>
              </a:xfrm>
              <a:prstGeom prst="rect">
                <a:avLst/>
              </a:prstGeom>
              <a:blipFill rotWithShape="1">
                <a:blip r:embed="rId10"/>
                <a:stretch>
                  <a:fillRect l="-4785" t="-576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9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Character-Level Language Modeling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1365" y="2757578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7690" y="41430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4564" y="3020813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64" y="3020813"/>
                <a:ext cx="720436" cy="762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905000" y="3381033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44782" y="3771096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08765" y="27714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5090" y="4156888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41964" y="3034668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4" y="3034668"/>
                <a:ext cx="720436" cy="762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2895600" y="341566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339488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02182" y="3784951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24600" y="27714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0925" y="4156888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57799" y="3034668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3034668"/>
                <a:ext cx="720436" cy="762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endCxn id="19" idx="1"/>
          </p:cNvCxnSpPr>
          <p:nvPr/>
        </p:nvCxnSpPr>
        <p:spPr>
          <a:xfrm flipV="1">
            <a:off x="4911435" y="341566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978235" y="339488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18017" y="3784951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382001" y="2757578"/>
                <a:ext cx="609600" cy="1295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1" y="2757578"/>
                <a:ext cx="609600" cy="1295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398326" y="4143033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315200" y="3020813"/>
                <a:ext cx="720436" cy="76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020813"/>
                <a:ext cx="720436" cy="762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8035636" y="3381033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75418" y="3771096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1037951" y="4746937"/>
            <a:ext cx="10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1 0 0 0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113901" y="4742335"/>
            <a:ext cx="10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0 1 0 0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5164373" y="4673062"/>
            <a:ext cx="8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0 0 1 0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7202197" y="4742335"/>
            <a:ext cx="10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0 0 1 0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934200" y="3394888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5400000">
            <a:off x="1927890" y="3189178"/>
            <a:ext cx="12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0.3 -0.1 0.9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985290" y="3307466"/>
            <a:ext cx="12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1.0 0.3 0.1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5929483" y="3258451"/>
            <a:ext cx="139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1.0 -0.5 -0.3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93965" y="2748844"/>
            <a:ext cx="6096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38200" y="3368384"/>
            <a:ext cx="346364" cy="3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83618" y="3185374"/>
            <a:ext cx="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0  0 0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67690" y="5452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29000" y="5452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“e”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10200" y="546395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“l”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43800" y="5452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676400" y="5943600"/>
                <a:ext cx="5853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𝑥𝑎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𝑎𝑎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943600"/>
                <a:ext cx="5853397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255644" y="1143000"/>
            <a:ext cx="6096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46589" y="26670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5400000">
            <a:off x="753716" y="1772551"/>
            <a:ext cx="16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0.1 0.2 0.3 0.4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316356" y="1143000"/>
            <a:ext cx="6096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607301" y="2667000"/>
            <a:ext cx="0" cy="392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95400" y="849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2776257" y="1746047"/>
            <a:ext cx="16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0.1 0.2 0.6 0.1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76600" y="83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Character-Level 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2156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test-time sample characters one at a time, feed back to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838200"/>
            <a:ext cx="2562225" cy="583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4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Character-Level 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2156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test-time sample characters one at a time, feed back to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14400"/>
            <a:ext cx="2924175" cy="567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6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Character-Level 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2156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test-time sample characters one at a time, feed back to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3200400" cy="591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4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Character-Level 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2156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test-time sample characters one at a time, feed back to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3200400" cy="591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3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RNNs Applications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84363"/>
            <a:ext cx="9067800" cy="37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3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Character-Level 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2156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test-time sample characters one at a time, feed back to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60" y="914400"/>
            <a:ext cx="5387340" cy="598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0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Language Modeling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0657"/>
            <a:ext cx="6477000" cy="541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3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Language Modeling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5242"/>
            <a:ext cx="9130145" cy="490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5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Language Modeling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1645642"/>
            <a:ext cx="9130146" cy="519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4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Language Modeling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621"/>
            <a:ext cx="9144000" cy="521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8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Language Modeling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2370"/>
            <a:ext cx="8991600" cy="527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1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Language Modeling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61" y="1447801"/>
            <a:ext cx="636962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7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Networks: Language Modeling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2436"/>
            <a:ext cx="7182716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3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paper “Deep Learning” published in 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RNNs Applications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3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4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RNNs Applications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5465"/>
            <a:ext cx="9144000" cy="374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7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RNNs Applications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067800" cy="36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9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095625"/>
            <a:ext cx="16859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5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662113"/>
            <a:ext cx="41814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9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9BAC46D91A24084CC94425F6DA155" ma:contentTypeVersion="6" ma:contentTypeDescription="Create a new document." ma:contentTypeScope="" ma:versionID="7571f06978080b1a394c54bac4156474">
  <xsd:schema xmlns:xsd="http://www.w3.org/2001/XMLSchema" xmlns:xs="http://www.w3.org/2001/XMLSchema" xmlns:p="http://schemas.microsoft.com/office/2006/metadata/properties" xmlns:ns2="4d49264e-c508-45fc-ad3a-e2b621517860" targetNamespace="http://schemas.microsoft.com/office/2006/metadata/properties" ma:root="true" ma:fieldsID="12ca08a71d586f19e40959745c87cedd" ns2:_="">
    <xsd:import namespace="4d49264e-c508-45fc-ad3a-e2b6215178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49264e-c508-45fc-ad3a-e2b6215178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F8FDA-91B2-4023-AB13-6755E9F56573}"/>
</file>

<file path=customXml/itemProps2.xml><?xml version="1.0" encoding="utf-8"?>
<ds:datastoreItem xmlns:ds="http://schemas.openxmlformats.org/officeDocument/2006/customXml" ds:itemID="{F3BAAD13-0346-437E-840F-366D115B8EBA}"/>
</file>

<file path=customXml/itemProps3.xml><?xml version="1.0" encoding="utf-8"?>
<ds:datastoreItem xmlns:ds="http://schemas.openxmlformats.org/officeDocument/2006/customXml" ds:itemID="{7F2C0170-65B4-41F6-9E59-B48D0A65CFC3}"/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1970</Words>
  <Application>Microsoft Office PowerPoint</Application>
  <PresentationFormat>On-screen Show (4:3)</PresentationFormat>
  <Paragraphs>431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Recurrent Neural Networks (RNNs)</vt:lpstr>
      <vt:lpstr>Convolution Neural Networks</vt:lpstr>
      <vt:lpstr>Typical RNNs Applications</vt:lpstr>
      <vt:lpstr>Typical RNNs Applications</vt:lpstr>
      <vt:lpstr>Typical RNNs Applications</vt:lpstr>
      <vt:lpstr>Typical RNNs Applications</vt:lpstr>
      <vt:lpstr>Typical RNNs Applications</vt:lpstr>
      <vt:lpstr>Recurrent Neural Networks</vt:lpstr>
      <vt:lpstr>Recurrent Neural Networks</vt:lpstr>
      <vt:lpstr>Recurrent Neural Networks: State Computation</vt:lpstr>
      <vt:lpstr>Recurrent Neural Networks: State Computation</vt:lpstr>
      <vt:lpstr>Recurrent Neural Networks: State Computation</vt:lpstr>
      <vt:lpstr>Recurrent Neural Networks: Output Computation</vt:lpstr>
      <vt:lpstr>Recurrent Neural Networks: Computational Graph</vt:lpstr>
      <vt:lpstr>Recurrent Neural Networks: Computational Graph</vt:lpstr>
      <vt:lpstr>Recurrent Neural Networks: Computational Graph</vt:lpstr>
      <vt:lpstr>Recurrent Neural Networks: Computational Graph</vt:lpstr>
      <vt:lpstr>Recurrent Neural Networks: Computational Graph</vt:lpstr>
      <vt:lpstr>Recurrent Neural Networks: Computational Graph</vt:lpstr>
      <vt:lpstr>Recurrent Neural Networks: Computational Graph</vt:lpstr>
      <vt:lpstr>Recurrent Neural Networks: Computational Graph</vt:lpstr>
      <vt:lpstr>Recurrent Neural Networks: Many to Many</vt:lpstr>
      <vt:lpstr>Recurrent Neural Networks: Many to Many</vt:lpstr>
      <vt:lpstr>Recurrent Neural Networks: Many to Many</vt:lpstr>
      <vt:lpstr>Recurrent Neural Networks: Many to Many</vt:lpstr>
      <vt:lpstr>Recurrent Neural Networks: Many to One</vt:lpstr>
      <vt:lpstr>Recurrent Neural Networks: Sequence to Sequence Models</vt:lpstr>
      <vt:lpstr>Recurrent Neural Networks: Sequence to Sequence Models</vt:lpstr>
      <vt:lpstr>Recurrent Neural Networks: Sequence to Sequence Models</vt:lpstr>
      <vt:lpstr>Recurrent Neural Networks: Sequence to Sequence Models</vt:lpstr>
      <vt:lpstr>Recurrent Neural Networks: Sequence to Sequence Models</vt:lpstr>
      <vt:lpstr>Recurrent Neural Networks: Language Modeling</vt:lpstr>
      <vt:lpstr>Example: Character-Level Language Modeling</vt:lpstr>
      <vt:lpstr>Example: Character-Level Language Modeling</vt:lpstr>
      <vt:lpstr>Example: Character-Level Language Modeling</vt:lpstr>
      <vt:lpstr>Example: Character-Level Language Modeling</vt:lpstr>
      <vt:lpstr>Example: Character-Level Language Modeling</vt:lpstr>
      <vt:lpstr>Example: Character-Level Language Modeling</vt:lpstr>
      <vt:lpstr>Example: Character-Level Language Modeling</vt:lpstr>
      <vt:lpstr>Example: Character-Level Language Modeling</vt:lpstr>
      <vt:lpstr>Recurrent Neural Networks: Language Modeling</vt:lpstr>
      <vt:lpstr>Recurrent Neural Networks: Language Modeling</vt:lpstr>
      <vt:lpstr>Recurrent Neural Networks: Language Modeling</vt:lpstr>
      <vt:lpstr>Recurrent Neural Networks: Language Modeling</vt:lpstr>
      <vt:lpstr>Recurrent Neural Networks: Language Modeling</vt:lpstr>
      <vt:lpstr>Recurrent Neural Networks: Language Modeling</vt:lpstr>
      <vt:lpstr>Recurrent Neural Networks: Language Modeling</vt:lpstr>
      <vt:lpstr>Reading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(RNNs)</dc:title>
  <dc:creator>Tehseen-PC</dc:creator>
  <cp:lastModifiedBy>Tehseen-PC</cp:lastModifiedBy>
  <cp:revision>77</cp:revision>
  <dcterms:created xsi:type="dcterms:W3CDTF">2006-08-16T00:00:00Z</dcterms:created>
  <dcterms:modified xsi:type="dcterms:W3CDTF">2019-03-18T12:21:31Z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0x0101005469BAC46D91A24084CC94425F6DA155</vt:lpwstr>
  </property>
</Properties>
</file>