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8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2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2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0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6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3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7DEC-D30E-4F6D-9858-22ADC18983B2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2EEA-EA7A-4CF2-98FF-6D7D8FE4B4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6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9134"/>
          </a:xfrm>
        </p:spPr>
        <p:txBody>
          <a:bodyPr/>
          <a:lstStyle/>
          <a:p>
            <a:r>
              <a:rPr lang="en-US" dirty="0" smtClean="0"/>
              <a:t>C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944"/>
            <a:ext cx="9144000" cy="1528354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operators are symbols that are used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perform mathematical or logical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227296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74838"/>
            <a:ext cx="1051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 Operators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7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are used to performing mathematical calculations like addition (+), subtraction (-), multiplication (*), division (/) and modulus (%).</a:t>
            </a:r>
          </a:p>
        </p:txBody>
      </p:sp>
    </p:spTree>
    <p:extLst>
      <p:ext uri="{BB962C8B-B14F-4D97-AF65-F5344CB8AC3E}">
        <p14:creationId xmlns:p14="http://schemas.microsoft.com/office/powerpoint/2010/main" val="253903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=3,j=7,k;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Defining and Assign values */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 of two numbers is %d\n", k);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5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and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header file used 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input.output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purpose.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and b both equal to 5.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a=5, b=5;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them and decrementing each time.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postfix mode for a and prefix mode for b.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--,--b);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--,--b);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--,--b);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--,--b);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--,--b);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7" y="3692725"/>
            <a:ext cx="2731306" cy="27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5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365125"/>
            <a:ext cx="12048309" cy="5643154"/>
          </a:xfrm>
        </p:spPr>
      </p:pic>
    </p:spTree>
    <p:extLst>
      <p:ext uri="{BB962C8B-B14F-4D97-AF65-F5344CB8AC3E}">
        <p14:creationId xmlns:p14="http://schemas.microsoft.com/office/powerpoint/2010/main" val="22091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5125"/>
            <a:ext cx="12191999" cy="5813606"/>
          </a:xfrm>
        </p:spPr>
      </p:pic>
    </p:spTree>
    <p:extLst>
      <p:ext uri="{BB962C8B-B14F-4D97-AF65-F5344CB8AC3E}">
        <p14:creationId xmlns:p14="http://schemas.microsoft.com/office/powerpoint/2010/main" val="24458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133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394"/>
            <a:ext cx="12096205" cy="5969726"/>
          </a:xfrm>
        </p:spPr>
      </p:pic>
    </p:spTree>
    <p:extLst>
      <p:ext uri="{BB962C8B-B14F-4D97-AF65-F5344CB8AC3E}">
        <p14:creationId xmlns:p14="http://schemas.microsoft.com/office/powerpoint/2010/main" val="101016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 operators</vt:lpstr>
      <vt:lpstr>Type of operator</vt:lpstr>
      <vt:lpstr>Arithmetic operator</vt:lpstr>
      <vt:lpstr>Eample</vt:lpstr>
      <vt:lpstr>Prefix and postfix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operators</dc:title>
  <dc:creator>anwar khan</dc:creator>
  <cp:lastModifiedBy>anwar khan</cp:lastModifiedBy>
  <cp:revision>2</cp:revision>
  <dcterms:created xsi:type="dcterms:W3CDTF">2021-06-12T06:47:41Z</dcterms:created>
  <dcterms:modified xsi:type="dcterms:W3CDTF">2021-06-12T06:53:03Z</dcterms:modified>
</cp:coreProperties>
</file>