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70" r:id="rId2"/>
    <p:sldId id="39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6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1" autoAdjust="0"/>
  </p:normalViewPr>
  <p:slideViewPr>
    <p:cSldViewPr>
      <p:cViewPr varScale="1">
        <p:scale>
          <a:sx n="68" d="100"/>
          <a:sy n="6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C3EF90-4CF1-4342-A907-E637A5E4E1EE}" type="datetimeFigureOut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C6C540-9ADE-4744-B30C-C3076BBB5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9E6DE00-57AC-47ED-9E7C-A1001293DD8E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C1A10-D8F7-4C05-952F-C047DACF4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A279-2126-4256-BE8B-7DF51DF0FB2E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EE9C9-954B-4275-AE97-9A081884E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811B9-F208-4953-9D5C-DC9125CC1713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24BBC-1932-4967-AA70-B4408165B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E5FF-A17D-40DB-B358-4C27AA304EC0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67B1-5688-48C9-96D5-D94A559A3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54B8D-88EF-48DB-955F-62176A6A5E4A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B6357-AAD5-47BF-A0D7-2259905C5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1E76-309D-4F02-8462-67F3C45356AE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1C33-FA0D-4F80-8B8D-EAD2CF6A9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43E7-DEB3-40A7-A55E-6C003D6BC435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54BC-EB3A-44EB-9EED-0DBA25BAF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3B32F-CA04-4D1D-B1DD-A8A3B9481102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17F1-4749-492D-AF33-B1CD02FE3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B3D00-9657-4285-8AFA-C05759E7CC9C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5E157-A750-4453-BF1C-B5530F58C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5C3C-49B3-4512-993C-362BD71BFCB2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7C17B-3B6A-486E-9F70-E56511F8D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8A17-3D3B-4862-9F4D-4348BCB744B1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6408-8BC0-4B02-87BE-4E862F12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0969C4-2FB6-4B8F-AEA5-9A02F71FC53C}" type="datetime1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CCA06A-C665-4B40-B341-786A47C84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85" r:id="rId2"/>
    <p:sldLayoutId id="2147483990" r:id="rId3"/>
    <p:sldLayoutId id="2147483986" r:id="rId4"/>
    <p:sldLayoutId id="2147483987" r:id="rId5"/>
    <p:sldLayoutId id="2147483991" r:id="rId6"/>
    <p:sldLayoutId id="2147483992" r:id="rId7"/>
    <p:sldLayoutId id="2147483993" r:id="rId8"/>
    <p:sldLayoutId id="2147483994" r:id="rId9"/>
    <p:sldLayoutId id="2147483988" r:id="rId10"/>
    <p:sldLayoutId id="21474839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&amp; Running a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Emulator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1DF2F-C8C6-4B81-81C1-B922AFC16F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539163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738DA-CA84-4421-BB89-01F7358617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57201" y="1143000"/>
            <a:ext cx="1219200" cy="317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609600" y="152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Registers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953001" y="1219200"/>
            <a:ext cx="1219200" cy="31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11"/>
          <p:cNvSpPr txBox="1">
            <a:spLocks noChangeArrowheads="1"/>
          </p:cNvSpPr>
          <p:nvPr/>
        </p:nvSpPr>
        <p:spPr bwMode="auto">
          <a:xfrm>
            <a:off x="4648200" y="2286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Logical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4356B-3D7F-46A3-9D63-A8C487F8E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6553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457200" y="304800"/>
            <a:ext cx="815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Single Step: To execute instruction one by one i.e. stop after each instruction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3086100" y="1028700"/>
            <a:ext cx="914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5334000" y="68580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Run: To run complete program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876800" y="1295400"/>
            <a:ext cx="685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11"/>
          <p:cNvSpPr txBox="1">
            <a:spLocks noChangeArrowheads="1"/>
          </p:cNvSpPr>
          <p:nvPr/>
        </p:nvSpPr>
        <p:spPr bwMode="auto">
          <a:xfrm>
            <a:off x="1219200" y="5562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Explore what these buttons display!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4800600"/>
            <a:ext cx="5410200" cy="6858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New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C625-57B5-49C5-ADAB-E3327C5975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295400" y="22098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1: Go to New</a:t>
            </a:r>
          </a:p>
        </p:txBody>
      </p:sp>
      <p:cxnSp>
        <p:nvCxnSpPr>
          <p:cNvPr id="7" name="Straight Arrow Connector 6"/>
          <p:cNvCxnSpPr>
            <a:stCxn id="23557" idx="1"/>
          </p:cNvCxnSpPr>
          <p:nvPr/>
        </p:nvCxnSpPr>
        <p:spPr>
          <a:xfrm rot="10800000">
            <a:off x="838200" y="1905000"/>
            <a:ext cx="457200" cy="488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7315200" y="5029200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2: Click Cancel Button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172200" y="5410200"/>
            <a:ext cx="1066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BC927-A715-4499-ADDF-121DB4987B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5257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867400" y="38862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3: Write your code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038600" y="3352800"/>
            <a:ext cx="1905000" cy="458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1B54C-6A02-4408-810B-120C2CEE16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191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85800" y="457200"/>
            <a:ext cx="502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4: Save your code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2286000" y="1143000"/>
            <a:ext cx="533400" cy="76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6858000" y="4572000"/>
            <a:ext cx="1676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Write filename then Click Save Button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562600" y="4876800"/>
            <a:ext cx="1295400" cy="838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21F07-471D-490C-9834-DDF5414731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296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685800" y="3048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5: Emulate Program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086894" y="1027906"/>
            <a:ext cx="6858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6096000" y="52578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Step 6: Execute instructions step by step &amp; observe changes in register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3619500" y="3314700"/>
            <a:ext cx="2514600" cy="2133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752600" y="3810000"/>
            <a:ext cx="4038600" cy="2133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DDDAE-1E3A-4AFF-81AE-7F11CD351D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292" name="TextBox 35"/>
          <p:cNvSpPr txBox="1">
            <a:spLocks noChangeArrowheads="1"/>
          </p:cNvSpPr>
          <p:nvPr/>
        </p:nvSpPr>
        <p:spPr bwMode="auto">
          <a:xfrm>
            <a:off x="5638800" y="29718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Assemble source program</a:t>
            </a:r>
          </a:p>
        </p:txBody>
      </p:sp>
      <p:grpSp>
        <p:nvGrpSpPr>
          <p:cNvPr id="12293" name="Group 51"/>
          <p:cNvGrpSpPr>
            <a:grpSpLocks/>
          </p:cNvGrpSpPr>
          <p:nvPr/>
        </p:nvGrpSpPr>
        <p:grpSpPr bwMode="auto">
          <a:xfrm>
            <a:off x="533400" y="1219200"/>
            <a:ext cx="7848600" cy="5105400"/>
            <a:chOff x="533400" y="1219200"/>
            <a:chExt cx="7848600" cy="5105400"/>
          </a:xfrm>
        </p:grpSpPr>
        <p:sp>
          <p:nvSpPr>
            <p:cNvPr id="8" name="Flowchart: Data 7"/>
            <p:cNvSpPr/>
            <p:nvPr/>
          </p:nvSpPr>
          <p:spPr>
            <a:xfrm>
              <a:off x="3429000" y="1219200"/>
              <a:ext cx="2209800" cy="609600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Editor</a:t>
              </a:r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3429000" y="2895600"/>
              <a:ext cx="2209800" cy="685800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Assembler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3581400" y="4724400"/>
              <a:ext cx="1905000" cy="685800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Linker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657600" y="5867400"/>
              <a:ext cx="1752600" cy="4572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.EXE file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657600" y="3886200"/>
              <a:ext cx="1752600" cy="4572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.OBJ file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3657600" y="2057400"/>
              <a:ext cx="1752600" cy="4572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.ASM file</a:t>
              </a:r>
            </a:p>
          </p:txBody>
        </p:sp>
        <p:cxnSp>
          <p:nvCxnSpPr>
            <p:cNvPr id="15" name="Straight Arrow Connector 14"/>
            <p:cNvCxnSpPr>
              <a:stCxn id="8" idx="4"/>
              <a:endCxn id="13" idx="0"/>
            </p:cNvCxnSpPr>
            <p:nvPr/>
          </p:nvCxnSpPr>
          <p:spPr>
            <a:xfrm rot="5400000">
              <a:off x="4419601" y="1943100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9" idx="1"/>
            </p:cNvCxnSpPr>
            <p:nvPr/>
          </p:nvCxnSpPr>
          <p:spPr>
            <a:xfrm rot="5400000">
              <a:off x="4343401" y="2705100"/>
              <a:ext cx="3810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4"/>
              <a:endCxn id="12" idx="0"/>
            </p:cNvCxnSpPr>
            <p:nvPr/>
          </p:nvCxnSpPr>
          <p:spPr>
            <a:xfrm rot="5400000">
              <a:off x="4381501" y="3733800"/>
              <a:ext cx="3048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0" idx="1"/>
            </p:cNvCxnSpPr>
            <p:nvPr/>
          </p:nvCxnSpPr>
          <p:spPr>
            <a:xfrm rot="5400000">
              <a:off x="4343401" y="4533900"/>
              <a:ext cx="3810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4"/>
              <a:endCxn id="11" idx="0"/>
            </p:cNvCxnSpPr>
            <p:nvPr/>
          </p:nvCxnSpPr>
          <p:spPr>
            <a:xfrm rot="5400000">
              <a:off x="4305301" y="5638800"/>
              <a:ext cx="4572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05" name="TextBox 34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2819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Create source program</a:t>
              </a:r>
            </a:p>
          </p:txBody>
        </p:sp>
        <p:sp>
          <p:nvSpPr>
            <p:cNvPr id="12306" name="TextBox 36"/>
            <p:cNvSpPr txBox="1">
              <a:spLocks noChangeArrowheads="1"/>
            </p:cNvSpPr>
            <p:nvPr/>
          </p:nvSpPr>
          <p:spPr bwMode="auto">
            <a:xfrm>
              <a:off x="5562600" y="4876800"/>
              <a:ext cx="2819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Link object program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Open?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 To Start Menu </a:t>
            </a:r>
            <a:r>
              <a:rPr lang="en-US" dirty="0" smtClean="0">
                <a:sym typeface="Wingdings" pitchFamily="2" charset="2"/>
              </a:rPr>
              <a:t> Find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emu8086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in Programs 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OR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Double click following icon on your desktop: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F6DB2-382A-4A8A-95E7-FBA32FEB25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124200"/>
            <a:ext cx="144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507D1-8A18-49C2-BE2D-9561ED734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6200000" flipH="1">
            <a:off x="3886200" y="3429000"/>
            <a:ext cx="1676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3886200" y="2133600"/>
            <a:ext cx="312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Quick Start Tutor &amp; read “Where To Start”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92008-31C6-4173-BAE8-92E29799C6D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6629400" y="2590800"/>
            <a:ext cx="990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1219200" y="1676400"/>
            <a:ext cx="762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2. Explore menu options like File, Edit, ASCII Codes, Calculator, Converter etc.</a:t>
            </a:r>
          </a:p>
        </p:txBody>
      </p:sp>
      <p:sp>
        <p:nvSpPr>
          <p:cNvPr id="15366" name="TextBox 10"/>
          <p:cNvSpPr txBox="1">
            <a:spLocks noChangeArrowheads="1"/>
          </p:cNvSpPr>
          <p:nvPr/>
        </p:nvSpPr>
        <p:spPr bwMode="auto">
          <a:xfrm>
            <a:off x="4191000" y="2438400"/>
            <a:ext cx="289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 Cancel this window</a:t>
            </a:r>
          </a:p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791200" y="12954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143000" y="990600"/>
            <a:ext cx="2057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 Program from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199D-801A-434A-AEF6-CD3E1F1F41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CB1AF-59D2-4499-AEB9-8556E32822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219200"/>
            <a:ext cx="8391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loaded in Editor</a:t>
            </a:r>
          </a:p>
        </p:txBody>
      </p:sp>
      <p:sp>
        <p:nvSpPr>
          <p:cNvPr id="17413" name="TextBox 28"/>
          <p:cNvSpPr txBox="1">
            <a:spLocks noChangeArrowheads="1"/>
          </p:cNvSpPr>
          <p:nvPr/>
        </p:nvSpPr>
        <p:spPr bwMode="auto">
          <a:xfrm>
            <a:off x="3657600" y="3352800"/>
            <a:ext cx="464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Imp: An Assembly Language program is saved with .ASM extension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2476500" y="1638300"/>
            <a:ext cx="1828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change Output Directory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396DD-0DE6-4ED5-8587-C1B7ED3ECE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4005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4572000" y="35814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Uncheck this check box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295400" y="3733800"/>
            <a:ext cx="3276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4724400" y="4724400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Browse path where executable file will be saved then Click Ok button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343400" y="4953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Run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24467-7E3E-4388-BD25-2781E8BCF1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391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3810000" y="32766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Click Emulate Button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771900" y="2247900"/>
            <a:ext cx="1066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943</TotalTime>
  <Words>234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Gill Sans MT</vt:lpstr>
      <vt:lpstr>Wingdings 3</vt:lpstr>
      <vt:lpstr>Wingdings</vt:lpstr>
      <vt:lpstr>Calibri</vt:lpstr>
      <vt:lpstr>Courier New</vt:lpstr>
      <vt:lpstr>Origin</vt:lpstr>
      <vt:lpstr>Creating &amp; Running a Program</vt:lpstr>
      <vt:lpstr>Programming Steps</vt:lpstr>
      <vt:lpstr>How to Open?</vt:lpstr>
      <vt:lpstr>Slide 4</vt:lpstr>
      <vt:lpstr>Slide 5</vt:lpstr>
      <vt:lpstr>Open a Program from Examples</vt:lpstr>
      <vt:lpstr>Program loaded in Editor</vt:lpstr>
      <vt:lpstr>How to change Output Directory</vt:lpstr>
      <vt:lpstr>How To Run Program</vt:lpstr>
      <vt:lpstr>Slide 10</vt:lpstr>
      <vt:lpstr>Slide 11</vt:lpstr>
      <vt:lpstr>Slide 12</vt:lpstr>
      <vt:lpstr>How To Create a New File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Nausheen</dc:creator>
  <cp:lastModifiedBy>Nausheen</cp:lastModifiedBy>
  <cp:revision>285</cp:revision>
  <dcterms:created xsi:type="dcterms:W3CDTF">2012-09-02T17:49:14Z</dcterms:created>
  <dcterms:modified xsi:type="dcterms:W3CDTF">2014-02-19T11:07:10Z</dcterms:modified>
</cp:coreProperties>
</file>