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1"/>
    <p:sldMasterId id="2147484133" r:id="rId2"/>
    <p:sldMasterId id="2147484145" r:id="rId3"/>
    <p:sldMasterId id="2147484161" r:id="rId4"/>
  </p:sldMasterIdLst>
  <p:notesMasterIdLst>
    <p:notesMasterId r:id="rId30"/>
  </p:notesMasterIdLst>
  <p:sldIdLst>
    <p:sldId id="346" r:id="rId5"/>
    <p:sldId id="288" r:id="rId6"/>
    <p:sldId id="287" r:id="rId7"/>
    <p:sldId id="300" r:id="rId8"/>
    <p:sldId id="299" r:id="rId9"/>
    <p:sldId id="347" r:id="rId10"/>
    <p:sldId id="298" r:id="rId11"/>
    <p:sldId id="297" r:id="rId12"/>
    <p:sldId id="291" r:id="rId13"/>
    <p:sldId id="301" r:id="rId14"/>
    <p:sldId id="292" r:id="rId15"/>
    <p:sldId id="295" r:id="rId16"/>
    <p:sldId id="294" r:id="rId17"/>
    <p:sldId id="265" r:id="rId18"/>
    <p:sldId id="266" r:id="rId19"/>
    <p:sldId id="267" r:id="rId20"/>
    <p:sldId id="269" r:id="rId21"/>
    <p:sldId id="268" r:id="rId22"/>
    <p:sldId id="259" r:id="rId23"/>
    <p:sldId id="348" r:id="rId24"/>
    <p:sldId id="258" r:id="rId25"/>
    <p:sldId id="279" r:id="rId26"/>
    <p:sldId id="278" r:id="rId27"/>
    <p:sldId id="280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3"/>
    <p:restoredTop sz="96260"/>
  </p:normalViewPr>
  <p:slideViewPr>
    <p:cSldViewPr>
      <p:cViewPr varScale="1">
        <p:scale>
          <a:sx n="108" d="100"/>
          <a:sy n="108" d="100"/>
        </p:scale>
        <p:origin x="224" y="7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786B-7042-0441-ACB9-486ABABE9147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584B-92B0-AD4E-B28B-F3E51A19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44B56-E90E-0D4E-B86B-0B3350695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6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26F-7CEC-3D49-9831-6AF8493C97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5D7-D5F0-8247-AFD3-44C2427C39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79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D1C2-D206-2541-B39A-6700D505C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5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2B4B-7165-93B9-1417-E06725E14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765A8-F0EC-5E2D-2E9F-D4CD39A9E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6E2C-1097-84D3-D358-3506D5F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43BB-BA3A-A2D1-286A-05C4F40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8157-F541-A74F-A738-AB1DC577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0F33-45F7-75E6-FCCE-F4ABA7F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E68F-DF63-46CE-E9FD-AC90DF1A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0E80-4B63-6708-9186-3EB40FCE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2638-F486-C8E4-AA60-D8DF3E0D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B27E-4DA9-FF14-8E01-831A058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AE6D-BE8E-739A-06B9-4B618801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5A6A-14AB-B294-4AF9-B3B1202A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50A1-E0A4-D254-3CB2-F31A65F9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E2D4-31F8-EA42-0EAB-19AF68E9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1726-312D-49D4-2EFD-154E903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0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B35E-CE2C-A6CA-332C-4B2BE4D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72C6-D246-7351-07CD-22063E4E5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2E480-1B4C-0BA4-0540-1D5D8F2F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B8A4B-7478-8D38-423B-AE069099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25DF-6F1F-03B1-768B-44DBF65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71D6-D130-C422-C63B-D7582E0A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365C-B670-1B5B-BFF8-420AF9C9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088-5ABB-BFC1-6BF2-96B8AFA5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F015-C242-9334-EDA7-9602427BE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B7D7D-D207-99EE-B32A-5327DF87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B15CD-2C1D-2D0D-2BEA-5FFA3828C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0914-C7A3-1794-F893-B318601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D9E92-16D3-F89C-71F4-3451E122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31391-D59D-9BAF-3799-67E6A813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8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451-05EB-9598-522D-2A0A733E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D3439-DD2B-E2F0-371A-E6A5EF88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0166-737A-4219-B8D4-8829061B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CFB6E-6666-32F7-79FC-463171C8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4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30687-3231-F1FC-0B19-F4B486C9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E7BD2-2FFA-23B0-A380-86FE525E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5C1B9-F871-420D-2DDC-FBCE89FA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3EE8-C933-F331-6C39-0DBB1CB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E4E3-9275-7CF2-269A-CD00353A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24D62-FC00-0EB8-A644-54AFBC06A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1DDEA-879F-EE5A-1A38-6082CCA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7B7EA-BFCA-4EE6-4650-77720D91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65E51-C178-2227-9842-E7FB2D5E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504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3D5F-5C71-8E82-6D95-58E7543D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0FFB8-E148-D775-F840-F4F2C9A4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05AE5-B62D-7E45-0A85-1928C28E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0E56D-8852-0039-F48C-E67AC68F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D468-EB1A-7566-E5BC-E67B99EC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9FDA-7E40-B194-3795-723CC55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25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80F1-0AC9-B366-22D5-F582412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90E57-8AFF-595F-8DC8-04BEA7D8D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CBA8-A4B1-0933-6995-6906FE9C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6469-0222-BB0B-AD55-2BD688C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5683-DC65-62B0-A240-98C4F5DD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8491C-831D-EA0A-F93F-E73EC42A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B92B-A09E-F79E-D186-DD9825C9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34FF-5927-E4AE-2949-26B67AD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0092-C986-9CCE-CB63-7F65836F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236E-F670-C760-845A-972C3A51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4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26F-7CEC-3D49-9831-6AF8493C979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236EFA-63FE-6993-9794-1454A511E43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5BFD7F-5C4A-A828-BA93-268BA5FD9957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FAA820-AA39-884E-9F1D-4913E85A0B5F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447AA70-41CE-3420-C42B-B75FA01E5E5A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167118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solidFill>
            <a:schemeClr val="bg1">
              <a:lumMod val="65000"/>
              <a:lumOff val="3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5534025" cy="365125"/>
          </a:xfrm>
          <a:solidFill>
            <a:srgbClr val="FFC000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600" cy="365125"/>
          </a:xfrm>
          <a:solidFill>
            <a:srgbClr val="FFC000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C3F0E3-34B8-E687-F24D-9A2811757AB2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400624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0B8-B1E4-AB4B-A93A-5A5A26BB31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B66E97-40B6-F8B0-686D-930DD9F740B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A6535F-DF65-F395-F8FD-E0F98328BDFB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7BC878-7566-FDF1-2273-D34003EF4E0E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58CDCF-0D53-5F72-385D-675F4B413CF4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178747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9B93-23A6-AD44-B0DA-15BB4900BC3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702404A-2AA0-F100-D787-93B36E76F29F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3FEFEFA-BA33-7409-DFDE-891226259136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2B7BA5-F3AD-C6A4-B49F-2F96A170BBEB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E6FA5FA-13B0-FD03-FE20-A262FB6295B1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305128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0FD-CCD3-7142-BEB1-BBF364D3C5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E9FFAD2-5772-8919-8A98-A4C9F078064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63166F-E15D-9AFD-1559-765EA229F531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970442B-F39A-410B-D955-72A00AE70E2D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C5E41B3-A387-7F10-5D3F-C52EE7BD942E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053740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783-A636-7747-8F12-C0DFFC63DE1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D49EBB4-3A92-88AD-071E-82895B9F46F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4EC3C4-63B6-3F45-608E-9923790823FA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D4647A6-A08A-A2D6-AE38-412F13BB869C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301580E-51A5-AED7-1BEE-B17C0AC525BA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4147598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D7D-AC2E-1F4D-8EC8-BFAF81BBB3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4FF070-D85D-EA3D-2C73-E829DB1F436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11C93A-25CE-0C02-0FD4-F9AC4CE01365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D217A8-2E4B-D3B2-0D0D-CBBD1E27BF2B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2848B7-34E0-AA4D-83C1-5C56216829C4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0969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0B8-B1E4-AB4B-A93A-5A5A26BB31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315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43B-1B7A-8345-84F7-ED07F7BA4E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141D586-0E6A-9760-38BE-7B65C6C7053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1D72C37-66A8-E7C0-4205-6FCA57B00A7B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BB4AD9F-E5F8-FC52-98F3-590CEA307E44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5FDB55C-BCCC-3BD8-21AC-82DEA0F92616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518584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10B-C1E4-B043-874C-EA19B639F27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8A0AD32-1DC3-4F3F-CEE5-5E4D552219A8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D40C13-DFD8-B1CE-1A5B-C3AAAC124978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94C9C8-F295-A504-3432-529A1D51A85F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675367F-47C7-DEF8-B3FB-A11088717809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649945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5D7-D5F0-8247-AFD3-44C2427C393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E24BB-CBF3-4EE7-05DB-8344936982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12982D-C47A-0022-06F2-A2D1B3BFFB32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76E0DA-73C0-687B-FD3A-EBA7755D3582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A435E7-B735-1B11-2874-EB26D4FADE3D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842045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D1C2-D206-2541-B39A-6700D505CB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D66D7F-B8E5-4E92-885B-40EDE77EEB4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27CE99-E34E-7084-BE71-B7593BA55815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7039B2-BA3A-EDD5-3222-69A2C03CAF22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8A96CBE-58CD-7A00-E36A-444D7128136D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261596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EA71B0-B447-DE31-363F-B6AAC1CE889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C67C6-4D1A-6623-AABD-073BD115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E633F-08C4-0699-AA9F-54D570538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3D8805B-2D74-D44C-9081-DE41EDFCA0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F8AE-B279-3450-0902-9A88E4A1D6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091CECF-6DAA-1DAF-7E56-C47F2514C8F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82F00E-D17F-1AE3-5C4B-93FA189E18CC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3D7AA08-6201-69D6-F3F4-5CB51028AA7A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C3491D-F077-A854-9228-6328B8B9B920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648391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DFFF-4C2B-C7E3-F343-E33D7A34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2F311-D2D7-C3F5-EC47-151DFA0096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0520A-BB3F-09D3-43D9-739F0794988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09FAE1-AE7C-17D4-404E-2DB22645AB1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A5D858-469E-F058-F318-CE336514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44129-805F-8822-2903-A08A9B9B7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DB5A49-CA96-CE44-9208-1526E5B748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3C46B-F4B1-B09A-7B69-F887667F1E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6C90CC4-5477-84FA-8A86-52FD0D963C43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AE49E82-74F9-C073-BAEB-288607DD51C6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4093D6-433E-0066-AFB7-FD006AE714A8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6FC6B0A-008D-FFB9-44CA-29740A39AF62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421397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9AED-FA89-60F3-37F1-F45C8E00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1625"/>
            <a:ext cx="10363200" cy="1462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18DC-9915-1BA9-BE49-85B67E3DBE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3730-B28E-64C6-9889-E0E3548B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9A74-ECF0-CB8A-36F8-ED049E75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C28B1-B2D9-3573-145D-231F894F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3CF7-CD07-C0BD-8F37-C085E8FC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CE50443-45F2-EF46-98B9-902FF57099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917A69-429F-DE86-7CDE-03E6E7F07F8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679FC04-8254-31B0-BA70-E8D7DA19BFF7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D3E99C-80F3-EC91-56A0-BC972375C08A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D3B42A-AA23-8A54-E94A-BC777576D9B0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24646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A75-989D-BCB0-1C0B-0BCA1D0D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EF5D-1C35-2D72-AEEB-98342D5A2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138A-9C68-3B0E-3238-F5BB1D1A609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11B7DF-7549-BE1D-BEFF-23DF8C4EBA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06760E-88E5-3FA7-0357-3794D96D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EC081B-0235-2F86-518D-8B5AD888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12F0E4-2AE2-14AE-CED4-F37545A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EB3093C-8286-1943-9DB0-2B6B5513D2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611CE6-EB07-3BFA-80A6-9EF925698B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F8A55C-8FE5-7602-CDBB-4FDEBB9E9FFE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Feedforward Neural Networks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C09CEAA-2FF7-320E-1749-3CC06C3F447E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580729-F5AC-D3FA-FCF3-28758EAE59CC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123393441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26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9B93-23A6-AD44-B0DA-15BB4900BC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8805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8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22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6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7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64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7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5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0FD-CCD3-7142-BEB1-BBF364D3C5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783-A636-7747-8F12-C0DFFC63D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4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D7D-AC2E-1F4D-8EC8-BFAF81BBB3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11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43B-1B7A-8345-84F7-ED07F7BA4E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1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10B-C1E4-B043-874C-EA19B639F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3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2B15-067D-144B-A099-0B4EC2E3BB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4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A5B3D-034A-70A5-AC7D-0C95437A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2E909-4738-4EDD-792B-6F3A52F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98FB-60E1-C0C3-B2B7-F8F9BF662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1577-6D88-E744-9F40-F7CEF7524FC7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97F9-B867-9A34-27C9-728FB05A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5303-D6C2-92DE-E797-81C02BC4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2B15-067D-144B-A099-0B4EC2E3BBA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37BA548-E063-786F-B55E-E5EBEA00C8C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Deep Learning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4BD66D-6941-B82C-D8AA-C931783872B0}"/>
              </a:ext>
            </a:extLst>
          </p:cNvPr>
          <p:cNvSpPr txBox="1">
            <a:spLocks/>
          </p:cNvSpPr>
          <p:nvPr userDrawn="1"/>
        </p:nvSpPr>
        <p:spPr>
          <a:xfrm>
            <a:off x="2743200" y="6492875"/>
            <a:ext cx="5534025" cy="365125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Feedforward Neural Networks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120550-F925-B0CD-1D12-2ACCD78B8D5D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92875"/>
            <a:ext cx="609600" cy="365125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F337B25-D0D1-BD0B-E47E-2AEDC643FC50}"/>
              </a:ext>
            </a:extLst>
          </p:cNvPr>
          <p:cNvSpPr txBox="1">
            <a:spLocks/>
          </p:cNvSpPr>
          <p:nvPr userDrawn="1"/>
        </p:nvSpPr>
        <p:spPr>
          <a:xfrm>
            <a:off x="8277225" y="6492875"/>
            <a:ext cx="3305175" cy="365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167549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1338-189B-2747-BE6D-0CEB656CD1B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7DEF-595D-E04C-AC8D-3F1DF734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51.png"/><Relationship Id="rId3" Type="http://schemas.openxmlformats.org/officeDocument/2006/relationships/image" Target="../media/image292.png"/><Relationship Id="rId21" Type="http://schemas.openxmlformats.org/officeDocument/2006/relationships/image" Target="../media/image49.png"/><Relationship Id="rId7" Type="http://schemas.openxmlformats.org/officeDocument/2006/relationships/image" Target="../media/image342.png"/><Relationship Id="rId12" Type="http://schemas.openxmlformats.org/officeDocument/2006/relationships/image" Target="../media/image390.png"/><Relationship Id="rId17" Type="http://schemas.openxmlformats.org/officeDocument/2006/relationships/image" Target="../media/image45.png"/><Relationship Id="rId25" Type="http://schemas.openxmlformats.org/officeDocument/2006/relationships/image" Target="../media/image541.png"/><Relationship Id="rId2" Type="http://schemas.openxmlformats.org/officeDocument/2006/relationships/image" Target="../media/image28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11" Type="http://schemas.openxmlformats.org/officeDocument/2006/relationships/image" Target="../media/image381.png"/><Relationship Id="rId24" Type="http://schemas.openxmlformats.org/officeDocument/2006/relationships/image" Target="../media/image532.png"/><Relationship Id="rId5" Type="http://schemas.openxmlformats.org/officeDocument/2006/relationships/image" Target="../media/image322.png"/><Relationship Id="rId15" Type="http://schemas.openxmlformats.org/officeDocument/2006/relationships/image" Target="../media/image43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72.png"/><Relationship Id="rId19" Type="http://schemas.openxmlformats.org/officeDocument/2006/relationships/image" Target="../media/image47.png"/><Relationship Id="rId4" Type="http://schemas.openxmlformats.org/officeDocument/2006/relationships/image" Target="../media/image313.png"/><Relationship Id="rId9" Type="http://schemas.openxmlformats.org/officeDocument/2006/relationships/image" Target="../media/image362.png"/><Relationship Id="rId14" Type="http://schemas.openxmlformats.org/officeDocument/2006/relationships/image" Target="../media/image42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7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36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350.png"/><Relationship Id="rId5" Type="http://schemas.openxmlformats.org/officeDocument/2006/relationships/image" Target="../media/image50.png"/><Relationship Id="rId10" Type="http://schemas.openxmlformats.org/officeDocument/2006/relationships/image" Target="../media/image34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png"/><Relationship Id="rId3" Type="http://schemas.openxmlformats.org/officeDocument/2006/relationships/image" Target="../media/image441.png"/><Relationship Id="rId7" Type="http://schemas.openxmlformats.org/officeDocument/2006/relationships/image" Target="../media/image48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531.png"/><Relationship Id="rId5" Type="http://schemas.openxmlformats.org/officeDocument/2006/relationships/image" Target="../media/image461.png"/><Relationship Id="rId10" Type="http://schemas.openxmlformats.org/officeDocument/2006/relationships/image" Target="../media/image521.png"/><Relationship Id="rId4" Type="http://schemas.openxmlformats.org/officeDocument/2006/relationships/image" Target="../media/image451.png"/><Relationship Id="rId9" Type="http://schemas.openxmlformats.org/officeDocument/2006/relationships/image" Target="../media/image5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50.png"/><Relationship Id="rId18" Type="http://schemas.openxmlformats.org/officeDocument/2006/relationships/image" Target="../media/image610.png"/><Relationship Id="rId3" Type="http://schemas.openxmlformats.org/officeDocument/2006/relationships/image" Target="../media/image440.png"/><Relationship Id="rId21" Type="http://schemas.openxmlformats.org/officeDocument/2006/relationships/image" Target="../media/image640.png"/><Relationship Id="rId7" Type="http://schemas.openxmlformats.org/officeDocument/2006/relationships/image" Target="../media/image48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8.png"/><Relationship Id="rId2" Type="http://schemas.openxmlformats.org/officeDocument/2006/relationships/image" Target="../media/image430.png"/><Relationship Id="rId16" Type="http://schemas.openxmlformats.org/officeDocument/2006/relationships/image" Target="../media/image580.png"/><Relationship Id="rId20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30.png"/><Relationship Id="rId24" Type="http://schemas.openxmlformats.org/officeDocument/2006/relationships/image" Target="../media/image670.png"/><Relationship Id="rId5" Type="http://schemas.openxmlformats.org/officeDocument/2006/relationships/image" Target="../media/image460.png"/><Relationship Id="rId15" Type="http://schemas.openxmlformats.org/officeDocument/2006/relationships/image" Target="../media/image570.png"/><Relationship Id="rId23" Type="http://schemas.openxmlformats.org/officeDocument/2006/relationships/image" Target="../media/image660.png"/><Relationship Id="rId10" Type="http://schemas.openxmlformats.org/officeDocument/2006/relationships/image" Target="../media/image520.png"/><Relationship Id="rId19" Type="http://schemas.openxmlformats.org/officeDocument/2006/relationships/image" Target="../media/image620.png"/><Relationship Id="rId4" Type="http://schemas.openxmlformats.org/officeDocument/2006/relationships/image" Target="../media/image45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0.png"/><Relationship Id="rId18" Type="http://schemas.openxmlformats.org/officeDocument/2006/relationships/image" Target="../media/image171.png"/><Relationship Id="rId3" Type="http://schemas.openxmlformats.org/officeDocument/2006/relationships/image" Target="../media/image211.png"/><Relationship Id="rId21" Type="http://schemas.openxmlformats.org/officeDocument/2006/relationships/image" Target="../media/image201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0.png"/><Relationship Id="rId25" Type="http://schemas.openxmlformats.org/officeDocument/2006/relationships/image" Target="../media/image61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2.png"/><Relationship Id="rId11" Type="http://schemas.openxmlformats.org/officeDocument/2006/relationships/image" Target="../media/image1000.png"/><Relationship Id="rId24" Type="http://schemas.openxmlformats.org/officeDocument/2006/relationships/image" Target="../media/image59.png"/><Relationship Id="rId5" Type="http://schemas.openxmlformats.org/officeDocument/2006/relationships/image" Target="../media/image411.png"/><Relationship Id="rId15" Type="http://schemas.openxmlformats.org/officeDocument/2006/relationships/image" Target="../media/image1400.png"/><Relationship Id="rId23" Type="http://schemas.openxmlformats.org/officeDocument/2006/relationships/image" Target="../media/image581.png"/><Relationship Id="rId10" Type="http://schemas.openxmlformats.org/officeDocument/2006/relationships/image" Target="../media/image900.png"/><Relationship Id="rId19" Type="http://schemas.openxmlformats.org/officeDocument/2006/relationships/image" Target="../media/image58.png"/><Relationship Id="rId4" Type="http://schemas.openxmlformats.org/officeDocument/2006/relationships/image" Target="../media/image311.png"/><Relationship Id="rId9" Type="http://schemas.openxmlformats.org/officeDocument/2006/relationships/image" Target="../media/image800.png"/><Relationship Id="rId14" Type="http://schemas.openxmlformats.org/officeDocument/2006/relationships/image" Target="../media/image1300.png"/><Relationship Id="rId22" Type="http://schemas.openxmlformats.org/officeDocument/2006/relationships/image" Target="../media/image2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0.png"/><Relationship Id="rId18" Type="http://schemas.openxmlformats.org/officeDocument/2006/relationships/image" Target="../media/image241.png"/><Relationship Id="rId3" Type="http://schemas.openxmlformats.org/officeDocument/2006/relationships/image" Target="../media/image211.png"/><Relationship Id="rId21" Type="http://schemas.openxmlformats.org/officeDocument/2006/relationships/image" Target="../media/image261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0.png"/><Relationship Id="rId25" Type="http://schemas.openxmlformats.org/officeDocument/2006/relationships/image" Target="../media/image63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2.png"/><Relationship Id="rId11" Type="http://schemas.openxmlformats.org/officeDocument/2006/relationships/image" Target="../media/image1000.png"/><Relationship Id="rId24" Type="http://schemas.openxmlformats.org/officeDocument/2006/relationships/image" Target="../media/image291.png"/><Relationship Id="rId5" Type="http://schemas.openxmlformats.org/officeDocument/2006/relationships/image" Target="../media/image411.png"/><Relationship Id="rId15" Type="http://schemas.openxmlformats.org/officeDocument/2006/relationships/image" Target="../media/image1400.png"/><Relationship Id="rId23" Type="http://schemas.openxmlformats.org/officeDocument/2006/relationships/image" Target="../media/image281.png"/><Relationship Id="rId10" Type="http://schemas.openxmlformats.org/officeDocument/2006/relationships/image" Target="../media/image900.png"/><Relationship Id="rId19" Type="http://schemas.openxmlformats.org/officeDocument/2006/relationships/image" Target="../media/image62.png"/><Relationship Id="rId4" Type="http://schemas.openxmlformats.org/officeDocument/2006/relationships/image" Target="../media/image311.png"/><Relationship Id="rId9" Type="http://schemas.openxmlformats.org/officeDocument/2006/relationships/image" Target="../media/image800.png"/><Relationship Id="rId14" Type="http://schemas.openxmlformats.org/officeDocument/2006/relationships/image" Target="../media/image1300.png"/><Relationship Id="rId22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0.png"/><Relationship Id="rId18" Type="http://schemas.openxmlformats.org/officeDocument/2006/relationships/image" Target="../media/image301.png"/><Relationship Id="rId3" Type="http://schemas.openxmlformats.org/officeDocument/2006/relationships/image" Target="../media/image211.png"/><Relationship Id="rId21" Type="http://schemas.openxmlformats.org/officeDocument/2006/relationships/image" Target="../media/image331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0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20" Type="http://schemas.openxmlformats.org/officeDocument/2006/relationships/image" Target="../media/image3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2.png"/><Relationship Id="rId11" Type="http://schemas.openxmlformats.org/officeDocument/2006/relationships/image" Target="../media/image1000.png"/><Relationship Id="rId5" Type="http://schemas.openxmlformats.org/officeDocument/2006/relationships/image" Target="../media/image411.png"/><Relationship Id="rId15" Type="http://schemas.openxmlformats.org/officeDocument/2006/relationships/image" Target="../media/image1400.png"/><Relationship Id="rId10" Type="http://schemas.openxmlformats.org/officeDocument/2006/relationships/image" Target="../media/image900.png"/><Relationship Id="rId19" Type="http://schemas.openxmlformats.org/officeDocument/2006/relationships/image" Target="../media/image312.png"/><Relationship Id="rId4" Type="http://schemas.openxmlformats.org/officeDocument/2006/relationships/image" Target="../media/image311.png"/><Relationship Id="rId9" Type="http://schemas.openxmlformats.org/officeDocument/2006/relationships/image" Target="../media/image800.png"/><Relationship Id="rId14" Type="http://schemas.openxmlformats.org/officeDocument/2006/relationships/image" Target="../media/image1300.png"/><Relationship Id="rId22" Type="http://schemas.openxmlformats.org/officeDocument/2006/relationships/image" Target="../media/image3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0.png"/><Relationship Id="rId18" Type="http://schemas.openxmlformats.org/officeDocument/2006/relationships/image" Target="../media/image351.png"/><Relationship Id="rId3" Type="http://schemas.openxmlformats.org/officeDocument/2006/relationships/image" Target="../media/image211.png"/><Relationship Id="rId21" Type="http://schemas.openxmlformats.org/officeDocument/2006/relationships/image" Target="../media/image381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0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20" Type="http://schemas.openxmlformats.org/officeDocument/2006/relationships/image" Target="../media/image3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2.png"/><Relationship Id="rId11" Type="http://schemas.openxmlformats.org/officeDocument/2006/relationships/image" Target="../media/image1000.png"/><Relationship Id="rId5" Type="http://schemas.openxmlformats.org/officeDocument/2006/relationships/image" Target="../media/image411.png"/><Relationship Id="rId15" Type="http://schemas.openxmlformats.org/officeDocument/2006/relationships/image" Target="../media/image1400.png"/><Relationship Id="rId10" Type="http://schemas.openxmlformats.org/officeDocument/2006/relationships/image" Target="../media/image900.png"/><Relationship Id="rId19" Type="http://schemas.openxmlformats.org/officeDocument/2006/relationships/image" Target="../media/image361.png"/><Relationship Id="rId4" Type="http://schemas.openxmlformats.org/officeDocument/2006/relationships/image" Target="../media/image311.png"/><Relationship Id="rId9" Type="http://schemas.openxmlformats.org/officeDocument/2006/relationships/image" Target="../media/image800.png"/><Relationship Id="rId14" Type="http://schemas.openxmlformats.org/officeDocument/2006/relationships/image" Target="../media/image13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0.png"/><Relationship Id="rId18" Type="http://schemas.openxmlformats.org/officeDocument/2006/relationships/image" Target="../media/image251.png"/><Relationship Id="rId3" Type="http://schemas.openxmlformats.org/officeDocument/2006/relationships/image" Target="../media/image211.png"/><Relationship Id="rId21" Type="http://schemas.openxmlformats.org/officeDocument/2006/relationships/image" Target="../media/image261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0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2.png"/><Relationship Id="rId11" Type="http://schemas.openxmlformats.org/officeDocument/2006/relationships/image" Target="../media/image1000.png"/><Relationship Id="rId24" Type="http://schemas.openxmlformats.org/officeDocument/2006/relationships/image" Target="../media/image3900.png"/><Relationship Id="rId5" Type="http://schemas.openxmlformats.org/officeDocument/2006/relationships/image" Target="../media/image411.png"/><Relationship Id="rId15" Type="http://schemas.openxmlformats.org/officeDocument/2006/relationships/image" Target="../media/image1400.png"/><Relationship Id="rId23" Type="http://schemas.openxmlformats.org/officeDocument/2006/relationships/image" Target="../media/image281.png"/><Relationship Id="rId10" Type="http://schemas.openxmlformats.org/officeDocument/2006/relationships/image" Target="../media/image900.png"/><Relationship Id="rId19" Type="http://schemas.openxmlformats.org/officeDocument/2006/relationships/image" Target="../media/image191.png"/><Relationship Id="rId4" Type="http://schemas.openxmlformats.org/officeDocument/2006/relationships/image" Target="../media/image311.png"/><Relationship Id="rId9" Type="http://schemas.openxmlformats.org/officeDocument/2006/relationships/image" Target="../media/image800.png"/><Relationship Id="rId14" Type="http://schemas.openxmlformats.org/officeDocument/2006/relationships/image" Target="../media/image1300.png"/><Relationship Id="rId22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80.png"/><Relationship Id="rId18" Type="http://schemas.openxmlformats.org/officeDocument/2006/relationships/image" Target="../media/image330.png"/><Relationship Id="rId3" Type="http://schemas.openxmlformats.org/officeDocument/2006/relationships/image" Target="../media/image1800.png"/><Relationship Id="rId7" Type="http://schemas.openxmlformats.org/officeDocument/2006/relationships/image" Target="../media/image2200.png"/><Relationship Id="rId12" Type="http://schemas.openxmlformats.org/officeDocument/2006/relationships/image" Target="../media/image400.png"/><Relationship Id="rId17" Type="http://schemas.openxmlformats.org/officeDocument/2006/relationships/image" Target="../media/image320.png"/><Relationship Id="rId2" Type="http://schemas.openxmlformats.org/officeDocument/2006/relationships/image" Target="../media/image170.png"/><Relationship Id="rId16" Type="http://schemas.openxmlformats.org/officeDocument/2006/relationships/image" Target="../media/image310.png"/><Relationship Id="rId20" Type="http://schemas.openxmlformats.org/officeDocument/2006/relationships/image" Target="../media/image35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0.png"/><Relationship Id="rId11" Type="http://schemas.openxmlformats.org/officeDocument/2006/relationships/image" Target="../media/image260.png"/><Relationship Id="rId5" Type="http://schemas.openxmlformats.org/officeDocument/2006/relationships/image" Target="../media/image2000.png"/><Relationship Id="rId15" Type="http://schemas.openxmlformats.org/officeDocument/2006/relationships/image" Target="../media/image300.png"/><Relationship Id="rId10" Type="http://schemas.openxmlformats.org/officeDocument/2006/relationships/image" Target="../media/image250.png"/><Relationship Id="rId19" Type="http://schemas.openxmlformats.org/officeDocument/2006/relationships/image" Target="../media/image3400.png"/><Relationship Id="rId4" Type="http://schemas.openxmlformats.org/officeDocument/2006/relationships/image" Target="../media/image1900.png"/><Relationship Id="rId9" Type="http://schemas.openxmlformats.org/officeDocument/2006/relationships/image" Target="../media/image240.png"/><Relationship Id="rId1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2.png"/><Relationship Id="rId3" Type="http://schemas.openxmlformats.org/officeDocument/2006/relationships/image" Target="../media/image3700.png"/><Relationship Id="rId7" Type="http://schemas.openxmlformats.org/officeDocument/2006/relationships/image" Target="../media/image410.png"/><Relationship Id="rId12" Type="http://schemas.openxmlformats.org/officeDocument/2006/relationships/image" Target="../media/image462.png"/><Relationship Id="rId2" Type="http://schemas.openxmlformats.org/officeDocument/2006/relationships/image" Target="../media/image36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1.png"/><Relationship Id="rId11" Type="http://schemas.openxmlformats.org/officeDocument/2006/relationships/image" Target="../media/image452.png"/><Relationship Id="rId5" Type="http://schemas.openxmlformats.org/officeDocument/2006/relationships/image" Target="../media/image412.png"/><Relationship Id="rId10" Type="http://schemas.openxmlformats.org/officeDocument/2006/relationships/image" Target="../media/image442.png"/><Relationship Id="rId4" Type="http://schemas.openxmlformats.org/officeDocument/2006/relationships/image" Target="../media/image3800.png"/><Relationship Id="rId9" Type="http://schemas.openxmlformats.org/officeDocument/2006/relationships/image" Target="../media/image432.png"/><Relationship Id="rId14" Type="http://schemas.openxmlformats.org/officeDocument/2006/relationships/image" Target="../media/image4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7" Type="http://schemas.openxmlformats.org/officeDocument/2006/relationships/image" Target="../media/image65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4.png"/><Relationship Id="rId5" Type="http://schemas.openxmlformats.org/officeDocument/2006/relationships/image" Target="../media/image631.png"/><Relationship Id="rId4" Type="http://schemas.openxmlformats.org/officeDocument/2006/relationships/image" Target="../media/image6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21" Type="http://schemas.openxmlformats.org/officeDocument/2006/relationships/image" Target="../media/image21.png"/><Relationship Id="rId12" Type="http://schemas.openxmlformats.org/officeDocument/2006/relationships/image" Target="../media/image120.png"/><Relationship Id="rId17" Type="http://schemas.openxmlformats.org/officeDocument/2006/relationships/image" Target="../media/image17.png"/><Relationship Id="rId16" Type="http://schemas.openxmlformats.org/officeDocument/2006/relationships/image" Target="../media/image16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0.png"/><Relationship Id="rId24" Type="http://schemas.openxmlformats.org/officeDocument/2006/relationships/image" Target="../media/image24.png"/><Relationship Id="rId15" Type="http://schemas.openxmlformats.org/officeDocument/2006/relationships/image" Target="../media/image150.png"/><Relationship Id="rId23" Type="http://schemas.openxmlformats.org/officeDocument/2006/relationships/image" Target="../media/image23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14" Type="http://schemas.openxmlformats.org/officeDocument/2006/relationships/image" Target="../media/image140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220.png"/><Relationship Id="rId2" Type="http://schemas.openxmlformats.org/officeDocument/2006/relationships/image" Target="../media/image230.png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20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27.png"/><Relationship Id="rId21" Type="http://schemas.openxmlformats.org/officeDocument/2006/relationships/image" Target="../media/image49.png"/><Relationship Id="rId34" Type="http://schemas.openxmlformats.org/officeDocument/2006/relationships/image" Target="../media/image36.png"/><Relationship Id="rId17" Type="http://schemas.openxmlformats.org/officeDocument/2006/relationships/image" Target="../media/image45.png"/><Relationship Id="rId25" Type="http://schemas.openxmlformats.org/officeDocument/2006/relationships/image" Target="../media/image26.png"/><Relationship Id="rId33" Type="http://schemas.openxmlformats.org/officeDocument/2006/relationships/image" Target="../media/image35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.png"/><Relationship Id="rId32" Type="http://schemas.openxmlformats.org/officeDocument/2006/relationships/image" Target="../media/image34.png"/><Relationship Id="rId37" Type="http://schemas.openxmlformats.org/officeDocument/2006/relationships/image" Target="../media/image55.png"/><Relationship Id="rId15" Type="http://schemas.openxmlformats.org/officeDocument/2006/relationships/image" Target="../media/image43.png"/><Relationship Id="rId23" Type="http://schemas.openxmlformats.org/officeDocument/2006/relationships/image" Target="../media/image52.png"/><Relationship Id="rId28" Type="http://schemas.openxmlformats.org/officeDocument/2006/relationships/image" Target="../media/image29.png"/><Relationship Id="rId36" Type="http://schemas.openxmlformats.org/officeDocument/2006/relationships/image" Target="../media/image54.png"/><Relationship Id="rId19" Type="http://schemas.openxmlformats.org/officeDocument/2006/relationships/image" Target="../media/image47.png"/><Relationship Id="rId31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51.png"/><Relationship Id="rId27" Type="http://schemas.openxmlformats.org/officeDocument/2006/relationships/image" Target="../media/image28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0.png"/><Relationship Id="rId20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2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1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220.png"/><Relationship Id="rId2" Type="http://schemas.openxmlformats.org/officeDocument/2006/relationships/image" Target="../media/image230.png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20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8" Type="http://schemas.openxmlformats.org/officeDocument/2006/relationships/image" Target="../media/image352.png"/><Relationship Id="rId21" Type="http://schemas.openxmlformats.org/officeDocument/2006/relationships/image" Target="../media/image49.png"/><Relationship Id="rId3" Type="http://schemas.openxmlformats.org/officeDocument/2006/relationships/image" Target="../media/image292.png"/><Relationship Id="rId17" Type="http://schemas.openxmlformats.org/officeDocument/2006/relationships/image" Target="../media/image45.png"/><Relationship Id="rId7" Type="http://schemas.openxmlformats.org/officeDocument/2006/relationships/image" Target="../media/image34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24" Type="http://schemas.openxmlformats.org/officeDocument/2006/relationships/image" Target="../media/image39.png"/><Relationship Id="rId15" Type="http://schemas.openxmlformats.org/officeDocument/2006/relationships/image" Target="../media/image43.png"/><Relationship Id="rId23" Type="http://schemas.openxmlformats.org/officeDocument/2006/relationships/image" Target="../media/image52.png"/><Relationship Id="rId5" Type="http://schemas.openxmlformats.org/officeDocument/2006/relationships/image" Target="../media/image322.png"/><Relationship Id="rId28" Type="http://schemas.openxmlformats.org/officeDocument/2006/relationships/image" Target="../media/image55.png"/><Relationship Id="rId19" Type="http://schemas.openxmlformats.org/officeDocument/2006/relationships/image" Target="../media/image47.png"/><Relationship Id="rId10" Type="http://schemas.openxmlformats.org/officeDocument/2006/relationships/image" Target="../media/image372.png"/><Relationship Id="rId14" Type="http://schemas.openxmlformats.org/officeDocument/2006/relationships/image" Target="../media/image42.png"/><Relationship Id="rId22" Type="http://schemas.openxmlformats.org/officeDocument/2006/relationships/image" Target="../media/image51.png"/><Relationship Id="rId4" Type="http://schemas.openxmlformats.org/officeDocument/2006/relationships/image" Target="../media/image313.png"/><Relationship Id="rId9" Type="http://schemas.openxmlformats.org/officeDocument/2006/relationships/image" Target="../media/image362.png"/><Relationship Id="rId27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2053" descr="Neuron system in yellow and light blue">
            <a:extLst>
              <a:ext uri="{FF2B5EF4-FFF2-40B4-BE49-F238E27FC236}">
                <a16:creationId xmlns:a16="http://schemas.microsoft.com/office/drawing/2014/main" id="{498BA5AB-B84D-1CBF-DF5E-5F35D6F13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0" t="8700" r="6998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28DE1DB-590E-7225-E3A3-AEFE3999DC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32248" y="652061"/>
            <a:ext cx="68427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altLang="en-US" sz="2700" dirty="0"/>
              <a:t>SEP 740</a:t>
            </a:r>
            <a:br>
              <a:rPr lang="en-US" altLang="en-US" b="1" dirty="0"/>
            </a:br>
            <a:r>
              <a:rPr lang="en-US" altLang="en-US" sz="9800" b="1" dirty="0"/>
              <a:t>Deep Learning</a:t>
            </a:r>
            <a:br>
              <a:rPr lang="en-US" altLang="en-US" sz="4400" b="1" dirty="0"/>
            </a:br>
            <a:endParaRPr lang="en-US" altLang="en-US" sz="44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F8D7844-BCB3-AC83-BA1B-D3433BD9F0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060823" y="3429000"/>
            <a:ext cx="4023360" cy="8961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en-US" sz="2000" dirty="0"/>
              <a:t>Instructor: Dr. Anwar M. Mirza</a:t>
            </a:r>
          </a:p>
          <a:p>
            <a:pPr algn="l"/>
            <a:r>
              <a:rPr lang="en-US" altLang="en-US" sz="2000" dirty="0"/>
              <a:t>mirzaa24@mcmaster.ca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AD46705-8069-0FD0-4A19-0D146EA8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468" y="4914380"/>
            <a:ext cx="6296286" cy="135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 No.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Backpropagation, Examples, Implementation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AF649-A6B0-221E-79F9-FEB21CDD3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8ACB1-D8AB-ED3F-E3A3-B8584EE2BD04}"/>
              </a:ext>
            </a:extLst>
          </p:cNvPr>
          <p:cNvSpPr txBox="1"/>
          <p:nvPr/>
        </p:nvSpPr>
        <p:spPr>
          <a:xfrm>
            <a:off x="2994199" y="309544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Feedforward Neural Network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20855-160D-AE8F-4F4A-3B86CCB8AA71}"/>
              </a:ext>
            </a:extLst>
          </p:cNvPr>
          <p:cNvGrpSpPr/>
          <p:nvPr/>
        </p:nvGrpSpPr>
        <p:grpSpPr>
          <a:xfrm>
            <a:off x="2994199" y="1143000"/>
            <a:ext cx="5591700" cy="2676330"/>
            <a:chOff x="3300150" y="1150509"/>
            <a:chExt cx="5591700" cy="267633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AA4795-7005-F4A0-108D-2ACD60DCB363}"/>
                </a:ext>
              </a:extLst>
            </p:cNvPr>
            <p:cNvSpPr/>
            <p:nvPr/>
          </p:nvSpPr>
          <p:spPr>
            <a:xfrm>
              <a:off x="3778898" y="2899847"/>
              <a:ext cx="2067324" cy="727579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33104F4-C8DC-AC0B-7BE7-6FF6DD762E36}"/>
                </a:ext>
              </a:extLst>
            </p:cNvPr>
            <p:cNvSpPr/>
            <p:nvPr/>
          </p:nvSpPr>
          <p:spPr>
            <a:xfrm>
              <a:off x="3778897" y="2169825"/>
              <a:ext cx="2059752" cy="1420852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AFD8AB60-6270-AA97-35E1-D36A53D71C6F}"/>
                </a:ext>
              </a:extLst>
            </p:cNvPr>
            <p:cNvCxnSpPr>
              <a:cxnSpLocks/>
              <a:stCxn id="17" idx="6"/>
              <a:endCxn id="18" idx="1"/>
            </p:cNvCxnSpPr>
            <p:nvPr/>
          </p:nvCxnSpPr>
          <p:spPr>
            <a:xfrm>
              <a:off x="4999050" y="1417209"/>
              <a:ext cx="910681" cy="4981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838635F-A10C-BA4F-74A0-3134C8BC3B6C}"/>
                </a:ext>
              </a:extLst>
            </p:cNvPr>
            <p:cNvSpPr/>
            <p:nvPr/>
          </p:nvSpPr>
          <p:spPr>
            <a:xfrm>
              <a:off x="4925954" y="1550812"/>
              <a:ext cx="1016000" cy="1036320"/>
            </a:xfrm>
            <a:custGeom>
              <a:avLst/>
              <a:gdLst>
                <a:gd name="connsiteX0" fmla="*/ 0 w 1016000"/>
                <a:gd name="connsiteY0" fmla="*/ 0 h 1036320"/>
                <a:gd name="connsiteX1" fmla="*/ 508000 w 1016000"/>
                <a:gd name="connsiteY1" fmla="*/ 284480 h 1036320"/>
                <a:gd name="connsiteX2" fmla="*/ 1016000 w 1016000"/>
                <a:gd name="connsiteY2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36320">
                  <a:moveTo>
                    <a:pt x="0" y="0"/>
                  </a:moveTo>
                  <a:cubicBezTo>
                    <a:pt x="169333" y="55880"/>
                    <a:pt x="338667" y="111760"/>
                    <a:pt x="508000" y="284480"/>
                  </a:cubicBezTo>
                  <a:cubicBezTo>
                    <a:pt x="677333" y="457200"/>
                    <a:pt x="931333" y="921173"/>
                    <a:pt x="1016000" y="103632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222C977-E29E-5AFC-E684-1F12FA13924B}"/>
                </a:ext>
              </a:extLst>
            </p:cNvPr>
            <p:cNvSpPr/>
            <p:nvPr/>
          </p:nvSpPr>
          <p:spPr>
            <a:xfrm>
              <a:off x="3817950" y="1874823"/>
              <a:ext cx="2088240" cy="258252"/>
            </a:xfrm>
            <a:custGeom>
              <a:avLst/>
              <a:gdLst>
                <a:gd name="connsiteX0" fmla="*/ 0 w 2072640"/>
                <a:gd name="connsiteY0" fmla="*/ 169766 h 258252"/>
                <a:gd name="connsiteX1" fmla="*/ 690880 w 2072640"/>
                <a:gd name="connsiteY1" fmla="*/ 251046 h 258252"/>
                <a:gd name="connsiteX2" fmla="*/ 1320800 w 2072640"/>
                <a:gd name="connsiteY2" fmla="*/ 7206 h 258252"/>
                <a:gd name="connsiteX3" fmla="*/ 2072640 w 2072640"/>
                <a:gd name="connsiteY3" fmla="*/ 88486 h 25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640" h="258252">
                  <a:moveTo>
                    <a:pt x="0" y="169766"/>
                  </a:moveTo>
                  <a:cubicBezTo>
                    <a:pt x="235373" y="223952"/>
                    <a:pt x="470747" y="278139"/>
                    <a:pt x="690880" y="251046"/>
                  </a:cubicBezTo>
                  <a:cubicBezTo>
                    <a:pt x="911013" y="223953"/>
                    <a:pt x="1090507" y="34299"/>
                    <a:pt x="1320800" y="7206"/>
                  </a:cubicBezTo>
                  <a:cubicBezTo>
                    <a:pt x="1551093" y="-19887"/>
                    <a:pt x="1811866" y="34299"/>
                    <a:pt x="2072640" y="88486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06B3B08-C19A-EA88-52C7-0696FA435E6E}"/>
                </a:ext>
              </a:extLst>
            </p:cNvPr>
            <p:cNvSpPr/>
            <p:nvPr/>
          </p:nvSpPr>
          <p:spPr>
            <a:xfrm>
              <a:off x="3840150" y="2149043"/>
              <a:ext cx="2056896" cy="501082"/>
            </a:xfrm>
            <a:custGeom>
              <a:avLst/>
              <a:gdLst>
                <a:gd name="connsiteX0" fmla="*/ 6002 w 2035970"/>
                <a:gd name="connsiteY0" fmla="*/ 0 h 493776"/>
                <a:gd name="connsiteX1" fmla="*/ 170594 w 2035970"/>
                <a:gd name="connsiteY1" fmla="*/ 45720 h 493776"/>
                <a:gd name="connsiteX2" fmla="*/ 1139858 w 2035970"/>
                <a:gd name="connsiteY2" fmla="*/ 128016 h 493776"/>
                <a:gd name="connsiteX3" fmla="*/ 2035970 w 2035970"/>
                <a:gd name="connsiteY3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970" h="493776">
                  <a:moveTo>
                    <a:pt x="6002" y="0"/>
                  </a:moveTo>
                  <a:cubicBezTo>
                    <a:pt x="-6190" y="12192"/>
                    <a:pt x="-18382" y="24384"/>
                    <a:pt x="170594" y="45720"/>
                  </a:cubicBezTo>
                  <a:cubicBezTo>
                    <a:pt x="359570" y="67056"/>
                    <a:pt x="828962" y="53340"/>
                    <a:pt x="1139858" y="128016"/>
                  </a:cubicBezTo>
                  <a:cubicBezTo>
                    <a:pt x="1450754" y="202692"/>
                    <a:pt x="1743362" y="348234"/>
                    <a:pt x="2035970" y="493776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0C2AFA7-0699-B6EB-2E8B-FEEC13980474}"/>
                </a:ext>
              </a:extLst>
            </p:cNvPr>
            <p:cNvSpPr/>
            <p:nvPr/>
          </p:nvSpPr>
          <p:spPr>
            <a:xfrm>
              <a:off x="3831138" y="2082280"/>
              <a:ext cx="2005263" cy="657726"/>
            </a:xfrm>
            <a:custGeom>
              <a:avLst/>
              <a:gdLst>
                <a:gd name="connsiteX0" fmla="*/ 0 w 2005263"/>
                <a:gd name="connsiteY0" fmla="*/ 657726 h 657726"/>
                <a:gd name="connsiteX1" fmla="*/ 770021 w 2005263"/>
                <a:gd name="connsiteY1" fmla="*/ 240631 h 657726"/>
                <a:gd name="connsiteX2" fmla="*/ 2005263 w 2005263"/>
                <a:gd name="connsiteY2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5263" h="657726">
                  <a:moveTo>
                    <a:pt x="0" y="657726"/>
                  </a:moveTo>
                  <a:cubicBezTo>
                    <a:pt x="217905" y="503989"/>
                    <a:pt x="435811" y="350252"/>
                    <a:pt x="770021" y="240631"/>
                  </a:cubicBezTo>
                  <a:cubicBezTo>
                    <a:pt x="1104231" y="131010"/>
                    <a:pt x="1554747" y="65505"/>
                    <a:pt x="2005263" y="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4C128C3-58DE-06DD-11A1-E1919C6410EE}"/>
                </a:ext>
              </a:extLst>
            </p:cNvPr>
            <p:cNvSpPr/>
            <p:nvPr/>
          </p:nvSpPr>
          <p:spPr>
            <a:xfrm>
              <a:off x="3842578" y="2634380"/>
              <a:ext cx="2000566" cy="167122"/>
            </a:xfrm>
            <a:custGeom>
              <a:avLst/>
              <a:gdLst>
                <a:gd name="connsiteX0" fmla="*/ 0 w 2000566"/>
                <a:gd name="connsiteY0" fmla="*/ 167122 h 167122"/>
                <a:gd name="connsiteX1" fmla="*/ 863881 w 2000566"/>
                <a:gd name="connsiteY1" fmla="*/ 408 h 167122"/>
                <a:gd name="connsiteX2" fmla="*/ 2000566 w 2000566"/>
                <a:gd name="connsiteY2" fmla="*/ 116603 h 167122"/>
                <a:gd name="connsiteX3" fmla="*/ 2000566 w 2000566"/>
                <a:gd name="connsiteY3" fmla="*/ 116603 h 16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566" h="167122">
                  <a:moveTo>
                    <a:pt x="0" y="167122"/>
                  </a:moveTo>
                  <a:cubicBezTo>
                    <a:pt x="265226" y="87975"/>
                    <a:pt x="530453" y="8828"/>
                    <a:pt x="863881" y="408"/>
                  </a:cubicBezTo>
                  <a:cubicBezTo>
                    <a:pt x="1197309" y="-8012"/>
                    <a:pt x="2000566" y="116603"/>
                    <a:pt x="2000566" y="116603"/>
                  </a:cubicBezTo>
                  <a:lnTo>
                    <a:pt x="2000566" y="116603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65743C6D-3A05-3C19-25E2-5F4C6692DC1E}"/>
                </a:ext>
              </a:extLst>
            </p:cNvPr>
            <p:cNvCxnSpPr>
              <a:cxnSpLocks/>
            </p:cNvCxnSpPr>
            <p:nvPr/>
          </p:nvCxnSpPr>
          <p:spPr>
            <a:xfrm>
              <a:off x="7475550" y="1471791"/>
              <a:ext cx="933181" cy="498181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0E627E1-4285-783E-67C3-BEA54E3B0EEA}"/>
                </a:ext>
              </a:extLst>
            </p:cNvPr>
            <p:cNvSpPr/>
            <p:nvPr/>
          </p:nvSpPr>
          <p:spPr>
            <a:xfrm>
              <a:off x="6303219" y="1918815"/>
              <a:ext cx="2088240" cy="258252"/>
            </a:xfrm>
            <a:custGeom>
              <a:avLst/>
              <a:gdLst>
                <a:gd name="connsiteX0" fmla="*/ 0 w 2072640"/>
                <a:gd name="connsiteY0" fmla="*/ 169766 h 258252"/>
                <a:gd name="connsiteX1" fmla="*/ 690880 w 2072640"/>
                <a:gd name="connsiteY1" fmla="*/ 251046 h 258252"/>
                <a:gd name="connsiteX2" fmla="*/ 1320800 w 2072640"/>
                <a:gd name="connsiteY2" fmla="*/ 7206 h 258252"/>
                <a:gd name="connsiteX3" fmla="*/ 2072640 w 2072640"/>
                <a:gd name="connsiteY3" fmla="*/ 88486 h 25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640" h="258252">
                  <a:moveTo>
                    <a:pt x="0" y="169766"/>
                  </a:moveTo>
                  <a:cubicBezTo>
                    <a:pt x="235373" y="223952"/>
                    <a:pt x="470747" y="278139"/>
                    <a:pt x="690880" y="251046"/>
                  </a:cubicBezTo>
                  <a:cubicBezTo>
                    <a:pt x="911013" y="223953"/>
                    <a:pt x="1090507" y="34299"/>
                    <a:pt x="1320800" y="7206"/>
                  </a:cubicBezTo>
                  <a:cubicBezTo>
                    <a:pt x="1551093" y="-19887"/>
                    <a:pt x="1811866" y="34299"/>
                    <a:pt x="2072640" y="88486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DA48D95-ECC1-D383-7F9B-13478BA7EEE1}"/>
                </a:ext>
              </a:extLst>
            </p:cNvPr>
            <p:cNvSpPr/>
            <p:nvPr/>
          </p:nvSpPr>
          <p:spPr>
            <a:xfrm>
              <a:off x="6349972" y="2108345"/>
              <a:ext cx="2005263" cy="657726"/>
            </a:xfrm>
            <a:custGeom>
              <a:avLst/>
              <a:gdLst>
                <a:gd name="connsiteX0" fmla="*/ 0 w 2005263"/>
                <a:gd name="connsiteY0" fmla="*/ 657726 h 657726"/>
                <a:gd name="connsiteX1" fmla="*/ 770021 w 2005263"/>
                <a:gd name="connsiteY1" fmla="*/ 240631 h 657726"/>
                <a:gd name="connsiteX2" fmla="*/ 2005263 w 2005263"/>
                <a:gd name="connsiteY2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5263" h="657726">
                  <a:moveTo>
                    <a:pt x="0" y="657726"/>
                  </a:moveTo>
                  <a:cubicBezTo>
                    <a:pt x="217905" y="503989"/>
                    <a:pt x="435811" y="350252"/>
                    <a:pt x="770021" y="240631"/>
                  </a:cubicBezTo>
                  <a:cubicBezTo>
                    <a:pt x="1104231" y="131010"/>
                    <a:pt x="1554747" y="65505"/>
                    <a:pt x="2005263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7B3676-F58C-3C4F-C229-33AB3BFACA5F}"/>
                </a:ext>
              </a:extLst>
            </p:cNvPr>
            <p:cNvSpPr/>
            <p:nvPr/>
          </p:nvSpPr>
          <p:spPr>
            <a:xfrm>
              <a:off x="3300150" y="1836309"/>
              <a:ext cx="540000" cy="5400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X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2E0555-2420-A5BE-7674-59E428EE7171}"/>
                </a:ext>
              </a:extLst>
            </p:cNvPr>
            <p:cNvSpPr/>
            <p:nvPr/>
          </p:nvSpPr>
          <p:spPr>
            <a:xfrm>
              <a:off x="4465650" y="1150509"/>
              <a:ext cx="533400" cy="5334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3CADE5-76ED-6F81-B9F5-218ED4D5D136}"/>
                </a:ext>
              </a:extLst>
            </p:cNvPr>
            <p:cNvSpPr/>
            <p:nvPr/>
          </p:nvSpPr>
          <p:spPr>
            <a:xfrm>
              <a:off x="3300150" y="2522109"/>
              <a:ext cx="540000" cy="5400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X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7766DE-E3FF-6311-3170-EA84BD312DCF}"/>
                </a:ext>
              </a:extLst>
            </p:cNvPr>
            <p:cNvSpPr/>
            <p:nvPr/>
          </p:nvSpPr>
          <p:spPr>
            <a:xfrm>
              <a:off x="5830650" y="1836309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Z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971E051-12FE-8FF8-1F44-0FA705113F17}"/>
                </a:ext>
              </a:extLst>
            </p:cNvPr>
            <p:cNvSpPr/>
            <p:nvPr/>
          </p:nvSpPr>
          <p:spPr>
            <a:xfrm>
              <a:off x="6980250" y="1205091"/>
              <a:ext cx="533400" cy="5334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9390BF-E89F-2078-0B5E-18EFE53AE422}"/>
                </a:ext>
              </a:extLst>
            </p:cNvPr>
            <p:cNvSpPr/>
            <p:nvPr/>
          </p:nvSpPr>
          <p:spPr>
            <a:xfrm>
              <a:off x="5830650" y="2522109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Z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8448B9-7D55-374F-CE9A-1862E033C639}"/>
                </a:ext>
              </a:extLst>
            </p:cNvPr>
            <p:cNvSpPr/>
            <p:nvPr/>
          </p:nvSpPr>
          <p:spPr>
            <a:xfrm>
              <a:off x="8351850" y="1890891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Y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970941F-4588-8A12-31D8-8FD912F58751}"/>
                    </a:ext>
                  </a:extLst>
                </p:cNvPr>
                <p:cNvSpPr txBox="1"/>
                <p:nvPr/>
              </p:nvSpPr>
              <p:spPr>
                <a:xfrm>
                  <a:off x="5421702" y="1222152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1E94379-47EE-3AD8-B659-0C003697F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02" y="1222152"/>
                  <a:ext cx="5815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91A1F06-D285-3EC2-1B48-D5A9324F6CFA}"/>
                    </a:ext>
                  </a:extLst>
                </p:cNvPr>
                <p:cNvSpPr txBox="1"/>
                <p:nvPr/>
              </p:nvSpPr>
              <p:spPr>
                <a:xfrm>
                  <a:off x="5146551" y="1416754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8C0E9A-59C2-CEE7-A418-3DD521AFD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51" y="1416754"/>
                  <a:ext cx="5815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294C0EC-6A27-9E7F-B97E-66172A446A75}"/>
                    </a:ext>
                  </a:extLst>
                </p:cNvPr>
                <p:cNvSpPr txBox="1"/>
                <p:nvPr/>
              </p:nvSpPr>
              <p:spPr>
                <a:xfrm>
                  <a:off x="3810000" y="1676400"/>
                  <a:ext cx="5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5721F45-45D6-6B08-D111-0930CE330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1676400"/>
                  <a:ext cx="5761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716D5FD-76BB-C643-D2FF-2B210C23576E}"/>
                    </a:ext>
                  </a:extLst>
                </p:cNvPr>
                <p:cNvSpPr txBox="1"/>
                <p:nvPr/>
              </p:nvSpPr>
              <p:spPr>
                <a:xfrm>
                  <a:off x="3733800" y="2097255"/>
                  <a:ext cx="5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C489CA7-31C6-F09A-1FC7-5C4D9824E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2097255"/>
                  <a:ext cx="5761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9F6535C-0F6F-0969-6E19-2CA013D92B4C}"/>
                    </a:ext>
                  </a:extLst>
                </p:cNvPr>
                <p:cNvSpPr txBox="1"/>
                <p:nvPr/>
              </p:nvSpPr>
              <p:spPr>
                <a:xfrm>
                  <a:off x="7915941" y="1264758"/>
                  <a:ext cx="6209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227ECB3-6398-8EBF-892D-36BACB9A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941" y="1264758"/>
                  <a:ext cx="6209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97B5D8F-0904-5EBA-8D5D-834553B8CE75}"/>
                    </a:ext>
                  </a:extLst>
                </p:cNvPr>
                <p:cNvSpPr txBox="1"/>
                <p:nvPr/>
              </p:nvSpPr>
              <p:spPr>
                <a:xfrm>
                  <a:off x="6392873" y="1749981"/>
                  <a:ext cx="615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D2E0A5F-76BE-587E-EAC6-8F45C43D3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873" y="1749981"/>
                  <a:ext cx="6156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14DF61D-4B06-04E4-A447-55A834F345D0}"/>
                    </a:ext>
                  </a:extLst>
                </p:cNvPr>
                <p:cNvSpPr txBox="1"/>
                <p:nvPr/>
              </p:nvSpPr>
              <p:spPr>
                <a:xfrm>
                  <a:off x="4267200" y="2297668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62CDCE6-95C0-F336-F2D3-839D358FA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2297668"/>
                  <a:ext cx="5815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AB42DA-A89E-D891-DD07-96DC0224931F}"/>
                    </a:ext>
                  </a:extLst>
                </p:cNvPr>
                <p:cNvSpPr txBox="1"/>
                <p:nvPr/>
              </p:nvSpPr>
              <p:spPr>
                <a:xfrm>
                  <a:off x="3962400" y="2678668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D2B23F8-1F77-7F9F-553A-E221125F8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2678668"/>
                  <a:ext cx="5815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3577405-F738-74AD-495A-221D1FE3CFDC}"/>
                    </a:ext>
                  </a:extLst>
                </p:cNvPr>
                <p:cNvSpPr txBox="1"/>
                <p:nvPr/>
              </p:nvSpPr>
              <p:spPr>
                <a:xfrm>
                  <a:off x="6491272" y="2496346"/>
                  <a:ext cx="6209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F15CA7B-E03B-B302-351D-FD8646B13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272" y="2496346"/>
                  <a:ext cx="6209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F38C3-8610-65CF-7BEB-163F98DAA3C1}"/>
                </a:ext>
              </a:extLst>
            </p:cNvPr>
            <p:cNvSpPr/>
            <p:nvPr/>
          </p:nvSpPr>
          <p:spPr>
            <a:xfrm>
              <a:off x="3300150" y="3286839"/>
              <a:ext cx="540000" cy="5400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X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7D1D5A7-475A-7919-0C42-FE0C6F1BD180}"/>
                    </a:ext>
                  </a:extLst>
                </p:cNvPr>
                <p:cNvSpPr txBox="1"/>
                <p:nvPr/>
              </p:nvSpPr>
              <p:spPr>
                <a:xfrm>
                  <a:off x="4707363" y="2743200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084A85E-CEC7-B3DA-0D22-ECC68DEE5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363" y="2743200"/>
                  <a:ext cx="5815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72AF1B-7A7C-C494-522D-8B3BC02B0260}"/>
                    </a:ext>
                  </a:extLst>
                </p:cNvPr>
                <p:cNvSpPr txBox="1"/>
                <p:nvPr/>
              </p:nvSpPr>
              <p:spPr>
                <a:xfrm>
                  <a:off x="4762449" y="3120938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02B485-0357-057D-7A21-00DA20668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449" y="3120938"/>
                  <a:ext cx="5815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668AE9-0C4A-5E30-860D-15EAE0DEA7B4}"/>
                  </a:ext>
                </a:extLst>
              </p:cNvPr>
              <p:cNvSpPr txBox="1"/>
              <p:nvPr/>
            </p:nvSpPr>
            <p:spPr>
              <a:xfrm>
                <a:off x="877327" y="4435205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B0E6A-F518-9EE2-A9D6-0652A2E1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4435205"/>
                <a:ext cx="11775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779FCE-FD41-07B1-F511-62A5ACF4653E}"/>
                  </a:ext>
                </a:extLst>
              </p:cNvPr>
              <p:cNvSpPr txBox="1"/>
              <p:nvPr/>
            </p:nvSpPr>
            <p:spPr>
              <a:xfrm>
                <a:off x="877327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BB394-D471-B46B-C568-E6B8621A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4819777"/>
                <a:ext cx="13909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6AF633-99F8-0D25-E137-5F6161436E38}"/>
                  </a:ext>
                </a:extLst>
              </p:cNvPr>
              <p:cNvSpPr txBox="1"/>
              <p:nvPr/>
            </p:nvSpPr>
            <p:spPr>
              <a:xfrm>
                <a:off x="877327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2BBAE-413E-D784-D53D-F183DCD1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5189109"/>
                <a:ext cx="139092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D2DB0B-B8BD-C988-5E6A-A14C70EA9461}"/>
                  </a:ext>
                </a:extLst>
              </p:cNvPr>
              <p:cNvSpPr txBox="1"/>
              <p:nvPr/>
            </p:nvSpPr>
            <p:spPr>
              <a:xfrm>
                <a:off x="877327" y="5558441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=−0.4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34D7A2-2ABD-65DC-0784-CDCDAE47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5558441"/>
                <a:ext cx="139092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97248A-65A2-4C05-8B37-CB4D1FF2184B}"/>
                  </a:ext>
                </a:extLst>
              </p:cNvPr>
              <p:cNvSpPr txBox="1"/>
              <p:nvPr/>
            </p:nvSpPr>
            <p:spPr>
              <a:xfrm>
                <a:off x="2570321" y="4435205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45CA3-BB27-81C0-162D-84113121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4435205"/>
                <a:ext cx="139092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FF1DFE-8707-CCCA-145E-B748A8FFB252}"/>
                  </a:ext>
                </a:extLst>
              </p:cNvPr>
              <p:cNvSpPr txBox="1"/>
              <p:nvPr/>
            </p:nvSpPr>
            <p:spPr>
              <a:xfrm>
                <a:off x="2570321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9EADB-DF0F-4425-9F8F-2F464115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4819777"/>
                <a:ext cx="139092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FD1ACE-9A8E-99B1-DA16-3D9ED2E288ED}"/>
                  </a:ext>
                </a:extLst>
              </p:cNvPr>
              <p:cNvSpPr txBox="1"/>
              <p:nvPr/>
            </p:nvSpPr>
            <p:spPr>
              <a:xfrm>
                <a:off x="2570321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=0.4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82AFFA-EAD4-6E1D-7ABF-5177EC79E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5189109"/>
                <a:ext cx="139092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5EB1AB-4D7F-4E36-AA2C-D91AC65CC1B0}"/>
                  </a:ext>
                </a:extLst>
              </p:cNvPr>
              <p:cNvSpPr txBox="1"/>
              <p:nvPr/>
            </p:nvSpPr>
            <p:spPr>
              <a:xfrm>
                <a:off x="2570321" y="5558441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47DAA-2B21-D54E-9C5D-89E3DB1C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5558441"/>
                <a:ext cx="13909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54741A-7E1B-954E-017F-900C36D2AC13}"/>
                  </a:ext>
                </a:extLst>
              </p:cNvPr>
              <p:cNvSpPr txBox="1"/>
              <p:nvPr/>
            </p:nvSpPr>
            <p:spPr>
              <a:xfrm>
                <a:off x="4149343" y="4435205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D27922-0BED-764C-0B93-31D22FB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4435205"/>
                <a:ext cx="117756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085606-A9D8-3F68-44D7-0759AC7F2544}"/>
                  </a:ext>
                </a:extLst>
              </p:cNvPr>
              <p:cNvSpPr txBox="1"/>
              <p:nvPr/>
            </p:nvSpPr>
            <p:spPr>
              <a:xfrm>
                <a:off x="4149343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FE79F6-29AB-4BD0-E1D2-E163EA73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4819777"/>
                <a:ext cx="139092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6F4926-091F-91F8-8219-AF93811F8031}"/>
                  </a:ext>
                </a:extLst>
              </p:cNvPr>
              <p:cNvSpPr txBox="1"/>
              <p:nvPr/>
            </p:nvSpPr>
            <p:spPr>
              <a:xfrm>
                <a:off x="4149343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770DBF-FCE1-FBED-509F-DEE533AE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5189109"/>
                <a:ext cx="13909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94E84A-12A5-1792-ECBB-CFE0FD1778C8}"/>
                  </a:ext>
                </a:extLst>
              </p:cNvPr>
              <p:cNvSpPr txBox="1"/>
              <p:nvPr/>
            </p:nvSpPr>
            <p:spPr>
              <a:xfrm>
                <a:off x="1612622" y="1905080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90A7C2-8AB6-236B-264C-80E6ABF9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22" y="1905080"/>
                <a:ext cx="11775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2837DB-DE3D-33FB-B1C7-5B0EA3F2E5EC}"/>
                  </a:ext>
                </a:extLst>
              </p:cNvPr>
              <p:cNvSpPr txBox="1"/>
              <p:nvPr/>
            </p:nvSpPr>
            <p:spPr>
              <a:xfrm>
                <a:off x="1612622" y="2666091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E5F522-1DD6-1AB7-B6B6-36F769F75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22" y="2666091"/>
                <a:ext cx="11775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3A0F6C-9EE0-81DC-F464-0AFAE690BFCD}"/>
                  </a:ext>
                </a:extLst>
              </p:cNvPr>
              <p:cNvSpPr txBox="1"/>
              <p:nvPr/>
            </p:nvSpPr>
            <p:spPr>
              <a:xfrm>
                <a:off x="1612622" y="3408747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F9A8AF-B61F-BDD2-3F6F-EA7CCCAC1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22" y="3408747"/>
                <a:ext cx="11775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9B3B97-96CD-EA96-84E0-C76BF3427F0C}"/>
                  </a:ext>
                </a:extLst>
              </p:cNvPr>
              <p:cNvSpPr txBox="1"/>
              <p:nvPr/>
            </p:nvSpPr>
            <p:spPr>
              <a:xfrm>
                <a:off x="8873415" y="1920827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628A594-52C8-591D-E5A4-C65A71DF1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415" y="1920827"/>
                <a:ext cx="117756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878894-CDBC-1B1D-39D0-1D9A129E5F55}"/>
                  </a:ext>
                </a:extLst>
              </p:cNvPr>
              <p:cNvSpPr txBox="1"/>
              <p:nvPr/>
            </p:nvSpPr>
            <p:spPr>
              <a:xfrm>
                <a:off x="846847" y="930227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=0.1</m:t>
                      </m:r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11717AE-60CA-8528-D1DB-3AE3D226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47" y="930227"/>
                <a:ext cx="1177568" cy="369332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6A83E7-7896-585D-8319-214A347B12DC}"/>
                  </a:ext>
                </a:extLst>
              </p:cNvPr>
              <p:cNvSpPr txBox="1"/>
              <p:nvPr/>
            </p:nvSpPr>
            <p:spPr>
              <a:xfrm>
                <a:off x="806115" y="1279128"/>
                <a:ext cx="14222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6A83E7-7896-585D-8319-214A347B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5" y="1279128"/>
                <a:ext cx="1422239" cy="369332"/>
              </a:xfrm>
              <a:prstGeom prst="rect">
                <a:avLst/>
              </a:prstGeom>
              <a:blipFill>
                <a:blip r:embed="rId29"/>
                <a:stretch>
                  <a:fillRect l="-177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16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3EDD89-04DE-0B53-C474-46AEE0307399}"/>
              </a:ext>
            </a:extLst>
          </p:cNvPr>
          <p:cNvGrpSpPr/>
          <p:nvPr/>
        </p:nvGrpSpPr>
        <p:grpSpPr>
          <a:xfrm>
            <a:off x="3300150" y="1150509"/>
            <a:ext cx="5591700" cy="4502400"/>
            <a:chOff x="3300150" y="1150509"/>
            <a:chExt cx="5591700" cy="4502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03F343-ACAE-49FB-ACF7-86863F55A554}"/>
                </a:ext>
              </a:extLst>
            </p:cNvPr>
            <p:cNvGrpSpPr/>
            <p:nvPr/>
          </p:nvGrpSpPr>
          <p:grpSpPr>
            <a:xfrm>
              <a:off x="3512850" y="3262500"/>
              <a:ext cx="108000" cy="412800"/>
              <a:chOff x="3657600" y="2438400"/>
              <a:chExt cx="108000" cy="41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0A8B3E-CDE4-1056-5790-5D3765457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5EB7640-730D-E060-F608-4F50C4177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00439-D61A-A74F-53E2-F155A6BB25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241E45-90C9-C7F1-0542-E034C415433C}"/>
                </a:ext>
              </a:extLst>
            </p:cNvPr>
            <p:cNvGrpSpPr/>
            <p:nvPr/>
          </p:nvGrpSpPr>
          <p:grpSpPr>
            <a:xfrm>
              <a:off x="3512850" y="4531741"/>
              <a:ext cx="108000" cy="412800"/>
              <a:chOff x="3657600" y="2438400"/>
              <a:chExt cx="108000" cy="412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F2B3A4-715F-5493-DE2E-554EBAB68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740AA97-12B6-F039-40B7-E74DC01DB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6B48D3B-F8BD-6554-EBC7-EF7ADDBB7D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2CAE92E-F32D-E760-EC01-329B9FB4AD79}"/>
                </a:ext>
              </a:extLst>
            </p:cNvPr>
            <p:cNvGrpSpPr/>
            <p:nvPr/>
          </p:nvGrpSpPr>
          <p:grpSpPr>
            <a:xfrm>
              <a:off x="6043350" y="3262500"/>
              <a:ext cx="108000" cy="412800"/>
              <a:chOff x="3657600" y="2438400"/>
              <a:chExt cx="108000" cy="4128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8CB1E5-1EB2-11A7-17A5-6EB9D96BB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A140997-5A00-8E24-EB2F-C0C3544790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E14B4A6-9B60-EF41-884C-900A98C78E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E63629-0B5F-CFDF-FB64-FC5DC50644AE}"/>
                </a:ext>
              </a:extLst>
            </p:cNvPr>
            <p:cNvGrpSpPr/>
            <p:nvPr/>
          </p:nvGrpSpPr>
          <p:grpSpPr>
            <a:xfrm>
              <a:off x="6043350" y="4531741"/>
              <a:ext cx="108000" cy="412800"/>
              <a:chOff x="3657600" y="2438400"/>
              <a:chExt cx="108000" cy="4128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62219FF-8E09-A53A-6602-529AF57BCB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CBC375-E9E2-1C70-10A8-F22229E50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5D898E-89AE-F5CD-78BD-9DFFA4884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4BD700C-CC03-6CC1-9D36-17D4F45521A0}"/>
                </a:ext>
              </a:extLst>
            </p:cNvPr>
            <p:cNvGrpSpPr/>
            <p:nvPr/>
          </p:nvGrpSpPr>
          <p:grpSpPr>
            <a:xfrm>
              <a:off x="3750184" y="2169825"/>
              <a:ext cx="2148862" cy="3243425"/>
              <a:chOff x="2332534" y="1879134"/>
              <a:chExt cx="2148862" cy="3243425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035D9F28-4E8B-24DF-849B-C224604CBEFD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99D14C61-B58C-B75D-4777-876A205897B1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130F9629-E797-B36D-000D-43AACE6F17EF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7E6D652-5B4E-5ACA-A737-6D601D84FA3E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FDC1C04-504D-85C5-85DC-4839F8BCDB3B}"/>
                </a:ext>
              </a:extLst>
            </p:cNvPr>
            <p:cNvSpPr/>
            <p:nvPr/>
          </p:nvSpPr>
          <p:spPr>
            <a:xfrm>
              <a:off x="6301405" y="2198673"/>
              <a:ext cx="2038525" cy="1828800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9905FF0-FEB5-0B3A-41EB-E4D12627176E}"/>
                </a:ext>
              </a:extLst>
            </p:cNvPr>
            <p:cNvGrpSpPr/>
            <p:nvPr/>
          </p:nvGrpSpPr>
          <p:grpSpPr>
            <a:xfrm>
              <a:off x="3667603" y="1417209"/>
              <a:ext cx="2335287" cy="4129812"/>
              <a:chOff x="2249953" y="1126518"/>
              <a:chExt cx="2335287" cy="412981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3137F5-FE81-0D88-C7F3-0980375B9DE3}"/>
                  </a:ext>
                </a:extLst>
              </p:cNvPr>
              <p:cNvGrpSpPr/>
              <p:nvPr/>
            </p:nvGrpSpPr>
            <p:grpSpPr>
              <a:xfrm>
                <a:off x="3339101" y="1126518"/>
                <a:ext cx="1246139" cy="3727345"/>
                <a:chOff x="3056801" y="1126518"/>
                <a:chExt cx="1246139" cy="3727345"/>
              </a:xfrm>
            </p:grpSpPr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943C4823-71A2-F66E-4D3A-7508D7C9B653}"/>
                    </a:ext>
                  </a:extLst>
                </p:cNvPr>
                <p:cNvCxnSpPr>
                  <a:cxnSpLocks/>
                  <a:stCxn id="17" idx="6"/>
                  <a:endCxn id="18" idx="1"/>
                </p:cNvCxnSpPr>
                <p:nvPr/>
              </p:nvCxnSpPr>
              <p:spPr>
                <a:xfrm>
                  <a:off x="3299100" y="1126518"/>
                  <a:ext cx="910681" cy="498181"/>
                </a:xfrm>
                <a:prstGeom prst="curved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3F00597-0B13-46A5-603A-7CC6A8C6E38B}"/>
                    </a:ext>
                  </a:extLst>
                </p:cNvPr>
                <p:cNvSpPr/>
                <p:nvPr/>
              </p:nvSpPr>
              <p:spPr>
                <a:xfrm>
                  <a:off x="3226004" y="1260121"/>
                  <a:ext cx="1016000" cy="1036320"/>
                </a:xfrm>
                <a:custGeom>
                  <a:avLst/>
                  <a:gdLst>
                    <a:gd name="connsiteX0" fmla="*/ 0 w 1016000"/>
                    <a:gd name="connsiteY0" fmla="*/ 0 h 1036320"/>
                    <a:gd name="connsiteX1" fmla="*/ 508000 w 1016000"/>
                    <a:gd name="connsiteY1" fmla="*/ 284480 h 1036320"/>
                    <a:gd name="connsiteX2" fmla="*/ 1016000 w 1016000"/>
                    <a:gd name="connsiteY2" fmla="*/ 1036320 h 1036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6000" h="1036320">
                      <a:moveTo>
                        <a:pt x="0" y="0"/>
                      </a:moveTo>
                      <a:cubicBezTo>
                        <a:pt x="169333" y="55880"/>
                        <a:pt x="338667" y="111760"/>
                        <a:pt x="508000" y="284480"/>
                      </a:cubicBezTo>
                      <a:cubicBezTo>
                        <a:pt x="677333" y="457200"/>
                        <a:pt x="931333" y="921173"/>
                        <a:pt x="1016000" y="1036320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FEC78FC0-A534-336D-B0C1-0AD275725A21}"/>
                    </a:ext>
                  </a:extLst>
                </p:cNvPr>
                <p:cNvSpPr/>
                <p:nvPr/>
              </p:nvSpPr>
              <p:spPr>
                <a:xfrm>
                  <a:off x="3124380" y="1331715"/>
                  <a:ext cx="1178560" cy="2235200"/>
                </a:xfrm>
                <a:custGeom>
                  <a:avLst/>
                  <a:gdLst>
                    <a:gd name="connsiteX0" fmla="*/ 0 w 1178560"/>
                    <a:gd name="connsiteY0" fmla="*/ 0 h 2235200"/>
                    <a:gd name="connsiteX1" fmla="*/ 548640 w 1178560"/>
                    <a:gd name="connsiteY1" fmla="*/ 568960 h 2235200"/>
                    <a:gd name="connsiteX2" fmla="*/ 1178560 w 1178560"/>
                    <a:gd name="connsiteY2" fmla="*/ 2235200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8560" h="2235200">
                      <a:moveTo>
                        <a:pt x="0" y="0"/>
                      </a:moveTo>
                      <a:cubicBezTo>
                        <a:pt x="176106" y="98213"/>
                        <a:pt x="352213" y="196427"/>
                        <a:pt x="548640" y="568960"/>
                      </a:cubicBezTo>
                      <a:cubicBezTo>
                        <a:pt x="745067" y="941493"/>
                        <a:pt x="961813" y="1588346"/>
                        <a:pt x="1178560" y="2235200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E8F79F9C-DB4D-60CE-1DEA-D559E48C9E7B}"/>
                    </a:ext>
                  </a:extLst>
                </p:cNvPr>
                <p:cNvSpPr/>
                <p:nvPr/>
              </p:nvSpPr>
              <p:spPr>
                <a:xfrm>
                  <a:off x="3056801" y="1338503"/>
                  <a:ext cx="1239520" cy="3515360"/>
                </a:xfrm>
                <a:custGeom>
                  <a:avLst/>
                  <a:gdLst>
                    <a:gd name="connsiteX0" fmla="*/ 0 w 1239520"/>
                    <a:gd name="connsiteY0" fmla="*/ 0 h 3515360"/>
                    <a:gd name="connsiteX1" fmla="*/ 589280 w 1239520"/>
                    <a:gd name="connsiteY1" fmla="*/ 1178560 h 3515360"/>
                    <a:gd name="connsiteX2" fmla="*/ 1239520 w 1239520"/>
                    <a:gd name="connsiteY2" fmla="*/ 3515360 h 3515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520" h="3515360">
                      <a:moveTo>
                        <a:pt x="0" y="0"/>
                      </a:moveTo>
                      <a:cubicBezTo>
                        <a:pt x="191346" y="296333"/>
                        <a:pt x="382693" y="592667"/>
                        <a:pt x="589280" y="1178560"/>
                      </a:cubicBezTo>
                      <a:cubicBezTo>
                        <a:pt x="795867" y="1764453"/>
                        <a:pt x="1017693" y="2639906"/>
                        <a:pt x="1239520" y="3515360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1F2A3B7-0A93-9593-A6E4-C1F783837A74}"/>
                  </a:ext>
                </a:extLst>
              </p:cNvPr>
              <p:cNvGrpSpPr/>
              <p:nvPr/>
            </p:nvGrpSpPr>
            <p:grpSpPr>
              <a:xfrm>
                <a:off x="2334772" y="1584132"/>
                <a:ext cx="2181200" cy="3317334"/>
                <a:chOff x="2052472" y="1638714"/>
                <a:chExt cx="2181200" cy="3317334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EB795766-EAAD-EBF5-C8BF-0A4DBEF5A341}"/>
                    </a:ext>
                  </a:extLst>
                </p:cNvPr>
                <p:cNvSpPr/>
                <p:nvPr/>
              </p:nvSpPr>
              <p:spPr>
                <a:xfrm>
                  <a:off x="2118000" y="1638714"/>
                  <a:ext cx="2088240" cy="258252"/>
                </a:xfrm>
                <a:custGeom>
                  <a:avLst/>
                  <a:gdLst>
                    <a:gd name="connsiteX0" fmla="*/ 0 w 2072640"/>
                    <a:gd name="connsiteY0" fmla="*/ 169766 h 258252"/>
                    <a:gd name="connsiteX1" fmla="*/ 690880 w 2072640"/>
                    <a:gd name="connsiteY1" fmla="*/ 251046 h 258252"/>
                    <a:gd name="connsiteX2" fmla="*/ 1320800 w 2072640"/>
                    <a:gd name="connsiteY2" fmla="*/ 7206 h 258252"/>
                    <a:gd name="connsiteX3" fmla="*/ 2072640 w 2072640"/>
                    <a:gd name="connsiteY3" fmla="*/ 88486 h 258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2640" h="258252">
                      <a:moveTo>
                        <a:pt x="0" y="169766"/>
                      </a:moveTo>
                      <a:cubicBezTo>
                        <a:pt x="235373" y="223952"/>
                        <a:pt x="470747" y="278139"/>
                        <a:pt x="690880" y="251046"/>
                      </a:cubicBezTo>
                      <a:cubicBezTo>
                        <a:pt x="911013" y="223953"/>
                        <a:pt x="1090507" y="34299"/>
                        <a:pt x="1320800" y="7206"/>
                      </a:cubicBezTo>
                      <a:cubicBezTo>
                        <a:pt x="1551093" y="-19887"/>
                        <a:pt x="1811866" y="34299"/>
                        <a:pt x="2072640" y="88486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B1D44090-5B27-DCBD-D94F-3F86A3B6ACE4}"/>
                    </a:ext>
                  </a:extLst>
                </p:cNvPr>
                <p:cNvSpPr/>
                <p:nvPr/>
              </p:nvSpPr>
              <p:spPr>
                <a:xfrm>
                  <a:off x="2140200" y="1912934"/>
                  <a:ext cx="2056896" cy="501082"/>
                </a:xfrm>
                <a:custGeom>
                  <a:avLst/>
                  <a:gdLst>
                    <a:gd name="connsiteX0" fmla="*/ 6002 w 2035970"/>
                    <a:gd name="connsiteY0" fmla="*/ 0 h 493776"/>
                    <a:gd name="connsiteX1" fmla="*/ 170594 w 2035970"/>
                    <a:gd name="connsiteY1" fmla="*/ 45720 h 493776"/>
                    <a:gd name="connsiteX2" fmla="*/ 1139858 w 2035970"/>
                    <a:gd name="connsiteY2" fmla="*/ 128016 h 493776"/>
                    <a:gd name="connsiteX3" fmla="*/ 2035970 w 2035970"/>
                    <a:gd name="connsiteY3" fmla="*/ 493776 h 493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5970" h="493776">
                      <a:moveTo>
                        <a:pt x="6002" y="0"/>
                      </a:moveTo>
                      <a:cubicBezTo>
                        <a:pt x="-6190" y="12192"/>
                        <a:pt x="-18382" y="24384"/>
                        <a:pt x="170594" y="45720"/>
                      </a:cubicBezTo>
                      <a:cubicBezTo>
                        <a:pt x="359570" y="67056"/>
                        <a:pt x="828962" y="53340"/>
                        <a:pt x="1139858" y="128016"/>
                      </a:cubicBezTo>
                      <a:cubicBezTo>
                        <a:pt x="1450754" y="202692"/>
                        <a:pt x="1743362" y="348234"/>
                        <a:pt x="2035970" y="493776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4AF4A718-B13B-A7F4-B46A-2253909B700A}"/>
                    </a:ext>
                  </a:extLst>
                </p:cNvPr>
                <p:cNvSpPr/>
                <p:nvPr/>
              </p:nvSpPr>
              <p:spPr>
                <a:xfrm>
                  <a:off x="2092600" y="2000049"/>
                  <a:ext cx="2141072" cy="1675839"/>
                </a:xfrm>
                <a:custGeom>
                  <a:avLst/>
                  <a:gdLst>
                    <a:gd name="connsiteX0" fmla="*/ 0 w 2103120"/>
                    <a:gd name="connsiteY0" fmla="*/ 0 h 1673352"/>
                    <a:gd name="connsiteX1" fmla="*/ 850392 w 2103120"/>
                    <a:gd name="connsiteY1" fmla="*/ 841248 h 1673352"/>
                    <a:gd name="connsiteX2" fmla="*/ 2103120 w 2103120"/>
                    <a:gd name="connsiteY2" fmla="*/ 1673352 h 1673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03120" h="1673352">
                      <a:moveTo>
                        <a:pt x="0" y="0"/>
                      </a:moveTo>
                      <a:cubicBezTo>
                        <a:pt x="249936" y="281178"/>
                        <a:pt x="499872" y="562356"/>
                        <a:pt x="850392" y="841248"/>
                      </a:cubicBezTo>
                      <a:cubicBezTo>
                        <a:pt x="1200912" y="1120140"/>
                        <a:pt x="1652016" y="1396746"/>
                        <a:pt x="2103120" y="1673352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6B0E71EE-7222-A43D-B4D8-ADFA279DEA2A}"/>
                    </a:ext>
                  </a:extLst>
                </p:cNvPr>
                <p:cNvSpPr/>
                <p:nvPr/>
              </p:nvSpPr>
              <p:spPr>
                <a:xfrm>
                  <a:off x="2052472" y="2065334"/>
                  <a:ext cx="2172056" cy="2890714"/>
                </a:xfrm>
                <a:custGeom>
                  <a:avLst/>
                  <a:gdLst>
                    <a:gd name="connsiteX0" fmla="*/ 0 w 2139696"/>
                    <a:gd name="connsiteY0" fmla="*/ 0 h 2880360"/>
                    <a:gd name="connsiteX1" fmla="*/ 768096 w 2139696"/>
                    <a:gd name="connsiteY1" fmla="*/ 1133856 h 2880360"/>
                    <a:gd name="connsiteX2" fmla="*/ 2139696 w 2139696"/>
                    <a:gd name="connsiteY2" fmla="*/ 2880360 h 288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39696" h="2880360">
                      <a:moveTo>
                        <a:pt x="0" y="0"/>
                      </a:moveTo>
                      <a:cubicBezTo>
                        <a:pt x="205740" y="326898"/>
                        <a:pt x="411480" y="653796"/>
                        <a:pt x="768096" y="1133856"/>
                      </a:cubicBezTo>
                      <a:cubicBezTo>
                        <a:pt x="1124712" y="1613916"/>
                        <a:pt x="1632204" y="2247138"/>
                        <a:pt x="2139696" y="2880360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FAE683C-4488-9D6D-27B5-AA3F0995356F}"/>
                  </a:ext>
                </a:extLst>
              </p:cNvPr>
              <p:cNvGrpSpPr/>
              <p:nvPr/>
            </p:nvGrpSpPr>
            <p:grpSpPr>
              <a:xfrm>
                <a:off x="2323750" y="1791589"/>
                <a:ext cx="2139193" cy="3216639"/>
                <a:chOff x="2323750" y="1791589"/>
                <a:chExt cx="2139193" cy="3216639"/>
              </a:xfrm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92912FD1-234B-039A-9C31-4A56EC276D6F}"/>
                    </a:ext>
                  </a:extLst>
                </p:cNvPr>
                <p:cNvSpPr/>
                <p:nvPr/>
              </p:nvSpPr>
              <p:spPr>
                <a:xfrm>
                  <a:off x="2413488" y="1791589"/>
                  <a:ext cx="2005263" cy="657726"/>
                </a:xfrm>
                <a:custGeom>
                  <a:avLst/>
                  <a:gdLst>
                    <a:gd name="connsiteX0" fmla="*/ 0 w 2005263"/>
                    <a:gd name="connsiteY0" fmla="*/ 657726 h 657726"/>
                    <a:gd name="connsiteX1" fmla="*/ 770021 w 2005263"/>
                    <a:gd name="connsiteY1" fmla="*/ 240631 h 657726"/>
                    <a:gd name="connsiteX2" fmla="*/ 2005263 w 2005263"/>
                    <a:gd name="connsiteY2" fmla="*/ 0 h 657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263" h="657726">
                      <a:moveTo>
                        <a:pt x="0" y="657726"/>
                      </a:moveTo>
                      <a:cubicBezTo>
                        <a:pt x="217905" y="503989"/>
                        <a:pt x="435811" y="350252"/>
                        <a:pt x="770021" y="240631"/>
                      </a:cubicBezTo>
                      <a:cubicBezTo>
                        <a:pt x="1104231" y="131010"/>
                        <a:pt x="1554747" y="65505"/>
                        <a:pt x="2005263" y="0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5156EDC8-ADC0-9CE9-2B81-EC323B2C927F}"/>
                    </a:ext>
                  </a:extLst>
                </p:cNvPr>
                <p:cNvSpPr/>
                <p:nvPr/>
              </p:nvSpPr>
              <p:spPr>
                <a:xfrm>
                  <a:off x="2424928" y="2343689"/>
                  <a:ext cx="2000566" cy="167122"/>
                </a:xfrm>
                <a:custGeom>
                  <a:avLst/>
                  <a:gdLst>
                    <a:gd name="connsiteX0" fmla="*/ 0 w 2000566"/>
                    <a:gd name="connsiteY0" fmla="*/ 167122 h 167122"/>
                    <a:gd name="connsiteX1" fmla="*/ 863881 w 2000566"/>
                    <a:gd name="connsiteY1" fmla="*/ 408 h 167122"/>
                    <a:gd name="connsiteX2" fmla="*/ 2000566 w 2000566"/>
                    <a:gd name="connsiteY2" fmla="*/ 116603 h 167122"/>
                    <a:gd name="connsiteX3" fmla="*/ 2000566 w 2000566"/>
                    <a:gd name="connsiteY3" fmla="*/ 116603 h 16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566" h="167122">
                      <a:moveTo>
                        <a:pt x="0" y="167122"/>
                      </a:moveTo>
                      <a:cubicBezTo>
                        <a:pt x="265226" y="87975"/>
                        <a:pt x="530453" y="8828"/>
                        <a:pt x="863881" y="408"/>
                      </a:cubicBezTo>
                      <a:cubicBezTo>
                        <a:pt x="1197309" y="-8012"/>
                        <a:pt x="2000566" y="116603"/>
                        <a:pt x="2000566" y="116603"/>
                      </a:cubicBezTo>
                      <a:lnTo>
                        <a:pt x="2000566" y="116603"/>
                      </a:ln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E16BD9F8-7D85-B01E-E9C6-082B900EF16D}"/>
                    </a:ext>
                  </a:extLst>
                </p:cNvPr>
                <p:cNvSpPr/>
                <p:nvPr/>
              </p:nvSpPr>
              <p:spPr>
                <a:xfrm>
                  <a:off x="2362200" y="2550952"/>
                  <a:ext cx="2088859" cy="1182848"/>
                </a:xfrm>
                <a:custGeom>
                  <a:avLst/>
                  <a:gdLst>
                    <a:gd name="connsiteX0" fmla="*/ 0 w 2088859"/>
                    <a:gd name="connsiteY0" fmla="*/ 0 h 1182848"/>
                    <a:gd name="connsiteX1" fmla="*/ 822122 w 2088859"/>
                    <a:gd name="connsiteY1" fmla="*/ 771787 h 1182848"/>
                    <a:gd name="connsiteX2" fmla="*/ 2088859 w 2088859"/>
                    <a:gd name="connsiteY2" fmla="*/ 1182848 h 118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88859" h="1182848">
                      <a:moveTo>
                        <a:pt x="0" y="0"/>
                      </a:moveTo>
                      <a:cubicBezTo>
                        <a:pt x="236989" y="287323"/>
                        <a:pt x="473979" y="574646"/>
                        <a:pt x="822122" y="771787"/>
                      </a:cubicBezTo>
                      <a:cubicBezTo>
                        <a:pt x="1170265" y="968928"/>
                        <a:pt x="1629562" y="1075888"/>
                        <a:pt x="2088859" y="1182848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2A08A0EF-16A9-45D4-F4F4-191082260E0B}"/>
                    </a:ext>
                  </a:extLst>
                </p:cNvPr>
                <p:cNvSpPr/>
                <p:nvPr/>
              </p:nvSpPr>
              <p:spPr>
                <a:xfrm>
                  <a:off x="2323750" y="2684477"/>
                  <a:ext cx="2139193" cy="2323751"/>
                </a:xfrm>
                <a:custGeom>
                  <a:avLst/>
                  <a:gdLst>
                    <a:gd name="connsiteX0" fmla="*/ 0 w 2139193"/>
                    <a:gd name="connsiteY0" fmla="*/ 0 h 2323751"/>
                    <a:gd name="connsiteX1" fmla="*/ 830511 w 2139193"/>
                    <a:gd name="connsiteY1" fmla="*/ 1266738 h 2323751"/>
                    <a:gd name="connsiteX2" fmla="*/ 1543575 w 2139193"/>
                    <a:gd name="connsiteY2" fmla="*/ 2021747 h 2323751"/>
                    <a:gd name="connsiteX3" fmla="*/ 2139193 w 2139193"/>
                    <a:gd name="connsiteY3" fmla="*/ 2323751 h 2323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9193" h="2323751">
                      <a:moveTo>
                        <a:pt x="0" y="0"/>
                      </a:moveTo>
                      <a:cubicBezTo>
                        <a:pt x="286624" y="464890"/>
                        <a:pt x="573249" y="929780"/>
                        <a:pt x="830511" y="1266738"/>
                      </a:cubicBezTo>
                      <a:cubicBezTo>
                        <a:pt x="1087773" y="1603696"/>
                        <a:pt x="1325461" y="1845578"/>
                        <a:pt x="1543575" y="2021747"/>
                      </a:cubicBezTo>
                      <a:cubicBezTo>
                        <a:pt x="1761689" y="2197916"/>
                        <a:pt x="1950441" y="2260833"/>
                        <a:pt x="2139193" y="2323751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73D2A1E-2857-2AF6-C505-A7B4F59B949F}"/>
                  </a:ext>
                </a:extLst>
              </p:cNvPr>
              <p:cNvGrpSpPr/>
              <p:nvPr/>
            </p:nvGrpSpPr>
            <p:grpSpPr>
              <a:xfrm flipV="1">
                <a:off x="2249953" y="1938996"/>
                <a:ext cx="2312131" cy="3317334"/>
                <a:chOff x="2022421" y="1638714"/>
                <a:chExt cx="2312131" cy="3317334"/>
              </a:xfrm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7429B3E9-B28C-0754-2914-FC1FC4B96B1D}"/>
                    </a:ext>
                  </a:extLst>
                </p:cNvPr>
                <p:cNvSpPr/>
                <p:nvPr/>
              </p:nvSpPr>
              <p:spPr>
                <a:xfrm>
                  <a:off x="2118000" y="1638714"/>
                  <a:ext cx="2088240" cy="258252"/>
                </a:xfrm>
                <a:custGeom>
                  <a:avLst/>
                  <a:gdLst>
                    <a:gd name="connsiteX0" fmla="*/ 0 w 2072640"/>
                    <a:gd name="connsiteY0" fmla="*/ 169766 h 258252"/>
                    <a:gd name="connsiteX1" fmla="*/ 690880 w 2072640"/>
                    <a:gd name="connsiteY1" fmla="*/ 251046 h 258252"/>
                    <a:gd name="connsiteX2" fmla="*/ 1320800 w 2072640"/>
                    <a:gd name="connsiteY2" fmla="*/ 7206 h 258252"/>
                    <a:gd name="connsiteX3" fmla="*/ 2072640 w 2072640"/>
                    <a:gd name="connsiteY3" fmla="*/ 88486 h 258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2640" h="258252">
                      <a:moveTo>
                        <a:pt x="0" y="169766"/>
                      </a:moveTo>
                      <a:cubicBezTo>
                        <a:pt x="235373" y="223952"/>
                        <a:pt x="470747" y="278139"/>
                        <a:pt x="690880" y="251046"/>
                      </a:cubicBezTo>
                      <a:cubicBezTo>
                        <a:pt x="911013" y="223953"/>
                        <a:pt x="1090507" y="34299"/>
                        <a:pt x="1320800" y="7206"/>
                      </a:cubicBezTo>
                      <a:cubicBezTo>
                        <a:pt x="1551093" y="-19887"/>
                        <a:pt x="1811866" y="34299"/>
                        <a:pt x="2072640" y="88486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74DFCE70-0132-AEFC-A1C0-78C546FC71C7}"/>
                    </a:ext>
                  </a:extLst>
                </p:cNvPr>
                <p:cNvSpPr/>
                <p:nvPr/>
              </p:nvSpPr>
              <p:spPr>
                <a:xfrm>
                  <a:off x="2140200" y="1912934"/>
                  <a:ext cx="2194352" cy="936510"/>
                </a:xfrm>
                <a:custGeom>
                  <a:avLst/>
                  <a:gdLst>
                    <a:gd name="connsiteX0" fmla="*/ 6002 w 2035970"/>
                    <a:gd name="connsiteY0" fmla="*/ 0 h 493776"/>
                    <a:gd name="connsiteX1" fmla="*/ 170594 w 2035970"/>
                    <a:gd name="connsiteY1" fmla="*/ 45720 h 493776"/>
                    <a:gd name="connsiteX2" fmla="*/ 1139858 w 2035970"/>
                    <a:gd name="connsiteY2" fmla="*/ 128016 h 493776"/>
                    <a:gd name="connsiteX3" fmla="*/ 2035970 w 2035970"/>
                    <a:gd name="connsiteY3" fmla="*/ 493776 h 493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5970" h="493776">
                      <a:moveTo>
                        <a:pt x="6002" y="0"/>
                      </a:moveTo>
                      <a:cubicBezTo>
                        <a:pt x="-6190" y="12192"/>
                        <a:pt x="-18382" y="24384"/>
                        <a:pt x="170594" y="45720"/>
                      </a:cubicBezTo>
                      <a:cubicBezTo>
                        <a:pt x="359570" y="67056"/>
                        <a:pt x="828962" y="53340"/>
                        <a:pt x="1139858" y="128016"/>
                      </a:cubicBezTo>
                      <a:cubicBezTo>
                        <a:pt x="1450754" y="202692"/>
                        <a:pt x="1743362" y="348234"/>
                        <a:pt x="2035970" y="493776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FB6275B4-4223-C072-A136-ED9B0B7162D4}"/>
                    </a:ext>
                  </a:extLst>
                </p:cNvPr>
                <p:cNvSpPr/>
                <p:nvPr/>
              </p:nvSpPr>
              <p:spPr>
                <a:xfrm rot="5400000" flipV="1">
                  <a:off x="2068408" y="1928911"/>
                  <a:ext cx="2210888" cy="2276314"/>
                </a:xfrm>
                <a:custGeom>
                  <a:avLst/>
                  <a:gdLst>
                    <a:gd name="connsiteX0" fmla="*/ 0 w 2103120"/>
                    <a:gd name="connsiteY0" fmla="*/ 0 h 1673352"/>
                    <a:gd name="connsiteX1" fmla="*/ 850392 w 2103120"/>
                    <a:gd name="connsiteY1" fmla="*/ 841248 h 1673352"/>
                    <a:gd name="connsiteX2" fmla="*/ 2103120 w 2103120"/>
                    <a:gd name="connsiteY2" fmla="*/ 1673352 h 1673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03120" h="1673352">
                      <a:moveTo>
                        <a:pt x="0" y="0"/>
                      </a:moveTo>
                      <a:cubicBezTo>
                        <a:pt x="249936" y="281178"/>
                        <a:pt x="499872" y="562356"/>
                        <a:pt x="850392" y="841248"/>
                      </a:cubicBezTo>
                      <a:cubicBezTo>
                        <a:pt x="1200912" y="1120140"/>
                        <a:pt x="1652016" y="1396746"/>
                        <a:pt x="2103120" y="1673352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83506676-E130-52AD-7B12-1EA05950E6A4}"/>
                    </a:ext>
                  </a:extLst>
                </p:cNvPr>
                <p:cNvSpPr/>
                <p:nvPr/>
              </p:nvSpPr>
              <p:spPr>
                <a:xfrm>
                  <a:off x="2022421" y="1993578"/>
                  <a:ext cx="2202107" cy="2962470"/>
                </a:xfrm>
                <a:custGeom>
                  <a:avLst/>
                  <a:gdLst>
                    <a:gd name="connsiteX0" fmla="*/ 0 w 2139696"/>
                    <a:gd name="connsiteY0" fmla="*/ 0 h 2880360"/>
                    <a:gd name="connsiteX1" fmla="*/ 768096 w 2139696"/>
                    <a:gd name="connsiteY1" fmla="*/ 1133856 h 2880360"/>
                    <a:gd name="connsiteX2" fmla="*/ 2139696 w 2139696"/>
                    <a:gd name="connsiteY2" fmla="*/ 2880360 h 288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39696" h="2880360">
                      <a:moveTo>
                        <a:pt x="0" y="0"/>
                      </a:moveTo>
                      <a:cubicBezTo>
                        <a:pt x="205740" y="326898"/>
                        <a:pt x="411480" y="653796"/>
                        <a:pt x="768096" y="1133856"/>
                      </a:cubicBezTo>
                      <a:cubicBezTo>
                        <a:pt x="1124712" y="1613916"/>
                        <a:pt x="1632204" y="2247138"/>
                        <a:pt x="2139696" y="2880360"/>
                      </a:cubicBezTo>
                    </a:path>
                  </a:pathLst>
                </a:custGeom>
                <a:ln w="38100">
                  <a:headEnd type="none" w="med" len="med"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177729D9-79E4-46E2-812B-E97F9B4E925D}"/>
                </a:ext>
              </a:extLst>
            </p:cNvPr>
            <p:cNvCxnSpPr>
              <a:cxnSpLocks/>
            </p:cNvCxnSpPr>
            <p:nvPr/>
          </p:nvCxnSpPr>
          <p:spPr>
            <a:xfrm>
              <a:off x="7475550" y="1471791"/>
              <a:ext cx="933181" cy="498181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7B501B6-8F94-1F1E-DC60-D3CF0F6CDDEF}"/>
                </a:ext>
              </a:extLst>
            </p:cNvPr>
            <p:cNvSpPr/>
            <p:nvPr/>
          </p:nvSpPr>
          <p:spPr>
            <a:xfrm>
              <a:off x="6303219" y="1918815"/>
              <a:ext cx="2088240" cy="258252"/>
            </a:xfrm>
            <a:custGeom>
              <a:avLst/>
              <a:gdLst>
                <a:gd name="connsiteX0" fmla="*/ 0 w 2072640"/>
                <a:gd name="connsiteY0" fmla="*/ 169766 h 258252"/>
                <a:gd name="connsiteX1" fmla="*/ 690880 w 2072640"/>
                <a:gd name="connsiteY1" fmla="*/ 251046 h 258252"/>
                <a:gd name="connsiteX2" fmla="*/ 1320800 w 2072640"/>
                <a:gd name="connsiteY2" fmla="*/ 7206 h 258252"/>
                <a:gd name="connsiteX3" fmla="*/ 2072640 w 2072640"/>
                <a:gd name="connsiteY3" fmla="*/ 88486 h 25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640" h="258252">
                  <a:moveTo>
                    <a:pt x="0" y="169766"/>
                  </a:moveTo>
                  <a:cubicBezTo>
                    <a:pt x="235373" y="223952"/>
                    <a:pt x="470747" y="278139"/>
                    <a:pt x="690880" y="251046"/>
                  </a:cubicBezTo>
                  <a:cubicBezTo>
                    <a:pt x="911013" y="223953"/>
                    <a:pt x="1090507" y="34299"/>
                    <a:pt x="1320800" y="7206"/>
                  </a:cubicBezTo>
                  <a:cubicBezTo>
                    <a:pt x="1551093" y="-19887"/>
                    <a:pt x="1811866" y="34299"/>
                    <a:pt x="2072640" y="88486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66C7AC3-FAB8-5FCD-448B-F3EF64BD0D7C}"/>
                </a:ext>
              </a:extLst>
            </p:cNvPr>
            <p:cNvSpPr/>
            <p:nvPr/>
          </p:nvSpPr>
          <p:spPr>
            <a:xfrm>
              <a:off x="6349972" y="2108345"/>
              <a:ext cx="2005263" cy="657726"/>
            </a:xfrm>
            <a:custGeom>
              <a:avLst/>
              <a:gdLst>
                <a:gd name="connsiteX0" fmla="*/ 0 w 2005263"/>
                <a:gd name="connsiteY0" fmla="*/ 657726 h 657726"/>
                <a:gd name="connsiteX1" fmla="*/ 770021 w 2005263"/>
                <a:gd name="connsiteY1" fmla="*/ 240631 h 657726"/>
                <a:gd name="connsiteX2" fmla="*/ 2005263 w 2005263"/>
                <a:gd name="connsiteY2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5263" h="657726">
                  <a:moveTo>
                    <a:pt x="0" y="657726"/>
                  </a:moveTo>
                  <a:cubicBezTo>
                    <a:pt x="217905" y="503989"/>
                    <a:pt x="435811" y="350252"/>
                    <a:pt x="770021" y="240631"/>
                  </a:cubicBezTo>
                  <a:cubicBezTo>
                    <a:pt x="1104231" y="131010"/>
                    <a:pt x="1554747" y="65505"/>
                    <a:pt x="2005263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1E20B14-0B0B-8D4A-5FA7-F98968727D83}"/>
                </a:ext>
              </a:extLst>
            </p:cNvPr>
            <p:cNvSpPr/>
            <p:nvPr/>
          </p:nvSpPr>
          <p:spPr>
            <a:xfrm flipV="1">
              <a:off x="6195081" y="2280275"/>
              <a:ext cx="2202107" cy="2962470"/>
            </a:xfrm>
            <a:custGeom>
              <a:avLst/>
              <a:gdLst>
                <a:gd name="connsiteX0" fmla="*/ 0 w 2139696"/>
                <a:gd name="connsiteY0" fmla="*/ 0 h 2880360"/>
                <a:gd name="connsiteX1" fmla="*/ 768096 w 2139696"/>
                <a:gd name="connsiteY1" fmla="*/ 1133856 h 2880360"/>
                <a:gd name="connsiteX2" fmla="*/ 2139696 w 2139696"/>
                <a:gd name="connsiteY2" fmla="*/ 2880360 h 288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9696" h="2880360">
                  <a:moveTo>
                    <a:pt x="0" y="0"/>
                  </a:moveTo>
                  <a:cubicBezTo>
                    <a:pt x="205740" y="326898"/>
                    <a:pt x="411480" y="653796"/>
                    <a:pt x="768096" y="1133856"/>
                  </a:cubicBezTo>
                  <a:cubicBezTo>
                    <a:pt x="1124712" y="1613916"/>
                    <a:pt x="1632204" y="2247138"/>
                    <a:pt x="2139696" y="288036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BBD03A-E971-B1D1-3B76-FC15CB62560F}"/>
                </a:ext>
              </a:extLst>
            </p:cNvPr>
            <p:cNvGrpSpPr/>
            <p:nvPr/>
          </p:nvGrpSpPr>
          <p:grpSpPr>
            <a:xfrm>
              <a:off x="3300150" y="1150509"/>
              <a:ext cx="1698900" cy="4502400"/>
              <a:chOff x="1882500" y="859818"/>
              <a:chExt cx="1698900" cy="45024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86BEF3-4773-62AA-5CEA-AFBE3E8FD0BE}"/>
                  </a:ext>
                </a:extLst>
              </p:cNvPr>
              <p:cNvSpPr/>
              <p:nvPr/>
            </p:nvSpPr>
            <p:spPr>
              <a:xfrm>
                <a:off x="1882500" y="1545618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057AE14-202E-B387-703D-0FA5D3F8DDB3}"/>
                  </a:ext>
                </a:extLst>
              </p:cNvPr>
              <p:cNvSpPr/>
              <p:nvPr/>
            </p:nvSpPr>
            <p:spPr>
              <a:xfrm>
                <a:off x="3048000" y="859818"/>
                <a:ext cx="533400" cy="5334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EBBEF2-842C-3CB4-426F-1E7CD21527DC}"/>
                  </a:ext>
                </a:extLst>
              </p:cNvPr>
              <p:cNvSpPr/>
              <p:nvPr/>
            </p:nvSpPr>
            <p:spPr>
              <a:xfrm>
                <a:off x="1882500" y="2231418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A98D13-483D-048E-C834-7BD90FF4C229}"/>
                  </a:ext>
                </a:extLst>
              </p:cNvPr>
              <p:cNvSpPr/>
              <p:nvPr/>
            </p:nvSpPr>
            <p:spPr>
              <a:xfrm>
                <a:off x="1882500" y="4822218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400" baseline="-25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A9F269E-CB08-041E-FE2E-5849549911F5}"/>
                  </a:ext>
                </a:extLst>
              </p:cNvPr>
              <p:cNvSpPr/>
              <p:nvPr/>
            </p:nvSpPr>
            <p:spPr>
              <a:xfrm>
                <a:off x="1882500" y="3538191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BE6D37B-7EC6-434C-BFCA-BB838FBD3AED}"/>
                </a:ext>
              </a:extLst>
            </p:cNvPr>
            <p:cNvGrpSpPr/>
            <p:nvPr/>
          </p:nvGrpSpPr>
          <p:grpSpPr>
            <a:xfrm>
              <a:off x="5830650" y="1205091"/>
              <a:ext cx="1683000" cy="4447818"/>
              <a:chOff x="4413000" y="914400"/>
              <a:chExt cx="1683000" cy="444781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AB1574-B354-391F-DF5C-009EB83A93D6}"/>
                  </a:ext>
                </a:extLst>
              </p:cNvPr>
              <p:cNvSpPr/>
              <p:nvPr/>
            </p:nvSpPr>
            <p:spPr>
              <a:xfrm>
                <a:off x="4413000" y="1545618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EFDA684-D9FE-309F-E765-BAB1920DF31F}"/>
                  </a:ext>
                </a:extLst>
              </p:cNvPr>
              <p:cNvSpPr/>
              <p:nvPr/>
            </p:nvSpPr>
            <p:spPr>
              <a:xfrm>
                <a:off x="5562600" y="914400"/>
                <a:ext cx="533400" cy="533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8691F99-1298-084B-9C4B-31DFD20C246A}"/>
                  </a:ext>
                </a:extLst>
              </p:cNvPr>
              <p:cNvSpPr/>
              <p:nvPr/>
            </p:nvSpPr>
            <p:spPr>
              <a:xfrm>
                <a:off x="4413000" y="2231418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68C10DA-0448-9EEA-BBE4-C6EF3B7D00D9}"/>
                  </a:ext>
                </a:extLst>
              </p:cNvPr>
              <p:cNvSpPr/>
              <p:nvPr/>
            </p:nvSpPr>
            <p:spPr>
              <a:xfrm>
                <a:off x="4413000" y="4822218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US" sz="2400" baseline="-25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EB9BF58-6213-36E1-BE07-D37CA9BBD0C5}"/>
                  </a:ext>
                </a:extLst>
              </p:cNvPr>
              <p:cNvSpPr/>
              <p:nvPr/>
            </p:nvSpPr>
            <p:spPr>
              <a:xfrm>
                <a:off x="4413000" y="3538191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US" sz="2400" baseline="-25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F86134-13C4-EE70-1B61-DFE210855654}"/>
                </a:ext>
              </a:extLst>
            </p:cNvPr>
            <p:cNvSpPr/>
            <p:nvPr/>
          </p:nvSpPr>
          <p:spPr>
            <a:xfrm>
              <a:off x="8351850" y="1890891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2A7AF82-AEE7-D938-EFC0-A86F899F947E}"/>
                </a:ext>
              </a:extLst>
            </p:cNvPr>
            <p:cNvGrpSpPr/>
            <p:nvPr/>
          </p:nvGrpSpPr>
          <p:grpSpPr>
            <a:xfrm>
              <a:off x="3591005" y="1222152"/>
              <a:ext cx="2412203" cy="4388151"/>
              <a:chOff x="2173355" y="931461"/>
              <a:chExt cx="2412203" cy="43881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1E94379-47EE-3AD8-B659-0C003697FFD8}"/>
                      </a:ext>
                    </a:extLst>
                  </p:cNvPr>
                  <p:cNvSpPr txBox="1"/>
                  <p:nvPr/>
                </p:nvSpPr>
                <p:spPr>
                  <a:xfrm>
                    <a:off x="4004052" y="931461"/>
                    <a:ext cx="581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1E94379-47EE-3AD8-B659-0C003697FF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4052" y="931461"/>
                    <a:ext cx="58150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28C0E9A-59C2-CEE7-A418-3DD521AFD4F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01" y="1126063"/>
                    <a:ext cx="581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28C0E9A-59C2-CEE7-A418-3DD521AFD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01" y="1126063"/>
                    <a:ext cx="58150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721F45-45D6-6B08-D111-0930CE330AB6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818" y="1486178"/>
                    <a:ext cx="576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721F45-45D6-6B08-D111-0930CE330A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818" y="1486178"/>
                    <a:ext cx="5761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C489CA7-31C6-F09A-1FC7-5C4D9824E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55017" y="1806564"/>
                    <a:ext cx="576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C489CA7-31C6-F09A-1FC7-5C4D9824E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5017" y="1806564"/>
                    <a:ext cx="57618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9F958EC-AC97-5029-5D37-328CCAAD4D84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355" y="2990323"/>
                    <a:ext cx="591572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9F958EC-AC97-5029-5D37-328CCAAD4D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355" y="2990323"/>
                    <a:ext cx="591572" cy="39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FB45F92-4CEB-1785-E17E-ECBA0B230CA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0929" y="3922367"/>
                    <a:ext cx="55310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FB45F92-4CEB-1785-E17E-ECBA0B230C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0929" y="3922367"/>
                    <a:ext cx="553100" cy="3907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E6F5A9-58BF-C28A-2FED-932CB423E5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37008" y="4928864"/>
                    <a:ext cx="591509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E6F5A9-58BF-C28A-2FED-932CB423E5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7008" y="4928864"/>
                    <a:ext cx="591509" cy="3907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924A9A1A-104F-AD49-4F67-AF951B1CB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7426" y="3729774"/>
                    <a:ext cx="529569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924A9A1A-104F-AD49-4F67-AF951B1CB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7426" y="3729774"/>
                    <a:ext cx="529569" cy="391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227ECB3-6398-8EBF-892D-36BACB9A65C0}"/>
                    </a:ext>
                  </a:extLst>
                </p:cNvPr>
                <p:cNvSpPr txBox="1"/>
                <p:nvPr/>
              </p:nvSpPr>
              <p:spPr>
                <a:xfrm>
                  <a:off x="7915941" y="1264758"/>
                  <a:ext cx="5231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227ECB3-6398-8EBF-892D-36BACB9A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941" y="1264758"/>
                  <a:ext cx="52315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D2E0A5F-76BE-587E-EAC6-8F45C43D3841}"/>
                    </a:ext>
                  </a:extLst>
                </p:cNvPr>
                <p:cNvSpPr txBox="1"/>
                <p:nvPr/>
              </p:nvSpPr>
              <p:spPr>
                <a:xfrm>
                  <a:off x="6432707" y="1819475"/>
                  <a:ext cx="517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D2E0A5F-76BE-587E-EAC6-8F45C43D3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07" y="1819475"/>
                  <a:ext cx="5178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93AFEA9-257C-5CF7-FE0F-3D7F4898EF7D}"/>
                    </a:ext>
                  </a:extLst>
                </p:cNvPr>
                <p:cNvSpPr txBox="1"/>
                <p:nvPr/>
              </p:nvSpPr>
              <p:spPr>
                <a:xfrm>
                  <a:off x="6462480" y="2539431"/>
                  <a:ext cx="523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93AFEA9-257C-5CF7-FE0F-3D7F4898E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80" y="2539431"/>
                  <a:ext cx="5231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CE11C-F157-D735-BD76-69F5D05C052F}"/>
                    </a:ext>
                  </a:extLst>
                </p:cNvPr>
                <p:cNvSpPr txBox="1"/>
                <p:nvPr/>
              </p:nvSpPr>
              <p:spPr>
                <a:xfrm>
                  <a:off x="6326404" y="3772867"/>
                  <a:ext cx="489173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CE11C-F157-D735-BD76-69F5D05C0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404" y="3772867"/>
                  <a:ext cx="489173" cy="391646"/>
                </a:xfrm>
                <a:prstGeom prst="rect">
                  <a:avLst/>
                </a:prstGeom>
                <a:blipFill>
                  <a:blip r:embed="rId1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A6ACA3A-5F57-4B6E-90E4-C09E159B4CDB}"/>
                    </a:ext>
                  </a:extLst>
                </p:cNvPr>
                <p:cNvSpPr txBox="1"/>
                <p:nvPr/>
              </p:nvSpPr>
              <p:spPr>
                <a:xfrm>
                  <a:off x="6452685" y="4684141"/>
                  <a:ext cx="52623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A6ACA3A-5F57-4B6E-90E4-C09E159B4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685" y="4684141"/>
                  <a:ext cx="526233" cy="390748"/>
                </a:xfrm>
                <a:prstGeom prst="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053422-6214-F06D-29AD-E7D460499B2E}"/>
              </a:ext>
            </a:extLst>
          </p:cNvPr>
          <p:cNvSpPr txBox="1"/>
          <p:nvPr/>
        </p:nvSpPr>
        <p:spPr>
          <a:xfrm>
            <a:off x="2994199" y="309544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Two-Layer </a:t>
            </a:r>
            <a:r>
              <a:rPr lang="en-US" sz="2800" dirty="0">
                <a:solidFill>
                  <a:srgbClr val="FF0000"/>
                </a:solidFill>
              </a:rPr>
              <a:t>Feedforward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9489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2CAE92E-F32D-E760-EC01-329B9FB4AD79}"/>
              </a:ext>
            </a:extLst>
          </p:cNvPr>
          <p:cNvGrpSpPr/>
          <p:nvPr/>
        </p:nvGrpSpPr>
        <p:grpSpPr>
          <a:xfrm>
            <a:off x="6043350" y="3262500"/>
            <a:ext cx="108000" cy="412800"/>
            <a:chOff x="3657600" y="2438400"/>
            <a:chExt cx="108000" cy="412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8CB1E5-1EB2-11A7-17A5-6EB9D96BB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24384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140997-5A00-8E24-EB2F-C0C354479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25908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14B4A6-9B60-EF41-884C-900A98C78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27432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E63629-0B5F-CFDF-FB64-FC5DC50644AE}"/>
              </a:ext>
            </a:extLst>
          </p:cNvPr>
          <p:cNvGrpSpPr/>
          <p:nvPr/>
        </p:nvGrpSpPr>
        <p:grpSpPr>
          <a:xfrm>
            <a:off x="6043350" y="4531741"/>
            <a:ext cx="108000" cy="412800"/>
            <a:chOff x="3657600" y="2438400"/>
            <a:chExt cx="108000" cy="412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2219FF-8E09-A53A-6602-529AF57B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24384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CBC375-E9E2-1C70-10A8-F22229E50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25908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5D898E-89AE-F5CD-78BD-9DFFA4884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27432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reeform 102">
            <a:extLst>
              <a:ext uri="{FF2B5EF4-FFF2-40B4-BE49-F238E27FC236}">
                <a16:creationId xmlns:a16="http://schemas.microsoft.com/office/drawing/2014/main" id="{7FDC1C04-504D-85C5-85DC-4839F8BCDB3B}"/>
              </a:ext>
            </a:extLst>
          </p:cNvPr>
          <p:cNvSpPr/>
          <p:nvPr/>
        </p:nvSpPr>
        <p:spPr>
          <a:xfrm>
            <a:off x="6301405" y="2198673"/>
            <a:ext cx="2038525" cy="1828800"/>
          </a:xfrm>
          <a:custGeom>
            <a:avLst/>
            <a:gdLst>
              <a:gd name="connsiteX0" fmla="*/ 0 w 2038525"/>
              <a:gd name="connsiteY0" fmla="*/ 1828800 h 1828800"/>
              <a:gd name="connsiteX1" fmla="*/ 2038525 w 2038525"/>
              <a:gd name="connsiteY1" fmla="*/ 0 h 1828800"/>
              <a:gd name="connsiteX2" fmla="*/ 2038525 w 2038525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525" h="1828800">
                <a:moveTo>
                  <a:pt x="0" y="1828800"/>
                </a:moveTo>
                <a:lnTo>
                  <a:pt x="2038525" y="0"/>
                </a:lnTo>
                <a:lnTo>
                  <a:pt x="2038525" y="0"/>
                </a:ln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943C4823-71A2-F66E-4D3A-7508D7C9B653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4999050" y="1417209"/>
            <a:ext cx="910681" cy="49818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>
            <a:extLst>
              <a:ext uri="{FF2B5EF4-FFF2-40B4-BE49-F238E27FC236}">
                <a16:creationId xmlns:a16="http://schemas.microsoft.com/office/drawing/2014/main" id="{A3F00597-0B13-46A5-603A-7CC6A8C6E38B}"/>
              </a:ext>
            </a:extLst>
          </p:cNvPr>
          <p:cNvSpPr/>
          <p:nvPr/>
        </p:nvSpPr>
        <p:spPr>
          <a:xfrm>
            <a:off x="4925954" y="1550812"/>
            <a:ext cx="1016000" cy="1036320"/>
          </a:xfrm>
          <a:custGeom>
            <a:avLst/>
            <a:gdLst>
              <a:gd name="connsiteX0" fmla="*/ 0 w 1016000"/>
              <a:gd name="connsiteY0" fmla="*/ 0 h 1036320"/>
              <a:gd name="connsiteX1" fmla="*/ 508000 w 1016000"/>
              <a:gd name="connsiteY1" fmla="*/ 284480 h 1036320"/>
              <a:gd name="connsiteX2" fmla="*/ 1016000 w 101600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1036320">
                <a:moveTo>
                  <a:pt x="0" y="0"/>
                </a:moveTo>
                <a:cubicBezTo>
                  <a:pt x="169333" y="55880"/>
                  <a:pt x="338667" y="111760"/>
                  <a:pt x="508000" y="284480"/>
                </a:cubicBezTo>
                <a:cubicBezTo>
                  <a:pt x="677333" y="457200"/>
                  <a:pt x="931333" y="921173"/>
                  <a:pt x="1016000" y="103632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FEC78FC0-A534-336D-B0C1-0AD275725A21}"/>
              </a:ext>
            </a:extLst>
          </p:cNvPr>
          <p:cNvSpPr/>
          <p:nvPr/>
        </p:nvSpPr>
        <p:spPr>
          <a:xfrm>
            <a:off x="4824330" y="1622406"/>
            <a:ext cx="1178560" cy="2235200"/>
          </a:xfrm>
          <a:custGeom>
            <a:avLst/>
            <a:gdLst>
              <a:gd name="connsiteX0" fmla="*/ 0 w 1178560"/>
              <a:gd name="connsiteY0" fmla="*/ 0 h 2235200"/>
              <a:gd name="connsiteX1" fmla="*/ 548640 w 1178560"/>
              <a:gd name="connsiteY1" fmla="*/ 568960 h 2235200"/>
              <a:gd name="connsiteX2" fmla="*/ 1178560 w 1178560"/>
              <a:gd name="connsiteY2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560" h="2235200">
                <a:moveTo>
                  <a:pt x="0" y="0"/>
                </a:moveTo>
                <a:cubicBezTo>
                  <a:pt x="176106" y="98213"/>
                  <a:pt x="352213" y="196427"/>
                  <a:pt x="548640" y="568960"/>
                </a:cubicBezTo>
                <a:cubicBezTo>
                  <a:pt x="745067" y="941493"/>
                  <a:pt x="961813" y="1588346"/>
                  <a:pt x="1178560" y="223520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E8F79F9C-DB4D-60CE-1DEA-D559E48C9E7B}"/>
              </a:ext>
            </a:extLst>
          </p:cNvPr>
          <p:cNvSpPr/>
          <p:nvPr/>
        </p:nvSpPr>
        <p:spPr>
          <a:xfrm>
            <a:off x="4756751" y="1629194"/>
            <a:ext cx="1239520" cy="3515360"/>
          </a:xfrm>
          <a:custGeom>
            <a:avLst/>
            <a:gdLst>
              <a:gd name="connsiteX0" fmla="*/ 0 w 1239520"/>
              <a:gd name="connsiteY0" fmla="*/ 0 h 3515360"/>
              <a:gd name="connsiteX1" fmla="*/ 589280 w 1239520"/>
              <a:gd name="connsiteY1" fmla="*/ 1178560 h 3515360"/>
              <a:gd name="connsiteX2" fmla="*/ 1239520 w 1239520"/>
              <a:gd name="connsiteY2" fmla="*/ 3515360 h 35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520" h="3515360">
                <a:moveTo>
                  <a:pt x="0" y="0"/>
                </a:moveTo>
                <a:cubicBezTo>
                  <a:pt x="191346" y="296333"/>
                  <a:pt x="382693" y="592667"/>
                  <a:pt x="589280" y="1178560"/>
                </a:cubicBezTo>
                <a:cubicBezTo>
                  <a:pt x="795867" y="1764453"/>
                  <a:pt x="1017693" y="2639906"/>
                  <a:pt x="1239520" y="351536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B795766-EAAD-EBF5-C8BF-0A4DBEF5A341}"/>
              </a:ext>
            </a:extLst>
          </p:cNvPr>
          <p:cNvSpPr/>
          <p:nvPr/>
        </p:nvSpPr>
        <p:spPr>
          <a:xfrm>
            <a:off x="3817950" y="1874823"/>
            <a:ext cx="2088240" cy="258252"/>
          </a:xfrm>
          <a:custGeom>
            <a:avLst/>
            <a:gdLst>
              <a:gd name="connsiteX0" fmla="*/ 0 w 2072640"/>
              <a:gd name="connsiteY0" fmla="*/ 169766 h 258252"/>
              <a:gd name="connsiteX1" fmla="*/ 690880 w 2072640"/>
              <a:gd name="connsiteY1" fmla="*/ 251046 h 258252"/>
              <a:gd name="connsiteX2" fmla="*/ 1320800 w 2072640"/>
              <a:gd name="connsiteY2" fmla="*/ 7206 h 258252"/>
              <a:gd name="connsiteX3" fmla="*/ 2072640 w 2072640"/>
              <a:gd name="connsiteY3" fmla="*/ 88486 h 25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2640" h="258252">
                <a:moveTo>
                  <a:pt x="0" y="169766"/>
                </a:moveTo>
                <a:cubicBezTo>
                  <a:pt x="235373" y="223952"/>
                  <a:pt x="470747" y="278139"/>
                  <a:pt x="690880" y="251046"/>
                </a:cubicBezTo>
                <a:cubicBezTo>
                  <a:pt x="911013" y="223953"/>
                  <a:pt x="1090507" y="34299"/>
                  <a:pt x="1320800" y="7206"/>
                </a:cubicBezTo>
                <a:cubicBezTo>
                  <a:pt x="1551093" y="-19887"/>
                  <a:pt x="1811866" y="34299"/>
                  <a:pt x="2072640" y="88486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B1D44090-5B27-DCBD-D94F-3F86A3B6ACE4}"/>
              </a:ext>
            </a:extLst>
          </p:cNvPr>
          <p:cNvSpPr/>
          <p:nvPr/>
        </p:nvSpPr>
        <p:spPr>
          <a:xfrm>
            <a:off x="3840150" y="2149043"/>
            <a:ext cx="2056896" cy="501082"/>
          </a:xfrm>
          <a:custGeom>
            <a:avLst/>
            <a:gdLst>
              <a:gd name="connsiteX0" fmla="*/ 6002 w 2035970"/>
              <a:gd name="connsiteY0" fmla="*/ 0 h 493776"/>
              <a:gd name="connsiteX1" fmla="*/ 170594 w 2035970"/>
              <a:gd name="connsiteY1" fmla="*/ 45720 h 493776"/>
              <a:gd name="connsiteX2" fmla="*/ 1139858 w 2035970"/>
              <a:gd name="connsiteY2" fmla="*/ 128016 h 493776"/>
              <a:gd name="connsiteX3" fmla="*/ 2035970 w 2035970"/>
              <a:gd name="connsiteY3" fmla="*/ 49377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5970" h="493776">
                <a:moveTo>
                  <a:pt x="6002" y="0"/>
                </a:moveTo>
                <a:cubicBezTo>
                  <a:pt x="-6190" y="12192"/>
                  <a:pt x="-18382" y="24384"/>
                  <a:pt x="170594" y="45720"/>
                </a:cubicBezTo>
                <a:cubicBezTo>
                  <a:pt x="359570" y="67056"/>
                  <a:pt x="828962" y="53340"/>
                  <a:pt x="1139858" y="128016"/>
                </a:cubicBezTo>
                <a:cubicBezTo>
                  <a:pt x="1450754" y="202692"/>
                  <a:pt x="1743362" y="348234"/>
                  <a:pt x="2035970" y="493776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4AF4A718-B13B-A7F4-B46A-2253909B700A}"/>
              </a:ext>
            </a:extLst>
          </p:cNvPr>
          <p:cNvSpPr/>
          <p:nvPr/>
        </p:nvSpPr>
        <p:spPr>
          <a:xfrm>
            <a:off x="3792550" y="2236158"/>
            <a:ext cx="2141072" cy="1675839"/>
          </a:xfrm>
          <a:custGeom>
            <a:avLst/>
            <a:gdLst>
              <a:gd name="connsiteX0" fmla="*/ 0 w 2103120"/>
              <a:gd name="connsiteY0" fmla="*/ 0 h 1673352"/>
              <a:gd name="connsiteX1" fmla="*/ 850392 w 2103120"/>
              <a:gd name="connsiteY1" fmla="*/ 841248 h 1673352"/>
              <a:gd name="connsiteX2" fmla="*/ 2103120 w 2103120"/>
              <a:gd name="connsiteY2" fmla="*/ 1673352 h 167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1673352">
                <a:moveTo>
                  <a:pt x="0" y="0"/>
                </a:moveTo>
                <a:cubicBezTo>
                  <a:pt x="249936" y="281178"/>
                  <a:pt x="499872" y="562356"/>
                  <a:pt x="850392" y="841248"/>
                </a:cubicBezTo>
                <a:cubicBezTo>
                  <a:pt x="1200912" y="1120140"/>
                  <a:pt x="1652016" y="1396746"/>
                  <a:pt x="2103120" y="1673352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B0E71EE-7222-A43D-B4D8-ADFA279DEA2A}"/>
              </a:ext>
            </a:extLst>
          </p:cNvPr>
          <p:cNvSpPr/>
          <p:nvPr/>
        </p:nvSpPr>
        <p:spPr>
          <a:xfrm>
            <a:off x="3752422" y="2301443"/>
            <a:ext cx="2172056" cy="2890714"/>
          </a:xfrm>
          <a:custGeom>
            <a:avLst/>
            <a:gdLst>
              <a:gd name="connsiteX0" fmla="*/ 0 w 2139696"/>
              <a:gd name="connsiteY0" fmla="*/ 0 h 2880360"/>
              <a:gd name="connsiteX1" fmla="*/ 768096 w 2139696"/>
              <a:gd name="connsiteY1" fmla="*/ 1133856 h 2880360"/>
              <a:gd name="connsiteX2" fmla="*/ 2139696 w 2139696"/>
              <a:gd name="connsiteY2" fmla="*/ 288036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696" h="2880360">
                <a:moveTo>
                  <a:pt x="0" y="0"/>
                </a:moveTo>
                <a:cubicBezTo>
                  <a:pt x="205740" y="326898"/>
                  <a:pt x="411480" y="653796"/>
                  <a:pt x="768096" y="1133856"/>
                </a:cubicBezTo>
                <a:cubicBezTo>
                  <a:pt x="1124712" y="1613916"/>
                  <a:pt x="1632204" y="2247138"/>
                  <a:pt x="2139696" y="288036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2912FD1-234B-039A-9C31-4A56EC276D6F}"/>
              </a:ext>
            </a:extLst>
          </p:cNvPr>
          <p:cNvSpPr/>
          <p:nvPr/>
        </p:nvSpPr>
        <p:spPr>
          <a:xfrm>
            <a:off x="3831138" y="2082280"/>
            <a:ext cx="2005263" cy="657726"/>
          </a:xfrm>
          <a:custGeom>
            <a:avLst/>
            <a:gdLst>
              <a:gd name="connsiteX0" fmla="*/ 0 w 2005263"/>
              <a:gd name="connsiteY0" fmla="*/ 657726 h 657726"/>
              <a:gd name="connsiteX1" fmla="*/ 770021 w 2005263"/>
              <a:gd name="connsiteY1" fmla="*/ 240631 h 657726"/>
              <a:gd name="connsiteX2" fmla="*/ 2005263 w 2005263"/>
              <a:gd name="connsiteY2" fmla="*/ 0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263" h="657726">
                <a:moveTo>
                  <a:pt x="0" y="657726"/>
                </a:moveTo>
                <a:cubicBezTo>
                  <a:pt x="217905" y="503989"/>
                  <a:pt x="435811" y="350252"/>
                  <a:pt x="770021" y="240631"/>
                </a:cubicBezTo>
                <a:cubicBezTo>
                  <a:pt x="1104231" y="131010"/>
                  <a:pt x="1554747" y="65505"/>
                  <a:pt x="2005263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5156EDC8-ADC0-9CE9-2B81-EC323B2C927F}"/>
              </a:ext>
            </a:extLst>
          </p:cNvPr>
          <p:cNvSpPr/>
          <p:nvPr/>
        </p:nvSpPr>
        <p:spPr>
          <a:xfrm>
            <a:off x="3842578" y="2634380"/>
            <a:ext cx="2000566" cy="167122"/>
          </a:xfrm>
          <a:custGeom>
            <a:avLst/>
            <a:gdLst>
              <a:gd name="connsiteX0" fmla="*/ 0 w 2000566"/>
              <a:gd name="connsiteY0" fmla="*/ 167122 h 167122"/>
              <a:gd name="connsiteX1" fmla="*/ 863881 w 2000566"/>
              <a:gd name="connsiteY1" fmla="*/ 408 h 167122"/>
              <a:gd name="connsiteX2" fmla="*/ 2000566 w 2000566"/>
              <a:gd name="connsiteY2" fmla="*/ 116603 h 167122"/>
              <a:gd name="connsiteX3" fmla="*/ 2000566 w 2000566"/>
              <a:gd name="connsiteY3" fmla="*/ 116603 h 16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566" h="167122">
                <a:moveTo>
                  <a:pt x="0" y="167122"/>
                </a:moveTo>
                <a:cubicBezTo>
                  <a:pt x="265226" y="87975"/>
                  <a:pt x="530453" y="8828"/>
                  <a:pt x="863881" y="408"/>
                </a:cubicBezTo>
                <a:cubicBezTo>
                  <a:pt x="1197309" y="-8012"/>
                  <a:pt x="2000566" y="116603"/>
                  <a:pt x="2000566" y="116603"/>
                </a:cubicBezTo>
                <a:lnTo>
                  <a:pt x="2000566" y="116603"/>
                </a:ln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16BD9F8-7D85-B01E-E9C6-082B900EF16D}"/>
              </a:ext>
            </a:extLst>
          </p:cNvPr>
          <p:cNvSpPr/>
          <p:nvPr/>
        </p:nvSpPr>
        <p:spPr>
          <a:xfrm>
            <a:off x="3779850" y="2841643"/>
            <a:ext cx="2088859" cy="1182848"/>
          </a:xfrm>
          <a:custGeom>
            <a:avLst/>
            <a:gdLst>
              <a:gd name="connsiteX0" fmla="*/ 0 w 2088859"/>
              <a:gd name="connsiteY0" fmla="*/ 0 h 1182848"/>
              <a:gd name="connsiteX1" fmla="*/ 822122 w 2088859"/>
              <a:gd name="connsiteY1" fmla="*/ 771787 h 1182848"/>
              <a:gd name="connsiteX2" fmla="*/ 2088859 w 2088859"/>
              <a:gd name="connsiteY2" fmla="*/ 1182848 h 118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859" h="1182848">
                <a:moveTo>
                  <a:pt x="0" y="0"/>
                </a:moveTo>
                <a:cubicBezTo>
                  <a:pt x="236989" y="287323"/>
                  <a:pt x="473979" y="574646"/>
                  <a:pt x="822122" y="771787"/>
                </a:cubicBezTo>
                <a:cubicBezTo>
                  <a:pt x="1170265" y="968928"/>
                  <a:pt x="1629562" y="1075888"/>
                  <a:pt x="2088859" y="118284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2A08A0EF-16A9-45D4-F4F4-191082260E0B}"/>
              </a:ext>
            </a:extLst>
          </p:cNvPr>
          <p:cNvSpPr/>
          <p:nvPr/>
        </p:nvSpPr>
        <p:spPr>
          <a:xfrm>
            <a:off x="3741400" y="2975168"/>
            <a:ext cx="2139193" cy="2323751"/>
          </a:xfrm>
          <a:custGeom>
            <a:avLst/>
            <a:gdLst>
              <a:gd name="connsiteX0" fmla="*/ 0 w 2139193"/>
              <a:gd name="connsiteY0" fmla="*/ 0 h 2323751"/>
              <a:gd name="connsiteX1" fmla="*/ 830511 w 2139193"/>
              <a:gd name="connsiteY1" fmla="*/ 1266738 h 2323751"/>
              <a:gd name="connsiteX2" fmla="*/ 1543575 w 2139193"/>
              <a:gd name="connsiteY2" fmla="*/ 2021747 h 2323751"/>
              <a:gd name="connsiteX3" fmla="*/ 2139193 w 2139193"/>
              <a:gd name="connsiteY3" fmla="*/ 2323751 h 232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193" h="2323751">
                <a:moveTo>
                  <a:pt x="0" y="0"/>
                </a:moveTo>
                <a:cubicBezTo>
                  <a:pt x="286624" y="464890"/>
                  <a:pt x="573249" y="929780"/>
                  <a:pt x="830511" y="1266738"/>
                </a:cubicBezTo>
                <a:cubicBezTo>
                  <a:pt x="1087773" y="1603696"/>
                  <a:pt x="1325461" y="1845578"/>
                  <a:pt x="1543575" y="2021747"/>
                </a:cubicBezTo>
                <a:cubicBezTo>
                  <a:pt x="1761689" y="2197916"/>
                  <a:pt x="1950441" y="2260833"/>
                  <a:pt x="2139193" y="2323751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77729D9-79E4-46E2-812B-E97F9B4E925D}"/>
              </a:ext>
            </a:extLst>
          </p:cNvPr>
          <p:cNvCxnSpPr>
            <a:cxnSpLocks/>
          </p:cNvCxnSpPr>
          <p:nvPr/>
        </p:nvCxnSpPr>
        <p:spPr>
          <a:xfrm>
            <a:off x="7475550" y="1471791"/>
            <a:ext cx="933181" cy="4981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C7B501B6-8F94-1F1E-DC60-D3CF0F6CDDEF}"/>
              </a:ext>
            </a:extLst>
          </p:cNvPr>
          <p:cNvSpPr/>
          <p:nvPr/>
        </p:nvSpPr>
        <p:spPr>
          <a:xfrm>
            <a:off x="6303219" y="1918815"/>
            <a:ext cx="2088240" cy="258252"/>
          </a:xfrm>
          <a:custGeom>
            <a:avLst/>
            <a:gdLst>
              <a:gd name="connsiteX0" fmla="*/ 0 w 2072640"/>
              <a:gd name="connsiteY0" fmla="*/ 169766 h 258252"/>
              <a:gd name="connsiteX1" fmla="*/ 690880 w 2072640"/>
              <a:gd name="connsiteY1" fmla="*/ 251046 h 258252"/>
              <a:gd name="connsiteX2" fmla="*/ 1320800 w 2072640"/>
              <a:gd name="connsiteY2" fmla="*/ 7206 h 258252"/>
              <a:gd name="connsiteX3" fmla="*/ 2072640 w 2072640"/>
              <a:gd name="connsiteY3" fmla="*/ 88486 h 25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2640" h="258252">
                <a:moveTo>
                  <a:pt x="0" y="169766"/>
                </a:moveTo>
                <a:cubicBezTo>
                  <a:pt x="235373" y="223952"/>
                  <a:pt x="470747" y="278139"/>
                  <a:pt x="690880" y="251046"/>
                </a:cubicBezTo>
                <a:cubicBezTo>
                  <a:pt x="911013" y="223953"/>
                  <a:pt x="1090507" y="34299"/>
                  <a:pt x="1320800" y="7206"/>
                </a:cubicBezTo>
                <a:cubicBezTo>
                  <a:pt x="1551093" y="-19887"/>
                  <a:pt x="1811866" y="34299"/>
                  <a:pt x="2072640" y="88486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66C7AC3-FAB8-5FCD-448B-F3EF64BD0D7C}"/>
              </a:ext>
            </a:extLst>
          </p:cNvPr>
          <p:cNvSpPr/>
          <p:nvPr/>
        </p:nvSpPr>
        <p:spPr>
          <a:xfrm>
            <a:off x="6349972" y="2108345"/>
            <a:ext cx="2005263" cy="657726"/>
          </a:xfrm>
          <a:custGeom>
            <a:avLst/>
            <a:gdLst>
              <a:gd name="connsiteX0" fmla="*/ 0 w 2005263"/>
              <a:gd name="connsiteY0" fmla="*/ 657726 h 657726"/>
              <a:gd name="connsiteX1" fmla="*/ 770021 w 2005263"/>
              <a:gd name="connsiteY1" fmla="*/ 240631 h 657726"/>
              <a:gd name="connsiteX2" fmla="*/ 2005263 w 2005263"/>
              <a:gd name="connsiteY2" fmla="*/ 0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263" h="657726">
                <a:moveTo>
                  <a:pt x="0" y="657726"/>
                </a:moveTo>
                <a:cubicBezTo>
                  <a:pt x="217905" y="503989"/>
                  <a:pt x="435811" y="350252"/>
                  <a:pt x="770021" y="240631"/>
                </a:cubicBezTo>
                <a:cubicBezTo>
                  <a:pt x="1104231" y="131010"/>
                  <a:pt x="1554747" y="65505"/>
                  <a:pt x="2005263" y="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A1E20B14-0B0B-8D4A-5FA7-F98968727D83}"/>
              </a:ext>
            </a:extLst>
          </p:cNvPr>
          <p:cNvSpPr/>
          <p:nvPr/>
        </p:nvSpPr>
        <p:spPr>
          <a:xfrm flipV="1">
            <a:off x="6195081" y="2280275"/>
            <a:ext cx="2202107" cy="2962470"/>
          </a:xfrm>
          <a:custGeom>
            <a:avLst/>
            <a:gdLst>
              <a:gd name="connsiteX0" fmla="*/ 0 w 2139696"/>
              <a:gd name="connsiteY0" fmla="*/ 0 h 2880360"/>
              <a:gd name="connsiteX1" fmla="*/ 768096 w 2139696"/>
              <a:gd name="connsiteY1" fmla="*/ 1133856 h 2880360"/>
              <a:gd name="connsiteX2" fmla="*/ 2139696 w 2139696"/>
              <a:gd name="connsiteY2" fmla="*/ 288036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696" h="2880360">
                <a:moveTo>
                  <a:pt x="0" y="0"/>
                </a:moveTo>
                <a:cubicBezTo>
                  <a:pt x="205740" y="326898"/>
                  <a:pt x="411480" y="653796"/>
                  <a:pt x="768096" y="1133856"/>
                </a:cubicBezTo>
                <a:cubicBezTo>
                  <a:pt x="1124712" y="1613916"/>
                  <a:pt x="1632204" y="2247138"/>
                  <a:pt x="2139696" y="288036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86BEF3-4773-62AA-5CEA-AFBE3E8FD0BE}"/>
              </a:ext>
            </a:extLst>
          </p:cNvPr>
          <p:cNvSpPr/>
          <p:nvPr/>
        </p:nvSpPr>
        <p:spPr>
          <a:xfrm>
            <a:off x="3300150" y="1836309"/>
            <a:ext cx="540000" cy="540000"/>
          </a:xfrm>
          <a:prstGeom prst="ellips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57AE14-202E-B387-703D-0FA5D3F8DDB3}"/>
              </a:ext>
            </a:extLst>
          </p:cNvPr>
          <p:cNvSpPr/>
          <p:nvPr/>
        </p:nvSpPr>
        <p:spPr>
          <a:xfrm>
            <a:off x="4465650" y="1150509"/>
            <a:ext cx="533400" cy="533400"/>
          </a:xfrm>
          <a:prstGeom prst="ellips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EBBEF2-842C-3CB4-426F-1E7CD21527DC}"/>
              </a:ext>
            </a:extLst>
          </p:cNvPr>
          <p:cNvSpPr/>
          <p:nvPr/>
        </p:nvSpPr>
        <p:spPr>
          <a:xfrm>
            <a:off x="3300150" y="2522109"/>
            <a:ext cx="540000" cy="540000"/>
          </a:xfrm>
          <a:prstGeom prst="ellips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AB1574-B354-391F-DF5C-009EB83A93D6}"/>
              </a:ext>
            </a:extLst>
          </p:cNvPr>
          <p:cNvSpPr/>
          <p:nvPr/>
        </p:nvSpPr>
        <p:spPr>
          <a:xfrm>
            <a:off x="5830650" y="1836309"/>
            <a:ext cx="54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FDA684-D9FE-309F-E765-BAB1920DF31F}"/>
              </a:ext>
            </a:extLst>
          </p:cNvPr>
          <p:cNvSpPr/>
          <p:nvPr/>
        </p:nvSpPr>
        <p:spPr>
          <a:xfrm>
            <a:off x="6980250" y="1205091"/>
            <a:ext cx="533400" cy="5334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691F99-1298-084B-9C4B-31DFD20C246A}"/>
              </a:ext>
            </a:extLst>
          </p:cNvPr>
          <p:cNvSpPr/>
          <p:nvPr/>
        </p:nvSpPr>
        <p:spPr>
          <a:xfrm>
            <a:off x="5830650" y="2522109"/>
            <a:ext cx="54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8C10DA-0448-9EEA-BBE4-C6EF3B7D00D9}"/>
              </a:ext>
            </a:extLst>
          </p:cNvPr>
          <p:cNvSpPr/>
          <p:nvPr/>
        </p:nvSpPr>
        <p:spPr>
          <a:xfrm>
            <a:off x="5830650" y="5112909"/>
            <a:ext cx="54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B9BF58-6213-36E1-BE07-D37CA9BBD0C5}"/>
              </a:ext>
            </a:extLst>
          </p:cNvPr>
          <p:cNvSpPr/>
          <p:nvPr/>
        </p:nvSpPr>
        <p:spPr>
          <a:xfrm>
            <a:off x="5830650" y="3828882"/>
            <a:ext cx="54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F86134-13C4-EE70-1B61-DFE210855654}"/>
              </a:ext>
            </a:extLst>
          </p:cNvPr>
          <p:cNvSpPr/>
          <p:nvPr/>
        </p:nvSpPr>
        <p:spPr>
          <a:xfrm>
            <a:off x="8351850" y="1890891"/>
            <a:ext cx="540000" cy="540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1E94379-47EE-3AD8-B659-0C003697FFD8}"/>
                  </a:ext>
                </a:extLst>
              </p:cNvPr>
              <p:cNvSpPr txBox="1"/>
              <p:nvPr/>
            </p:nvSpPr>
            <p:spPr>
              <a:xfrm>
                <a:off x="5421702" y="1222152"/>
                <a:ext cx="581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1E94379-47EE-3AD8-B659-0C003697F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702" y="1222152"/>
                <a:ext cx="5815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28C0E9A-59C2-CEE7-A418-3DD521AFD4F7}"/>
                  </a:ext>
                </a:extLst>
              </p:cNvPr>
              <p:cNvSpPr txBox="1"/>
              <p:nvPr/>
            </p:nvSpPr>
            <p:spPr>
              <a:xfrm>
                <a:off x="5146551" y="1416754"/>
                <a:ext cx="581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28C0E9A-59C2-CEE7-A418-3DD521AF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51" y="1416754"/>
                <a:ext cx="5815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721F45-45D6-6B08-D111-0930CE330AB6}"/>
                  </a:ext>
                </a:extLst>
              </p:cNvPr>
              <p:cNvSpPr txBox="1"/>
              <p:nvPr/>
            </p:nvSpPr>
            <p:spPr>
              <a:xfrm>
                <a:off x="3938468" y="1776869"/>
                <a:ext cx="57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721F45-45D6-6B08-D111-0930CE330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68" y="1776869"/>
                <a:ext cx="5761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C489CA7-31C6-F09A-1FC7-5C4D9824ED49}"/>
                  </a:ext>
                </a:extLst>
              </p:cNvPr>
              <p:cNvSpPr txBox="1"/>
              <p:nvPr/>
            </p:nvSpPr>
            <p:spPr>
              <a:xfrm>
                <a:off x="3872667" y="2097255"/>
                <a:ext cx="57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C489CA7-31C6-F09A-1FC7-5C4D9824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67" y="2097255"/>
                <a:ext cx="5761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9F958EC-AC97-5029-5D37-328CCAAD4D84}"/>
                  </a:ext>
                </a:extLst>
              </p:cNvPr>
              <p:cNvSpPr txBox="1"/>
              <p:nvPr/>
            </p:nvSpPr>
            <p:spPr>
              <a:xfrm>
                <a:off x="3591005" y="3281014"/>
                <a:ext cx="59157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9F958EC-AC97-5029-5D37-328CCAAD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05" y="3281014"/>
                <a:ext cx="591572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227ECB3-6398-8EBF-892D-36BACB9A65C0}"/>
                  </a:ext>
                </a:extLst>
              </p:cNvPr>
              <p:cNvSpPr txBox="1"/>
              <p:nvPr/>
            </p:nvSpPr>
            <p:spPr>
              <a:xfrm>
                <a:off x="7915941" y="1264758"/>
                <a:ext cx="620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227ECB3-6398-8EBF-892D-36BACB9A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41" y="1264758"/>
                <a:ext cx="6209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D2E0A5F-76BE-587E-EAC6-8F45C43D3841}"/>
                  </a:ext>
                </a:extLst>
              </p:cNvPr>
              <p:cNvSpPr txBox="1"/>
              <p:nvPr/>
            </p:nvSpPr>
            <p:spPr>
              <a:xfrm>
                <a:off x="6432707" y="1819475"/>
                <a:ext cx="61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D2E0A5F-76BE-587E-EAC6-8F45C43D3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07" y="1819475"/>
                <a:ext cx="6156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93AFEA9-257C-5CF7-FE0F-3D7F4898EF7D}"/>
                  </a:ext>
                </a:extLst>
              </p:cNvPr>
              <p:cNvSpPr txBox="1"/>
              <p:nvPr/>
            </p:nvSpPr>
            <p:spPr>
              <a:xfrm>
                <a:off x="6432707" y="2545901"/>
                <a:ext cx="61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93AFEA9-257C-5CF7-FE0F-3D7F4898E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07" y="2545901"/>
                <a:ext cx="6156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34CE11C-F157-D735-BD76-69F5D05C052F}"/>
                  </a:ext>
                </a:extLst>
              </p:cNvPr>
              <p:cNvSpPr txBox="1"/>
              <p:nvPr/>
            </p:nvSpPr>
            <p:spPr>
              <a:xfrm>
                <a:off x="6432707" y="3737393"/>
                <a:ext cx="58118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34CE11C-F157-D735-BD76-69F5D05C0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07" y="3737393"/>
                <a:ext cx="581185" cy="39164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A6ACA3A-5F57-4B6E-90E4-C09E159B4CDB}"/>
                  </a:ext>
                </a:extLst>
              </p:cNvPr>
              <p:cNvSpPr txBox="1"/>
              <p:nvPr/>
            </p:nvSpPr>
            <p:spPr>
              <a:xfrm>
                <a:off x="6432707" y="5262161"/>
                <a:ext cx="62895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A6ACA3A-5F57-4B6E-90E4-C09E159B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07" y="5262161"/>
                <a:ext cx="628955" cy="390748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A053422-6214-F06D-29AD-E7D460499B2E}"/>
              </a:ext>
            </a:extLst>
          </p:cNvPr>
          <p:cNvSpPr txBox="1"/>
          <p:nvPr/>
        </p:nvSpPr>
        <p:spPr>
          <a:xfrm>
            <a:off x="2994199" y="309544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Two-Layer </a:t>
            </a:r>
            <a:r>
              <a:rPr lang="en-US" sz="2800" dirty="0">
                <a:solidFill>
                  <a:srgbClr val="FF0000"/>
                </a:solidFill>
              </a:rPr>
              <a:t>Feedforward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4027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53422-6214-F06D-29AD-E7D460499B2E}"/>
              </a:ext>
            </a:extLst>
          </p:cNvPr>
          <p:cNvSpPr txBox="1"/>
          <p:nvPr/>
        </p:nvSpPr>
        <p:spPr>
          <a:xfrm>
            <a:off x="2994199" y="309544"/>
            <a:ext cx="6217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Many-Layer Feedforward Neural Network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33CA776-BDD2-4DF5-AB77-04342AE465BB}"/>
              </a:ext>
            </a:extLst>
          </p:cNvPr>
          <p:cNvGrpSpPr/>
          <p:nvPr/>
        </p:nvGrpSpPr>
        <p:grpSpPr>
          <a:xfrm>
            <a:off x="1981200" y="1203174"/>
            <a:ext cx="9155337" cy="5185958"/>
            <a:chOff x="1981200" y="1203174"/>
            <a:chExt cx="9155337" cy="51859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0A8B3E-CDE4-1056-5790-5D3765457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373" y="3315165"/>
              <a:ext cx="108000" cy="10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EB7640-730D-E060-F608-4F50C4177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373" y="3467565"/>
              <a:ext cx="108000" cy="10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700439-D61A-A74F-53E2-F155A6BB2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373" y="3619965"/>
              <a:ext cx="108000" cy="10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F2B3A4-715F-5493-DE2E-554EBAB68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373" y="4584406"/>
              <a:ext cx="108000" cy="10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40AA97-12B6-F039-40B7-E74DC01DB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373" y="4736806"/>
              <a:ext cx="108000" cy="10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B48D3B-F8BD-6554-EBC7-EF7ADDBB7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373" y="4889206"/>
              <a:ext cx="108000" cy="10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8CB1E5-1EB2-11A7-17A5-6EB9D96BB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873" y="3315165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140997-5A00-8E24-EB2F-C0C354479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873" y="3467565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14B4A6-9B60-EF41-884C-900A98C78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873" y="3619965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2219FF-8E09-A53A-6602-529AF57B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873" y="4584406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CBC375-E9E2-1C70-10A8-F22229E50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873" y="4736806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5D898E-89AE-F5CD-78BD-9DFFA4884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873" y="4889206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35D9F28-4E8B-24DF-849B-C224604CBEFD}"/>
                </a:ext>
              </a:extLst>
            </p:cNvPr>
            <p:cNvSpPr/>
            <p:nvPr/>
          </p:nvSpPr>
          <p:spPr>
            <a:xfrm>
              <a:off x="2557646" y="2222490"/>
              <a:ext cx="2038525" cy="1828800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9D14C61-B58C-B75D-4777-876A205897B1}"/>
                </a:ext>
              </a:extLst>
            </p:cNvPr>
            <p:cNvSpPr/>
            <p:nvPr/>
          </p:nvSpPr>
          <p:spPr>
            <a:xfrm>
              <a:off x="2575473" y="2952512"/>
              <a:ext cx="2028272" cy="1185893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130F9629-E797-B36D-000D-43AACE6F17EF}"/>
                </a:ext>
              </a:extLst>
            </p:cNvPr>
            <p:cNvSpPr/>
            <p:nvPr/>
          </p:nvSpPr>
          <p:spPr>
            <a:xfrm>
              <a:off x="2542905" y="4180378"/>
              <a:ext cx="2113664" cy="45719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7E6D652-5B4E-5ACA-A737-6D601D84FA3E}"/>
                </a:ext>
              </a:extLst>
            </p:cNvPr>
            <p:cNvSpPr/>
            <p:nvPr/>
          </p:nvSpPr>
          <p:spPr>
            <a:xfrm flipV="1">
              <a:off x="2507707" y="4283068"/>
              <a:ext cx="2078228" cy="1182847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43C4823-71A2-F66E-4D3A-7508D7C9B653}"/>
                </a:ext>
              </a:extLst>
            </p:cNvPr>
            <p:cNvCxnSpPr>
              <a:cxnSpLocks/>
              <a:stCxn id="17" idx="6"/>
              <a:endCxn id="18" idx="1"/>
            </p:cNvCxnSpPr>
            <p:nvPr/>
          </p:nvCxnSpPr>
          <p:spPr>
            <a:xfrm>
              <a:off x="3756573" y="1469874"/>
              <a:ext cx="910681" cy="49818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3F00597-0B13-46A5-603A-7CC6A8C6E38B}"/>
                </a:ext>
              </a:extLst>
            </p:cNvPr>
            <p:cNvSpPr/>
            <p:nvPr/>
          </p:nvSpPr>
          <p:spPr>
            <a:xfrm>
              <a:off x="3683477" y="1603477"/>
              <a:ext cx="1016000" cy="1036320"/>
            </a:xfrm>
            <a:custGeom>
              <a:avLst/>
              <a:gdLst>
                <a:gd name="connsiteX0" fmla="*/ 0 w 1016000"/>
                <a:gd name="connsiteY0" fmla="*/ 0 h 1036320"/>
                <a:gd name="connsiteX1" fmla="*/ 508000 w 1016000"/>
                <a:gd name="connsiteY1" fmla="*/ 284480 h 1036320"/>
                <a:gd name="connsiteX2" fmla="*/ 1016000 w 1016000"/>
                <a:gd name="connsiteY2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36320">
                  <a:moveTo>
                    <a:pt x="0" y="0"/>
                  </a:moveTo>
                  <a:cubicBezTo>
                    <a:pt x="169333" y="55880"/>
                    <a:pt x="338667" y="111760"/>
                    <a:pt x="508000" y="284480"/>
                  </a:cubicBezTo>
                  <a:cubicBezTo>
                    <a:pt x="677333" y="457200"/>
                    <a:pt x="931333" y="921173"/>
                    <a:pt x="1016000" y="103632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EC78FC0-A534-336D-B0C1-0AD275725A21}"/>
                </a:ext>
              </a:extLst>
            </p:cNvPr>
            <p:cNvSpPr/>
            <p:nvPr/>
          </p:nvSpPr>
          <p:spPr>
            <a:xfrm>
              <a:off x="3581853" y="1675071"/>
              <a:ext cx="1178560" cy="2235200"/>
            </a:xfrm>
            <a:custGeom>
              <a:avLst/>
              <a:gdLst>
                <a:gd name="connsiteX0" fmla="*/ 0 w 1178560"/>
                <a:gd name="connsiteY0" fmla="*/ 0 h 2235200"/>
                <a:gd name="connsiteX1" fmla="*/ 548640 w 1178560"/>
                <a:gd name="connsiteY1" fmla="*/ 568960 h 2235200"/>
                <a:gd name="connsiteX2" fmla="*/ 1178560 w 1178560"/>
                <a:gd name="connsiteY2" fmla="*/ 22352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8560" h="2235200">
                  <a:moveTo>
                    <a:pt x="0" y="0"/>
                  </a:moveTo>
                  <a:cubicBezTo>
                    <a:pt x="176106" y="98213"/>
                    <a:pt x="352213" y="196427"/>
                    <a:pt x="548640" y="568960"/>
                  </a:cubicBezTo>
                  <a:cubicBezTo>
                    <a:pt x="745067" y="941493"/>
                    <a:pt x="961813" y="1588346"/>
                    <a:pt x="1178560" y="223520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8F79F9C-DB4D-60CE-1DEA-D559E48C9E7B}"/>
                </a:ext>
              </a:extLst>
            </p:cNvPr>
            <p:cNvSpPr/>
            <p:nvPr/>
          </p:nvSpPr>
          <p:spPr>
            <a:xfrm>
              <a:off x="3514274" y="1681859"/>
              <a:ext cx="1239520" cy="3515360"/>
            </a:xfrm>
            <a:custGeom>
              <a:avLst/>
              <a:gdLst>
                <a:gd name="connsiteX0" fmla="*/ 0 w 1239520"/>
                <a:gd name="connsiteY0" fmla="*/ 0 h 3515360"/>
                <a:gd name="connsiteX1" fmla="*/ 589280 w 1239520"/>
                <a:gd name="connsiteY1" fmla="*/ 1178560 h 3515360"/>
                <a:gd name="connsiteX2" fmla="*/ 1239520 w 1239520"/>
                <a:gd name="connsiteY2" fmla="*/ 3515360 h 35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9520" h="3515360">
                  <a:moveTo>
                    <a:pt x="0" y="0"/>
                  </a:moveTo>
                  <a:cubicBezTo>
                    <a:pt x="191346" y="296333"/>
                    <a:pt x="382693" y="592667"/>
                    <a:pt x="589280" y="1178560"/>
                  </a:cubicBezTo>
                  <a:cubicBezTo>
                    <a:pt x="795867" y="1764453"/>
                    <a:pt x="1017693" y="2639906"/>
                    <a:pt x="1239520" y="351536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B795766-EAAD-EBF5-C8BF-0A4DBEF5A341}"/>
                </a:ext>
              </a:extLst>
            </p:cNvPr>
            <p:cNvSpPr/>
            <p:nvPr/>
          </p:nvSpPr>
          <p:spPr>
            <a:xfrm>
              <a:off x="2575473" y="1927488"/>
              <a:ext cx="2088240" cy="258252"/>
            </a:xfrm>
            <a:custGeom>
              <a:avLst/>
              <a:gdLst>
                <a:gd name="connsiteX0" fmla="*/ 0 w 2072640"/>
                <a:gd name="connsiteY0" fmla="*/ 169766 h 258252"/>
                <a:gd name="connsiteX1" fmla="*/ 690880 w 2072640"/>
                <a:gd name="connsiteY1" fmla="*/ 251046 h 258252"/>
                <a:gd name="connsiteX2" fmla="*/ 1320800 w 2072640"/>
                <a:gd name="connsiteY2" fmla="*/ 7206 h 258252"/>
                <a:gd name="connsiteX3" fmla="*/ 2072640 w 2072640"/>
                <a:gd name="connsiteY3" fmla="*/ 88486 h 25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640" h="258252">
                  <a:moveTo>
                    <a:pt x="0" y="169766"/>
                  </a:moveTo>
                  <a:cubicBezTo>
                    <a:pt x="235373" y="223952"/>
                    <a:pt x="470747" y="278139"/>
                    <a:pt x="690880" y="251046"/>
                  </a:cubicBezTo>
                  <a:cubicBezTo>
                    <a:pt x="911013" y="223953"/>
                    <a:pt x="1090507" y="34299"/>
                    <a:pt x="1320800" y="7206"/>
                  </a:cubicBezTo>
                  <a:cubicBezTo>
                    <a:pt x="1551093" y="-19887"/>
                    <a:pt x="1811866" y="34299"/>
                    <a:pt x="2072640" y="88486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1D44090-5B27-DCBD-D94F-3F86A3B6ACE4}"/>
                </a:ext>
              </a:extLst>
            </p:cNvPr>
            <p:cNvSpPr/>
            <p:nvPr/>
          </p:nvSpPr>
          <p:spPr>
            <a:xfrm>
              <a:off x="2597673" y="2201708"/>
              <a:ext cx="2056896" cy="501082"/>
            </a:xfrm>
            <a:custGeom>
              <a:avLst/>
              <a:gdLst>
                <a:gd name="connsiteX0" fmla="*/ 6002 w 2035970"/>
                <a:gd name="connsiteY0" fmla="*/ 0 h 493776"/>
                <a:gd name="connsiteX1" fmla="*/ 170594 w 2035970"/>
                <a:gd name="connsiteY1" fmla="*/ 45720 h 493776"/>
                <a:gd name="connsiteX2" fmla="*/ 1139858 w 2035970"/>
                <a:gd name="connsiteY2" fmla="*/ 128016 h 493776"/>
                <a:gd name="connsiteX3" fmla="*/ 2035970 w 2035970"/>
                <a:gd name="connsiteY3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970" h="493776">
                  <a:moveTo>
                    <a:pt x="6002" y="0"/>
                  </a:moveTo>
                  <a:cubicBezTo>
                    <a:pt x="-6190" y="12192"/>
                    <a:pt x="-18382" y="24384"/>
                    <a:pt x="170594" y="45720"/>
                  </a:cubicBezTo>
                  <a:cubicBezTo>
                    <a:pt x="359570" y="67056"/>
                    <a:pt x="828962" y="53340"/>
                    <a:pt x="1139858" y="128016"/>
                  </a:cubicBezTo>
                  <a:cubicBezTo>
                    <a:pt x="1450754" y="202692"/>
                    <a:pt x="1743362" y="348234"/>
                    <a:pt x="2035970" y="493776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AF4A718-B13B-A7F4-B46A-2253909B700A}"/>
                </a:ext>
              </a:extLst>
            </p:cNvPr>
            <p:cNvSpPr/>
            <p:nvPr/>
          </p:nvSpPr>
          <p:spPr>
            <a:xfrm>
              <a:off x="2550073" y="2288823"/>
              <a:ext cx="2141072" cy="1675839"/>
            </a:xfrm>
            <a:custGeom>
              <a:avLst/>
              <a:gdLst>
                <a:gd name="connsiteX0" fmla="*/ 0 w 2103120"/>
                <a:gd name="connsiteY0" fmla="*/ 0 h 1673352"/>
                <a:gd name="connsiteX1" fmla="*/ 850392 w 2103120"/>
                <a:gd name="connsiteY1" fmla="*/ 841248 h 1673352"/>
                <a:gd name="connsiteX2" fmla="*/ 2103120 w 2103120"/>
                <a:gd name="connsiteY2" fmla="*/ 1673352 h 167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120" h="1673352">
                  <a:moveTo>
                    <a:pt x="0" y="0"/>
                  </a:moveTo>
                  <a:cubicBezTo>
                    <a:pt x="249936" y="281178"/>
                    <a:pt x="499872" y="562356"/>
                    <a:pt x="850392" y="841248"/>
                  </a:cubicBezTo>
                  <a:cubicBezTo>
                    <a:pt x="1200912" y="1120140"/>
                    <a:pt x="1652016" y="1396746"/>
                    <a:pt x="2103120" y="1673352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B0E71EE-7222-A43D-B4D8-ADFA279DEA2A}"/>
                </a:ext>
              </a:extLst>
            </p:cNvPr>
            <p:cNvSpPr/>
            <p:nvPr/>
          </p:nvSpPr>
          <p:spPr>
            <a:xfrm>
              <a:off x="2509945" y="2354108"/>
              <a:ext cx="2172056" cy="2890714"/>
            </a:xfrm>
            <a:custGeom>
              <a:avLst/>
              <a:gdLst>
                <a:gd name="connsiteX0" fmla="*/ 0 w 2139696"/>
                <a:gd name="connsiteY0" fmla="*/ 0 h 2880360"/>
                <a:gd name="connsiteX1" fmla="*/ 768096 w 2139696"/>
                <a:gd name="connsiteY1" fmla="*/ 1133856 h 2880360"/>
                <a:gd name="connsiteX2" fmla="*/ 2139696 w 2139696"/>
                <a:gd name="connsiteY2" fmla="*/ 2880360 h 288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9696" h="2880360">
                  <a:moveTo>
                    <a:pt x="0" y="0"/>
                  </a:moveTo>
                  <a:cubicBezTo>
                    <a:pt x="205740" y="326898"/>
                    <a:pt x="411480" y="653796"/>
                    <a:pt x="768096" y="1133856"/>
                  </a:cubicBezTo>
                  <a:cubicBezTo>
                    <a:pt x="1124712" y="1613916"/>
                    <a:pt x="1632204" y="2247138"/>
                    <a:pt x="2139696" y="288036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2912FD1-234B-039A-9C31-4A56EC276D6F}"/>
                </a:ext>
              </a:extLst>
            </p:cNvPr>
            <p:cNvSpPr/>
            <p:nvPr/>
          </p:nvSpPr>
          <p:spPr>
            <a:xfrm>
              <a:off x="2588661" y="2134945"/>
              <a:ext cx="2005263" cy="657726"/>
            </a:xfrm>
            <a:custGeom>
              <a:avLst/>
              <a:gdLst>
                <a:gd name="connsiteX0" fmla="*/ 0 w 2005263"/>
                <a:gd name="connsiteY0" fmla="*/ 657726 h 657726"/>
                <a:gd name="connsiteX1" fmla="*/ 770021 w 2005263"/>
                <a:gd name="connsiteY1" fmla="*/ 240631 h 657726"/>
                <a:gd name="connsiteX2" fmla="*/ 2005263 w 2005263"/>
                <a:gd name="connsiteY2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5263" h="657726">
                  <a:moveTo>
                    <a:pt x="0" y="657726"/>
                  </a:moveTo>
                  <a:cubicBezTo>
                    <a:pt x="217905" y="503989"/>
                    <a:pt x="435811" y="350252"/>
                    <a:pt x="770021" y="240631"/>
                  </a:cubicBezTo>
                  <a:cubicBezTo>
                    <a:pt x="1104231" y="131010"/>
                    <a:pt x="1554747" y="65505"/>
                    <a:pt x="2005263" y="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156EDC8-ADC0-9CE9-2B81-EC323B2C927F}"/>
                </a:ext>
              </a:extLst>
            </p:cNvPr>
            <p:cNvSpPr/>
            <p:nvPr/>
          </p:nvSpPr>
          <p:spPr>
            <a:xfrm>
              <a:off x="2600101" y="2687045"/>
              <a:ext cx="2000566" cy="167122"/>
            </a:xfrm>
            <a:custGeom>
              <a:avLst/>
              <a:gdLst>
                <a:gd name="connsiteX0" fmla="*/ 0 w 2000566"/>
                <a:gd name="connsiteY0" fmla="*/ 167122 h 167122"/>
                <a:gd name="connsiteX1" fmla="*/ 863881 w 2000566"/>
                <a:gd name="connsiteY1" fmla="*/ 408 h 167122"/>
                <a:gd name="connsiteX2" fmla="*/ 2000566 w 2000566"/>
                <a:gd name="connsiteY2" fmla="*/ 116603 h 167122"/>
                <a:gd name="connsiteX3" fmla="*/ 2000566 w 2000566"/>
                <a:gd name="connsiteY3" fmla="*/ 116603 h 16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566" h="167122">
                  <a:moveTo>
                    <a:pt x="0" y="167122"/>
                  </a:moveTo>
                  <a:cubicBezTo>
                    <a:pt x="265226" y="87975"/>
                    <a:pt x="530453" y="8828"/>
                    <a:pt x="863881" y="408"/>
                  </a:cubicBezTo>
                  <a:cubicBezTo>
                    <a:pt x="1197309" y="-8012"/>
                    <a:pt x="2000566" y="116603"/>
                    <a:pt x="2000566" y="116603"/>
                  </a:cubicBezTo>
                  <a:lnTo>
                    <a:pt x="2000566" y="116603"/>
                  </a:ln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16BD9F8-7D85-B01E-E9C6-082B900EF16D}"/>
                </a:ext>
              </a:extLst>
            </p:cNvPr>
            <p:cNvSpPr/>
            <p:nvPr/>
          </p:nvSpPr>
          <p:spPr>
            <a:xfrm>
              <a:off x="2537373" y="2894308"/>
              <a:ext cx="2088859" cy="1182848"/>
            </a:xfrm>
            <a:custGeom>
              <a:avLst/>
              <a:gdLst>
                <a:gd name="connsiteX0" fmla="*/ 0 w 2088859"/>
                <a:gd name="connsiteY0" fmla="*/ 0 h 1182848"/>
                <a:gd name="connsiteX1" fmla="*/ 822122 w 2088859"/>
                <a:gd name="connsiteY1" fmla="*/ 771787 h 1182848"/>
                <a:gd name="connsiteX2" fmla="*/ 2088859 w 2088859"/>
                <a:gd name="connsiteY2" fmla="*/ 1182848 h 118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8859" h="1182848">
                  <a:moveTo>
                    <a:pt x="0" y="0"/>
                  </a:moveTo>
                  <a:cubicBezTo>
                    <a:pt x="236989" y="287323"/>
                    <a:pt x="473979" y="574646"/>
                    <a:pt x="822122" y="771787"/>
                  </a:cubicBezTo>
                  <a:cubicBezTo>
                    <a:pt x="1170265" y="968928"/>
                    <a:pt x="1629562" y="1075888"/>
                    <a:pt x="2088859" y="1182848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A08A0EF-16A9-45D4-F4F4-191082260E0B}"/>
                </a:ext>
              </a:extLst>
            </p:cNvPr>
            <p:cNvSpPr/>
            <p:nvPr/>
          </p:nvSpPr>
          <p:spPr>
            <a:xfrm>
              <a:off x="2498923" y="3027833"/>
              <a:ext cx="2139193" cy="2323751"/>
            </a:xfrm>
            <a:custGeom>
              <a:avLst/>
              <a:gdLst>
                <a:gd name="connsiteX0" fmla="*/ 0 w 2139193"/>
                <a:gd name="connsiteY0" fmla="*/ 0 h 2323751"/>
                <a:gd name="connsiteX1" fmla="*/ 830511 w 2139193"/>
                <a:gd name="connsiteY1" fmla="*/ 1266738 h 2323751"/>
                <a:gd name="connsiteX2" fmla="*/ 1543575 w 2139193"/>
                <a:gd name="connsiteY2" fmla="*/ 2021747 h 2323751"/>
                <a:gd name="connsiteX3" fmla="*/ 2139193 w 2139193"/>
                <a:gd name="connsiteY3" fmla="*/ 2323751 h 232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193" h="2323751">
                  <a:moveTo>
                    <a:pt x="0" y="0"/>
                  </a:moveTo>
                  <a:cubicBezTo>
                    <a:pt x="286624" y="464890"/>
                    <a:pt x="573249" y="929780"/>
                    <a:pt x="830511" y="1266738"/>
                  </a:cubicBezTo>
                  <a:cubicBezTo>
                    <a:pt x="1087773" y="1603696"/>
                    <a:pt x="1325461" y="1845578"/>
                    <a:pt x="1543575" y="2021747"/>
                  </a:cubicBezTo>
                  <a:cubicBezTo>
                    <a:pt x="1761689" y="2197916"/>
                    <a:pt x="1950441" y="2260833"/>
                    <a:pt x="2139193" y="2323751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429B3E9-B28C-0754-2914-FC1FC4B96B1D}"/>
                </a:ext>
              </a:extLst>
            </p:cNvPr>
            <p:cNvSpPr/>
            <p:nvPr/>
          </p:nvSpPr>
          <p:spPr>
            <a:xfrm flipV="1">
              <a:off x="2520705" y="5341434"/>
              <a:ext cx="2088240" cy="258252"/>
            </a:xfrm>
            <a:custGeom>
              <a:avLst/>
              <a:gdLst>
                <a:gd name="connsiteX0" fmla="*/ 0 w 2072640"/>
                <a:gd name="connsiteY0" fmla="*/ 169766 h 258252"/>
                <a:gd name="connsiteX1" fmla="*/ 690880 w 2072640"/>
                <a:gd name="connsiteY1" fmla="*/ 251046 h 258252"/>
                <a:gd name="connsiteX2" fmla="*/ 1320800 w 2072640"/>
                <a:gd name="connsiteY2" fmla="*/ 7206 h 258252"/>
                <a:gd name="connsiteX3" fmla="*/ 2072640 w 2072640"/>
                <a:gd name="connsiteY3" fmla="*/ 88486 h 25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640" h="258252">
                  <a:moveTo>
                    <a:pt x="0" y="169766"/>
                  </a:moveTo>
                  <a:cubicBezTo>
                    <a:pt x="235373" y="223952"/>
                    <a:pt x="470747" y="278139"/>
                    <a:pt x="690880" y="251046"/>
                  </a:cubicBezTo>
                  <a:cubicBezTo>
                    <a:pt x="911013" y="223953"/>
                    <a:pt x="1090507" y="34299"/>
                    <a:pt x="1320800" y="7206"/>
                  </a:cubicBezTo>
                  <a:cubicBezTo>
                    <a:pt x="1551093" y="-19887"/>
                    <a:pt x="1811866" y="34299"/>
                    <a:pt x="2072640" y="88486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4DFCE70-0132-AEFC-A1C0-78C546FC71C7}"/>
                </a:ext>
              </a:extLst>
            </p:cNvPr>
            <p:cNvSpPr/>
            <p:nvPr/>
          </p:nvSpPr>
          <p:spPr>
            <a:xfrm flipV="1">
              <a:off x="2542905" y="4388956"/>
              <a:ext cx="2194352" cy="936510"/>
            </a:xfrm>
            <a:custGeom>
              <a:avLst/>
              <a:gdLst>
                <a:gd name="connsiteX0" fmla="*/ 6002 w 2035970"/>
                <a:gd name="connsiteY0" fmla="*/ 0 h 493776"/>
                <a:gd name="connsiteX1" fmla="*/ 170594 w 2035970"/>
                <a:gd name="connsiteY1" fmla="*/ 45720 h 493776"/>
                <a:gd name="connsiteX2" fmla="*/ 1139858 w 2035970"/>
                <a:gd name="connsiteY2" fmla="*/ 128016 h 493776"/>
                <a:gd name="connsiteX3" fmla="*/ 2035970 w 2035970"/>
                <a:gd name="connsiteY3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970" h="493776">
                  <a:moveTo>
                    <a:pt x="6002" y="0"/>
                  </a:moveTo>
                  <a:cubicBezTo>
                    <a:pt x="-6190" y="12192"/>
                    <a:pt x="-18382" y="24384"/>
                    <a:pt x="170594" y="45720"/>
                  </a:cubicBezTo>
                  <a:cubicBezTo>
                    <a:pt x="359570" y="67056"/>
                    <a:pt x="828962" y="53340"/>
                    <a:pt x="1139858" y="128016"/>
                  </a:cubicBezTo>
                  <a:cubicBezTo>
                    <a:pt x="1450754" y="202692"/>
                    <a:pt x="1743362" y="348234"/>
                    <a:pt x="2035970" y="493776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B6275B4-4223-C072-A136-ED9B0B7162D4}"/>
                </a:ext>
              </a:extLst>
            </p:cNvPr>
            <p:cNvSpPr/>
            <p:nvPr/>
          </p:nvSpPr>
          <p:spPr>
            <a:xfrm rot="16200000">
              <a:off x="2471113" y="3033175"/>
              <a:ext cx="2210888" cy="2276314"/>
            </a:xfrm>
            <a:custGeom>
              <a:avLst/>
              <a:gdLst>
                <a:gd name="connsiteX0" fmla="*/ 0 w 2103120"/>
                <a:gd name="connsiteY0" fmla="*/ 0 h 1673352"/>
                <a:gd name="connsiteX1" fmla="*/ 850392 w 2103120"/>
                <a:gd name="connsiteY1" fmla="*/ 841248 h 1673352"/>
                <a:gd name="connsiteX2" fmla="*/ 2103120 w 2103120"/>
                <a:gd name="connsiteY2" fmla="*/ 1673352 h 167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120" h="1673352">
                  <a:moveTo>
                    <a:pt x="0" y="0"/>
                  </a:moveTo>
                  <a:cubicBezTo>
                    <a:pt x="249936" y="281178"/>
                    <a:pt x="499872" y="562356"/>
                    <a:pt x="850392" y="841248"/>
                  </a:cubicBezTo>
                  <a:cubicBezTo>
                    <a:pt x="1200912" y="1120140"/>
                    <a:pt x="1652016" y="1396746"/>
                    <a:pt x="2103120" y="1673352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3506676-E130-52AD-7B12-1EA05950E6A4}"/>
                </a:ext>
              </a:extLst>
            </p:cNvPr>
            <p:cNvSpPr/>
            <p:nvPr/>
          </p:nvSpPr>
          <p:spPr>
            <a:xfrm flipV="1">
              <a:off x="2425126" y="2282352"/>
              <a:ext cx="2202107" cy="2962470"/>
            </a:xfrm>
            <a:custGeom>
              <a:avLst/>
              <a:gdLst>
                <a:gd name="connsiteX0" fmla="*/ 0 w 2139696"/>
                <a:gd name="connsiteY0" fmla="*/ 0 h 2880360"/>
                <a:gd name="connsiteX1" fmla="*/ 768096 w 2139696"/>
                <a:gd name="connsiteY1" fmla="*/ 1133856 h 2880360"/>
                <a:gd name="connsiteX2" fmla="*/ 2139696 w 2139696"/>
                <a:gd name="connsiteY2" fmla="*/ 2880360 h 288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9696" h="2880360">
                  <a:moveTo>
                    <a:pt x="0" y="0"/>
                  </a:moveTo>
                  <a:cubicBezTo>
                    <a:pt x="205740" y="326898"/>
                    <a:pt x="411480" y="653796"/>
                    <a:pt x="768096" y="1133856"/>
                  </a:cubicBezTo>
                  <a:cubicBezTo>
                    <a:pt x="1124712" y="1613916"/>
                    <a:pt x="1632204" y="2247138"/>
                    <a:pt x="2139696" y="2880360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86BEF3-4773-62AA-5CEA-AFBE3E8FD0BE}"/>
                </a:ext>
              </a:extLst>
            </p:cNvPr>
            <p:cNvSpPr/>
            <p:nvPr/>
          </p:nvSpPr>
          <p:spPr>
            <a:xfrm>
              <a:off x="2057673" y="1888974"/>
              <a:ext cx="540000" cy="5400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57AE14-202E-B387-703D-0FA5D3F8DDB3}"/>
                </a:ext>
              </a:extLst>
            </p:cNvPr>
            <p:cNvSpPr/>
            <p:nvPr/>
          </p:nvSpPr>
          <p:spPr>
            <a:xfrm>
              <a:off x="3223173" y="1203174"/>
              <a:ext cx="533400" cy="5334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EBBEF2-842C-3CB4-426F-1E7CD21527DC}"/>
                </a:ext>
              </a:extLst>
            </p:cNvPr>
            <p:cNvSpPr/>
            <p:nvPr/>
          </p:nvSpPr>
          <p:spPr>
            <a:xfrm>
              <a:off x="2057673" y="2574774"/>
              <a:ext cx="540000" cy="5400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A98D13-483D-048E-C834-7BD90FF4C229}"/>
                </a:ext>
              </a:extLst>
            </p:cNvPr>
            <p:cNvSpPr/>
            <p:nvPr/>
          </p:nvSpPr>
          <p:spPr>
            <a:xfrm>
              <a:off x="2057673" y="5165574"/>
              <a:ext cx="540000" cy="5400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9F269E-CB08-041E-FE2E-5849549911F5}"/>
                </a:ext>
              </a:extLst>
            </p:cNvPr>
            <p:cNvSpPr/>
            <p:nvPr/>
          </p:nvSpPr>
          <p:spPr>
            <a:xfrm>
              <a:off x="2057673" y="3881547"/>
              <a:ext cx="540000" cy="540000"/>
            </a:xfrm>
            <a:prstGeom prst="ellips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DAB1574-B354-391F-DF5C-009EB83A93D6}"/>
                    </a:ext>
                  </a:extLst>
                </p:cNvPr>
                <p:cNvSpPr/>
                <p:nvPr/>
              </p:nvSpPr>
              <p:spPr>
                <a:xfrm>
                  <a:off x="4588173" y="1888974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DAB1574-B354-391F-DF5C-009EB83A9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173" y="1888974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 l="-4545" r="-454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1E94379-47EE-3AD8-B659-0C003697FFD8}"/>
                    </a:ext>
                  </a:extLst>
                </p:cNvPr>
                <p:cNvSpPr txBox="1"/>
                <p:nvPr/>
              </p:nvSpPr>
              <p:spPr>
                <a:xfrm>
                  <a:off x="4179225" y="1274817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1E94379-47EE-3AD8-B659-0C003697F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225" y="1274817"/>
                  <a:ext cx="5815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8C0E9A-59C2-CEE7-A418-3DD521AFD4F7}"/>
                    </a:ext>
                  </a:extLst>
                </p:cNvPr>
                <p:cNvSpPr txBox="1"/>
                <p:nvPr/>
              </p:nvSpPr>
              <p:spPr>
                <a:xfrm>
                  <a:off x="3904074" y="1469419"/>
                  <a:ext cx="581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8C0E9A-59C2-CEE7-A418-3DD521AFD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074" y="1469419"/>
                  <a:ext cx="5815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5721F45-45D6-6B08-D111-0930CE330AB6}"/>
                    </a:ext>
                  </a:extLst>
                </p:cNvPr>
                <p:cNvSpPr txBox="1"/>
                <p:nvPr/>
              </p:nvSpPr>
              <p:spPr>
                <a:xfrm>
                  <a:off x="2695991" y="1829534"/>
                  <a:ext cx="5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5721F45-45D6-6B08-D111-0930CE330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991" y="1829534"/>
                  <a:ext cx="5761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C489CA7-31C6-F09A-1FC7-5C4D9824ED49}"/>
                    </a:ext>
                  </a:extLst>
                </p:cNvPr>
                <p:cNvSpPr txBox="1"/>
                <p:nvPr/>
              </p:nvSpPr>
              <p:spPr>
                <a:xfrm>
                  <a:off x="2630190" y="2149920"/>
                  <a:ext cx="5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C489CA7-31C6-F09A-1FC7-5C4D9824E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190" y="2149920"/>
                  <a:ext cx="5761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9F958EC-AC97-5029-5D37-328CCAAD4D84}"/>
                    </a:ext>
                  </a:extLst>
                </p:cNvPr>
                <p:cNvSpPr txBox="1"/>
                <p:nvPr/>
              </p:nvSpPr>
              <p:spPr>
                <a:xfrm>
                  <a:off x="2348528" y="3333679"/>
                  <a:ext cx="59157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9F958EC-AC97-5029-5D37-328CCAAD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28" y="3333679"/>
                  <a:ext cx="591572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FB45F92-4CEB-1785-E17E-ECBA0B230CA9}"/>
                    </a:ext>
                  </a:extLst>
                </p:cNvPr>
                <p:cNvSpPr txBox="1"/>
                <p:nvPr/>
              </p:nvSpPr>
              <p:spPr>
                <a:xfrm>
                  <a:off x="2366102" y="4265723"/>
                  <a:ext cx="553100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FB45F92-4CEB-1785-E17E-ECBA0B230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102" y="4265723"/>
                  <a:ext cx="553100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EE6F5A9-58BF-C28A-2FED-932CB423E5B4}"/>
                    </a:ext>
                  </a:extLst>
                </p:cNvPr>
                <p:cNvSpPr txBox="1"/>
                <p:nvPr/>
              </p:nvSpPr>
              <p:spPr>
                <a:xfrm>
                  <a:off x="2712181" y="5272220"/>
                  <a:ext cx="591509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EE6F5A9-58BF-C28A-2FED-932CB423E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181" y="5272220"/>
                  <a:ext cx="591509" cy="390748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24A9A1A-104F-AD49-4F67-AF951B1CB6C0}"/>
                    </a:ext>
                  </a:extLst>
                </p:cNvPr>
                <p:cNvSpPr txBox="1"/>
                <p:nvPr/>
              </p:nvSpPr>
              <p:spPr>
                <a:xfrm>
                  <a:off x="3962599" y="4073130"/>
                  <a:ext cx="52956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24A9A1A-104F-AD49-4F67-AF951B1CB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99" y="4073130"/>
                  <a:ext cx="529569" cy="391646"/>
                </a:xfrm>
                <a:prstGeom prst="rect">
                  <a:avLst/>
                </a:prstGeom>
                <a:blipFill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861705-BD4B-70F1-4B8F-665A2BE47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3733" y="32625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D69686-9B55-280E-FA61-C6BE21EDD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3733" y="34149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9123A3-A2C4-7491-D338-16BCD3F4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3733" y="3567300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33E008-9FD1-110C-C2CA-91ACBBB1A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3733" y="4531741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509460-B5CC-CCB4-6E59-E8C9BA820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3733" y="4684141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C1CC1A-D6DD-57E3-2503-3BDB33E95F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3733" y="4836541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8B66E1-934A-15E7-2BA5-5782D8C3D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954" y="3317082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5999058-CC9F-395C-4E08-9578B7DBA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954" y="3469482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52B3EC9-98FA-8A57-4BC7-BD036C88C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954" y="3621882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858A1C-FBB3-F2F7-4BE4-CC9A216C7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954" y="4586323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D496A2-531E-CA92-934A-68379CC85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954" y="4738723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3AA218-F22B-3E28-D97C-FBE794474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954" y="4891123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68EE903-190B-C6C1-7465-BED53BA5B783}"/>
                </a:ext>
              </a:extLst>
            </p:cNvPr>
            <p:cNvSpPr/>
            <p:nvPr/>
          </p:nvSpPr>
          <p:spPr>
            <a:xfrm>
              <a:off x="8187809" y="2198673"/>
              <a:ext cx="2038525" cy="1828800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72509C5-BE79-638B-D5E3-8051E95C13B0}"/>
                </a:ext>
              </a:extLst>
            </p:cNvPr>
            <p:cNvSpPr/>
            <p:nvPr/>
          </p:nvSpPr>
          <p:spPr>
            <a:xfrm>
              <a:off x="8205636" y="2928695"/>
              <a:ext cx="2028272" cy="1185893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27E5783-9E75-144E-7DA8-78EE37C22E42}"/>
                </a:ext>
              </a:extLst>
            </p:cNvPr>
            <p:cNvSpPr/>
            <p:nvPr/>
          </p:nvSpPr>
          <p:spPr>
            <a:xfrm>
              <a:off x="8173068" y="4156561"/>
              <a:ext cx="2113664" cy="45719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390B782-BAB0-698F-3681-11F36E8852BC}"/>
                </a:ext>
              </a:extLst>
            </p:cNvPr>
            <p:cNvSpPr/>
            <p:nvPr/>
          </p:nvSpPr>
          <p:spPr>
            <a:xfrm flipV="1">
              <a:off x="8137870" y="4259251"/>
              <a:ext cx="2078228" cy="1182847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Curved Connector 132">
              <a:extLst>
                <a:ext uri="{FF2B5EF4-FFF2-40B4-BE49-F238E27FC236}">
                  <a16:creationId xmlns:a16="http://schemas.microsoft.com/office/drawing/2014/main" id="{A6750ED2-1EDD-2E8E-86C3-AD76E73D5D17}"/>
                </a:ext>
              </a:extLst>
            </p:cNvPr>
            <p:cNvCxnSpPr>
              <a:cxnSpLocks/>
            </p:cNvCxnSpPr>
            <p:nvPr/>
          </p:nvCxnSpPr>
          <p:spPr>
            <a:xfrm>
              <a:off x="9361954" y="1471791"/>
              <a:ext cx="933181" cy="498181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6060E04-CDC8-BB73-37C4-AC26FFA7062C}"/>
                </a:ext>
              </a:extLst>
            </p:cNvPr>
            <p:cNvSpPr/>
            <p:nvPr/>
          </p:nvSpPr>
          <p:spPr>
            <a:xfrm>
              <a:off x="9336554" y="1631811"/>
              <a:ext cx="1016000" cy="1036320"/>
            </a:xfrm>
            <a:custGeom>
              <a:avLst/>
              <a:gdLst>
                <a:gd name="connsiteX0" fmla="*/ 0 w 1016000"/>
                <a:gd name="connsiteY0" fmla="*/ 0 h 1036320"/>
                <a:gd name="connsiteX1" fmla="*/ 508000 w 1016000"/>
                <a:gd name="connsiteY1" fmla="*/ 284480 h 1036320"/>
                <a:gd name="connsiteX2" fmla="*/ 1016000 w 1016000"/>
                <a:gd name="connsiteY2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36320">
                  <a:moveTo>
                    <a:pt x="0" y="0"/>
                  </a:moveTo>
                  <a:cubicBezTo>
                    <a:pt x="169333" y="55880"/>
                    <a:pt x="338667" y="111760"/>
                    <a:pt x="508000" y="284480"/>
                  </a:cubicBezTo>
                  <a:cubicBezTo>
                    <a:pt x="677333" y="457200"/>
                    <a:pt x="931333" y="921173"/>
                    <a:pt x="1016000" y="103632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0A2B1B-13F0-F286-9E62-384E60D33A95}"/>
                </a:ext>
              </a:extLst>
            </p:cNvPr>
            <p:cNvSpPr/>
            <p:nvPr/>
          </p:nvSpPr>
          <p:spPr>
            <a:xfrm>
              <a:off x="9234954" y="1692771"/>
              <a:ext cx="1178560" cy="2235200"/>
            </a:xfrm>
            <a:custGeom>
              <a:avLst/>
              <a:gdLst>
                <a:gd name="connsiteX0" fmla="*/ 0 w 1178560"/>
                <a:gd name="connsiteY0" fmla="*/ 0 h 2235200"/>
                <a:gd name="connsiteX1" fmla="*/ 548640 w 1178560"/>
                <a:gd name="connsiteY1" fmla="*/ 568960 h 2235200"/>
                <a:gd name="connsiteX2" fmla="*/ 1178560 w 1178560"/>
                <a:gd name="connsiteY2" fmla="*/ 22352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8560" h="2235200">
                  <a:moveTo>
                    <a:pt x="0" y="0"/>
                  </a:moveTo>
                  <a:cubicBezTo>
                    <a:pt x="176106" y="98213"/>
                    <a:pt x="352213" y="196427"/>
                    <a:pt x="548640" y="568960"/>
                  </a:cubicBezTo>
                  <a:cubicBezTo>
                    <a:pt x="745067" y="941493"/>
                    <a:pt x="961813" y="1588346"/>
                    <a:pt x="1178560" y="223520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96BB6AD-1B78-02FD-08CE-78D7596D0CCC}"/>
                </a:ext>
              </a:extLst>
            </p:cNvPr>
            <p:cNvSpPr/>
            <p:nvPr/>
          </p:nvSpPr>
          <p:spPr>
            <a:xfrm>
              <a:off x="9133354" y="1713091"/>
              <a:ext cx="1239520" cy="3515360"/>
            </a:xfrm>
            <a:custGeom>
              <a:avLst/>
              <a:gdLst>
                <a:gd name="connsiteX0" fmla="*/ 0 w 1239520"/>
                <a:gd name="connsiteY0" fmla="*/ 0 h 3515360"/>
                <a:gd name="connsiteX1" fmla="*/ 589280 w 1239520"/>
                <a:gd name="connsiteY1" fmla="*/ 1178560 h 3515360"/>
                <a:gd name="connsiteX2" fmla="*/ 1239520 w 1239520"/>
                <a:gd name="connsiteY2" fmla="*/ 3515360 h 35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9520" h="3515360">
                  <a:moveTo>
                    <a:pt x="0" y="0"/>
                  </a:moveTo>
                  <a:cubicBezTo>
                    <a:pt x="191346" y="296333"/>
                    <a:pt x="382693" y="592667"/>
                    <a:pt x="589280" y="1178560"/>
                  </a:cubicBezTo>
                  <a:cubicBezTo>
                    <a:pt x="795867" y="1764453"/>
                    <a:pt x="1017693" y="2639906"/>
                    <a:pt x="1239520" y="351536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280CD4D-F218-16C8-EDA0-9B0254040775}"/>
                </a:ext>
              </a:extLst>
            </p:cNvPr>
            <p:cNvSpPr/>
            <p:nvPr/>
          </p:nvSpPr>
          <p:spPr>
            <a:xfrm>
              <a:off x="8189623" y="1918815"/>
              <a:ext cx="2088240" cy="258252"/>
            </a:xfrm>
            <a:custGeom>
              <a:avLst/>
              <a:gdLst>
                <a:gd name="connsiteX0" fmla="*/ 0 w 2072640"/>
                <a:gd name="connsiteY0" fmla="*/ 169766 h 258252"/>
                <a:gd name="connsiteX1" fmla="*/ 690880 w 2072640"/>
                <a:gd name="connsiteY1" fmla="*/ 251046 h 258252"/>
                <a:gd name="connsiteX2" fmla="*/ 1320800 w 2072640"/>
                <a:gd name="connsiteY2" fmla="*/ 7206 h 258252"/>
                <a:gd name="connsiteX3" fmla="*/ 2072640 w 2072640"/>
                <a:gd name="connsiteY3" fmla="*/ 88486 h 25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640" h="258252">
                  <a:moveTo>
                    <a:pt x="0" y="169766"/>
                  </a:moveTo>
                  <a:cubicBezTo>
                    <a:pt x="235373" y="223952"/>
                    <a:pt x="470747" y="278139"/>
                    <a:pt x="690880" y="251046"/>
                  </a:cubicBezTo>
                  <a:cubicBezTo>
                    <a:pt x="911013" y="223953"/>
                    <a:pt x="1090507" y="34299"/>
                    <a:pt x="1320800" y="7206"/>
                  </a:cubicBezTo>
                  <a:cubicBezTo>
                    <a:pt x="1551093" y="-19887"/>
                    <a:pt x="1811866" y="34299"/>
                    <a:pt x="2072640" y="88486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B47C89C-242E-941A-056E-F0ABDAFD5364}"/>
                </a:ext>
              </a:extLst>
            </p:cNvPr>
            <p:cNvSpPr/>
            <p:nvPr/>
          </p:nvSpPr>
          <p:spPr>
            <a:xfrm>
              <a:off x="8211823" y="2193035"/>
              <a:ext cx="2056896" cy="501082"/>
            </a:xfrm>
            <a:custGeom>
              <a:avLst/>
              <a:gdLst>
                <a:gd name="connsiteX0" fmla="*/ 6002 w 2035970"/>
                <a:gd name="connsiteY0" fmla="*/ 0 h 493776"/>
                <a:gd name="connsiteX1" fmla="*/ 170594 w 2035970"/>
                <a:gd name="connsiteY1" fmla="*/ 45720 h 493776"/>
                <a:gd name="connsiteX2" fmla="*/ 1139858 w 2035970"/>
                <a:gd name="connsiteY2" fmla="*/ 128016 h 493776"/>
                <a:gd name="connsiteX3" fmla="*/ 2035970 w 2035970"/>
                <a:gd name="connsiteY3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970" h="493776">
                  <a:moveTo>
                    <a:pt x="6002" y="0"/>
                  </a:moveTo>
                  <a:cubicBezTo>
                    <a:pt x="-6190" y="12192"/>
                    <a:pt x="-18382" y="24384"/>
                    <a:pt x="170594" y="45720"/>
                  </a:cubicBezTo>
                  <a:cubicBezTo>
                    <a:pt x="359570" y="67056"/>
                    <a:pt x="828962" y="53340"/>
                    <a:pt x="1139858" y="128016"/>
                  </a:cubicBezTo>
                  <a:cubicBezTo>
                    <a:pt x="1450754" y="202692"/>
                    <a:pt x="1743362" y="348234"/>
                    <a:pt x="2035970" y="493776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FDDE531-AD54-4FCA-F9CB-C087A421A0EF}"/>
                </a:ext>
              </a:extLst>
            </p:cNvPr>
            <p:cNvSpPr/>
            <p:nvPr/>
          </p:nvSpPr>
          <p:spPr>
            <a:xfrm>
              <a:off x="8164223" y="2280150"/>
              <a:ext cx="2141072" cy="1675839"/>
            </a:xfrm>
            <a:custGeom>
              <a:avLst/>
              <a:gdLst>
                <a:gd name="connsiteX0" fmla="*/ 0 w 2103120"/>
                <a:gd name="connsiteY0" fmla="*/ 0 h 1673352"/>
                <a:gd name="connsiteX1" fmla="*/ 850392 w 2103120"/>
                <a:gd name="connsiteY1" fmla="*/ 841248 h 1673352"/>
                <a:gd name="connsiteX2" fmla="*/ 2103120 w 2103120"/>
                <a:gd name="connsiteY2" fmla="*/ 1673352 h 167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120" h="1673352">
                  <a:moveTo>
                    <a:pt x="0" y="0"/>
                  </a:moveTo>
                  <a:cubicBezTo>
                    <a:pt x="249936" y="281178"/>
                    <a:pt x="499872" y="562356"/>
                    <a:pt x="850392" y="841248"/>
                  </a:cubicBezTo>
                  <a:cubicBezTo>
                    <a:pt x="1200912" y="1120140"/>
                    <a:pt x="1652016" y="1396746"/>
                    <a:pt x="2103120" y="1673352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030AD494-65F0-F703-CC71-9533CA6700C6}"/>
                </a:ext>
              </a:extLst>
            </p:cNvPr>
            <p:cNvSpPr/>
            <p:nvPr/>
          </p:nvSpPr>
          <p:spPr>
            <a:xfrm>
              <a:off x="8124095" y="2345435"/>
              <a:ext cx="2172056" cy="2890714"/>
            </a:xfrm>
            <a:custGeom>
              <a:avLst/>
              <a:gdLst>
                <a:gd name="connsiteX0" fmla="*/ 0 w 2139696"/>
                <a:gd name="connsiteY0" fmla="*/ 0 h 2880360"/>
                <a:gd name="connsiteX1" fmla="*/ 768096 w 2139696"/>
                <a:gd name="connsiteY1" fmla="*/ 1133856 h 2880360"/>
                <a:gd name="connsiteX2" fmla="*/ 2139696 w 2139696"/>
                <a:gd name="connsiteY2" fmla="*/ 2880360 h 288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9696" h="2880360">
                  <a:moveTo>
                    <a:pt x="0" y="0"/>
                  </a:moveTo>
                  <a:cubicBezTo>
                    <a:pt x="205740" y="326898"/>
                    <a:pt x="411480" y="653796"/>
                    <a:pt x="768096" y="1133856"/>
                  </a:cubicBezTo>
                  <a:cubicBezTo>
                    <a:pt x="1124712" y="1613916"/>
                    <a:pt x="1632204" y="2247138"/>
                    <a:pt x="2139696" y="288036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F81DCD0-E30D-B75F-9815-0265A302A48B}"/>
                </a:ext>
              </a:extLst>
            </p:cNvPr>
            <p:cNvSpPr/>
            <p:nvPr/>
          </p:nvSpPr>
          <p:spPr>
            <a:xfrm>
              <a:off x="8236376" y="2108345"/>
              <a:ext cx="2005263" cy="657726"/>
            </a:xfrm>
            <a:custGeom>
              <a:avLst/>
              <a:gdLst>
                <a:gd name="connsiteX0" fmla="*/ 0 w 2005263"/>
                <a:gd name="connsiteY0" fmla="*/ 657726 h 657726"/>
                <a:gd name="connsiteX1" fmla="*/ 770021 w 2005263"/>
                <a:gd name="connsiteY1" fmla="*/ 240631 h 657726"/>
                <a:gd name="connsiteX2" fmla="*/ 2005263 w 2005263"/>
                <a:gd name="connsiteY2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5263" h="657726">
                  <a:moveTo>
                    <a:pt x="0" y="657726"/>
                  </a:moveTo>
                  <a:cubicBezTo>
                    <a:pt x="217905" y="503989"/>
                    <a:pt x="435811" y="350252"/>
                    <a:pt x="770021" y="240631"/>
                  </a:cubicBezTo>
                  <a:cubicBezTo>
                    <a:pt x="1104231" y="131010"/>
                    <a:pt x="1554747" y="65505"/>
                    <a:pt x="2005263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19B3A20-C111-9A95-B6D1-22E5E55F7751}"/>
                </a:ext>
              </a:extLst>
            </p:cNvPr>
            <p:cNvSpPr/>
            <p:nvPr/>
          </p:nvSpPr>
          <p:spPr>
            <a:xfrm>
              <a:off x="8247816" y="2660445"/>
              <a:ext cx="2000566" cy="167122"/>
            </a:xfrm>
            <a:custGeom>
              <a:avLst/>
              <a:gdLst>
                <a:gd name="connsiteX0" fmla="*/ 0 w 2000566"/>
                <a:gd name="connsiteY0" fmla="*/ 167122 h 167122"/>
                <a:gd name="connsiteX1" fmla="*/ 863881 w 2000566"/>
                <a:gd name="connsiteY1" fmla="*/ 408 h 167122"/>
                <a:gd name="connsiteX2" fmla="*/ 2000566 w 2000566"/>
                <a:gd name="connsiteY2" fmla="*/ 116603 h 167122"/>
                <a:gd name="connsiteX3" fmla="*/ 2000566 w 2000566"/>
                <a:gd name="connsiteY3" fmla="*/ 116603 h 16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566" h="167122">
                  <a:moveTo>
                    <a:pt x="0" y="167122"/>
                  </a:moveTo>
                  <a:cubicBezTo>
                    <a:pt x="265226" y="87975"/>
                    <a:pt x="530453" y="8828"/>
                    <a:pt x="863881" y="408"/>
                  </a:cubicBezTo>
                  <a:cubicBezTo>
                    <a:pt x="1197309" y="-8012"/>
                    <a:pt x="2000566" y="116603"/>
                    <a:pt x="2000566" y="116603"/>
                  </a:cubicBezTo>
                  <a:lnTo>
                    <a:pt x="2000566" y="116603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9FCD5C10-2F68-B624-64FE-F0E08DD7D89D}"/>
                </a:ext>
              </a:extLst>
            </p:cNvPr>
            <p:cNvSpPr/>
            <p:nvPr/>
          </p:nvSpPr>
          <p:spPr>
            <a:xfrm>
              <a:off x="8185088" y="2867708"/>
              <a:ext cx="2088859" cy="1182848"/>
            </a:xfrm>
            <a:custGeom>
              <a:avLst/>
              <a:gdLst>
                <a:gd name="connsiteX0" fmla="*/ 0 w 2088859"/>
                <a:gd name="connsiteY0" fmla="*/ 0 h 1182848"/>
                <a:gd name="connsiteX1" fmla="*/ 822122 w 2088859"/>
                <a:gd name="connsiteY1" fmla="*/ 771787 h 1182848"/>
                <a:gd name="connsiteX2" fmla="*/ 2088859 w 2088859"/>
                <a:gd name="connsiteY2" fmla="*/ 1182848 h 118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8859" h="1182848">
                  <a:moveTo>
                    <a:pt x="0" y="0"/>
                  </a:moveTo>
                  <a:cubicBezTo>
                    <a:pt x="236989" y="287323"/>
                    <a:pt x="473979" y="574646"/>
                    <a:pt x="822122" y="771787"/>
                  </a:cubicBezTo>
                  <a:cubicBezTo>
                    <a:pt x="1170265" y="968928"/>
                    <a:pt x="1629562" y="1075888"/>
                    <a:pt x="2088859" y="1182848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FB2AB1C3-BBC3-E342-FFCD-0B89BB7CA1FE}"/>
                </a:ext>
              </a:extLst>
            </p:cNvPr>
            <p:cNvSpPr/>
            <p:nvPr/>
          </p:nvSpPr>
          <p:spPr>
            <a:xfrm>
              <a:off x="8146638" y="3001233"/>
              <a:ext cx="2139193" cy="2323751"/>
            </a:xfrm>
            <a:custGeom>
              <a:avLst/>
              <a:gdLst>
                <a:gd name="connsiteX0" fmla="*/ 0 w 2139193"/>
                <a:gd name="connsiteY0" fmla="*/ 0 h 2323751"/>
                <a:gd name="connsiteX1" fmla="*/ 830511 w 2139193"/>
                <a:gd name="connsiteY1" fmla="*/ 1266738 h 2323751"/>
                <a:gd name="connsiteX2" fmla="*/ 1543575 w 2139193"/>
                <a:gd name="connsiteY2" fmla="*/ 2021747 h 2323751"/>
                <a:gd name="connsiteX3" fmla="*/ 2139193 w 2139193"/>
                <a:gd name="connsiteY3" fmla="*/ 2323751 h 232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193" h="2323751">
                  <a:moveTo>
                    <a:pt x="0" y="0"/>
                  </a:moveTo>
                  <a:cubicBezTo>
                    <a:pt x="286624" y="464890"/>
                    <a:pt x="573249" y="929780"/>
                    <a:pt x="830511" y="1266738"/>
                  </a:cubicBezTo>
                  <a:cubicBezTo>
                    <a:pt x="1087773" y="1603696"/>
                    <a:pt x="1325461" y="1845578"/>
                    <a:pt x="1543575" y="2021747"/>
                  </a:cubicBezTo>
                  <a:cubicBezTo>
                    <a:pt x="1761689" y="2197916"/>
                    <a:pt x="1950441" y="2260833"/>
                    <a:pt x="2139193" y="2323751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936E90BD-F978-E03D-1E32-A79BC463FEC4}"/>
                </a:ext>
              </a:extLst>
            </p:cNvPr>
            <p:cNvSpPr/>
            <p:nvPr/>
          </p:nvSpPr>
          <p:spPr>
            <a:xfrm flipV="1">
              <a:off x="8177064" y="5339357"/>
              <a:ext cx="2088240" cy="258252"/>
            </a:xfrm>
            <a:custGeom>
              <a:avLst/>
              <a:gdLst>
                <a:gd name="connsiteX0" fmla="*/ 0 w 2072640"/>
                <a:gd name="connsiteY0" fmla="*/ 169766 h 258252"/>
                <a:gd name="connsiteX1" fmla="*/ 690880 w 2072640"/>
                <a:gd name="connsiteY1" fmla="*/ 251046 h 258252"/>
                <a:gd name="connsiteX2" fmla="*/ 1320800 w 2072640"/>
                <a:gd name="connsiteY2" fmla="*/ 7206 h 258252"/>
                <a:gd name="connsiteX3" fmla="*/ 2072640 w 2072640"/>
                <a:gd name="connsiteY3" fmla="*/ 88486 h 25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640" h="258252">
                  <a:moveTo>
                    <a:pt x="0" y="169766"/>
                  </a:moveTo>
                  <a:cubicBezTo>
                    <a:pt x="235373" y="223952"/>
                    <a:pt x="470747" y="278139"/>
                    <a:pt x="690880" y="251046"/>
                  </a:cubicBezTo>
                  <a:cubicBezTo>
                    <a:pt x="911013" y="223953"/>
                    <a:pt x="1090507" y="34299"/>
                    <a:pt x="1320800" y="7206"/>
                  </a:cubicBezTo>
                  <a:cubicBezTo>
                    <a:pt x="1551093" y="-19887"/>
                    <a:pt x="1811866" y="34299"/>
                    <a:pt x="2072640" y="88486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E0330E6B-F50F-0B8F-930F-DAB4C57469B3}"/>
                </a:ext>
              </a:extLst>
            </p:cNvPr>
            <p:cNvSpPr/>
            <p:nvPr/>
          </p:nvSpPr>
          <p:spPr>
            <a:xfrm flipV="1">
              <a:off x="8199264" y="4386879"/>
              <a:ext cx="2194352" cy="936510"/>
            </a:xfrm>
            <a:custGeom>
              <a:avLst/>
              <a:gdLst>
                <a:gd name="connsiteX0" fmla="*/ 6002 w 2035970"/>
                <a:gd name="connsiteY0" fmla="*/ 0 h 493776"/>
                <a:gd name="connsiteX1" fmla="*/ 170594 w 2035970"/>
                <a:gd name="connsiteY1" fmla="*/ 45720 h 493776"/>
                <a:gd name="connsiteX2" fmla="*/ 1139858 w 2035970"/>
                <a:gd name="connsiteY2" fmla="*/ 128016 h 493776"/>
                <a:gd name="connsiteX3" fmla="*/ 2035970 w 2035970"/>
                <a:gd name="connsiteY3" fmla="*/ 493776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970" h="493776">
                  <a:moveTo>
                    <a:pt x="6002" y="0"/>
                  </a:moveTo>
                  <a:cubicBezTo>
                    <a:pt x="-6190" y="12192"/>
                    <a:pt x="-18382" y="24384"/>
                    <a:pt x="170594" y="45720"/>
                  </a:cubicBezTo>
                  <a:cubicBezTo>
                    <a:pt x="359570" y="67056"/>
                    <a:pt x="828962" y="53340"/>
                    <a:pt x="1139858" y="128016"/>
                  </a:cubicBezTo>
                  <a:cubicBezTo>
                    <a:pt x="1450754" y="202692"/>
                    <a:pt x="1743362" y="348234"/>
                    <a:pt x="2035970" y="493776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F00469B-E32A-FBDD-13CF-65DE37D8CFE9}"/>
                </a:ext>
              </a:extLst>
            </p:cNvPr>
            <p:cNvSpPr/>
            <p:nvPr/>
          </p:nvSpPr>
          <p:spPr>
            <a:xfrm rot="16200000">
              <a:off x="8127472" y="3031098"/>
              <a:ext cx="2210888" cy="2276314"/>
            </a:xfrm>
            <a:custGeom>
              <a:avLst/>
              <a:gdLst>
                <a:gd name="connsiteX0" fmla="*/ 0 w 2103120"/>
                <a:gd name="connsiteY0" fmla="*/ 0 h 1673352"/>
                <a:gd name="connsiteX1" fmla="*/ 850392 w 2103120"/>
                <a:gd name="connsiteY1" fmla="*/ 841248 h 1673352"/>
                <a:gd name="connsiteX2" fmla="*/ 2103120 w 2103120"/>
                <a:gd name="connsiteY2" fmla="*/ 1673352 h 167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120" h="1673352">
                  <a:moveTo>
                    <a:pt x="0" y="0"/>
                  </a:moveTo>
                  <a:cubicBezTo>
                    <a:pt x="249936" y="281178"/>
                    <a:pt x="499872" y="562356"/>
                    <a:pt x="850392" y="841248"/>
                  </a:cubicBezTo>
                  <a:cubicBezTo>
                    <a:pt x="1200912" y="1120140"/>
                    <a:pt x="1652016" y="1396746"/>
                    <a:pt x="2103120" y="1673352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29C11AEE-E0E9-605D-A8DF-EC73171069EE}"/>
                </a:ext>
              </a:extLst>
            </p:cNvPr>
            <p:cNvSpPr/>
            <p:nvPr/>
          </p:nvSpPr>
          <p:spPr>
            <a:xfrm flipV="1">
              <a:off x="8081485" y="2280275"/>
              <a:ext cx="2202107" cy="2962470"/>
            </a:xfrm>
            <a:custGeom>
              <a:avLst/>
              <a:gdLst>
                <a:gd name="connsiteX0" fmla="*/ 0 w 2139696"/>
                <a:gd name="connsiteY0" fmla="*/ 0 h 2880360"/>
                <a:gd name="connsiteX1" fmla="*/ 768096 w 2139696"/>
                <a:gd name="connsiteY1" fmla="*/ 1133856 h 2880360"/>
                <a:gd name="connsiteX2" fmla="*/ 2139696 w 2139696"/>
                <a:gd name="connsiteY2" fmla="*/ 2880360 h 288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9696" h="2880360">
                  <a:moveTo>
                    <a:pt x="0" y="0"/>
                  </a:moveTo>
                  <a:cubicBezTo>
                    <a:pt x="205740" y="326898"/>
                    <a:pt x="411480" y="653796"/>
                    <a:pt x="768096" y="1133856"/>
                  </a:cubicBezTo>
                  <a:cubicBezTo>
                    <a:pt x="1124712" y="1613916"/>
                    <a:pt x="1632204" y="2247138"/>
                    <a:pt x="2139696" y="288036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B7AF656-D7B4-E294-D7B1-4EC98CD3732D}"/>
                </a:ext>
              </a:extLst>
            </p:cNvPr>
            <p:cNvSpPr/>
            <p:nvPr/>
          </p:nvSpPr>
          <p:spPr>
            <a:xfrm>
              <a:off x="8866654" y="1205091"/>
              <a:ext cx="533400" cy="5334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86A4AC-B946-1D6E-36C6-563D2CBCC3BA}"/>
                </a:ext>
              </a:extLst>
            </p:cNvPr>
            <p:cNvSpPr/>
            <p:nvPr/>
          </p:nvSpPr>
          <p:spPr>
            <a:xfrm>
              <a:off x="10238254" y="1890891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B00A681-5C97-7DD1-F500-57A9CAAD4326}"/>
                </a:ext>
              </a:extLst>
            </p:cNvPr>
            <p:cNvSpPr/>
            <p:nvPr/>
          </p:nvSpPr>
          <p:spPr>
            <a:xfrm>
              <a:off x="10238254" y="2576691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219E881-256D-A2A1-BC11-E58AC797EB3B}"/>
                </a:ext>
              </a:extLst>
            </p:cNvPr>
            <p:cNvSpPr/>
            <p:nvPr/>
          </p:nvSpPr>
          <p:spPr>
            <a:xfrm>
              <a:off x="10238254" y="3883464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8DF94C2-BA3D-34DD-0C7D-C98F975FC05F}"/>
                </a:ext>
              </a:extLst>
            </p:cNvPr>
            <p:cNvSpPr/>
            <p:nvPr/>
          </p:nvSpPr>
          <p:spPr>
            <a:xfrm>
              <a:off x="10238254" y="5167491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198034B-E84D-42E2-7487-A846FCD383AD}"/>
                    </a:ext>
                  </a:extLst>
                </p:cNvPr>
                <p:cNvSpPr txBox="1"/>
                <p:nvPr/>
              </p:nvSpPr>
              <p:spPr>
                <a:xfrm>
                  <a:off x="9802345" y="1264758"/>
                  <a:ext cx="6209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198034B-E84D-42E2-7487-A846FCD38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2345" y="1264758"/>
                  <a:ext cx="62093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913DDFF-286D-909A-B2EE-1524A61C8686}"/>
                    </a:ext>
                  </a:extLst>
                </p:cNvPr>
                <p:cNvSpPr txBox="1"/>
                <p:nvPr/>
              </p:nvSpPr>
              <p:spPr>
                <a:xfrm>
                  <a:off x="9527194" y="1459360"/>
                  <a:ext cx="6209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913DDFF-286D-909A-B2EE-1524A61C8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7194" y="1459360"/>
                  <a:ext cx="6209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D2D4A91-F64E-166E-A097-67E328886FB4}"/>
                    </a:ext>
                  </a:extLst>
                </p:cNvPr>
                <p:cNvSpPr txBox="1"/>
                <p:nvPr/>
              </p:nvSpPr>
              <p:spPr>
                <a:xfrm>
                  <a:off x="8319111" y="1819475"/>
                  <a:ext cx="615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D2D4A91-F64E-166E-A097-67E328886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9111" y="1819475"/>
                  <a:ext cx="61561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EB017C65-DC8D-7CE6-4995-B5F048428E39}"/>
                    </a:ext>
                  </a:extLst>
                </p:cNvPr>
                <p:cNvSpPr txBox="1"/>
                <p:nvPr/>
              </p:nvSpPr>
              <p:spPr>
                <a:xfrm>
                  <a:off x="8253310" y="2139861"/>
                  <a:ext cx="615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EB017C65-DC8D-7CE6-4995-B5F048428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310" y="2139861"/>
                  <a:ext cx="61561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D99E78-92D0-6DB4-A62A-7E445798BBAD}"/>
                    </a:ext>
                  </a:extLst>
                </p:cNvPr>
                <p:cNvSpPr txBox="1"/>
                <p:nvPr/>
              </p:nvSpPr>
              <p:spPr>
                <a:xfrm>
                  <a:off x="7971648" y="3323620"/>
                  <a:ext cx="683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D99E78-92D0-6DB4-A62A-7E445798B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1648" y="3323620"/>
                  <a:ext cx="68313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B0CD193-9E03-5641-3AD4-21AFE7B47FDF}"/>
                    </a:ext>
                  </a:extLst>
                </p:cNvPr>
                <p:cNvSpPr txBox="1"/>
                <p:nvPr/>
              </p:nvSpPr>
              <p:spPr>
                <a:xfrm>
                  <a:off x="7989222" y="4255664"/>
                  <a:ext cx="6433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B0CD193-9E03-5641-3AD4-21AFE7B47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222" y="4255664"/>
                  <a:ext cx="643381" cy="391646"/>
                </a:xfrm>
                <a:prstGeom prst="rect">
                  <a:avLst/>
                </a:prstGeom>
                <a:blipFill>
                  <a:blip r:embed="rId1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1A72D63-AD6A-06D4-B7B5-CE6670FEBEEB}"/>
                    </a:ext>
                  </a:extLst>
                </p:cNvPr>
                <p:cNvSpPr txBox="1"/>
                <p:nvPr/>
              </p:nvSpPr>
              <p:spPr>
                <a:xfrm>
                  <a:off x="8335301" y="5262161"/>
                  <a:ext cx="68416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1A72D63-AD6A-06D4-B7B5-CE6670FEB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01" y="5262161"/>
                  <a:ext cx="684162" cy="390748"/>
                </a:xfrm>
                <a:prstGeom prst="rect">
                  <a:avLst/>
                </a:prstGeom>
                <a:blipFill>
                  <a:blip r:embed="rId1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7F707B3-65B5-9D8C-FB9F-084DE4FC67C2}"/>
                    </a:ext>
                  </a:extLst>
                </p:cNvPr>
                <p:cNvSpPr txBox="1"/>
                <p:nvPr/>
              </p:nvSpPr>
              <p:spPr>
                <a:xfrm>
                  <a:off x="9585719" y="4063071"/>
                  <a:ext cx="59093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7F707B3-65B5-9D8C-FB9F-084DE4FC6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5719" y="4063071"/>
                  <a:ext cx="590931" cy="391646"/>
                </a:xfrm>
                <a:prstGeom prst="rect">
                  <a:avLst/>
                </a:prstGeom>
                <a:blipFill>
                  <a:blip r:embed="rId18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498F0FDE-65DB-0AEF-2C30-3007B808C323}"/>
                    </a:ext>
                  </a:extLst>
                </p:cNvPr>
                <p:cNvSpPr/>
                <p:nvPr/>
              </p:nvSpPr>
              <p:spPr>
                <a:xfrm>
                  <a:off x="4588173" y="2598522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498F0FDE-65DB-0AEF-2C30-3007B808C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173" y="2598522"/>
                  <a:ext cx="540000" cy="540000"/>
                </a:xfrm>
                <a:prstGeom prst="ellipse">
                  <a:avLst/>
                </a:prstGeom>
                <a:blipFill>
                  <a:blip r:embed="rId19"/>
                  <a:stretch>
                    <a:fillRect l="-4545" r="-454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D85AEB9-F96F-58D7-09E1-47E3D9B1F776}"/>
                    </a:ext>
                  </a:extLst>
                </p:cNvPr>
                <p:cNvSpPr/>
                <p:nvPr/>
              </p:nvSpPr>
              <p:spPr>
                <a:xfrm>
                  <a:off x="4588173" y="3871111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D85AEB9-F96F-58D7-09E1-47E3D9B1F7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173" y="3871111"/>
                  <a:ext cx="540000" cy="540000"/>
                </a:xfrm>
                <a:prstGeom prst="ellipse">
                  <a:avLst/>
                </a:prstGeom>
                <a:blipFill>
                  <a:blip r:embed="rId20"/>
                  <a:stretch>
                    <a:fillRect l="-4545" r="-4545" b="-227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0825E8BD-83F5-87C7-3898-90D3E8CED10E}"/>
                    </a:ext>
                  </a:extLst>
                </p:cNvPr>
                <p:cNvSpPr/>
                <p:nvPr/>
              </p:nvSpPr>
              <p:spPr>
                <a:xfrm>
                  <a:off x="4588173" y="5144370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0825E8BD-83F5-87C7-3898-90D3E8CED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173" y="5144370"/>
                  <a:ext cx="540000" cy="540000"/>
                </a:xfrm>
                <a:prstGeom prst="ellipse">
                  <a:avLst/>
                </a:prstGeom>
                <a:blipFill>
                  <a:blip r:embed="rId21"/>
                  <a:stretch>
                    <a:fillRect l="-4545" r="-454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7162279-E43E-F937-725C-6334277470C3}"/>
                    </a:ext>
                  </a:extLst>
                </p:cNvPr>
                <p:cNvSpPr/>
                <p:nvPr/>
              </p:nvSpPr>
              <p:spPr>
                <a:xfrm>
                  <a:off x="7696200" y="1839534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𝐿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7162279-E43E-F937-725C-633427747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1839534"/>
                  <a:ext cx="540000" cy="540000"/>
                </a:xfrm>
                <a:prstGeom prst="ellipse">
                  <a:avLst/>
                </a:prstGeom>
                <a:blipFill>
                  <a:blip r:embed="rId22"/>
                  <a:stretch>
                    <a:fillRect l="-6977" r="-465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065E7BF8-A118-7884-0C81-9B835CD5537C}"/>
                    </a:ext>
                  </a:extLst>
                </p:cNvPr>
                <p:cNvSpPr/>
                <p:nvPr/>
              </p:nvSpPr>
              <p:spPr>
                <a:xfrm>
                  <a:off x="7696200" y="2549082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𝐿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065E7BF8-A118-7884-0C81-9B835CD55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549082"/>
                  <a:ext cx="540000" cy="540000"/>
                </a:xfrm>
                <a:prstGeom prst="ellipse">
                  <a:avLst/>
                </a:prstGeom>
                <a:blipFill>
                  <a:blip r:embed="rId23"/>
                  <a:stretch>
                    <a:fillRect l="-6977" r="-465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222A3044-6D77-4238-96F8-33405CC5B56A}"/>
                    </a:ext>
                  </a:extLst>
                </p:cNvPr>
                <p:cNvSpPr/>
                <p:nvPr/>
              </p:nvSpPr>
              <p:spPr>
                <a:xfrm>
                  <a:off x="7696200" y="3821671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𝐿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222A3044-6D77-4238-96F8-33405CC5B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821671"/>
                  <a:ext cx="540000" cy="540000"/>
                </a:xfrm>
                <a:prstGeom prst="ellipse">
                  <a:avLst/>
                </a:prstGeom>
                <a:blipFill>
                  <a:blip r:embed="rId24"/>
                  <a:stretch>
                    <a:fillRect l="-6977" r="-4651" b="-227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7C1E07DA-B5AB-5C22-8302-67B1861D05D0}"/>
                    </a:ext>
                  </a:extLst>
                </p:cNvPr>
                <p:cNvSpPr/>
                <p:nvPr/>
              </p:nvSpPr>
              <p:spPr>
                <a:xfrm>
                  <a:off x="7696200" y="5094930"/>
                  <a:ext cx="540000" cy="540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𝐿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7C1E07DA-B5AB-5C22-8302-67B1861D05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5094930"/>
                  <a:ext cx="540000" cy="540000"/>
                </a:xfrm>
                <a:prstGeom prst="ellipse">
                  <a:avLst/>
                </a:prstGeom>
                <a:blipFill>
                  <a:blip r:embed="rId25"/>
                  <a:stretch>
                    <a:fillRect l="-6977" r="-465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FB2462-ADB1-834E-83E2-E9C10B3AA5AA}"/>
                </a:ext>
              </a:extLst>
            </p:cNvPr>
            <p:cNvCxnSpPr>
              <a:cxnSpLocks/>
            </p:cNvCxnSpPr>
            <p:nvPr/>
          </p:nvCxnSpPr>
          <p:spPr>
            <a:xfrm>
              <a:off x="5320074" y="3550686"/>
              <a:ext cx="2209800" cy="16614"/>
            </a:xfrm>
            <a:prstGeom prst="line">
              <a:avLst/>
            </a:prstGeom>
            <a:ln w="1936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FCC9614-8848-3E6D-E8B0-BC63E95AECBF}"/>
                </a:ext>
              </a:extLst>
            </p:cNvPr>
            <p:cNvSpPr txBox="1"/>
            <p:nvPr/>
          </p:nvSpPr>
          <p:spPr>
            <a:xfrm>
              <a:off x="1981200" y="601980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Input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6083C40-F74B-534B-7156-0C465E62CA03}"/>
                </a:ext>
              </a:extLst>
            </p:cNvPr>
            <p:cNvSpPr txBox="1"/>
            <p:nvPr/>
          </p:nvSpPr>
          <p:spPr>
            <a:xfrm>
              <a:off x="3962599" y="6019800"/>
              <a:ext cx="1606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Hidden Layer 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D86296C-3B75-914A-690B-72071D966617}"/>
                </a:ext>
              </a:extLst>
            </p:cNvPr>
            <p:cNvSpPr txBox="1"/>
            <p:nvPr/>
          </p:nvSpPr>
          <p:spPr>
            <a:xfrm>
              <a:off x="6985566" y="5968738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Hidden Layer L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C6EAE4A-74F4-5464-724D-08FFBC9E47FF}"/>
                </a:ext>
              </a:extLst>
            </p:cNvPr>
            <p:cNvSpPr txBox="1"/>
            <p:nvPr/>
          </p:nvSpPr>
          <p:spPr>
            <a:xfrm>
              <a:off x="9701849" y="5966625"/>
              <a:ext cx="1434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14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129843" y="6229190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Feedforward Neural Network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5358DDB-C522-FF56-2712-E8C588E8DA27}"/>
              </a:ext>
            </a:extLst>
          </p:cNvPr>
          <p:cNvGrpSpPr/>
          <p:nvPr/>
        </p:nvGrpSpPr>
        <p:grpSpPr>
          <a:xfrm>
            <a:off x="6329437" y="2080780"/>
            <a:ext cx="5591700" cy="4584045"/>
            <a:chOff x="1882500" y="859818"/>
            <a:chExt cx="5591700" cy="4584045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2CB909F-740D-3420-C25E-DFD760E730D6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F6A4AA61-D49B-3099-B71B-4770E6B92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AB23E1B5-A0DE-1C3D-921D-361398272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3E35D94C-C833-D18E-BEF9-5F1391C46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7E83757-DB68-E418-98D8-A7B7EA8DF075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EFDC6B64-749C-BF4E-238D-0118BF03DF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6F481751-9F97-0487-CA30-0F18C8E54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2CC26E9C-6268-3207-8DDE-5DC4B2F64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B46A2A0C-6BB2-6294-A487-7AC130DCF9A4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C77154A-34BD-10BE-D224-C230AF3760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592B2B89-7EE8-4E40-D84B-E3A4AE0AF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B7CA24E-B5BD-5520-AE7E-170B74810F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5B31F08-C792-1215-D8D3-29D3838DBAAA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DEF7838-7AAB-DCBC-FD6B-789B820A9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0A58BD06-C46E-2042-26C2-FFCB757CF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C0F30F7F-0DC8-6D17-6A0B-2C19C35BE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E7C54DB7-5D3D-AE2E-DE07-5C955016C38D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645D003B-9E1D-C98D-4F22-B947FD53F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BAD5033-16C0-D661-5685-EBC6E17DC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D4C03A9-CA53-09A8-23B2-BDE2331A4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4DC16BD-DC3D-BAA5-5683-91C89F8F0E85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7CFEC4FE-61C5-51D3-1221-099937318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A96FC6D-A6D6-1F56-5A88-8A7219C4A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E10DCF-9140-0986-49E8-4EB33A4A7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0014699-965F-6AAB-E3C4-82385B2EE132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4CD2F5C-7D51-7ACF-5375-D229752CAA92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A15F80D-C4C6-0AE7-9926-3D55079491E6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DACE2A77-5E22-E5ED-C91C-A90B4295886B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2A130504-0F47-9250-C7DE-F271B7F7FCDB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18238E4-7CB1-BEA0-8FA5-3D636C83A199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6334FF17-0F75-C89F-8314-7348177A7641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6F8DAB89-1C97-3EC2-26D5-919DD252445A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2563B9-CB89-80AB-1CB8-CDF7823ED668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F837763-5F8F-F554-4BE9-1708C3285D53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F14A58E-7DFE-7804-73FC-BD3684920E49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584045"/>
              <a:chOff x="1882500" y="859818"/>
              <a:chExt cx="5591700" cy="4584045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C6E63AA-BB09-FBA8-94AA-AA92984143CC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8DA0BD8B-E6E0-171A-47AC-D1BE6E3F86AD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FD668607-8B43-4504-B116-A46443705D64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294" name="Curved Connector 293">
                      <a:extLst>
                        <a:ext uri="{FF2B5EF4-FFF2-40B4-BE49-F238E27FC236}">
                          <a16:creationId xmlns:a16="http://schemas.microsoft.com/office/drawing/2014/main" id="{D515023F-81B5-3D64-5E17-655FF7D6E91B}"/>
                        </a:ext>
                      </a:extLst>
                    </p:cNvPr>
                    <p:cNvCxnSpPr>
                      <a:cxnSpLocks/>
                      <a:stCxn id="254" idx="6"/>
                      <a:endCxn id="24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95" name="Freeform 294">
                      <a:extLst>
                        <a:ext uri="{FF2B5EF4-FFF2-40B4-BE49-F238E27FC236}">
                          <a16:creationId xmlns:a16="http://schemas.microsoft.com/office/drawing/2014/main" id="{2D40E004-D94F-1B1D-5368-3FA7F4F37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6" name="Freeform 295">
                      <a:extLst>
                        <a:ext uri="{FF2B5EF4-FFF2-40B4-BE49-F238E27FC236}">
                          <a16:creationId xmlns:a16="http://schemas.microsoft.com/office/drawing/2014/main" id="{C0B2DD72-D5EA-F773-3676-465E0DB14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" name="Freeform 296">
                      <a:extLst>
                        <a:ext uri="{FF2B5EF4-FFF2-40B4-BE49-F238E27FC236}">
                          <a16:creationId xmlns:a16="http://schemas.microsoft.com/office/drawing/2014/main" id="{271F7B18-187E-DDC2-3D9E-26D586DE6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09FB901F-89BC-1CBF-0CBC-5B0A543BF4D0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90" name="Freeform 289">
                      <a:extLst>
                        <a:ext uri="{FF2B5EF4-FFF2-40B4-BE49-F238E27FC236}">
                          <a16:creationId xmlns:a16="http://schemas.microsoft.com/office/drawing/2014/main" id="{ED3213D2-0291-7A04-8DB1-C991E8A72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" name="Freeform 290">
                      <a:extLst>
                        <a:ext uri="{FF2B5EF4-FFF2-40B4-BE49-F238E27FC236}">
                          <a16:creationId xmlns:a16="http://schemas.microsoft.com/office/drawing/2014/main" id="{1E242B21-339F-68A9-A259-1DD028917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2" name="Freeform 291">
                      <a:extLst>
                        <a:ext uri="{FF2B5EF4-FFF2-40B4-BE49-F238E27FC236}">
                          <a16:creationId xmlns:a16="http://schemas.microsoft.com/office/drawing/2014/main" id="{FD990165-E71D-8A32-004C-E5519D41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Freeform 292">
                      <a:extLst>
                        <a:ext uri="{FF2B5EF4-FFF2-40B4-BE49-F238E27FC236}">
                          <a16:creationId xmlns:a16="http://schemas.microsoft.com/office/drawing/2014/main" id="{40EAD685-919B-AF0A-DBE1-8E72249B4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0F29A544-69BA-D2AA-8E05-D704AAF5DEC6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86" name="Freeform 285">
                      <a:extLst>
                        <a:ext uri="{FF2B5EF4-FFF2-40B4-BE49-F238E27FC236}">
                          <a16:creationId xmlns:a16="http://schemas.microsoft.com/office/drawing/2014/main" id="{330E2B1E-781C-F775-36CD-ECB446A5B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7" name="Freeform 286">
                      <a:extLst>
                        <a:ext uri="{FF2B5EF4-FFF2-40B4-BE49-F238E27FC236}">
                          <a16:creationId xmlns:a16="http://schemas.microsoft.com/office/drawing/2014/main" id="{577F65EE-A86B-C788-FAA4-E42EDB7F0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8" name="Freeform 287">
                      <a:extLst>
                        <a:ext uri="{FF2B5EF4-FFF2-40B4-BE49-F238E27FC236}">
                          <a16:creationId xmlns:a16="http://schemas.microsoft.com/office/drawing/2014/main" id="{2D511FB6-2E80-8E44-29E8-EF3A1AB5B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9" name="Freeform 288">
                      <a:extLst>
                        <a:ext uri="{FF2B5EF4-FFF2-40B4-BE49-F238E27FC236}">
                          <a16:creationId xmlns:a16="http://schemas.microsoft.com/office/drawing/2014/main" id="{13BDD6B6-CDF4-1D46-6BBE-B59A993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812BB741-F423-F2AC-E760-597A5A500CB7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82" name="Freeform 281">
                      <a:extLst>
                        <a:ext uri="{FF2B5EF4-FFF2-40B4-BE49-F238E27FC236}">
                          <a16:creationId xmlns:a16="http://schemas.microsoft.com/office/drawing/2014/main" id="{1478736E-04C9-189F-FC34-D0C06BF1D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3" name="Freeform 282">
                      <a:extLst>
                        <a:ext uri="{FF2B5EF4-FFF2-40B4-BE49-F238E27FC236}">
                          <a16:creationId xmlns:a16="http://schemas.microsoft.com/office/drawing/2014/main" id="{CC939A8C-224C-7821-0F42-C3DC8D42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4" name="Freeform 283">
                      <a:extLst>
                        <a:ext uri="{FF2B5EF4-FFF2-40B4-BE49-F238E27FC236}">
                          <a16:creationId xmlns:a16="http://schemas.microsoft.com/office/drawing/2014/main" id="{FBAF31B0-4F7B-91B4-FB05-F3F14CC93F57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" name="Freeform 284">
                      <a:extLst>
                        <a:ext uri="{FF2B5EF4-FFF2-40B4-BE49-F238E27FC236}">
                          <a16:creationId xmlns:a16="http://schemas.microsoft.com/office/drawing/2014/main" id="{E94DFC03-AFBB-EB4E-5928-EEE61F38A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BBA8E274-B70F-9109-B5B9-3BA44FB5E81E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618C0FF0-121A-2321-5D80-B31D80D25F43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274" name="Curved Connector 273">
                      <a:extLst>
                        <a:ext uri="{FF2B5EF4-FFF2-40B4-BE49-F238E27FC236}">
                          <a16:creationId xmlns:a16="http://schemas.microsoft.com/office/drawing/2014/main" id="{B4B96171-F76B-9BA1-5DE3-6BEEB9F62D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75" name="Freeform 274">
                      <a:extLst>
                        <a:ext uri="{FF2B5EF4-FFF2-40B4-BE49-F238E27FC236}">
                          <a16:creationId xmlns:a16="http://schemas.microsoft.com/office/drawing/2014/main" id="{49C5DC58-1B4B-EC00-205F-A2857981D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6" name="Freeform 275">
                      <a:extLst>
                        <a:ext uri="{FF2B5EF4-FFF2-40B4-BE49-F238E27FC236}">
                          <a16:creationId xmlns:a16="http://schemas.microsoft.com/office/drawing/2014/main" id="{D9D7DC1D-9DC5-93D8-0DE1-8F660DB2E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Freeform 276">
                      <a:extLst>
                        <a:ext uri="{FF2B5EF4-FFF2-40B4-BE49-F238E27FC236}">
                          <a16:creationId xmlns:a16="http://schemas.microsoft.com/office/drawing/2014/main" id="{4EAC6E19-330A-5806-8518-CDA454D8D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84BD19F3-7130-EEE8-CAF6-DAB60F4E75AF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70" name="Freeform 269">
                      <a:extLst>
                        <a:ext uri="{FF2B5EF4-FFF2-40B4-BE49-F238E27FC236}">
                          <a16:creationId xmlns:a16="http://schemas.microsoft.com/office/drawing/2014/main" id="{E1399F94-0D21-0EDB-FC04-E1679BD6B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Freeform 270">
                      <a:extLst>
                        <a:ext uri="{FF2B5EF4-FFF2-40B4-BE49-F238E27FC236}">
                          <a16:creationId xmlns:a16="http://schemas.microsoft.com/office/drawing/2014/main" id="{62D1A54D-96A6-22DD-1384-5F1A56BEA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2" name="Freeform 271">
                      <a:extLst>
                        <a:ext uri="{FF2B5EF4-FFF2-40B4-BE49-F238E27FC236}">
                          <a16:creationId xmlns:a16="http://schemas.microsoft.com/office/drawing/2014/main" id="{EFDB9DCE-43E3-DC16-0643-61210DF0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" name="Freeform 272">
                      <a:extLst>
                        <a:ext uri="{FF2B5EF4-FFF2-40B4-BE49-F238E27FC236}">
                          <a16:creationId xmlns:a16="http://schemas.microsoft.com/office/drawing/2014/main" id="{39AE3BE7-320D-9F1E-7A68-9646B59F5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C6F527BC-01CA-9B15-769D-9C6591415AB5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66" name="Freeform 265">
                      <a:extLst>
                        <a:ext uri="{FF2B5EF4-FFF2-40B4-BE49-F238E27FC236}">
                          <a16:creationId xmlns:a16="http://schemas.microsoft.com/office/drawing/2014/main" id="{D0AD71A1-1586-D327-7A58-FAC30B066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" name="Freeform 266">
                      <a:extLst>
                        <a:ext uri="{FF2B5EF4-FFF2-40B4-BE49-F238E27FC236}">
                          <a16:creationId xmlns:a16="http://schemas.microsoft.com/office/drawing/2014/main" id="{24FF06CE-EA26-875A-180B-B0EB6C055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8" name="Freeform 267">
                      <a:extLst>
                        <a:ext uri="{FF2B5EF4-FFF2-40B4-BE49-F238E27FC236}">
                          <a16:creationId xmlns:a16="http://schemas.microsoft.com/office/drawing/2014/main" id="{17AAA8D3-907C-3A44-FD33-D9E671B1C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9" name="Freeform 268">
                      <a:extLst>
                        <a:ext uri="{FF2B5EF4-FFF2-40B4-BE49-F238E27FC236}">
                          <a16:creationId xmlns:a16="http://schemas.microsoft.com/office/drawing/2014/main" id="{2E6C2F5E-0027-CD7E-561A-077518B5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31B9A08A-A74C-17A0-5F15-9F59ABC1CB45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62" name="Freeform 261">
                      <a:extLst>
                        <a:ext uri="{FF2B5EF4-FFF2-40B4-BE49-F238E27FC236}">
                          <a16:creationId xmlns:a16="http://schemas.microsoft.com/office/drawing/2014/main" id="{BFEF4368-6E4C-4525-B421-F074BD56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Freeform 262">
                      <a:extLst>
                        <a:ext uri="{FF2B5EF4-FFF2-40B4-BE49-F238E27FC236}">
                          <a16:creationId xmlns:a16="http://schemas.microsoft.com/office/drawing/2014/main" id="{1444D94B-129D-9138-605E-0302622E9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4" name="Freeform 263">
                      <a:extLst>
                        <a:ext uri="{FF2B5EF4-FFF2-40B4-BE49-F238E27FC236}">
                          <a16:creationId xmlns:a16="http://schemas.microsoft.com/office/drawing/2014/main" id="{437FB113-6D75-EB56-4EF6-F5D0E91B0468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5" name="Freeform 264">
                      <a:extLst>
                        <a:ext uri="{FF2B5EF4-FFF2-40B4-BE49-F238E27FC236}">
                          <a16:creationId xmlns:a16="http://schemas.microsoft.com/office/drawing/2014/main" id="{75ECEA99-13BC-9050-CEE5-DC88E41C9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9A1175FD-5E85-79A7-5C5C-0FDF8F9006F8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CAF498E3-CE04-6B67-1A86-77899A5AFB0B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60A84EE9-8B43-58D4-3680-D988F6EF134C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7B7402E3-7FC9-0B94-8A78-2E61C169E6AE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AE4452B7-A408-E184-FDC0-CA2D1FFCD9A7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n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51C89C0F-722D-8D96-E125-29132B68F678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i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73872511-F78F-68CF-50EA-8C9D06B51CC2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3A4302D-DB39-AD50-0CEB-F32D979A5546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7648D8B6-6653-8B6B-4903-6D001EE875CD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B78296E-9B13-55DD-6225-911F6A5CB450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B2BD04F4-0A63-1D48-160F-7AD695ED27E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p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FDF52A9E-C73E-10C4-561F-FB91A64EBCFA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j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453C5E25-C55B-5E89-C523-6B3C003C22C5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078D7873-5979-A6B9-F507-1A8AAEA273B4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C76A0637-CF45-8401-79C6-C290A10A9483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B379918-9087-FF1E-BB66-4D86950A078F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k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4674A9E-1CA6-85AF-ECCF-1F562EAFB718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m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C952C6A-BFE2-C6C1-5589-76F14CC774AE}"/>
                  </a:ext>
                </a:extLst>
              </p:cNvPr>
              <p:cNvGrpSpPr/>
              <p:nvPr/>
            </p:nvGrpSpPr>
            <p:grpSpPr>
              <a:xfrm>
                <a:off x="2060297" y="931461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873F16-3943-CCFB-C746-391D2E4EDF79}"/>
                  </a:ext>
                </a:extLst>
              </p:cNvPr>
              <p:cNvGrpSpPr/>
              <p:nvPr/>
            </p:nvGrpSpPr>
            <p:grpSpPr>
              <a:xfrm>
                <a:off x="4554536" y="974067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41D36-227A-27CA-5D43-F4E5BEB2E790}"/>
                  </a:ext>
                </a:extLst>
              </p:cNvPr>
              <p:cNvSpPr txBox="1"/>
              <p:nvPr/>
            </p:nvSpPr>
            <p:spPr>
              <a:xfrm>
                <a:off x="4754928" y="170203"/>
                <a:ext cx="918393" cy="2741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41D36-227A-27CA-5D43-F4E5BEB2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928" y="170203"/>
                <a:ext cx="918393" cy="2741776"/>
              </a:xfrm>
              <a:prstGeom prst="rect">
                <a:avLst/>
              </a:prstGeom>
              <a:blipFill>
                <a:blip r:embed="rId18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/>
              <p:nvPr/>
            </p:nvSpPr>
            <p:spPr>
              <a:xfrm>
                <a:off x="584181" y="3315630"/>
                <a:ext cx="2409699" cy="2803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Hidden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𝑖𝑛</m:t>
                                              </m:r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_1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𝑖𝑛</m:t>
                                              </m:r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_2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𝑖𝑛</m:t>
                                              </m:r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𝑖𝑛</m:t>
                                              </m:r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kumimoji="0" lang="en-CA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    </m:t>
                            </m:r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</m:t>
                            </m:r>
                          </m:e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   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    </m:t>
                            </m:r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81" y="3315630"/>
                <a:ext cx="2409699" cy="2803140"/>
              </a:xfrm>
              <a:prstGeom prst="rect">
                <a:avLst/>
              </a:prstGeom>
              <a:blipFill>
                <a:blip r:embed="rId19"/>
                <a:stretch>
                  <a:fillRect t="-1357" b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8E57FC-9F39-CACE-4D21-3A448FFE53B7}"/>
                  </a:ext>
                </a:extLst>
              </p:cNvPr>
              <p:cNvSpPr txBox="1"/>
              <p:nvPr/>
            </p:nvSpPr>
            <p:spPr>
              <a:xfrm>
                <a:off x="959332" y="154213"/>
                <a:ext cx="4086055" cy="2921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Weight Matrix – Hidden Layer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CA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CA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8E57FC-9F39-CACE-4D21-3A448FFE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32" y="154213"/>
                <a:ext cx="4086055" cy="2921890"/>
              </a:xfrm>
              <a:prstGeom prst="rect">
                <a:avLst/>
              </a:prstGeom>
              <a:blipFill>
                <a:blip r:embed="rId21"/>
                <a:stretch>
                  <a:fillRect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9860B-F33D-EEB7-4B5F-D38F668C8347}"/>
                  </a:ext>
                </a:extLst>
              </p:cNvPr>
              <p:cNvSpPr txBox="1"/>
              <p:nvPr/>
            </p:nvSpPr>
            <p:spPr>
              <a:xfrm>
                <a:off x="-1411" y="172357"/>
                <a:ext cx="1280800" cy="2803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Hidden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9860B-F33D-EEB7-4B5F-D38F668C8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1" y="172357"/>
                <a:ext cx="1280800" cy="2803140"/>
              </a:xfrm>
              <a:prstGeom prst="rect">
                <a:avLst/>
              </a:prstGeom>
              <a:blipFill>
                <a:blip r:embed="rId22"/>
                <a:stretch>
                  <a:fillRect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9A4054-D02D-2382-CE6D-039FBA331EAC}"/>
                  </a:ext>
                </a:extLst>
              </p:cNvPr>
              <p:cNvSpPr txBox="1"/>
              <p:nvPr/>
            </p:nvSpPr>
            <p:spPr>
              <a:xfrm>
                <a:off x="5386529" y="126726"/>
                <a:ext cx="1327095" cy="2858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Bias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9A4054-D02D-2382-CE6D-039FBA33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529" y="126726"/>
                <a:ext cx="1327095" cy="2858796"/>
              </a:xfrm>
              <a:prstGeom prst="rect">
                <a:avLst/>
              </a:prstGeom>
              <a:blipFill>
                <a:blip r:embed="rId23"/>
                <a:stretch>
                  <a:fillRect t="-1327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A52C0F-024B-F4EA-826C-3170EAF9342D}"/>
                  </a:ext>
                </a:extLst>
              </p:cNvPr>
              <p:cNvSpPr txBox="1"/>
              <p:nvPr/>
            </p:nvSpPr>
            <p:spPr>
              <a:xfrm>
                <a:off x="8008516" y="494989"/>
                <a:ext cx="3224152" cy="1363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Matrix Form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CA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CA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CA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li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CA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×1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𝑾</m:t>
                                              </m:r>
                                              <m:r>
                                                <a:rPr kumimoji="0" lang="en-CA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𝟏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1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lim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×1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/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A52C0F-024B-F4EA-826C-3170EAF9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16" y="494989"/>
                <a:ext cx="3224152" cy="1363835"/>
              </a:xfrm>
              <a:prstGeom prst="rect">
                <a:avLst/>
              </a:prstGeom>
              <a:blipFill>
                <a:blip r:embed="rId24"/>
                <a:stretch>
                  <a:fillRect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E76B4165-8270-1A8E-1E1D-D1B30D998794}"/>
              </a:ext>
            </a:extLst>
          </p:cNvPr>
          <p:cNvSpPr/>
          <p:nvPr/>
        </p:nvSpPr>
        <p:spPr>
          <a:xfrm>
            <a:off x="7105501" y="1187504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5376C-7B4E-1859-EB43-08300A490FA2}"/>
              </a:ext>
            </a:extLst>
          </p:cNvPr>
          <p:cNvSpPr txBox="1"/>
          <p:nvPr/>
        </p:nvSpPr>
        <p:spPr>
          <a:xfrm>
            <a:off x="9392113" y="-20551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Feedforward Step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E7D3C-BA2D-0D27-78AD-B423FF883583}"/>
              </a:ext>
            </a:extLst>
          </p:cNvPr>
          <p:cNvSpPr/>
          <p:nvPr/>
        </p:nvSpPr>
        <p:spPr>
          <a:xfrm>
            <a:off x="7653718" y="2728569"/>
            <a:ext cx="1855235" cy="3897467"/>
          </a:xfrm>
          <a:prstGeom prst="rect">
            <a:avLst/>
          </a:prstGeom>
          <a:solidFill>
            <a:srgbClr val="4472C4">
              <a:alpha val="1764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1A1A797-C8BC-ED9D-9230-42FF2CC4AEB3}"/>
              </a:ext>
            </a:extLst>
          </p:cNvPr>
          <p:cNvSpPr/>
          <p:nvPr/>
        </p:nvSpPr>
        <p:spPr>
          <a:xfrm>
            <a:off x="2999789" y="4478765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3F05F-1673-E0CD-98A7-7820631EAF51}"/>
                  </a:ext>
                </a:extLst>
              </p:cNvPr>
              <p:cNvSpPr txBox="1"/>
              <p:nvPr/>
            </p:nvSpPr>
            <p:spPr>
              <a:xfrm>
                <a:off x="3655081" y="3858966"/>
                <a:ext cx="1806007" cy="1366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Matrix Form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lim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CA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3F05F-1673-E0CD-98A7-7820631EA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81" y="3858966"/>
                <a:ext cx="1806007" cy="1366400"/>
              </a:xfrm>
              <a:prstGeom prst="rect">
                <a:avLst/>
              </a:prstGeom>
              <a:blipFill>
                <a:blip r:embed="rId25"/>
                <a:stretch>
                  <a:fillRect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1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247025" y="6362825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Feedforward Neural Network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5358DDB-C522-FF56-2712-E8C588E8DA27}"/>
              </a:ext>
            </a:extLst>
          </p:cNvPr>
          <p:cNvGrpSpPr/>
          <p:nvPr/>
        </p:nvGrpSpPr>
        <p:grpSpPr>
          <a:xfrm>
            <a:off x="6353275" y="2040390"/>
            <a:ext cx="5591700" cy="4584045"/>
            <a:chOff x="1882500" y="859818"/>
            <a:chExt cx="5591700" cy="4584045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2CB909F-740D-3420-C25E-DFD760E730D6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F6A4AA61-D49B-3099-B71B-4770E6B92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AB23E1B5-A0DE-1C3D-921D-361398272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3E35D94C-C833-D18E-BEF9-5F1391C46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7E83757-DB68-E418-98D8-A7B7EA8DF075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EFDC6B64-749C-BF4E-238D-0118BF03DF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6F481751-9F97-0487-CA30-0F18C8E54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2CC26E9C-6268-3207-8DDE-5DC4B2F64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B46A2A0C-6BB2-6294-A487-7AC130DCF9A4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C77154A-34BD-10BE-D224-C230AF3760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592B2B89-7EE8-4E40-D84B-E3A4AE0AF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B7CA24E-B5BD-5520-AE7E-170B74810F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5B31F08-C792-1215-D8D3-29D3838DBAAA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DEF7838-7AAB-DCBC-FD6B-789B820A9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0A58BD06-C46E-2042-26C2-FFCB757CF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C0F30F7F-0DC8-6D17-6A0B-2C19C35BE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E7C54DB7-5D3D-AE2E-DE07-5C955016C38D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645D003B-9E1D-C98D-4F22-B947FD53F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BAD5033-16C0-D661-5685-EBC6E17DC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D4C03A9-CA53-09A8-23B2-BDE2331A4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4DC16BD-DC3D-BAA5-5683-91C89F8F0E85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7CFEC4FE-61C5-51D3-1221-099937318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A96FC6D-A6D6-1F56-5A88-8A7219C4A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E10DCF-9140-0986-49E8-4EB33A4A7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0014699-965F-6AAB-E3C4-82385B2EE132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4CD2F5C-7D51-7ACF-5375-D229752CAA92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A15F80D-C4C6-0AE7-9926-3D55079491E6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DACE2A77-5E22-E5ED-C91C-A90B4295886B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2A130504-0F47-9250-C7DE-F271B7F7FCDB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18238E4-7CB1-BEA0-8FA5-3D636C83A199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6334FF17-0F75-C89F-8314-7348177A7641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6F8DAB89-1C97-3EC2-26D5-919DD252445A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2563B9-CB89-80AB-1CB8-CDF7823ED668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F837763-5F8F-F554-4BE9-1708C3285D53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F14A58E-7DFE-7804-73FC-BD3684920E49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584045"/>
              <a:chOff x="1882500" y="859818"/>
              <a:chExt cx="5591700" cy="4584045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C6E63AA-BB09-FBA8-94AA-AA92984143CC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8DA0BD8B-E6E0-171A-47AC-D1BE6E3F86AD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FD668607-8B43-4504-B116-A46443705D64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294" name="Curved Connector 293">
                      <a:extLst>
                        <a:ext uri="{FF2B5EF4-FFF2-40B4-BE49-F238E27FC236}">
                          <a16:creationId xmlns:a16="http://schemas.microsoft.com/office/drawing/2014/main" id="{D515023F-81B5-3D64-5E17-655FF7D6E91B}"/>
                        </a:ext>
                      </a:extLst>
                    </p:cNvPr>
                    <p:cNvCxnSpPr>
                      <a:cxnSpLocks/>
                      <a:stCxn id="254" idx="6"/>
                      <a:endCxn id="24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95" name="Freeform 294">
                      <a:extLst>
                        <a:ext uri="{FF2B5EF4-FFF2-40B4-BE49-F238E27FC236}">
                          <a16:creationId xmlns:a16="http://schemas.microsoft.com/office/drawing/2014/main" id="{2D40E004-D94F-1B1D-5368-3FA7F4F37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6" name="Freeform 295">
                      <a:extLst>
                        <a:ext uri="{FF2B5EF4-FFF2-40B4-BE49-F238E27FC236}">
                          <a16:creationId xmlns:a16="http://schemas.microsoft.com/office/drawing/2014/main" id="{C0B2DD72-D5EA-F773-3676-465E0DB14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" name="Freeform 296">
                      <a:extLst>
                        <a:ext uri="{FF2B5EF4-FFF2-40B4-BE49-F238E27FC236}">
                          <a16:creationId xmlns:a16="http://schemas.microsoft.com/office/drawing/2014/main" id="{271F7B18-187E-DDC2-3D9E-26D586DE6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09FB901F-89BC-1CBF-0CBC-5B0A543BF4D0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90" name="Freeform 289">
                      <a:extLst>
                        <a:ext uri="{FF2B5EF4-FFF2-40B4-BE49-F238E27FC236}">
                          <a16:creationId xmlns:a16="http://schemas.microsoft.com/office/drawing/2014/main" id="{ED3213D2-0291-7A04-8DB1-C991E8A72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" name="Freeform 290">
                      <a:extLst>
                        <a:ext uri="{FF2B5EF4-FFF2-40B4-BE49-F238E27FC236}">
                          <a16:creationId xmlns:a16="http://schemas.microsoft.com/office/drawing/2014/main" id="{1E242B21-339F-68A9-A259-1DD028917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2" name="Freeform 291">
                      <a:extLst>
                        <a:ext uri="{FF2B5EF4-FFF2-40B4-BE49-F238E27FC236}">
                          <a16:creationId xmlns:a16="http://schemas.microsoft.com/office/drawing/2014/main" id="{FD990165-E71D-8A32-004C-E5519D41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Freeform 292">
                      <a:extLst>
                        <a:ext uri="{FF2B5EF4-FFF2-40B4-BE49-F238E27FC236}">
                          <a16:creationId xmlns:a16="http://schemas.microsoft.com/office/drawing/2014/main" id="{40EAD685-919B-AF0A-DBE1-8E72249B4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0F29A544-69BA-D2AA-8E05-D704AAF5DEC6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86" name="Freeform 285">
                      <a:extLst>
                        <a:ext uri="{FF2B5EF4-FFF2-40B4-BE49-F238E27FC236}">
                          <a16:creationId xmlns:a16="http://schemas.microsoft.com/office/drawing/2014/main" id="{330E2B1E-781C-F775-36CD-ECB446A5B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7" name="Freeform 286">
                      <a:extLst>
                        <a:ext uri="{FF2B5EF4-FFF2-40B4-BE49-F238E27FC236}">
                          <a16:creationId xmlns:a16="http://schemas.microsoft.com/office/drawing/2014/main" id="{577F65EE-A86B-C788-FAA4-E42EDB7F0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8" name="Freeform 287">
                      <a:extLst>
                        <a:ext uri="{FF2B5EF4-FFF2-40B4-BE49-F238E27FC236}">
                          <a16:creationId xmlns:a16="http://schemas.microsoft.com/office/drawing/2014/main" id="{2D511FB6-2E80-8E44-29E8-EF3A1AB5B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9" name="Freeform 288">
                      <a:extLst>
                        <a:ext uri="{FF2B5EF4-FFF2-40B4-BE49-F238E27FC236}">
                          <a16:creationId xmlns:a16="http://schemas.microsoft.com/office/drawing/2014/main" id="{13BDD6B6-CDF4-1D46-6BBE-B59A993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812BB741-F423-F2AC-E760-597A5A500CB7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82" name="Freeform 281">
                      <a:extLst>
                        <a:ext uri="{FF2B5EF4-FFF2-40B4-BE49-F238E27FC236}">
                          <a16:creationId xmlns:a16="http://schemas.microsoft.com/office/drawing/2014/main" id="{1478736E-04C9-189F-FC34-D0C06BF1D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3" name="Freeform 282">
                      <a:extLst>
                        <a:ext uri="{FF2B5EF4-FFF2-40B4-BE49-F238E27FC236}">
                          <a16:creationId xmlns:a16="http://schemas.microsoft.com/office/drawing/2014/main" id="{CC939A8C-224C-7821-0F42-C3DC8D42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4" name="Freeform 283">
                      <a:extLst>
                        <a:ext uri="{FF2B5EF4-FFF2-40B4-BE49-F238E27FC236}">
                          <a16:creationId xmlns:a16="http://schemas.microsoft.com/office/drawing/2014/main" id="{FBAF31B0-4F7B-91B4-FB05-F3F14CC93F57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" name="Freeform 284">
                      <a:extLst>
                        <a:ext uri="{FF2B5EF4-FFF2-40B4-BE49-F238E27FC236}">
                          <a16:creationId xmlns:a16="http://schemas.microsoft.com/office/drawing/2014/main" id="{E94DFC03-AFBB-EB4E-5928-EEE61F38A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BBA8E274-B70F-9109-B5B9-3BA44FB5E81E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618C0FF0-121A-2321-5D80-B31D80D25F43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274" name="Curved Connector 273">
                      <a:extLst>
                        <a:ext uri="{FF2B5EF4-FFF2-40B4-BE49-F238E27FC236}">
                          <a16:creationId xmlns:a16="http://schemas.microsoft.com/office/drawing/2014/main" id="{B4B96171-F76B-9BA1-5DE3-6BEEB9F62D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75" name="Freeform 274">
                      <a:extLst>
                        <a:ext uri="{FF2B5EF4-FFF2-40B4-BE49-F238E27FC236}">
                          <a16:creationId xmlns:a16="http://schemas.microsoft.com/office/drawing/2014/main" id="{49C5DC58-1B4B-EC00-205F-A2857981D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6" name="Freeform 275">
                      <a:extLst>
                        <a:ext uri="{FF2B5EF4-FFF2-40B4-BE49-F238E27FC236}">
                          <a16:creationId xmlns:a16="http://schemas.microsoft.com/office/drawing/2014/main" id="{D9D7DC1D-9DC5-93D8-0DE1-8F660DB2E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Freeform 276">
                      <a:extLst>
                        <a:ext uri="{FF2B5EF4-FFF2-40B4-BE49-F238E27FC236}">
                          <a16:creationId xmlns:a16="http://schemas.microsoft.com/office/drawing/2014/main" id="{4EAC6E19-330A-5806-8518-CDA454D8D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84BD19F3-7130-EEE8-CAF6-DAB60F4E75AF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70" name="Freeform 269">
                      <a:extLst>
                        <a:ext uri="{FF2B5EF4-FFF2-40B4-BE49-F238E27FC236}">
                          <a16:creationId xmlns:a16="http://schemas.microsoft.com/office/drawing/2014/main" id="{E1399F94-0D21-0EDB-FC04-E1679BD6B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Freeform 270">
                      <a:extLst>
                        <a:ext uri="{FF2B5EF4-FFF2-40B4-BE49-F238E27FC236}">
                          <a16:creationId xmlns:a16="http://schemas.microsoft.com/office/drawing/2014/main" id="{62D1A54D-96A6-22DD-1384-5F1A56BEA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2" name="Freeform 271">
                      <a:extLst>
                        <a:ext uri="{FF2B5EF4-FFF2-40B4-BE49-F238E27FC236}">
                          <a16:creationId xmlns:a16="http://schemas.microsoft.com/office/drawing/2014/main" id="{EFDB9DCE-43E3-DC16-0643-61210DF0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" name="Freeform 272">
                      <a:extLst>
                        <a:ext uri="{FF2B5EF4-FFF2-40B4-BE49-F238E27FC236}">
                          <a16:creationId xmlns:a16="http://schemas.microsoft.com/office/drawing/2014/main" id="{39AE3BE7-320D-9F1E-7A68-9646B59F5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C6F527BC-01CA-9B15-769D-9C6591415AB5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66" name="Freeform 265">
                      <a:extLst>
                        <a:ext uri="{FF2B5EF4-FFF2-40B4-BE49-F238E27FC236}">
                          <a16:creationId xmlns:a16="http://schemas.microsoft.com/office/drawing/2014/main" id="{D0AD71A1-1586-D327-7A58-FAC30B066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" name="Freeform 266">
                      <a:extLst>
                        <a:ext uri="{FF2B5EF4-FFF2-40B4-BE49-F238E27FC236}">
                          <a16:creationId xmlns:a16="http://schemas.microsoft.com/office/drawing/2014/main" id="{24FF06CE-EA26-875A-180B-B0EB6C055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8" name="Freeform 267">
                      <a:extLst>
                        <a:ext uri="{FF2B5EF4-FFF2-40B4-BE49-F238E27FC236}">
                          <a16:creationId xmlns:a16="http://schemas.microsoft.com/office/drawing/2014/main" id="{17AAA8D3-907C-3A44-FD33-D9E671B1C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9" name="Freeform 268">
                      <a:extLst>
                        <a:ext uri="{FF2B5EF4-FFF2-40B4-BE49-F238E27FC236}">
                          <a16:creationId xmlns:a16="http://schemas.microsoft.com/office/drawing/2014/main" id="{2E6C2F5E-0027-CD7E-561A-077518B5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31B9A08A-A74C-17A0-5F15-9F59ABC1CB45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62" name="Freeform 261">
                      <a:extLst>
                        <a:ext uri="{FF2B5EF4-FFF2-40B4-BE49-F238E27FC236}">
                          <a16:creationId xmlns:a16="http://schemas.microsoft.com/office/drawing/2014/main" id="{BFEF4368-6E4C-4525-B421-F074BD56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Freeform 262">
                      <a:extLst>
                        <a:ext uri="{FF2B5EF4-FFF2-40B4-BE49-F238E27FC236}">
                          <a16:creationId xmlns:a16="http://schemas.microsoft.com/office/drawing/2014/main" id="{1444D94B-129D-9138-605E-0302622E9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4" name="Freeform 263">
                      <a:extLst>
                        <a:ext uri="{FF2B5EF4-FFF2-40B4-BE49-F238E27FC236}">
                          <a16:creationId xmlns:a16="http://schemas.microsoft.com/office/drawing/2014/main" id="{437FB113-6D75-EB56-4EF6-F5D0E91B0468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5" name="Freeform 264">
                      <a:extLst>
                        <a:ext uri="{FF2B5EF4-FFF2-40B4-BE49-F238E27FC236}">
                          <a16:creationId xmlns:a16="http://schemas.microsoft.com/office/drawing/2014/main" id="{75ECEA99-13BC-9050-CEE5-DC88E41C9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9A1175FD-5E85-79A7-5C5C-0FDF8F9006F8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CAF498E3-CE04-6B67-1A86-77899A5AFB0B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60A84EE9-8B43-58D4-3680-D988F6EF134C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7B7402E3-7FC9-0B94-8A78-2E61C169E6AE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AE4452B7-A408-E184-FDC0-CA2D1FFCD9A7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n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51C89C0F-722D-8D96-E125-29132B68F678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i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73872511-F78F-68CF-50EA-8C9D06B51CC2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3A4302D-DB39-AD50-0CEB-F32D979A5546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7648D8B6-6653-8B6B-4903-6D001EE875CD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B78296E-9B13-55DD-6225-911F6A5CB450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B2BD04F4-0A63-1D48-160F-7AD695ED27E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p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FDF52A9E-C73E-10C4-561F-FB91A64EBCFA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j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453C5E25-C55B-5E89-C523-6B3C003C22C5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078D7873-5979-A6B9-F507-1A8AAEA273B4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C76A0637-CF45-8401-79C6-C290A10A9483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B379918-9087-FF1E-BB66-4D86950A078F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k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4674A9E-1CA6-85AF-ECCF-1F562EAFB718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m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C952C6A-BFE2-C6C1-5589-76F14CC774AE}"/>
                  </a:ext>
                </a:extLst>
              </p:cNvPr>
              <p:cNvGrpSpPr/>
              <p:nvPr/>
            </p:nvGrpSpPr>
            <p:grpSpPr>
              <a:xfrm>
                <a:off x="2060297" y="931461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873F16-3943-CCFB-C746-391D2E4EDF79}"/>
                  </a:ext>
                </a:extLst>
              </p:cNvPr>
              <p:cNvGrpSpPr/>
              <p:nvPr/>
            </p:nvGrpSpPr>
            <p:grpSpPr>
              <a:xfrm>
                <a:off x="4554536" y="974067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41D36-227A-27CA-5D43-F4E5BEB2E790}"/>
                  </a:ext>
                </a:extLst>
              </p:cNvPr>
              <p:cNvSpPr txBox="1"/>
              <p:nvPr/>
            </p:nvSpPr>
            <p:spPr>
              <a:xfrm>
                <a:off x="4793942" y="83119"/>
                <a:ext cx="956480" cy="2770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Hidden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41D36-227A-27CA-5D43-F4E5BEB2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42" y="83119"/>
                <a:ext cx="956480" cy="2770310"/>
              </a:xfrm>
              <a:prstGeom prst="rect">
                <a:avLst/>
              </a:prstGeom>
              <a:blipFill>
                <a:blip r:embed="rId18"/>
                <a:stretch>
                  <a:fillRect t="-913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/>
              <p:nvPr/>
            </p:nvSpPr>
            <p:spPr>
              <a:xfrm>
                <a:off x="227233" y="3260049"/>
                <a:ext cx="2216504" cy="274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</m:t>
                            </m:r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  </m:t>
                            </m:r>
                          </m:e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</m:t>
                            </m:r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</m:t>
                            </m:r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3" y="3260049"/>
                <a:ext cx="2216504" cy="2744662"/>
              </a:xfrm>
              <a:prstGeom prst="rect">
                <a:avLst/>
              </a:prstGeom>
              <a:blipFill>
                <a:blip r:embed="rId19"/>
                <a:stretch>
                  <a:fillRect t="-922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/>
              <p:nvPr/>
            </p:nvSpPr>
            <p:spPr>
              <a:xfrm>
                <a:off x="4832710" y="3347133"/>
                <a:ext cx="971933" cy="274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10" y="3347133"/>
                <a:ext cx="971933" cy="2744662"/>
              </a:xfrm>
              <a:prstGeom prst="rect">
                <a:avLst/>
              </a:prstGeom>
              <a:blipFill>
                <a:blip r:embed="rId20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8E57FC-9F39-CACE-4D21-3A448FFE53B7}"/>
                  </a:ext>
                </a:extLst>
              </p:cNvPr>
              <p:cNvSpPr txBox="1"/>
              <p:nvPr/>
            </p:nvSpPr>
            <p:spPr>
              <a:xfrm>
                <a:off x="1017388" y="67129"/>
                <a:ext cx="4086055" cy="2921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Weight Matrix – Output Layer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CA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CA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CA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𝑝𝑚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8E57FC-9F39-CACE-4D21-3A448FFE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88" y="67129"/>
                <a:ext cx="4086055" cy="2921890"/>
              </a:xfrm>
              <a:prstGeom prst="rect">
                <a:avLst/>
              </a:prstGeom>
              <a:blipFill>
                <a:blip r:embed="rId21"/>
                <a:stretch>
                  <a:fillRect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9860B-F33D-EEB7-4B5F-D38F668C8347}"/>
                  </a:ext>
                </a:extLst>
              </p:cNvPr>
              <p:cNvSpPr txBox="1"/>
              <p:nvPr/>
            </p:nvSpPr>
            <p:spPr>
              <a:xfrm>
                <a:off x="-35746" y="85273"/>
                <a:ext cx="1349472" cy="274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9860B-F33D-EEB7-4B5F-D38F668C8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746" y="85273"/>
                <a:ext cx="1349472" cy="2744662"/>
              </a:xfrm>
              <a:prstGeom prst="rect">
                <a:avLst/>
              </a:prstGeom>
              <a:blipFill>
                <a:blip r:embed="rId22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61969-E18A-C2D5-8CA1-4E62BA96CF75}"/>
                  </a:ext>
                </a:extLst>
              </p:cNvPr>
              <p:cNvSpPr txBox="1"/>
              <p:nvPr/>
            </p:nvSpPr>
            <p:spPr>
              <a:xfrm>
                <a:off x="5310772" y="83119"/>
                <a:ext cx="1362745" cy="2797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Bias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61969-E18A-C2D5-8CA1-4E62BA96C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72" y="83119"/>
                <a:ext cx="1362745" cy="2797497"/>
              </a:xfrm>
              <a:prstGeom prst="rect">
                <a:avLst/>
              </a:prstGeom>
              <a:blipFill>
                <a:blip r:embed="rId23"/>
                <a:stretch>
                  <a:fillRect t="-901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20F6E6-F3E4-B0BE-DD34-250E71832FEE}"/>
                  </a:ext>
                </a:extLst>
              </p:cNvPr>
              <p:cNvSpPr txBox="1"/>
              <p:nvPr/>
            </p:nvSpPr>
            <p:spPr>
              <a:xfrm>
                <a:off x="7592399" y="485348"/>
                <a:ext cx="3224152" cy="1363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Matrix Form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CA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CA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CA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</m:d>
                                </m:e>
                                <m:li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CA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×1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CA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𝑾</m:t>
                                              </m:r>
                                              <m:r>
                                                <a:rPr kumimoji="0" lang="en-CA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𝟐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1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lim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×1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/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20F6E6-F3E4-B0BE-DD34-250E7183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399" y="485348"/>
                <a:ext cx="3224152" cy="1363835"/>
              </a:xfrm>
              <a:prstGeom prst="rect">
                <a:avLst/>
              </a:prstGeom>
              <a:blipFill>
                <a:blip r:embed="rId24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EA685200-6DEF-2CEB-F229-162EB7A4609B}"/>
              </a:ext>
            </a:extLst>
          </p:cNvPr>
          <p:cNvSpPr/>
          <p:nvPr/>
        </p:nvSpPr>
        <p:spPr>
          <a:xfrm>
            <a:off x="6871075" y="1188105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5E597-C8CF-916C-21DA-09F869BCE217}"/>
              </a:ext>
            </a:extLst>
          </p:cNvPr>
          <p:cNvSpPr txBox="1"/>
          <p:nvPr/>
        </p:nvSpPr>
        <p:spPr>
          <a:xfrm>
            <a:off x="9403565" y="-586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Feedforward Step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562D21-309D-FAB5-1421-E16E01FCA305}"/>
              </a:ext>
            </a:extLst>
          </p:cNvPr>
          <p:cNvSpPr/>
          <p:nvPr/>
        </p:nvSpPr>
        <p:spPr>
          <a:xfrm>
            <a:off x="10279325" y="2661896"/>
            <a:ext cx="1855235" cy="3962539"/>
          </a:xfrm>
          <a:prstGeom prst="rect">
            <a:avLst/>
          </a:prstGeom>
          <a:solidFill>
            <a:srgbClr val="4472C4">
              <a:alpha val="1764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B5442B5-C935-3822-B7D6-45D802F75EB5}"/>
              </a:ext>
            </a:extLst>
          </p:cNvPr>
          <p:cNvSpPr/>
          <p:nvPr/>
        </p:nvSpPr>
        <p:spPr>
          <a:xfrm>
            <a:off x="2371411" y="4512162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57E00-3538-4F4F-5976-62B1A178827C}"/>
                  </a:ext>
                </a:extLst>
              </p:cNvPr>
              <p:cNvSpPr txBox="1"/>
              <p:nvPr/>
            </p:nvSpPr>
            <p:spPr>
              <a:xfrm>
                <a:off x="2988039" y="3892363"/>
                <a:ext cx="1883336" cy="1364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Matrix Form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CA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lim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CA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57E00-3538-4F4F-5976-62B1A1788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39" y="3892363"/>
                <a:ext cx="1883336" cy="1364989"/>
              </a:xfrm>
              <a:prstGeom prst="rect">
                <a:avLst/>
              </a:prstGeom>
              <a:blipFill>
                <a:blip r:embed="rId25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91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247025" y="6362825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Feedforward Neural Network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5358DDB-C522-FF56-2712-E8C588E8DA27}"/>
              </a:ext>
            </a:extLst>
          </p:cNvPr>
          <p:cNvGrpSpPr/>
          <p:nvPr/>
        </p:nvGrpSpPr>
        <p:grpSpPr>
          <a:xfrm>
            <a:off x="7211827" y="640254"/>
            <a:ext cx="4748164" cy="3892519"/>
            <a:chOff x="1882500" y="859818"/>
            <a:chExt cx="5591700" cy="4584045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2CB909F-740D-3420-C25E-DFD760E730D6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F6A4AA61-D49B-3099-B71B-4770E6B92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AB23E1B5-A0DE-1C3D-921D-361398272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3E35D94C-C833-D18E-BEF9-5F1391C46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7E83757-DB68-E418-98D8-A7B7EA8DF075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EFDC6B64-749C-BF4E-238D-0118BF03DF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6F481751-9F97-0487-CA30-0F18C8E54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2CC26E9C-6268-3207-8DDE-5DC4B2F64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B46A2A0C-6BB2-6294-A487-7AC130DCF9A4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C77154A-34BD-10BE-D224-C230AF3760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592B2B89-7EE8-4E40-D84B-E3A4AE0AF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B7CA24E-B5BD-5520-AE7E-170B74810F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5B31F08-C792-1215-D8D3-29D3838DBAAA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DEF7838-7AAB-DCBC-FD6B-789B820A9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0A58BD06-C46E-2042-26C2-FFCB757CF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C0F30F7F-0DC8-6D17-6A0B-2C19C35BE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E7C54DB7-5D3D-AE2E-DE07-5C955016C38D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645D003B-9E1D-C98D-4F22-B947FD53F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BAD5033-16C0-D661-5685-EBC6E17DC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D4C03A9-CA53-09A8-23B2-BDE2331A4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4DC16BD-DC3D-BAA5-5683-91C89F8F0E85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7CFEC4FE-61C5-51D3-1221-099937318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A96FC6D-A6D6-1F56-5A88-8A7219C4A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E10DCF-9140-0986-49E8-4EB33A4A7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0014699-965F-6AAB-E3C4-82385B2EE132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4CD2F5C-7D51-7ACF-5375-D229752CAA92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A15F80D-C4C6-0AE7-9926-3D55079491E6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DACE2A77-5E22-E5ED-C91C-A90B4295886B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2A130504-0F47-9250-C7DE-F271B7F7FCDB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18238E4-7CB1-BEA0-8FA5-3D636C83A199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6334FF17-0F75-C89F-8314-7348177A7641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6F8DAB89-1C97-3EC2-26D5-919DD252445A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2563B9-CB89-80AB-1CB8-CDF7823ED668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F837763-5F8F-F554-4BE9-1708C3285D53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F14A58E-7DFE-7804-73FC-BD3684920E49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584045"/>
              <a:chOff x="1882500" y="859818"/>
              <a:chExt cx="5591700" cy="4584045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C6E63AA-BB09-FBA8-94AA-AA92984143CC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8DA0BD8B-E6E0-171A-47AC-D1BE6E3F86AD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FD668607-8B43-4504-B116-A46443705D64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294" name="Curved Connector 293">
                      <a:extLst>
                        <a:ext uri="{FF2B5EF4-FFF2-40B4-BE49-F238E27FC236}">
                          <a16:creationId xmlns:a16="http://schemas.microsoft.com/office/drawing/2014/main" id="{D515023F-81B5-3D64-5E17-655FF7D6E91B}"/>
                        </a:ext>
                      </a:extLst>
                    </p:cNvPr>
                    <p:cNvCxnSpPr>
                      <a:cxnSpLocks/>
                      <a:stCxn id="254" idx="6"/>
                      <a:endCxn id="24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95" name="Freeform 294">
                      <a:extLst>
                        <a:ext uri="{FF2B5EF4-FFF2-40B4-BE49-F238E27FC236}">
                          <a16:creationId xmlns:a16="http://schemas.microsoft.com/office/drawing/2014/main" id="{2D40E004-D94F-1B1D-5368-3FA7F4F37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6" name="Freeform 295">
                      <a:extLst>
                        <a:ext uri="{FF2B5EF4-FFF2-40B4-BE49-F238E27FC236}">
                          <a16:creationId xmlns:a16="http://schemas.microsoft.com/office/drawing/2014/main" id="{C0B2DD72-D5EA-F773-3676-465E0DB14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" name="Freeform 296">
                      <a:extLst>
                        <a:ext uri="{FF2B5EF4-FFF2-40B4-BE49-F238E27FC236}">
                          <a16:creationId xmlns:a16="http://schemas.microsoft.com/office/drawing/2014/main" id="{271F7B18-187E-DDC2-3D9E-26D586DE6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09FB901F-89BC-1CBF-0CBC-5B0A543BF4D0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90" name="Freeform 289">
                      <a:extLst>
                        <a:ext uri="{FF2B5EF4-FFF2-40B4-BE49-F238E27FC236}">
                          <a16:creationId xmlns:a16="http://schemas.microsoft.com/office/drawing/2014/main" id="{ED3213D2-0291-7A04-8DB1-C991E8A72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" name="Freeform 290">
                      <a:extLst>
                        <a:ext uri="{FF2B5EF4-FFF2-40B4-BE49-F238E27FC236}">
                          <a16:creationId xmlns:a16="http://schemas.microsoft.com/office/drawing/2014/main" id="{1E242B21-339F-68A9-A259-1DD028917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2" name="Freeform 291">
                      <a:extLst>
                        <a:ext uri="{FF2B5EF4-FFF2-40B4-BE49-F238E27FC236}">
                          <a16:creationId xmlns:a16="http://schemas.microsoft.com/office/drawing/2014/main" id="{FD990165-E71D-8A32-004C-E5519D41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Freeform 292">
                      <a:extLst>
                        <a:ext uri="{FF2B5EF4-FFF2-40B4-BE49-F238E27FC236}">
                          <a16:creationId xmlns:a16="http://schemas.microsoft.com/office/drawing/2014/main" id="{40EAD685-919B-AF0A-DBE1-8E72249B4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0F29A544-69BA-D2AA-8E05-D704AAF5DEC6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86" name="Freeform 285">
                      <a:extLst>
                        <a:ext uri="{FF2B5EF4-FFF2-40B4-BE49-F238E27FC236}">
                          <a16:creationId xmlns:a16="http://schemas.microsoft.com/office/drawing/2014/main" id="{330E2B1E-781C-F775-36CD-ECB446A5B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7" name="Freeform 286">
                      <a:extLst>
                        <a:ext uri="{FF2B5EF4-FFF2-40B4-BE49-F238E27FC236}">
                          <a16:creationId xmlns:a16="http://schemas.microsoft.com/office/drawing/2014/main" id="{577F65EE-A86B-C788-FAA4-E42EDB7F0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8" name="Freeform 287">
                      <a:extLst>
                        <a:ext uri="{FF2B5EF4-FFF2-40B4-BE49-F238E27FC236}">
                          <a16:creationId xmlns:a16="http://schemas.microsoft.com/office/drawing/2014/main" id="{2D511FB6-2E80-8E44-29E8-EF3A1AB5B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9" name="Freeform 288">
                      <a:extLst>
                        <a:ext uri="{FF2B5EF4-FFF2-40B4-BE49-F238E27FC236}">
                          <a16:creationId xmlns:a16="http://schemas.microsoft.com/office/drawing/2014/main" id="{13BDD6B6-CDF4-1D46-6BBE-B59A993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812BB741-F423-F2AC-E760-597A5A500CB7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82" name="Freeform 281">
                      <a:extLst>
                        <a:ext uri="{FF2B5EF4-FFF2-40B4-BE49-F238E27FC236}">
                          <a16:creationId xmlns:a16="http://schemas.microsoft.com/office/drawing/2014/main" id="{1478736E-04C9-189F-FC34-D0C06BF1D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3" name="Freeform 282">
                      <a:extLst>
                        <a:ext uri="{FF2B5EF4-FFF2-40B4-BE49-F238E27FC236}">
                          <a16:creationId xmlns:a16="http://schemas.microsoft.com/office/drawing/2014/main" id="{CC939A8C-224C-7821-0F42-C3DC8D42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4" name="Freeform 283">
                      <a:extLst>
                        <a:ext uri="{FF2B5EF4-FFF2-40B4-BE49-F238E27FC236}">
                          <a16:creationId xmlns:a16="http://schemas.microsoft.com/office/drawing/2014/main" id="{FBAF31B0-4F7B-91B4-FB05-F3F14CC93F57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" name="Freeform 284">
                      <a:extLst>
                        <a:ext uri="{FF2B5EF4-FFF2-40B4-BE49-F238E27FC236}">
                          <a16:creationId xmlns:a16="http://schemas.microsoft.com/office/drawing/2014/main" id="{E94DFC03-AFBB-EB4E-5928-EEE61F38A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BBA8E274-B70F-9109-B5B9-3BA44FB5E81E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618C0FF0-121A-2321-5D80-B31D80D25F43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274" name="Curved Connector 273">
                      <a:extLst>
                        <a:ext uri="{FF2B5EF4-FFF2-40B4-BE49-F238E27FC236}">
                          <a16:creationId xmlns:a16="http://schemas.microsoft.com/office/drawing/2014/main" id="{B4B96171-F76B-9BA1-5DE3-6BEEB9F62D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75" name="Freeform 274">
                      <a:extLst>
                        <a:ext uri="{FF2B5EF4-FFF2-40B4-BE49-F238E27FC236}">
                          <a16:creationId xmlns:a16="http://schemas.microsoft.com/office/drawing/2014/main" id="{49C5DC58-1B4B-EC00-205F-A2857981D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6" name="Freeform 275">
                      <a:extLst>
                        <a:ext uri="{FF2B5EF4-FFF2-40B4-BE49-F238E27FC236}">
                          <a16:creationId xmlns:a16="http://schemas.microsoft.com/office/drawing/2014/main" id="{D9D7DC1D-9DC5-93D8-0DE1-8F660DB2E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Freeform 276">
                      <a:extLst>
                        <a:ext uri="{FF2B5EF4-FFF2-40B4-BE49-F238E27FC236}">
                          <a16:creationId xmlns:a16="http://schemas.microsoft.com/office/drawing/2014/main" id="{4EAC6E19-330A-5806-8518-CDA454D8D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84BD19F3-7130-EEE8-CAF6-DAB60F4E75AF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70" name="Freeform 269">
                      <a:extLst>
                        <a:ext uri="{FF2B5EF4-FFF2-40B4-BE49-F238E27FC236}">
                          <a16:creationId xmlns:a16="http://schemas.microsoft.com/office/drawing/2014/main" id="{E1399F94-0D21-0EDB-FC04-E1679BD6B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Freeform 270">
                      <a:extLst>
                        <a:ext uri="{FF2B5EF4-FFF2-40B4-BE49-F238E27FC236}">
                          <a16:creationId xmlns:a16="http://schemas.microsoft.com/office/drawing/2014/main" id="{62D1A54D-96A6-22DD-1384-5F1A56BEA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2" name="Freeform 271">
                      <a:extLst>
                        <a:ext uri="{FF2B5EF4-FFF2-40B4-BE49-F238E27FC236}">
                          <a16:creationId xmlns:a16="http://schemas.microsoft.com/office/drawing/2014/main" id="{EFDB9DCE-43E3-DC16-0643-61210DF0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" name="Freeform 272">
                      <a:extLst>
                        <a:ext uri="{FF2B5EF4-FFF2-40B4-BE49-F238E27FC236}">
                          <a16:creationId xmlns:a16="http://schemas.microsoft.com/office/drawing/2014/main" id="{39AE3BE7-320D-9F1E-7A68-9646B59F5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C6F527BC-01CA-9B15-769D-9C6591415AB5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66" name="Freeform 265">
                      <a:extLst>
                        <a:ext uri="{FF2B5EF4-FFF2-40B4-BE49-F238E27FC236}">
                          <a16:creationId xmlns:a16="http://schemas.microsoft.com/office/drawing/2014/main" id="{D0AD71A1-1586-D327-7A58-FAC30B066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" name="Freeform 266">
                      <a:extLst>
                        <a:ext uri="{FF2B5EF4-FFF2-40B4-BE49-F238E27FC236}">
                          <a16:creationId xmlns:a16="http://schemas.microsoft.com/office/drawing/2014/main" id="{24FF06CE-EA26-875A-180B-B0EB6C055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8" name="Freeform 267">
                      <a:extLst>
                        <a:ext uri="{FF2B5EF4-FFF2-40B4-BE49-F238E27FC236}">
                          <a16:creationId xmlns:a16="http://schemas.microsoft.com/office/drawing/2014/main" id="{17AAA8D3-907C-3A44-FD33-D9E671B1C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9" name="Freeform 268">
                      <a:extLst>
                        <a:ext uri="{FF2B5EF4-FFF2-40B4-BE49-F238E27FC236}">
                          <a16:creationId xmlns:a16="http://schemas.microsoft.com/office/drawing/2014/main" id="{2E6C2F5E-0027-CD7E-561A-077518B5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31B9A08A-A74C-17A0-5F15-9F59ABC1CB45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62" name="Freeform 261">
                      <a:extLst>
                        <a:ext uri="{FF2B5EF4-FFF2-40B4-BE49-F238E27FC236}">
                          <a16:creationId xmlns:a16="http://schemas.microsoft.com/office/drawing/2014/main" id="{BFEF4368-6E4C-4525-B421-F074BD56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Freeform 262">
                      <a:extLst>
                        <a:ext uri="{FF2B5EF4-FFF2-40B4-BE49-F238E27FC236}">
                          <a16:creationId xmlns:a16="http://schemas.microsoft.com/office/drawing/2014/main" id="{1444D94B-129D-9138-605E-0302622E9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4" name="Freeform 263">
                      <a:extLst>
                        <a:ext uri="{FF2B5EF4-FFF2-40B4-BE49-F238E27FC236}">
                          <a16:creationId xmlns:a16="http://schemas.microsoft.com/office/drawing/2014/main" id="{437FB113-6D75-EB56-4EF6-F5D0E91B0468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5" name="Freeform 264">
                      <a:extLst>
                        <a:ext uri="{FF2B5EF4-FFF2-40B4-BE49-F238E27FC236}">
                          <a16:creationId xmlns:a16="http://schemas.microsoft.com/office/drawing/2014/main" id="{75ECEA99-13BC-9050-CEE5-DC88E41C9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9A1175FD-5E85-79A7-5C5C-0FDF8F9006F8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CAF498E3-CE04-6B67-1A86-77899A5AFB0B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60A84EE9-8B43-58D4-3680-D988F6EF134C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7B7402E3-7FC9-0B94-8A78-2E61C169E6AE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AE4452B7-A408-E184-FDC0-CA2D1FFCD9A7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n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51C89C0F-722D-8D96-E125-29132B68F678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i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73872511-F78F-68CF-50EA-8C9D06B51CC2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3A4302D-DB39-AD50-0CEB-F32D979A5546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7648D8B6-6653-8B6B-4903-6D001EE875CD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B78296E-9B13-55DD-6225-911F6A5CB450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B2BD04F4-0A63-1D48-160F-7AD695ED27E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p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FDF52A9E-C73E-10C4-561F-FB91A64EBCFA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j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453C5E25-C55B-5E89-C523-6B3C003C22C5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078D7873-5979-A6B9-F507-1A8AAEA273B4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C76A0637-CF45-8401-79C6-C290A10A9483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B379918-9087-FF1E-BB66-4D86950A078F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k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4674A9E-1CA6-85AF-ECCF-1F562EAFB718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m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C952C6A-BFE2-C6C1-5589-76F14CC774AE}"/>
                  </a:ext>
                </a:extLst>
              </p:cNvPr>
              <p:cNvGrpSpPr/>
              <p:nvPr/>
            </p:nvGrpSpPr>
            <p:grpSpPr>
              <a:xfrm>
                <a:off x="2060297" y="931461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873F16-3943-CCFB-C746-391D2E4EDF79}"/>
                  </a:ext>
                </a:extLst>
              </p:cNvPr>
              <p:cNvGrpSpPr/>
              <p:nvPr/>
            </p:nvGrpSpPr>
            <p:grpSpPr>
              <a:xfrm>
                <a:off x="4554536" y="974067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/>
              <p:nvPr/>
            </p:nvSpPr>
            <p:spPr>
              <a:xfrm>
                <a:off x="147647" y="241234"/>
                <a:ext cx="2568908" cy="249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Error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</m:t>
                            </m:r>
                          </m:e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</m:t>
                            </m:r>
                          </m:e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</m:t>
                            </m:r>
                          </m:e>
                        </m:mr>
                      </m:m>
                    </m:oMath>
                  </m:oMathPara>
                </a14:m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7" y="241234"/>
                <a:ext cx="2568908" cy="2490682"/>
              </a:xfrm>
              <a:prstGeom prst="rect">
                <a:avLst/>
              </a:prstGeom>
              <a:blipFill>
                <a:blip r:embed="rId18"/>
                <a:stretch>
                  <a:fillRect t="-1523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/>
              <p:nvPr/>
            </p:nvSpPr>
            <p:spPr>
              <a:xfrm>
                <a:off x="243322" y="2850058"/>
                <a:ext cx="4426468" cy="2006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 Gradients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⨀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2" y="2850058"/>
                <a:ext cx="4426468" cy="2006896"/>
              </a:xfrm>
              <a:prstGeom prst="rect">
                <a:avLst/>
              </a:prstGeom>
              <a:blipFill>
                <a:blip r:embed="rId19"/>
                <a:stretch>
                  <a:fillRect t="-1258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20F6E6-F3E4-B0BE-DD34-250E71832FEE}"/>
                  </a:ext>
                </a:extLst>
              </p:cNvPr>
              <p:cNvSpPr txBox="1"/>
              <p:nvPr/>
            </p:nvSpPr>
            <p:spPr>
              <a:xfrm>
                <a:off x="3408384" y="932647"/>
                <a:ext cx="3127138" cy="14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Errors and Mean-Square Error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   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𝑀𝑆𝐸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p>
                            <m:sSup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l-GR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𝜺</m:t>
                              </m:r>
                            </m:e>
                            <m:sup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20F6E6-F3E4-B0BE-DD34-250E7183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84" y="932647"/>
                <a:ext cx="3127138" cy="1441933"/>
              </a:xfrm>
              <a:prstGeom prst="rect">
                <a:avLst/>
              </a:prstGeom>
              <a:blipFill>
                <a:blip r:embed="rId20"/>
                <a:stretch>
                  <a:fillRect t="-1739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EA685200-6DEF-2CEB-F229-162EB7A4609B}"/>
              </a:ext>
            </a:extLst>
          </p:cNvPr>
          <p:cNvSpPr/>
          <p:nvPr/>
        </p:nvSpPr>
        <p:spPr>
          <a:xfrm>
            <a:off x="2778690" y="1464810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5E597-C8CF-916C-21DA-09F869BCE217}"/>
              </a:ext>
            </a:extLst>
          </p:cNvPr>
          <p:cNvSpPr txBox="1"/>
          <p:nvPr/>
        </p:nvSpPr>
        <p:spPr>
          <a:xfrm>
            <a:off x="5699508" y="8730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Backpropagation Step –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FC5478-F528-A4A3-30E5-C3B407DBFEFC}"/>
                  </a:ext>
                </a:extLst>
              </p:cNvPr>
              <p:cNvSpPr txBox="1"/>
              <p:nvPr/>
            </p:nvSpPr>
            <p:spPr>
              <a:xfrm>
                <a:off x="666261" y="5356081"/>
                <a:ext cx="32621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 Gradients at Output Layer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𝜹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⨀</m:t>
                      </m:r>
                      <m:sSup>
                        <m:s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FC5478-F528-A4A3-30E5-C3B407DBF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61" y="5356081"/>
                <a:ext cx="3262110" cy="923330"/>
              </a:xfrm>
              <a:prstGeom prst="rect">
                <a:avLst/>
              </a:prstGeom>
              <a:blipFill>
                <a:blip r:embed="rId21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BD96A-4AEF-801D-CDD2-7665E5C0CD0C}"/>
                  </a:ext>
                </a:extLst>
              </p:cNvPr>
              <p:cNvSpPr txBox="1"/>
              <p:nvPr/>
            </p:nvSpPr>
            <p:spPr>
              <a:xfrm>
                <a:off x="4393314" y="5034497"/>
                <a:ext cx="3693832" cy="124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Weight update for output layer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𝜂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𝜹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p>
                            <m:sSup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BD96A-4AEF-801D-CDD2-7665E5C0C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314" y="5034497"/>
                <a:ext cx="3693832" cy="1248803"/>
              </a:xfrm>
              <a:prstGeom prst="rect">
                <a:avLst/>
              </a:prstGeom>
              <a:blipFill>
                <a:blip r:embed="rId22"/>
                <a:stretch>
                  <a:fillRect t="-202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>
            <a:extLst>
              <a:ext uri="{FF2B5EF4-FFF2-40B4-BE49-F238E27FC236}">
                <a16:creationId xmlns:a16="http://schemas.microsoft.com/office/drawing/2014/main" id="{77953F3A-B4C0-4EEC-3FB1-79161C191C57}"/>
              </a:ext>
            </a:extLst>
          </p:cNvPr>
          <p:cNvSpPr/>
          <p:nvPr/>
        </p:nvSpPr>
        <p:spPr>
          <a:xfrm>
            <a:off x="115319" y="5486090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3C6F51F-54FD-C882-1592-EF10066F9F92}"/>
              </a:ext>
            </a:extLst>
          </p:cNvPr>
          <p:cNvSpPr/>
          <p:nvPr/>
        </p:nvSpPr>
        <p:spPr>
          <a:xfrm>
            <a:off x="3920770" y="5509739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BB33D-DE1E-21A8-172B-EE3DEB80171A}"/>
              </a:ext>
            </a:extLst>
          </p:cNvPr>
          <p:cNvSpPr/>
          <p:nvPr/>
        </p:nvSpPr>
        <p:spPr>
          <a:xfrm>
            <a:off x="10336765" y="1208303"/>
            <a:ext cx="1855235" cy="3897467"/>
          </a:xfrm>
          <a:prstGeom prst="rect">
            <a:avLst/>
          </a:prstGeom>
          <a:solidFill>
            <a:srgbClr val="4472C4">
              <a:alpha val="1764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4F43F-105D-9BF4-8851-F86E8A404978}"/>
              </a:ext>
            </a:extLst>
          </p:cNvPr>
          <p:cNvSpPr txBox="1"/>
          <p:nvPr/>
        </p:nvSpPr>
        <p:spPr>
          <a:xfrm>
            <a:off x="7999992" y="5415630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changes are calculated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1B4D8-4AA6-CB51-A279-D911778037A8}"/>
              </a:ext>
            </a:extLst>
          </p:cNvPr>
          <p:cNvSpPr txBox="1"/>
          <p:nvPr/>
        </p:nvSpPr>
        <p:spPr>
          <a:xfrm>
            <a:off x="7999992" y="5748589"/>
            <a:ext cx="3917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weight update is done when we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backpropagation of errors</a:t>
            </a:r>
          </a:p>
        </p:txBody>
      </p:sp>
    </p:spTree>
    <p:extLst>
      <p:ext uri="{BB962C8B-B14F-4D97-AF65-F5344CB8AC3E}">
        <p14:creationId xmlns:p14="http://schemas.microsoft.com/office/powerpoint/2010/main" val="67244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247025" y="6362825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Feedforward Neural Network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5358DDB-C522-FF56-2712-E8C588E8DA27}"/>
              </a:ext>
            </a:extLst>
          </p:cNvPr>
          <p:cNvGrpSpPr/>
          <p:nvPr/>
        </p:nvGrpSpPr>
        <p:grpSpPr>
          <a:xfrm>
            <a:off x="7211827" y="640254"/>
            <a:ext cx="4748164" cy="3892519"/>
            <a:chOff x="1882500" y="859818"/>
            <a:chExt cx="5591700" cy="4584045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2CB909F-740D-3420-C25E-DFD760E730D6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F6A4AA61-D49B-3099-B71B-4770E6B92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AB23E1B5-A0DE-1C3D-921D-361398272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3E35D94C-C833-D18E-BEF9-5F1391C46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7E83757-DB68-E418-98D8-A7B7EA8DF075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EFDC6B64-749C-BF4E-238D-0118BF03DF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6F481751-9F97-0487-CA30-0F18C8E54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2CC26E9C-6268-3207-8DDE-5DC4B2F64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B46A2A0C-6BB2-6294-A487-7AC130DCF9A4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C77154A-34BD-10BE-D224-C230AF3760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592B2B89-7EE8-4E40-D84B-E3A4AE0AF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B7CA24E-B5BD-5520-AE7E-170B74810F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5B31F08-C792-1215-D8D3-29D3838DBAAA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DEF7838-7AAB-DCBC-FD6B-789B820A9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0A58BD06-C46E-2042-26C2-FFCB757CF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C0F30F7F-0DC8-6D17-6A0B-2C19C35BE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E7C54DB7-5D3D-AE2E-DE07-5C955016C38D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645D003B-9E1D-C98D-4F22-B947FD53F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BAD5033-16C0-D661-5685-EBC6E17DC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D4C03A9-CA53-09A8-23B2-BDE2331A4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4DC16BD-DC3D-BAA5-5683-91C89F8F0E85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7CFEC4FE-61C5-51D3-1221-099937318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A96FC6D-A6D6-1F56-5A88-8A7219C4A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E10DCF-9140-0986-49E8-4EB33A4A7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0014699-965F-6AAB-E3C4-82385B2EE132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4CD2F5C-7D51-7ACF-5375-D229752CAA92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A15F80D-C4C6-0AE7-9926-3D55079491E6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DACE2A77-5E22-E5ED-C91C-A90B4295886B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2A130504-0F47-9250-C7DE-F271B7F7FCDB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18238E4-7CB1-BEA0-8FA5-3D636C83A199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6334FF17-0F75-C89F-8314-7348177A7641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6F8DAB89-1C97-3EC2-26D5-919DD252445A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2563B9-CB89-80AB-1CB8-CDF7823ED668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F837763-5F8F-F554-4BE9-1708C3285D53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F14A58E-7DFE-7804-73FC-BD3684920E49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584045"/>
              <a:chOff x="1882500" y="859818"/>
              <a:chExt cx="5591700" cy="4584045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C6E63AA-BB09-FBA8-94AA-AA92984143CC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8DA0BD8B-E6E0-171A-47AC-D1BE6E3F86AD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FD668607-8B43-4504-B116-A46443705D64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294" name="Curved Connector 293">
                      <a:extLst>
                        <a:ext uri="{FF2B5EF4-FFF2-40B4-BE49-F238E27FC236}">
                          <a16:creationId xmlns:a16="http://schemas.microsoft.com/office/drawing/2014/main" id="{D515023F-81B5-3D64-5E17-655FF7D6E91B}"/>
                        </a:ext>
                      </a:extLst>
                    </p:cNvPr>
                    <p:cNvCxnSpPr>
                      <a:cxnSpLocks/>
                      <a:stCxn id="254" idx="6"/>
                      <a:endCxn id="24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95" name="Freeform 294">
                      <a:extLst>
                        <a:ext uri="{FF2B5EF4-FFF2-40B4-BE49-F238E27FC236}">
                          <a16:creationId xmlns:a16="http://schemas.microsoft.com/office/drawing/2014/main" id="{2D40E004-D94F-1B1D-5368-3FA7F4F37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6" name="Freeform 295">
                      <a:extLst>
                        <a:ext uri="{FF2B5EF4-FFF2-40B4-BE49-F238E27FC236}">
                          <a16:creationId xmlns:a16="http://schemas.microsoft.com/office/drawing/2014/main" id="{C0B2DD72-D5EA-F773-3676-465E0DB14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" name="Freeform 296">
                      <a:extLst>
                        <a:ext uri="{FF2B5EF4-FFF2-40B4-BE49-F238E27FC236}">
                          <a16:creationId xmlns:a16="http://schemas.microsoft.com/office/drawing/2014/main" id="{271F7B18-187E-DDC2-3D9E-26D586DE6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09FB901F-89BC-1CBF-0CBC-5B0A543BF4D0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90" name="Freeform 289">
                      <a:extLst>
                        <a:ext uri="{FF2B5EF4-FFF2-40B4-BE49-F238E27FC236}">
                          <a16:creationId xmlns:a16="http://schemas.microsoft.com/office/drawing/2014/main" id="{ED3213D2-0291-7A04-8DB1-C991E8A72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" name="Freeform 290">
                      <a:extLst>
                        <a:ext uri="{FF2B5EF4-FFF2-40B4-BE49-F238E27FC236}">
                          <a16:creationId xmlns:a16="http://schemas.microsoft.com/office/drawing/2014/main" id="{1E242B21-339F-68A9-A259-1DD028917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2" name="Freeform 291">
                      <a:extLst>
                        <a:ext uri="{FF2B5EF4-FFF2-40B4-BE49-F238E27FC236}">
                          <a16:creationId xmlns:a16="http://schemas.microsoft.com/office/drawing/2014/main" id="{FD990165-E71D-8A32-004C-E5519D41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Freeform 292">
                      <a:extLst>
                        <a:ext uri="{FF2B5EF4-FFF2-40B4-BE49-F238E27FC236}">
                          <a16:creationId xmlns:a16="http://schemas.microsoft.com/office/drawing/2014/main" id="{40EAD685-919B-AF0A-DBE1-8E72249B4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0F29A544-69BA-D2AA-8E05-D704AAF5DEC6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86" name="Freeform 285">
                      <a:extLst>
                        <a:ext uri="{FF2B5EF4-FFF2-40B4-BE49-F238E27FC236}">
                          <a16:creationId xmlns:a16="http://schemas.microsoft.com/office/drawing/2014/main" id="{330E2B1E-781C-F775-36CD-ECB446A5B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7" name="Freeform 286">
                      <a:extLst>
                        <a:ext uri="{FF2B5EF4-FFF2-40B4-BE49-F238E27FC236}">
                          <a16:creationId xmlns:a16="http://schemas.microsoft.com/office/drawing/2014/main" id="{577F65EE-A86B-C788-FAA4-E42EDB7F0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8" name="Freeform 287">
                      <a:extLst>
                        <a:ext uri="{FF2B5EF4-FFF2-40B4-BE49-F238E27FC236}">
                          <a16:creationId xmlns:a16="http://schemas.microsoft.com/office/drawing/2014/main" id="{2D511FB6-2E80-8E44-29E8-EF3A1AB5B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9" name="Freeform 288">
                      <a:extLst>
                        <a:ext uri="{FF2B5EF4-FFF2-40B4-BE49-F238E27FC236}">
                          <a16:creationId xmlns:a16="http://schemas.microsoft.com/office/drawing/2014/main" id="{13BDD6B6-CDF4-1D46-6BBE-B59A993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812BB741-F423-F2AC-E760-597A5A500CB7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82" name="Freeform 281">
                      <a:extLst>
                        <a:ext uri="{FF2B5EF4-FFF2-40B4-BE49-F238E27FC236}">
                          <a16:creationId xmlns:a16="http://schemas.microsoft.com/office/drawing/2014/main" id="{1478736E-04C9-189F-FC34-D0C06BF1D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3" name="Freeform 282">
                      <a:extLst>
                        <a:ext uri="{FF2B5EF4-FFF2-40B4-BE49-F238E27FC236}">
                          <a16:creationId xmlns:a16="http://schemas.microsoft.com/office/drawing/2014/main" id="{CC939A8C-224C-7821-0F42-C3DC8D42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4" name="Freeform 283">
                      <a:extLst>
                        <a:ext uri="{FF2B5EF4-FFF2-40B4-BE49-F238E27FC236}">
                          <a16:creationId xmlns:a16="http://schemas.microsoft.com/office/drawing/2014/main" id="{FBAF31B0-4F7B-91B4-FB05-F3F14CC93F57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" name="Freeform 284">
                      <a:extLst>
                        <a:ext uri="{FF2B5EF4-FFF2-40B4-BE49-F238E27FC236}">
                          <a16:creationId xmlns:a16="http://schemas.microsoft.com/office/drawing/2014/main" id="{E94DFC03-AFBB-EB4E-5928-EEE61F38A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BBA8E274-B70F-9109-B5B9-3BA44FB5E81E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618C0FF0-121A-2321-5D80-B31D80D25F43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274" name="Curved Connector 273">
                      <a:extLst>
                        <a:ext uri="{FF2B5EF4-FFF2-40B4-BE49-F238E27FC236}">
                          <a16:creationId xmlns:a16="http://schemas.microsoft.com/office/drawing/2014/main" id="{B4B96171-F76B-9BA1-5DE3-6BEEB9F62D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75" name="Freeform 274">
                      <a:extLst>
                        <a:ext uri="{FF2B5EF4-FFF2-40B4-BE49-F238E27FC236}">
                          <a16:creationId xmlns:a16="http://schemas.microsoft.com/office/drawing/2014/main" id="{49C5DC58-1B4B-EC00-205F-A2857981D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6" name="Freeform 275">
                      <a:extLst>
                        <a:ext uri="{FF2B5EF4-FFF2-40B4-BE49-F238E27FC236}">
                          <a16:creationId xmlns:a16="http://schemas.microsoft.com/office/drawing/2014/main" id="{D9D7DC1D-9DC5-93D8-0DE1-8F660DB2E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Freeform 276">
                      <a:extLst>
                        <a:ext uri="{FF2B5EF4-FFF2-40B4-BE49-F238E27FC236}">
                          <a16:creationId xmlns:a16="http://schemas.microsoft.com/office/drawing/2014/main" id="{4EAC6E19-330A-5806-8518-CDA454D8D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84BD19F3-7130-EEE8-CAF6-DAB60F4E75AF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70" name="Freeform 269">
                      <a:extLst>
                        <a:ext uri="{FF2B5EF4-FFF2-40B4-BE49-F238E27FC236}">
                          <a16:creationId xmlns:a16="http://schemas.microsoft.com/office/drawing/2014/main" id="{E1399F94-0D21-0EDB-FC04-E1679BD6B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Freeform 270">
                      <a:extLst>
                        <a:ext uri="{FF2B5EF4-FFF2-40B4-BE49-F238E27FC236}">
                          <a16:creationId xmlns:a16="http://schemas.microsoft.com/office/drawing/2014/main" id="{62D1A54D-96A6-22DD-1384-5F1A56BEA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2" name="Freeform 271">
                      <a:extLst>
                        <a:ext uri="{FF2B5EF4-FFF2-40B4-BE49-F238E27FC236}">
                          <a16:creationId xmlns:a16="http://schemas.microsoft.com/office/drawing/2014/main" id="{EFDB9DCE-43E3-DC16-0643-61210DF0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" name="Freeform 272">
                      <a:extLst>
                        <a:ext uri="{FF2B5EF4-FFF2-40B4-BE49-F238E27FC236}">
                          <a16:creationId xmlns:a16="http://schemas.microsoft.com/office/drawing/2014/main" id="{39AE3BE7-320D-9F1E-7A68-9646B59F5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C6F527BC-01CA-9B15-769D-9C6591415AB5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66" name="Freeform 265">
                      <a:extLst>
                        <a:ext uri="{FF2B5EF4-FFF2-40B4-BE49-F238E27FC236}">
                          <a16:creationId xmlns:a16="http://schemas.microsoft.com/office/drawing/2014/main" id="{D0AD71A1-1586-D327-7A58-FAC30B066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" name="Freeform 266">
                      <a:extLst>
                        <a:ext uri="{FF2B5EF4-FFF2-40B4-BE49-F238E27FC236}">
                          <a16:creationId xmlns:a16="http://schemas.microsoft.com/office/drawing/2014/main" id="{24FF06CE-EA26-875A-180B-B0EB6C055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8" name="Freeform 267">
                      <a:extLst>
                        <a:ext uri="{FF2B5EF4-FFF2-40B4-BE49-F238E27FC236}">
                          <a16:creationId xmlns:a16="http://schemas.microsoft.com/office/drawing/2014/main" id="{17AAA8D3-907C-3A44-FD33-D9E671B1C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9" name="Freeform 268">
                      <a:extLst>
                        <a:ext uri="{FF2B5EF4-FFF2-40B4-BE49-F238E27FC236}">
                          <a16:creationId xmlns:a16="http://schemas.microsoft.com/office/drawing/2014/main" id="{2E6C2F5E-0027-CD7E-561A-077518B5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31B9A08A-A74C-17A0-5F15-9F59ABC1CB45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62" name="Freeform 261">
                      <a:extLst>
                        <a:ext uri="{FF2B5EF4-FFF2-40B4-BE49-F238E27FC236}">
                          <a16:creationId xmlns:a16="http://schemas.microsoft.com/office/drawing/2014/main" id="{BFEF4368-6E4C-4525-B421-F074BD56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Freeform 262">
                      <a:extLst>
                        <a:ext uri="{FF2B5EF4-FFF2-40B4-BE49-F238E27FC236}">
                          <a16:creationId xmlns:a16="http://schemas.microsoft.com/office/drawing/2014/main" id="{1444D94B-129D-9138-605E-0302622E9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4" name="Freeform 263">
                      <a:extLst>
                        <a:ext uri="{FF2B5EF4-FFF2-40B4-BE49-F238E27FC236}">
                          <a16:creationId xmlns:a16="http://schemas.microsoft.com/office/drawing/2014/main" id="{437FB113-6D75-EB56-4EF6-F5D0E91B0468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5" name="Freeform 264">
                      <a:extLst>
                        <a:ext uri="{FF2B5EF4-FFF2-40B4-BE49-F238E27FC236}">
                          <a16:creationId xmlns:a16="http://schemas.microsoft.com/office/drawing/2014/main" id="{75ECEA99-13BC-9050-CEE5-DC88E41C9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9A1175FD-5E85-79A7-5C5C-0FDF8F9006F8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CAF498E3-CE04-6B67-1A86-77899A5AFB0B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60A84EE9-8B43-58D4-3680-D988F6EF134C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7B7402E3-7FC9-0B94-8A78-2E61C169E6AE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AE4452B7-A408-E184-FDC0-CA2D1FFCD9A7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n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51C89C0F-722D-8D96-E125-29132B68F678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i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73872511-F78F-68CF-50EA-8C9D06B51CC2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3A4302D-DB39-AD50-0CEB-F32D979A5546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7648D8B6-6653-8B6B-4903-6D001EE875CD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B78296E-9B13-55DD-6225-911F6A5CB450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B2BD04F4-0A63-1D48-160F-7AD695ED27E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p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FDF52A9E-C73E-10C4-561F-FB91A64EBCFA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j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453C5E25-C55B-5E89-C523-6B3C003C22C5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078D7873-5979-A6B9-F507-1A8AAEA273B4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C76A0637-CF45-8401-79C6-C290A10A9483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B379918-9087-FF1E-BB66-4D86950A078F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k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4674A9E-1CA6-85AF-ECCF-1F562EAFB718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m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C952C6A-BFE2-C6C1-5589-76F14CC774AE}"/>
                  </a:ext>
                </a:extLst>
              </p:cNvPr>
              <p:cNvGrpSpPr/>
              <p:nvPr/>
            </p:nvGrpSpPr>
            <p:grpSpPr>
              <a:xfrm>
                <a:off x="2060297" y="931461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873F16-3943-CCFB-C746-391D2E4EDF79}"/>
                  </a:ext>
                </a:extLst>
              </p:cNvPr>
              <p:cNvGrpSpPr/>
              <p:nvPr/>
            </p:nvGrpSpPr>
            <p:grpSpPr>
              <a:xfrm>
                <a:off x="4554536" y="974067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/>
              <p:nvPr/>
            </p:nvSpPr>
            <p:spPr>
              <a:xfrm>
                <a:off x="295944" y="1529071"/>
                <a:ext cx="4927054" cy="2098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 Gradients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_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⨀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4" y="1529071"/>
                <a:ext cx="4927054" cy="2098523"/>
              </a:xfrm>
              <a:prstGeom prst="rect">
                <a:avLst/>
              </a:prstGeom>
              <a:blipFill>
                <a:blip r:embed="rId18"/>
                <a:stretch>
                  <a:fillRect t="-1205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525E597-C8CF-916C-21DA-09F869BCE217}"/>
              </a:ext>
            </a:extLst>
          </p:cNvPr>
          <p:cNvSpPr txBox="1"/>
          <p:nvPr/>
        </p:nvSpPr>
        <p:spPr>
          <a:xfrm>
            <a:off x="5699508" y="8730"/>
            <a:ext cx="564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Backpropagation Step –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BD96A-4AEF-801D-CDD2-7665E5C0CD0C}"/>
                  </a:ext>
                </a:extLst>
              </p:cNvPr>
              <p:cNvSpPr txBox="1"/>
              <p:nvPr/>
            </p:nvSpPr>
            <p:spPr>
              <a:xfrm>
                <a:off x="1035593" y="5242728"/>
                <a:ext cx="3530325" cy="971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Weight update for output layer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𝜂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𝜹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p>
                            <m:sSup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BD96A-4AEF-801D-CDD2-7665E5C0C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3" y="5242728"/>
                <a:ext cx="3530325" cy="971804"/>
              </a:xfrm>
              <a:prstGeom prst="rect">
                <a:avLst/>
              </a:prstGeom>
              <a:blipFill>
                <a:blip r:embed="rId19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>
            <a:extLst>
              <a:ext uri="{FF2B5EF4-FFF2-40B4-BE49-F238E27FC236}">
                <a16:creationId xmlns:a16="http://schemas.microsoft.com/office/drawing/2014/main" id="{77953F3A-B4C0-4EEC-3FB1-79161C191C57}"/>
              </a:ext>
            </a:extLst>
          </p:cNvPr>
          <p:cNvSpPr/>
          <p:nvPr/>
        </p:nvSpPr>
        <p:spPr>
          <a:xfrm>
            <a:off x="232009" y="4354372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3C6F51F-54FD-C882-1592-EF10066F9F92}"/>
              </a:ext>
            </a:extLst>
          </p:cNvPr>
          <p:cNvSpPr/>
          <p:nvPr/>
        </p:nvSpPr>
        <p:spPr>
          <a:xfrm>
            <a:off x="247025" y="5541367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BB33D-DE1E-21A8-172B-EE3DEB80171A}"/>
              </a:ext>
            </a:extLst>
          </p:cNvPr>
          <p:cNvSpPr/>
          <p:nvPr/>
        </p:nvSpPr>
        <p:spPr>
          <a:xfrm>
            <a:off x="8144576" y="1153983"/>
            <a:ext cx="1855235" cy="3486972"/>
          </a:xfrm>
          <a:prstGeom prst="rect">
            <a:avLst/>
          </a:prstGeom>
          <a:solidFill>
            <a:srgbClr val="4472C4">
              <a:alpha val="1764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E292E9-6989-DB58-8DFF-3FEE3AD5D935}"/>
                  </a:ext>
                </a:extLst>
              </p:cNvPr>
              <p:cNvSpPr txBox="1"/>
              <p:nvPr/>
            </p:nvSpPr>
            <p:spPr>
              <a:xfrm>
                <a:off x="831416" y="857897"/>
                <a:ext cx="3454157" cy="48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𝜹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CA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𝜹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E292E9-6989-DB58-8DFF-3FEE3AD5D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6" y="857897"/>
                <a:ext cx="3454157" cy="486800"/>
              </a:xfrm>
              <a:prstGeom prst="rect">
                <a:avLst/>
              </a:prstGeom>
              <a:blipFill>
                <a:blip r:embed="rId20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B45C8C-FA61-8F22-931A-995C985A99D5}"/>
              </a:ext>
            </a:extLst>
          </p:cNvPr>
          <p:cNvSpPr txBox="1"/>
          <p:nvPr/>
        </p:nvSpPr>
        <p:spPr>
          <a:xfrm>
            <a:off x="376727" y="432961"/>
            <a:ext cx="484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Weighted sum of errors reaching the hidden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F70F9F-F3A8-B7A7-4130-CDED0D2D601E}"/>
                  </a:ext>
                </a:extLst>
              </p:cNvPr>
              <p:cNvSpPr txBox="1"/>
              <p:nvPr/>
            </p:nvSpPr>
            <p:spPr>
              <a:xfrm>
                <a:off x="1023463" y="4109555"/>
                <a:ext cx="3439981" cy="692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 Gradients at Hidden Layer</a:t>
                </a: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𝜹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𝜹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⨀</m:t>
                      </m:r>
                      <m:sSup>
                        <m:s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F70F9F-F3A8-B7A7-4130-CDED0D2D6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63" y="4109555"/>
                <a:ext cx="3439981" cy="692177"/>
              </a:xfrm>
              <a:prstGeom prst="rect">
                <a:avLst/>
              </a:prstGeom>
              <a:blipFill>
                <a:blip r:embed="rId21"/>
                <a:stretch>
                  <a:fillRect l="-1471" t="-357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F5E394C-4218-56CF-67EB-DBDCB58DADD1}"/>
              </a:ext>
            </a:extLst>
          </p:cNvPr>
          <p:cNvSpPr txBox="1"/>
          <p:nvPr/>
        </p:nvSpPr>
        <p:spPr>
          <a:xfrm>
            <a:off x="5012767" y="5401562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changes are calculated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8CE8A-DBB0-894B-AE21-DAE8E7FB9268}"/>
              </a:ext>
            </a:extLst>
          </p:cNvPr>
          <p:cNvSpPr txBox="1"/>
          <p:nvPr/>
        </p:nvSpPr>
        <p:spPr>
          <a:xfrm>
            <a:off x="5012767" y="5734521"/>
            <a:ext cx="4808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weight update is done when we complete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backpropagation of errors</a:t>
            </a:r>
          </a:p>
        </p:txBody>
      </p:sp>
    </p:spTree>
    <p:extLst>
      <p:ext uri="{BB962C8B-B14F-4D97-AF65-F5344CB8AC3E}">
        <p14:creationId xmlns:p14="http://schemas.microsoft.com/office/powerpoint/2010/main" val="26698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247025" y="6362825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Feedforward Neural Network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5358DDB-C522-FF56-2712-E8C588E8DA27}"/>
              </a:ext>
            </a:extLst>
          </p:cNvPr>
          <p:cNvGrpSpPr/>
          <p:nvPr/>
        </p:nvGrpSpPr>
        <p:grpSpPr>
          <a:xfrm>
            <a:off x="6353275" y="2040390"/>
            <a:ext cx="5591700" cy="4584045"/>
            <a:chOff x="1882500" y="859818"/>
            <a:chExt cx="5591700" cy="4584045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2CB909F-740D-3420-C25E-DFD760E730D6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F6A4AA61-D49B-3099-B71B-4770E6B92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AB23E1B5-A0DE-1C3D-921D-361398272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3E35D94C-C833-D18E-BEF9-5F1391C46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7E83757-DB68-E418-98D8-A7B7EA8DF075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EFDC6B64-749C-BF4E-238D-0118BF03DF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6F481751-9F97-0487-CA30-0F18C8E54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2CC26E9C-6268-3207-8DDE-5DC4B2F64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B46A2A0C-6BB2-6294-A487-7AC130DCF9A4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C77154A-34BD-10BE-D224-C230AF3760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592B2B89-7EE8-4E40-D84B-E3A4AE0AF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B7CA24E-B5BD-5520-AE7E-170B74810F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5B31F08-C792-1215-D8D3-29D3838DBAAA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DEF7838-7AAB-DCBC-FD6B-789B820A9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0A58BD06-C46E-2042-26C2-FFCB757CF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C0F30F7F-0DC8-6D17-6A0B-2C19C35BE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E7C54DB7-5D3D-AE2E-DE07-5C955016C38D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645D003B-9E1D-C98D-4F22-B947FD53F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BAD5033-16C0-D661-5685-EBC6E17DC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D4C03A9-CA53-09A8-23B2-BDE2331A4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4DC16BD-DC3D-BAA5-5683-91C89F8F0E85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7CFEC4FE-61C5-51D3-1221-099937318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A96FC6D-A6D6-1F56-5A88-8A7219C4A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E10DCF-9140-0986-49E8-4EB33A4A7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0014699-965F-6AAB-E3C4-82385B2EE132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4CD2F5C-7D51-7ACF-5375-D229752CAA92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EA15F80D-C4C6-0AE7-9926-3D55079491E6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DACE2A77-5E22-E5ED-C91C-A90B4295886B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2A130504-0F47-9250-C7DE-F271B7F7FCDB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18238E4-7CB1-BEA0-8FA5-3D636C83A199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6334FF17-0F75-C89F-8314-7348177A7641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6F8DAB89-1C97-3EC2-26D5-919DD252445A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C42563B9-CB89-80AB-1CB8-CDF7823ED668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F837763-5F8F-F554-4BE9-1708C3285D53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F14A58E-7DFE-7804-73FC-BD3684920E49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584045"/>
              <a:chOff x="1882500" y="859818"/>
              <a:chExt cx="5591700" cy="4584045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C6E63AA-BB09-FBA8-94AA-AA92984143CC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8DA0BD8B-E6E0-171A-47AC-D1BE6E3F86AD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FD668607-8B43-4504-B116-A46443705D64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294" name="Curved Connector 293">
                      <a:extLst>
                        <a:ext uri="{FF2B5EF4-FFF2-40B4-BE49-F238E27FC236}">
                          <a16:creationId xmlns:a16="http://schemas.microsoft.com/office/drawing/2014/main" id="{D515023F-81B5-3D64-5E17-655FF7D6E91B}"/>
                        </a:ext>
                      </a:extLst>
                    </p:cNvPr>
                    <p:cNvCxnSpPr>
                      <a:cxnSpLocks/>
                      <a:stCxn id="254" idx="6"/>
                      <a:endCxn id="24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95" name="Freeform 294">
                      <a:extLst>
                        <a:ext uri="{FF2B5EF4-FFF2-40B4-BE49-F238E27FC236}">
                          <a16:creationId xmlns:a16="http://schemas.microsoft.com/office/drawing/2014/main" id="{2D40E004-D94F-1B1D-5368-3FA7F4F37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6" name="Freeform 295">
                      <a:extLst>
                        <a:ext uri="{FF2B5EF4-FFF2-40B4-BE49-F238E27FC236}">
                          <a16:creationId xmlns:a16="http://schemas.microsoft.com/office/drawing/2014/main" id="{C0B2DD72-D5EA-F773-3676-465E0DB14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" name="Freeform 296">
                      <a:extLst>
                        <a:ext uri="{FF2B5EF4-FFF2-40B4-BE49-F238E27FC236}">
                          <a16:creationId xmlns:a16="http://schemas.microsoft.com/office/drawing/2014/main" id="{271F7B18-187E-DDC2-3D9E-26D586DE6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09FB901F-89BC-1CBF-0CBC-5B0A543BF4D0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90" name="Freeform 289">
                      <a:extLst>
                        <a:ext uri="{FF2B5EF4-FFF2-40B4-BE49-F238E27FC236}">
                          <a16:creationId xmlns:a16="http://schemas.microsoft.com/office/drawing/2014/main" id="{ED3213D2-0291-7A04-8DB1-C991E8A72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" name="Freeform 290">
                      <a:extLst>
                        <a:ext uri="{FF2B5EF4-FFF2-40B4-BE49-F238E27FC236}">
                          <a16:creationId xmlns:a16="http://schemas.microsoft.com/office/drawing/2014/main" id="{1E242B21-339F-68A9-A259-1DD028917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2" name="Freeform 291">
                      <a:extLst>
                        <a:ext uri="{FF2B5EF4-FFF2-40B4-BE49-F238E27FC236}">
                          <a16:creationId xmlns:a16="http://schemas.microsoft.com/office/drawing/2014/main" id="{FD990165-E71D-8A32-004C-E5519D41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Freeform 292">
                      <a:extLst>
                        <a:ext uri="{FF2B5EF4-FFF2-40B4-BE49-F238E27FC236}">
                          <a16:creationId xmlns:a16="http://schemas.microsoft.com/office/drawing/2014/main" id="{40EAD685-919B-AF0A-DBE1-8E72249B4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0F29A544-69BA-D2AA-8E05-D704AAF5DEC6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86" name="Freeform 285">
                      <a:extLst>
                        <a:ext uri="{FF2B5EF4-FFF2-40B4-BE49-F238E27FC236}">
                          <a16:creationId xmlns:a16="http://schemas.microsoft.com/office/drawing/2014/main" id="{330E2B1E-781C-F775-36CD-ECB446A5B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7" name="Freeform 286">
                      <a:extLst>
                        <a:ext uri="{FF2B5EF4-FFF2-40B4-BE49-F238E27FC236}">
                          <a16:creationId xmlns:a16="http://schemas.microsoft.com/office/drawing/2014/main" id="{577F65EE-A86B-C788-FAA4-E42EDB7F0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8" name="Freeform 287">
                      <a:extLst>
                        <a:ext uri="{FF2B5EF4-FFF2-40B4-BE49-F238E27FC236}">
                          <a16:creationId xmlns:a16="http://schemas.microsoft.com/office/drawing/2014/main" id="{2D511FB6-2E80-8E44-29E8-EF3A1AB5B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9" name="Freeform 288">
                      <a:extLst>
                        <a:ext uri="{FF2B5EF4-FFF2-40B4-BE49-F238E27FC236}">
                          <a16:creationId xmlns:a16="http://schemas.microsoft.com/office/drawing/2014/main" id="{13BDD6B6-CDF4-1D46-6BBE-B59A993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812BB741-F423-F2AC-E760-597A5A500CB7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82" name="Freeform 281">
                      <a:extLst>
                        <a:ext uri="{FF2B5EF4-FFF2-40B4-BE49-F238E27FC236}">
                          <a16:creationId xmlns:a16="http://schemas.microsoft.com/office/drawing/2014/main" id="{1478736E-04C9-189F-FC34-D0C06BF1D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3" name="Freeform 282">
                      <a:extLst>
                        <a:ext uri="{FF2B5EF4-FFF2-40B4-BE49-F238E27FC236}">
                          <a16:creationId xmlns:a16="http://schemas.microsoft.com/office/drawing/2014/main" id="{CC939A8C-224C-7821-0F42-C3DC8D42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4" name="Freeform 283">
                      <a:extLst>
                        <a:ext uri="{FF2B5EF4-FFF2-40B4-BE49-F238E27FC236}">
                          <a16:creationId xmlns:a16="http://schemas.microsoft.com/office/drawing/2014/main" id="{FBAF31B0-4F7B-91B4-FB05-F3F14CC93F57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" name="Freeform 284">
                      <a:extLst>
                        <a:ext uri="{FF2B5EF4-FFF2-40B4-BE49-F238E27FC236}">
                          <a16:creationId xmlns:a16="http://schemas.microsoft.com/office/drawing/2014/main" id="{E94DFC03-AFBB-EB4E-5928-EEE61F38A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4472C4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BBA8E274-B70F-9109-B5B9-3BA44FB5E81E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618C0FF0-121A-2321-5D80-B31D80D25F43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274" name="Curved Connector 273">
                      <a:extLst>
                        <a:ext uri="{FF2B5EF4-FFF2-40B4-BE49-F238E27FC236}">
                          <a16:creationId xmlns:a16="http://schemas.microsoft.com/office/drawing/2014/main" id="{B4B96171-F76B-9BA1-5DE3-6BEEB9F62D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75" name="Freeform 274">
                      <a:extLst>
                        <a:ext uri="{FF2B5EF4-FFF2-40B4-BE49-F238E27FC236}">
                          <a16:creationId xmlns:a16="http://schemas.microsoft.com/office/drawing/2014/main" id="{49C5DC58-1B4B-EC00-205F-A2857981D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6" name="Freeform 275">
                      <a:extLst>
                        <a:ext uri="{FF2B5EF4-FFF2-40B4-BE49-F238E27FC236}">
                          <a16:creationId xmlns:a16="http://schemas.microsoft.com/office/drawing/2014/main" id="{D9D7DC1D-9DC5-93D8-0DE1-8F660DB2E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Freeform 276">
                      <a:extLst>
                        <a:ext uri="{FF2B5EF4-FFF2-40B4-BE49-F238E27FC236}">
                          <a16:creationId xmlns:a16="http://schemas.microsoft.com/office/drawing/2014/main" id="{4EAC6E19-330A-5806-8518-CDA454D8D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84BD19F3-7130-EEE8-CAF6-DAB60F4E75AF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270" name="Freeform 269">
                      <a:extLst>
                        <a:ext uri="{FF2B5EF4-FFF2-40B4-BE49-F238E27FC236}">
                          <a16:creationId xmlns:a16="http://schemas.microsoft.com/office/drawing/2014/main" id="{E1399F94-0D21-0EDB-FC04-E1679BD6B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Freeform 270">
                      <a:extLst>
                        <a:ext uri="{FF2B5EF4-FFF2-40B4-BE49-F238E27FC236}">
                          <a16:creationId xmlns:a16="http://schemas.microsoft.com/office/drawing/2014/main" id="{62D1A54D-96A6-22DD-1384-5F1A56BEA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2" name="Freeform 271">
                      <a:extLst>
                        <a:ext uri="{FF2B5EF4-FFF2-40B4-BE49-F238E27FC236}">
                          <a16:creationId xmlns:a16="http://schemas.microsoft.com/office/drawing/2014/main" id="{EFDB9DCE-43E3-DC16-0643-61210DF0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" name="Freeform 272">
                      <a:extLst>
                        <a:ext uri="{FF2B5EF4-FFF2-40B4-BE49-F238E27FC236}">
                          <a16:creationId xmlns:a16="http://schemas.microsoft.com/office/drawing/2014/main" id="{39AE3BE7-320D-9F1E-7A68-9646B59F5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C6F527BC-01CA-9B15-769D-9C6591415AB5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266" name="Freeform 265">
                      <a:extLst>
                        <a:ext uri="{FF2B5EF4-FFF2-40B4-BE49-F238E27FC236}">
                          <a16:creationId xmlns:a16="http://schemas.microsoft.com/office/drawing/2014/main" id="{D0AD71A1-1586-D327-7A58-FAC30B066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" name="Freeform 266">
                      <a:extLst>
                        <a:ext uri="{FF2B5EF4-FFF2-40B4-BE49-F238E27FC236}">
                          <a16:creationId xmlns:a16="http://schemas.microsoft.com/office/drawing/2014/main" id="{24FF06CE-EA26-875A-180B-B0EB6C055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8" name="Freeform 267">
                      <a:extLst>
                        <a:ext uri="{FF2B5EF4-FFF2-40B4-BE49-F238E27FC236}">
                          <a16:creationId xmlns:a16="http://schemas.microsoft.com/office/drawing/2014/main" id="{17AAA8D3-907C-3A44-FD33-D9E671B1C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9" name="Freeform 268">
                      <a:extLst>
                        <a:ext uri="{FF2B5EF4-FFF2-40B4-BE49-F238E27FC236}">
                          <a16:creationId xmlns:a16="http://schemas.microsoft.com/office/drawing/2014/main" id="{2E6C2F5E-0027-CD7E-561A-077518B5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31B9A08A-A74C-17A0-5F15-9F59ABC1CB45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262" name="Freeform 261">
                      <a:extLst>
                        <a:ext uri="{FF2B5EF4-FFF2-40B4-BE49-F238E27FC236}">
                          <a16:creationId xmlns:a16="http://schemas.microsoft.com/office/drawing/2014/main" id="{BFEF4368-6E4C-4525-B421-F074BD56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Freeform 262">
                      <a:extLst>
                        <a:ext uri="{FF2B5EF4-FFF2-40B4-BE49-F238E27FC236}">
                          <a16:creationId xmlns:a16="http://schemas.microsoft.com/office/drawing/2014/main" id="{1444D94B-129D-9138-605E-0302622E9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4" name="Freeform 263">
                      <a:extLst>
                        <a:ext uri="{FF2B5EF4-FFF2-40B4-BE49-F238E27FC236}">
                          <a16:creationId xmlns:a16="http://schemas.microsoft.com/office/drawing/2014/main" id="{437FB113-6D75-EB56-4EF6-F5D0E91B0468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5" name="Freeform 264">
                      <a:extLst>
                        <a:ext uri="{FF2B5EF4-FFF2-40B4-BE49-F238E27FC236}">
                          <a16:creationId xmlns:a16="http://schemas.microsoft.com/office/drawing/2014/main" id="{75ECEA99-13BC-9050-CEE5-DC88E41C9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9A1175FD-5E85-79A7-5C5C-0FDF8F9006F8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CAF498E3-CE04-6B67-1A86-77899A5AFB0B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60A84EE9-8B43-58D4-3680-D988F6EF134C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7B7402E3-7FC9-0B94-8A78-2E61C169E6AE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AE4452B7-A408-E184-FDC0-CA2D1FFCD9A7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n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51C89C0F-722D-8D96-E125-29132B68F678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0AD47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70AD47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70AD47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i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73872511-F78F-68CF-50EA-8C9D06B51CC2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E3A4302D-DB39-AD50-0CEB-F32D979A5546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7648D8B6-6653-8B6B-4903-6D001EE875CD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B78296E-9B13-55DD-6225-911F6A5CB450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B2BD04F4-0A63-1D48-160F-7AD695ED27E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p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FDF52A9E-C73E-10C4-561F-FB91A64EBCFA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j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453C5E25-C55B-5E89-C523-6B3C003C22C5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078D7873-5979-A6B9-F507-1A8AAEA273B4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C76A0637-CF45-8401-79C6-C290A10A9483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B379918-9087-FF1E-BB66-4D86950A078F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k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44674A9E-1CA6-85AF-ECCF-1F562EAFB718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D7D31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ED7D31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ED7D31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m</a:t>
                    </a: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C952C6A-BFE2-C6C1-5589-76F14CC774AE}"/>
                  </a:ext>
                </a:extLst>
              </p:cNvPr>
              <p:cNvGrpSpPr/>
              <p:nvPr/>
            </p:nvGrpSpPr>
            <p:grpSpPr>
              <a:xfrm>
                <a:off x="2060297" y="931461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D655D34-0DA6-1D09-DD67-31D7DA1E1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9E0A1FDB-1C46-5546-9072-20991CC91A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424F66EC-EBF2-EC76-2BB3-59A5C5962D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B20DF7F-79B0-BDD1-86FD-9BFFEDDEEF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5B3C2DE9-85BA-FC77-2EC7-764616AB08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766941" cy="3907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D4F8BB5-DB14-2A49-D707-ADD22823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28469" cy="39074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9028FC1-7AF6-4EBA-53C3-44D2055281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778162" cy="39074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C525B698-3EEE-3EA0-80EE-CFBE3B8C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04937" cy="391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873F16-3943-CCFB-C746-391D2E4EDF79}"/>
                  </a:ext>
                </a:extLst>
              </p:cNvPr>
              <p:cNvGrpSpPr/>
              <p:nvPr/>
            </p:nvGrpSpPr>
            <p:grpSpPr>
              <a:xfrm>
                <a:off x="4554536" y="974067"/>
                <a:ext cx="2700629" cy="4469796"/>
                <a:chOff x="2060297" y="931461"/>
                <a:chExt cx="2700629" cy="44697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D728F2F0-BCF6-8AC2-FFE3-1D48F2D04F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5687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1D34939-6A56-24CB-A599-17286B6B9D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230" y="1175050"/>
                      <a:ext cx="75687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BA6A7B85-A91D-AA7D-D949-6386C93324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75155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A2BCF7-5A08-C9B7-F152-1FA43F4C5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701" y="1839222"/>
                      <a:ext cx="75155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E719F94B-BD28-C6AF-E606-D008FBE4FB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4368" y="3039310"/>
                      <a:ext cx="819070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60E3AD71-ABC2-61B2-9DA1-D985DD2A9A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7" y="3987683"/>
                      <a:ext cx="761683" cy="39164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D20C6FC8-6D99-0A2C-28A1-E958844B09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5010509"/>
                      <a:ext cx="827086" cy="3907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4500D8D0-2F1C-2A11-59E0-3E0EFD8EEB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768" y="3795090"/>
                      <a:ext cx="726866" cy="391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/>
              <p:nvPr/>
            </p:nvSpPr>
            <p:spPr>
              <a:xfrm>
                <a:off x="1631658" y="3348477"/>
                <a:ext cx="2216504" cy="274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_</m:t>
                                          </m:r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</m:t>
                            </m:r>
                          </m:e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CA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×1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0598A-4413-BCB1-B652-40545D94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58" y="3348477"/>
                <a:ext cx="2216504" cy="2744662"/>
              </a:xfrm>
              <a:prstGeom prst="rect">
                <a:avLst/>
              </a:prstGeom>
              <a:blipFill>
                <a:blip r:embed="rId18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/>
              <p:nvPr/>
            </p:nvSpPr>
            <p:spPr>
              <a:xfrm>
                <a:off x="4832710" y="3347133"/>
                <a:ext cx="971933" cy="274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59214-90D3-5CC1-4E15-53808453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10" y="3347133"/>
                <a:ext cx="971933" cy="2744662"/>
              </a:xfrm>
              <a:prstGeom prst="rect">
                <a:avLst/>
              </a:prstGeom>
              <a:blipFill>
                <a:blip r:embed="rId19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B8161-5F1B-3B25-3AEE-226F1DC90057}"/>
              </a:ext>
            </a:extLst>
          </p:cNvPr>
          <p:cNvGrpSpPr/>
          <p:nvPr/>
        </p:nvGrpSpPr>
        <p:grpSpPr>
          <a:xfrm>
            <a:off x="-35746" y="67129"/>
            <a:ext cx="6709263" cy="2921890"/>
            <a:chOff x="-35746" y="67129"/>
            <a:chExt cx="6709263" cy="2921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C841D36-227A-27CA-5D43-F4E5BEB2E790}"/>
                    </a:ext>
                  </a:extLst>
                </p:cNvPr>
                <p:cNvSpPr txBox="1"/>
                <p:nvPr/>
              </p:nvSpPr>
              <p:spPr>
                <a:xfrm>
                  <a:off x="4793942" y="83119"/>
                  <a:ext cx="956480" cy="2770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Hidden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C841D36-227A-27CA-5D43-F4E5BEB2E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942" y="83119"/>
                  <a:ext cx="956480" cy="2770310"/>
                </a:xfrm>
                <a:prstGeom prst="rect">
                  <a:avLst/>
                </a:prstGeom>
                <a:blipFill>
                  <a:blip r:embed="rId20"/>
                  <a:stretch>
                    <a:fillRect t="-913" b="-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B8E57FC-9F39-CACE-4D21-3A448FFE53B7}"/>
                    </a:ext>
                  </a:extLst>
                </p:cNvPr>
                <p:cNvSpPr txBox="1"/>
                <p:nvPr/>
              </p:nvSpPr>
              <p:spPr>
                <a:xfrm>
                  <a:off x="1017388" y="67129"/>
                  <a:ext cx="4086055" cy="2921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Weight Matrix – Output Layer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kumimoji="0" lang="en-CA" sz="1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kumimoji="0" lang="en-US" sz="1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kumimoji="0" lang="en-US" sz="1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𝑗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kumimoji="0" lang="en-CA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kumimoji="0" lang="en-US" sz="1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CA" sz="1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𝑤</m:t>
                                                        </m:r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CA" sz="1800" b="0" i="1" u="none" strike="noStrike" kern="1200" cap="none" spc="0" normalizeH="0" baseline="0" noProof="0" smtClean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𝑝𝑚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B8E57FC-9F39-CACE-4D21-3A448FFE5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388" y="67129"/>
                  <a:ext cx="4086055" cy="2921890"/>
                </a:xfrm>
                <a:prstGeom prst="rect">
                  <a:avLst/>
                </a:prstGeom>
                <a:blipFill>
                  <a:blip r:embed="rId21"/>
                  <a:stretch>
                    <a:fillRect t="-8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CE9860B-F33D-EEB7-4B5F-D38F668C8347}"/>
                    </a:ext>
                  </a:extLst>
                </p:cNvPr>
                <p:cNvSpPr txBox="1"/>
                <p:nvPr/>
              </p:nvSpPr>
              <p:spPr>
                <a:xfrm>
                  <a:off x="-35746" y="85273"/>
                  <a:ext cx="1349472" cy="2744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Output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𝑖𝑛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_1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𝑖𝑛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_2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𝑖𝑛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_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𝑖𝑛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_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CE9860B-F33D-EEB7-4B5F-D38F668C8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746" y="85273"/>
                  <a:ext cx="1349472" cy="2744662"/>
                </a:xfrm>
                <a:prstGeom prst="rect">
                  <a:avLst/>
                </a:prstGeom>
                <a:blipFill>
                  <a:blip r:embed="rId22"/>
                  <a:stretch>
                    <a:fillRect t="-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A61969-E18A-C2D5-8CA1-4E62BA96CF75}"/>
                    </a:ext>
                  </a:extLst>
                </p:cNvPr>
                <p:cNvSpPr txBox="1"/>
                <p:nvPr/>
              </p:nvSpPr>
              <p:spPr>
                <a:xfrm>
                  <a:off x="5310772" y="83119"/>
                  <a:ext cx="1362745" cy="2797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Bias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𝑤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𝑤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𝑤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𝑤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0" lang="en-CA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A61969-E18A-C2D5-8CA1-4E62BA96C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772" y="83119"/>
                  <a:ext cx="1362745" cy="2797497"/>
                </a:xfrm>
                <a:prstGeom prst="rect">
                  <a:avLst/>
                </a:prstGeom>
                <a:blipFill>
                  <a:blip r:embed="rId23"/>
                  <a:stretch>
                    <a:fillRect t="-901" b="-9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20F6E6-F3E4-B0BE-DD34-250E71832FEE}"/>
                  </a:ext>
                </a:extLst>
              </p:cNvPr>
              <p:cNvSpPr txBox="1"/>
              <p:nvPr/>
            </p:nvSpPr>
            <p:spPr>
              <a:xfrm>
                <a:off x="7640904" y="485348"/>
                <a:ext cx="3127138" cy="14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Errors and Mean-Square Error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CA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   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𝑀𝑆𝐸</m:t>
                      </m:r>
                      <m:r>
                        <a:rPr kumimoji="0" lang="en-CA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p>
                            <m:sSup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l-GR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p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20F6E6-F3E4-B0BE-DD34-250E7183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04" y="485348"/>
                <a:ext cx="3127138" cy="1441933"/>
              </a:xfrm>
              <a:prstGeom prst="rect">
                <a:avLst/>
              </a:prstGeom>
              <a:blipFill>
                <a:blip r:embed="rId24"/>
                <a:stretch>
                  <a:fillRect t="-175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EA685200-6DEF-2CEB-F229-162EB7A4609B}"/>
              </a:ext>
            </a:extLst>
          </p:cNvPr>
          <p:cNvSpPr/>
          <p:nvPr/>
        </p:nvSpPr>
        <p:spPr>
          <a:xfrm>
            <a:off x="6871075" y="1188105"/>
            <a:ext cx="567559" cy="377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5E597-C8CF-916C-21DA-09F869BCE217}"/>
              </a:ext>
            </a:extLst>
          </p:cNvPr>
          <p:cNvSpPr txBox="1"/>
          <p:nvPr/>
        </p:nvSpPr>
        <p:spPr>
          <a:xfrm>
            <a:off x="8808482" y="-20376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Backpropagation Step</a:t>
            </a:r>
          </a:p>
        </p:txBody>
      </p:sp>
    </p:spTree>
    <p:extLst>
      <p:ext uri="{BB962C8B-B14F-4D97-AF65-F5344CB8AC3E}">
        <p14:creationId xmlns:p14="http://schemas.microsoft.com/office/powerpoint/2010/main" val="34624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555171" y="48533"/>
            <a:ext cx="1115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Backpropagation with Two-Layer Feedforward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2B44B-F5D8-51B5-1816-78131BEBE9F5}"/>
              </a:ext>
            </a:extLst>
          </p:cNvPr>
          <p:cNvSpPr/>
          <p:nvPr/>
        </p:nvSpPr>
        <p:spPr>
          <a:xfrm>
            <a:off x="183667" y="1001061"/>
            <a:ext cx="1088661" cy="89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889F5-DACC-5752-658C-0D94E3C70E8D}"/>
              </a:ext>
            </a:extLst>
          </p:cNvPr>
          <p:cNvSpPr/>
          <p:nvPr/>
        </p:nvSpPr>
        <p:spPr>
          <a:xfrm>
            <a:off x="4845347" y="985771"/>
            <a:ext cx="1088661" cy="89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Hidden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DCDDC-2158-E768-3C85-7B6EF335F2F8}"/>
              </a:ext>
            </a:extLst>
          </p:cNvPr>
          <p:cNvSpPr/>
          <p:nvPr/>
        </p:nvSpPr>
        <p:spPr>
          <a:xfrm>
            <a:off x="8633627" y="985771"/>
            <a:ext cx="1088661" cy="89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47CC5E-9BD1-679F-0DB9-FE4262DFDDE9}"/>
                  </a:ext>
                </a:extLst>
              </p:cNvPr>
              <p:cNvSpPr txBox="1"/>
              <p:nvPr/>
            </p:nvSpPr>
            <p:spPr>
              <a:xfrm>
                <a:off x="326477" y="1847473"/>
                <a:ext cx="803040" cy="32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47CC5E-9BD1-679F-0DB9-FE4262DF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7" y="1847473"/>
                <a:ext cx="803040" cy="328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78329-8016-49B7-BD7D-FFCB4B605EC3}"/>
                  </a:ext>
                </a:extLst>
              </p:cNvPr>
              <p:cNvSpPr txBox="1"/>
              <p:nvPr/>
            </p:nvSpPr>
            <p:spPr>
              <a:xfrm>
                <a:off x="2562195" y="1246695"/>
                <a:ext cx="993285" cy="32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1]</m:t>
                        </m:r>
                      </m:e>
                      <m:sub>
                        <m:sSub>
                          <m:sSubPr>
                            <m:ctrlP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sSub>
                          <m:sSubPr>
                            <m:ctrlP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78329-8016-49B7-BD7D-FFCB4B60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1246695"/>
                <a:ext cx="993285" cy="328808"/>
              </a:xfrm>
              <a:prstGeom prst="rect">
                <a:avLst/>
              </a:prstGeom>
              <a:blipFill>
                <a:blip r:embed="rId3"/>
                <a:stretch>
                  <a:fillRect l="-126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5DA26F-2F14-745A-F66C-EB2C0AC3C553}"/>
                  </a:ext>
                </a:extLst>
              </p:cNvPr>
              <p:cNvSpPr txBox="1"/>
              <p:nvPr/>
            </p:nvSpPr>
            <p:spPr>
              <a:xfrm>
                <a:off x="2164762" y="2842756"/>
                <a:ext cx="3454157" cy="41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 </m:t>
                      </m:r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5DA26F-2F14-745A-F66C-EB2C0AC3C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62" y="2842756"/>
                <a:ext cx="3454157" cy="41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976B5-4A68-4A53-7F3A-7AA62A72CB60}"/>
                  </a:ext>
                </a:extLst>
              </p:cNvPr>
              <p:cNvSpPr txBox="1"/>
              <p:nvPr/>
            </p:nvSpPr>
            <p:spPr>
              <a:xfrm>
                <a:off x="5094969" y="1840195"/>
                <a:ext cx="1936941" cy="34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976B5-4A68-4A53-7F3A-7AA62A72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69" y="1840195"/>
                <a:ext cx="1936941" cy="34336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B84776-9087-D4E1-4561-A4B7D2138B52}"/>
                  </a:ext>
                </a:extLst>
              </p:cNvPr>
              <p:cNvSpPr txBox="1"/>
              <p:nvPr/>
            </p:nvSpPr>
            <p:spPr>
              <a:xfrm>
                <a:off x="6777076" y="1247111"/>
                <a:ext cx="1013483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2]</m:t>
                        </m:r>
                      </m:e>
                      <m:sub>
                        <m:sSub>
                          <m:sSubPr>
                            <m:ctrlP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𝑜</m:t>
                            </m:r>
                          </m:sub>
                        </m:sSub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sSub>
                          <m:sSubPr>
                            <m:ctrlP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B84776-9087-D4E1-4561-A4B7D213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076" y="1247111"/>
                <a:ext cx="1013483" cy="327975"/>
              </a:xfrm>
              <a:prstGeom prst="rect">
                <a:avLst/>
              </a:prstGeom>
              <a:blipFill>
                <a:blip r:embed="rId6"/>
                <a:stretch>
                  <a:fillRect l="-1235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1FBEB19-6E56-8BFA-55A2-966631107B3F}"/>
              </a:ext>
            </a:extLst>
          </p:cNvPr>
          <p:cNvSpPr/>
          <p:nvPr/>
        </p:nvSpPr>
        <p:spPr>
          <a:xfrm>
            <a:off x="3361210" y="60690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97C724-55C0-253A-2C86-C3021DE4C8BB}"/>
              </a:ext>
            </a:extLst>
          </p:cNvPr>
          <p:cNvSpPr/>
          <p:nvPr/>
        </p:nvSpPr>
        <p:spPr>
          <a:xfrm>
            <a:off x="7223875" y="60730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ABF83-133E-BAB7-DA6C-B2692EF5D3C5}"/>
                  </a:ext>
                </a:extLst>
              </p:cNvPr>
              <p:cNvSpPr txBox="1"/>
              <p:nvPr/>
            </p:nvSpPr>
            <p:spPr>
              <a:xfrm>
                <a:off x="6328385" y="2842756"/>
                <a:ext cx="3615457" cy="409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ABF83-133E-BAB7-DA6C-B2692EF5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85" y="2842756"/>
                <a:ext cx="3615457" cy="409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2CFF1B-D971-23E3-0764-AE0FF1C0BD74}"/>
                  </a:ext>
                </a:extLst>
              </p:cNvPr>
              <p:cNvSpPr txBox="1"/>
              <p:nvPr/>
            </p:nvSpPr>
            <p:spPr>
              <a:xfrm>
                <a:off x="8775748" y="1841855"/>
                <a:ext cx="1913216" cy="342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2CFF1B-D971-23E3-0764-AE0FF1C0B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48" y="1841855"/>
                <a:ext cx="1913216" cy="34272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1181A2E-A441-2F71-32C8-0010A8A674CB}"/>
              </a:ext>
            </a:extLst>
          </p:cNvPr>
          <p:cNvSpPr txBox="1"/>
          <p:nvPr/>
        </p:nvSpPr>
        <p:spPr>
          <a:xfrm>
            <a:off x="327640" y="2265409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4ADFA-8A08-1F43-8402-C1CC0C19D1EF}"/>
              </a:ext>
            </a:extLst>
          </p:cNvPr>
          <p:cNvSpPr txBox="1"/>
          <p:nvPr/>
        </p:nvSpPr>
        <p:spPr>
          <a:xfrm>
            <a:off x="349321" y="2911854"/>
            <a:ext cx="138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Feedforward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(signals)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FDD1C8-9E1E-21E9-7011-7A07B5459DCC}"/>
              </a:ext>
            </a:extLst>
          </p:cNvPr>
          <p:cNvSpPr txBox="1"/>
          <p:nvPr/>
        </p:nvSpPr>
        <p:spPr>
          <a:xfrm>
            <a:off x="158853" y="4200271"/>
            <a:ext cx="176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Backpropagation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(errors)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E58E55-1AC2-AA4E-4EE4-5617B627CD3C}"/>
                  </a:ext>
                </a:extLst>
              </p:cNvPr>
              <p:cNvSpPr txBox="1"/>
              <p:nvPr/>
            </p:nvSpPr>
            <p:spPr>
              <a:xfrm>
                <a:off x="2164762" y="3339295"/>
                <a:ext cx="2074799" cy="34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1}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E58E55-1AC2-AA4E-4EE4-5617B627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62" y="3339295"/>
                <a:ext cx="2074799" cy="34336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773E54-5238-E1BB-E802-1D139C8F3D6D}"/>
                  </a:ext>
                </a:extLst>
              </p:cNvPr>
              <p:cNvSpPr txBox="1"/>
              <p:nvPr/>
            </p:nvSpPr>
            <p:spPr>
              <a:xfrm>
                <a:off x="6328385" y="3334564"/>
                <a:ext cx="2927533" cy="342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2}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773E54-5238-E1BB-E802-1D139C8F3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85" y="3334564"/>
                <a:ext cx="2927533" cy="342723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D0EADD5-1495-A36A-CBF7-B1AEEAC611DC}"/>
              </a:ext>
            </a:extLst>
          </p:cNvPr>
          <p:cNvSpPr txBox="1"/>
          <p:nvPr/>
        </p:nvSpPr>
        <p:spPr>
          <a:xfrm>
            <a:off x="2164762" y="2632505"/>
            <a:ext cx="33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hidden units = weighted sum of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100809-7D28-44B3-794A-20862F0D4A29}"/>
              </a:ext>
            </a:extLst>
          </p:cNvPr>
          <p:cNvSpPr txBox="1"/>
          <p:nvPr/>
        </p:nvSpPr>
        <p:spPr>
          <a:xfrm>
            <a:off x="2164762" y="3157582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of the hidden units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DF008-8E13-D254-552D-54B7A9672142}"/>
              </a:ext>
            </a:extLst>
          </p:cNvPr>
          <p:cNvSpPr txBox="1"/>
          <p:nvPr/>
        </p:nvSpPr>
        <p:spPr>
          <a:xfrm>
            <a:off x="6328385" y="2632505"/>
            <a:ext cx="3341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output units = weighted sum of inputs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7D247D-42AA-804E-51D5-EA22A9C610C7}"/>
              </a:ext>
            </a:extLst>
          </p:cNvPr>
          <p:cNvSpPr txBox="1"/>
          <p:nvPr/>
        </p:nvSpPr>
        <p:spPr>
          <a:xfrm>
            <a:off x="6328385" y="3157582"/>
            <a:ext cx="2178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of the output layer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F0E71E-7921-9F88-B46B-42E3338B6F44}"/>
                  </a:ext>
                </a:extLst>
              </p:cNvPr>
              <p:cNvSpPr txBox="1"/>
              <p:nvPr/>
            </p:nvSpPr>
            <p:spPr>
              <a:xfrm>
                <a:off x="6328385" y="4377253"/>
                <a:ext cx="2797369" cy="342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⨀</m:t>
                      </m:r>
                      <m:sSup>
                        <m:sSup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2}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F0E71E-7921-9F88-B46B-42E3338B6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85" y="4377253"/>
                <a:ext cx="2797369" cy="342723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277FBF1-ED97-3FAF-F4FE-A52C9D0DB769}"/>
              </a:ext>
            </a:extLst>
          </p:cNvPr>
          <p:cNvSpPr txBox="1"/>
          <p:nvPr/>
        </p:nvSpPr>
        <p:spPr>
          <a:xfrm>
            <a:off x="6328385" y="4200271"/>
            <a:ext cx="225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gradient at the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9619F4-F652-2CCA-6A4E-37CCCBC4F8BD}"/>
                  </a:ext>
                </a:extLst>
              </p:cNvPr>
              <p:cNvSpPr txBox="1"/>
              <p:nvPr/>
            </p:nvSpPr>
            <p:spPr>
              <a:xfrm>
                <a:off x="6328385" y="4814167"/>
                <a:ext cx="2893421" cy="332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𝜂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p>
                            <m:sSup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9619F4-F652-2CCA-6A4E-37CCCBC4F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85" y="4814167"/>
                <a:ext cx="2893421" cy="332335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F648DED-BB77-0CFA-A472-82B8EBEAC5B6}"/>
              </a:ext>
            </a:extLst>
          </p:cNvPr>
          <p:cNvSpPr txBox="1"/>
          <p:nvPr/>
        </p:nvSpPr>
        <p:spPr>
          <a:xfrm>
            <a:off x="6328385" y="4637185"/>
            <a:ext cx="111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3D552E-76AC-3AE5-8767-943178E8F280}"/>
                  </a:ext>
                </a:extLst>
              </p:cNvPr>
              <p:cNvSpPr txBox="1"/>
              <p:nvPr/>
            </p:nvSpPr>
            <p:spPr>
              <a:xfrm>
                <a:off x="2164762" y="4879610"/>
                <a:ext cx="2970942" cy="34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⨀</m:t>
                      </m:r>
                      <m:sSup>
                        <m:sSup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1}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3D552E-76AC-3AE5-8767-943178E8F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62" y="4879610"/>
                <a:ext cx="2970942" cy="343364"/>
              </a:xfrm>
              <a:prstGeom prst="rect">
                <a:avLst/>
              </a:prstGeom>
              <a:blipFill>
                <a:blip r:embed="rId1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332A49B-97B3-AAC0-C1CA-F43544D3D98C}"/>
              </a:ext>
            </a:extLst>
          </p:cNvPr>
          <p:cNvSpPr txBox="1"/>
          <p:nvPr/>
        </p:nvSpPr>
        <p:spPr>
          <a:xfrm>
            <a:off x="2164762" y="4702628"/>
            <a:ext cx="2266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gradient at the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21D297-B116-BBB7-275E-04B39709E2E1}"/>
                  </a:ext>
                </a:extLst>
              </p:cNvPr>
              <p:cNvSpPr txBox="1"/>
              <p:nvPr/>
            </p:nvSpPr>
            <p:spPr>
              <a:xfrm>
                <a:off x="2164762" y="5316524"/>
                <a:ext cx="2789290" cy="33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𝜂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p>
                            <m:sSup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21D297-B116-BBB7-275E-04B39709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62" y="5316524"/>
                <a:ext cx="2789290" cy="333168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993C1A1-50F4-F979-5E77-69FAAA42465F}"/>
              </a:ext>
            </a:extLst>
          </p:cNvPr>
          <p:cNvSpPr txBox="1"/>
          <p:nvPr/>
        </p:nvSpPr>
        <p:spPr>
          <a:xfrm>
            <a:off x="2164762" y="5139542"/>
            <a:ext cx="111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7B4FA4-0F55-EC8E-0AC3-91BF9A5B1376}"/>
                  </a:ext>
                </a:extLst>
              </p:cNvPr>
              <p:cNvSpPr txBox="1"/>
              <p:nvPr/>
            </p:nvSpPr>
            <p:spPr>
              <a:xfrm>
                <a:off x="2164762" y="4471366"/>
                <a:ext cx="3454157" cy="409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7B4FA4-0F55-EC8E-0AC3-91BF9A5B1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62" y="4471366"/>
                <a:ext cx="3454157" cy="4092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620E23F-A799-65A6-BAD0-68AC939DE957}"/>
              </a:ext>
            </a:extLst>
          </p:cNvPr>
          <p:cNvSpPr txBox="1"/>
          <p:nvPr/>
        </p:nvSpPr>
        <p:spPr>
          <a:xfrm>
            <a:off x="2164762" y="4261115"/>
            <a:ext cx="328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Weighted sum of errors reaching the hidden units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B906A-DA26-585F-4940-B8A67272990F}"/>
              </a:ext>
            </a:extLst>
          </p:cNvPr>
          <p:cNvSpPr txBox="1"/>
          <p:nvPr/>
        </p:nvSpPr>
        <p:spPr>
          <a:xfrm>
            <a:off x="240733" y="5649692"/>
            <a:ext cx="15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01B2F2-3FB2-9102-81E5-3A45529C92BB}"/>
                  </a:ext>
                </a:extLst>
              </p:cNvPr>
              <p:cNvSpPr txBox="1"/>
              <p:nvPr/>
            </p:nvSpPr>
            <p:spPr>
              <a:xfrm>
                <a:off x="2152972" y="5649692"/>
                <a:ext cx="3206840" cy="32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01B2F2-3FB2-9102-81E5-3A45529C9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72" y="5649692"/>
                <a:ext cx="3206840" cy="328808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66B4D8-8B98-7045-1D23-C47CE155CDF3}"/>
                  </a:ext>
                </a:extLst>
              </p:cNvPr>
              <p:cNvSpPr txBox="1"/>
              <p:nvPr/>
            </p:nvSpPr>
            <p:spPr>
              <a:xfrm>
                <a:off x="6328385" y="5649692"/>
                <a:ext cx="3267433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2]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66B4D8-8B98-7045-1D23-C47CE155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85" y="5649692"/>
                <a:ext cx="3267433" cy="327975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C23C781-F074-AC60-BED5-8310BEC58B94}"/>
              </a:ext>
            </a:extLst>
          </p:cNvPr>
          <p:cNvSpPr txBox="1"/>
          <p:nvPr/>
        </p:nvSpPr>
        <p:spPr>
          <a:xfrm>
            <a:off x="242999" y="3574886"/>
            <a:ext cx="15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Squared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227AD2-E9B6-EC9E-92ED-D3F41BDAF722}"/>
                  </a:ext>
                </a:extLst>
              </p:cNvPr>
              <p:cNvSpPr txBox="1"/>
              <p:nvPr/>
            </p:nvSpPr>
            <p:spPr>
              <a:xfrm>
                <a:off x="6328385" y="3626489"/>
                <a:ext cx="503625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  <m:r>
                        <a:rPr kumimoji="0" lang="en-C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  ⇒   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𝑀𝑆𝐸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sSup>
                            <m:sSup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l-G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p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227AD2-E9B6-EC9E-92ED-D3F41BDA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85" y="3626489"/>
                <a:ext cx="5036250" cy="495649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9733A3-13C3-AF16-22F5-BAA13BBBC8D2}"/>
                  </a:ext>
                </a:extLst>
              </p:cNvPr>
              <p:cNvSpPr txBox="1"/>
              <p:nvPr/>
            </p:nvSpPr>
            <p:spPr>
              <a:xfrm>
                <a:off x="3839516" y="859600"/>
                <a:ext cx="872418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1]</m:t>
                        </m:r>
                      </m:e>
                      <m:sub>
                        <m:sSub>
                          <m:sSubPr>
                            <m:ctrlP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9733A3-13C3-AF16-22F5-BAA13BBBC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16" y="859600"/>
                <a:ext cx="872418" cy="327975"/>
              </a:xfrm>
              <a:prstGeom prst="rect">
                <a:avLst/>
              </a:prstGeom>
              <a:blipFill>
                <a:blip r:embed="rId19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BD7FE0-BE81-1E82-C0C1-6F64D85F60E4}"/>
                  </a:ext>
                </a:extLst>
              </p:cNvPr>
              <p:cNvSpPr txBox="1"/>
              <p:nvPr/>
            </p:nvSpPr>
            <p:spPr>
              <a:xfrm>
                <a:off x="7654185" y="888514"/>
                <a:ext cx="860557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2]</m:t>
                        </m:r>
                      </m:e>
                      <m:sub>
                        <m:sSub>
                          <m:sSubPr>
                            <m:ctrlP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CA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𝑜</m:t>
                            </m:r>
                          </m:sub>
                        </m:sSub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a:rPr kumimoji="0" lang="en-CA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BD7FE0-BE81-1E82-C0C1-6F64D85F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85" y="888514"/>
                <a:ext cx="860557" cy="327334"/>
              </a:xfrm>
              <a:prstGeom prst="rect">
                <a:avLst/>
              </a:prstGeom>
              <a:blipFill>
                <a:blip r:embed="rId20"/>
                <a:stretch>
                  <a:fillRect l="-289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D618FAC-DE60-C1D9-488A-6CB19A23E266}"/>
              </a:ext>
            </a:extLst>
          </p:cNvPr>
          <p:cNvSpPr txBox="1"/>
          <p:nvPr/>
        </p:nvSpPr>
        <p:spPr>
          <a:xfrm>
            <a:off x="235528" y="6245336"/>
            <a:ext cx="157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MSE Check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an Epoch</a:t>
            </a:r>
          </a:p>
        </p:txBody>
      </p:sp>
    </p:spTree>
    <p:extLst>
      <p:ext uri="{BB962C8B-B14F-4D97-AF65-F5344CB8AC3E}">
        <p14:creationId xmlns:p14="http://schemas.microsoft.com/office/powerpoint/2010/main" val="14375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363B36-D539-1F10-EDDB-C263A903E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44684"/>
                  </p:ext>
                </p:extLst>
              </p:nvPr>
            </p:nvGraphicFramePr>
            <p:xfrm>
              <a:off x="7378569" y="631120"/>
              <a:ext cx="447887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79">
                      <a:extLst>
                        <a:ext uri="{9D8B030D-6E8A-4147-A177-3AD203B41FA5}">
                          <a16:colId xmlns:a16="http://schemas.microsoft.com/office/drawing/2014/main" val="743573969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3407174238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2240122341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714221301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1602790939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4280233475"/>
                        </a:ext>
                      </a:extLst>
                    </a:gridCol>
                  </a:tblGrid>
                  <a:tr h="3270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0358542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617087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326652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520388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455966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86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363B36-D539-1F10-EDDB-C263A903E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44684"/>
                  </p:ext>
                </p:extLst>
              </p:nvPr>
            </p:nvGraphicFramePr>
            <p:xfrm>
              <a:off x="7378569" y="631120"/>
              <a:ext cx="447887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79">
                      <a:extLst>
                        <a:ext uri="{9D8B030D-6E8A-4147-A177-3AD203B41FA5}">
                          <a16:colId xmlns:a16="http://schemas.microsoft.com/office/drawing/2014/main" val="743573969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3407174238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2240122341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714221301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1602790939"/>
                        </a:ext>
                      </a:extLst>
                    </a:gridCol>
                    <a:gridCol w="746479">
                      <a:extLst>
                        <a:ext uri="{9D8B030D-6E8A-4147-A177-3AD203B41FA5}">
                          <a16:colId xmlns:a16="http://schemas.microsoft.com/office/drawing/2014/main" val="42802334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97" r="-505085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897" r="-405085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305085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897" r="-105085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897" r="-5085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585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61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326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520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4559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866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E7D7B72-220A-52CD-E748-771F5683DCEB}"/>
              </a:ext>
            </a:extLst>
          </p:cNvPr>
          <p:cNvGrpSpPr/>
          <p:nvPr/>
        </p:nvGrpSpPr>
        <p:grpSpPr>
          <a:xfrm>
            <a:off x="348670" y="678497"/>
            <a:ext cx="5697964" cy="3941155"/>
            <a:chOff x="348670" y="678497"/>
            <a:chExt cx="5697964" cy="394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D2E0A5F-76BE-587E-EAC6-8F45C43D3841}"/>
                    </a:ext>
                  </a:extLst>
                </p:cNvPr>
                <p:cNvSpPr txBox="1"/>
                <p:nvPr/>
              </p:nvSpPr>
              <p:spPr>
                <a:xfrm>
                  <a:off x="1904719" y="769074"/>
                  <a:ext cx="6360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D2E0A5F-76BE-587E-EAC6-8F45C43D3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719" y="769074"/>
                  <a:ext cx="63607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E57EC9F-6B14-D47C-4CB2-40BAB4BBD124}"/>
                    </a:ext>
                  </a:extLst>
                </p:cNvPr>
                <p:cNvSpPr/>
                <p:nvPr/>
              </p:nvSpPr>
              <p:spPr>
                <a:xfrm>
                  <a:off x="449947" y="678497"/>
                  <a:ext cx="63831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E57EC9F-6B14-D47C-4CB2-40BAB4BBD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47" y="678497"/>
                  <a:ext cx="638315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28B2C2D-4DD4-9E66-8363-B66B5BF58015}"/>
                    </a:ext>
                  </a:extLst>
                </p:cNvPr>
                <p:cNvSpPr/>
                <p:nvPr/>
              </p:nvSpPr>
              <p:spPr>
                <a:xfrm>
                  <a:off x="366399" y="1413201"/>
                  <a:ext cx="80541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28B2C2D-4DD4-9E66-8363-B66B5BF580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99" y="1413201"/>
                  <a:ext cx="805412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E838349-EC56-A004-9F8C-2E9A8D264485}"/>
                    </a:ext>
                  </a:extLst>
                </p:cNvPr>
                <p:cNvSpPr/>
                <p:nvPr/>
              </p:nvSpPr>
              <p:spPr>
                <a:xfrm>
                  <a:off x="390187" y="2785835"/>
                  <a:ext cx="75783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E838349-EC56-A004-9F8C-2E9A8D264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87" y="2785835"/>
                  <a:ext cx="757835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A1BD34C-9D75-6916-67D9-61C747289933}"/>
                    </a:ext>
                  </a:extLst>
                </p:cNvPr>
                <p:cNvSpPr/>
                <p:nvPr/>
              </p:nvSpPr>
              <p:spPr>
                <a:xfrm>
                  <a:off x="348670" y="4034877"/>
                  <a:ext cx="84087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A1BD34C-9D75-6916-67D9-61C747289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70" y="4034877"/>
                  <a:ext cx="840871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2434F61-E2C8-150F-44E4-B4B4262B2A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341" y="216060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16369A9-D7BD-8C80-DCF3-E294663FB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341" y="231300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D2081B-B3EB-2B97-04F7-34F009C02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341" y="246540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507534F-2D3D-D978-F2DE-7E5A4A392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41" y="36190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8EA3935-06F3-D1E6-3A63-51E082CBD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41" y="37714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F45538F-E17F-36B1-67B2-6D527080A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41" y="39238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CB4194C-FCFD-E3F5-952C-4F37E159078C}"/>
                </a:ext>
              </a:extLst>
            </p:cNvPr>
            <p:cNvSpPr/>
            <p:nvPr/>
          </p:nvSpPr>
          <p:spPr>
            <a:xfrm>
              <a:off x="971378" y="1007164"/>
              <a:ext cx="2793640" cy="1209589"/>
            </a:xfrm>
            <a:custGeom>
              <a:avLst/>
              <a:gdLst>
                <a:gd name="connsiteX0" fmla="*/ 0 w 2671762"/>
                <a:gd name="connsiteY0" fmla="*/ 0 h 1243013"/>
                <a:gd name="connsiteX1" fmla="*/ 1357312 w 2671762"/>
                <a:gd name="connsiteY1" fmla="*/ 342900 h 1243013"/>
                <a:gd name="connsiteX2" fmla="*/ 2671762 w 2671762"/>
                <a:gd name="connsiteY2" fmla="*/ 1243013 h 12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1762" h="1243013">
                  <a:moveTo>
                    <a:pt x="0" y="0"/>
                  </a:moveTo>
                  <a:cubicBezTo>
                    <a:pt x="456009" y="67865"/>
                    <a:pt x="912018" y="135731"/>
                    <a:pt x="1357312" y="342900"/>
                  </a:cubicBezTo>
                  <a:cubicBezTo>
                    <a:pt x="1802606" y="550069"/>
                    <a:pt x="2237184" y="896541"/>
                    <a:pt x="2671762" y="1243013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2EC26276-CB81-2C3F-F1FE-501EF821319D}"/>
                </a:ext>
              </a:extLst>
            </p:cNvPr>
            <p:cNvSpPr/>
            <p:nvPr/>
          </p:nvSpPr>
          <p:spPr>
            <a:xfrm>
              <a:off x="971378" y="1770400"/>
              <a:ext cx="2683240" cy="628410"/>
            </a:xfrm>
            <a:custGeom>
              <a:avLst/>
              <a:gdLst>
                <a:gd name="connsiteX0" fmla="*/ 0 w 2671762"/>
                <a:gd name="connsiteY0" fmla="*/ 0 h 1243013"/>
                <a:gd name="connsiteX1" fmla="*/ 1357312 w 2671762"/>
                <a:gd name="connsiteY1" fmla="*/ 342900 h 1243013"/>
                <a:gd name="connsiteX2" fmla="*/ 2671762 w 2671762"/>
                <a:gd name="connsiteY2" fmla="*/ 1243013 h 12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1762" h="1243013">
                  <a:moveTo>
                    <a:pt x="0" y="0"/>
                  </a:moveTo>
                  <a:cubicBezTo>
                    <a:pt x="456009" y="67865"/>
                    <a:pt x="912018" y="135731"/>
                    <a:pt x="1357312" y="342900"/>
                  </a:cubicBezTo>
                  <a:cubicBezTo>
                    <a:pt x="1802606" y="550069"/>
                    <a:pt x="2237184" y="896541"/>
                    <a:pt x="2671762" y="1243013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9ECBC85-2D18-210E-DA93-995601783745}"/>
                </a:ext>
              </a:extLst>
            </p:cNvPr>
            <p:cNvSpPr/>
            <p:nvPr/>
          </p:nvSpPr>
          <p:spPr>
            <a:xfrm flipV="1">
              <a:off x="971378" y="2526377"/>
              <a:ext cx="2683240" cy="628410"/>
            </a:xfrm>
            <a:custGeom>
              <a:avLst/>
              <a:gdLst>
                <a:gd name="connsiteX0" fmla="*/ 0 w 2671762"/>
                <a:gd name="connsiteY0" fmla="*/ 0 h 1243013"/>
                <a:gd name="connsiteX1" fmla="*/ 1357312 w 2671762"/>
                <a:gd name="connsiteY1" fmla="*/ 342900 h 1243013"/>
                <a:gd name="connsiteX2" fmla="*/ 2671762 w 2671762"/>
                <a:gd name="connsiteY2" fmla="*/ 1243013 h 12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1762" h="1243013">
                  <a:moveTo>
                    <a:pt x="0" y="0"/>
                  </a:moveTo>
                  <a:cubicBezTo>
                    <a:pt x="456009" y="67865"/>
                    <a:pt x="912018" y="135731"/>
                    <a:pt x="1357312" y="342900"/>
                  </a:cubicBezTo>
                  <a:cubicBezTo>
                    <a:pt x="1802606" y="550069"/>
                    <a:pt x="2237184" y="896541"/>
                    <a:pt x="2671762" y="1243013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2191D889-4C09-3BF7-579C-E7A2E7F81B40}"/>
                </a:ext>
              </a:extLst>
            </p:cNvPr>
            <p:cNvSpPr/>
            <p:nvPr/>
          </p:nvSpPr>
          <p:spPr>
            <a:xfrm flipV="1">
              <a:off x="971378" y="2694244"/>
              <a:ext cx="2793640" cy="1633019"/>
            </a:xfrm>
            <a:custGeom>
              <a:avLst/>
              <a:gdLst>
                <a:gd name="connsiteX0" fmla="*/ 0 w 2671762"/>
                <a:gd name="connsiteY0" fmla="*/ 0 h 1243013"/>
                <a:gd name="connsiteX1" fmla="*/ 1357312 w 2671762"/>
                <a:gd name="connsiteY1" fmla="*/ 342900 h 1243013"/>
                <a:gd name="connsiteX2" fmla="*/ 2671762 w 2671762"/>
                <a:gd name="connsiteY2" fmla="*/ 1243013 h 12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1762" h="1243013">
                  <a:moveTo>
                    <a:pt x="0" y="0"/>
                  </a:moveTo>
                  <a:cubicBezTo>
                    <a:pt x="456009" y="67865"/>
                    <a:pt x="912018" y="135731"/>
                    <a:pt x="1357312" y="342900"/>
                  </a:cubicBezTo>
                  <a:cubicBezTo>
                    <a:pt x="1802606" y="550069"/>
                    <a:pt x="2237184" y="896541"/>
                    <a:pt x="2671762" y="1243013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08E6A6-3353-904C-37A9-03831A319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4618" y="2065835"/>
              <a:ext cx="720000" cy="72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F4E86CB-CC84-9191-A3B1-614EE4AC1275}"/>
                    </a:ext>
                  </a:extLst>
                </p:cNvPr>
                <p:cNvSpPr txBox="1"/>
                <p:nvPr/>
              </p:nvSpPr>
              <p:spPr>
                <a:xfrm>
                  <a:off x="1904719" y="1454753"/>
                  <a:ext cx="6289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F4E86CB-CC84-9191-A3B1-614EE4AC1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719" y="1454753"/>
                  <a:ext cx="62895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21800B8-E793-48FF-E976-4A54DC641E49}"/>
                    </a:ext>
                  </a:extLst>
                </p:cNvPr>
                <p:cNvSpPr txBox="1"/>
                <p:nvPr/>
              </p:nvSpPr>
              <p:spPr>
                <a:xfrm>
                  <a:off x="1933598" y="2445353"/>
                  <a:ext cx="5924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21800B8-E793-48FF-E976-4A54DC641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598" y="2445353"/>
                  <a:ext cx="59247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28C3680-1590-5663-6CB9-778311FF7375}"/>
                    </a:ext>
                  </a:extLst>
                </p:cNvPr>
                <p:cNvSpPr txBox="1"/>
                <p:nvPr/>
              </p:nvSpPr>
              <p:spPr>
                <a:xfrm>
                  <a:off x="1904720" y="3325536"/>
                  <a:ext cx="6465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28C3680-1590-5663-6CB9-778311FF7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720" y="3325536"/>
                  <a:ext cx="6465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AC3308-12FB-9F81-73D0-B4DBE3DB3F98}"/>
                </a:ext>
              </a:extLst>
            </p:cNvPr>
            <p:cNvCxnSpPr>
              <a:stCxn id="31" idx="6"/>
            </p:cNvCxnSpPr>
            <p:nvPr/>
          </p:nvCxnSpPr>
          <p:spPr>
            <a:xfrm flipV="1">
              <a:off x="4374618" y="2398810"/>
              <a:ext cx="1219200" cy="27025"/>
            </a:xfrm>
            <a:prstGeom prst="line">
              <a:avLst/>
            </a:prstGeom>
            <a:ln w="381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A85A050-995D-E4FB-87B3-4213B424F9FF}"/>
                    </a:ext>
                  </a:extLst>
                </p:cNvPr>
                <p:cNvSpPr txBox="1"/>
                <p:nvPr/>
              </p:nvSpPr>
              <p:spPr>
                <a:xfrm>
                  <a:off x="5593818" y="2139293"/>
                  <a:ext cx="452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A85A050-995D-E4FB-87B3-4213B424F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818" y="2139293"/>
                  <a:ext cx="45281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E17D87-D299-101B-484A-33A18C09D6E9}"/>
              </a:ext>
            </a:extLst>
          </p:cNvPr>
          <p:cNvSpPr txBox="1"/>
          <p:nvPr/>
        </p:nvSpPr>
        <p:spPr>
          <a:xfrm>
            <a:off x="4014618" y="5468669"/>
            <a:ext cx="16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Perceptron 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92D26-3CED-13E4-ECF0-0826FE3DF7A2}"/>
              </a:ext>
            </a:extLst>
          </p:cNvPr>
          <p:cNvSpPr txBox="1"/>
          <p:nvPr/>
        </p:nvSpPr>
        <p:spPr>
          <a:xfrm>
            <a:off x="7363329" y="5545908"/>
            <a:ext cx="346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Delta Rule – </a:t>
            </a:r>
            <a:r>
              <a:rPr lang="en-US" dirty="0" err="1">
                <a:solidFill>
                  <a:srgbClr val="FF0000"/>
                </a:solidFill>
              </a:rPr>
              <a:t>Widrow</a:t>
            </a:r>
            <a:r>
              <a:rPr lang="en-US" dirty="0">
                <a:solidFill>
                  <a:srgbClr val="FF0000"/>
                </a:solidFill>
              </a:rPr>
              <a:t>-Hoff Rule – </a:t>
            </a:r>
          </a:p>
          <a:p>
            <a:r>
              <a:rPr lang="en-US" dirty="0">
                <a:solidFill>
                  <a:srgbClr val="FF0000"/>
                </a:solidFill>
              </a:rPr>
              <a:t>Least Mean Squares (LMS)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C1892-B94C-0BAC-D0C8-B97B96720616}"/>
                  </a:ext>
                </a:extLst>
              </p:cNvPr>
              <p:cNvSpPr txBox="1"/>
              <p:nvPr/>
            </p:nvSpPr>
            <p:spPr>
              <a:xfrm>
                <a:off x="4105777" y="5858325"/>
                <a:ext cx="1194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C1892-B94C-0BAC-D0C8-B97B96720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77" y="5858325"/>
                <a:ext cx="1194943" cy="276999"/>
              </a:xfrm>
              <a:prstGeom prst="rect">
                <a:avLst/>
              </a:prstGeom>
              <a:blipFill>
                <a:blip r:embed="rId12"/>
                <a:stretch>
                  <a:fillRect l="-4211" t="-9091" r="-315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0843CC-D406-4491-3F22-E7853404B3FD}"/>
                  </a:ext>
                </a:extLst>
              </p:cNvPr>
              <p:cNvSpPr txBox="1"/>
              <p:nvPr/>
            </p:nvSpPr>
            <p:spPr>
              <a:xfrm>
                <a:off x="7420120" y="6218505"/>
                <a:ext cx="2518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0843CC-D406-4491-3F22-E7853404B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20" y="6218505"/>
                <a:ext cx="2518510" cy="276999"/>
              </a:xfrm>
              <a:prstGeom prst="rect">
                <a:avLst/>
              </a:prstGeom>
              <a:blipFill>
                <a:blip r:embed="rId13"/>
                <a:stretch>
                  <a:fillRect l="-3518" t="-26087" r="-251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2A7AE-F6C2-F102-3441-D5529BC7EDAA}"/>
                  </a:ext>
                </a:extLst>
              </p:cNvPr>
              <p:cNvSpPr txBox="1"/>
              <p:nvPr/>
            </p:nvSpPr>
            <p:spPr>
              <a:xfrm>
                <a:off x="4103896" y="3679889"/>
                <a:ext cx="412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𝑦𝑖𝑛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… 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42A7AE-F6C2-F102-3441-D5529BC7E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96" y="3679889"/>
                <a:ext cx="4128374" cy="276999"/>
              </a:xfrm>
              <a:prstGeom prst="rect">
                <a:avLst/>
              </a:prstGeom>
              <a:blipFill>
                <a:blip r:embed="rId14"/>
                <a:stretch>
                  <a:fillRect l="-2769" t="-21739" r="-615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F9085F-040F-0CDE-A228-2E09BFC1BA2D}"/>
              </a:ext>
            </a:extLst>
          </p:cNvPr>
          <p:cNvSpPr txBox="1"/>
          <p:nvPr/>
        </p:nvSpPr>
        <p:spPr>
          <a:xfrm>
            <a:off x="1574667" y="111555"/>
            <a:ext cx="440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Binary Classification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F1BA7-7A0A-1F56-05E8-278E5F9747D4}"/>
              </a:ext>
            </a:extLst>
          </p:cNvPr>
          <p:cNvSpPr txBox="1"/>
          <p:nvPr/>
        </p:nvSpPr>
        <p:spPr>
          <a:xfrm>
            <a:off x="3933927" y="3253247"/>
            <a:ext cx="40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Weighted sum of  all inputs reaching at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43E75-4D92-1713-2EC5-1BF5FC9837E9}"/>
              </a:ext>
            </a:extLst>
          </p:cNvPr>
          <p:cNvSpPr txBox="1"/>
          <p:nvPr/>
        </p:nvSpPr>
        <p:spPr>
          <a:xfrm>
            <a:off x="7378569" y="134101"/>
            <a:ext cx="4285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Binary Classification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31B57-86DD-01EB-EB9E-08B10C710891}"/>
              </a:ext>
            </a:extLst>
          </p:cNvPr>
          <p:cNvSpPr txBox="1"/>
          <p:nvPr/>
        </p:nvSpPr>
        <p:spPr>
          <a:xfrm>
            <a:off x="3933926" y="3984464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of the neuron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F87A9E-E8A3-84A9-C85F-02F8CC63BC81}"/>
                  </a:ext>
                </a:extLst>
              </p:cNvPr>
              <p:cNvSpPr txBox="1"/>
              <p:nvPr/>
            </p:nvSpPr>
            <p:spPr>
              <a:xfrm>
                <a:off x="4103896" y="4406511"/>
                <a:ext cx="1154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𝑦𝑖𝑛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F87A9E-E8A3-84A9-C85F-02F8CC63B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96" y="4406511"/>
                <a:ext cx="1154419" cy="276999"/>
              </a:xfrm>
              <a:prstGeom prst="rect">
                <a:avLst/>
              </a:prstGeom>
              <a:blipFill>
                <a:blip r:embed="rId15"/>
                <a:stretch>
                  <a:fillRect l="-5435" t="-4545" r="-652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3985F7-740F-FA9B-D20A-7FE5A5FD6E95}"/>
                  </a:ext>
                </a:extLst>
              </p:cNvPr>
              <p:cNvSpPr txBox="1"/>
              <p:nvPr/>
            </p:nvSpPr>
            <p:spPr>
              <a:xfrm>
                <a:off x="4014618" y="5052274"/>
                <a:ext cx="3076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3985F7-740F-FA9B-D20A-7FE5A5FD6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18" y="5052274"/>
                <a:ext cx="3076474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517892-0D6C-6176-AC75-29DE08007230}"/>
              </a:ext>
            </a:extLst>
          </p:cNvPr>
          <p:cNvSpPr txBox="1"/>
          <p:nvPr/>
        </p:nvSpPr>
        <p:spPr>
          <a:xfrm>
            <a:off x="4014618" y="4713586"/>
            <a:ext cx="15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3E9C02-FC5E-678A-820A-77BEAB602CD8}"/>
                  </a:ext>
                </a:extLst>
              </p:cNvPr>
              <p:cNvSpPr txBox="1"/>
              <p:nvPr/>
            </p:nvSpPr>
            <p:spPr>
              <a:xfrm>
                <a:off x="8136854" y="3394009"/>
                <a:ext cx="1154419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3E9C02-FC5E-678A-820A-77BEAB60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54" y="3394009"/>
                <a:ext cx="1154419" cy="848758"/>
              </a:xfrm>
              <a:prstGeom prst="rect">
                <a:avLst/>
              </a:prstGeom>
              <a:blipFill>
                <a:blip r:embed="rId17"/>
                <a:stretch>
                  <a:fillRect l="-5978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21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4773-E29D-1BBB-F696-17194031F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85A2-7671-184F-6E2C-14D7D574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06" y="355106"/>
            <a:ext cx="3935895" cy="499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Quick Recap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E20822D-6102-5A56-8210-43AEE8D69CA0}"/>
              </a:ext>
            </a:extLst>
          </p:cNvPr>
          <p:cNvSpPr txBox="1"/>
          <p:nvPr/>
        </p:nvSpPr>
        <p:spPr>
          <a:xfrm>
            <a:off x="3868248" y="1245648"/>
            <a:ext cx="478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Deep Learning Feedforward Neural Network</a:t>
            </a: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6D2C1D44-407A-0250-E073-DE8C4505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01" y="2036482"/>
            <a:ext cx="6704321" cy="38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2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555171" y="48533"/>
            <a:ext cx="1115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Backpropagation - Feedforward Neural Network – Many Layers!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78329-8016-49B7-BD7D-FFCB4B605EC3}"/>
                  </a:ext>
                </a:extLst>
              </p:cNvPr>
              <p:cNvSpPr txBox="1"/>
              <p:nvPr/>
            </p:nvSpPr>
            <p:spPr>
              <a:xfrm>
                <a:off x="1269939" y="4207543"/>
                <a:ext cx="1611531" cy="482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78329-8016-49B7-BD7D-FFCB4B60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39" y="4207543"/>
                <a:ext cx="1611531" cy="482376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C17A3E0-B82B-81A7-E59F-A73842C9F03C}"/>
              </a:ext>
            </a:extLst>
          </p:cNvPr>
          <p:cNvSpPr/>
          <p:nvPr/>
        </p:nvSpPr>
        <p:spPr>
          <a:xfrm>
            <a:off x="183667" y="3621008"/>
            <a:ext cx="1088661" cy="1654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9B90CB-F943-F314-DF58-2EC3DDA452E2}"/>
                  </a:ext>
                </a:extLst>
              </p:cNvPr>
              <p:cNvSpPr txBox="1"/>
              <p:nvPr/>
            </p:nvSpPr>
            <p:spPr>
              <a:xfrm>
                <a:off x="326477" y="5226269"/>
                <a:ext cx="803040" cy="32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9B90CB-F943-F314-DF58-2EC3DDA4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7" y="5226269"/>
                <a:ext cx="803040" cy="328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8B7FB6D-6EFB-A475-EC83-B70B22A511C5}"/>
              </a:ext>
            </a:extLst>
          </p:cNvPr>
          <p:cNvSpPr/>
          <p:nvPr/>
        </p:nvSpPr>
        <p:spPr>
          <a:xfrm>
            <a:off x="2862603" y="3646211"/>
            <a:ext cx="1088661" cy="160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Hidden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90B09E-2D9B-4883-8D07-4842B0680423}"/>
              </a:ext>
            </a:extLst>
          </p:cNvPr>
          <p:cNvSpPr/>
          <p:nvPr/>
        </p:nvSpPr>
        <p:spPr>
          <a:xfrm>
            <a:off x="5541539" y="3646211"/>
            <a:ext cx="1088661" cy="160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Hidden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71650A-215D-9335-8D85-540F20814393}"/>
              </a:ext>
            </a:extLst>
          </p:cNvPr>
          <p:cNvSpPr/>
          <p:nvPr/>
        </p:nvSpPr>
        <p:spPr>
          <a:xfrm>
            <a:off x="10899410" y="3646212"/>
            <a:ext cx="1088661" cy="1604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25272E-5B3F-2FF2-E4D2-48AD15C5B6A5}"/>
              </a:ext>
            </a:extLst>
          </p:cNvPr>
          <p:cNvSpPr/>
          <p:nvPr/>
        </p:nvSpPr>
        <p:spPr>
          <a:xfrm>
            <a:off x="8220475" y="3646211"/>
            <a:ext cx="1088661" cy="160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Hidden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1064BC-FF2B-CE52-423F-6874737524DD}"/>
                  </a:ext>
                </a:extLst>
              </p:cNvPr>
              <p:cNvSpPr txBox="1"/>
              <p:nvPr/>
            </p:nvSpPr>
            <p:spPr>
              <a:xfrm>
                <a:off x="3843269" y="4207543"/>
                <a:ext cx="1734962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1064BC-FF2B-CE52-423F-687473752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9" y="4207543"/>
                <a:ext cx="1734962" cy="481863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829698F-6F16-06D8-F21F-847450A9C2AA}"/>
                  </a:ext>
                </a:extLst>
              </p:cNvPr>
              <p:cNvSpPr txBox="1"/>
              <p:nvPr/>
            </p:nvSpPr>
            <p:spPr>
              <a:xfrm>
                <a:off x="6540030" y="4207543"/>
                <a:ext cx="2039533" cy="510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−1)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829698F-6F16-06D8-F21F-847450A9C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030" y="4207543"/>
                <a:ext cx="2039533" cy="510653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7E49A8C-408D-4AC3-8DEE-0ED47180FCD0}"/>
                  </a:ext>
                </a:extLst>
              </p:cNvPr>
              <p:cNvSpPr txBox="1"/>
              <p:nvPr/>
            </p:nvSpPr>
            <p:spPr>
              <a:xfrm>
                <a:off x="9236792" y="4207543"/>
                <a:ext cx="1639360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h𝐿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7E49A8C-408D-4AC3-8DEE-0ED47180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92" y="4207543"/>
                <a:ext cx="1639360" cy="481863"/>
              </a:xfrm>
              <a:prstGeom prst="rect">
                <a:avLst/>
              </a:prstGeom>
              <a:blipFill>
                <a:blip r:embed="rId6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CEA3587-3BD1-26B8-3329-B8F38F0BC1C0}"/>
                  </a:ext>
                </a:extLst>
              </p:cNvPr>
              <p:cNvSpPr txBox="1"/>
              <p:nvPr/>
            </p:nvSpPr>
            <p:spPr>
              <a:xfrm>
                <a:off x="1996260" y="5555077"/>
                <a:ext cx="3366371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  <m: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(1)</m:t>
                          </m:r>
                        </m:sup>
                      </m:sSubSup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</m:sub>
                            <m:sup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}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CEA3587-3BD1-26B8-3329-B8F38F0BC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60" y="5555077"/>
                <a:ext cx="3366371" cy="41472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B579AD9-BE6C-E47B-D12C-B72E2968D079}"/>
                  </a:ext>
                </a:extLst>
              </p:cNvPr>
              <p:cNvSpPr txBox="1"/>
              <p:nvPr/>
            </p:nvSpPr>
            <p:spPr>
              <a:xfrm>
                <a:off x="4269015" y="6129858"/>
                <a:ext cx="3555652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  <m: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(2)</m:t>
                          </m:r>
                        </m:sup>
                      </m:sSubSup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</m:sub>
                            <m:sup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  <m:sup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B579AD9-BE6C-E47B-D12C-B72E2968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15" y="6129858"/>
                <a:ext cx="3555652" cy="414729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EF83C1-0728-1DD3-700A-43A63B3DE908}"/>
                  </a:ext>
                </a:extLst>
              </p:cNvPr>
              <p:cNvSpPr txBox="1"/>
              <p:nvPr/>
            </p:nvSpPr>
            <p:spPr>
              <a:xfrm>
                <a:off x="6774726" y="5512883"/>
                <a:ext cx="4028539" cy="42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h𝐿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  <m: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bSup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−1)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</m:sub>
                            <m:sup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−1)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  <m:sup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EF83C1-0728-1DD3-700A-43A63B3D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726" y="5512883"/>
                <a:ext cx="4028539" cy="428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80CD8BD-2C4F-1A9F-7823-7E6F799159C7}"/>
                  </a:ext>
                </a:extLst>
              </p:cNvPr>
              <p:cNvSpPr txBox="1"/>
              <p:nvPr/>
            </p:nvSpPr>
            <p:spPr>
              <a:xfrm>
                <a:off x="8690068" y="6129857"/>
                <a:ext cx="3354316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×1</m:t>
                          </m:r>
                        </m:sub>
                        <m:sup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p>
                      </m:sSubSup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</m:sub>
                            <m:sup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CA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CA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×1</m:t>
                              </m:r>
                            </m:sub>
                            <m:sup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CA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80CD8BD-2C4F-1A9F-7823-7E6F7991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068" y="6129857"/>
                <a:ext cx="3354316" cy="414729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7721C07-AFCE-DF15-EEC5-1E73E3343CC5}"/>
                  </a:ext>
                </a:extLst>
              </p:cNvPr>
              <p:cNvSpPr txBox="1"/>
              <p:nvPr/>
            </p:nvSpPr>
            <p:spPr>
              <a:xfrm>
                <a:off x="727997" y="918956"/>
                <a:ext cx="4198842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(1)</m:t>
                          </m:r>
                        </m:sup>
                      </m:sSubSup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7721C07-AFCE-DF15-EEC5-1E73E334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7" y="918956"/>
                <a:ext cx="4198842" cy="504818"/>
              </a:xfrm>
              <a:prstGeom prst="rect">
                <a:avLst/>
              </a:prstGeom>
              <a:blipFill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B068F29-0CF3-A460-D69C-F4B6719BB3D2}"/>
                  </a:ext>
                </a:extLst>
              </p:cNvPr>
              <p:cNvSpPr txBox="1"/>
              <p:nvPr/>
            </p:nvSpPr>
            <p:spPr>
              <a:xfrm>
                <a:off x="2487898" y="1610924"/>
                <a:ext cx="4445704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(2)</m:t>
                          </m:r>
                        </m:sup>
                      </m:sSubSup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B068F29-0CF3-A460-D69C-F4B6719B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898" y="1610924"/>
                <a:ext cx="4445704" cy="504818"/>
              </a:xfrm>
              <a:prstGeom prst="rect">
                <a:avLst/>
              </a:prstGeom>
              <a:blipFill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224AE49-14C9-A2BA-33CD-37BB3D4C8254}"/>
                  </a:ext>
                </a:extLst>
              </p:cNvPr>
              <p:cNvSpPr txBox="1"/>
              <p:nvPr/>
            </p:nvSpPr>
            <p:spPr>
              <a:xfrm>
                <a:off x="5080374" y="2326525"/>
                <a:ext cx="5054845" cy="523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−1)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bSup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−1)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224AE49-14C9-A2BA-33CD-37BB3D4C8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74" y="2326525"/>
                <a:ext cx="5054845" cy="523605"/>
              </a:xfrm>
              <a:prstGeom prst="rect">
                <a:avLst/>
              </a:prstGeom>
              <a:blipFill>
                <a:blip r:embed="rId1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E21B0A4-3E31-C68E-F59C-EF3A8B120BA0}"/>
                  </a:ext>
                </a:extLst>
              </p:cNvPr>
              <p:cNvSpPr txBox="1"/>
              <p:nvPr/>
            </p:nvSpPr>
            <p:spPr>
              <a:xfrm>
                <a:off x="7344103" y="2954243"/>
                <a:ext cx="4144853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b>
                        <m:sup>
                          <m:r>
                            <a:rPr kumimoji="0" lang="en-CA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+1)</m:t>
                          </m:r>
                        </m:sup>
                      </m:sSubSup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CA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CA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CA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  <m:r>
                                      <a:rPr kumimoji="0" lang="en-CA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E21B0A4-3E31-C68E-F59C-EF3A8B12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03" y="2954243"/>
                <a:ext cx="4144853" cy="504818"/>
              </a:xfrm>
              <a:prstGeom prst="rect">
                <a:avLst/>
              </a:prstGeom>
              <a:blipFill>
                <a:blip r:embed="rId1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9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02BF-2184-E75C-F455-5166C052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893" y="420576"/>
            <a:ext cx="4062620" cy="499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Quick Recap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9B509D-3505-A05B-69C6-40D85E787678}"/>
              </a:ext>
            </a:extLst>
          </p:cNvPr>
          <p:cNvSpPr txBox="1"/>
          <p:nvPr/>
        </p:nvSpPr>
        <p:spPr>
          <a:xfrm>
            <a:off x="3132754" y="1270496"/>
            <a:ext cx="478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Deep Learning Feedforward Neural Network</a:t>
            </a: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E067FDB1-19DF-E4D4-D8D6-6F89BC8A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56" y="2020708"/>
            <a:ext cx="6704321" cy="384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5E6B53-B11D-B00E-AF74-A3AD22AF6B8B}"/>
                  </a:ext>
                </a:extLst>
              </p:cNvPr>
              <p:cNvSpPr txBox="1"/>
              <p:nvPr/>
            </p:nvSpPr>
            <p:spPr>
              <a:xfrm>
                <a:off x="8462849" y="3802332"/>
                <a:ext cx="2031838" cy="560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CA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CA" sz="135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135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CA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CA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5E6B53-B11D-B00E-AF74-A3AD22AF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49" y="3802332"/>
                <a:ext cx="2031838" cy="560474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4BEB4-E746-5B5D-CC21-02DF33EAF485}"/>
                  </a:ext>
                </a:extLst>
              </p:cNvPr>
              <p:cNvSpPr txBox="1"/>
              <p:nvPr/>
            </p:nvSpPr>
            <p:spPr>
              <a:xfrm>
                <a:off x="8462849" y="2570921"/>
                <a:ext cx="914096" cy="351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d>
                        <m:dPr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4BEB4-E746-5B5D-CC21-02DF33EAF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49" y="2570921"/>
                <a:ext cx="914096" cy="351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E0D323-46FF-6850-42A2-B3660C2BAE3B}"/>
                  </a:ext>
                </a:extLst>
              </p:cNvPr>
              <p:cNvSpPr txBox="1"/>
              <p:nvPr/>
            </p:nvSpPr>
            <p:spPr>
              <a:xfrm>
                <a:off x="8462849" y="3139665"/>
                <a:ext cx="914096" cy="352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d>
                        <m:dPr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E0D323-46FF-6850-42A2-B3660C2BA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49" y="3139665"/>
                <a:ext cx="914096" cy="3520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A5CD7-D569-C82F-E3E7-2FC1CABD4DA1}"/>
                  </a:ext>
                </a:extLst>
              </p:cNvPr>
              <p:cNvSpPr txBox="1"/>
              <p:nvPr/>
            </p:nvSpPr>
            <p:spPr>
              <a:xfrm>
                <a:off x="8462849" y="5006794"/>
                <a:ext cx="914096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d>
                        <m:dPr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A5CD7-D569-C82F-E3E7-2FC1CABD4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49" y="5006794"/>
                <a:ext cx="914096" cy="344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54238-AE64-42A4-4DCF-A2937F0E3C51}"/>
                  </a:ext>
                </a:extLst>
              </p:cNvPr>
              <p:cNvSpPr txBox="1"/>
              <p:nvPr/>
            </p:nvSpPr>
            <p:spPr>
              <a:xfrm>
                <a:off x="4247321" y="3940831"/>
                <a:ext cx="1461052" cy="884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35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CA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CA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54238-AE64-42A4-4DCF-A2937F0E3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21" y="3940831"/>
                <a:ext cx="1461052" cy="884538"/>
              </a:xfrm>
              <a:prstGeom prst="rect">
                <a:avLst/>
              </a:prstGeom>
              <a:blipFill>
                <a:blip r:embed="rId7"/>
                <a:stretch>
                  <a:fillRect t="-52113" r="-42241" b="-1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8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02BF-2184-E75C-F455-5166C052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206237"/>
            <a:ext cx="4142133" cy="499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Quick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C4732-363E-9970-D357-AC2F15608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805070"/>
                <a:ext cx="8298374" cy="577463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/>
                  <a:t>Deep Learning Feedforward Neural Networks</a:t>
                </a:r>
              </a:p>
              <a:p>
                <a:endParaRPr lang="en-US" sz="500" dirty="0"/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Standard Backpropagation</a:t>
                </a:r>
              </a:p>
              <a:p>
                <a:pPr lvl="1"/>
                <a:endParaRPr lang="en-US" sz="2000" dirty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</m:e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𝑢𝑝𝑑𝑎𝑡𝑒</m:t>
                            </m:r>
                          </m:e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CA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𝐿𝑒𝑎𝑟𝑛𝑖𝑛𝑔</m:t>
                            </m:r>
                          </m:e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</m:e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eqArr>
                      </m:e>
                    </m:d>
                    <m:r>
                      <a:rPr lang="en-CA" sz="1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𝐿𝑜𝑐𝑎𝑙</m:t>
                            </m:r>
                          </m:e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𝐺𝑟𝑎𝑑𝑖𝑒𝑛𝑡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CA" sz="1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𝐼𝑛𝑝𝑢𝑡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CA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⇒∆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lvl="1" indent="0">
                  <a:buNone/>
                </a:pPr>
                <a:endParaRPr lang="en-US" sz="2000" dirty="0"/>
              </a:p>
              <a:p>
                <a:pPr marL="342900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Case (1):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is an output unit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1" indent="0">
                  <a:buNone/>
                </a:pPr>
                <a:endParaRPr lang="en-US" sz="2000" dirty="0"/>
              </a:p>
              <a:p>
                <a:pPr marL="342900" lvl="1" indent="0">
                  <a:buNone/>
                </a:pPr>
                <a:r>
                  <a:rPr lang="en-US" sz="2000" dirty="0"/>
                  <a:t>Case (2) ):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is a hidden unit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342900" lvl="1" indent="0">
                  <a:buNone/>
                </a:pPr>
                <a:endParaRPr lang="en-US" sz="800" dirty="0"/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Backpropagation with Momentum</a:t>
                </a:r>
              </a:p>
              <a:p>
                <a:pPr lvl="1"/>
                <a:endParaRPr lang="en-US" sz="2000" dirty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𝑢𝑝𝑑𝑎𝑡𝑒</m:t>
                              </m:r>
                            </m:e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𝑢𝑝𝑑𝑎𝑡𝑒</m:t>
                              </m:r>
                            </m:e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𝑠𝑡𝑎𝑛𝑑𝑎𝑟𝑑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𝑏𝑎𝑐𝑘𝑝𝑟𝑜𝑝𝑎𝑔𝑎𝑡𝑖𝑜𝑛</m:t>
                              </m:r>
                            </m:e>
                          </m:eqAr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𝑀𝑜𝑚𝑒𝑛𝑡𝑢𝑚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𝑇𝑒𝑟𝑚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1" indent="0">
                  <a:buNone/>
                </a:pPr>
                <a:endParaRPr lang="en-US" sz="200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C4732-363E-9970-D357-AC2F15608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805070"/>
                <a:ext cx="8298374" cy="5774634"/>
              </a:xfrm>
              <a:blipFill>
                <a:blip r:embed="rId2"/>
                <a:stretch>
                  <a:fillRect l="-459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46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2319-A2A5-2CF9-09A7-2049EE4A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F217-8887-E7FF-60E3-FD9DDDA6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neurons in input and output layer? (Problem specific)</a:t>
            </a:r>
          </a:p>
          <a:p>
            <a:r>
              <a:rPr lang="en-US" dirty="0"/>
              <a:t>How many hidden layers?</a:t>
            </a:r>
          </a:p>
          <a:p>
            <a:r>
              <a:rPr lang="en-US" dirty="0"/>
              <a:t>How many units in each hidden layer?</a:t>
            </a:r>
          </a:p>
          <a:p>
            <a:r>
              <a:rPr lang="en-US" dirty="0"/>
              <a:t>What should be the initial parameters of the net ?</a:t>
            </a:r>
          </a:p>
          <a:p>
            <a:pPr lvl="1"/>
            <a:r>
              <a:rPr lang="en-US" dirty="0"/>
              <a:t>weights, bias, </a:t>
            </a:r>
          </a:p>
          <a:p>
            <a:pPr lvl="1"/>
            <a:r>
              <a:rPr lang="en-US" dirty="0"/>
              <a:t>learning rate, </a:t>
            </a:r>
          </a:p>
          <a:p>
            <a:pPr lvl="1"/>
            <a:r>
              <a:rPr lang="en-US" dirty="0"/>
              <a:t>activation functions</a:t>
            </a:r>
          </a:p>
          <a:p>
            <a:r>
              <a:rPr lang="en-US" dirty="0"/>
              <a:t>Pattern-by-pattern weight update or Batch weight updates?</a:t>
            </a:r>
          </a:p>
        </p:txBody>
      </p:sp>
    </p:spTree>
    <p:extLst>
      <p:ext uri="{BB962C8B-B14F-4D97-AF65-F5344CB8AC3E}">
        <p14:creationId xmlns:p14="http://schemas.microsoft.com/office/powerpoint/2010/main" val="190301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D64A-E0F9-DAF0-46EC-0F6B8ED5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15"/>
            <a:ext cx="10515600" cy="806786"/>
          </a:xfrm>
        </p:spPr>
        <p:txBody>
          <a:bodyPr/>
          <a:lstStyle/>
          <a:p>
            <a:r>
              <a:rPr lang="en-US" dirty="0"/>
              <a:t>DL and ML -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59DE-F7DB-9E11-CA38-8E105ED32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14401"/>
            <a:ext cx="5181600" cy="557847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Scikit-learn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Theano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Bokeh</a:t>
            </a:r>
          </a:p>
          <a:p>
            <a:r>
              <a:rPr lang="en-US" dirty="0" err="1"/>
              <a:t>Poltly</a:t>
            </a:r>
            <a:endParaRPr lang="en-US" dirty="0"/>
          </a:p>
          <a:p>
            <a:r>
              <a:rPr lang="en-US" dirty="0" err="1"/>
              <a:t>PyBrain</a:t>
            </a:r>
            <a:endParaRPr lang="en-US" dirty="0"/>
          </a:p>
          <a:p>
            <a:r>
              <a:rPr lang="en-US" dirty="0"/>
              <a:t>… over 30000 library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76335-347E-08D2-42F2-5F651D80E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14402"/>
            <a:ext cx="5181600" cy="526256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Datetime</a:t>
            </a:r>
          </a:p>
          <a:p>
            <a:r>
              <a:rPr lang="en-US" dirty="0" err="1"/>
              <a:t>Cvs</a:t>
            </a:r>
            <a:endParaRPr lang="en-US" dirty="0"/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Openpyxl</a:t>
            </a:r>
            <a:endParaRPr lang="en-US" dirty="0"/>
          </a:p>
          <a:p>
            <a:r>
              <a:rPr lang="en-US" dirty="0" err="1"/>
              <a:t>Scapy</a:t>
            </a:r>
            <a:endParaRPr lang="en-US" dirty="0"/>
          </a:p>
          <a:p>
            <a:r>
              <a:rPr lang="en-US" dirty="0"/>
              <a:t>Beautiful soup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/>
              <a:t>Pillow – open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B46B4F-C3F8-977F-4F1D-2000B7E727E3}"/>
              </a:ext>
            </a:extLst>
          </p:cNvPr>
          <p:cNvGrpSpPr/>
          <p:nvPr/>
        </p:nvGrpSpPr>
        <p:grpSpPr>
          <a:xfrm>
            <a:off x="8686470" y="1217915"/>
            <a:ext cx="3061200" cy="4502400"/>
            <a:chOff x="4283100" y="892782"/>
            <a:chExt cx="3061200" cy="4502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8CB1E5-1EB2-11A7-17A5-6EB9D96BB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950191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140997-5A00-8E24-EB2F-C0C354479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3102591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14B4A6-9B60-EF41-884C-900A98C78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3254991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2219FF-8E09-A53A-6602-529AF57B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4219432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CBC375-E9E2-1C70-10A8-F22229E50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4371832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5D898E-89AE-F5CD-78BD-9DFFA4884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4524232"/>
              <a:ext cx="108000" cy="10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B87386-36DF-51BC-4049-34DD2A3D9A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7000" y="3004773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AE2693-C363-E47E-E677-4FAA32ECB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7000" y="3157173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629D59-4052-0BD3-6146-4B936F766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7000" y="3309573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278CAA2-2443-1515-5504-2DDB78A19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7000" y="4274014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2736108-E287-FE32-4F62-DB0FF724E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7000" y="4426414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AF1E12-86DA-20F5-1DE1-4D427B75E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7000" y="4578814"/>
              <a:ext cx="108000" cy="108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FDC1C04-504D-85C5-85DC-4839F8BCDB3B}"/>
                </a:ext>
              </a:extLst>
            </p:cNvPr>
            <p:cNvSpPr/>
            <p:nvPr/>
          </p:nvSpPr>
          <p:spPr>
            <a:xfrm>
              <a:off x="4753855" y="1886364"/>
              <a:ext cx="2038525" cy="1828800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3903540B-FA5D-C6EF-7B29-E3F011E45CFC}"/>
                </a:ext>
              </a:extLst>
            </p:cNvPr>
            <p:cNvSpPr/>
            <p:nvPr/>
          </p:nvSpPr>
          <p:spPr>
            <a:xfrm>
              <a:off x="4771682" y="2616386"/>
              <a:ext cx="2028272" cy="1185893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6FEE1D7-211B-96E2-7DD0-168F59C43FBE}"/>
                </a:ext>
              </a:extLst>
            </p:cNvPr>
            <p:cNvSpPr/>
            <p:nvPr/>
          </p:nvSpPr>
          <p:spPr>
            <a:xfrm>
              <a:off x="4739114" y="3844252"/>
              <a:ext cx="2113664" cy="45719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4BB357D-10C3-0404-841D-D2350CD82CF8}"/>
                </a:ext>
              </a:extLst>
            </p:cNvPr>
            <p:cNvSpPr/>
            <p:nvPr/>
          </p:nvSpPr>
          <p:spPr>
            <a:xfrm flipV="1">
              <a:off x="4703916" y="3946942"/>
              <a:ext cx="2078228" cy="1182847"/>
            </a:xfrm>
            <a:custGeom>
              <a:avLst/>
              <a:gdLst>
                <a:gd name="connsiteX0" fmla="*/ 0 w 2038525"/>
                <a:gd name="connsiteY0" fmla="*/ 1828800 h 1828800"/>
                <a:gd name="connsiteX1" fmla="*/ 2038525 w 2038525"/>
                <a:gd name="connsiteY1" fmla="*/ 0 h 1828800"/>
                <a:gd name="connsiteX2" fmla="*/ 2038525 w 203852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25" h="1828800">
                  <a:moveTo>
                    <a:pt x="0" y="1828800"/>
                  </a:moveTo>
                  <a:lnTo>
                    <a:pt x="2038525" y="0"/>
                  </a:lnTo>
                  <a:lnTo>
                    <a:pt x="2038525" y="0"/>
                  </a:ln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B70D6F4-06CD-BE7C-2629-921CD04F14C2}"/>
                </a:ext>
              </a:extLst>
            </p:cNvPr>
            <p:cNvGrpSpPr/>
            <p:nvPr/>
          </p:nvGrpSpPr>
          <p:grpSpPr>
            <a:xfrm>
              <a:off x="5699400" y="1159482"/>
              <a:ext cx="1280160" cy="3756660"/>
              <a:chOff x="3048000" y="1181100"/>
              <a:chExt cx="1280160" cy="3756660"/>
            </a:xfrm>
          </p:grpSpPr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177729D9-79E4-46E2-812B-E97F9B4E9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600" y="1181100"/>
                <a:ext cx="933181" cy="498181"/>
              </a:xfrm>
              <a:prstGeom prst="curvedConnector2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E5917CE-5755-4C85-F7E7-F9EFCA8E475A}"/>
                  </a:ext>
                </a:extLst>
              </p:cNvPr>
              <p:cNvSpPr/>
              <p:nvPr/>
            </p:nvSpPr>
            <p:spPr>
              <a:xfrm>
                <a:off x="3251200" y="1341120"/>
                <a:ext cx="1016000" cy="1036320"/>
              </a:xfrm>
              <a:custGeom>
                <a:avLst/>
                <a:gdLst>
                  <a:gd name="connsiteX0" fmla="*/ 0 w 1016000"/>
                  <a:gd name="connsiteY0" fmla="*/ 0 h 1036320"/>
                  <a:gd name="connsiteX1" fmla="*/ 508000 w 1016000"/>
                  <a:gd name="connsiteY1" fmla="*/ 284480 h 1036320"/>
                  <a:gd name="connsiteX2" fmla="*/ 1016000 w 1016000"/>
                  <a:gd name="connsiteY2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1036320">
                    <a:moveTo>
                      <a:pt x="0" y="0"/>
                    </a:moveTo>
                    <a:cubicBezTo>
                      <a:pt x="169333" y="55880"/>
                      <a:pt x="338667" y="111760"/>
                      <a:pt x="508000" y="284480"/>
                    </a:cubicBezTo>
                    <a:cubicBezTo>
                      <a:pt x="677333" y="457200"/>
                      <a:pt x="931333" y="921173"/>
                      <a:pt x="1016000" y="103632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989BB851-8D8F-AA04-F32C-913A2A45E5D9}"/>
                  </a:ext>
                </a:extLst>
              </p:cNvPr>
              <p:cNvSpPr/>
              <p:nvPr/>
            </p:nvSpPr>
            <p:spPr>
              <a:xfrm>
                <a:off x="3149600" y="1402080"/>
                <a:ext cx="1178560" cy="2235200"/>
              </a:xfrm>
              <a:custGeom>
                <a:avLst/>
                <a:gdLst>
                  <a:gd name="connsiteX0" fmla="*/ 0 w 1178560"/>
                  <a:gd name="connsiteY0" fmla="*/ 0 h 2235200"/>
                  <a:gd name="connsiteX1" fmla="*/ 548640 w 1178560"/>
                  <a:gd name="connsiteY1" fmla="*/ 568960 h 2235200"/>
                  <a:gd name="connsiteX2" fmla="*/ 1178560 w 1178560"/>
                  <a:gd name="connsiteY2" fmla="*/ 2235200 h 22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8560" h="2235200">
                    <a:moveTo>
                      <a:pt x="0" y="0"/>
                    </a:moveTo>
                    <a:cubicBezTo>
                      <a:pt x="176106" y="98213"/>
                      <a:pt x="352213" y="196427"/>
                      <a:pt x="548640" y="568960"/>
                    </a:cubicBezTo>
                    <a:cubicBezTo>
                      <a:pt x="745067" y="941493"/>
                      <a:pt x="961813" y="1588346"/>
                      <a:pt x="1178560" y="223520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84A6A8A-A365-091C-05A0-C7048796A116}"/>
                  </a:ext>
                </a:extLst>
              </p:cNvPr>
              <p:cNvSpPr/>
              <p:nvPr/>
            </p:nvSpPr>
            <p:spPr>
              <a:xfrm>
                <a:off x="3048000" y="1422400"/>
                <a:ext cx="1239520" cy="3515360"/>
              </a:xfrm>
              <a:custGeom>
                <a:avLst/>
                <a:gdLst>
                  <a:gd name="connsiteX0" fmla="*/ 0 w 1239520"/>
                  <a:gd name="connsiteY0" fmla="*/ 0 h 3515360"/>
                  <a:gd name="connsiteX1" fmla="*/ 589280 w 1239520"/>
                  <a:gd name="connsiteY1" fmla="*/ 1178560 h 3515360"/>
                  <a:gd name="connsiteX2" fmla="*/ 1239520 w 1239520"/>
                  <a:gd name="connsiteY2" fmla="*/ 3515360 h 351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520" h="3515360">
                    <a:moveTo>
                      <a:pt x="0" y="0"/>
                    </a:moveTo>
                    <a:cubicBezTo>
                      <a:pt x="191346" y="296333"/>
                      <a:pt x="382693" y="592667"/>
                      <a:pt x="589280" y="1178560"/>
                    </a:cubicBezTo>
                    <a:cubicBezTo>
                      <a:pt x="795867" y="1764453"/>
                      <a:pt x="1017693" y="2639906"/>
                      <a:pt x="1239520" y="351536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64C126F-162D-7644-8BBA-BF8859C8B467}"/>
                </a:ext>
              </a:extLst>
            </p:cNvPr>
            <p:cNvGrpSpPr/>
            <p:nvPr/>
          </p:nvGrpSpPr>
          <p:grpSpPr>
            <a:xfrm>
              <a:off x="4690141" y="1606506"/>
              <a:ext cx="2181200" cy="3317334"/>
              <a:chOff x="2052472" y="1638714"/>
              <a:chExt cx="2181200" cy="3317334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C7B501B6-8F94-1F1E-DC60-D3CF0F6CDDEF}"/>
                  </a:ext>
                </a:extLst>
              </p:cNvPr>
              <p:cNvSpPr/>
              <p:nvPr/>
            </p:nvSpPr>
            <p:spPr>
              <a:xfrm>
                <a:off x="2118000" y="1638714"/>
                <a:ext cx="2088240" cy="258252"/>
              </a:xfrm>
              <a:custGeom>
                <a:avLst/>
                <a:gdLst>
                  <a:gd name="connsiteX0" fmla="*/ 0 w 2072640"/>
                  <a:gd name="connsiteY0" fmla="*/ 169766 h 258252"/>
                  <a:gd name="connsiteX1" fmla="*/ 690880 w 2072640"/>
                  <a:gd name="connsiteY1" fmla="*/ 251046 h 258252"/>
                  <a:gd name="connsiteX2" fmla="*/ 1320800 w 2072640"/>
                  <a:gd name="connsiteY2" fmla="*/ 7206 h 258252"/>
                  <a:gd name="connsiteX3" fmla="*/ 2072640 w 2072640"/>
                  <a:gd name="connsiteY3" fmla="*/ 88486 h 25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640" h="258252">
                    <a:moveTo>
                      <a:pt x="0" y="169766"/>
                    </a:moveTo>
                    <a:cubicBezTo>
                      <a:pt x="235373" y="223952"/>
                      <a:pt x="470747" y="278139"/>
                      <a:pt x="690880" y="251046"/>
                    </a:cubicBezTo>
                    <a:cubicBezTo>
                      <a:pt x="911013" y="223953"/>
                      <a:pt x="1090507" y="34299"/>
                      <a:pt x="1320800" y="7206"/>
                    </a:cubicBezTo>
                    <a:cubicBezTo>
                      <a:pt x="1551093" y="-19887"/>
                      <a:pt x="1811866" y="34299"/>
                      <a:pt x="2072640" y="88486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2699C8B3-D0CF-3E74-4742-C5205A856EC8}"/>
                  </a:ext>
                </a:extLst>
              </p:cNvPr>
              <p:cNvSpPr/>
              <p:nvPr/>
            </p:nvSpPr>
            <p:spPr>
              <a:xfrm>
                <a:off x="2140200" y="1912934"/>
                <a:ext cx="2056896" cy="501082"/>
              </a:xfrm>
              <a:custGeom>
                <a:avLst/>
                <a:gdLst>
                  <a:gd name="connsiteX0" fmla="*/ 6002 w 2035970"/>
                  <a:gd name="connsiteY0" fmla="*/ 0 h 493776"/>
                  <a:gd name="connsiteX1" fmla="*/ 170594 w 2035970"/>
                  <a:gd name="connsiteY1" fmla="*/ 45720 h 493776"/>
                  <a:gd name="connsiteX2" fmla="*/ 1139858 w 2035970"/>
                  <a:gd name="connsiteY2" fmla="*/ 128016 h 493776"/>
                  <a:gd name="connsiteX3" fmla="*/ 2035970 w 2035970"/>
                  <a:gd name="connsiteY3" fmla="*/ 493776 h 49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5970" h="493776">
                    <a:moveTo>
                      <a:pt x="6002" y="0"/>
                    </a:moveTo>
                    <a:cubicBezTo>
                      <a:pt x="-6190" y="12192"/>
                      <a:pt x="-18382" y="24384"/>
                      <a:pt x="170594" y="45720"/>
                    </a:cubicBezTo>
                    <a:cubicBezTo>
                      <a:pt x="359570" y="67056"/>
                      <a:pt x="828962" y="53340"/>
                      <a:pt x="1139858" y="128016"/>
                    </a:cubicBezTo>
                    <a:cubicBezTo>
                      <a:pt x="1450754" y="202692"/>
                      <a:pt x="1743362" y="348234"/>
                      <a:pt x="2035970" y="493776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4005727A-470A-7958-716E-851BE1C39C68}"/>
                  </a:ext>
                </a:extLst>
              </p:cNvPr>
              <p:cNvSpPr/>
              <p:nvPr/>
            </p:nvSpPr>
            <p:spPr>
              <a:xfrm>
                <a:off x="2092600" y="2000049"/>
                <a:ext cx="2141072" cy="1675839"/>
              </a:xfrm>
              <a:custGeom>
                <a:avLst/>
                <a:gdLst>
                  <a:gd name="connsiteX0" fmla="*/ 0 w 2103120"/>
                  <a:gd name="connsiteY0" fmla="*/ 0 h 1673352"/>
                  <a:gd name="connsiteX1" fmla="*/ 850392 w 2103120"/>
                  <a:gd name="connsiteY1" fmla="*/ 841248 h 1673352"/>
                  <a:gd name="connsiteX2" fmla="*/ 2103120 w 2103120"/>
                  <a:gd name="connsiteY2" fmla="*/ 1673352 h 167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3120" h="1673352">
                    <a:moveTo>
                      <a:pt x="0" y="0"/>
                    </a:moveTo>
                    <a:cubicBezTo>
                      <a:pt x="249936" y="281178"/>
                      <a:pt x="499872" y="562356"/>
                      <a:pt x="850392" y="841248"/>
                    </a:cubicBezTo>
                    <a:cubicBezTo>
                      <a:pt x="1200912" y="1120140"/>
                      <a:pt x="1652016" y="1396746"/>
                      <a:pt x="2103120" y="1673352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2A79F5F-2538-EF44-0687-842ADD6D9029}"/>
                  </a:ext>
                </a:extLst>
              </p:cNvPr>
              <p:cNvSpPr/>
              <p:nvPr/>
            </p:nvSpPr>
            <p:spPr>
              <a:xfrm>
                <a:off x="2052472" y="2065334"/>
                <a:ext cx="2172056" cy="2890714"/>
              </a:xfrm>
              <a:custGeom>
                <a:avLst/>
                <a:gdLst>
                  <a:gd name="connsiteX0" fmla="*/ 0 w 2139696"/>
                  <a:gd name="connsiteY0" fmla="*/ 0 h 2880360"/>
                  <a:gd name="connsiteX1" fmla="*/ 768096 w 2139696"/>
                  <a:gd name="connsiteY1" fmla="*/ 1133856 h 2880360"/>
                  <a:gd name="connsiteX2" fmla="*/ 2139696 w 2139696"/>
                  <a:gd name="connsiteY2" fmla="*/ 2880360 h 288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9696" h="2880360">
                    <a:moveTo>
                      <a:pt x="0" y="0"/>
                    </a:moveTo>
                    <a:cubicBezTo>
                      <a:pt x="205740" y="326898"/>
                      <a:pt x="411480" y="653796"/>
                      <a:pt x="768096" y="1133856"/>
                    </a:cubicBezTo>
                    <a:cubicBezTo>
                      <a:pt x="1124712" y="1613916"/>
                      <a:pt x="1632204" y="2247138"/>
                      <a:pt x="2139696" y="288036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D33E368-1315-3D10-782F-4066DF419653}"/>
                </a:ext>
              </a:extLst>
            </p:cNvPr>
            <p:cNvGrpSpPr/>
            <p:nvPr/>
          </p:nvGrpSpPr>
          <p:grpSpPr>
            <a:xfrm>
              <a:off x="4712684" y="1796036"/>
              <a:ext cx="2139193" cy="3216639"/>
              <a:chOff x="2323750" y="1791589"/>
              <a:chExt cx="2139193" cy="321663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66C7AC3-FAB8-5FCD-448B-F3EF64BD0D7C}"/>
                  </a:ext>
                </a:extLst>
              </p:cNvPr>
              <p:cNvSpPr/>
              <p:nvPr/>
            </p:nvSpPr>
            <p:spPr>
              <a:xfrm>
                <a:off x="2413488" y="1791589"/>
                <a:ext cx="2005263" cy="657726"/>
              </a:xfrm>
              <a:custGeom>
                <a:avLst/>
                <a:gdLst>
                  <a:gd name="connsiteX0" fmla="*/ 0 w 2005263"/>
                  <a:gd name="connsiteY0" fmla="*/ 657726 h 657726"/>
                  <a:gd name="connsiteX1" fmla="*/ 770021 w 2005263"/>
                  <a:gd name="connsiteY1" fmla="*/ 240631 h 657726"/>
                  <a:gd name="connsiteX2" fmla="*/ 2005263 w 2005263"/>
                  <a:gd name="connsiteY2" fmla="*/ 0 h 657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5263" h="657726">
                    <a:moveTo>
                      <a:pt x="0" y="657726"/>
                    </a:moveTo>
                    <a:cubicBezTo>
                      <a:pt x="217905" y="503989"/>
                      <a:pt x="435811" y="350252"/>
                      <a:pt x="770021" y="240631"/>
                    </a:cubicBezTo>
                    <a:cubicBezTo>
                      <a:pt x="1104231" y="131010"/>
                      <a:pt x="1554747" y="65505"/>
                      <a:pt x="2005263" y="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72E8F53-3E02-70BB-92E7-DF0F845E2E18}"/>
                  </a:ext>
                </a:extLst>
              </p:cNvPr>
              <p:cNvSpPr/>
              <p:nvPr/>
            </p:nvSpPr>
            <p:spPr>
              <a:xfrm>
                <a:off x="2424928" y="2343689"/>
                <a:ext cx="2000566" cy="167122"/>
              </a:xfrm>
              <a:custGeom>
                <a:avLst/>
                <a:gdLst>
                  <a:gd name="connsiteX0" fmla="*/ 0 w 2000566"/>
                  <a:gd name="connsiteY0" fmla="*/ 167122 h 167122"/>
                  <a:gd name="connsiteX1" fmla="*/ 863881 w 2000566"/>
                  <a:gd name="connsiteY1" fmla="*/ 408 h 167122"/>
                  <a:gd name="connsiteX2" fmla="*/ 2000566 w 2000566"/>
                  <a:gd name="connsiteY2" fmla="*/ 116603 h 167122"/>
                  <a:gd name="connsiteX3" fmla="*/ 2000566 w 2000566"/>
                  <a:gd name="connsiteY3" fmla="*/ 116603 h 16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566" h="167122">
                    <a:moveTo>
                      <a:pt x="0" y="167122"/>
                    </a:moveTo>
                    <a:cubicBezTo>
                      <a:pt x="265226" y="87975"/>
                      <a:pt x="530453" y="8828"/>
                      <a:pt x="863881" y="408"/>
                    </a:cubicBezTo>
                    <a:cubicBezTo>
                      <a:pt x="1197309" y="-8012"/>
                      <a:pt x="2000566" y="116603"/>
                      <a:pt x="2000566" y="116603"/>
                    </a:cubicBezTo>
                    <a:lnTo>
                      <a:pt x="2000566" y="116603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74609226-E157-077E-A8A6-04F36B1DC14F}"/>
                  </a:ext>
                </a:extLst>
              </p:cNvPr>
              <p:cNvSpPr/>
              <p:nvPr/>
            </p:nvSpPr>
            <p:spPr>
              <a:xfrm>
                <a:off x="2362200" y="2550952"/>
                <a:ext cx="2088859" cy="1182848"/>
              </a:xfrm>
              <a:custGeom>
                <a:avLst/>
                <a:gdLst>
                  <a:gd name="connsiteX0" fmla="*/ 0 w 2088859"/>
                  <a:gd name="connsiteY0" fmla="*/ 0 h 1182848"/>
                  <a:gd name="connsiteX1" fmla="*/ 822122 w 2088859"/>
                  <a:gd name="connsiteY1" fmla="*/ 771787 h 1182848"/>
                  <a:gd name="connsiteX2" fmla="*/ 2088859 w 2088859"/>
                  <a:gd name="connsiteY2" fmla="*/ 1182848 h 118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8859" h="1182848">
                    <a:moveTo>
                      <a:pt x="0" y="0"/>
                    </a:moveTo>
                    <a:cubicBezTo>
                      <a:pt x="236989" y="287323"/>
                      <a:pt x="473979" y="574646"/>
                      <a:pt x="822122" y="771787"/>
                    </a:cubicBezTo>
                    <a:cubicBezTo>
                      <a:pt x="1170265" y="968928"/>
                      <a:pt x="1629562" y="1075888"/>
                      <a:pt x="2088859" y="1182848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1B434DAE-B54A-97DD-5196-59804215FF88}"/>
                  </a:ext>
                </a:extLst>
              </p:cNvPr>
              <p:cNvSpPr/>
              <p:nvPr/>
            </p:nvSpPr>
            <p:spPr>
              <a:xfrm>
                <a:off x="2323750" y="2684477"/>
                <a:ext cx="2139193" cy="2323751"/>
              </a:xfrm>
              <a:custGeom>
                <a:avLst/>
                <a:gdLst>
                  <a:gd name="connsiteX0" fmla="*/ 0 w 2139193"/>
                  <a:gd name="connsiteY0" fmla="*/ 0 h 2323751"/>
                  <a:gd name="connsiteX1" fmla="*/ 830511 w 2139193"/>
                  <a:gd name="connsiteY1" fmla="*/ 1266738 h 2323751"/>
                  <a:gd name="connsiteX2" fmla="*/ 1543575 w 2139193"/>
                  <a:gd name="connsiteY2" fmla="*/ 2021747 h 2323751"/>
                  <a:gd name="connsiteX3" fmla="*/ 2139193 w 2139193"/>
                  <a:gd name="connsiteY3" fmla="*/ 2323751 h 232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9193" h="2323751">
                    <a:moveTo>
                      <a:pt x="0" y="0"/>
                    </a:moveTo>
                    <a:cubicBezTo>
                      <a:pt x="286624" y="464890"/>
                      <a:pt x="573249" y="929780"/>
                      <a:pt x="830511" y="1266738"/>
                    </a:cubicBezTo>
                    <a:cubicBezTo>
                      <a:pt x="1087773" y="1603696"/>
                      <a:pt x="1325461" y="1845578"/>
                      <a:pt x="1543575" y="2021747"/>
                    </a:cubicBezTo>
                    <a:cubicBezTo>
                      <a:pt x="1761689" y="2197916"/>
                      <a:pt x="1950441" y="2260833"/>
                      <a:pt x="2139193" y="2323751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97EBE01-8741-65ED-70FA-888F2EB8DDB1}"/>
                </a:ext>
              </a:extLst>
            </p:cNvPr>
            <p:cNvGrpSpPr/>
            <p:nvPr/>
          </p:nvGrpSpPr>
          <p:grpSpPr>
            <a:xfrm flipV="1">
              <a:off x="4647531" y="1967966"/>
              <a:ext cx="2312131" cy="3317334"/>
              <a:chOff x="2022421" y="1638714"/>
              <a:chExt cx="2312131" cy="3317334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B7B10AF7-6543-E2DE-E800-62A2921D3CF1}"/>
                  </a:ext>
                </a:extLst>
              </p:cNvPr>
              <p:cNvSpPr/>
              <p:nvPr/>
            </p:nvSpPr>
            <p:spPr>
              <a:xfrm>
                <a:off x="2118000" y="1638714"/>
                <a:ext cx="2088240" cy="258252"/>
              </a:xfrm>
              <a:custGeom>
                <a:avLst/>
                <a:gdLst>
                  <a:gd name="connsiteX0" fmla="*/ 0 w 2072640"/>
                  <a:gd name="connsiteY0" fmla="*/ 169766 h 258252"/>
                  <a:gd name="connsiteX1" fmla="*/ 690880 w 2072640"/>
                  <a:gd name="connsiteY1" fmla="*/ 251046 h 258252"/>
                  <a:gd name="connsiteX2" fmla="*/ 1320800 w 2072640"/>
                  <a:gd name="connsiteY2" fmla="*/ 7206 h 258252"/>
                  <a:gd name="connsiteX3" fmla="*/ 2072640 w 2072640"/>
                  <a:gd name="connsiteY3" fmla="*/ 88486 h 25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640" h="258252">
                    <a:moveTo>
                      <a:pt x="0" y="169766"/>
                    </a:moveTo>
                    <a:cubicBezTo>
                      <a:pt x="235373" y="223952"/>
                      <a:pt x="470747" y="278139"/>
                      <a:pt x="690880" y="251046"/>
                    </a:cubicBezTo>
                    <a:cubicBezTo>
                      <a:pt x="911013" y="223953"/>
                      <a:pt x="1090507" y="34299"/>
                      <a:pt x="1320800" y="7206"/>
                    </a:cubicBezTo>
                    <a:cubicBezTo>
                      <a:pt x="1551093" y="-19887"/>
                      <a:pt x="1811866" y="34299"/>
                      <a:pt x="2072640" y="88486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02C6BF2-BAAA-01B9-D1A5-37514ED05F74}"/>
                  </a:ext>
                </a:extLst>
              </p:cNvPr>
              <p:cNvSpPr/>
              <p:nvPr/>
            </p:nvSpPr>
            <p:spPr>
              <a:xfrm>
                <a:off x="2140200" y="1912934"/>
                <a:ext cx="2194352" cy="936510"/>
              </a:xfrm>
              <a:custGeom>
                <a:avLst/>
                <a:gdLst>
                  <a:gd name="connsiteX0" fmla="*/ 6002 w 2035970"/>
                  <a:gd name="connsiteY0" fmla="*/ 0 h 493776"/>
                  <a:gd name="connsiteX1" fmla="*/ 170594 w 2035970"/>
                  <a:gd name="connsiteY1" fmla="*/ 45720 h 493776"/>
                  <a:gd name="connsiteX2" fmla="*/ 1139858 w 2035970"/>
                  <a:gd name="connsiteY2" fmla="*/ 128016 h 493776"/>
                  <a:gd name="connsiteX3" fmla="*/ 2035970 w 2035970"/>
                  <a:gd name="connsiteY3" fmla="*/ 493776 h 49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5970" h="493776">
                    <a:moveTo>
                      <a:pt x="6002" y="0"/>
                    </a:moveTo>
                    <a:cubicBezTo>
                      <a:pt x="-6190" y="12192"/>
                      <a:pt x="-18382" y="24384"/>
                      <a:pt x="170594" y="45720"/>
                    </a:cubicBezTo>
                    <a:cubicBezTo>
                      <a:pt x="359570" y="67056"/>
                      <a:pt x="828962" y="53340"/>
                      <a:pt x="1139858" y="128016"/>
                    </a:cubicBezTo>
                    <a:cubicBezTo>
                      <a:pt x="1450754" y="202692"/>
                      <a:pt x="1743362" y="348234"/>
                      <a:pt x="2035970" y="493776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CA828F9-62C2-7AE4-789F-8AA6B161E696}"/>
                  </a:ext>
                </a:extLst>
              </p:cNvPr>
              <p:cNvSpPr/>
              <p:nvPr/>
            </p:nvSpPr>
            <p:spPr>
              <a:xfrm rot="5400000" flipV="1">
                <a:off x="2068408" y="1928911"/>
                <a:ext cx="2210888" cy="2276314"/>
              </a:xfrm>
              <a:custGeom>
                <a:avLst/>
                <a:gdLst>
                  <a:gd name="connsiteX0" fmla="*/ 0 w 2103120"/>
                  <a:gd name="connsiteY0" fmla="*/ 0 h 1673352"/>
                  <a:gd name="connsiteX1" fmla="*/ 850392 w 2103120"/>
                  <a:gd name="connsiteY1" fmla="*/ 841248 h 1673352"/>
                  <a:gd name="connsiteX2" fmla="*/ 2103120 w 2103120"/>
                  <a:gd name="connsiteY2" fmla="*/ 1673352 h 167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3120" h="1673352">
                    <a:moveTo>
                      <a:pt x="0" y="0"/>
                    </a:moveTo>
                    <a:cubicBezTo>
                      <a:pt x="249936" y="281178"/>
                      <a:pt x="499872" y="562356"/>
                      <a:pt x="850392" y="841248"/>
                    </a:cubicBezTo>
                    <a:cubicBezTo>
                      <a:pt x="1200912" y="1120140"/>
                      <a:pt x="1652016" y="1396746"/>
                      <a:pt x="2103120" y="1673352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A1E20B14-0B0B-8D4A-5FA7-F98968727D83}"/>
                  </a:ext>
                </a:extLst>
              </p:cNvPr>
              <p:cNvSpPr/>
              <p:nvPr/>
            </p:nvSpPr>
            <p:spPr>
              <a:xfrm>
                <a:off x="2022421" y="1993578"/>
                <a:ext cx="2202107" cy="2962470"/>
              </a:xfrm>
              <a:custGeom>
                <a:avLst/>
                <a:gdLst>
                  <a:gd name="connsiteX0" fmla="*/ 0 w 2139696"/>
                  <a:gd name="connsiteY0" fmla="*/ 0 h 2880360"/>
                  <a:gd name="connsiteX1" fmla="*/ 768096 w 2139696"/>
                  <a:gd name="connsiteY1" fmla="*/ 1133856 h 2880360"/>
                  <a:gd name="connsiteX2" fmla="*/ 2139696 w 2139696"/>
                  <a:gd name="connsiteY2" fmla="*/ 2880360 h 288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9696" h="2880360">
                    <a:moveTo>
                      <a:pt x="0" y="0"/>
                    </a:moveTo>
                    <a:cubicBezTo>
                      <a:pt x="205740" y="326898"/>
                      <a:pt x="411480" y="653796"/>
                      <a:pt x="768096" y="1133856"/>
                    </a:cubicBezTo>
                    <a:cubicBezTo>
                      <a:pt x="1124712" y="1613916"/>
                      <a:pt x="1632204" y="2247138"/>
                      <a:pt x="2139696" y="288036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AB1574-B354-391F-DF5C-009EB83A93D6}"/>
                </a:ext>
              </a:extLst>
            </p:cNvPr>
            <p:cNvSpPr/>
            <p:nvPr/>
          </p:nvSpPr>
          <p:spPr>
            <a:xfrm>
              <a:off x="4283100" y="1524000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FDA684-D9FE-309F-E765-BAB1920DF31F}"/>
                </a:ext>
              </a:extLst>
            </p:cNvPr>
            <p:cNvSpPr/>
            <p:nvPr/>
          </p:nvSpPr>
          <p:spPr>
            <a:xfrm>
              <a:off x="5432700" y="892782"/>
              <a:ext cx="533400" cy="5334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691F99-1298-084B-9C4B-31DFD20C246A}"/>
                </a:ext>
              </a:extLst>
            </p:cNvPr>
            <p:cNvSpPr/>
            <p:nvPr/>
          </p:nvSpPr>
          <p:spPr>
            <a:xfrm>
              <a:off x="4283100" y="2209800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8C10DA-0448-9EEA-BBE4-C6EF3B7D00D9}"/>
                </a:ext>
              </a:extLst>
            </p:cNvPr>
            <p:cNvSpPr/>
            <p:nvPr/>
          </p:nvSpPr>
          <p:spPr>
            <a:xfrm>
              <a:off x="4283100" y="4800600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B9BF58-6213-36E1-BE07-D37CA9BBD0C5}"/>
                </a:ext>
              </a:extLst>
            </p:cNvPr>
            <p:cNvSpPr/>
            <p:nvPr/>
          </p:nvSpPr>
          <p:spPr>
            <a:xfrm>
              <a:off x="4283100" y="3516573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4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F86134-13C4-EE70-1B61-DFE210855654}"/>
                </a:ext>
              </a:extLst>
            </p:cNvPr>
            <p:cNvSpPr/>
            <p:nvPr/>
          </p:nvSpPr>
          <p:spPr>
            <a:xfrm>
              <a:off x="6804300" y="1578582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08E6A6-3353-904C-37A9-03831A319FE2}"/>
                </a:ext>
              </a:extLst>
            </p:cNvPr>
            <p:cNvSpPr/>
            <p:nvPr/>
          </p:nvSpPr>
          <p:spPr>
            <a:xfrm>
              <a:off x="6804300" y="2264382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F03E98-1385-6DC5-AE33-45FD4D38065D}"/>
                </a:ext>
              </a:extLst>
            </p:cNvPr>
            <p:cNvSpPr/>
            <p:nvPr/>
          </p:nvSpPr>
          <p:spPr>
            <a:xfrm>
              <a:off x="6804300" y="3571155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58729E-EFC4-4FE4-F81B-E1DCB0039CF1}"/>
                </a:ext>
              </a:extLst>
            </p:cNvPr>
            <p:cNvSpPr/>
            <p:nvPr/>
          </p:nvSpPr>
          <p:spPr>
            <a:xfrm>
              <a:off x="6804300" y="4855182"/>
              <a:ext cx="540000" cy="540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24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531185C-1386-B347-6F22-C0292CB9DBF2}"/>
                </a:ext>
              </a:extLst>
            </p:cNvPr>
            <p:cNvGrpSpPr/>
            <p:nvPr/>
          </p:nvGrpSpPr>
          <p:grpSpPr>
            <a:xfrm>
              <a:off x="4537694" y="952449"/>
              <a:ext cx="2451636" cy="4366735"/>
              <a:chOff x="2173355" y="931461"/>
              <a:chExt cx="2451636" cy="43667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6227ECB3-6398-8EBF-892D-36BACB9A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4004052" y="931461"/>
                    <a:ext cx="620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6227ECB3-6398-8EBF-892D-36BACB9A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4052" y="931461"/>
                    <a:ext cx="6209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FFC66FB-F152-3F5B-3D91-02EE45F16D8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01" y="1126063"/>
                    <a:ext cx="620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FFC66FB-F152-3F5B-3D91-02EE45F16D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01" y="1126063"/>
                    <a:ext cx="62093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D2E0A5F-76BE-587E-EAC6-8F45C43D3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818" y="1486178"/>
                    <a:ext cx="6156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D2E0A5F-76BE-587E-EAC6-8F45C43D3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818" y="1486178"/>
                    <a:ext cx="61561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93AFEA9-257C-5CF7-FE0F-3D7F4898EF7D}"/>
                      </a:ext>
                    </a:extLst>
                  </p:cNvPr>
                  <p:cNvSpPr txBox="1"/>
                  <p:nvPr/>
                </p:nvSpPr>
                <p:spPr>
                  <a:xfrm>
                    <a:off x="2455017" y="1806564"/>
                    <a:ext cx="6156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93AFEA9-257C-5CF7-FE0F-3D7F4898E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5017" y="1806564"/>
                    <a:ext cx="61561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34CE11C-F157-D735-BD76-69F5D05C052F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355" y="2990323"/>
                    <a:ext cx="683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34CE11C-F157-D735-BD76-69F5D05C05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355" y="2990323"/>
                    <a:ext cx="68313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E271B57-5AF6-299E-C67C-3042AD43E150}"/>
                      </a:ext>
                    </a:extLst>
                  </p:cNvPr>
                  <p:cNvSpPr txBox="1"/>
                  <p:nvPr/>
                </p:nvSpPr>
                <p:spPr>
                  <a:xfrm>
                    <a:off x="2190929" y="3922367"/>
                    <a:ext cx="6446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E271B57-5AF6-299E-C67C-3042AD43E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0929" y="3922367"/>
                    <a:ext cx="64466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0A6ACA3A-5F57-4B6E-90E4-C09E159B4CDB}"/>
                      </a:ext>
                    </a:extLst>
                  </p:cNvPr>
                  <p:cNvSpPr txBox="1"/>
                  <p:nvPr/>
                </p:nvSpPr>
                <p:spPr>
                  <a:xfrm>
                    <a:off x="2537008" y="4928864"/>
                    <a:ext cx="687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0A6ACA3A-5F57-4B6E-90E4-C09E159B4C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7008" y="4928864"/>
                    <a:ext cx="68736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3D7888A-D8F8-0FC8-5628-245A7C0B893A}"/>
                      </a:ext>
                    </a:extLst>
                  </p:cNvPr>
                  <p:cNvSpPr txBox="1"/>
                  <p:nvPr/>
                </p:nvSpPr>
                <p:spPr>
                  <a:xfrm>
                    <a:off x="3787426" y="3729774"/>
                    <a:ext cx="592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3D7888A-D8F8-0FC8-5628-245A7C0B8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7426" y="3729774"/>
                    <a:ext cx="59221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8DDB734C-E932-88BA-4F66-CE8C55898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7933"/>
                  </p:ext>
                </p:extLst>
              </p:nvPr>
            </p:nvGraphicFramePr>
            <p:xfrm>
              <a:off x="286733" y="798679"/>
              <a:ext cx="800922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6094">
                      <a:extLst>
                        <a:ext uri="{9D8B030D-6E8A-4147-A177-3AD203B41FA5}">
                          <a16:colId xmlns:a16="http://schemas.microsoft.com/office/drawing/2014/main" val="74357396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407174238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24012234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71422130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60279093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1204452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78483816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4280233475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50604623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13550874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09330367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640766003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624540123"/>
                        </a:ext>
                      </a:extLst>
                    </a:gridCol>
                  </a:tblGrid>
                  <a:tr h="3270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0358542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617087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326652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520388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455966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86607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89195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266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8DDB734C-E932-88BA-4F66-CE8C55898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7933"/>
                  </p:ext>
                </p:extLst>
              </p:nvPr>
            </p:nvGraphicFramePr>
            <p:xfrm>
              <a:off x="286733" y="798679"/>
              <a:ext cx="800922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6094">
                      <a:extLst>
                        <a:ext uri="{9D8B030D-6E8A-4147-A177-3AD203B41FA5}">
                          <a16:colId xmlns:a16="http://schemas.microsoft.com/office/drawing/2014/main" val="74357396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407174238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24012234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71422130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60279093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1204452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78483816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4280233475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50604623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13550874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09330367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640766003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6245401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41" t="-6897" r="-1193878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4167" t="-6897" r="-111875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6897" r="-995918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97959" t="-6897" r="-797959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610417" t="-6897" r="-61250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695918" t="-6897" r="-50000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795918" t="-6897" r="-40000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993878" t="-6897" r="-202041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191837" t="-6897" r="-4082" b="-7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585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61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326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520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4559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866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89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2667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616373A-4903-9FD9-3FAF-8973071CFE79}"/>
              </a:ext>
            </a:extLst>
          </p:cNvPr>
          <p:cNvSpPr txBox="1"/>
          <p:nvPr/>
        </p:nvSpPr>
        <p:spPr>
          <a:xfrm>
            <a:off x="286733" y="205535"/>
            <a:ext cx="3075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Multi-class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70584-93E5-E75D-6AE4-244D2EDBFA60}"/>
              </a:ext>
            </a:extLst>
          </p:cNvPr>
          <p:cNvSpPr txBox="1"/>
          <p:nvPr/>
        </p:nvSpPr>
        <p:spPr>
          <a:xfrm>
            <a:off x="6004570" y="5946449"/>
            <a:ext cx="43779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Delta (LMS) Rule – for Multi-Output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83DEA5-6DD5-C1A9-16F2-011777D6E02A}"/>
                  </a:ext>
                </a:extLst>
              </p:cNvPr>
              <p:cNvSpPr txBox="1"/>
              <p:nvPr/>
            </p:nvSpPr>
            <p:spPr>
              <a:xfrm>
                <a:off x="6096000" y="6297332"/>
                <a:ext cx="3357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𝑦𝑖𝑛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83DEA5-6DD5-C1A9-16F2-011777D6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297332"/>
                <a:ext cx="3357266" cy="276999"/>
              </a:xfrm>
              <a:prstGeom prst="rect">
                <a:avLst/>
              </a:prstGeom>
              <a:blipFill>
                <a:blip r:embed="rId19"/>
                <a:stretch>
                  <a:fillRect l="-3774" t="-17391" r="-1132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6E688D-4935-89B6-B31F-E466F65E8FFA}"/>
                  </a:ext>
                </a:extLst>
              </p:cNvPr>
              <p:cNvSpPr txBox="1"/>
              <p:nvPr/>
            </p:nvSpPr>
            <p:spPr>
              <a:xfrm>
                <a:off x="581588" y="4252144"/>
                <a:ext cx="4675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… 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6E688D-4935-89B6-B31F-E466F65E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" y="4252144"/>
                <a:ext cx="4675704" cy="276999"/>
              </a:xfrm>
              <a:prstGeom prst="rect">
                <a:avLst/>
              </a:prstGeom>
              <a:blipFill>
                <a:blip r:embed="rId20"/>
                <a:stretch>
                  <a:fillRect l="-1897" t="-27273" r="-271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B639-1AEB-E17F-EE07-2711D5AB4CC3}"/>
                  </a:ext>
                </a:extLst>
              </p:cNvPr>
              <p:cNvSpPr txBox="1"/>
              <p:nvPr/>
            </p:nvSpPr>
            <p:spPr>
              <a:xfrm>
                <a:off x="5133473" y="3966264"/>
                <a:ext cx="1154419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B639-1AEB-E17F-EE07-2711D5AB4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3" y="3966264"/>
                <a:ext cx="1154419" cy="848758"/>
              </a:xfrm>
              <a:prstGeom prst="rect">
                <a:avLst/>
              </a:prstGeom>
              <a:blipFill>
                <a:blip r:embed="rId21"/>
                <a:stretch>
                  <a:fillRect l="-64835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EB93D86-37CD-2803-8C5E-644BB9109A04}"/>
              </a:ext>
            </a:extLst>
          </p:cNvPr>
          <p:cNvSpPr txBox="1"/>
          <p:nvPr/>
        </p:nvSpPr>
        <p:spPr>
          <a:xfrm>
            <a:off x="363537" y="3916899"/>
            <a:ext cx="407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Weighted sum of  all inputs reaching at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EE8A3-47F7-F8C2-3B77-4C66648C0FC8}"/>
              </a:ext>
            </a:extLst>
          </p:cNvPr>
          <p:cNvSpPr txBox="1"/>
          <p:nvPr/>
        </p:nvSpPr>
        <p:spPr>
          <a:xfrm>
            <a:off x="369055" y="4517327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of the neuron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59818B-8F82-21B0-A241-FDB034155C37}"/>
                  </a:ext>
                </a:extLst>
              </p:cNvPr>
              <p:cNvSpPr txBox="1"/>
              <p:nvPr/>
            </p:nvSpPr>
            <p:spPr>
              <a:xfrm>
                <a:off x="539025" y="4939374"/>
                <a:ext cx="1267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𝑦𝑖𝑛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59818B-8F82-21B0-A241-FDB034155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25" y="4939374"/>
                <a:ext cx="1267526" cy="276999"/>
              </a:xfrm>
              <a:prstGeom prst="rect">
                <a:avLst/>
              </a:prstGeom>
              <a:blipFill>
                <a:blip r:embed="rId22"/>
                <a:stretch>
                  <a:fillRect l="-3960" r="-594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91EB9C-351C-0175-8AFD-3A32F836CB6E}"/>
                  </a:ext>
                </a:extLst>
              </p:cNvPr>
              <p:cNvSpPr txBox="1"/>
              <p:nvPr/>
            </p:nvSpPr>
            <p:spPr>
              <a:xfrm>
                <a:off x="449746" y="5585137"/>
                <a:ext cx="34364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91EB9C-351C-0175-8AFD-3A32F836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6" y="5585137"/>
                <a:ext cx="3436453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3A1CEC-F751-A686-6B88-67136C6EB9C4}"/>
              </a:ext>
            </a:extLst>
          </p:cNvPr>
          <p:cNvSpPr txBox="1"/>
          <p:nvPr/>
        </p:nvSpPr>
        <p:spPr>
          <a:xfrm>
            <a:off x="449747" y="5246449"/>
            <a:ext cx="15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44EB8-4901-A84B-2259-3B0EC8E4D97D}"/>
              </a:ext>
            </a:extLst>
          </p:cNvPr>
          <p:cNvSpPr txBox="1"/>
          <p:nvPr/>
        </p:nvSpPr>
        <p:spPr>
          <a:xfrm>
            <a:off x="449746" y="5944356"/>
            <a:ext cx="43247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Perceptron Rule – for Multi-Output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0AB3A1-3473-D495-2C13-48D84BC41D15}"/>
                  </a:ext>
                </a:extLst>
              </p:cNvPr>
              <p:cNvSpPr txBox="1"/>
              <p:nvPr/>
            </p:nvSpPr>
            <p:spPr>
              <a:xfrm>
                <a:off x="449746" y="6283133"/>
                <a:ext cx="18765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0AB3A1-3473-D495-2C13-48D84BC41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6" y="6283133"/>
                <a:ext cx="1876579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2E453D4-B72F-6755-A465-56FD6E49FCAF}"/>
              </a:ext>
            </a:extLst>
          </p:cNvPr>
          <p:cNvSpPr txBox="1"/>
          <p:nvPr/>
        </p:nvSpPr>
        <p:spPr>
          <a:xfrm>
            <a:off x="8369606" y="253516"/>
            <a:ext cx="3872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Single-Layer Feedforward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7168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0FA3-A4A4-6468-6B59-54FF3621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"/>
            <a:ext cx="11353800" cy="625475"/>
          </a:xfrm>
        </p:spPr>
        <p:txBody>
          <a:bodyPr>
            <a:normAutofit fontScale="90000"/>
          </a:bodyPr>
          <a:lstStyle/>
          <a:p>
            <a:r>
              <a:rPr lang="en-CA" sz="32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Limitations of a Single-Layer Feedforward Network (SLFN)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B0BC-76AD-9A84-49A4-307CA977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77875"/>
            <a:ext cx="11734800" cy="6064885"/>
          </a:xfrm>
        </p:spPr>
        <p:txBody>
          <a:bodyPr>
            <a:normAutofit fontScale="92500" lnSpcReduction="20000"/>
          </a:bodyPr>
          <a:lstStyle/>
          <a:p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Cannot Solve Non-Linearly Separable Problems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200"/>
              </a:spcAft>
              <a:buSzPts val="1000"/>
              <a:tabLst>
                <a:tab pos="457200" algn="l"/>
              </a:tabLst>
            </a:pPr>
            <a:r>
              <a:rPr lang="en-CA" sz="19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A single-layer perceptron can only learn </a:t>
            </a:r>
            <a:r>
              <a:rPr lang="en-CA" sz="19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linearly separable</a:t>
            </a:r>
            <a:r>
              <a:rPr lang="en-CA" sz="19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 functions (i.e., problems where data can be divided by a straight line/hyperplane).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200"/>
              </a:spcAft>
              <a:buSzPts val="1000"/>
              <a:tabLst>
                <a:tab pos="457200" algn="l"/>
              </a:tabLst>
            </a:pPr>
            <a:r>
              <a:rPr lang="en-CA" sz="19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It fails on classic non-linear problems like the </a:t>
            </a:r>
            <a:r>
              <a:rPr lang="en-CA" sz="1900" b="1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XOR problem</a:t>
            </a:r>
            <a:r>
              <a:rPr lang="en-CA" sz="19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, which requires at least one hidden layer (making it a multi-layer perceptron, MLP).</a:t>
            </a:r>
            <a:r>
              <a:rPr lang="en-CA" sz="1000" dirty="0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1300" kern="100" dirty="0">
              <a:solidFill>
                <a:srgbClr val="00206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Limited to Linear Decision Boundaries</a:t>
            </a:r>
          </a:p>
          <a:p>
            <a:pPr marL="800100" lvl="1" indent="-342900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sz="19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Since it lacks hidden layers, it can only model linear relationships between inputs and outputs.</a:t>
            </a:r>
          </a:p>
          <a:p>
            <a:pPr marL="800100" lvl="1" indent="-342900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A" sz="19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Real-world data often requires non-linear decision boundaries, which SLFNs cannot represent.</a:t>
            </a:r>
            <a:endParaRPr lang="en-CA" sz="1300" kern="100" dirty="0">
              <a:solidFill>
                <a:srgbClr val="00206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No Feature Hierarchy or Abstraction</a:t>
            </a:r>
          </a:p>
          <a:p>
            <a:pPr lvl="1"/>
            <a:r>
              <a:rPr lang="en-CA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Deep networks learn hierarchical features (e.g., edges → shapes → objects in images), but SLFNs cannot extract higher-level features since they lack hidden layers.</a:t>
            </a:r>
            <a:endParaRPr lang="en-CA" sz="1400" kern="100" dirty="0">
              <a:solidFill>
                <a:srgbClr val="00206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Limited Expressivity (Representational Power)</a:t>
            </a:r>
          </a:p>
          <a:p>
            <a:pPr lvl="1"/>
            <a:r>
              <a:rPr lang="en-CA" sz="18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The Universal Approximation Theorem states that a </a:t>
            </a:r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single hidden layer</a:t>
            </a:r>
            <a:r>
              <a:rPr lang="en-CA" sz="18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 is sufficient to approximate any continuous function, but a </a:t>
            </a:r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zero-hidden-layer</a:t>
            </a:r>
            <a:r>
              <a:rPr lang="en-CA" sz="18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 network (SLFN) cannot.</a:t>
            </a:r>
            <a:endParaRPr lang="en-CA" sz="1400" kern="100" dirty="0">
              <a:solidFill>
                <a:srgbClr val="00206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Sensitive to Input Scaling &amp; Preprocessing</a:t>
            </a:r>
          </a:p>
          <a:p>
            <a:pPr lvl="1"/>
            <a:r>
              <a:rPr lang="en-CA" sz="18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Since SLFNs rely on linear transformations, they perform poorly if features are not normalized or are highly correlated.</a:t>
            </a:r>
            <a:endParaRPr lang="en-CA" sz="1400" kern="100" dirty="0">
              <a:solidFill>
                <a:srgbClr val="00206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No Ability to Handle Sequential or Temporal Data</a:t>
            </a:r>
          </a:p>
          <a:p>
            <a:pPr lvl="1"/>
            <a:r>
              <a:rPr lang="en-CA" sz="18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Unlike recurrent neural network RNNs or long shot-term memory LSTMs, SLFNs have no memory and cannot process sequences or time-dependent data.</a:t>
            </a:r>
            <a:endParaRPr lang="en-CA" sz="1400" kern="100" dirty="0">
              <a:solidFill>
                <a:srgbClr val="00206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800" b="1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Vulnerable to Overfitting if Input Dimensionality is High</a:t>
            </a:r>
          </a:p>
          <a:p>
            <a:pPr lvl="1"/>
            <a:r>
              <a:rPr lang="en-CA" sz="1800" kern="1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If the input features are numerous, a single-layer network may overfit due to limited learning capacity.</a:t>
            </a:r>
          </a:p>
          <a:p>
            <a:pPr lvl="1"/>
            <a:endParaRPr lang="en-CA" sz="1400" kern="100" dirty="0">
              <a:solidFill>
                <a:srgbClr val="002060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EC4348-69D2-9309-654C-51530531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EDD61F9-8624-9A3D-DECC-B5BD7079BF13}"/>
              </a:ext>
            </a:extLst>
          </p:cNvPr>
          <p:cNvGrpSpPr/>
          <p:nvPr/>
        </p:nvGrpSpPr>
        <p:grpSpPr>
          <a:xfrm>
            <a:off x="3300150" y="1150509"/>
            <a:ext cx="5591700" cy="4556982"/>
            <a:chOff x="1882500" y="859818"/>
            <a:chExt cx="5591700" cy="45569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7451DE-7FF0-5F60-7E9C-3F8F13008F3A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BCA05B-DC7F-A73E-D815-4EB58F8EE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E8D39F-14A5-CAA3-37C7-82B3472E8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6D18A8B-2C91-483F-A330-84E53EF51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E64D21-F108-EB60-086B-9812E4A4F906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2E97652-E9D9-6882-4C67-92C94CFB54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E51910-A50E-6260-6620-FEA416232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6F0137-774B-E435-A206-09E045F23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A4B0BD3-79C0-B8EA-557D-69A58C4E98D6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5E5A81C-4262-2F86-200A-B9F4EB799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9E61B2B-EDD6-1206-8B82-2AC4AA1D00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2931CF4-FCB0-2930-EEDF-A38704E447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AA9283-8AC4-3DE3-D16E-10816473E009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DE1FC84-D577-F213-78C4-16B179564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107FA99-AC01-2F61-4D7B-ED702EBB65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3D2F29-816B-A39F-393A-47F74B851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6212470-E467-330A-2698-7BED1E45170E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E4A71B-6C39-D7E9-7337-3BAA0A6CD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CBE6706-A5D0-CD32-3D10-634984F5F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F0153E-0F87-E1BB-8C70-3B2A22ABE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2829D9-4017-E9FB-8B85-5BFBBEADF5AF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218F7BB-D171-B59E-58B5-68D02A996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5E154EA-37C0-F379-BA8A-2D0D82ED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DD2478-ACA3-D9B6-159E-69EC53DE8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534D29-555B-226E-D9D2-ACAC4FF8298A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19FAECE-F977-9C73-383F-E091986C269F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E5BF9F90-E3E6-BBF8-B8E5-8A6BFC636BE7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623181F-B7D8-5A8F-41F7-1C7A7D49FD7D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46CE14F-8285-1102-5373-EB501F62CEA9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8D16DFC-AE37-236D-525F-FD572FD2DFD1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D30A7DCB-AC48-BD8C-04BD-C56591532529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13C63C6-2109-3ABC-4636-D1CA51B0C7E9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ECA541A5-F0D7-1688-38D5-3CA793E051BD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BF7FE270-131F-7058-9C07-998CC8C646B9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46DFB16-5778-7250-06E5-9C7406FC5E98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556982"/>
              <a:chOff x="1882500" y="859818"/>
              <a:chExt cx="5591700" cy="455698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63777A96-427A-5FCD-3055-CEB7423DD974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909C78FD-8807-FB59-2D38-44B0245E141A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C1F78405-0C2B-9320-3B29-7DB1F6874F93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45" name="Curved Connector 44">
                      <a:extLst>
                        <a:ext uri="{FF2B5EF4-FFF2-40B4-BE49-F238E27FC236}">
                          <a16:creationId xmlns:a16="http://schemas.microsoft.com/office/drawing/2014/main" id="{DD9AEA59-68CA-37F3-4B55-7F40A32CC153}"/>
                        </a:ext>
                      </a:extLst>
                    </p:cNvPr>
                    <p:cNvCxnSpPr>
                      <a:cxnSpLocks/>
                      <a:stCxn id="17" idx="6"/>
                      <a:endCxn id="1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Freeform 56">
                      <a:extLst>
                        <a:ext uri="{FF2B5EF4-FFF2-40B4-BE49-F238E27FC236}">
                          <a16:creationId xmlns:a16="http://schemas.microsoft.com/office/drawing/2014/main" id="{63D11B04-4D03-AF1E-1CCC-4A3A75370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" name="Freeform 57">
                      <a:extLst>
                        <a:ext uri="{FF2B5EF4-FFF2-40B4-BE49-F238E27FC236}">
                          <a16:creationId xmlns:a16="http://schemas.microsoft.com/office/drawing/2014/main" id="{DCCFBD27-F04F-E2EE-4DF9-03B0244AE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Freeform 58">
                      <a:extLst>
                        <a:ext uri="{FF2B5EF4-FFF2-40B4-BE49-F238E27FC236}">
                          <a16:creationId xmlns:a16="http://schemas.microsoft.com/office/drawing/2014/main" id="{EA42A64A-EDA5-1631-2BA4-F80282891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989E6D5E-3703-4F24-59E2-2C847C2E6337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66" name="Freeform 65">
                      <a:extLst>
                        <a:ext uri="{FF2B5EF4-FFF2-40B4-BE49-F238E27FC236}">
                          <a16:creationId xmlns:a16="http://schemas.microsoft.com/office/drawing/2014/main" id="{FD58501C-264D-DDB6-A086-57C31C53B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Freeform 66">
                      <a:extLst>
                        <a:ext uri="{FF2B5EF4-FFF2-40B4-BE49-F238E27FC236}">
                          <a16:creationId xmlns:a16="http://schemas.microsoft.com/office/drawing/2014/main" id="{B9E2F358-99C1-1515-770B-B187C5762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Freeform 67">
                      <a:extLst>
                        <a:ext uri="{FF2B5EF4-FFF2-40B4-BE49-F238E27FC236}">
                          <a16:creationId xmlns:a16="http://schemas.microsoft.com/office/drawing/2014/main" id="{821EA2B4-F4CF-1169-F258-F752A32B6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Freeform 68">
                      <a:extLst>
                        <a:ext uri="{FF2B5EF4-FFF2-40B4-BE49-F238E27FC236}">
                          <a16:creationId xmlns:a16="http://schemas.microsoft.com/office/drawing/2014/main" id="{B7E2C93B-E1A7-A5DD-E69E-D7089B018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E2D74F97-A2D8-667D-66E4-7962EAED962B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77" name="Freeform 76">
                      <a:extLst>
                        <a:ext uri="{FF2B5EF4-FFF2-40B4-BE49-F238E27FC236}">
                          <a16:creationId xmlns:a16="http://schemas.microsoft.com/office/drawing/2014/main" id="{98F0B62D-D8B2-4B96-74B0-20BA247E6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6FDB115D-3DAD-4BD1-F10B-0B574BBC1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Freeform 78">
                      <a:extLst>
                        <a:ext uri="{FF2B5EF4-FFF2-40B4-BE49-F238E27FC236}">
                          <a16:creationId xmlns:a16="http://schemas.microsoft.com/office/drawing/2014/main" id="{0DCC4278-B9B2-F06C-9026-083B769C2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Freeform 79">
                      <a:extLst>
                        <a:ext uri="{FF2B5EF4-FFF2-40B4-BE49-F238E27FC236}">
                          <a16:creationId xmlns:a16="http://schemas.microsoft.com/office/drawing/2014/main" id="{29EBB8A0-BE07-32D2-7C0D-16A3DE17B4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89CAAC76-4223-8ED8-CF7C-84950E6644DB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88" name="Freeform 87">
                      <a:extLst>
                        <a:ext uri="{FF2B5EF4-FFF2-40B4-BE49-F238E27FC236}">
                          <a16:creationId xmlns:a16="http://schemas.microsoft.com/office/drawing/2014/main" id="{4DB16FFD-6961-9545-7637-6F59FCF6E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" name="Freeform 88">
                      <a:extLst>
                        <a:ext uri="{FF2B5EF4-FFF2-40B4-BE49-F238E27FC236}">
                          <a16:creationId xmlns:a16="http://schemas.microsoft.com/office/drawing/2014/main" id="{09598305-9264-4676-B60C-25A2706E1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Freeform 89">
                      <a:extLst>
                        <a:ext uri="{FF2B5EF4-FFF2-40B4-BE49-F238E27FC236}">
                          <a16:creationId xmlns:a16="http://schemas.microsoft.com/office/drawing/2014/main" id="{E6B0AB49-8DF6-2C27-B056-B18DC448574F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Freeform 90">
                      <a:extLst>
                        <a:ext uri="{FF2B5EF4-FFF2-40B4-BE49-F238E27FC236}">
                          <a16:creationId xmlns:a16="http://schemas.microsoft.com/office/drawing/2014/main" id="{FC576513-8A52-84E6-4A81-6941C711F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F2B9C0A-FA50-16EC-4A65-114263D2B24F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284299F3-3612-4A4D-8A81-CD4129509728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62" name="Curved Connector 61">
                      <a:extLst>
                        <a:ext uri="{FF2B5EF4-FFF2-40B4-BE49-F238E27FC236}">
                          <a16:creationId xmlns:a16="http://schemas.microsoft.com/office/drawing/2014/main" id="{9F647F0B-27B8-9461-8AAA-24C1D0F10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Freeform 62">
                      <a:extLst>
                        <a:ext uri="{FF2B5EF4-FFF2-40B4-BE49-F238E27FC236}">
                          <a16:creationId xmlns:a16="http://schemas.microsoft.com/office/drawing/2014/main" id="{CA791359-89A6-5DB3-6FD2-D78266FFA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Freeform 63">
                      <a:extLst>
                        <a:ext uri="{FF2B5EF4-FFF2-40B4-BE49-F238E27FC236}">
                          <a16:creationId xmlns:a16="http://schemas.microsoft.com/office/drawing/2014/main" id="{F0B5D0AC-3E2D-CA5B-CF11-A32663414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Freeform 64">
                      <a:extLst>
                        <a:ext uri="{FF2B5EF4-FFF2-40B4-BE49-F238E27FC236}">
                          <a16:creationId xmlns:a16="http://schemas.microsoft.com/office/drawing/2014/main" id="{BF872138-4461-619E-CB61-BBED8DB72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D7955E25-F586-4DD7-3C67-44F97AF461F9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72" name="Freeform 71">
                      <a:extLst>
                        <a:ext uri="{FF2B5EF4-FFF2-40B4-BE49-F238E27FC236}">
                          <a16:creationId xmlns:a16="http://schemas.microsoft.com/office/drawing/2014/main" id="{F7479C98-EF43-49FF-7E60-F29F1B260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" name="Freeform 72">
                      <a:extLst>
                        <a:ext uri="{FF2B5EF4-FFF2-40B4-BE49-F238E27FC236}">
                          <a16:creationId xmlns:a16="http://schemas.microsoft.com/office/drawing/2014/main" id="{99B196A0-9942-B2F1-DCC0-0EF0C8290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" name="Freeform 73">
                      <a:extLst>
                        <a:ext uri="{FF2B5EF4-FFF2-40B4-BE49-F238E27FC236}">
                          <a16:creationId xmlns:a16="http://schemas.microsoft.com/office/drawing/2014/main" id="{35696168-3F85-E949-FE6B-F1747D97B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" name="Freeform 74">
                      <a:extLst>
                        <a:ext uri="{FF2B5EF4-FFF2-40B4-BE49-F238E27FC236}">
                          <a16:creationId xmlns:a16="http://schemas.microsoft.com/office/drawing/2014/main" id="{99835FF9-9664-8DE2-C790-FBB9C2E6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6C33BE12-B153-3014-4BCC-2A23592467D3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83" name="Freeform 82">
                      <a:extLst>
                        <a:ext uri="{FF2B5EF4-FFF2-40B4-BE49-F238E27FC236}">
                          <a16:creationId xmlns:a16="http://schemas.microsoft.com/office/drawing/2014/main" id="{12942B50-8ECF-F7AF-A93D-7827813B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" name="Freeform 83">
                      <a:extLst>
                        <a:ext uri="{FF2B5EF4-FFF2-40B4-BE49-F238E27FC236}">
                          <a16:creationId xmlns:a16="http://schemas.microsoft.com/office/drawing/2014/main" id="{A74652A0-4F84-9CDC-FA0F-72BD71853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" name="Freeform 84">
                      <a:extLst>
                        <a:ext uri="{FF2B5EF4-FFF2-40B4-BE49-F238E27FC236}">
                          <a16:creationId xmlns:a16="http://schemas.microsoft.com/office/drawing/2014/main" id="{EC03E8C2-669A-F035-7721-7B0DAE40E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" name="Freeform 85">
                      <a:extLst>
                        <a:ext uri="{FF2B5EF4-FFF2-40B4-BE49-F238E27FC236}">
                          <a16:creationId xmlns:a16="http://schemas.microsoft.com/office/drawing/2014/main" id="{5B680CA3-538D-E042-E5A2-D4964E5DE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4DB4FFB6-A912-0B23-9E2E-1D71D9506FFF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93" name="Freeform 92">
                      <a:extLst>
                        <a:ext uri="{FF2B5EF4-FFF2-40B4-BE49-F238E27FC236}">
                          <a16:creationId xmlns:a16="http://schemas.microsoft.com/office/drawing/2014/main" id="{D3B4BBA4-10D8-CD11-61B4-3C01D391E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" name="Freeform 93">
                      <a:extLst>
                        <a:ext uri="{FF2B5EF4-FFF2-40B4-BE49-F238E27FC236}">
                          <a16:creationId xmlns:a16="http://schemas.microsoft.com/office/drawing/2014/main" id="{5BEED94A-3903-CA7D-9D67-B841978AB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" name="Freeform 94">
                      <a:extLst>
                        <a:ext uri="{FF2B5EF4-FFF2-40B4-BE49-F238E27FC236}">
                          <a16:creationId xmlns:a16="http://schemas.microsoft.com/office/drawing/2014/main" id="{7D585C3E-B6BB-0916-5B9C-77F721BF9752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" name="Freeform 95">
                      <a:extLst>
                        <a:ext uri="{FF2B5EF4-FFF2-40B4-BE49-F238E27FC236}">
                          <a16:creationId xmlns:a16="http://schemas.microsoft.com/office/drawing/2014/main" id="{4FA35537-7AB8-9B2A-887E-3650B4C58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0C531BA5-36FF-AE3F-9B54-EAFD76571EEF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AB9B9E15-918B-512A-D95E-AAF94AC32EBF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95B61864-BC26-1330-5B3E-6ED6C03FD359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ABBE0C64-2CEF-1842-A1B6-D87508FE7A72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4F4A45-C444-EB1D-5FD3-94502EC888B5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n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F9B3A6C-544B-88D9-A30A-2FE60E395D21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i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44A51B80-4631-8092-F40A-4864A6E700C4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CB039544-B9FE-72C8-B4C6-C2CC9E9D3438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448A01C9-7905-50A1-F72C-D167458594C9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5E528A53-A30F-531C-1D6A-4EEF8810E8AC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C12F39C-4789-720E-3098-C25C1DCD239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p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1B9A60D-CBB3-06EC-1212-FEB98A5C63A5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j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2945EC6A-5D43-93F1-9994-45698425B9E9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B76E97D-A51E-911C-707D-8C90F063B899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1667F53-22B4-2B40-0B87-EA2F77427F92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54EBE73-63E7-9631-ED50-FA574363C01F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k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6C1794E-0E8B-10DF-D0BD-E04554D892A4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m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676FFF8-ABD0-6685-F785-84F84CD671C0}"/>
                  </a:ext>
                </a:extLst>
              </p:cNvPr>
              <p:cNvGrpSpPr/>
              <p:nvPr/>
            </p:nvGrpSpPr>
            <p:grpSpPr>
              <a:xfrm>
                <a:off x="2173355" y="931461"/>
                <a:ext cx="2412203" cy="4388151"/>
                <a:chOff x="2173355" y="931461"/>
                <a:chExt cx="2412203" cy="43881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BE2D13C3-3BB8-D9BB-FE81-E8693F4718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5815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51E94379-47EE-3AD8-B659-0C003697FF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58150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1AF95ED8-A952-C9A6-79E6-ED379F49D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8901" y="1126063"/>
                      <a:ext cx="5815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28C0E9A-59C2-CEE7-A418-3DD521AFD4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8901" y="1126063"/>
                      <a:ext cx="58150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EE247D4-EB33-60A6-5618-46B51B96D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5761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5721F45-45D6-6B08-D111-0930CE330A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57618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C4F96DA8-EF89-4BEC-1BD2-8248370049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5017" y="1806564"/>
                      <a:ext cx="5761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EC489CA7-31C6-F09A-1FC7-5C4D9824ED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017" y="1806564"/>
                      <a:ext cx="57618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236613A1-C63C-6288-24D7-44C7DE6558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3355" y="2990323"/>
                      <a:ext cx="59157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59F958EC-AC97-5029-5D37-328CCAAD4D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355" y="2990323"/>
                      <a:ext cx="591572" cy="3907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7BF281A6-7F55-43AE-1E51-32C966D6BF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0929" y="3922367"/>
                      <a:ext cx="553100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FB45F92-4CEB-1785-E17E-ECBA0B230C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0929" y="3922367"/>
                      <a:ext cx="553100" cy="39074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DDFFDA32-6549-4FC8-E627-B53CE38C82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4928864"/>
                      <a:ext cx="591509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EE6F5A9-58BF-C28A-2FED-932CB423E5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4928864"/>
                      <a:ext cx="591509" cy="39074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1774075D-3C3E-074B-B7AD-7AA83EDA5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7426" y="3729774"/>
                      <a:ext cx="529569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924A9A1A-104F-AD49-4F67-AF951B1CB6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426" y="3729774"/>
                      <a:ext cx="529569" cy="391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4362536-E96B-C61C-1E55-52D3508688F1}"/>
                  </a:ext>
                </a:extLst>
              </p:cNvPr>
              <p:cNvGrpSpPr/>
              <p:nvPr/>
            </p:nvGrpSpPr>
            <p:grpSpPr>
              <a:xfrm>
                <a:off x="4667594" y="974067"/>
                <a:ext cx="2451636" cy="4388151"/>
                <a:chOff x="2173355" y="931461"/>
                <a:chExt cx="2451636" cy="43881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9C2FEB9-3E36-CC05-5856-D7B99DE0E5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6209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6227ECB3-6398-8EBF-892D-36BACB9A6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62093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1B7F31B8-D275-6B6B-4429-8D058BC942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8901" y="1126063"/>
                      <a:ext cx="6209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BFFC66FB-F152-3F5B-3D91-02EE45F16D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8901" y="1126063"/>
                      <a:ext cx="62093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F3CAA1E2-3943-F734-3A2B-D59110C7E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61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5D2E0A5F-76BE-587E-EAC6-8F45C43D38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615618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BB4DE22-20F1-957B-FABA-BC62A68A62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5017" y="1806564"/>
                      <a:ext cx="61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93AFEA9-257C-5CF7-FE0F-3D7F4898EF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017" y="1806564"/>
                      <a:ext cx="615618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6AFF22C-5C0E-2ED3-362C-80C2362B86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3355" y="2990323"/>
                      <a:ext cx="6831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34CE11C-F157-D735-BD76-69F5D05C05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355" y="2990323"/>
                      <a:ext cx="68313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06EA73F3-8CF6-6C9B-3324-88C7C80CC0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0929" y="3922367"/>
                      <a:ext cx="643381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7E271B57-5AF6-299E-C67C-3042AD43E1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0929" y="3922367"/>
                      <a:ext cx="643381" cy="39164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0B9E0B6B-2C72-6BD4-48B7-CFD0966789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4928864"/>
                      <a:ext cx="68416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0A6ACA3A-5F57-4B6E-90E4-C09E159B4C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4928864"/>
                      <a:ext cx="684162" cy="3907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4A4237F5-B3EA-9B13-B76F-47B1676AA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7426" y="3729774"/>
                      <a:ext cx="590931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13D7888A-D8F8-0FC8-5628-245A7C0B89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426" y="3729774"/>
                      <a:ext cx="590931" cy="391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6CC37B-5BF7-5522-A5FD-157A6A46A2A2}"/>
              </a:ext>
            </a:extLst>
          </p:cNvPr>
          <p:cNvSpPr txBox="1"/>
          <p:nvPr/>
        </p:nvSpPr>
        <p:spPr>
          <a:xfrm>
            <a:off x="2994199" y="309544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Feedforward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62411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258E4-8E8A-2BD5-23B3-F15994B63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D251C-4D86-FC89-BE06-5022B28188BF}"/>
              </a:ext>
            </a:extLst>
          </p:cNvPr>
          <p:cNvSpPr txBox="1"/>
          <p:nvPr/>
        </p:nvSpPr>
        <p:spPr>
          <a:xfrm>
            <a:off x="2994199" y="309544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Feedforward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771CB9-FF6F-A13E-4C75-A9CE7B2BE95D}"/>
                  </a:ext>
                </a:extLst>
              </p:cNvPr>
              <p:cNvSpPr txBox="1"/>
              <p:nvPr/>
            </p:nvSpPr>
            <p:spPr>
              <a:xfrm>
                <a:off x="877327" y="4435205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B0E6A-F518-9EE2-A9D6-0652A2E1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4435205"/>
                <a:ext cx="11775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34CB7-8E26-F0DB-3194-06B9BA5894B0}"/>
                  </a:ext>
                </a:extLst>
              </p:cNvPr>
              <p:cNvSpPr txBox="1"/>
              <p:nvPr/>
            </p:nvSpPr>
            <p:spPr>
              <a:xfrm>
                <a:off x="877327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BB394-D471-B46B-C568-E6B8621A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4819777"/>
                <a:ext cx="13909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A730B4-6D28-B191-140F-293C1682C86A}"/>
                  </a:ext>
                </a:extLst>
              </p:cNvPr>
              <p:cNvSpPr txBox="1"/>
              <p:nvPr/>
            </p:nvSpPr>
            <p:spPr>
              <a:xfrm>
                <a:off x="877327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2BBAE-413E-D784-D53D-F183DCD1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5189109"/>
                <a:ext cx="139092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E7AC9-38B4-3FEF-D502-75774B3ED21F}"/>
                  </a:ext>
                </a:extLst>
              </p:cNvPr>
              <p:cNvSpPr txBox="1"/>
              <p:nvPr/>
            </p:nvSpPr>
            <p:spPr>
              <a:xfrm>
                <a:off x="2570321" y="4435205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45CA3-BB27-81C0-162D-84113121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4435205"/>
                <a:ext cx="139092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E23661-DA12-64AE-DF9C-BC303B289488}"/>
                  </a:ext>
                </a:extLst>
              </p:cNvPr>
              <p:cNvSpPr txBox="1"/>
              <p:nvPr/>
            </p:nvSpPr>
            <p:spPr>
              <a:xfrm>
                <a:off x="2570321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9EADB-DF0F-4425-9F8F-2F464115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4819777"/>
                <a:ext cx="139092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CB15EE-34EB-732A-013B-5C9B86217077}"/>
                  </a:ext>
                </a:extLst>
              </p:cNvPr>
              <p:cNvSpPr txBox="1"/>
              <p:nvPr/>
            </p:nvSpPr>
            <p:spPr>
              <a:xfrm>
                <a:off x="2570321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=0.4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82AFFA-EAD4-6E1D-7ABF-5177EC79E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5189109"/>
                <a:ext cx="139092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E27496-384A-0D61-72B8-21C09523875C}"/>
                  </a:ext>
                </a:extLst>
              </p:cNvPr>
              <p:cNvSpPr txBox="1"/>
              <p:nvPr/>
            </p:nvSpPr>
            <p:spPr>
              <a:xfrm>
                <a:off x="4149343" y="4435205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D27922-0BED-764C-0B93-31D22FB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4435205"/>
                <a:ext cx="117756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B1399E-4181-BA6E-B34E-C35367365E85}"/>
                  </a:ext>
                </a:extLst>
              </p:cNvPr>
              <p:cNvSpPr txBox="1"/>
              <p:nvPr/>
            </p:nvSpPr>
            <p:spPr>
              <a:xfrm>
                <a:off x="4149343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FE79F6-29AB-4BD0-E1D2-E163EA73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4819777"/>
                <a:ext cx="139092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33BBB1-71BD-4E03-AAB7-00CACBFA0395}"/>
                  </a:ext>
                </a:extLst>
              </p:cNvPr>
              <p:cNvSpPr txBox="1"/>
              <p:nvPr/>
            </p:nvSpPr>
            <p:spPr>
              <a:xfrm>
                <a:off x="4149343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  <m:r>
                        <a:rPr kumimoji="0" lang="en-CA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770DBF-FCE1-FBED-509F-DEE533AE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5189109"/>
                <a:ext cx="13909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A2B892C-01E6-4013-A412-6C18ED376220}"/>
              </a:ext>
            </a:extLst>
          </p:cNvPr>
          <p:cNvGrpSpPr/>
          <p:nvPr/>
        </p:nvGrpSpPr>
        <p:grpSpPr>
          <a:xfrm>
            <a:off x="1624494" y="1100828"/>
            <a:ext cx="8052906" cy="1953772"/>
            <a:chOff x="1624494" y="1100828"/>
            <a:chExt cx="8052906" cy="19537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B67565-7786-2512-EBFA-4EB30F85D6FB}"/>
                </a:ext>
              </a:extLst>
            </p:cNvPr>
            <p:cNvGrpSpPr/>
            <p:nvPr/>
          </p:nvGrpSpPr>
          <p:grpSpPr>
            <a:xfrm>
              <a:off x="2994199" y="1140023"/>
              <a:ext cx="5608627" cy="1914577"/>
              <a:chOff x="3300150" y="1147532"/>
              <a:chExt cx="5608627" cy="1914577"/>
            </a:xfrm>
          </p:grpSpPr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3F3A3C5D-19B2-7C90-B93C-4803095E5502}"/>
                  </a:ext>
                </a:extLst>
              </p:cNvPr>
              <p:cNvCxnSpPr>
                <a:cxnSpLocks/>
                <a:stCxn id="17" idx="6"/>
                <a:endCxn id="18" idx="1"/>
              </p:cNvCxnSpPr>
              <p:nvPr/>
            </p:nvCxnSpPr>
            <p:spPr>
              <a:xfrm>
                <a:off x="4999050" y="1417209"/>
                <a:ext cx="910681" cy="498181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49571BF-BF95-D891-4E58-AB8A6544BA98}"/>
                  </a:ext>
                </a:extLst>
              </p:cNvPr>
              <p:cNvSpPr/>
              <p:nvPr/>
            </p:nvSpPr>
            <p:spPr>
              <a:xfrm>
                <a:off x="4925954" y="1550812"/>
                <a:ext cx="1016000" cy="1036320"/>
              </a:xfrm>
              <a:custGeom>
                <a:avLst/>
                <a:gdLst>
                  <a:gd name="connsiteX0" fmla="*/ 0 w 1016000"/>
                  <a:gd name="connsiteY0" fmla="*/ 0 h 1036320"/>
                  <a:gd name="connsiteX1" fmla="*/ 508000 w 1016000"/>
                  <a:gd name="connsiteY1" fmla="*/ 284480 h 1036320"/>
                  <a:gd name="connsiteX2" fmla="*/ 1016000 w 1016000"/>
                  <a:gd name="connsiteY2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1036320">
                    <a:moveTo>
                      <a:pt x="0" y="0"/>
                    </a:moveTo>
                    <a:cubicBezTo>
                      <a:pt x="169333" y="55880"/>
                      <a:pt x="338667" y="111760"/>
                      <a:pt x="508000" y="284480"/>
                    </a:cubicBezTo>
                    <a:cubicBezTo>
                      <a:pt x="677333" y="457200"/>
                      <a:pt x="931333" y="921173"/>
                      <a:pt x="1016000" y="1036320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064A031F-992D-AA28-6DF1-E14D08D1FA2B}"/>
                  </a:ext>
                </a:extLst>
              </p:cNvPr>
              <p:cNvSpPr/>
              <p:nvPr/>
            </p:nvSpPr>
            <p:spPr>
              <a:xfrm>
                <a:off x="3817950" y="1874823"/>
                <a:ext cx="2088240" cy="258252"/>
              </a:xfrm>
              <a:custGeom>
                <a:avLst/>
                <a:gdLst>
                  <a:gd name="connsiteX0" fmla="*/ 0 w 2072640"/>
                  <a:gd name="connsiteY0" fmla="*/ 169766 h 258252"/>
                  <a:gd name="connsiteX1" fmla="*/ 690880 w 2072640"/>
                  <a:gd name="connsiteY1" fmla="*/ 251046 h 258252"/>
                  <a:gd name="connsiteX2" fmla="*/ 1320800 w 2072640"/>
                  <a:gd name="connsiteY2" fmla="*/ 7206 h 258252"/>
                  <a:gd name="connsiteX3" fmla="*/ 2072640 w 2072640"/>
                  <a:gd name="connsiteY3" fmla="*/ 88486 h 25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640" h="258252">
                    <a:moveTo>
                      <a:pt x="0" y="169766"/>
                    </a:moveTo>
                    <a:cubicBezTo>
                      <a:pt x="235373" y="223952"/>
                      <a:pt x="470747" y="278139"/>
                      <a:pt x="690880" y="251046"/>
                    </a:cubicBezTo>
                    <a:cubicBezTo>
                      <a:pt x="911013" y="223953"/>
                      <a:pt x="1090507" y="34299"/>
                      <a:pt x="1320800" y="7206"/>
                    </a:cubicBezTo>
                    <a:cubicBezTo>
                      <a:pt x="1551093" y="-19887"/>
                      <a:pt x="1811866" y="34299"/>
                      <a:pt x="2072640" y="88486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BC7F3E2-2855-5B46-7819-1230D6AB1440}"/>
                  </a:ext>
                </a:extLst>
              </p:cNvPr>
              <p:cNvSpPr/>
              <p:nvPr/>
            </p:nvSpPr>
            <p:spPr>
              <a:xfrm>
                <a:off x="3840150" y="2149043"/>
                <a:ext cx="2056896" cy="501082"/>
              </a:xfrm>
              <a:custGeom>
                <a:avLst/>
                <a:gdLst>
                  <a:gd name="connsiteX0" fmla="*/ 6002 w 2035970"/>
                  <a:gd name="connsiteY0" fmla="*/ 0 h 493776"/>
                  <a:gd name="connsiteX1" fmla="*/ 170594 w 2035970"/>
                  <a:gd name="connsiteY1" fmla="*/ 45720 h 493776"/>
                  <a:gd name="connsiteX2" fmla="*/ 1139858 w 2035970"/>
                  <a:gd name="connsiteY2" fmla="*/ 128016 h 493776"/>
                  <a:gd name="connsiteX3" fmla="*/ 2035970 w 2035970"/>
                  <a:gd name="connsiteY3" fmla="*/ 493776 h 49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5970" h="493776">
                    <a:moveTo>
                      <a:pt x="6002" y="0"/>
                    </a:moveTo>
                    <a:cubicBezTo>
                      <a:pt x="-6190" y="12192"/>
                      <a:pt x="-18382" y="24384"/>
                      <a:pt x="170594" y="45720"/>
                    </a:cubicBezTo>
                    <a:cubicBezTo>
                      <a:pt x="359570" y="67056"/>
                      <a:pt x="828962" y="53340"/>
                      <a:pt x="1139858" y="128016"/>
                    </a:cubicBezTo>
                    <a:cubicBezTo>
                      <a:pt x="1450754" y="202692"/>
                      <a:pt x="1743362" y="348234"/>
                      <a:pt x="2035970" y="493776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DDF3CDD-F4B9-3658-2DFE-7C1D7D640B30}"/>
                  </a:ext>
                </a:extLst>
              </p:cNvPr>
              <p:cNvSpPr/>
              <p:nvPr/>
            </p:nvSpPr>
            <p:spPr>
              <a:xfrm>
                <a:off x="3831138" y="2082280"/>
                <a:ext cx="2005263" cy="657726"/>
              </a:xfrm>
              <a:custGeom>
                <a:avLst/>
                <a:gdLst>
                  <a:gd name="connsiteX0" fmla="*/ 0 w 2005263"/>
                  <a:gd name="connsiteY0" fmla="*/ 657726 h 657726"/>
                  <a:gd name="connsiteX1" fmla="*/ 770021 w 2005263"/>
                  <a:gd name="connsiteY1" fmla="*/ 240631 h 657726"/>
                  <a:gd name="connsiteX2" fmla="*/ 2005263 w 2005263"/>
                  <a:gd name="connsiteY2" fmla="*/ 0 h 657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5263" h="657726">
                    <a:moveTo>
                      <a:pt x="0" y="657726"/>
                    </a:moveTo>
                    <a:cubicBezTo>
                      <a:pt x="217905" y="503989"/>
                      <a:pt x="435811" y="350252"/>
                      <a:pt x="770021" y="240631"/>
                    </a:cubicBezTo>
                    <a:cubicBezTo>
                      <a:pt x="1104231" y="131010"/>
                      <a:pt x="1554747" y="65505"/>
                      <a:pt x="2005263" y="0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51CAC490-4A80-820E-A529-1D068437A72F}"/>
                  </a:ext>
                </a:extLst>
              </p:cNvPr>
              <p:cNvSpPr/>
              <p:nvPr/>
            </p:nvSpPr>
            <p:spPr>
              <a:xfrm>
                <a:off x="3842578" y="2634380"/>
                <a:ext cx="2000566" cy="167122"/>
              </a:xfrm>
              <a:custGeom>
                <a:avLst/>
                <a:gdLst>
                  <a:gd name="connsiteX0" fmla="*/ 0 w 2000566"/>
                  <a:gd name="connsiteY0" fmla="*/ 167122 h 167122"/>
                  <a:gd name="connsiteX1" fmla="*/ 863881 w 2000566"/>
                  <a:gd name="connsiteY1" fmla="*/ 408 h 167122"/>
                  <a:gd name="connsiteX2" fmla="*/ 2000566 w 2000566"/>
                  <a:gd name="connsiteY2" fmla="*/ 116603 h 167122"/>
                  <a:gd name="connsiteX3" fmla="*/ 2000566 w 2000566"/>
                  <a:gd name="connsiteY3" fmla="*/ 116603 h 16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566" h="167122">
                    <a:moveTo>
                      <a:pt x="0" y="167122"/>
                    </a:moveTo>
                    <a:cubicBezTo>
                      <a:pt x="265226" y="87975"/>
                      <a:pt x="530453" y="8828"/>
                      <a:pt x="863881" y="408"/>
                    </a:cubicBezTo>
                    <a:cubicBezTo>
                      <a:pt x="1197309" y="-8012"/>
                      <a:pt x="2000566" y="116603"/>
                      <a:pt x="2000566" y="116603"/>
                    </a:cubicBezTo>
                    <a:lnTo>
                      <a:pt x="2000566" y="116603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95E316A0-8569-2BED-85FA-3DE1071D2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5550" y="1471791"/>
                <a:ext cx="933181" cy="498181"/>
              </a:xfrm>
              <a:prstGeom prst="curvedConnector2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E855098-AB6A-9255-6C25-53BE4DFAE54C}"/>
                  </a:ext>
                </a:extLst>
              </p:cNvPr>
              <p:cNvSpPr/>
              <p:nvPr/>
            </p:nvSpPr>
            <p:spPr>
              <a:xfrm>
                <a:off x="6303219" y="1918815"/>
                <a:ext cx="2088240" cy="258252"/>
              </a:xfrm>
              <a:custGeom>
                <a:avLst/>
                <a:gdLst>
                  <a:gd name="connsiteX0" fmla="*/ 0 w 2072640"/>
                  <a:gd name="connsiteY0" fmla="*/ 169766 h 258252"/>
                  <a:gd name="connsiteX1" fmla="*/ 690880 w 2072640"/>
                  <a:gd name="connsiteY1" fmla="*/ 251046 h 258252"/>
                  <a:gd name="connsiteX2" fmla="*/ 1320800 w 2072640"/>
                  <a:gd name="connsiteY2" fmla="*/ 7206 h 258252"/>
                  <a:gd name="connsiteX3" fmla="*/ 2072640 w 2072640"/>
                  <a:gd name="connsiteY3" fmla="*/ 88486 h 25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640" h="258252">
                    <a:moveTo>
                      <a:pt x="0" y="169766"/>
                    </a:moveTo>
                    <a:cubicBezTo>
                      <a:pt x="235373" y="223952"/>
                      <a:pt x="470747" y="278139"/>
                      <a:pt x="690880" y="251046"/>
                    </a:cubicBezTo>
                    <a:cubicBezTo>
                      <a:pt x="911013" y="223953"/>
                      <a:pt x="1090507" y="34299"/>
                      <a:pt x="1320800" y="7206"/>
                    </a:cubicBezTo>
                    <a:cubicBezTo>
                      <a:pt x="1551093" y="-19887"/>
                      <a:pt x="1811866" y="34299"/>
                      <a:pt x="2072640" y="88486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C47F2D15-A449-A531-FA81-87821EC0148D}"/>
                  </a:ext>
                </a:extLst>
              </p:cNvPr>
              <p:cNvSpPr/>
              <p:nvPr/>
            </p:nvSpPr>
            <p:spPr>
              <a:xfrm>
                <a:off x="6349972" y="2108345"/>
                <a:ext cx="2005263" cy="657726"/>
              </a:xfrm>
              <a:custGeom>
                <a:avLst/>
                <a:gdLst>
                  <a:gd name="connsiteX0" fmla="*/ 0 w 2005263"/>
                  <a:gd name="connsiteY0" fmla="*/ 657726 h 657726"/>
                  <a:gd name="connsiteX1" fmla="*/ 770021 w 2005263"/>
                  <a:gd name="connsiteY1" fmla="*/ 240631 h 657726"/>
                  <a:gd name="connsiteX2" fmla="*/ 2005263 w 2005263"/>
                  <a:gd name="connsiteY2" fmla="*/ 0 h 657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5263" h="657726">
                    <a:moveTo>
                      <a:pt x="0" y="657726"/>
                    </a:moveTo>
                    <a:cubicBezTo>
                      <a:pt x="217905" y="503989"/>
                      <a:pt x="435811" y="350252"/>
                      <a:pt x="770021" y="240631"/>
                    </a:cubicBezTo>
                    <a:cubicBezTo>
                      <a:pt x="1104231" y="131010"/>
                      <a:pt x="1554747" y="65505"/>
                      <a:pt x="2005263" y="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251CA85-9887-BE13-41A0-61CB53D4F95D}"/>
                  </a:ext>
                </a:extLst>
              </p:cNvPr>
              <p:cNvSpPr/>
              <p:nvPr/>
            </p:nvSpPr>
            <p:spPr>
              <a:xfrm>
                <a:off x="3300150" y="1836309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X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A430068-53B7-5704-6E75-8E2B17F6B941}"/>
                  </a:ext>
                </a:extLst>
              </p:cNvPr>
              <p:cNvSpPr/>
              <p:nvPr/>
            </p:nvSpPr>
            <p:spPr>
              <a:xfrm>
                <a:off x="4465650" y="1150509"/>
                <a:ext cx="533400" cy="5334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0E24AF0-3860-1F64-84D5-88A534AD7184}"/>
                  </a:ext>
                </a:extLst>
              </p:cNvPr>
              <p:cNvSpPr/>
              <p:nvPr/>
            </p:nvSpPr>
            <p:spPr>
              <a:xfrm>
                <a:off x="3300150" y="2522109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X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2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26AF339-3A02-3BE3-16FE-D197F1C9E2DC}"/>
                  </a:ext>
                </a:extLst>
              </p:cNvPr>
              <p:cNvSpPr/>
              <p:nvPr/>
            </p:nvSpPr>
            <p:spPr>
              <a:xfrm>
                <a:off x="5830650" y="1836309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Z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77A5242-16C7-0E96-1EF3-C6D2DCB70D01}"/>
                  </a:ext>
                </a:extLst>
              </p:cNvPr>
              <p:cNvSpPr/>
              <p:nvPr/>
            </p:nvSpPr>
            <p:spPr>
              <a:xfrm>
                <a:off x="6980250" y="1205091"/>
                <a:ext cx="533400" cy="533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B44194E-980E-EBD3-91D1-80C4823836E9}"/>
                  </a:ext>
                </a:extLst>
              </p:cNvPr>
              <p:cNvSpPr/>
              <p:nvPr/>
            </p:nvSpPr>
            <p:spPr>
              <a:xfrm>
                <a:off x="5830650" y="2522109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Z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2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138BA7-B022-512A-DBEC-04D2E43A26E6}"/>
                  </a:ext>
                </a:extLst>
              </p:cNvPr>
              <p:cNvSpPr/>
              <p:nvPr/>
            </p:nvSpPr>
            <p:spPr>
              <a:xfrm>
                <a:off x="8351850" y="1890891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Y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10C7C8E-2505-ED36-C3F4-107E1AB17398}"/>
                      </a:ext>
                    </a:extLst>
                  </p:cNvPr>
                  <p:cNvSpPr txBox="1"/>
                  <p:nvPr/>
                </p:nvSpPr>
                <p:spPr>
                  <a:xfrm>
                    <a:off x="5030351" y="1147532"/>
                    <a:ext cx="9618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01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=0.5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10C7C8E-2505-ED36-C3F4-107E1AB17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0351" y="1147532"/>
                    <a:ext cx="96180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920718D0-B7C8-DC19-EC7C-FF8C9C39BC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46551" y="1452332"/>
                    <a:ext cx="10964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02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=−0.6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920718D0-B7C8-DC19-EC7C-FF8C9C39BC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551" y="1452332"/>
                    <a:ext cx="1096454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9CD8292-5CBD-0BF6-9ADC-1CF328E61CF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0" y="1760109"/>
                    <a:ext cx="10922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11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=−0.3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9CD8292-5CBD-0BF6-9ADC-1CF328E61C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0" y="1760109"/>
                    <a:ext cx="1092287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496036FE-2065-7051-3265-24F6E5FCE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8751" y="2141109"/>
                    <a:ext cx="9576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=0.1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496036FE-2065-7051-3265-24F6E5FCED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8751" y="2141109"/>
                    <a:ext cx="957633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621ABAC3-E089-2182-3557-AF16E7C29E1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5941" y="1264758"/>
                    <a:ext cx="9928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01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=0.3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621ABAC3-E089-2182-3557-AF16E7C29E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5941" y="1264758"/>
                    <a:ext cx="992836" cy="3077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A663D128-843E-9700-8272-FFE7683C3292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73" y="1749981"/>
                    <a:ext cx="11233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11</m:t>
                              </m:r>
                            </m:sub>
                          </m:sSub>
                          <m:r>
                            <a:rPr kumimoji="0" lang="en-CA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=−0.5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A663D128-843E-9700-8272-FFE7683C3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2873" y="1749981"/>
                    <a:ext cx="1123320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016A157-E892-0713-F460-6391FA449DF0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2366732"/>
                    <a:ext cx="9618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21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=0.2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016A157-E892-0713-F460-6391FA449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2366732"/>
                    <a:ext cx="961802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85CFD6E-7DF0-BA1F-C29D-135131F7A8E8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400" y="2678668"/>
                    <a:ext cx="9618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22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=0.4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85CFD6E-7DF0-BA1F-C29D-135131F7A8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678668"/>
                    <a:ext cx="961802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4ED545-0FA5-6356-149B-590A6A1CA38A}"/>
                      </a:ext>
                    </a:extLst>
                  </p:cNvPr>
                  <p:cNvSpPr txBox="1"/>
                  <p:nvPr/>
                </p:nvSpPr>
                <p:spPr>
                  <a:xfrm>
                    <a:off x="6491272" y="2496346"/>
                    <a:ext cx="9928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CA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21</m:t>
                              </m:r>
                            </m:sub>
                          </m:sSub>
                          <m:r>
                            <a:rPr kumimoji="0" lang="en-CA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=0.7</m:t>
                          </m:r>
                        </m:oMath>
                      </m:oMathPara>
                    </a14:m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4ED545-0FA5-6356-149B-590A6A1CA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272" y="2496346"/>
                    <a:ext cx="9928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206A233-99AE-2DCB-6FC2-7C8AAFC95780}"/>
                    </a:ext>
                  </a:extLst>
                </p:cNvPr>
                <p:cNvSpPr txBox="1"/>
                <p:nvPr/>
              </p:nvSpPr>
              <p:spPr>
                <a:xfrm>
                  <a:off x="1768388" y="1883382"/>
                  <a:ext cx="1177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=0.9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206A233-99AE-2DCB-6FC2-7C8AAFC95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388" y="1883382"/>
                  <a:ext cx="117756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751759E-99DB-AE8D-3B70-80FF7AABB9A1}"/>
                    </a:ext>
                  </a:extLst>
                </p:cNvPr>
                <p:cNvSpPr txBox="1"/>
                <p:nvPr/>
              </p:nvSpPr>
              <p:spPr>
                <a:xfrm>
                  <a:off x="1768388" y="2644393"/>
                  <a:ext cx="1177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CA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=0.1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751759E-99DB-AE8D-3B70-80FF7AABB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388" y="2644393"/>
                  <a:ext cx="117756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3359BD-C54A-9593-BC25-8A82D5F60F98}"/>
                    </a:ext>
                  </a:extLst>
                </p:cNvPr>
                <p:cNvSpPr txBox="1"/>
                <p:nvPr/>
              </p:nvSpPr>
              <p:spPr>
                <a:xfrm>
                  <a:off x="8672823" y="1968716"/>
                  <a:ext cx="10045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=0.6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3359BD-C54A-9593-BC25-8A82D5F60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23" y="1968716"/>
                  <a:ext cx="100457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C9E98AF-BDF1-2C00-F993-FC77BA0F4C84}"/>
                    </a:ext>
                  </a:extLst>
                </p:cNvPr>
                <p:cNvSpPr txBox="1"/>
                <p:nvPr/>
              </p:nvSpPr>
              <p:spPr>
                <a:xfrm>
                  <a:off x="1624494" y="1100828"/>
                  <a:ext cx="1177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=0.1</m:t>
                        </m:r>
                      </m:oMath>
                    </m:oMathPara>
                  </a14:m>
                  <a:endPara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11717AE-60CA-8528-D1DB-3AE3D2263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494" y="1100828"/>
                  <a:ext cx="1177568" cy="369332"/>
                </a:xfrm>
                <a:prstGeom prst="rect">
                  <a:avLst/>
                </a:prstGeom>
                <a:blipFill>
                  <a:blip r:embed="rId3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A7C7970-91DD-2333-2294-81A60BDC050D}"/>
                    </a:ext>
                  </a:extLst>
                </p:cNvPr>
                <p:cNvSpPr txBox="1"/>
                <p:nvPr/>
              </p:nvSpPr>
              <p:spPr>
                <a:xfrm>
                  <a:off x="1654973" y="1422891"/>
                  <a:ext cx="14222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)=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9C2EBF7-D406-182D-470C-5207816D2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973" y="1422891"/>
                  <a:ext cx="1422239" cy="369332"/>
                </a:xfrm>
                <a:prstGeom prst="rect">
                  <a:avLst/>
                </a:prstGeom>
                <a:blipFill>
                  <a:blip r:embed="rId37"/>
                  <a:stretch>
                    <a:fillRect l="-177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958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FE516-1993-8DEF-A84D-B4FF46B2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B71B81A4-5A58-0112-4565-6E80CC5616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6733" y="1349495"/>
              <a:ext cx="800922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6094">
                      <a:extLst>
                        <a:ext uri="{9D8B030D-6E8A-4147-A177-3AD203B41FA5}">
                          <a16:colId xmlns:a16="http://schemas.microsoft.com/office/drawing/2014/main" val="74357396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407174238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24012234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71422130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60279093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1204452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78483816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4280233475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50604623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13550874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09330367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640766003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624540123"/>
                        </a:ext>
                      </a:extLst>
                    </a:gridCol>
                  </a:tblGrid>
                  <a:tr h="3270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0358542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617087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326652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520388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455966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86607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89195"/>
                      </a:ext>
                    </a:extLst>
                  </a:tr>
                  <a:tr h="3270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266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8DDB734C-E932-88BA-4F66-CE8C55898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4014968"/>
                  </p:ext>
                </p:extLst>
              </p:nvPr>
            </p:nvGraphicFramePr>
            <p:xfrm>
              <a:off x="286733" y="1349495"/>
              <a:ext cx="800922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6094">
                      <a:extLst>
                        <a:ext uri="{9D8B030D-6E8A-4147-A177-3AD203B41FA5}">
                          <a16:colId xmlns:a16="http://schemas.microsoft.com/office/drawing/2014/main" val="74357396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407174238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24012234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71422130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602790939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12044521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678483816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4280233475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50604623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113550874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093303672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3640766003"/>
                        </a:ext>
                      </a:extLst>
                    </a:gridCol>
                    <a:gridCol w="616094">
                      <a:extLst>
                        <a:ext uri="{9D8B030D-6E8A-4147-A177-3AD203B41FA5}">
                          <a16:colId xmlns:a16="http://schemas.microsoft.com/office/drawing/2014/main" val="26245401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41" t="-6897" r="-1193878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4167" t="-6897" r="-1118750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6897" r="-995918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97959" t="-6897" r="-797959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610417" t="-6897" r="-612500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695918" t="-6897" r="-500000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795918" t="-6897" r="-400000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993878" t="-6897" r="-202041" b="-7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191837" t="-6897" r="-4082" b="-7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585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61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326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7520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4559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866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89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2667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5D8159-CEC5-F7E5-18AE-EA188D6B12CA}"/>
              </a:ext>
            </a:extLst>
          </p:cNvPr>
          <p:cNvSpPr txBox="1"/>
          <p:nvPr/>
        </p:nvSpPr>
        <p:spPr>
          <a:xfrm>
            <a:off x="527000" y="638611"/>
            <a:ext cx="3075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Multi-class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6991A-09DF-8564-66CE-3A325B02088A}"/>
              </a:ext>
            </a:extLst>
          </p:cNvPr>
          <p:cNvSpPr txBox="1"/>
          <p:nvPr/>
        </p:nvSpPr>
        <p:spPr>
          <a:xfrm>
            <a:off x="527000" y="4457547"/>
            <a:ext cx="497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Rule – for Multi-Output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6B533-BA7D-6384-9CFD-EB8DBB883C50}"/>
                  </a:ext>
                </a:extLst>
              </p:cNvPr>
              <p:cNvSpPr txBox="1"/>
              <p:nvPr/>
            </p:nvSpPr>
            <p:spPr>
              <a:xfrm>
                <a:off x="1045841" y="5082780"/>
                <a:ext cx="405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𝑛𝑒𝑤</m:t>
                        </m:r>
                      </m:e>
                    </m:d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𝑜𝑙𝑑</m:t>
                        </m:r>
                      </m:e>
                    </m:d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𝑦𝑖𝑛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6B533-BA7D-6384-9CFD-EB8DBB88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1" y="5082780"/>
                <a:ext cx="4051815" cy="276999"/>
              </a:xfrm>
              <a:prstGeom prst="rect">
                <a:avLst/>
              </a:prstGeom>
              <a:blipFill>
                <a:blip r:embed="rId19"/>
                <a:stretch>
                  <a:fillRect l="-1250" t="-9091" r="-187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7C48D-A7E9-836E-0C14-F31CF55B4474}"/>
                  </a:ext>
                </a:extLst>
              </p:cNvPr>
              <p:cNvSpPr txBox="1"/>
              <p:nvPr/>
            </p:nvSpPr>
            <p:spPr>
              <a:xfrm>
                <a:off x="1045841" y="5568612"/>
                <a:ext cx="443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… </a:t>
                </a: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𝑛𝑘</m:t>
                        </m:r>
                      </m:sub>
                    </m:sSub>
                    <m:r>
                      <a:rPr kumimoji="0" lang="en-CA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CA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7C48D-A7E9-836E-0C14-F31CF55B4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1" y="5568612"/>
                <a:ext cx="4438459" cy="276999"/>
              </a:xfrm>
              <a:prstGeom prst="rect">
                <a:avLst/>
              </a:prstGeom>
              <a:blipFill>
                <a:blip r:embed="rId20"/>
                <a:stretch>
                  <a:fillRect l="-1994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7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F0909-00E9-65E2-F1A7-774E7B56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A3B4285-2C33-9A15-3FC3-894BF42D9849}"/>
              </a:ext>
            </a:extLst>
          </p:cNvPr>
          <p:cNvGrpSpPr/>
          <p:nvPr/>
        </p:nvGrpSpPr>
        <p:grpSpPr>
          <a:xfrm>
            <a:off x="368400" y="1676400"/>
            <a:ext cx="4611796" cy="3758405"/>
            <a:chOff x="1882500" y="859818"/>
            <a:chExt cx="5591700" cy="45569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FA1E20-7B24-60AE-FED5-6B3EEB48F93F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2D5C84D-A101-3735-00C4-F28840D3A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21421D-A06F-5EB0-977D-49FBD8239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5D5BA9F-4115-0804-703C-CF053A8B2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103988-AAE4-3786-436A-748FA3DD98D4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A1D99E-5D71-64A7-A981-42AB34019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D794F6-C8F1-B8BE-EE29-5E1552B42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267C49-0D39-C3EE-1A80-70D6159388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0AA44E-FA3B-5063-BE4B-9F1633F2549F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1455DD-4E7F-D4B7-6527-7E7DF617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DB7A6FE-9AE0-F8FA-CA55-18E70F7B6A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27C219A-D4F3-FEDB-C95E-494F5B103C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ED80A4-6CCF-CAB1-8C16-5F09F8269898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8C328D1-F23D-7DD5-D0E1-0B86ECCAD6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F2C6D0-57D5-85B1-141A-71E4C43B00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0233763-3DEE-D4F3-0C44-4AA1D28A5C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DB9D4A-8F32-62C7-BE44-5ADC0757C1F2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B3E17B-890D-C20F-A032-4A5A99D673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1A71BDF-BD71-40C5-67D9-6C0115F7E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06F0469-294E-E512-8ABF-76B72AD22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37B5402-0339-856A-E537-22E72FD043FE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45C015-C415-4F48-C9E0-C6A8A0B5A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A915666-30BD-26E1-8092-8271AE8C2B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21CE92-E542-3F80-9296-DAB8F0624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831E9F-3FC0-B4AD-9255-2D7A21F04DFB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4462B7BE-0CB0-BE1E-894E-0C4099CAEBC7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6B2FE07B-9A87-C53C-F22F-1D19AF11E5D9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AA42DCC9-2CCC-B493-5B15-17381238FBC5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F77D374-1E5F-BCB3-B6FE-B0E0BE0D1BE2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E986587-0348-870F-5474-CC668C3875AF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6B3A9DE-FDF2-AE11-7043-9FA52EEDC4EE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476CD0D3-A3F9-7609-7DD3-5BAC5C19FE46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2DE3D029-9762-F75F-67D2-4D73DA868DA8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BF75CECD-864D-600A-ECCD-A97C53BAA019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78C24D8-8F77-E63F-E983-19C6770896B6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556982"/>
              <a:chOff x="1882500" y="859818"/>
              <a:chExt cx="5591700" cy="455698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83C5551-85FE-D5A2-D170-487736693977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D047673C-EE43-BB25-688B-B9543D081FD1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5E9F9609-24EC-652A-6339-CF86CAB4D6F5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45" name="Curved Connector 44">
                      <a:extLst>
                        <a:ext uri="{FF2B5EF4-FFF2-40B4-BE49-F238E27FC236}">
                          <a16:creationId xmlns:a16="http://schemas.microsoft.com/office/drawing/2014/main" id="{FDAF56CB-6D22-9874-5E33-56C8AB626E4F}"/>
                        </a:ext>
                      </a:extLst>
                    </p:cNvPr>
                    <p:cNvCxnSpPr>
                      <a:cxnSpLocks/>
                      <a:stCxn id="17" idx="6"/>
                      <a:endCxn id="1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Freeform 56">
                      <a:extLst>
                        <a:ext uri="{FF2B5EF4-FFF2-40B4-BE49-F238E27FC236}">
                          <a16:creationId xmlns:a16="http://schemas.microsoft.com/office/drawing/2014/main" id="{F0145BCA-053A-1C95-B295-AC5227A8A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" name="Freeform 57">
                      <a:extLst>
                        <a:ext uri="{FF2B5EF4-FFF2-40B4-BE49-F238E27FC236}">
                          <a16:creationId xmlns:a16="http://schemas.microsoft.com/office/drawing/2014/main" id="{BB330CF8-410A-107B-F1A4-E505CC6BC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Freeform 58">
                      <a:extLst>
                        <a:ext uri="{FF2B5EF4-FFF2-40B4-BE49-F238E27FC236}">
                          <a16:creationId xmlns:a16="http://schemas.microsoft.com/office/drawing/2014/main" id="{71FEA800-BD39-870E-D9CF-EE3B2C5ED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76EE8EA0-031B-3969-8A59-5E52DBC1F058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66" name="Freeform 65">
                      <a:extLst>
                        <a:ext uri="{FF2B5EF4-FFF2-40B4-BE49-F238E27FC236}">
                          <a16:creationId xmlns:a16="http://schemas.microsoft.com/office/drawing/2014/main" id="{DA76F198-FF41-D491-4C95-ECEC114E4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Freeform 66">
                      <a:extLst>
                        <a:ext uri="{FF2B5EF4-FFF2-40B4-BE49-F238E27FC236}">
                          <a16:creationId xmlns:a16="http://schemas.microsoft.com/office/drawing/2014/main" id="{C899A84B-C99D-1DDA-FC6A-1053F7B8A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Freeform 67">
                      <a:extLst>
                        <a:ext uri="{FF2B5EF4-FFF2-40B4-BE49-F238E27FC236}">
                          <a16:creationId xmlns:a16="http://schemas.microsoft.com/office/drawing/2014/main" id="{93912CD6-9728-2A3D-ADB1-D2E03E643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Freeform 68">
                      <a:extLst>
                        <a:ext uri="{FF2B5EF4-FFF2-40B4-BE49-F238E27FC236}">
                          <a16:creationId xmlns:a16="http://schemas.microsoft.com/office/drawing/2014/main" id="{B1E2EB87-9A62-C5DC-7F3E-06FC69D6F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8BDA19F4-335D-0435-20A6-5518327EF422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77" name="Freeform 76">
                      <a:extLst>
                        <a:ext uri="{FF2B5EF4-FFF2-40B4-BE49-F238E27FC236}">
                          <a16:creationId xmlns:a16="http://schemas.microsoft.com/office/drawing/2014/main" id="{52E45718-7204-1DC8-5F8C-A074F4EA3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85122B4-C0BF-DC21-4DD9-2D85996F3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Freeform 78">
                      <a:extLst>
                        <a:ext uri="{FF2B5EF4-FFF2-40B4-BE49-F238E27FC236}">
                          <a16:creationId xmlns:a16="http://schemas.microsoft.com/office/drawing/2014/main" id="{1FA344B9-9958-DF5D-43DC-A5D2882EC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Freeform 79">
                      <a:extLst>
                        <a:ext uri="{FF2B5EF4-FFF2-40B4-BE49-F238E27FC236}">
                          <a16:creationId xmlns:a16="http://schemas.microsoft.com/office/drawing/2014/main" id="{A8F4F067-94AC-3939-1728-62237C89B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A875EDA1-EB2A-238C-4019-0BFE9D1DA5E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88" name="Freeform 87">
                      <a:extLst>
                        <a:ext uri="{FF2B5EF4-FFF2-40B4-BE49-F238E27FC236}">
                          <a16:creationId xmlns:a16="http://schemas.microsoft.com/office/drawing/2014/main" id="{02B731F1-5CC6-227A-983F-3C3C2F69C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" name="Freeform 88">
                      <a:extLst>
                        <a:ext uri="{FF2B5EF4-FFF2-40B4-BE49-F238E27FC236}">
                          <a16:creationId xmlns:a16="http://schemas.microsoft.com/office/drawing/2014/main" id="{39C7D4EA-3A7A-5313-E2C2-634AA5F1D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Freeform 89">
                      <a:extLst>
                        <a:ext uri="{FF2B5EF4-FFF2-40B4-BE49-F238E27FC236}">
                          <a16:creationId xmlns:a16="http://schemas.microsoft.com/office/drawing/2014/main" id="{AE63BCB0-9153-7C0E-7E43-80D81ABC15DF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Freeform 90">
                      <a:extLst>
                        <a:ext uri="{FF2B5EF4-FFF2-40B4-BE49-F238E27FC236}">
                          <a16:creationId xmlns:a16="http://schemas.microsoft.com/office/drawing/2014/main" id="{FDEFA86A-9EAE-48D0-135D-E9CE3BCED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67A3930-4068-9357-C0FC-6E14C93F8AEF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AC2F2872-EAA8-C6A1-95D3-446D73E94A86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62" name="Curved Connector 61">
                      <a:extLst>
                        <a:ext uri="{FF2B5EF4-FFF2-40B4-BE49-F238E27FC236}">
                          <a16:creationId xmlns:a16="http://schemas.microsoft.com/office/drawing/2014/main" id="{11FD458C-6CAA-044F-BCF0-81C9B79EF6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Freeform 62">
                      <a:extLst>
                        <a:ext uri="{FF2B5EF4-FFF2-40B4-BE49-F238E27FC236}">
                          <a16:creationId xmlns:a16="http://schemas.microsoft.com/office/drawing/2014/main" id="{FAA27F27-8871-CD06-3385-C9655611F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Freeform 63">
                      <a:extLst>
                        <a:ext uri="{FF2B5EF4-FFF2-40B4-BE49-F238E27FC236}">
                          <a16:creationId xmlns:a16="http://schemas.microsoft.com/office/drawing/2014/main" id="{0FA0CA6C-DF55-FEC9-C1DE-2E8316FEC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Freeform 64">
                      <a:extLst>
                        <a:ext uri="{FF2B5EF4-FFF2-40B4-BE49-F238E27FC236}">
                          <a16:creationId xmlns:a16="http://schemas.microsoft.com/office/drawing/2014/main" id="{683B98A4-5480-72A5-4FE1-67CC8792B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6035A20F-599B-9048-8DC3-87EF46E018C6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72" name="Freeform 71">
                      <a:extLst>
                        <a:ext uri="{FF2B5EF4-FFF2-40B4-BE49-F238E27FC236}">
                          <a16:creationId xmlns:a16="http://schemas.microsoft.com/office/drawing/2014/main" id="{D08AADA1-ABB1-5986-6B84-EA27B9D9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" name="Freeform 72">
                      <a:extLst>
                        <a:ext uri="{FF2B5EF4-FFF2-40B4-BE49-F238E27FC236}">
                          <a16:creationId xmlns:a16="http://schemas.microsoft.com/office/drawing/2014/main" id="{528292DD-689A-7CA1-4C09-8B93B61CF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" name="Freeform 73">
                      <a:extLst>
                        <a:ext uri="{FF2B5EF4-FFF2-40B4-BE49-F238E27FC236}">
                          <a16:creationId xmlns:a16="http://schemas.microsoft.com/office/drawing/2014/main" id="{7CA349AB-2827-5852-CBA0-ED0978453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" name="Freeform 74">
                      <a:extLst>
                        <a:ext uri="{FF2B5EF4-FFF2-40B4-BE49-F238E27FC236}">
                          <a16:creationId xmlns:a16="http://schemas.microsoft.com/office/drawing/2014/main" id="{F53B874F-6A56-7719-04CC-69DCE666F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0BC45E3F-9687-2E8E-67A1-2CE1D6C2C6AC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83" name="Freeform 82">
                      <a:extLst>
                        <a:ext uri="{FF2B5EF4-FFF2-40B4-BE49-F238E27FC236}">
                          <a16:creationId xmlns:a16="http://schemas.microsoft.com/office/drawing/2014/main" id="{4421C64E-E8BC-5E74-B263-69BBE04C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" name="Freeform 83">
                      <a:extLst>
                        <a:ext uri="{FF2B5EF4-FFF2-40B4-BE49-F238E27FC236}">
                          <a16:creationId xmlns:a16="http://schemas.microsoft.com/office/drawing/2014/main" id="{DA47D828-055E-4EAB-CE4E-2DCAB8A1C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" name="Freeform 84">
                      <a:extLst>
                        <a:ext uri="{FF2B5EF4-FFF2-40B4-BE49-F238E27FC236}">
                          <a16:creationId xmlns:a16="http://schemas.microsoft.com/office/drawing/2014/main" id="{92A190D2-AF33-6384-9F5B-BA51F1589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" name="Freeform 85">
                      <a:extLst>
                        <a:ext uri="{FF2B5EF4-FFF2-40B4-BE49-F238E27FC236}">
                          <a16:creationId xmlns:a16="http://schemas.microsoft.com/office/drawing/2014/main" id="{038FDDC5-A0A3-5C44-6E7B-1C7D95D46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BDBF2DC5-1E8F-6A3A-8923-201733F5D2BE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93" name="Freeform 92">
                      <a:extLst>
                        <a:ext uri="{FF2B5EF4-FFF2-40B4-BE49-F238E27FC236}">
                          <a16:creationId xmlns:a16="http://schemas.microsoft.com/office/drawing/2014/main" id="{E9590584-92B5-D2CE-CB84-39FE0CEB8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" name="Freeform 93">
                      <a:extLst>
                        <a:ext uri="{FF2B5EF4-FFF2-40B4-BE49-F238E27FC236}">
                          <a16:creationId xmlns:a16="http://schemas.microsoft.com/office/drawing/2014/main" id="{2DD7A4EA-3348-95FF-F45E-ED6409E1A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" name="Freeform 94">
                      <a:extLst>
                        <a:ext uri="{FF2B5EF4-FFF2-40B4-BE49-F238E27FC236}">
                          <a16:creationId xmlns:a16="http://schemas.microsoft.com/office/drawing/2014/main" id="{DF092E58-D1C3-F550-5FC0-0BDE5D2AE12B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" name="Freeform 95">
                      <a:extLst>
                        <a:ext uri="{FF2B5EF4-FFF2-40B4-BE49-F238E27FC236}">
                          <a16:creationId xmlns:a16="http://schemas.microsoft.com/office/drawing/2014/main" id="{293F177F-80E2-EA35-0A2F-ADF416E17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591B3F37-67C9-D7D5-16D4-CBF08141FF71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36DC8B06-0140-1402-2CF7-932632282768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9232F43-E2A5-9E9E-6D51-C9E4A446A177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FBC4FF2-1D7E-FFCF-3C02-3B0C1EADAC4B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87EFE76-4906-1C23-408B-E96E30191A76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n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7CCFFAC-BCBE-42B8-E05D-8492E9D42A46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X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i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46D8AC1F-5713-6722-BE48-473126F46E8B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5DF7215-0892-97D0-5284-615436C890A0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F5CFBB2-E917-7AE3-F554-5967F1324904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CAE24E4-58AE-F57E-DD18-79044A06FFE7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0A12AD8-AF1D-6889-1F32-5A2C0E9BDAE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p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1D457A5-04A2-CBBE-9FC6-F58A5D12E6FF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Z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j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33AB79DA-561D-2958-D39B-BB38A3E5F845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E15F608E-292E-9471-C757-AD1A089BB2C2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1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3157DA4-C956-9842-9D21-46767FE9B23B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2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4F0FED3-A520-7D43-0772-E488D5D795E4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k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2D8C29A-8A84-DA12-7CE2-68D899D15C6F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Y</a:t>
                    </a:r>
                    <a:r>
                      <a:rPr kumimoji="0" lang="en-US" sz="2400" b="0" i="0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rPr>
                      <a:t>m</a:t>
                    </a:r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4AB707F-C240-4D22-7602-75FF8D8711EA}"/>
                  </a:ext>
                </a:extLst>
              </p:cNvPr>
              <p:cNvGrpSpPr/>
              <p:nvPr/>
            </p:nvGrpSpPr>
            <p:grpSpPr>
              <a:xfrm>
                <a:off x="2173355" y="931461"/>
                <a:ext cx="2412203" cy="4388151"/>
                <a:chOff x="2173355" y="931461"/>
                <a:chExt cx="2412203" cy="43881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4DAA6CD-46AF-1045-639C-E576A63C74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5815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51E94379-47EE-3AD8-B659-0C003697FF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58150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3CC4CBE8-DADB-3623-04C8-B95D40AAB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8901" y="1126063"/>
                      <a:ext cx="5815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28C0E9A-59C2-CEE7-A418-3DD521AFD4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8901" y="1126063"/>
                      <a:ext cx="58150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0E1A780-F97F-884F-6511-CC22618822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5761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5721F45-45D6-6B08-D111-0930CE330A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57618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CCB37ADD-BFD5-AF1D-0182-90A0E83FE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5017" y="1806564"/>
                      <a:ext cx="5761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EC489CA7-31C6-F09A-1FC7-5C4D9824ED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017" y="1806564"/>
                      <a:ext cx="57618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288C352A-1185-088A-7719-EA5E89AC1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3355" y="2990323"/>
                      <a:ext cx="59157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59F958EC-AC97-5029-5D37-328CCAAD4D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355" y="2990323"/>
                      <a:ext cx="591572" cy="3907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3ABD977-6730-F188-ED80-895C88790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0929" y="3922367"/>
                      <a:ext cx="553100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FB45F92-4CEB-1785-E17E-ECBA0B230C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0929" y="3922367"/>
                      <a:ext cx="553100" cy="39074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C7EAC53-8D6D-DFA6-618D-EB4E4F550E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4928864"/>
                      <a:ext cx="591509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EE6F5A9-58BF-C28A-2FED-932CB423E5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4928864"/>
                      <a:ext cx="591509" cy="39074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1E0729A8-2590-422B-8A69-1CC9944B7B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7426" y="3729774"/>
                      <a:ext cx="529569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924A9A1A-104F-AD49-4F67-AF951B1CB6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426" y="3729774"/>
                      <a:ext cx="529569" cy="391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54A15A2-AF34-F41E-24D2-AF2819BEA69B}"/>
                  </a:ext>
                </a:extLst>
              </p:cNvPr>
              <p:cNvGrpSpPr/>
              <p:nvPr/>
            </p:nvGrpSpPr>
            <p:grpSpPr>
              <a:xfrm>
                <a:off x="4667594" y="974067"/>
                <a:ext cx="2451636" cy="4388151"/>
                <a:chOff x="2173355" y="931461"/>
                <a:chExt cx="2451636" cy="43881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6971C1F6-3E2B-8336-DFDF-1D84E779D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6209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6227ECB3-6398-8EBF-892D-36BACB9A6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62093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E9BE122-4CD3-321F-1E60-4545A2165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8901" y="1126063"/>
                      <a:ext cx="6209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BFFC66FB-F152-3F5B-3D91-02EE45F16D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8901" y="1126063"/>
                      <a:ext cx="62093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60075547-3CC1-E9B6-1477-849B3AD69D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8" y="1486178"/>
                      <a:ext cx="61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5D2E0A5F-76BE-587E-EAC6-8F45C43D38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8" y="1486178"/>
                      <a:ext cx="615618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7833D2A8-CB1F-9F28-E0FF-8A4A30ABC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5017" y="1806564"/>
                      <a:ext cx="61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93AFEA9-257C-5CF7-FE0F-3D7F4898EF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017" y="1806564"/>
                      <a:ext cx="615618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A7FBFA8D-5DC0-F189-4798-9A1E3057C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3355" y="2990323"/>
                      <a:ext cx="6831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34CE11C-F157-D735-BD76-69F5D05C05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355" y="2990323"/>
                      <a:ext cx="68313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D6F44B83-B44D-F642-4FF5-7696151E17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0929" y="3922367"/>
                      <a:ext cx="643381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7E271B57-5AF6-299E-C67C-3042AD43E1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0929" y="3922367"/>
                      <a:ext cx="643381" cy="39164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933F296C-65B3-2DA4-871D-F80620B35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4928864"/>
                      <a:ext cx="684162" cy="390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0A6ACA3A-5F57-4B6E-90E4-C09E159B4C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4928864"/>
                      <a:ext cx="684162" cy="3907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2EDCEF5D-4F2F-BFB1-9C6B-58D4AE3A57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7426" y="3729774"/>
                      <a:ext cx="590931" cy="391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CA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anose="030F0902030302020204" pitchFamily="66" charset="0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13D7888A-D8F8-0FC8-5628-245A7C0B89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426" y="3729774"/>
                      <a:ext cx="590931" cy="3916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C3A8F9-5DC0-486C-EE62-AF7F6026DA17}"/>
              </a:ext>
            </a:extLst>
          </p:cNvPr>
          <p:cNvSpPr txBox="1"/>
          <p:nvPr/>
        </p:nvSpPr>
        <p:spPr>
          <a:xfrm>
            <a:off x="778933" y="0"/>
            <a:ext cx="10328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Two-Layer Feedforward Neural Network – Backpropagation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F0020-E75E-3943-A9C6-FFA21E7E998F}"/>
              </a:ext>
            </a:extLst>
          </p:cNvPr>
          <p:cNvSpPr txBox="1"/>
          <p:nvPr/>
        </p:nvSpPr>
        <p:spPr>
          <a:xfrm>
            <a:off x="368400" y="304800"/>
            <a:ext cx="1990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AB4E4-8A3E-66D1-810C-99A817B84B47}"/>
              </a:ext>
            </a:extLst>
          </p:cNvPr>
          <p:cNvSpPr txBox="1"/>
          <p:nvPr/>
        </p:nvSpPr>
        <p:spPr>
          <a:xfrm>
            <a:off x="6477000" y="304800"/>
            <a:ext cx="163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E78B62-7A75-A078-6219-F31473B07345}"/>
                  </a:ext>
                </a:extLst>
              </p:cNvPr>
              <p:cNvSpPr txBox="1"/>
              <p:nvPr/>
            </p:nvSpPr>
            <p:spPr>
              <a:xfrm>
                <a:off x="5544470" y="762000"/>
                <a:ext cx="6342730" cy="582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20675" marR="0" lvl="0" indent="-3206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defRPr/>
                </a:pP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</a:rPr>
                  <a:t>Weights and other parameters are initialized.</a:t>
                </a:r>
              </a:p>
              <a:p>
                <a:pPr marL="320675" marR="0" lvl="0" indent="-3206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defRPr/>
                </a:pP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</a:rPr>
                  <a:t>For every pattern in training data of N patterns, do steps 3 to 6.</a:t>
                </a:r>
              </a:p>
              <a:p>
                <a:pPr marL="320675" marR="0" lvl="0" indent="-3206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Feedforward Stage</a:t>
                </a:r>
              </a:p>
              <a:p>
                <a:pPr marL="592138" lvl="1" indent="-355600">
                  <a:buFont typeface="+mj-lt"/>
                  <a:buAutoNum type="arabicPeriod"/>
                </a:pPr>
                <a:r>
                  <a:rPr kumimoji="0" 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ndale Mono" panose="020B0509000000000004" pitchFamily="49" charset="0"/>
                  </a:rPr>
                  <a:t>for j=1 to j=p</a:t>
                </a: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e>
                      <m:sub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CA" sz="16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592138" lvl="1" indent="-355600">
                  <a:buFont typeface="+mj-lt"/>
                  <a:buAutoNum type="arabicPeriod"/>
                </a:pPr>
                <a:r>
                  <a:rPr kumimoji="0" 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ndale Mono" panose="020B0509000000000004" pitchFamily="49" charset="0"/>
                  </a:rPr>
                  <a:t>for k=1 to k=m</a:t>
                </a:r>
                <a:endParaRPr lang="en-US" sz="1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592138" lvl="1" indent="-3556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2060"/>
                    </a:solidFill>
                  </a:rPr>
                  <a:t>Find out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6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CA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CA" sz="16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CA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CA" sz="16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  <a:p>
                <a:pPr marL="320675" marR="0" lvl="0" indent="-3206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Backpropagation of Error Stage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592138" lvl="1" indent="-355600">
                  <a:buFont typeface="+mj-lt"/>
                  <a:buAutoNum type="arabicPeriod"/>
                </a:pPr>
                <a:r>
                  <a:rPr kumimoji="0" 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ndale Mono" panose="020B0509000000000004" pitchFamily="49" charset="0"/>
                  </a:rPr>
                  <a:t>for k=1 to k=m</a:t>
                </a:r>
                <a:endParaRPr lang="en-US" sz="1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sz="1600" b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ndale Mono" panose="020B0509000000000004" pitchFamily="49" charset="0"/>
                </a:endParaRPr>
              </a:p>
              <a:p>
                <a:pPr marL="592138" lvl="1" indent="-355600">
                  <a:buFont typeface="+mj-lt"/>
                  <a:buAutoNum type="arabicPeriod"/>
                </a:pPr>
                <a:r>
                  <a:rPr kumimoji="0" 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ndale Mono" panose="020B0509000000000004" pitchFamily="49" charset="0"/>
                  </a:rPr>
                  <a:t>for j=1 to j=p</a:t>
                </a: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e>
                      <m:sub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A" sz="16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endParaRPr lang="en-CA" sz="16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1049338" lvl="2" indent="-3556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34938" indent="-3556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</a:rPr>
                  <a:t>Update weights</a:t>
                </a:r>
              </a:p>
              <a:p>
                <a:pPr marL="592138" lvl="1" indent="-355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e>
                    </m:d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  <m:r>
                      <a:rPr lang="en-CA" sz="1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592138" lvl="1" indent="-355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e>
                    </m:d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6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134938" indent="-355600">
                  <a:buFont typeface="+mj-lt"/>
                  <a:buAutoNum type="arabicPeriod"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for Convergence – </a:t>
                </a: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</a:rPr>
                  <a:t>Mean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squared error </a:t>
                </a:r>
                <a14:m>
                  <m:oMath xmlns:m="http://schemas.openxmlformats.org/officeDocument/2006/math"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𝑀𝑆𝐸</m:t>
                    </m:r>
                    <m:r>
                      <a:rPr kumimoji="0" lang="en-CA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en-CA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CA" sz="1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E78B62-7A75-A078-6219-F31473B0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70" y="762000"/>
                <a:ext cx="6342730" cy="5826147"/>
              </a:xfrm>
              <a:prstGeom prst="rect">
                <a:avLst/>
              </a:prstGeom>
              <a:blipFill>
                <a:blip r:embed="rId18"/>
                <a:stretch>
                  <a:fillRect l="-599" t="-436" b="-8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2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53422-6214-F06D-29AD-E7D460499B2E}"/>
              </a:ext>
            </a:extLst>
          </p:cNvPr>
          <p:cNvSpPr txBox="1"/>
          <p:nvPr/>
        </p:nvSpPr>
        <p:spPr>
          <a:xfrm>
            <a:off x="2994199" y="309544"/>
            <a:ext cx="600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Two-Layer </a:t>
            </a:r>
            <a:r>
              <a:rPr lang="en-US" sz="2800" dirty="0">
                <a:solidFill>
                  <a:srgbClr val="FF0000"/>
                </a:solidFill>
              </a:rPr>
              <a:t>Feedforward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B0E6A-F518-9EE2-A9D6-0652A2E1F414}"/>
                  </a:ext>
                </a:extLst>
              </p:cNvPr>
              <p:cNvSpPr txBox="1"/>
              <p:nvPr/>
            </p:nvSpPr>
            <p:spPr>
              <a:xfrm>
                <a:off x="877327" y="4435205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B0E6A-F518-9EE2-A9D6-0652A2E1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4435205"/>
                <a:ext cx="11775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BB394-D471-B46B-C568-E6B8621AE232}"/>
                  </a:ext>
                </a:extLst>
              </p:cNvPr>
              <p:cNvSpPr txBox="1"/>
              <p:nvPr/>
            </p:nvSpPr>
            <p:spPr>
              <a:xfrm>
                <a:off x="877327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1BB394-D471-B46B-C568-E6B8621A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4819777"/>
                <a:ext cx="13909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2BBAE-413E-D784-D53D-F183DCD13B0E}"/>
                  </a:ext>
                </a:extLst>
              </p:cNvPr>
              <p:cNvSpPr txBox="1"/>
              <p:nvPr/>
            </p:nvSpPr>
            <p:spPr>
              <a:xfrm>
                <a:off x="877327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2BBAE-413E-D784-D53D-F183DCD1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5189109"/>
                <a:ext cx="139092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34D7A2-2ABD-65DC-0784-CDCDAE478937}"/>
                  </a:ext>
                </a:extLst>
              </p:cNvPr>
              <p:cNvSpPr txBox="1"/>
              <p:nvPr/>
            </p:nvSpPr>
            <p:spPr>
              <a:xfrm>
                <a:off x="877327" y="5558441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34D7A2-2ABD-65DC-0784-CDCDAE47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7" y="5558441"/>
                <a:ext cx="139092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45CA3-BB27-81C0-162D-84113121FF7E}"/>
                  </a:ext>
                </a:extLst>
              </p:cNvPr>
              <p:cNvSpPr txBox="1"/>
              <p:nvPr/>
            </p:nvSpPr>
            <p:spPr>
              <a:xfrm>
                <a:off x="2570321" y="4435205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45CA3-BB27-81C0-162D-84113121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4435205"/>
                <a:ext cx="139092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9EADB-DF0F-4425-9F8F-2F4641159684}"/>
                  </a:ext>
                </a:extLst>
              </p:cNvPr>
              <p:cNvSpPr txBox="1"/>
              <p:nvPr/>
            </p:nvSpPr>
            <p:spPr>
              <a:xfrm>
                <a:off x="2570321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9EADB-DF0F-4425-9F8F-2F464115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4819777"/>
                <a:ext cx="139092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82AFFA-EAD4-6E1D-7ABF-5177EC79E7B0}"/>
                  </a:ext>
                </a:extLst>
              </p:cNvPr>
              <p:cNvSpPr txBox="1"/>
              <p:nvPr/>
            </p:nvSpPr>
            <p:spPr>
              <a:xfrm>
                <a:off x="2570321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82AFFA-EAD4-6E1D-7ABF-5177EC79E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5189109"/>
                <a:ext cx="139092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47DAA-2B21-D54E-9C5D-89E3DB1C15AA}"/>
                  </a:ext>
                </a:extLst>
              </p:cNvPr>
              <p:cNvSpPr txBox="1"/>
              <p:nvPr/>
            </p:nvSpPr>
            <p:spPr>
              <a:xfrm>
                <a:off x="2570321" y="5558441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647DAA-2B21-D54E-9C5D-89E3DB1C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21" y="5558441"/>
                <a:ext cx="13909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D27922-0BED-764C-0B93-31D22FB75049}"/>
                  </a:ext>
                </a:extLst>
              </p:cNvPr>
              <p:cNvSpPr txBox="1"/>
              <p:nvPr/>
            </p:nvSpPr>
            <p:spPr>
              <a:xfrm>
                <a:off x="4149343" y="4435205"/>
                <a:ext cx="117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D27922-0BED-764C-0B93-31D22FB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4435205"/>
                <a:ext cx="117756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FE79F6-29AB-4BD0-E1D2-E163EA734C2F}"/>
                  </a:ext>
                </a:extLst>
              </p:cNvPr>
              <p:cNvSpPr txBox="1"/>
              <p:nvPr/>
            </p:nvSpPr>
            <p:spPr>
              <a:xfrm>
                <a:off x="4149343" y="4819777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FE79F6-29AB-4BD0-E1D2-E163EA73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4819777"/>
                <a:ext cx="139092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770DBF-FCE1-FBED-509F-DEE533AE7ED1}"/>
                  </a:ext>
                </a:extLst>
              </p:cNvPr>
              <p:cNvSpPr txBox="1"/>
              <p:nvPr/>
            </p:nvSpPr>
            <p:spPr>
              <a:xfrm>
                <a:off x="4149343" y="5189109"/>
                <a:ext cx="1390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770DBF-FCE1-FBED-509F-DEE533AE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5189109"/>
                <a:ext cx="13909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A43AFE-E37C-813D-2F68-FCA3F4FA8463}"/>
              </a:ext>
            </a:extLst>
          </p:cNvPr>
          <p:cNvGrpSpPr/>
          <p:nvPr/>
        </p:nvGrpSpPr>
        <p:grpSpPr>
          <a:xfrm>
            <a:off x="1624494" y="1100828"/>
            <a:ext cx="8225897" cy="1953772"/>
            <a:chOff x="1624494" y="1100828"/>
            <a:chExt cx="8225897" cy="19537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9CB46D-16B3-016B-2149-26241F3FA83A}"/>
                </a:ext>
              </a:extLst>
            </p:cNvPr>
            <p:cNvGrpSpPr/>
            <p:nvPr/>
          </p:nvGrpSpPr>
          <p:grpSpPr>
            <a:xfrm>
              <a:off x="2994199" y="1143000"/>
              <a:ext cx="5591700" cy="1911600"/>
              <a:chOff x="3300150" y="1150509"/>
              <a:chExt cx="5591700" cy="1911600"/>
            </a:xfrm>
          </p:grpSpPr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943C4823-71A2-F66E-4D3A-7508D7C9B653}"/>
                  </a:ext>
                </a:extLst>
              </p:cNvPr>
              <p:cNvCxnSpPr>
                <a:cxnSpLocks/>
                <a:stCxn id="17" idx="6"/>
                <a:endCxn id="18" idx="1"/>
              </p:cNvCxnSpPr>
              <p:nvPr/>
            </p:nvCxnSpPr>
            <p:spPr>
              <a:xfrm>
                <a:off x="4999050" y="1417209"/>
                <a:ext cx="910681" cy="498181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3F00597-0B13-46A5-603A-7CC6A8C6E38B}"/>
                  </a:ext>
                </a:extLst>
              </p:cNvPr>
              <p:cNvSpPr/>
              <p:nvPr/>
            </p:nvSpPr>
            <p:spPr>
              <a:xfrm>
                <a:off x="4925954" y="1550812"/>
                <a:ext cx="1016000" cy="1036320"/>
              </a:xfrm>
              <a:custGeom>
                <a:avLst/>
                <a:gdLst>
                  <a:gd name="connsiteX0" fmla="*/ 0 w 1016000"/>
                  <a:gd name="connsiteY0" fmla="*/ 0 h 1036320"/>
                  <a:gd name="connsiteX1" fmla="*/ 508000 w 1016000"/>
                  <a:gd name="connsiteY1" fmla="*/ 284480 h 1036320"/>
                  <a:gd name="connsiteX2" fmla="*/ 1016000 w 1016000"/>
                  <a:gd name="connsiteY2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1036320">
                    <a:moveTo>
                      <a:pt x="0" y="0"/>
                    </a:moveTo>
                    <a:cubicBezTo>
                      <a:pt x="169333" y="55880"/>
                      <a:pt x="338667" y="111760"/>
                      <a:pt x="508000" y="284480"/>
                    </a:cubicBezTo>
                    <a:cubicBezTo>
                      <a:pt x="677333" y="457200"/>
                      <a:pt x="931333" y="921173"/>
                      <a:pt x="1016000" y="1036320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EB795766-EAAD-EBF5-C8BF-0A4DBEF5A341}"/>
                  </a:ext>
                </a:extLst>
              </p:cNvPr>
              <p:cNvSpPr/>
              <p:nvPr/>
            </p:nvSpPr>
            <p:spPr>
              <a:xfrm>
                <a:off x="3817950" y="1874823"/>
                <a:ext cx="2088240" cy="258252"/>
              </a:xfrm>
              <a:custGeom>
                <a:avLst/>
                <a:gdLst>
                  <a:gd name="connsiteX0" fmla="*/ 0 w 2072640"/>
                  <a:gd name="connsiteY0" fmla="*/ 169766 h 258252"/>
                  <a:gd name="connsiteX1" fmla="*/ 690880 w 2072640"/>
                  <a:gd name="connsiteY1" fmla="*/ 251046 h 258252"/>
                  <a:gd name="connsiteX2" fmla="*/ 1320800 w 2072640"/>
                  <a:gd name="connsiteY2" fmla="*/ 7206 h 258252"/>
                  <a:gd name="connsiteX3" fmla="*/ 2072640 w 2072640"/>
                  <a:gd name="connsiteY3" fmla="*/ 88486 h 25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640" h="258252">
                    <a:moveTo>
                      <a:pt x="0" y="169766"/>
                    </a:moveTo>
                    <a:cubicBezTo>
                      <a:pt x="235373" y="223952"/>
                      <a:pt x="470747" y="278139"/>
                      <a:pt x="690880" y="251046"/>
                    </a:cubicBezTo>
                    <a:cubicBezTo>
                      <a:pt x="911013" y="223953"/>
                      <a:pt x="1090507" y="34299"/>
                      <a:pt x="1320800" y="7206"/>
                    </a:cubicBezTo>
                    <a:cubicBezTo>
                      <a:pt x="1551093" y="-19887"/>
                      <a:pt x="1811866" y="34299"/>
                      <a:pt x="2072640" y="88486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B1D44090-5B27-DCBD-D94F-3F86A3B6ACE4}"/>
                  </a:ext>
                </a:extLst>
              </p:cNvPr>
              <p:cNvSpPr/>
              <p:nvPr/>
            </p:nvSpPr>
            <p:spPr>
              <a:xfrm>
                <a:off x="3840150" y="2149043"/>
                <a:ext cx="2056896" cy="501082"/>
              </a:xfrm>
              <a:custGeom>
                <a:avLst/>
                <a:gdLst>
                  <a:gd name="connsiteX0" fmla="*/ 6002 w 2035970"/>
                  <a:gd name="connsiteY0" fmla="*/ 0 h 493776"/>
                  <a:gd name="connsiteX1" fmla="*/ 170594 w 2035970"/>
                  <a:gd name="connsiteY1" fmla="*/ 45720 h 493776"/>
                  <a:gd name="connsiteX2" fmla="*/ 1139858 w 2035970"/>
                  <a:gd name="connsiteY2" fmla="*/ 128016 h 493776"/>
                  <a:gd name="connsiteX3" fmla="*/ 2035970 w 2035970"/>
                  <a:gd name="connsiteY3" fmla="*/ 493776 h 493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5970" h="493776">
                    <a:moveTo>
                      <a:pt x="6002" y="0"/>
                    </a:moveTo>
                    <a:cubicBezTo>
                      <a:pt x="-6190" y="12192"/>
                      <a:pt x="-18382" y="24384"/>
                      <a:pt x="170594" y="45720"/>
                    </a:cubicBezTo>
                    <a:cubicBezTo>
                      <a:pt x="359570" y="67056"/>
                      <a:pt x="828962" y="53340"/>
                      <a:pt x="1139858" y="128016"/>
                    </a:cubicBezTo>
                    <a:cubicBezTo>
                      <a:pt x="1450754" y="202692"/>
                      <a:pt x="1743362" y="348234"/>
                      <a:pt x="2035970" y="493776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2912FD1-234B-039A-9C31-4A56EC276D6F}"/>
                  </a:ext>
                </a:extLst>
              </p:cNvPr>
              <p:cNvSpPr/>
              <p:nvPr/>
            </p:nvSpPr>
            <p:spPr>
              <a:xfrm>
                <a:off x="3831138" y="2082280"/>
                <a:ext cx="2005263" cy="657726"/>
              </a:xfrm>
              <a:custGeom>
                <a:avLst/>
                <a:gdLst>
                  <a:gd name="connsiteX0" fmla="*/ 0 w 2005263"/>
                  <a:gd name="connsiteY0" fmla="*/ 657726 h 657726"/>
                  <a:gd name="connsiteX1" fmla="*/ 770021 w 2005263"/>
                  <a:gd name="connsiteY1" fmla="*/ 240631 h 657726"/>
                  <a:gd name="connsiteX2" fmla="*/ 2005263 w 2005263"/>
                  <a:gd name="connsiteY2" fmla="*/ 0 h 657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5263" h="657726">
                    <a:moveTo>
                      <a:pt x="0" y="657726"/>
                    </a:moveTo>
                    <a:cubicBezTo>
                      <a:pt x="217905" y="503989"/>
                      <a:pt x="435811" y="350252"/>
                      <a:pt x="770021" y="240631"/>
                    </a:cubicBezTo>
                    <a:cubicBezTo>
                      <a:pt x="1104231" y="131010"/>
                      <a:pt x="1554747" y="65505"/>
                      <a:pt x="2005263" y="0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5156EDC8-ADC0-9CE9-2B81-EC323B2C927F}"/>
                  </a:ext>
                </a:extLst>
              </p:cNvPr>
              <p:cNvSpPr/>
              <p:nvPr/>
            </p:nvSpPr>
            <p:spPr>
              <a:xfrm>
                <a:off x="3842578" y="2634380"/>
                <a:ext cx="2000566" cy="167122"/>
              </a:xfrm>
              <a:custGeom>
                <a:avLst/>
                <a:gdLst>
                  <a:gd name="connsiteX0" fmla="*/ 0 w 2000566"/>
                  <a:gd name="connsiteY0" fmla="*/ 167122 h 167122"/>
                  <a:gd name="connsiteX1" fmla="*/ 863881 w 2000566"/>
                  <a:gd name="connsiteY1" fmla="*/ 408 h 167122"/>
                  <a:gd name="connsiteX2" fmla="*/ 2000566 w 2000566"/>
                  <a:gd name="connsiteY2" fmla="*/ 116603 h 167122"/>
                  <a:gd name="connsiteX3" fmla="*/ 2000566 w 2000566"/>
                  <a:gd name="connsiteY3" fmla="*/ 116603 h 16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566" h="167122">
                    <a:moveTo>
                      <a:pt x="0" y="167122"/>
                    </a:moveTo>
                    <a:cubicBezTo>
                      <a:pt x="265226" y="87975"/>
                      <a:pt x="530453" y="8828"/>
                      <a:pt x="863881" y="408"/>
                    </a:cubicBezTo>
                    <a:cubicBezTo>
                      <a:pt x="1197309" y="-8012"/>
                      <a:pt x="2000566" y="116603"/>
                      <a:pt x="2000566" y="116603"/>
                    </a:cubicBezTo>
                    <a:lnTo>
                      <a:pt x="2000566" y="116603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177729D9-79E4-46E2-812B-E97F9B4E9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5550" y="1471791"/>
                <a:ext cx="933181" cy="498181"/>
              </a:xfrm>
              <a:prstGeom prst="curvedConnector2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C7B501B6-8F94-1F1E-DC60-D3CF0F6CDDEF}"/>
                  </a:ext>
                </a:extLst>
              </p:cNvPr>
              <p:cNvSpPr/>
              <p:nvPr/>
            </p:nvSpPr>
            <p:spPr>
              <a:xfrm>
                <a:off x="6303219" y="1918815"/>
                <a:ext cx="2088240" cy="258252"/>
              </a:xfrm>
              <a:custGeom>
                <a:avLst/>
                <a:gdLst>
                  <a:gd name="connsiteX0" fmla="*/ 0 w 2072640"/>
                  <a:gd name="connsiteY0" fmla="*/ 169766 h 258252"/>
                  <a:gd name="connsiteX1" fmla="*/ 690880 w 2072640"/>
                  <a:gd name="connsiteY1" fmla="*/ 251046 h 258252"/>
                  <a:gd name="connsiteX2" fmla="*/ 1320800 w 2072640"/>
                  <a:gd name="connsiteY2" fmla="*/ 7206 h 258252"/>
                  <a:gd name="connsiteX3" fmla="*/ 2072640 w 2072640"/>
                  <a:gd name="connsiteY3" fmla="*/ 88486 h 25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2640" h="258252">
                    <a:moveTo>
                      <a:pt x="0" y="169766"/>
                    </a:moveTo>
                    <a:cubicBezTo>
                      <a:pt x="235373" y="223952"/>
                      <a:pt x="470747" y="278139"/>
                      <a:pt x="690880" y="251046"/>
                    </a:cubicBezTo>
                    <a:cubicBezTo>
                      <a:pt x="911013" y="223953"/>
                      <a:pt x="1090507" y="34299"/>
                      <a:pt x="1320800" y="7206"/>
                    </a:cubicBezTo>
                    <a:cubicBezTo>
                      <a:pt x="1551093" y="-19887"/>
                      <a:pt x="1811866" y="34299"/>
                      <a:pt x="2072640" y="88486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66C7AC3-FAB8-5FCD-448B-F3EF64BD0D7C}"/>
                  </a:ext>
                </a:extLst>
              </p:cNvPr>
              <p:cNvSpPr/>
              <p:nvPr/>
            </p:nvSpPr>
            <p:spPr>
              <a:xfrm>
                <a:off x="6349972" y="2108345"/>
                <a:ext cx="2005263" cy="657726"/>
              </a:xfrm>
              <a:custGeom>
                <a:avLst/>
                <a:gdLst>
                  <a:gd name="connsiteX0" fmla="*/ 0 w 2005263"/>
                  <a:gd name="connsiteY0" fmla="*/ 657726 h 657726"/>
                  <a:gd name="connsiteX1" fmla="*/ 770021 w 2005263"/>
                  <a:gd name="connsiteY1" fmla="*/ 240631 h 657726"/>
                  <a:gd name="connsiteX2" fmla="*/ 2005263 w 2005263"/>
                  <a:gd name="connsiteY2" fmla="*/ 0 h 657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5263" h="657726">
                    <a:moveTo>
                      <a:pt x="0" y="657726"/>
                    </a:moveTo>
                    <a:cubicBezTo>
                      <a:pt x="217905" y="503989"/>
                      <a:pt x="435811" y="350252"/>
                      <a:pt x="770021" y="240631"/>
                    </a:cubicBezTo>
                    <a:cubicBezTo>
                      <a:pt x="1104231" y="131010"/>
                      <a:pt x="1554747" y="65505"/>
                      <a:pt x="2005263" y="0"/>
                    </a:cubicBez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86BEF3-4773-62AA-5CEA-AFBE3E8FD0BE}"/>
                  </a:ext>
                </a:extLst>
              </p:cNvPr>
              <p:cNvSpPr/>
              <p:nvPr/>
            </p:nvSpPr>
            <p:spPr>
              <a:xfrm>
                <a:off x="3300150" y="1836309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057AE14-202E-B387-703D-0FA5D3F8DDB3}"/>
                  </a:ext>
                </a:extLst>
              </p:cNvPr>
              <p:cNvSpPr/>
              <p:nvPr/>
            </p:nvSpPr>
            <p:spPr>
              <a:xfrm>
                <a:off x="4465650" y="1150509"/>
                <a:ext cx="533400" cy="5334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EBBEF2-842C-3CB4-426F-1E7CD21527DC}"/>
                  </a:ext>
                </a:extLst>
              </p:cNvPr>
              <p:cNvSpPr/>
              <p:nvPr/>
            </p:nvSpPr>
            <p:spPr>
              <a:xfrm>
                <a:off x="3300150" y="2522109"/>
                <a:ext cx="540000" cy="540000"/>
              </a:xfrm>
              <a:prstGeom prst="ellips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AB1574-B354-391F-DF5C-009EB83A93D6}"/>
                  </a:ext>
                </a:extLst>
              </p:cNvPr>
              <p:cNvSpPr/>
              <p:nvPr/>
            </p:nvSpPr>
            <p:spPr>
              <a:xfrm>
                <a:off x="5830650" y="1836309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EFDA684-D9FE-309F-E765-BAB1920DF31F}"/>
                  </a:ext>
                </a:extLst>
              </p:cNvPr>
              <p:cNvSpPr/>
              <p:nvPr/>
            </p:nvSpPr>
            <p:spPr>
              <a:xfrm>
                <a:off x="6980250" y="1205091"/>
                <a:ext cx="533400" cy="533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8691F99-1298-084B-9C4B-31DFD20C246A}"/>
                  </a:ext>
                </a:extLst>
              </p:cNvPr>
              <p:cNvSpPr/>
              <p:nvPr/>
            </p:nvSpPr>
            <p:spPr>
              <a:xfrm>
                <a:off x="5830650" y="2522109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US" sz="24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6F86134-13C4-EE70-1B61-DFE210855654}"/>
                  </a:ext>
                </a:extLst>
              </p:cNvPr>
              <p:cNvSpPr/>
              <p:nvPr/>
            </p:nvSpPr>
            <p:spPr>
              <a:xfrm>
                <a:off x="8351850" y="1890891"/>
                <a:ext cx="540000" cy="540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1E94379-47EE-3AD8-B659-0C003697FFD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1702" y="1222152"/>
                    <a:ext cx="581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1E94379-47EE-3AD8-B659-0C003697FF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1702" y="1222152"/>
                    <a:ext cx="58150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28C0E9A-59C2-CEE7-A418-3DD521AFD4F7}"/>
                      </a:ext>
                    </a:extLst>
                  </p:cNvPr>
                  <p:cNvSpPr txBox="1"/>
                  <p:nvPr/>
                </p:nvSpPr>
                <p:spPr>
                  <a:xfrm>
                    <a:off x="5146551" y="1416754"/>
                    <a:ext cx="581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28C0E9A-59C2-CEE7-A418-3DD521AFD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551" y="1416754"/>
                    <a:ext cx="58150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721F45-45D6-6B08-D111-0930CE330AB6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0" y="1676400"/>
                    <a:ext cx="576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721F45-45D6-6B08-D111-0930CE330A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0" y="1676400"/>
                    <a:ext cx="5761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C489CA7-31C6-F09A-1FC7-5C4D9824ED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800" y="2097255"/>
                    <a:ext cx="5761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C489CA7-31C6-F09A-1FC7-5C4D9824E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2097255"/>
                    <a:ext cx="57618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6227ECB3-6398-8EBF-892D-36BACB9A65C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5941" y="1264758"/>
                    <a:ext cx="620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6227ECB3-6398-8EBF-892D-36BACB9A6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5941" y="1264758"/>
                    <a:ext cx="62093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D2E0A5F-76BE-587E-EAC6-8F45C43D384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73" y="1749981"/>
                    <a:ext cx="6156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D2E0A5F-76BE-587E-EAC6-8F45C43D3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2873" y="1749981"/>
                    <a:ext cx="6156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62CDCE6-95C0-F336-F2D3-839D358FA74A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2297668"/>
                    <a:ext cx="581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62CDCE6-95C0-F336-F2D3-839D358FA7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2297668"/>
                    <a:ext cx="58150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D2B23F8-1F77-7F9F-553A-E221125F86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400" y="2678668"/>
                    <a:ext cx="581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D2B23F8-1F77-7F9F-553A-E221125F86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678668"/>
                    <a:ext cx="58150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F15CA7B-E03B-B302-351D-FD8646B13BC7}"/>
                      </a:ext>
                    </a:extLst>
                  </p:cNvPr>
                  <p:cNvSpPr txBox="1"/>
                  <p:nvPr/>
                </p:nvSpPr>
                <p:spPr>
                  <a:xfrm>
                    <a:off x="6491272" y="2496346"/>
                    <a:ext cx="620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F15CA7B-E03B-B302-351D-FD8646B13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272" y="2496346"/>
                    <a:ext cx="6209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90A7C2-8AB6-236B-264C-80E6ABF9F4C2}"/>
                    </a:ext>
                  </a:extLst>
                </p:cNvPr>
                <p:cNvSpPr txBox="1"/>
                <p:nvPr/>
              </p:nvSpPr>
              <p:spPr>
                <a:xfrm>
                  <a:off x="1768388" y="1883382"/>
                  <a:ext cx="1177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90A7C2-8AB6-236B-264C-80E6ABF9F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388" y="1883382"/>
                  <a:ext cx="11775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E5F522-1DD6-1AB7-B6B6-36F769F75485}"/>
                    </a:ext>
                  </a:extLst>
                </p:cNvPr>
                <p:cNvSpPr txBox="1"/>
                <p:nvPr/>
              </p:nvSpPr>
              <p:spPr>
                <a:xfrm>
                  <a:off x="1768388" y="2644393"/>
                  <a:ext cx="1177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E5F522-1DD6-1AB7-B6B6-36F769F75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388" y="2644393"/>
                  <a:ext cx="11775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628A594-52C8-591D-E5A4-C65A71DF1E97}"/>
                    </a:ext>
                  </a:extLst>
                </p:cNvPr>
                <p:cNvSpPr txBox="1"/>
                <p:nvPr/>
              </p:nvSpPr>
              <p:spPr>
                <a:xfrm>
                  <a:off x="8672823" y="1968716"/>
                  <a:ext cx="1177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628A594-52C8-591D-E5A4-C65A71DF1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23" y="1968716"/>
                  <a:ext cx="117756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11717AE-60CA-8528-D1DB-3AE3D2263268}"/>
                    </a:ext>
                  </a:extLst>
                </p:cNvPr>
                <p:cNvSpPr txBox="1"/>
                <p:nvPr/>
              </p:nvSpPr>
              <p:spPr>
                <a:xfrm>
                  <a:off x="1624494" y="1100828"/>
                  <a:ext cx="1177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CA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11717AE-60CA-8528-D1DB-3AE3D2263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494" y="1100828"/>
                  <a:ext cx="117756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9C2EBF7-D406-182D-470C-5207816D21CF}"/>
                    </a:ext>
                  </a:extLst>
                </p:cNvPr>
                <p:cNvSpPr txBox="1"/>
                <p:nvPr/>
              </p:nvSpPr>
              <p:spPr>
                <a:xfrm>
                  <a:off x="1654973" y="1422891"/>
                  <a:ext cx="14222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9C2EBF7-D406-182D-470C-5207816D2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973" y="1422891"/>
                  <a:ext cx="142223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177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844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21873</TotalTime>
  <Words>2294</Words>
  <Application>Microsoft Macintosh PowerPoint</Application>
  <PresentationFormat>Widescreen</PresentationFormat>
  <Paragraphs>1024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Andale Mono</vt:lpstr>
      <vt:lpstr>Aptos</vt:lpstr>
      <vt:lpstr>Arial</vt:lpstr>
      <vt:lpstr>Calibri</vt:lpstr>
      <vt:lpstr>Calibri Light</vt:lpstr>
      <vt:lpstr>Cambria Math</vt:lpstr>
      <vt:lpstr>Comic Sans MS</vt:lpstr>
      <vt:lpstr>Consolas</vt:lpstr>
      <vt:lpstr>Segoe UI</vt:lpstr>
      <vt:lpstr>Symbol</vt:lpstr>
      <vt:lpstr>Office Theme</vt:lpstr>
      <vt:lpstr>1_Office Theme</vt:lpstr>
      <vt:lpstr>2_Office Theme</vt:lpstr>
      <vt:lpstr>3_Office Theme</vt:lpstr>
      <vt:lpstr>SEP 740 Deep Learning </vt:lpstr>
      <vt:lpstr>PowerPoint Presentation</vt:lpstr>
      <vt:lpstr>PowerPoint Presentation</vt:lpstr>
      <vt:lpstr>Limitations of a Single-Layer Feedforward Network (SLFN)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Recap</vt:lpstr>
      <vt:lpstr>PowerPoint Presentation</vt:lpstr>
      <vt:lpstr>Quick Recap</vt:lpstr>
      <vt:lpstr>Quick Recap</vt:lpstr>
      <vt:lpstr>Questions …</vt:lpstr>
      <vt:lpstr>DL and ML - Python Libraries</vt:lpstr>
    </vt:vector>
  </TitlesOfParts>
  <Company>Universe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CSE452 – Artificial Neural Networks CSE5.. – Advanced Neural Networks</dc:title>
  <dc:creator>Suresh</dc:creator>
  <cp:lastModifiedBy>Dr. Anwar Majid Mirza</cp:lastModifiedBy>
  <cp:revision>48</cp:revision>
  <dcterms:created xsi:type="dcterms:W3CDTF">2002-01-07T05:12:35Z</dcterms:created>
  <dcterms:modified xsi:type="dcterms:W3CDTF">2025-07-09T16:16:19Z</dcterms:modified>
</cp:coreProperties>
</file>