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7200" cy="14630400"/>
  <p:notesSz cx="6858000" cy="9144000"/>
  <p:defaultTextStyle>
    <a:defPPr>
      <a:defRPr lang="en-US"/>
    </a:defPPr>
    <a:lvl1pPr marL="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2178" y="-72"/>
      </p:cViewPr>
      <p:guideLst>
        <p:guide orient="horz" pos="4608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4544908"/>
            <a:ext cx="1010412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8290560"/>
            <a:ext cx="832104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0868" y="1171787"/>
            <a:ext cx="2940845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210" y="1171787"/>
            <a:ext cx="8628538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9401388"/>
            <a:ext cx="10104120" cy="290576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6200989"/>
            <a:ext cx="10104120" cy="320039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2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78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63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5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40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210" y="6827521"/>
            <a:ext cx="5784690" cy="1931077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7022" y="6827521"/>
            <a:ext cx="5784692" cy="1931077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85894"/>
            <a:ext cx="1069848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3274908"/>
            <a:ext cx="5252245" cy="13648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1" y="4639734"/>
            <a:ext cx="5252245" cy="842941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3274908"/>
            <a:ext cx="5254308" cy="13648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4639734"/>
            <a:ext cx="5254308" cy="842941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582507"/>
            <a:ext cx="3910807" cy="247904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6" y="582508"/>
            <a:ext cx="6645275" cy="1248664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3061548"/>
            <a:ext cx="3910807" cy="10007601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10241280"/>
            <a:ext cx="7132320" cy="120904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1307253"/>
            <a:ext cx="7132320" cy="8778240"/>
          </a:xfr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11450321"/>
            <a:ext cx="7132320" cy="1717039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585894"/>
            <a:ext cx="10698480" cy="24384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413761"/>
            <a:ext cx="10698480" cy="9655388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13560215"/>
            <a:ext cx="2773680" cy="7789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7707-3829-4A36-9964-372038C2CFE8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13560215"/>
            <a:ext cx="3764280" cy="7789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13560215"/>
            <a:ext cx="2773680" cy="7789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A104-B5E8-46FF-8A19-922E2AA485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52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135852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1358524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13585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1358524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135852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Traffic </a:t>
            </a:r>
            <a:r>
              <a:rPr lang="en-US" sz="6000" dirty="0" smtClean="0"/>
              <a:t>Jam</a:t>
            </a:r>
            <a:r>
              <a:rPr lang="en-US" dirty="0" smtClean="0"/>
              <a:t> Synchronizer </a:t>
            </a:r>
            <a:endParaRPr lang="en-US" dirty="0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1943098" cy="1574800"/>
          </a:xfrm>
          <a:prstGeom prst="rect">
            <a:avLst/>
          </a:prstGeom>
        </p:spPr>
      </p:pic>
      <p:pic>
        <p:nvPicPr>
          <p:cNvPr id="6" name="Picture 5" descr="ar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362200"/>
            <a:ext cx="617217" cy="228599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371600"/>
            <a:ext cx="1600200" cy="1752600"/>
          </a:xfrm>
          <a:prstGeom prst="rect">
            <a:avLst/>
          </a:prstGeom>
        </p:spPr>
      </p:pic>
      <p:pic>
        <p:nvPicPr>
          <p:cNvPr id="8" name="Picture 7" descr="jam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143000"/>
            <a:ext cx="1905000" cy="2438400"/>
          </a:xfrm>
          <a:prstGeom prst="rect">
            <a:avLst/>
          </a:prstGeom>
        </p:spPr>
      </p:pic>
      <p:pic>
        <p:nvPicPr>
          <p:cNvPr id="9" name="Picture 8" descr="ar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362200"/>
            <a:ext cx="617217" cy="228599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4724400"/>
            <a:ext cx="29718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33528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Late for work?</a:t>
            </a: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Got to Hurry?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33528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comes Dhaka Traffic?</a:t>
            </a: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5720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comes our solution for  Live Traffic Update of Dhaka City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0600" y="5715000"/>
            <a:ext cx="5105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TRAFFIC JAM SYNCHRONIZER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75438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Helps you to give input where you are stuck in jam with customized Google map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Shows you the places that are jam-struck with just one click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Shows the estimated time where the vehicles are stuck and alternate way to your destination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Markers indicating what is happening where ??</a:t>
            </a:r>
            <a:endParaRPr lang="en-US" sz="2400" dirty="0" smtClean="0"/>
          </a:p>
        </p:txBody>
      </p:sp>
      <p:pic>
        <p:nvPicPr>
          <p:cNvPr id="18" name="Picture 17" descr="Waz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9200" y="12725400"/>
            <a:ext cx="2133600" cy="1524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3400" y="6858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others are stuck in jam you know what to do….</a:t>
            </a:r>
            <a:endParaRPr lang="en-US" dirty="0"/>
          </a:p>
        </p:txBody>
      </p:sp>
      <p:pic>
        <p:nvPicPr>
          <p:cNvPr id="20" name="Picture 19" descr="Captur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8001000"/>
            <a:ext cx="3124200" cy="1905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3400" y="102870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Very easy to use and a interactive  apps using  cloud server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Keeps updating from time to time so that you can get the latest update instantly </a:t>
            </a:r>
          </a:p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128778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Enjoy Your Jam-free Life 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4" name="Picture 23" descr="pin_green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5800"/>
            <a:ext cx="2280056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Traffic Jam Synchronizer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10</cp:revision>
  <dcterms:created xsi:type="dcterms:W3CDTF">2015-12-31T07:45:30Z</dcterms:created>
  <dcterms:modified xsi:type="dcterms:W3CDTF">2015-12-31T09:19:19Z</dcterms:modified>
</cp:coreProperties>
</file>