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Scrum 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Scrum Master </a:t>
            </a:r>
            <a:r>
              <a:rPr lang="en-US" sz="2400" dirty="0"/>
              <a:t>by Hasibullah Amanzay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6EE7-1DF5-4F56-90BD-C3337192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Experience as a scrum master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Working with a team and coordinating the meetings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Sprint layout through the project 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355E-B0FD-4E5B-91EB-C39871A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</a:t>
            </a:r>
            <a:r>
              <a:rPr lang="en-US" sz="2400" dirty="0"/>
              <a:t>by Qasim Lessani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A35C-D5E4-42F6-9B3D-13A581D3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Learning scrum methodology by practice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Laying out backlog and sprint 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Meeting and delivering if the required design is met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Understand the constraints and giving feedback on step by step of the design</a:t>
            </a:r>
          </a:p>
        </p:txBody>
      </p:sp>
    </p:spTree>
    <p:extLst>
      <p:ext uri="{BB962C8B-B14F-4D97-AF65-F5344CB8AC3E}">
        <p14:creationId xmlns:p14="http://schemas.microsoft.com/office/powerpoint/2010/main" val="20937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1F8-3DB7-4188-805A-894B4211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hammeed anwari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01BA-770D-4F4E-924A-C720D0F1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My experience from scrum methodology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 have a dynamic experience from scrum project.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Working with a team foster a culture of transparency and continues improvement.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79F-1B99-49D2-A7D3-156C297A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Tamana gul Najafi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56B7-3AA9-4309-A8AD-302D9FDA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scrum project, I experienced a lot of amazing encounters.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Agile Approach: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Development of Java: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Database Management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 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32037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0AB-52AC-49C2-80D5-A1125C0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sz="2400" dirty="0"/>
              <a:t>by amana bakhtyar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8DC4-32B1-4264-B1B2-58AF14A7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Homepage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Three features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Patient information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Medical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Insurance information</a:t>
            </a:r>
          </a:p>
        </p:txBody>
      </p:sp>
    </p:spTree>
    <p:extLst>
      <p:ext uri="{BB962C8B-B14F-4D97-AF65-F5344CB8AC3E}">
        <p14:creationId xmlns:p14="http://schemas.microsoft.com/office/powerpoint/2010/main" val="15765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Tw Cen MT</vt:lpstr>
      <vt:lpstr>Tw Cen MT Condensed</vt:lpstr>
      <vt:lpstr>Wingdings 3</vt:lpstr>
      <vt:lpstr>Integral</vt:lpstr>
      <vt:lpstr>Hospital Management system</vt:lpstr>
      <vt:lpstr>Scrum Master by Hasibullah Amanzay</vt:lpstr>
      <vt:lpstr>Product owner by Qasim Lessani</vt:lpstr>
      <vt:lpstr>Developer by hammeed anwari</vt:lpstr>
      <vt:lpstr>Developer by Tamana gul Najafi</vt:lpstr>
      <vt:lpstr>Developer by amana bakhtyar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2024-05-05T15:07:48Z</dcterms:created>
  <dcterms:modified xsi:type="dcterms:W3CDTF">2024-05-05T20:26:51Z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