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6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5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Rashid Shaik" userId="593979c7e2330f58" providerId="LiveId" clId="{85780BED-8424-4519-A291-7FAAA5C9637C}"/>
    <pc:docChg chg="undo custSel delSld modSld">
      <pc:chgData name="Anwar Rashid Shaik" userId="593979c7e2330f58" providerId="LiveId" clId="{85780BED-8424-4519-A291-7FAAA5C9637C}" dt="2023-12-02T04:41:38.721" v="4" actId="47"/>
      <pc:docMkLst>
        <pc:docMk/>
      </pc:docMkLst>
      <pc:sldChg chg="addSp delSp modSp mod setBg">
        <pc:chgData name="Anwar Rashid Shaik" userId="593979c7e2330f58" providerId="LiveId" clId="{85780BED-8424-4519-A291-7FAAA5C9637C}" dt="2023-12-02T04:39:43.596" v="3" actId="26606"/>
        <pc:sldMkLst>
          <pc:docMk/>
          <pc:sldMk cId="750877141" sldId="266"/>
        </pc:sldMkLst>
        <pc:spChg chg="mod">
          <ac:chgData name="Anwar Rashid Shaik" userId="593979c7e2330f58" providerId="LiveId" clId="{85780BED-8424-4519-A291-7FAAA5C9637C}" dt="2023-12-02T04:39:43.548" v="2" actId="26606"/>
          <ac:spMkLst>
            <pc:docMk/>
            <pc:sldMk cId="750877141" sldId="266"/>
            <ac:spMk id="2" creationId="{5BA8CCD0-D4F0-0A88-A9BD-DAB7AA93264A}"/>
          </ac:spMkLst>
        </pc:spChg>
        <pc:spChg chg="add del">
          <ac:chgData name="Anwar Rashid Shaik" userId="593979c7e2330f58" providerId="LiveId" clId="{85780BED-8424-4519-A291-7FAAA5C9637C}" dt="2023-12-02T04:39:43.548" v="2" actId="26606"/>
          <ac:spMkLst>
            <pc:docMk/>
            <pc:sldMk cId="750877141" sldId="266"/>
            <ac:spMk id="20" creationId="{7301F447-EEF7-48F5-AF73-7566EE7F64AD}"/>
          </ac:spMkLst>
        </pc:spChg>
        <pc:spChg chg="add del">
          <ac:chgData name="Anwar Rashid Shaik" userId="593979c7e2330f58" providerId="LiveId" clId="{85780BED-8424-4519-A291-7FAAA5C9637C}" dt="2023-12-02T04:39:43.548" v="2" actId="26606"/>
          <ac:spMkLst>
            <pc:docMk/>
            <pc:sldMk cId="750877141" sldId="266"/>
            <ac:spMk id="22" creationId="{F7117410-A2A4-4085-9ADC-46744551DBDE}"/>
          </ac:spMkLst>
        </pc:spChg>
        <pc:spChg chg="add del">
          <ac:chgData name="Anwar Rashid Shaik" userId="593979c7e2330f58" providerId="LiveId" clId="{85780BED-8424-4519-A291-7FAAA5C9637C}" dt="2023-12-02T04:39:43.548" v="2" actId="26606"/>
          <ac:spMkLst>
            <pc:docMk/>
            <pc:sldMk cId="750877141" sldId="266"/>
            <ac:spMk id="24" creationId="{99F74EB5-E547-4FB4-95F5-BCC788F3C4A0}"/>
          </ac:spMkLst>
        </pc:spChg>
        <pc:graphicFrameChg chg="mod modGraphic">
          <ac:chgData name="Anwar Rashid Shaik" userId="593979c7e2330f58" providerId="LiveId" clId="{85780BED-8424-4519-A291-7FAAA5C9637C}" dt="2023-12-02T04:39:43.596" v="3" actId="26606"/>
          <ac:graphicFrameMkLst>
            <pc:docMk/>
            <pc:sldMk cId="750877141" sldId="266"/>
            <ac:graphicFrameMk id="15" creationId="{97765D77-4D5B-6F11-188E-9DF83C908AAE}"/>
          </ac:graphicFrameMkLst>
        </pc:graphicFrameChg>
      </pc:sldChg>
      <pc:sldChg chg="del">
        <pc:chgData name="Anwar Rashid Shaik" userId="593979c7e2330f58" providerId="LiveId" clId="{85780BED-8424-4519-A291-7FAAA5C9637C}" dt="2023-12-02T04:41:38.721" v="4" actId="47"/>
        <pc:sldMkLst>
          <pc:docMk/>
          <pc:sldMk cId="315823673" sldId="267"/>
        </pc:sldMkLst>
      </pc:sldChg>
      <pc:sldChg chg="modSp mod">
        <pc:chgData name="Anwar Rashid Shaik" userId="593979c7e2330f58" providerId="LiveId" clId="{85780BED-8424-4519-A291-7FAAA5C9637C}" dt="2023-12-02T04:39:33.294" v="0" actId="26606"/>
        <pc:sldMkLst>
          <pc:docMk/>
          <pc:sldMk cId="1213481925" sldId="269"/>
        </pc:sldMkLst>
        <pc:graphicFrameChg chg="modGraphic">
          <ac:chgData name="Anwar Rashid Shaik" userId="593979c7e2330f58" providerId="LiveId" clId="{85780BED-8424-4519-A291-7FAAA5C9637C}" dt="2023-12-02T04:39:33.294" v="0" actId="26606"/>
          <ac:graphicFrameMkLst>
            <pc:docMk/>
            <pc:sldMk cId="1213481925" sldId="269"/>
            <ac:graphicFrameMk id="5" creationId="{7AA89C8D-B2D5-6594-9105-A60C2109951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2.svg"/><Relationship Id="rId4" Type="http://schemas.openxmlformats.org/officeDocument/2006/relationships/image" Target="../media/image20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2.svg"/><Relationship Id="rId4" Type="http://schemas.openxmlformats.org/officeDocument/2006/relationships/image" Target="../media/image20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ED8D4-B204-411D-9B31-3D4B37D274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13B070-B3C6-471C-82B9-C1A125523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we'll kick things off by highlighting the crucial role of libraries in our implementation. </a:t>
          </a:r>
          <a:endParaRPr lang="en-US"/>
        </a:p>
      </dgm:t>
    </dgm:pt>
    <dgm:pt modelId="{F66BDB35-3055-43F9-B745-630C0FD7CC8A}" type="parTrans" cxnId="{6BEF3DD5-D612-41EC-9A64-7E8065F83B03}">
      <dgm:prSet/>
      <dgm:spPr/>
      <dgm:t>
        <a:bodyPr/>
        <a:lstStyle/>
        <a:p>
          <a:endParaRPr lang="en-US"/>
        </a:p>
      </dgm:t>
    </dgm:pt>
    <dgm:pt modelId="{2B425B6C-6DCC-462F-933A-EBC48D044660}" type="sibTrans" cxnId="{6BEF3DD5-D612-41EC-9A64-7E8065F83B03}">
      <dgm:prSet/>
      <dgm:spPr/>
      <dgm:t>
        <a:bodyPr/>
        <a:lstStyle/>
        <a:p>
          <a:endParaRPr lang="en-US"/>
        </a:p>
      </dgm:t>
    </dgm:pt>
    <dgm:pt modelId="{BAFF94B2-293E-4D49-9B57-A9CC132D51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These libraries form the foundation for introducing randomness, managing Jupyter Notebook displays, and enabling powerful visualization and numerical operations in our Tic-Tac-Toe reinforcement learning project.</a:t>
          </a:r>
          <a:r>
            <a:rPr lang="en-US"/>
            <a:t>  </a:t>
          </a:r>
        </a:p>
      </dgm:t>
    </dgm:pt>
    <dgm:pt modelId="{762CFF73-7962-4D68-AD6D-797016D3B98F}" type="parTrans" cxnId="{D5ED694A-9725-487D-ACEC-8374EF78BE81}">
      <dgm:prSet/>
      <dgm:spPr/>
      <dgm:t>
        <a:bodyPr/>
        <a:lstStyle/>
        <a:p>
          <a:endParaRPr lang="en-US"/>
        </a:p>
      </dgm:t>
    </dgm:pt>
    <dgm:pt modelId="{B7F60A9D-DADF-488B-8862-955445719D2A}" type="sibTrans" cxnId="{D5ED694A-9725-487D-ACEC-8374EF78BE81}">
      <dgm:prSet/>
      <dgm:spPr/>
      <dgm:t>
        <a:bodyPr/>
        <a:lstStyle/>
        <a:p>
          <a:endParaRPr lang="en-US"/>
        </a:p>
      </dgm:t>
    </dgm:pt>
    <dgm:pt modelId="{622DC432-75E7-4580-A185-F05ACE72FA15}" type="pres">
      <dgm:prSet presAssocID="{BEFED8D4-B204-411D-9B31-3D4B37D274C6}" presName="root" presStyleCnt="0">
        <dgm:presLayoutVars>
          <dgm:dir/>
          <dgm:resizeHandles val="exact"/>
        </dgm:presLayoutVars>
      </dgm:prSet>
      <dgm:spPr/>
    </dgm:pt>
    <dgm:pt modelId="{E9422E84-1612-408F-98D1-F3C85B899EFE}" type="pres">
      <dgm:prSet presAssocID="{2413B070-B3C6-471C-82B9-C1A125523BCC}" presName="compNode" presStyleCnt="0"/>
      <dgm:spPr/>
    </dgm:pt>
    <dgm:pt modelId="{5BDDB4FB-A8B0-44BB-9378-67A85FFB529A}" type="pres">
      <dgm:prSet presAssocID="{2413B070-B3C6-471C-82B9-C1A125523BCC}" presName="bgRect" presStyleLbl="bgShp" presStyleIdx="0" presStyleCnt="2"/>
      <dgm:spPr/>
    </dgm:pt>
    <dgm:pt modelId="{2FCC40C5-0ED4-4637-8F96-C90423B3637E}" type="pres">
      <dgm:prSet presAssocID="{2413B070-B3C6-471C-82B9-C1A125523B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33D11A0-510E-4598-9F7A-81766C265CDA}" type="pres">
      <dgm:prSet presAssocID="{2413B070-B3C6-471C-82B9-C1A125523BCC}" presName="spaceRect" presStyleCnt="0"/>
      <dgm:spPr/>
    </dgm:pt>
    <dgm:pt modelId="{90601D42-BB88-4DA3-975D-EAEC5839B4F0}" type="pres">
      <dgm:prSet presAssocID="{2413B070-B3C6-471C-82B9-C1A125523BCC}" presName="parTx" presStyleLbl="revTx" presStyleIdx="0" presStyleCnt="2">
        <dgm:presLayoutVars>
          <dgm:chMax val="0"/>
          <dgm:chPref val="0"/>
        </dgm:presLayoutVars>
      </dgm:prSet>
      <dgm:spPr/>
    </dgm:pt>
    <dgm:pt modelId="{92DEABBD-B129-4F09-AFC0-57AA6C7ABD06}" type="pres">
      <dgm:prSet presAssocID="{2B425B6C-6DCC-462F-933A-EBC48D044660}" presName="sibTrans" presStyleCnt="0"/>
      <dgm:spPr/>
    </dgm:pt>
    <dgm:pt modelId="{A2393F4E-AC0C-404B-B39E-316D6E35077E}" type="pres">
      <dgm:prSet presAssocID="{BAFF94B2-293E-4D49-9B57-A9CC132D514A}" presName="compNode" presStyleCnt="0"/>
      <dgm:spPr/>
    </dgm:pt>
    <dgm:pt modelId="{C08D4F50-72AC-4E96-9CE7-590FD673570A}" type="pres">
      <dgm:prSet presAssocID="{BAFF94B2-293E-4D49-9B57-A9CC132D514A}" presName="bgRect" presStyleLbl="bgShp" presStyleIdx="1" presStyleCnt="2"/>
      <dgm:spPr/>
    </dgm:pt>
    <dgm:pt modelId="{BFD623E9-2E08-4DAD-8F37-5F9A9ED89187}" type="pres">
      <dgm:prSet presAssocID="{BAFF94B2-293E-4D49-9B57-A9CC132D51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F9A9E36-78A9-466D-BF50-8688C2102674}" type="pres">
      <dgm:prSet presAssocID="{BAFF94B2-293E-4D49-9B57-A9CC132D514A}" presName="spaceRect" presStyleCnt="0"/>
      <dgm:spPr/>
    </dgm:pt>
    <dgm:pt modelId="{AE693878-882E-4113-841C-F0A544BF188C}" type="pres">
      <dgm:prSet presAssocID="{BAFF94B2-293E-4D49-9B57-A9CC132D51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ED694A-9725-487D-ACEC-8374EF78BE81}" srcId="{BEFED8D4-B204-411D-9B31-3D4B37D274C6}" destId="{BAFF94B2-293E-4D49-9B57-A9CC132D514A}" srcOrd="1" destOrd="0" parTransId="{762CFF73-7962-4D68-AD6D-797016D3B98F}" sibTransId="{B7F60A9D-DADF-488B-8862-955445719D2A}"/>
    <dgm:cxn modelId="{1F185E7D-51BF-442D-8A9F-44FF80BF197C}" type="presOf" srcId="{2413B070-B3C6-471C-82B9-C1A125523BCC}" destId="{90601D42-BB88-4DA3-975D-EAEC5839B4F0}" srcOrd="0" destOrd="0" presId="urn:microsoft.com/office/officeart/2018/2/layout/IconVerticalSolidList"/>
    <dgm:cxn modelId="{20FD3FA3-42E7-467C-A7AA-4DDF28C8FD6B}" type="presOf" srcId="{BAFF94B2-293E-4D49-9B57-A9CC132D514A}" destId="{AE693878-882E-4113-841C-F0A544BF188C}" srcOrd="0" destOrd="0" presId="urn:microsoft.com/office/officeart/2018/2/layout/IconVerticalSolidList"/>
    <dgm:cxn modelId="{32069DBE-F0FD-4567-8B02-E8BF7B0189CD}" type="presOf" srcId="{BEFED8D4-B204-411D-9B31-3D4B37D274C6}" destId="{622DC432-75E7-4580-A185-F05ACE72FA15}" srcOrd="0" destOrd="0" presId="urn:microsoft.com/office/officeart/2018/2/layout/IconVerticalSolidList"/>
    <dgm:cxn modelId="{6BEF3DD5-D612-41EC-9A64-7E8065F83B03}" srcId="{BEFED8D4-B204-411D-9B31-3D4B37D274C6}" destId="{2413B070-B3C6-471C-82B9-C1A125523BCC}" srcOrd="0" destOrd="0" parTransId="{F66BDB35-3055-43F9-B745-630C0FD7CC8A}" sibTransId="{2B425B6C-6DCC-462F-933A-EBC48D044660}"/>
    <dgm:cxn modelId="{AEA005F0-E8FB-4EB1-BF7B-8AC0BB42EF4D}" type="presParOf" srcId="{622DC432-75E7-4580-A185-F05ACE72FA15}" destId="{E9422E84-1612-408F-98D1-F3C85B899EFE}" srcOrd="0" destOrd="0" presId="urn:microsoft.com/office/officeart/2018/2/layout/IconVerticalSolidList"/>
    <dgm:cxn modelId="{69973E45-3BA3-40C2-AB9F-382B3540562E}" type="presParOf" srcId="{E9422E84-1612-408F-98D1-F3C85B899EFE}" destId="{5BDDB4FB-A8B0-44BB-9378-67A85FFB529A}" srcOrd="0" destOrd="0" presId="urn:microsoft.com/office/officeart/2018/2/layout/IconVerticalSolidList"/>
    <dgm:cxn modelId="{7782546C-A5C3-428F-AF58-1B5AE227C395}" type="presParOf" srcId="{E9422E84-1612-408F-98D1-F3C85B899EFE}" destId="{2FCC40C5-0ED4-4637-8F96-C90423B3637E}" srcOrd="1" destOrd="0" presId="urn:microsoft.com/office/officeart/2018/2/layout/IconVerticalSolidList"/>
    <dgm:cxn modelId="{E5F20C7B-C3BE-48A1-A74F-DEA473E79D39}" type="presParOf" srcId="{E9422E84-1612-408F-98D1-F3C85B899EFE}" destId="{433D11A0-510E-4598-9F7A-81766C265CDA}" srcOrd="2" destOrd="0" presId="urn:microsoft.com/office/officeart/2018/2/layout/IconVerticalSolidList"/>
    <dgm:cxn modelId="{06E09254-B205-4B63-8E3B-E6FE4781CBEF}" type="presParOf" srcId="{E9422E84-1612-408F-98D1-F3C85B899EFE}" destId="{90601D42-BB88-4DA3-975D-EAEC5839B4F0}" srcOrd="3" destOrd="0" presId="urn:microsoft.com/office/officeart/2018/2/layout/IconVerticalSolidList"/>
    <dgm:cxn modelId="{87FECB93-BF76-423E-9F29-847812F60A09}" type="presParOf" srcId="{622DC432-75E7-4580-A185-F05ACE72FA15}" destId="{92DEABBD-B129-4F09-AFC0-57AA6C7ABD06}" srcOrd="1" destOrd="0" presId="urn:microsoft.com/office/officeart/2018/2/layout/IconVerticalSolidList"/>
    <dgm:cxn modelId="{2102D208-8B63-4717-A038-40D6BB4DC1F6}" type="presParOf" srcId="{622DC432-75E7-4580-A185-F05ACE72FA15}" destId="{A2393F4E-AC0C-404B-B39E-316D6E35077E}" srcOrd="2" destOrd="0" presId="urn:microsoft.com/office/officeart/2018/2/layout/IconVerticalSolidList"/>
    <dgm:cxn modelId="{18C1B002-5626-442F-A5AF-FC1C5D6A8255}" type="presParOf" srcId="{A2393F4E-AC0C-404B-B39E-316D6E35077E}" destId="{C08D4F50-72AC-4E96-9CE7-590FD673570A}" srcOrd="0" destOrd="0" presId="urn:microsoft.com/office/officeart/2018/2/layout/IconVerticalSolidList"/>
    <dgm:cxn modelId="{ED099F06-CF07-4ACF-8AB6-F18527D94A08}" type="presParOf" srcId="{A2393F4E-AC0C-404B-B39E-316D6E35077E}" destId="{BFD623E9-2E08-4DAD-8F37-5F9A9ED89187}" srcOrd="1" destOrd="0" presId="urn:microsoft.com/office/officeart/2018/2/layout/IconVerticalSolidList"/>
    <dgm:cxn modelId="{3034F47A-74B6-4D79-B038-B4BA5E160C3E}" type="presParOf" srcId="{A2393F4E-AC0C-404B-B39E-316D6E35077E}" destId="{3F9A9E36-78A9-466D-BF50-8688C2102674}" srcOrd="2" destOrd="0" presId="urn:microsoft.com/office/officeart/2018/2/layout/IconVerticalSolidList"/>
    <dgm:cxn modelId="{8C4D8FE8-A90C-4AC2-8583-BEB83910AB32}" type="presParOf" srcId="{A2393F4E-AC0C-404B-B39E-316D6E35077E}" destId="{AE693878-882E-4113-841C-F0A544BF18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E6E4357-22F1-4F93-8061-81BF87096D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A5487D-33D1-4F2D-B030-EC116077E55D}">
      <dgm:prSet/>
      <dgm:spPr/>
      <dgm:t>
        <a:bodyPr/>
        <a:lstStyle/>
        <a:p>
          <a:r>
            <a:rPr lang="en-US"/>
            <a:t>Introduced the TicTacToe class, defining markers, rewards, and the game initialization process.</a:t>
          </a:r>
        </a:p>
      </dgm:t>
    </dgm:pt>
    <dgm:pt modelId="{CCC975AA-D827-41FB-9DA8-A678977AC40D}" type="parTrans" cxnId="{F87AB8CA-24F2-4B4C-B73C-B0B6BC00FCA1}">
      <dgm:prSet/>
      <dgm:spPr/>
      <dgm:t>
        <a:bodyPr/>
        <a:lstStyle/>
        <a:p>
          <a:endParaRPr lang="en-US"/>
        </a:p>
      </dgm:t>
    </dgm:pt>
    <dgm:pt modelId="{A2AB7CBB-5DA7-474E-A26C-BF2541CC4F91}" type="sibTrans" cxnId="{F87AB8CA-24F2-4B4C-B73C-B0B6BC00FCA1}">
      <dgm:prSet/>
      <dgm:spPr/>
      <dgm:t>
        <a:bodyPr/>
        <a:lstStyle/>
        <a:p>
          <a:endParaRPr lang="en-US"/>
        </a:p>
      </dgm:t>
    </dgm:pt>
    <dgm:pt modelId="{F265ED15-FD6D-4C50-9A9C-A3216103C88D}">
      <dgm:prSet/>
      <dgm:spPr/>
      <dgm:t>
        <a:bodyPr/>
        <a:lstStyle/>
        <a:p>
          <a:r>
            <a:rPr lang="en-US"/>
            <a:t>Described turn alternation and outlined conditions for ending the game.</a:t>
          </a:r>
        </a:p>
      </dgm:t>
    </dgm:pt>
    <dgm:pt modelId="{D99D6FBE-9183-4429-8F19-3D3755AB73E9}" type="parTrans" cxnId="{F433DADC-B3D1-4346-A4D5-C0E80310F8C7}">
      <dgm:prSet/>
      <dgm:spPr/>
      <dgm:t>
        <a:bodyPr/>
        <a:lstStyle/>
        <a:p>
          <a:endParaRPr lang="en-US"/>
        </a:p>
      </dgm:t>
    </dgm:pt>
    <dgm:pt modelId="{6CA7AFB4-1C14-4695-96FA-83FEF4EE0039}" type="sibTrans" cxnId="{F433DADC-B3D1-4346-A4D5-C0E80310F8C7}">
      <dgm:prSet/>
      <dgm:spPr/>
      <dgm:t>
        <a:bodyPr/>
        <a:lstStyle/>
        <a:p>
          <a:endParaRPr lang="en-US"/>
        </a:p>
      </dgm:t>
    </dgm:pt>
    <dgm:pt modelId="{470DD860-8FF3-4FA7-B7A3-E3C57B5B3649}">
      <dgm:prSet/>
      <dgm:spPr/>
      <dgm:t>
        <a:bodyPr/>
        <a:lstStyle/>
        <a:p>
          <a:r>
            <a:rPr lang="en-US"/>
            <a:t>Explored the seamless integration of a trained AI player for optimal gameplay.</a:t>
          </a:r>
        </a:p>
      </dgm:t>
    </dgm:pt>
    <dgm:pt modelId="{C6B373CD-D0B8-4CAC-8676-DDADAAED5E65}" type="parTrans" cxnId="{D53E00BD-8ECF-4673-88F1-23C9963668B7}">
      <dgm:prSet/>
      <dgm:spPr/>
      <dgm:t>
        <a:bodyPr/>
        <a:lstStyle/>
        <a:p>
          <a:endParaRPr lang="en-US"/>
        </a:p>
      </dgm:t>
    </dgm:pt>
    <dgm:pt modelId="{2B8BCFF1-C3E4-4C50-9FEC-A7B82EAE2C22}" type="sibTrans" cxnId="{D53E00BD-8ECF-4673-88F1-23C9963668B7}">
      <dgm:prSet/>
      <dgm:spPr/>
      <dgm:t>
        <a:bodyPr/>
        <a:lstStyle/>
        <a:p>
          <a:endParaRPr lang="en-US"/>
        </a:p>
      </dgm:t>
    </dgm:pt>
    <dgm:pt modelId="{AB6C19D8-2720-4428-9404-81B5FDB37CAE}">
      <dgm:prSet/>
      <dgm:spPr/>
      <dgm:t>
        <a:bodyPr/>
        <a:lstStyle/>
        <a:p>
          <a:r>
            <a:rPr lang="en-US"/>
            <a:t>Adjusted the AI's exploration parameter to 0 for strategic decision-making post-training.</a:t>
          </a:r>
        </a:p>
      </dgm:t>
    </dgm:pt>
    <dgm:pt modelId="{1329E3F2-D44A-443C-AFF1-3C5F53E7420B}" type="parTrans" cxnId="{C2B761C6-B23F-4548-A33C-791F8FC9E358}">
      <dgm:prSet/>
      <dgm:spPr/>
      <dgm:t>
        <a:bodyPr/>
        <a:lstStyle/>
        <a:p>
          <a:endParaRPr lang="en-US"/>
        </a:p>
      </dgm:t>
    </dgm:pt>
    <dgm:pt modelId="{0ECB9620-43CD-47F7-8F74-19F5C0651DF0}" type="sibTrans" cxnId="{C2B761C6-B23F-4548-A33C-791F8FC9E358}">
      <dgm:prSet/>
      <dgm:spPr/>
      <dgm:t>
        <a:bodyPr/>
        <a:lstStyle/>
        <a:p>
          <a:endParaRPr lang="en-US"/>
        </a:p>
      </dgm:t>
    </dgm:pt>
    <dgm:pt modelId="{A607C787-ACE1-40B5-B6E6-D3CCBAB03091}">
      <dgm:prSet/>
      <dgm:spPr/>
      <dgm:t>
        <a:bodyPr/>
        <a:lstStyle/>
        <a:p>
          <a:r>
            <a:rPr lang="en-US"/>
            <a:t>Encouraged users to play against the trained AI for skill improvement and a challenging experience.</a:t>
          </a:r>
        </a:p>
      </dgm:t>
    </dgm:pt>
    <dgm:pt modelId="{8A4EC366-1191-4879-89C9-4552781DD4BD}" type="parTrans" cxnId="{55B756B3-ECB1-4E0B-92E7-76CAA9D1930B}">
      <dgm:prSet/>
      <dgm:spPr/>
      <dgm:t>
        <a:bodyPr/>
        <a:lstStyle/>
        <a:p>
          <a:endParaRPr lang="en-US"/>
        </a:p>
      </dgm:t>
    </dgm:pt>
    <dgm:pt modelId="{C3AE94CE-DCEE-40CC-9D54-962D134E6D7B}" type="sibTrans" cxnId="{55B756B3-ECB1-4E0B-92E7-76CAA9D1930B}">
      <dgm:prSet/>
      <dgm:spPr/>
      <dgm:t>
        <a:bodyPr/>
        <a:lstStyle/>
        <a:p>
          <a:endParaRPr lang="en-US"/>
        </a:p>
      </dgm:t>
    </dgm:pt>
    <dgm:pt modelId="{825E6CE1-1E63-47E9-94E3-6D10C937AB4A}">
      <dgm:prSet/>
      <dgm:spPr/>
      <dgm:t>
        <a:bodyPr/>
        <a:lstStyle/>
        <a:p>
          <a:r>
            <a:rPr lang="en-US"/>
            <a:t>Encouraged independent exploration of the codebase beyond the presentation.</a:t>
          </a:r>
        </a:p>
      </dgm:t>
    </dgm:pt>
    <dgm:pt modelId="{F4C1F427-638C-4D22-8457-BE1D89F6F245}" type="parTrans" cxnId="{17C86DE6-2FAE-472C-8F8D-2CE28A3939F3}">
      <dgm:prSet/>
      <dgm:spPr/>
      <dgm:t>
        <a:bodyPr/>
        <a:lstStyle/>
        <a:p>
          <a:endParaRPr lang="en-US"/>
        </a:p>
      </dgm:t>
    </dgm:pt>
    <dgm:pt modelId="{E5BBE2E3-FA70-4612-A79C-5A314DAE49AB}" type="sibTrans" cxnId="{17C86DE6-2FAE-472C-8F8D-2CE28A3939F3}">
      <dgm:prSet/>
      <dgm:spPr/>
      <dgm:t>
        <a:bodyPr/>
        <a:lstStyle/>
        <a:p>
          <a:endParaRPr lang="en-US"/>
        </a:p>
      </dgm:t>
    </dgm:pt>
    <dgm:pt modelId="{6402A6D2-9123-4368-A667-74B63EFFC656}">
      <dgm:prSet/>
      <dgm:spPr/>
      <dgm:t>
        <a:bodyPr/>
        <a:lstStyle/>
        <a:p>
          <a:r>
            <a:rPr lang="en-US"/>
            <a:t>Provided resources for continued learning and expansion of the project.</a:t>
          </a:r>
        </a:p>
      </dgm:t>
    </dgm:pt>
    <dgm:pt modelId="{C8B37528-F02D-4CB9-86DB-386B9A7DA867}" type="parTrans" cxnId="{7874B4E3-BFE8-4369-AFE9-6A996D432A5D}">
      <dgm:prSet/>
      <dgm:spPr/>
      <dgm:t>
        <a:bodyPr/>
        <a:lstStyle/>
        <a:p>
          <a:endParaRPr lang="en-US"/>
        </a:p>
      </dgm:t>
    </dgm:pt>
    <dgm:pt modelId="{EADCFDDE-08FB-4BD5-9343-564B443F954B}" type="sibTrans" cxnId="{7874B4E3-BFE8-4369-AFE9-6A996D432A5D}">
      <dgm:prSet/>
      <dgm:spPr/>
      <dgm:t>
        <a:bodyPr/>
        <a:lstStyle/>
        <a:p>
          <a:endParaRPr lang="en-US"/>
        </a:p>
      </dgm:t>
    </dgm:pt>
    <dgm:pt modelId="{C0558706-32FA-4ABD-9577-965553C710E3}" type="pres">
      <dgm:prSet presAssocID="{4E6E4357-22F1-4F93-8061-81BF87096DD6}" presName="linear" presStyleCnt="0">
        <dgm:presLayoutVars>
          <dgm:animLvl val="lvl"/>
          <dgm:resizeHandles val="exact"/>
        </dgm:presLayoutVars>
      </dgm:prSet>
      <dgm:spPr/>
    </dgm:pt>
    <dgm:pt modelId="{47BBF866-A1F6-4F9C-BE23-E8214BDDCC42}" type="pres">
      <dgm:prSet presAssocID="{43A5487D-33D1-4F2D-B030-EC116077E5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D5794BD-225F-4AEF-A649-0D54AA6E8E9E}" type="pres">
      <dgm:prSet presAssocID="{A2AB7CBB-5DA7-474E-A26C-BF2541CC4F91}" presName="spacer" presStyleCnt="0"/>
      <dgm:spPr/>
    </dgm:pt>
    <dgm:pt modelId="{777ED582-2E3F-4740-B604-B926F649D65D}" type="pres">
      <dgm:prSet presAssocID="{F265ED15-FD6D-4C50-9A9C-A3216103C8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8DBAE81-7318-4DA0-A264-4093764424C0}" type="pres">
      <dgm:prSet presAssocID="{6CA7AFB4-1C14-4695-96FA-83FEF4EE0039}" presName="spacer" presStyleCnt="0"/>
      <dgm:spPr/>
    </dgm:pt>
    <dgm:pt modelId="{4E1A49B1-CDD1-41BC-902F-3E3E7A052C4E}" type="pres">
      <dgm:prSet presAssocID="{470DD860-8FF3-4FA7-B7A3-E3C57B5B364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47C4AC5-5A39-4C65-809D-2ED73487C56F}" type="pres">
      <dgm:prSet presAssocID="{2B8BCFF1-C3E4-4C50-9FEC-A7B82EAE2C22}" presName="spacer" presStyleCnt="0"/>
      <dgm:spPr/>
    </dgm:pt>
    <dgm:pt modelId="{4AE7AF1B-BB81-4074-ADE7-313D0355F7E9}" type="pres">
      <dgm:prSet presAssocID="{AB6C19D8-2720-4428-9404-81B5FDB37CA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A955C59-5FA9-4B27-89E6-D4BF5D5390D0}" type="pres">
      <dgm:prSet presAssocID="{0ECB9620-43CD-47F7-8F74-19F5C0651DF0}" presName="spacer" presStyleCnt="0"/>
      <dgm:spPr/>
    </dgm:pt>
    <dgm:pt modelId="{A118D967-2C39-4518-AE8A-159C86261102}" type="pres">
      <dgm:prSet presAssocID="{A607C787-ACE1-40B5-B6E6-D3CCBAB0309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0268908-3904-4C50-A031-972FACC4D1DC}" type="pres">
      <dgm:prSet presAssocID="{C3AE94CE-DCEE-40CC-9D54-962D134E6D7B}" presName="spacer" presStyleCnt="0"/>
      <dgm:spPr/>
    </dgm:pt>
    <dgm:pt modelId="{65251527-87C3-40F9-8414-F6D0A85B971B}" type="pres">
      <dgm:prSet presAssocID="{825E6CE1-1E63-47E9-94E3-6D10C937AB4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B637EAC-FD96-4EE2-8CE2-04530DA47A35}" type="pres">
      <dgm:prSet presAssocID="{E5BBE2E3-FA70-4612-A79C-5A314DAE49AB}" presName="spacer" presStyleCnt="0"/>
      <dgm:spPr/>
    </dgm:pt>
    <dgm:pt modelId="{779F5A8E-1272-4DA3-BBFC-4A9ABFAAD955}" type="pres">
      <dgm:prSet presAssocID="{6402A6D2-9123-4368-A667-74B63EFFC65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2365B14-4A85-4DA7-88E9-A50B79A17249}" type="presOf" srcId="{F265ED15-FD6D-4C50-9A9C-A3216103C88D}" destId="{777ED582-2E3F-4740-B604-B926F649D65D}" srcOrd="0" destOrd="0" presId="urn:microsoft.com/office/officeart/2005/8/layout/vList2"/>
    <dgm:cxn modelId="{76D75019-5A09-457C-8DC6-F444768C6951}" type="presOf" srcId="{43A5487D-33D1-4F2D-B030-EC116077E55D}" destId="{47BBF866-A1F6-4F9C-BE23-E8214BDDCC42}" srcOrd="0" destOrd="0" presId="urn:microsoft.com/office/officeart/2005/8/layout/vList2"/>
    <dgm:cxn modelId="{A9910630-5569-4F81-9979-ABBC3CDBAEED}" type="presOf" srcId="{6402A6D2-9123-4368-A667-74B63EFFC656}" destId="{779F5A8E-1272-4DA3-BBFC-4A9ABFAAD955}" srcOrd="0" destOrd="0" presId="urn:microsoft.com/office/officeart/2005/8/layout/vList2"/>
    <dgm:cxn modelId="{30332D65-1F51-41A5-9B75-E21C0D13326D}" type="presOf" srcId="{AB6C19D8-2720-4428-9404-81B5FDB37CAE}" destId="{4AE7AF1B-BB81-4074-ADE7-313D0355F7E9}" srcOrd="0" destOrd="0" presId="urn:microsoft.com/office/officeart/2005/8/layout/vList2"/>
    <dgm:cxn modelId="{0664C14B-4064-40C9-9719-2B000C066ACC}" type="presOf" srcId="{4E6E4357-22F1-4F93-8061-81BF87096DD6}" destId="{C0558706-32FA-4ABD-9577-965553C710E3}" srcOrd="0" destOrd="0" presId="urn:microsoft.com/office/officeart/2005/8/layout/vList2"/>
    <dgm:cxn modelId="{9E97356F-71CA-4542-B1E8-C592738EF319}" type="presOf" srcId="{A607C787-ACE1-40B5-B6E6-D3CCBAB03091}" destId="{A118D967-2C39-4518-AE8A-159C86261102}" srcOrd="0" destOrd="0" presId="urn:microsoft.com/office/officeart/2005/8/layout/vList2"/>
    <dgm:cxn modelId="{4396C157-5857-4088-B5D2-C2EFC48D1D22}" type="presOf" srcId="{825E6CE1-1E63-47E9-94E3-6D10C937AB4A}" destId="{65251527-87C3-40F9-8414-F6D0A85B971B}" srcOrd="0" destOrd="0" presId="urn:microsoft.com/office/officeart/2005/8/layout/vList2"/>
    <dgm:cxn modelId="{55B756B3-ECB1-4E0B-92E7-76CAA9D1930B}" srcId="{4E6E4357-22F1-4F93-8061-81BF87096DD6}" destId="{A607C787-ACE1-40B5-B6E6-D3CCBAB03091}" srcOrd="4" destOrd="0" parTransId="{8A4EC366-1191-4879-89C9-4552781DD4BD}" sibTransId="{C3AE94CE-DCEE-40CC-9D54-962D134E6D7B}"/>
    <dgm:cxn modelId="{D53E00BD-8ECF-4673-88F1-23C9963668B7}" srcId="{4E6E4357-22F1-4F93-8061-81BF87096DD6}" destId="{470DD860-8FF3-4FA7-B7A3-E3C57B5B3649}" srcOrd="2" destOrd="0" parTransId="{C6B373CD-D0B8-4CAC-8676-DDADAAED5E65}" sibTransId="{2B8BCFF1-C3E4-4C50-9FEC-A7B82EAE2C22}"/>
    <dgm:cxn modelId="{C2B761C6-B23F-4548-A33C-791F8FC9E358}" srcId="{4E6E4357-22F1-4F93-8061-81BF87096DD6}" destId="{AB6C19D8-2720-4428-9404-81B5FDB37CAE}" srcOrd="3" destOrd="0" parTransId="{1329E3F2-D44A-443C-AFF1-3C5F53E7420B}" sibTransId="{0ECB9620-43CD-47F7-8F74-19F5C0651DF0}"/>
    <dgm:cxn modelId="{F87AB8CA-24F2-4B4C-B73C-B0B6BC00FCA1}" srcId="{4E6E4357-22F1-4F93-8061-81BF87096DD6}" destId="{43A5487D-33D1-4F2D-B030-EC116077E55D}" srcOrd="0" destOrd="0" parTransId="{CCC975AA-D827-41FB-9DA8-A678977AC40D}" sibTransId="{A2AB7CBB-5DA7-474E-A26C-BF2541CC4F91}"/>
    <dgm:cxn modelId="{F433DADC-B3D1-4346-A4D5-C0E80310F8C7}" srcId="{4E6E4357-22F1-4F93-8061-81BF87096DD6}" destId="{F265ED15-FD6D-4C50-9A9C-A3216103C88D}" srcOrd="1" destOrd="0" parTransId="{D99D6FBE-9183-4429-8F19-3D3755AB73E9}" sibTransId="{6CA7AFB4-1C14-4695-96FA-83FEF4EE0039}"/>
    <dgm:cxn modelId="{7874B4E3-BFE8-4369-AFE9-6A996D432A5D}" srcId="{4E6E4357-22F1-4F93-8061-81BF87096DD6}" destId="{6402A6D2-9123-4368-A667-74B63EFFC656}" srcOrd="6" destOrd="0" parTransId="{C8B37528-F02D-4CB9-86DB-386B9A7DA867}" sibTransId="{EADCFDDE-08FB-4BD5-9343-564B443F954B}"/>
    <dgm:cxn modelId="{17C86DE6-2FAE-472C-8F8D-2CE28A3939F3}" srcId="{4E6E4357-22F1-4F93-8061-81BF87096DD6}" destId="{825E6CE1-1E63-47E9-94E3-6D10C937AB4A}" srcOrd="5" destOrd="0" parTransId="{F4C1F427-638C-4D22-8457-BE1D89F6F245}" sibTransId="{E5BBE2E3-FA70-4612-A79C-5A314DAE49AB}"/>
    <dgm:cxn modelId="{9F8752F0-C9C3-4BAA-B52D-7863A56A3977}" type="presOf" srcId="{470DD860-8FF3-4FA7-B7A3-E3C57B5B3649}" destId="{4E1A49B1-CDD1-41BC-902F-3E3E7A052C4E}" srcOrd="0" destOrd="0" presId="urn:microsoft.com/office/officeart/2005/8/layout/vList2"/>
    <dgm:cxn modelId="{56D221BD-46E6-4AC7-A731-7A040C206C94}" type="presParOf" srcId="{C0558706-32FA-4ABD-9577-965553C710E3}" destId="{47BBF866-A1F6-4F9C-BE23-E8214BDDCC42}" srcOrd="0" destOrd="0" presId="urn:microsoft.com/office/officeart/2005/8/layout/vList2"/>
    <dgm:cxn modelId="{861A222C-7C88-48F3-821B-BC0B0AA4C3AE}" type="presParOf" srcId="{C0558706-32FA-4ABD-9577-965553C710E3}" destId="{AD5794BD-225F-4AEF-A649-0D54AA6E8E9E}" srcOrd="1" destOrd="0" presId="urn:microsoft.com/office/officeart/2005/8/layout/vList2"/>
    <dgm:cxn modelId="{B6CB410C-F178-44D5-B7EF-293FE366E6BE}" type="presParOf" srcId="{C0558706-32FA-4ABD-9577-965553C710E3}" destId="{777ED582-2E3F-4740-B604-B926F649D65D}" srcOrd="2" destOrd="0" presId="urn:microsoft.com/office/officeart/2005/8/layout/vList2"/>
    <dgm:cxn modelId="{58887BEC-5477-4583-9EF5-2D3185710F2B}" type="presParOf" srcId="{C0558706-32FA-4ABD-9577-965553C710E3}" destId="{48DBAE81-7318-4DA0-A264-4093764424C0}" srcOrd="3" destOrd="0" presId="urn:microsoft.com/office/officeart/2005/8/layout/vList2"/>
    <dgm:cxn modelId="{D82F020C-0CF7-473A-8251-7140ADD9A28F}" type="presParOf" srcId="{C0558706-32FA-4ABD-9577-965553C710E3}" destId="{4E1A49B1-CDD1-41BC-902F-3E3E7A052C4E}" srcOrd="4" destOrd="0" presId="urn:microsoft.com/office/officeart/2005/8/layout/vList2"/>
    <dgm:cxn modelId="{212CBC9D-BE37-4688-A6D1-8DF848D85EA2}" type="presParOf" srcId="{C0558706-32FA-4ABD-9577-965553C710E3}" destId="{A47C4AC5-5A39-4C65-809D-2ED73487C56F}" srcOrd="5" destOrd="0" presId="urn:microsoft.com/office/officeart/2005/8/layout/vList2"/>
    <dgm:cxn modelId="{B8216F20-44A7-4F69-9CA9-0524A1987868}" type="presParOf" srcId="{C0558706-32FA-4ABD-9577-965553C710E3}" destId="{4AE7AF1B-BB81-4074-ADE7-313D0355F7E9}" srcOrd="6" destOrd="0" presId="urn:microsoft.com/office/officeart/2005/8/layout/vList2"/>
    <dgm:cxn modelId="{B0A48FD1-74F3-455A-80D1-4E66A1137925}" type="presParOf" srcId="{C0558706-32FA-4ABD-9577-965553C710E3}" destId="{5A955C59-5FA9-4B27-89E6-D4BF5D5390D0}" srcOrd="7" destOrd="0" presId="urn:microsoft.com/office/officeart/2005/8/layout/vList2"/>
    <dgm:cxn modelId="{53D24B8E-A79D-43AA-9DFF-0223865A0687}" type="presParOf" srcId="{C0558706-32FA-4ABD-9577-965553C710E3}" destId="{A118D967-2C39-4518-AE8A-159C86261102}" srcOrd="8" destOrd="0" presId="urn:microsoft.com/office/officeart/2005/8/layout/vList2"/>
    <dgm:cxn modelId="{C218165D-7D44-4E22-886A-9D71104DC093}" type="presParOf" srcId="{C0558706-32FA-4ABD-9577-965553C710E3}" destId="{90268908-3904-4C50-A031-972FACC4D1DC}" srcOrd="9" destOrd="0" presId="urn:microsoft.com/office/officeart/2005/8/layout/vList2"/>
    <dgm:cxn modelId="{0F68DC20-D7C5-414B-9CD8-28EB5A0D1D4E}" type="presParOf" srcId="{C0558706-32FA-4ABD-9577-965553C710E3}" destId="{65251527-87C3-40F9-8414-F6D0A85B971B}" srcOrd="10" destOrd="0" presId="urn:microsoft.com/office/officeart/2005/8/layout/vList2"/>
    <dgm:cxn modelId="{7982DF16-CA08-462C-9668-5774573924AA}" type="presParOf" srcId="{C0558706-32FA-4ABD-9577-965553C710E3}" destId="{9B637EAC-FD96-4EE2-8CE2-04530DA47A35}" srcOrd="11" destOrd="0" presId="urn:microsoft.com/office/officeart/2005/8/layout/vList2"/>
    <dgm:cxn modelId="{E0949A3F-E63B-44E3-A8F6-C3A4DF375F10}" type="presParOf" srcId="{C0558706-32FA-4ABD-9577-965553C710E3}" destId="{779F5A8E-1272-4DA3-BBFC-4A9ABFAAD95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8D1C1-483E-4201-91DC-BA2D00AA07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F780AF-7935-4757-8C39-64C1AD696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random: Guides agent exploration, injecting variability into decision-making.</a:t>
          </a:r>
        </a:p>
      </dgm:t>
    </dgm:pt>
    <dgm:pt modelId="{73EC0397-A8A4-4021-BDDE-30F0D9244E1C}" type="parTrans" cxnId="{1349F96C-5A99-416E-9271-824B5AE3AEA6}">
      <dgm:prSet/>
      <dgm:spPr/>
      <dgm:t>
        <a:bodyPr/>
        <a:lstStyle/>
        <a:p>
          <a:endParaRPr lang="en-US"/>
        </a:p>
      </dgm:t>
    </dgm:pt>
    <dgm:pt modelId="{C5305BBA-9CF4-499F-9B99-4AE2505E0F6C}" type="sibTrans" cxnId="{1349F96C-5A99-416E-9271-824B5AE3AEA6}">
      <dgm:prSet/>
      <dgm:spPr/>
      <dgm:t>
        <a:bodyPr/>
        <a:lstStyle/>
        <a:p>
          <a:endParaRPr lang="en-US"/>
        </a:p>
      </dgm:t>
    </dgm:pt>
    <dgm:pt modelId="{8EA2E091-0523-469C-9D09-0259F42098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clear_output: Vital for maintaining a clean and updated Tic-Tac-Toe board display.</a:t>
          </a:r>
        </a:p>
      </dgm:t>
    </dgm:pt>
    <dgm:pt modelId="{7E458490-F462-4E28-A162-4257D5071205}" type="parTrans" cxnId="{779E887D-49CD-4CB1-B29A-DB8FD380DF92}">
      <dgm:prSet/>
      <dgm:spPr/>
      <dgm:t>
        <a:bodyPr/>
        <a:lstStyle/>
        <a:p>
          <a:endParaRPr lang="en-US"/>
        </a:p>
      </dgm:t>
    </dgm:pt>
    <dgm:pt modelId="{B2B0C41A-EA47-4C13-A346-50728F8B96CE}" type="sibTrans" cxnId="{779E887D-49CD-4CB1-B29A-DB8FD380DF92}">
      <dgm:prSet/>
      <dgm:spPr/>
      <dgm:t>
        <a:bodyPr/>
        <a:lstStyle/>
        <a:p>
          <a:endParaRPr lang="en-US"/>
        </a:p>
      </dgm:t>
    </dgm:pt>
    <dgm:pt modelId="{582D92AF-F07E-4F87-B002-F720E91FB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matplotlib and numpy: Empower us to visualize and understand the agent's learning progress through insightful plots and numerical operations.</a:t>
          </a:r>
        </a:p>
      </dgm:t>
    </dgm:pt>
    <dgm:pt modelId="{0D141E5B-CAF2-45B0-8B0F-D727C4E573C1}" type="parTrans" cxnId="{13F2F3E1-C19C-49EA-AEAA-E7A02D19A05E}">
      <dgm:prSet/>
      <dgm:spPr/>
      <dgm:t>
        <a:bodyPr/>
        <a:lstStyle/>
        <a:p>
          <a:endParaRPr lang="en-US"/>
        </a:p>
      </dgm:t>
    </dgm:pt>
    <dgm:pt modelId="{87155FC7-1838-4CAC-8496-325E0B57CEE6}" type="sibTrans" cxnId="{13F2F3E1-C19C-49EA-AEAA-E7A02D19A05E}">
      <dgm:prSet/>
      <dgm:spPr/>
      <dgm:t>
        <a:bodyPr/>
        <a:lstStyle/>
        <a:p>
          <a:endParaRPr lang="en-US"/>
        </a:p>
      </dgm:t>
    </dgm:pt>
    <dgm:pt modelId="{58F58B35-4EA9-4691-AF35-1F3C07A5B208}" type="pres">
      <dgm:prSet presAssocID="{5D58D1C1-483E-4201-91DC-BA2D00AA0797}" presName="root" presStyleCnt="0">
        <dgm:presLayoutVars>
          <dgm:dir/>
          <dgm:resizeHandles val="exact"/>
        </dgm:presLayoutVars>
      </dgm:prSet>
      <dgm:spPr/>
    </dgm:pt>
    <dgm:pt modelId="{479DA859-08F1-41E9-A36C-8EF3E4FAF0CD}" type="pres">
      <dgm:prSet presAssocID="{2CF780AF-7935-4757-8C39-64C1AD696769}" presName="compNode" presStyleCnt="0"/>
      <dgm:spPr/>
    </dgm:pt>
    <dgm:pt modelId="{18388765-5DF2-4DEB-BB8C-C844FEE7C996}" type="pres">
      <dgm:prSet presAssocID="{2CF780AF-7935-4757-8C39-64C1AD696769}" presName="bgRect" presStyleLbl="bgShp" presStyleIdx="0" presStyleCnt="3"/>
      <dgm:spPr/>
    </dgm:pt>
    <dgm:pt modelId="{665F7C5D-F4C8-479A-BBD2-4E7A6EFD9561}" type="pres">
      <dgm:prSet presAssocID="{2CF780AF-7935-4757-8C39-64C1AD6967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B07946C2-15D1-4FBE-8C44-BE07DC23BE9C}" type="pres">
      <dgm:prSet presAssocID="{2CF780AF-7935-4757-8C39-64C1AD696769}" presName="spaceRect" presStyleCnt="0"/>
      <dgm:spPr/>
    </dgm:pt>
    <dgm:pt modelId="{C12DC3F0-5DE0-4E95-8C32-0F8BD76277C6}" type="pres">
      <dgm:prSet presAssocID="{2CF780AF-7935-4757-8C39-64C1AD696769}" presName="parTx" presStyleLbl="revTx" presStyleIdx="0" presStyleCnt="3">
        <dgm:presLayoutVars>
          <dgm:chMax val="0"/>
          <dgm:chPref val="0"/>
        </dgm:presLayoutVars>
      </dgm:prSet>
      <dgm:spPr/>
    </dgm:pt>
    <dgm:pt modelId="{C38C6FF7-E6DA-4779-9672-E9EFB99FDAC6}" type="pres">
      <dgm:prSet presAssocID="{C5305BBA-9CF4-499F-9B99-4AE2505E0F6C}" presName="sibTrans" presStyleCnt="0"/>
      <dgm:spPr/>
    </dgm:pt>
    <dgm:pt modelId="{32305C7C-5504-41F6-8955-E540B13180F3}" type="pres">
      <dgm:prSet presAssocID="{8EA2E091-0523-469C-9D09-0259F4209819}" presName="compNode" presStyleCnt="0"/>
      <dgm:spPr/>
    </dgm:pt>
    <dgm:pt modelId="{89285947-4DD2-4A8D-B0F2-BD4284FD3FD4}" type="pres">
      <dgm:prSet presAssocID="{8EA2E091-0523-469C-9D09-0259F4209819}" presName="bgRect" presStyleLbl="bgShp" presStyleIdx="1" presStyleCnt="3"/>
      <dgm:spPr/>
    </dgm:pt>
    <dgm:pt modelId="{9A6B38EA-FB0B-4D8A-A04F-BE7BF76EA5A4}" type="pres">
      <dgm:prSet presAssocID="{8EA2E091-0523-469C-9D09-0259F42098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12D77A84-274E-440E-93C9-117940EAB785}" type="pres">
      <dgm:prSet presAssocID="{8EA2E091-0523-469C-9D09-0259F4209819}" presName="spaceRect" presStyleCnt="0"/>
      <dgm:spPr/>
    </dgm:pt>
    <dgm:pt modelId="{67DAAD90-D3E4-4ACB-AFE0-BE3CFDE4F767}" type="pres">
      <dgm:prSet presAssocID="{8EA2E091-0523-469C-9D09-0259F4209819}" presName="parTx" presStyleLbl="revTx" presStyleIdx="1" presStyleCnt="3">
        <dgm:presLayoutVars>
          <dgm:chMax val="0"/>
          <dgm:chPref val="0"/>
        </dgm:presLayoutVars>
      </dgm:prSet>
      <dgm:spPr/>
    </dgm:pt>
    <dgm:pt modelId="{E4E23107-F343-4864-953C-4B0CFD052DA0}" type="pres">
      <dgm:prSet presAssocID="{B2B0C41A-EA47-4C13-A346-50728F8B96CE}" presName="sibTrans" presStyleCnt="0"/>
      <dgm:spPr/>
    </dgm:pt>
    <dgm:pt modelId="{2DCCACBA-17FB-4226-A2A1-163468DF1E48}" type="pres">
      <dgm:prSet presAssocID="{582D92AF-F07E-4F87-B002-F720E91FB65C}" presName="compNode" presStyleCnt="0"/>
      <dgm:spPr/>
    </dgm:pt>
    <dgm:pt modelId="{9AA0E514-2AAE-4F70-9736-7135BEE54668}" type="pres">
      <dgm:prSet presAssocID="{582D92AF-F07E-4F87-B002-F720E91FB65C}" presName="bgRect" presStyleLbl="bgShp" presStyleIdx="2" presStyleCnt="3"/>
      <dgm:spPr/>
    </dgm:pt>
    <dgm:pt modelId="{AFC64DFD-D692-4351-A1A6-6188FC4181C1}" type="pres">
      <dgm:prSet presAssocID="{582D92AF-F07E-4F87-B002-F720E91FB6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D9D8547-2AF7-4A06-ACFF-8814FDE48CE9}" type="pres">
      <dgm:prSet presAssocID="{582D92AF-F07E-4F87-B002-F720E91FB65C}" presName="spaceRect" presStyleCnt="0"/>
      <dgm:spPr/>
    </dgm:pt>
    <dgm:pt modelId="{346675A4-B8F7-4E26-B8DE-E9FDA6D9EC71}" type="pres">
      <dgm:prSet presAssocID="{582D92AF-F07E-4F87-B002-F720E91FB6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3CBF12-D82C-40E8-931B-BC7C884C87BE}" type="presOf" srcId="{8EA2E091-0523-469C-9D09-0259F4209819}" destId="{67DAAD90-D3E4-4ACB-AFE0-BE3CFDE4F767}" srcOrd="0" destOrd="0" presId="urn:microsoft.com/office/officeart/2018/2/layout/IconVerticalSolidList"/>
    <dgm:cxn modelId="{CDC46014-99BB-49CF-A367-4BED357C45CD}" type="presOf" srcId="{5D58D1C1-483E-4201-91DC-BA2D00AA0797}" destId="{58F58B35-4EA9-4691-AF35-1F3C07A5B208}" srcOrd="0" destOrd="0" presId="urn:microsoft.com/office/officeart/2018/2/layout/IconVerticalSolidList"/>
    <dgm:cxn modelId="{1349F96C-5A99-416E-9271-824B5AE3AEA6}" srcId="{5D58D1C1-483E-4201-91DC-BA2D00AA0797}" destId="{2CF780AF-7935-4757-8C39-64C1AD696769}" srcOrd="0" destOrd="0" parTransId="{73EC0397-A8A4-4021-BDDE-30F0D9244E1C}" sibTransId="{C5305BBA-9CF4-499F-9B99-4AE2505E0F6C}"/>
    <dgm:cxn modelId="{19D43A6F-B51A-4344-9406-9ECD6F4E3F41}" type="presOf" srcId="{582D92AF-F07E-4F87-B002-F720E91FB65C}" destId="{346675A4-B8F7-4E26-B8DE-E9FDA6D9EC71}" srcOrd="0" destOrd="0" presId="urn:microsoft.com/office/officeart/2018/2/layout/IconVerticalSolidList"/>
    <dgm:cxn modelId="{779E887D-49CD-4CB1-B29A-DB8FD380DF92}" srcId="{5D58D1C1-483E-4201-91DC-BA2D00AA0797}" destId="{8EA2E091-0523-469C-9D09-0259F4209819}" srcOrd="1" destOrd="0" parTransId="{7E458490-F462-4E28-A162-4257D5071205}" sibTransId="{B2B0C41A-EA47-4C13-A346-50728F8B96CE}"/>
    <dgm:cxn modelId="{13F2F3E1-C19C-49EA-AEAA-E7A02D19A05E}" srcId="{5D58D1C1-483E-4201-91DC-BA2D00AA0797}" destId="{582D92AF-F07E-4F87-B002-F720E91FB65C}" srcOrd="2" destOrd="0" parTransId="{0D141E5B-CAF2-45B0-8B0F-D727C4E573C1}" sibTransId="{87155FC7-1838-4CAC-8496-325E0B57CEE6}"/>
    <dgm:cxn modelId="{E6EE96FD-E6EB-4F17-897A-445A9CE951BA}" type="presOf" srcId="{2CF780AF-7935-4757-8C39-64C1AD696769}" destId="{C12DC3F0-5DE0-4E95-8C32-0F8BD76277C6}" srcOrd="0" destOrd="0" presId="urn:microsoft.com/office/officeart/2018/2/layout/IconVerticalSolidList"/>
    <dgm:cxn modelId="{4F7C0E2F-C6E0-47D3-AEE4-2DA4AA075AB5}" type="presParOf" srcId="{58F58B35-4EA9-4691-AF35-1F3C07A5B208}" destId="{479DA859-08F1-41E9-A36C-8EF3E4FAF0CD}" srcOrd="0" destOrd="0" presId="urn:microsoft.com/office/officeart/2018/2/layout/IconVerticalSolidList"/>
    <dgm:cxn modelId="{725A293B-703D-494D-8A03-BAEA275A1DFE}" type="presParOf" srcId="{479DA859-08F1-41E9-A36C-8EF3E4FAF0CD}" destId="{18388765-5DF2-4DEB-BB8C-C844FEE7C996}" srcOrd="0" destOrd="0" presId="urn:microsoft.com/office/officeart/2018/2/layout/IconVerticalSolidList"/>
    <dgm:cxn modelId="{9A3EE96E-859B-4402-968F-BA71E6178F1B}" type="presParOf" srcId="{479DA859-08F1-41E9-A36C-8EF3E4FAF0CD}" destId="{665F7C5D-F4C8-479A-BBD2-4E7A6EFD9561}" srcOrd="1" destOrd="0" presId="urn:microsoft.com/office/officeart/2018/2/layout/IconVerticalSolidList"/>
    <dgm:cxn modelId="{D0675FB2-929B-4CBC-8865-42343B6B30A1}" type="presParOf" srcId="{479DA859-08F1-41E9-A36C-8EF3E4FAF0CD}" destId="{B07946C2-15D1-4FBE-8C44-BE07DC23BE9C}" srcOrd="2" destOrd="0" presId="urn:microsoft.com/office/officeart/2018/2/layout/IconVerticalSolidList"/>
    <dgm:cxn modelId="{1E2DB029-163F-4236-AEF0-4D21292A2DCE}" type="presParOf" srcId="{479DA859-08F1-41E9-A36C-8EF3E4FAF0CD}" destId="{C12DC3F0-5DE0-4E95-8C32-0F8BD76277C6}" srcOrd="3" destOrd="0" presId="urn:microsoft.com/office/officeart/2018/2/layout/IconVerticalSolidList"/>
    <dgm:cxn modelId="{14A2AC33-DE44-438F-A896-9181CDA5C4E4}" type="presParOf" srcId="{58F58B35-4EA9-4691-AF35-1F3C07A5B208}" destId="{C38C6FF7-E6DA-4779-9672-E9EFB99FDAC6}" srcOrd="1" destOrd="0" presId="urn:microsoft.com/office/officeart/2018/2/layout/IconVerticalSolidList"/>
    <dgm:cxn modelId="{82D7E8F6-34BA-4EC7-B863-DCAD2122DB6C}" type="presParOf" srcId="{58F58B35-4EA9-4691-AF35-1F3C07A5B208}" destId="{32305C7C-5504-41F6-8955-E540B13180F3}" srcOrd="2" destOrd="0" presId="urn:microsoft.com/office/officeart/2018/2/layout/IconVerticalSolidList"/>
    <dgm:cxn modelId="{ECF72B31-13C8-426A-A8F2-CA83930678AD}" type="presParOf" srcId="{32305C7C-5504-41F6-8955-E540B13180F3}" destId="{89285947-4DD2-4A8D-B0F2-BD4284FD3FD4}" srcOrd="0" destOrd="0" presId="urn:microsoft.com/office/officeart/2018/2/layout/IconVerticalSolidList"/>
    <dgm:cxn modelId="{F38F8A67-4480-471F-8B05-E5FC5E27AF69}" type="presParOf" srcId="{32305C7C-5504-41F6-8955-E540B13180F3}" destId="{9A6B38EA-FB0B-4D8A-A04F-BE7BF76EA5A4}" srcOrd="1" destOrd="0" presId="urn:microsoft.com/office/officeart/2018/2/layout/IconVerticalSolidList"/>
    <dgm:cxn modelId="{9334B1FD-76EB-4187-9D1D-68370835D22B}" type="presParOf" srcId="{32305C7C-5504-41F6-8955-E540B13180F3}" destId="{12D77A84-274E-440E-93C9-117940EAB785}" srcOrd="2" destOrd="0" presId="urn:microsoft.com/office/officeart/2018/2/layout/IconVerticalSolidList"/>
    <dgm:cxn modelId="{95AC2EAD-C42F-40BD-B4A7-0C89C9567E98}" type="presParOf" srcId="{32305C7C-5504-41F6-8955-E540B13180F3}" destId="{67DAAD90-D3E4-4ACB-AFE0-BE3CFDE4F767}" srcOrd="3" destOrd="0" presId="urn:microsoft.com/office/officeart/2018/2/layout/IconVerticalSolidList"/>
    <dgm:cxn modelId="{97A2B6E4-D310-4E6A-BB2E-87858382D2F6}" type="presParOf" srcId="{58F58B35-4EA9-4691-AF35-1F3C07A5B208}" destId="{E4E23107-F343-4864-953C-4B0CFD052DA0}" srcOrd="3" destOrd="0" presId="urn:microsoft.com/office/officeart/2018/2/layout/IconVerticalSolidList"/>
    <dgm:cxn modelId="{9DA4185E-FCC6-4181-84B5-D6314901AAE8}" type="presParOf" srcId="{58F58B35-4EA9-4691-AF35-1F3C07A5B208}" destId="{2DCCACBA-17FB-4226-A2A1-163468DF1E48}" srcOrd="4" destOrd="0" presId="urn:microsoft.com/office/officeart/2018/2/layout/IconVerticalSolidList"/>
    <dgm:cxn modelId="{D104CDE7-C12E-4730-B417-89F7AECD651D}" type="presParOf" srcId="{2DCCACBA-17FB-4226-A2A1-163468DF1E48}" destId="{9AA0E514-2AAE-4F70-9736-7135BEE54668}" srcOrd="0" destOrd="0" presId="urn:microsoft.com/office/officeart/2018/2/layout/IconVerticalSolidList"/>
    <dgm:cxn modelId="{D8D2FCA3-B61A-4453-967B-A25896DFD267}" type="presParOf" srcId="{2DCCACBA-17FB-4226-A2A1-163468DF1E48}" destId="{AFC64DFD-D692-4351-A1A6-6188FC4181C1}" srcOrd="1" destOrd="0" presId="urn:microsoft.com/office/officeart/2018/2/layout/IconVerticalSolidList"/>
    <dgm:cxn modelId="{8EBC65A6-545A-4F4E-8CE1-4628F9D0B479}" type="presParOf" srcId="{2DCCACBA-17FB-4226-A2A1-163468DF1E48}" destId="{1D9D8547-2AF7-4A06-ACFF-8814FDE48CE9}" srcOrd="2" destOrd="0" presId="urn:microsoft.com/office/officeart/2018/2/layout/IconVerticalSolidList"/>
    <dgm:cxn modelId="{6EB39646-0E93-47D6-A8B3-6A4F8819248C}" type="presParOf" srcId="{2DCCACBA-17FB-4226-A2A1-163468DF1E48}" destId="{346675A4-B8F7-4E26-B8DE-E9FDA6D9EC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E89F2-9BA6-4095-9974-0E81F5564E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4C5AE9-8A95-4B31-96CA-4EFA37E7670F}">
      <dgm:prSet/>
      <dgm:spPr/>
      <dgm:t>
        <a:bodyPr/>
        <a:lstStyle/>
        <a:p>
          <a:r>
            <a:rPr lang="en-US"/>
            <a:t>Parent Player Class:</a:t>
          </a:r>
        </a:p>
      </dgm:t>
    </dgm:pt>
    <dgm:pt modelId="{26DA6880-1C16-42A4-B5B1-36AC7075D15E}" type="parTrans" cxnId="{6797CA51-F73B-49D0-B4B7-58851FCAE4BC}">
      <dgm:prSet/>
      <dgm:spPr/>
      <dgm:t>
        <a:bodyPr/>
        <a:lstStyle/>
        <a:p>
          <a:endParaRPr lang="en-US"/>
        </a:p>
      </dgm:t>
    </dgm:pt>
    <dgm:pt modelId="{DE748260-CC0A-44CA-8D11-13985CCEBDE0}" type="sibTrans" cxnId="{6797CA51-F73B-49D0-B4B7-58851FCAE4BC}">
      <dgm:prSet/>
      <dgm:spPr/>
      <dgm:t>
        <a:bodyPr/>
        <a:lstStyle/>
        <a:p>
          <a:endParaRPr lang="en-US"/>
        </a:p>
      </dgm:t>
    </dgm:pt>
    <dgm:pt modelId="{15CEAF85-A125-4D3E-A5F1-66D34A260408}">
      <dgm:prSet/>
      <dgm:spPr/>
      <dgm:t>
        <a:bodyPr/>
        <a:lstStyle/>
        <a:p>
          <a:r>
            <a:rPr lang="en-US"/>
            <a:t>Explain the show_board method for vividly displaying the current board state.</a:t>
          </a:r>
        </a:p>
      </dgm:t>
    </dgm:pt>
    <dgm:pt modelId="{C8AB30D1-D94C-4A4C-AE2D-7C5480D768CC}" type="parTrans" cxnId="{50A06247-1216-46E3-840A-1C938DE321C1}">
      <dgm:prSet/>
      <dgm:spPr/>
      <dgm:t>
        <a:bodyPr/>
        <a:lstStyle/>
        <a:p>
          <a:endParaRPr lang="en-US"/>
        </a:p>
      </dgm:t>
    </dgm:pt>
    <dgm:pt modelId="{AF076722-A2EF-4D84-926F-6CB19F1B1850}" type="sibTrans" cxnId="{50A06247-1216-46E3-840A-1C938DE321C1}">
      <dgm:prSet/>
      <dgm:spPr/>
      <dgm:t>
        <a:bodyPr/>
        <a:lstStyle/>
        <a:p>
          <a:endParaRPr lang="en-US"/>
        </a:p>
      </dgm:t>
    </dgm:pt>
    <dgm:pt modelId="{39A45E1A-DAE4-4855-AF0B-EEAFC8F5E7F1}">
      <dgm:prSet/>
      <dgm:spPr/>
      <dgm:t>
        <a:bodyPr/>
        <a:lstStyle/>
        <a:p>
          <a:r>
            <a:rPr lang="en-US"/>
            <a:t>HumanPlayer Class:</a:t>
          </a:r>
        </a:p>
      </dgm:t>
    </dgm:pt>
    <dgm:pt modelId="{03611611-80B9-41D0-B6D1-E375F1594B2B}" type="parTrans" cxnId="{D2E02FE1-FD7A-4554-A22F-B31E237B1D21}">
      <dgm:prSet/>
      <dgm:spPr/>
      <dgm:t>
        <a:bodyPr/>
        <a:lstStyle/>
        <a:p>
          <a:endParaRPr lang="en-US"/>
        </a:p>
      </dgm:t>
    </dgm:pt>
    <dgm:pt modelId="{76F9CF6A-43F2-4487-974E-BC51421507D7}" type="sibTrans" cxnId="{D2E02FE1-FD7A-4554-A22F-B31E237B1D21}">
      <dgm:prSet/>
      <dgm:spPr/>
      <dgm:t>
        <a:bodyPr/>
        <a:lstStyle/>
        <a:p>
          <a:endParaRPr lang="en-US"/>
        </a:p>
      </dgm:t>
    </dgm:pt>
    <dgm:pt modelId="{310661E3-5F5F-45B9-9FD3-DC59324AE68F}">
      <dgm:prSet/>
      <dgm:spPr/>
      <dgm:t>
        <a:bodyPr/>
        <a:lstStyle/>
        <a:p>
          <a:r>
            <a:rPr lang="en-US"/>
            <a:t>Highlight the significance of user input.</a:t>
          </a:r>
        </a:p>
      </dgm:t>
    </dgm:pt>
    <dgm:pt modelId="{6D1CF405-26A4-4E4B-B479-4737B373789C}" type="parTrans" cxnId="{A9DE2C40-3124-4E8A-BDA3-68B7FE80F06E}">
      <dgm:prSet/>
      <dgm:spPr/>
      <dgm:t>
        <a:bodyPr/>
        <a:lstStyle/>
        <a:p>
          <a:endParaRPr lang="en-US"/>
        </a:p>
      </dgm:t>
    </dgm:pt>
    <dgm:pt modelId="{E8B8659E-FB4F-4C88-89F6-30D5636F5D12}" type="sibTrans" cxnId="{A9DE2C40-3124-4E8A-BDA3-68B7FE80F06E}">
      <dgm:prSet/>
      <dgm:spPr/>
      <dgm:t>
        <a:bodyPr/>
        <a:lstStyle/>
        <a:p>
          <a:endParaRPr lang="en-US"/>
        </a:p>
      </dgm:t>
    </dgm:pt>
    <dgm:pt modelId="{507F3E52-C3F6-46AD-B023-68AB1377CB40}">
      <dgm:prSet/>
      <dgm:spPr/>
      <dgm:t>
        <a:bodyPr/>
        <a:lstStyle/>
        <a:p>
          <a:r>
            <a:rPr lang="en-US"/>
            <a:t>Emphasize the absence of training for the human player.</a:t>
          </a:r>
        </a:p>
      </dgm:t>
    </dgm:pt>
    <dgm:pt modelId="{0E238A08-4676-459D-94D5-3E7F21CB7D6F}" type="parTrans" cxnId="{CF0606DC-AF69-4588-8A8A-B63CDD6AACFC}">
      <dgm:prSet/>
      <dgm:spPr/>
      <dgm:t>
        <a:bodyPr/>
        <a:lstStyle/>
        <a:p>
          <a:endParaRPr lang="en-US"/>
        </a:p>
      </dgm:t>
    </dgm:pt>
    <dgm:pt modelId="{3DF2AC02-D4FF-4341-B2ED-80FE31BBFCC6}" type="sibTrans" cxnId="{CF0606DC-AF69-4588-8A8A-B63CDD6AACFC}">
      <dgm:prSet/>
      <dgm:spPr/>
      <dgm:t>
        <a:bodyPr/>
        <a:lstStyle/>
        <a:p>
          <a:endParaRPr lang="en-US"/>
        </a:p>
      </dgm:t>
    </dgm:pt>
    <dgm:pt modelId="{BDF21898-794B-4C44-B260-30DA48E41FAA}">
      <dgm:prSet/>
      <dgm:spPr/>
      <dgm:t>
        <a:bodyPr/>
        <a:lstStyle/>
        <a:p>
          <a:r>
            <a:rPr lang="en-US"/>
            <a:t>AIPlayer Class:</a:t>
          </a:r>
        </a:p>
      </dgm:t>
    </dgm:pt>
    <dgm:pt modelId="{F26E2FD8-0A61-438E-977A-F8D2EBAB1AF2}" type="parTrans" cxnId="{EA8D7D13-5BA0-453F-BDD5-4610C55292B6}">
      <dgm:prSet/>
      <dgm:spPr/>
      <dgm:t>
        <a:bodyPr/>
        <a:lstStyle/>
        <a:p>
          <a:endParaRPr lang="en-US"/>
        </a:p>
      </dgm:t>
    </dgm:pt>
    <dgm:pt modelId="{E1910225-0696-4532-A5C5-FFCB077E8320}" type="sibTrans" cxnId="{EA8D7D13-5BA0-453F-BDD5-4610C55292B6}">
      <dgm:prSet/>
      <dgm:spPr/>
      <dgm:t>
        <a:bodyPr/>
        <a:lstStyle/>
        <a:p>
          <a:endParaRPr lang="en-US"/>
        </a:p>
      </dgm:t>
    </dgm:pt>
    <dgm:pt modelId="{5B2DED03-8DD5-44C3-A5D8-B89FCDCD21DE}">
      <dgm:prSet/>
      <dgm:spPr/>
      <dgm:t>
        <a:bodyPr/>
        <a:lstStyle/>
        <a:p>
          <a:r>
            <a:rPr lang="en-US"/>
            <a:t>Delve into the epsilon-greedy Q-learning policy.</a:t>
          </a:r>
        </a:p>
      </dgm:t>
    </dgm:pt>
    <dgm:pt modelId="{8759B345-9FA1-4D78-84C2-5F9E986B680A}" type="parTrans" cxnId="{8EF69DFC-C15E-4A24-BEAB-092A22C601A8}">
      <dgm:prSet/>
      <dgm:spPr/>
      <dgm:t>
        <a:bodyPr/>
        <a:lstStyle/>
        <a:p>
          <a:endParaRPr lang="en-US"/>
        </a:p>
      </dgm:t>
    </dgm:pt>
    <dgm:pt modelId="{C269B75A-9DAB-47BA-9C41-06D54E29461F}" type="sibTrans" cxnId="{8EF69DFC-C15E-4A24-BEAB-092A22C601A8}">
      <dgm:prSet/>
      <dgm:spPr/>
      <dgm:t>
        <a:bodyPr/>
        <a:lstStyle/>
        <a:p>
          <a:endParaRPr lang="en-US"/>
        </a:p>
      </dgm:t>
    </dgm:pt>
    <dgm:pt modelId="{6FB8CEEB-A644-49CF-B3F3-27E0893FB7CF}">
      <dgm:prSet/>
      <dgm:spPr/>
      <dgm:t>
        <a:bodyPr/>
        <a:lstStyle/>
        <a:p>
          <a:r>
            <a:rPr lang="en-US"/>
            <a:t>Introducing methods like available_moves for identifying empty cells and make_move for decision-making.</a:t>
          </a:r>
        </a:p>
      </dgm:t>
    </dgm:pt>
    <dgm:pt modelId="{020B333C-02C8-4823-B6A8-56E88EDE678B}" type="parTrans" cxnId="{3D2EB679-BBC5-409B-86C9-0E5947FF88AC}">
      <dgm:prSet/>
      <dgm:spPr/>
      <dgm:t>
        <a:bodyPr/>
        <a:lstStyle/>
        <a:p>
          <a:endParaRPr lang="en-US"/>
        </a:p>
      </dgm:t>
    </dgm:pt>
    <dgm:pt modelId="{8541CC93-AB17-42F3-B850-069069585242}" type="sibTrans" cxnId="{3D2EB679-BBC5-409B-86C9-0E5947FF88AC}">
      <dgm:prSet/>
      <dgm:spPr/>
      <dgm:t>
        <a:bodyPr/>
        <a:lstStyle/>
        <a:p>
          <a:endParaRPr lang="en-US"/>
        </a:p>
      </dgm:t>
    </dgm:pt>
    <dgm:pt modelId="{E0EC0655-7419-4001-9762-5F688BAF8E21}" type="pres">
      <dgm:prSet presAssocID="{6DFE89F2-9BA6-4095-9974-0E81F5564ED4}" presName="Name0" presStyleCnt="0">
        <dgm:presLayoutVars>
          <dgm:dir/>
          <dgm:animLvl val="lvl"/>
          <dgm:resizeHandles val="exact"/>
        </dgm:presLayoutVars>
      </dgm:prSet>
      <dgm:spPr/>
    </dgm:pt>
    <dgm:pt modelId="{64C950C1-B335-4A5C-A7A4-03011CE39DF4}" type="pres">
      <dgm:prSet presAssocID="{6A4C5AE9-8A95-4B31-96CA-4EFA37E7670F}" presName="linNode" presStyleCnt="0"/>
      <dgm:spPr/>
    </dgm:pt>
    <dgm:pt modelId="{42CA4FDB-B0D1-4198-AB99-E9030263DA9B}" type="pres">
      <dgm:prSet presAssocID="{6A4C5AE9-8A95-4B31-96CA-4EFA37E7670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CF87A1A-36DC-49F6-863B-BD460933F63B}" type="pres">
      <dgm:prSet presAssocID="{6A4C5AE9-8A95-4B31-96CA-4EFA37E7670F}" presName="descendantText" presStyleLbl="alignAccFollowNode1" presStyleIdx="0" presStyleCnt="3">
        <dgm:presLayoutVars>
          <dgm:bulletEnabled val="1"/>
        </dgm:presLayoutVars>
      </dgm:prSet>
      <dgm:spPr/>
    </dgm:pt>
    <dgm:pt modelId="{69CEB92C-E05A-4E69-9ABC-0515349C24FE}" type="pres">
      <dgm:prSet presAssocID="{DE748260-CC0A-44CA-8D11-13985CCEBDE0}" presName="sp" presStyleCnt="0"/>
      <dgm:spPr/>
    </dgm:pt>
    <dgm:pt modelId="{48926C2A-EF44-4991-B003-45A060C58F09}" type="pres">
      <dgm:prSet presAssocID="{39A45E1A-DAE4-4855-AF0B-EEAFC8F5E7F1}" presName="linNode" presStyleCnt="0"/>
      <dgm:spPr/>
    </dgm:pt>
    <dgm:pt modelId="{E541F3FA-F526-44BD-8EB6-7B5C81273768}" type="pres">
      <dgm:prSet presAssocID="{39A45E1A-DAE4-4855-AF0B-EEAFC8F5E7F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6F70FBF-5963-4B17-8B9A-58AD36B33377}" type="pres">
      <dgm:prSet presAssocID="{39A45E1A-DAE4-4855-AF0B-EEAFC8F5E7F1}" presName="descendantText" presStyleLbl="alignAccFollowNode1" presStyleIdx="1" presStyleCnt="3">
        <dgm:presLayoutVars>
          <dgm:bulletEnabled val="1"/>
        </dgm:presLayoutVars>
      </dgm:prSet>
      <dgm:spPr/>
    </dgm:pt>
    <dgm:pt modelId="{8A8CA106-75E6-430B-BCD1-8B5F5C885C72}" type="pres">
      <dgm:prSet presAssocID="{76F9CF6A-43F2-4487-974E-BC51421507D7}" presName="sp" presStyleCnt="0"/>
      <dgm:spPr/>
    </dgm:pt>
    <dgm:pt modelId="{DC1EDFC6-2302-4519-A538-9B6CB21A7799}" type="pres">
      <dgm:prSet presAssocID="{BDF21898-794B-4C44-B260-30DA48E41FAA}" presName="linNode" presStyleCnt="0"/>
      <dgm:spPr/>
    </dgm:pt>
    <dgm:pt modelId="{B83A700E-E8E5-40A6-AEE3-B5273C4E75B9}" type="pres">
      <dgm:prSet presAssocID="{BDF21898-794B-4C44-B260-30DA48E41F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052AC0F-23AC-4D9A-8885-EE3ECC959905}" type="pres">
      <dgm:prSet presAssocID="{BDF21898-794B-4C44-B260-30DA48E41F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D3D930C-B0E9-4BAD-8C3D-DF7356E87EB0}" type="presOf" srcId="{BDF21898-794B-4C44-B260-30DA48E41FAA}" destId="{B83A700E-E8E5-40A6-AEE3-B5273C4E75B9}" srcOrd="0" destOrd="0" presId="urn:microsoft.com/office/officeart/2005/8/layout/vList5"/>
    <dgm:cxn modelId="{EA8D7D13-5BA0-453F-BDD5-4610C55292B6}" srcId="{6DFE89F2-9BA6-4095-9974-0E81F5564ED4}" destId="{BDF21898-794B-4C44-B260-30DA48E41FAA}" srcOrd="2" destOrd="0" parTransId="{F26E2FD8-0A61-438E-977A-F8D2EBAB1AF2}" sibTransId="{E1910225-0696-4532-A5C5-FFCB077E8320}"/>
    <dgm:cxn modelId="{AC31D724-AAFC-4DA8-91D5-3ADA50587E89}" type="presOf" srcId="{39A45E1A-DAE4-4855-AF0B-EEAFC8F5E7F1}" destId="{E541F3FA-F526-44BD-8EB6-7B5C81273768}" srcOrd="0" destOrd="0" presId="urn:microsoft.com/office/officeart/2005/8/layout/vList5"/>
    <dgm:cxn modelId="{03906625-C37E-449C-B23B-ABDB9490FC78}" type="presOf" srcId="{5B2DED03-8DD5-44C3-A5D8-B89FCDCD21DE}" destId="{1052AC0F-23AC-4D9A-8885-EE3ECC959905}" srcOrd="0" destOrd="0" presId="urn:microsoft.com/office/officeart/2005/8/layout/vList5"/>
    <dgm:cxn modelId="{E38B9F33-BC29-428A-B194-F25B1BC5DD2D}" type="presOf" srcId="{310661E3-5F5F-45B9-9FD3-DC59324AE68F}" destId="{96F70FBF-5963-4B17-8B9A-58AD36B33377}" srcOrd="0" destOrd="0" presId="urn:microsoft.com/office/officeart/2005/8/layout/vList5"/>
    <dgm:cxn modelId="{A9DE2C40-3124-4E8A-BDA3-68B7FE80F06E}" srcId="{39A45E1A-DAE4-4855-AF0B-EEAFC8F5E7F1}" destId="{310661E3-5F5F-45B9-9FD3-DC59324AE68F}" srcOrd="0" destOrd="0" parTransId="{6D1CF405-26A4-4E4B-B479-4737B373789C}" sibTransId="{E8B8659E-FB4F-4C88-89F6-30D5636F5D12}"/>
    <dgm:cxn modelId="{50A06247-1216-46E3-840A-1C938DE321C1}" srcId="{6A4C5AE9-8A95-4B31-96CA-4EFA37E7670F}" destId="{15CEAF85-A125-4D3E-A5F1-66D34A260408}" srcOrd="0" destOrd="0" parTransId="{C8AB30D1-D94C-4A4C-AE2D-7C5480D768CC}" sibTransId="{AF076722-A2EF-4D84-926F-6CB19F1B1850}"/>
    <dgm:cxn modelId="{6797CA51-F73B-49D0-B4B7-58851FCAE4BC}" srcId="{6DFE89F2-9BA6-4095-9974-0E81F5564ED4}" destId="{6A4C5AE9-8A95-4B31-96CA-4EFA37E7670F}" srcOrd="0" destOrd="0" parTransId="{26DA6880-1C16-42A4-B5B1-36AC7075D15E}" sibTransId="{DE748260-CC0A-44CA-8D11-13985CCEBDE0}"/>
    <dgm:cxn modelId="{3D2EB679-BBC5-409B-86C9-0E5947FF88AC}" srcId="{BDF21898-794B-4C44-B260-30DA48E41FAA}" destId="{6FB8CEEB-A644-49CF-B3F3-27E0893FB7CF}" srcOrd="1" destOrd="0" parTransId="{020B333C-02C8-4823-B6A8-56E88EDE678B}" sibTransId="{8541CC93-AB17-42F3-B850-069069585242}"/>
    <dgm:cxn modelId="{CF4137B5-177C-4633-A3AA-E5D6961B20DE}" type="presOf" srcId="{6A4C5AE9-8A95-4B31-96CA-4EFA37E7670F}" destId="{42CA4FDB-B0D1-4198-AB99-E9030263DA9B}" srcOrd="0" destOrd="0" presId="urn:microsoft.com/office/officeart/2005/8/layout/vList5"/>
    <dgm:cxn modelId="{B93160C2-A581-4936-8FEB-0A7E96177A60}" type="presOf" srcId="{507F3E52-C3F6-46AD-B023-68AB1377CB40}" destId="{96F70FBF-5963-4B17-8B9A-58AD36B33377}" srcOrd="0" destOrd="1" presId="urn:microsoft.com/office/officeart/2005/8/layout/vList5"/>
    <dgm:cxn modelId="{E1A2F4C7-856E-4AB5-934F-D82D9B435C3C}" type="presOf" srcId="{15CEAF85-A125-4D3E-A5F1-66D34A260408}" destId="{1CF87A1A-36DC-49F6-863B-BD460933F63B}" srcOrd="0" destOrd="0" presId="urn:microsoft.com/office/officeart/2005/8/layout/vList5"/>
    <dgm:cxn modelId="{E9F0ACCD-735E-4D1A-8E3F-3767E2312374}" type="presOf" srcId="{6FB8CEEB-A644-49CF-B3F3-27E0893FB7CF}" destId="{1052AC0F-23AC-4D9A-8885-EE3ECC959905}" srcOrd="0" destOrd="1" presId="urn:microsoft.com/office/officeart/2005/8/layout/vList5"/>
    <dgm:cxn modelId="{CF0606DC-AF69-4588-8A8A-B63CDD6AACFC}" srcId="{39A45E1A-DAE4-4855-AF0B-EEAFC8F5E7F1}" destId="{507F3E52-C3F6-46AD-B023-68AB1377CB40}" srcOrd="1" destOrd="0" parTransId="{0E238A08-4676-459D-94D5-3E7F21CB7D6F}" sibTransId="{3DF2AC02-D4FF-4341-B2ED-80FE31BBFCC6}"/>
    <dgm:cxn modelId="{D2E02FE1-FD7A-4554-A22F-B31E237B1D21}" srcId="{6DFE89F2-9BA6-4095-9974-0E81F5564ED4}" destId="{39A45E1A-DAE4-4855-AF0B-EEAFC8F5E7F1}" srcOrd="1" destOrd="0" parTransId="{03611611-80B9-41D0-B6D1-E375F1594B2B}" sibTransId="{76F9CF6A-43F2-4487-974E-BC51421507D7}"/>
    <dgm:cxn modelId="{D34456FC-3EF5-4D7D-85F1-90DDAA35B7F4}" type="presOf" srcId="{6DFE89F2-9BA6-4095-9974-0E81F5564ED4}" destId="{E0EC0655-7419-4001-9762-5F688BAF8E21}" srcOrd="0" destOrd="0" presId="urn:microsoft.com/office/officeart/2005/8/layout/vList5"/>
    <dgm:cxn modelId="{8EF69DFC-C15E-4A24-BEAB-092A22C601A8}" srcId="{BDF21898-794B-4C44-B260-30DA48E41FAA}" destId="{5B2DED03-8DD5-44C3-A5D8-B89FCDCD21DE}" srcOrd="0" destOrd="0" parTransId="{8759B345-9FA1-4D78-84C2-5F9E986B680A}" sibTransId="{C269B75A-9DAB-47BA-9C41-06D54E29461F}"/>
    <dgm:cxn modelId="{ED5DC4F3-227D-448B-A761-0627FDEC74F9}" type="presParOf" srcId="{E0EC0655-7419-4001-9762-5F688BAF8E21}" destId="{64C950C1-B335-4A5C-A7A4-03011CE39DF4}" srcOrd="0" destOrd="0" presId="urn:microsoft.com/office/officeart/2005/8/layout/vList5"/>
    <dgm:cxn modelId="{490F4190-652F-44B5-90B4-29FA4583A1CF}" type="presParOf" srcId="{64C950C1-B335-4A5C-A7A4-03011CE39DF4}" destId="{42CA4FDB-B0D1-4198-AB99-E9030263DA9B}" srcOrd="0" destOrd="0" presId="urn:microsoft.com/office/officeart/2005/8/layout/vList5"/>
    <dgm:cxn modelId="{A900E8AC-ACCD-4A7D-80E7-8E10620077F1}" type="presParOf" srcId="{64C950C1-B335-4A5C-A7A4-03011CE39DF4}" destId="{1CF87A1A-36DC-49F6-863B-BD460933F63B}" srcOrd="1" destOrd="0" presId="urn:microsoft.com/office/officeart/2005/8/layout/vList5"/>
    <dgm:cxn modelId="{E765C3AA-B6BF-40AA-A529-C431DC43F962}" type="presParOf" srcId="{E0EC0655-7419-4001-9762-5F688BAF8E21}" destId="{69CEB92C-E05A-4E69-9ABC-0515349C24FE}" srcOrd="1" destOrd="0" presId="urn:microsoft.com/office/officeart/2005/8/layout/vList5"/>
    <dgm:cxn modelId="{4D185EF4-691D-4C6C-8F71-427C0E8DE3D2}" type="presParOf" srcId="{E0EC0655-7419-4001-9762-5F688BAF8E21}" destId="{48926C2A-EF44-4991-B003-45A060C58F09}" srcOrd="2" destOrd="0" presId="urn:microsoft.com/office/officeart/2005/8/layout/vList5"/>
    <dgm:cxn modelId="{D267039E-635D-4D8C-A245-2ECE51683C7C}" type="presParOf" srcId="{48926C2A-EF44-4991-B003-45A060C58F09}" destId="{E541F3FA-F526-44BD-8EB6-7B5C81273768}" srcOrd="0" destOrd="0" presId="urn:microsoft.com/office/officeart/2005/8/layout/vList5"/>
    <dgm:cxn modelId="{17B353F5-C2D8-45CD-A5B9-A006EA347AF8}" type="presParOf" srcId="{48926C2A-EF44-4991-B003-45A060C58F09}" destId="{96F70FBF-5963-4B17-8B9A-58AD36B33377}" srcOrd="1" destOrd="0" presId="urn:microsoft.com/office/officeart/2005/8/layout/vList5"/>
    <dgm:cxn modelId="{51099DA9-2A94-49AD-872B-DC0151AC24F0}" type="presParOf" srcId="{E0EC0655-7419-4001-9762-5F688BAF8E21}" destId="{8A8CA106-75E6-430B-BCD1-8B5F5C885C72}" srcOrd="3" destOrd="0" presId="urn:microsoft.com/office/officeart/2005/8/layout/vList5"/>
    <dgm:cxn modelId="{CD1EA392-8980-4F84-854A-33BB48B4ABA8}" type="presParOf" srcId="{E0EC0655-7419-4001-9762-5F688BAF8E21}" destId="{DC1EDFC6-2302-4519-A538-9B6CB21A7799}" srcOrd="4" destOrd="0" presId="urn:microsoft.com/office/officeart/2005/8/layout/vList5"/>
    <dgm:cxn modelId="{3657FBD0-AB51-4F45-963D-8699565BBDBF}" type="presParOf" srcId="{DC1EDFC6-2302-4519-A538-9B6CB21A7799}" destId="{B83A700E-E8E5-40A6-AEE3-B5273C4E75B9}" srcOrd="0" destOrd="0" presId="urn:microsoft.com/office/officeart/2005/8/layout/vList5"/>
    <dgm:cxn modelId="{0D57B088-78FF-43E2-8B25-6D58E551B1B2}" type="presParOf" srcId="{DC1EDFC6-2302-4519-A538-9B6CB21A7799}" destId="{1052AC0F-23AC-4D9A-8885-EE3ECC9599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08130-7293-4923-BC34-0947D591014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D7DD22-191F-4523-9754-B536473F70A4}">
      <dgm:prSet/>
      <dgm:spPr/>
      <dgm:t>
        <a:bodyPr/>
        <a:lstStyle/>
        <a:p>
          <a:r>
            <a:rPr lang="en-US"/>
            <a:t>Turn Alternation:</a:t>
          </a:r>
        </a:p>
      </dgm:t>
    </dgm:pt>
    <dgm:pt modelId="{DFDA971D-1C8F-450E-AE74-CBCFE70E64F3}" type="parTrans" cxnId="{74BD9E2E-5F9A-4F1D-BE39-BC15ECD49605}">
      <dgm:prSet/>
      <dgm:spPr/>
      <dgm:t>
        <a:bodyPr/>
        <a:lstStyle/>
        <a:p>
          <a:endParaRPr lang="en-US"/>
        </a:p>
      </dgm:t>
    </dgm:pt>
    <dgm:pt modelId="{E9815B29-4F18-410A-89DE-5C2836EAA4BE}" type="sibTrans" cxnId="{74BD9E2E-5F9A-4F1D-BE39-BC15ECD49605}">
      <dgm:prSet/>
      <dgm:spPr/>
      <dgm:t>
        <a:bodyPr/>
        <a:lstStyle/>
        <a:p>
          <a:endParaRPr lang="en-US"/>
        </a:p>
      </dgm:t>
    </dgm:pt>
    <dgm:pt modelId="{AE4C9A13-BBE1-4312-89D6-C9C917536739}">
      <dgm:prSet/>
      <dgm:spPr/>
      <dgm:t>
        <a:bodyPr/>
        <a:lstStyle/>
        <a:p>
          <a:r>
            <a:rPr lang="en-US"/>
            <a:t>Players take turns, starting with a randomly selected player.</a:t>
          </a:r>
        </a:p>
      </dgm:t>
    </dgm:pt>
    <dgm:pt modelId="{9FED2D89-A3C2-4F8D-A854-357E83C0A7C4}" type="parTrans" cxnId="{401D3293-64DA-4A86-94EC-341895188809}">
      <dgm:prSet/>
      <dgm:spPr/>
      <dgm:t>
        <a:bodyPr/>
        <a:lstStyle/>
        <a:p>
          <a:endParaRPr lang="en-US"/>
        </a:p>
      </dgm:t>
    </dgm:pt>
    <dgm:pt modelId="{81AACB28-31AA-4D7D-9AA3-06708815ACAA}" type="sibTrans" cxnId="{401D3293-64DA-4A86-94EC-341895188809}">
      <dgm:prSet/>
      <dgm:spPr/>
      <dgm:t>
        <a:bodyPr/>
        <a:lstStyle/>
        <a:p>
          <a:endParaRPr lang="en-US"/>
        </a:p>
      </dgm:t>
    </dgm:pt>
    <dgm:pt modelId="{D7C5C3E5-EB0D-44FC-9E7D-77287ADBF810}">
      <dgm:prSet/>
      <dgm:spPr/>
      <dgm:t>
        <a:bodyPr/>
        <a:lstStyle/>
        <a:p>
          <a:r>
            <a:rPr lang="en-US"/>
            <a:t>AI and Human players are identified.</a:t>
          </a:r>
        </a:p>
      </dgm:t>
    </dgm:pt>
    <dgm:pt modelId="{EF3F4547-298F-4CD0-89E7-57A2F7384523}" type="parTrans" cxnId="{220C179A-3784-4D90-99C7-C8778B6CBB25}">
      <dgm:prSet/>
      <dgm:spPr/>
      <dgm:t>
        <a:bodyPr/>
        <a:lstStyle/>
        <a:p>
          <a:endParaRPr lang="en-US"/>
        </a:p>
      </dgm:t>
    </dgm:pt>
    <dgm:pt modelId="{014B92FF-EE7A-4CC8-B7C3-439E8593202E}" type="sibTrans" cxnId="{220C179A-3784-4D90-99C7-C8778B6CBB25}">
      <dgm:prSet/>
      <dgm:spPr/>
      <dgm:t>
        <a:bodyPr/>
        <a:lstStyle/>
        <a:p>
          <a:endParaRPr lang="en-US"/>
        </a:p>
      </dgm:t>
    </dgm:pt>
    <dgm:pt modelId="{E2CE305F-A95D-49E7-979B-F06136A562A6}">
      <dgm:prSet/>
      <dgm:spPr/>
      <dgm:t>
        <a:bodyPr/>
        <a:lstStyle/>
        <a:p>
          <a:r>
            <a:rPr lang="en-US"/>
            <a:t>Outcome Check:</a:t>
          </a:r>
        </a:p>
      </dgm:t>
    </dgm:pt>
    <dgm:pt modelId="{32D1886A-5515-418A-B8C2-CA73FA57EF50}" type="parTrans" cxnId="{FC00A132-5B4F-41AF-8894-97A362E52B96}">
      <dgm:prSet/>
      <dgm:spPr/>
      <dgm:t>
        <a:bodyPr/>
        <a:lstStyle/>
        <a:p>
          <a:endParaRPr lang="en-US"/>
        </a:p>
      </dgm:t>
    </dgm:pt>
    <dgm:pt modelId="{4B1E6A09-9038-49D1-9061-A4C671604FD2}" type="sibTrans" cxnId="{FC00A132-5B4F-41AF-8894-97A362E52B96}">
      <dgm:prSet/>
      <dgm:spPr/>
      <dgm:t>
        <a:bodyPr/>
        <a:lstStyle/>
        <a:p>
          <a:endParaRPr lang="en-US"/>
        </a:p>
      </dgm:t>
    </dgm:pt>
    <dgm:pt modelId="{1FAA84BF-006F-401C-92B7-277D0016BB98}">
      <dgm:prSet/>
      <dgm:spPr/>
      <dgm:t>
        <a:bodyPr/>
        <a:lstStyle/>
        <a:p>
          <a:r>
            <a:rPr lang="en-US"/>
            <a:t>Checks for win, lose, or tie conditions after each move.</a:t>
          </a:r>
        </a:p>
      </dgm:t>
    </dgm:pt>
    <dgm:pt modelId="{D4ACF210-FAFD-45EB-ACD6-DED719DC18D9}" type="parTrans" cxnId="{AE7B5A09-D301-4711-B5DB-677D1FF94807}">
      <dgm:prSet/>
      <dgm:spPr/>
      <dgm:t>
        <a:bodyPr/>
        <a:lstStyle/>
        <a:p>
          <a:endParaRPr lang="en-US"/>
        </a:p>
      </dgm:t>
    </dgm:pt>
    <dgm:pt modelId="{A0DEE824-9A36-436C-B532-57CF9B2A1D1A}" type="sibTrans" cxnId="{AE7B5A09-D301-4711-B5DB-677D1FF94807}">
      <dgm:prSet/>
      <dgm:spPr/>
      <dgm:t>
        <a:bodyPr/>
        <a:lstStyle/>
        <a:p>
          <a:endParaRPr lang="en-US"/>
        </a:p>
      </dgm:t>
    </dgm:pt>
    <dgm:pt modelId="{D1845DD2-473D-4459-AC51-E5E119A4B4BA}">
      <dgm:prSet/>
      <dgm:spPr/>
      <dgm:t>
        <a:bodyPr/>
        <a:lstStyle/>
        <a:p>
          <a:r>
            <a:rPr lang="en-US"/>
            <a:t>Determines the winner or if the game ended in a tie.</a:t>
          </a:r>
        </a:p>
      </dgm:t>
    </dgm:pt>
    <dgm:pt modelId="{074EAAC2-0B78-4104-8A3A-07C336C4AA77}" type="parTrans" cxnId="{D9428AA0-0571-4B97-826E-C7CC9CAD2766}">
      <dgm:prSet/>
      <dgm:spPr/>
      <dgm:t>
        <a:bodyPr/>
        <a:lstStyle/>
        <a:p>
          <a:endParaRPr lang="en-US"/>
        </a:p>
      </dgm:t>
    </dgm:pt>
    <dgm:pt modelId="{B7C2697F-56D3-4211-A32C-DA8D0B41654C}" type="sibTrans" cxnId="{D9428AA0-0571-4B97-826E-C7CC9CAD2766}">
      <dgm:prSet/>
      <dgm:spPr/>
      <dgm:t>
        <a:bodyPr/>
        <a:lstStyle/>
        <a:p>
          <a:endParaRPr lang="en-US"/>
        </a:p>
      </dgm:t>
    </dgm:pt>
    <dgm:pt modelId="{0A8A2412-BC69-4441-8E86-07BCD9CBFCE7}">
      <dgm:prSet/>
      <dgm:spPr/>
      <dgm:t>
        <a:bodyPr/>
        <a:lstStyle/>
        <a:p>
          <a:r>
            <a:rPr lang="en-US"/>
            <a:t>Reward Distribution:</a:t>
          </a:r>
        </a:p>
      </dgm:t>
    </dgm:pt>
    <dgm:pt modelId="{7BB34FF6-142C-4DDD-AD48-EBD547FF6E76}" type="parTrans" cxnId="{62BC0A1D-F191-4ED8-98F8-F4ED2825A881}">
      <dgm:prSet/>
      <dgm:spPr/>
      <dgm:t>
        <a:bodyPr/>
        <a:lstStyle/>
        <a:p>
          <a:endParaRPr lang="en-US"/>
        </a:p>
      </dgm:t>
    </dgm:pt>
    <dgm:pt modelId="{2AB31DE1-1391-4F76-91F4-8FEC06DF0911}" type="sibTrans" cxnId="{62BC0A1D-F191-4ED8-98F8-F4ED2825A881}">
      <dgm:prSet/>
      <dgm:spPr/>
      <dgm:t>
        <a:bodyPr/>
        <a:lstStyle/>
        <a:p>
          <a:endParaRPr lang="en-US"/>
        </a:p>
      </dgm:t>
    </dgm:pt>
    <dgm:pt modelId="{8F4D41C5-4930-44D0-964F-42099D5690F3}">
      <dgm:prSet/>
      <dgm:spPr/>
      <dgm:t>
        <a:bodyPr/>
        <a:lstStyle/>
        <a:p>
          <a:r>
            <a:rPr lang="en-US"/>
            <a:t>Allocates rewards based on the game outcome.</a:t>
          </a:r>
        </a:p>
      </dgm:t>
    </dgm:pt>
    <dgm:pt modelId="{2768FB90-653C-4264-BF6E-4E71D103366E}" type="parTrans" cxnId="{62ECFC0B-C239-4479-B041-66BABF6050B1}">
      <dgm:prSet/>
      <dgm:spPr/>
      <dgm:t>
        <a:bodyPr/>
        <a:lstStyle/>
        <a:p>
          <a:endParaRPr lang="en-US"/>
        </a:p>
      </dgm:t>
    </dgm:pt>
    <dgm:pt modelId="{6B749E9A-1E60-4D62-B49E-F65E15C9D11A}" type="sibTrans" cxnId="{62ECFC0B-C239-4479-B041-66BABF6050B1}">
      <dgm:prSet/>
      <dgm:spPr/>
      <dgm:t>
        <a:bodyPr/>
        <a:lstStyle/>
        <a:p>
          <a:endParaRPr lang="en-US"/>
        </a:p>
      </dgm:t>
    </dgm:pt>
    <dgm:pt modelId="{356CF096-A021-4EAB-B4CB-2D8DF8088344}">
      <dgm:prSet/>
      <dgm:spPr/>
      <dgm:t>
        <a:bodyPr/>
        <a:lstStyle/>
        <a:p>
          <a:r>
            <a:rPr lang="en-US"/>
            <a:t>Influences the learning process of AI players.</a:t>
          </a:r>
        </a:p>
      </dgm:t>
    </dgm:pt>
    <dgm:pt modelId="{CF8EC5F8-15AF-44ED-85D1-FDF4D5DAC4E9}" type="parTrans" cxnId="{3C9A5F9D-A8AC-4350-A1CA-55AAE89E3C79}">
      <dgm:prSet/>
      <dgm:spPr/>
      <dgm:t>
        <a:bodyPr/>
        <a:lstStyle/>
        <a:p>
          <a:endParaRPr lang="en-US"/>
        </a:p>
      </dgm:t>
    </dgm:pt>
    <dgm:pt modelId="{0E50C3F9-1C1B-47A8-9657-4F2A6FA548DE}" type="sibTrans" cxnId="{3C9A5F9D-A8AC-4350-A1CA-55AAE89E3C79}">
      <dgm:prSet/>
      <dgm:spPr/>
      <dgm:t>
        <a:bodyPr/>
        <a:lstStyle/>
        <a:p>
          <a:endParaRPr lang="en-US"/>
        </a:p>
      </dgm:t>
    </dgm:pt>
    <dgm:pt modelId="{6016493A-12E3-42A2-8E45-4391847FEF42}" type="pres">
      <dgm:prSet presAssocID="{A5608130-7293-4923-BC34-0947D591014C}" presName="Name0" presStyleCnt="0">
        <dgm:presLayoutVars>
          <dgm:dir/>
          <dgm:animLvl val="lvl"/>
          <dgm:resizeHandles val="exact"/>
        </dgm:presLayoutVars>
      </dgm:prSet>
      <dgm:spPr/>
    </dgm:pt>
    <dgm:pt modelId="{6E1B2ECB-5534-4BC8-8ACC-99DFDB508F2B}" type="pres">
      <dgm:prSet presAssocID="{0A8A2412-BC69-4441-8E86-07BCD9CBFCE7}" presName="boxAndChildren" presStyleCnt="0"/>
      <dgm:spPr/>
    </dgm:pt>
    <dgm:pt modelId="{6EB1F8D1-D773-4E2A-AB7B-F05A962340CB}" type="pres">
      <dgm:prSet presAssocID="{0A8A2412-BC69-4441-8E86-07BCD9CBFCE7}" presName="parentTextBox" presStyleLbl="alignNode1" presStyleIdx="0" presStyleCnt="3"/>
      <dgm:spPr/>
    </dgm:pt>
    <dgm:pt modelId="{53C8A429-0EA0-4F1A-A2A5-C38502FB143C}" type="pres">
      <dgm:prSet presAssocID="{0A8A2412-BC69-4441-8E86-07BCD9CBFCE7}" presName="descendantBox" presStyleLbl="bgAccFollowNode1" presStyleIdx="0" presStyleCnt="3"/>
      <dgm:spPr/>
    </dgm:pt>
    <dgm:pt modelId="{D3045CA2-4639-491D-A4D6-B122388FA15C}" type="pres">
      <dgm:prSet presAssocID="{4B1E6A09-9038-49D1-9061-A4C671604FD2}" presName="sp" presStyleCnt="0"/>
      <dgm:spPr/>
    </dgm:pt>
    <dgm:pt modelId="{837C0DC5-6E9A-4062-B8AB-DAE2A0CF392A}" type="pres">
      <dgm:prSet presAssocID="{E2CE305F-A95D-49E7-979B-F06136A562A6}" presName="arrowAndChildren" presStyleCnt="0"/>
      <dgm:spPr/>
    </dgm:pt>
    <dgm:pt modelId="{7C84E2D0-9597-4CD7-BDDF-6B00B8335776}" type="pres">
      <dgm:prSet presAssocID="{E2CE305F-A95D-49E7-979B-F06136A562A6}" presName="parentTextArrow" presStyleLbl="node1" presStyleIdx="0" presStyleCnt="0"/>
      <dgm:spPr/>
    </dgm:pt>
    <dgm:pt modelId="{76B2A330-E945-4E29-AF9A-B51B035ADCDD}" type="pres">
      <dgm:prSet presAssocID="{E2CE305F-A95D-49E7-979B-F06136A562A6}" presName="arrow" presStyleLbl="alignNode1" presStyleIdx="1" presStyleCnt="3"/>
      <dgm:spPr/>
    </dgm:pt>
    <dgm:pt modelId="{D09F7553-EF7D-4DBC-A01E-EF4FB1D4F116}" type="pres">
      <dgm:prSet presAssocID="{E2CE305F-A95D-49E7-979B-F06136A562A6}" presName="descendantArrow" presStyleLbl="bgAccFollowNode1" presStyleIdx="1" presStyleCnt="3"/>
      <dgm:spPr/>
    </dgm:pt>
    <dgm:pt modelId="{634F3C1A-A605-4A26-B4EE-3150AF32686D}" type="pres">
      <dgm:prSet presAssocID="{E9815B29-4F18-410A-89DE-5C2836EAA4BE}" presName="sp" presStyleCnt="0"/>
      <dgm:spPr/>
    </dgm:pt>
    <dgm:pt modelId="{2E648A43-1E32-4D0E-AF36-F93F26149BD9}" type="pres">
      <dgm:prSet presAssocID="{13D7DD22-191F-4523-9754-B536473F70A4}" presName="arrowAndChildren" presStyleCnt="0"/>
      <dgm:spPr/>
    </dgm:pt>
    <dgm:pt modelId="{72C3D213-9AB4-4039-A0C4-CAB2A8BB02A9}" type="pres">
      <dgm:prSet presAssocID="{13D7DD22-191F-4523-9754-B536473F70A4}" presName="parentTextArrow" presStyleLbl="node1" presStyleIdx="0" presStyleCnt="0"/>
      <dgm:spPr/>
    </dgm:pt>
    <dgm:pt modelId="{67429E5C-4E13-4356-B02E-F91F8D0A4F41}" type="pres">
      <dgm:prSet presAssocID="{13D7DD22-191F-4523-9754-B536473F70A4}" presName="arrow" presStyleLbl="alignNode1" presStyleIdx="2" presStyleCnt="3"/>
      <dgm:spPr/>
    </dgm:pt>
    <dgm:pt modelId="{0387EDBF-E31F-4F39-AF73-9FEE8C60FB22}" type="pres">
      <dgm:prSet presAssocID="{13D7DD22-191F-4523-9754-B536473F70A4}" presName="descendantArrow" presStyleLbl="bgAccFollowNode1" presStyleIdx="2" presStyleCnt="3"/>
      <dgm:spPr/>
    </dgm:pt>
  </dgm:ptLst>
  <dgm:cxnLst>
    <dgm:cxn modelId="{AE7B5A09-D301-4711-B5DB-677D1FF94807}" srcId="{E2CE305F-A95D-49E7-979B-F06136A562A6}" destId="{1FAA84BF-006F-401C-92B7-277D0016BB98}" srcOrd="0" destOrd="0" parTransId="{D4ACF210-FAFD-45EB-ACD6-DED719DC18D9}" sibTransId="{A0DEE824-9A36-436C-B532-57CF9B2A1D1A}"/>
    <dgm:cxn modelId="{62ECFC0B-C239-4479-B041-66BABF6050B1}" srcId="{0A8A2412-BC69-4441-8E86-07BCD9CBFCE7}" destId="{8F4D41C5-4930-44D0-964F-42099D5690F3}" srcOrd="0" destOrd="0" parTransId="{2768FB90-653C-4264-BF6E-4E71D103366E}" sibTransId="{6B749E9A-1E60-4D62-B49E-F65E15C9D11A}"/>
    <dgm:cxn modelId="{CB08A71B-95EF-4B06-8828-09479985E401}" type="presOf" srcId="{1FAA84BF-006F-401C-92B7-277D0016BB98}" destId="{D09F7553-EF7D-4DBC-A01E-EF4FB1D4F116}" srcOrd="0" destOrd="0" presId="urn:microsoft.com/office/officeart/2016/7/layout/VerticalDownArrowProcess"/>
    <dgm:cxn modelId="{62BC0A1D-F191-4ED8-98F8-F4ED2825A881}" srcId="{A5608130-7293-4923-BC34-0947D591014C}" destId="{0A8A2412-BC69-4441-8E86-07BCD9CBFCE7}" srcOrd="2" destOrd="0" parTransId="{7BB34FF6-142C-4DDD-AD48-EBD547FF6E76}" sibTransId="{2AB31DE1-1391-4F76-91F4-8FEC06DF0911}"/>
    <dgm:cxn modelId="{74BD9E2E-5F9A-4F1D-BE39-BC15ECD49605}" srcId="{A5608130-7293-4923-BC34-0947D591014C}" destId="{13D7DD22-191F-4523-9754-B536473F70A4}" srcOrd="0" destOrd="0" parTransId="{DFDA971D-1C8F-450E-AE74-CBCFE70E64F3}" sibTransId="{E9815B29-4F18-410A-89DE-5C2836EAA4BE}"/>
    <dgm:cxn modelId="{FC00A132-5B4F-41AF-8894-97A362E52B96}" srcId="{A5608130-7293-4923-BC34-0947D591014C}" destId="{E2CE305F-A95D-49E7-979B-F06136A562A6}" srcOrd="1" destOrd="0" parTransId="{32D1886A-5515-418A-B8C2-CA73FA57EF50}" sibTransId="{4B1E6A09-9038-49D1-9061-A4C671604FD2}"/>
    <dgm:cxn modelId="{094BA03B-69EA-4009-9ED0-7C205154AF25}" type="presOf" srcId="{D7C5C3E5-EB0D-44FC-9E7D-77287ADBF810}" destId="{0387EDBF-E31F-4F39-AF73-9FEE8C60FB22}" srcOrd="0" destOrd="1" presId="urn:microsoft.com/office/officeart/2016/7/layout/VerticalDownArrowProcess"/>
    <dgm:cxn modelId="{FA9E885B-F0A2-4C5A-8F6D-4B6AE4D93B74}" type="presOf" srcId="{A5608130-7293-4923-BC34-0947D591014C}" destId="{6016493A-12E3-42A2-8E45-4391847FEF42}" srcOrd="0" destOrd="0" presId="urn:microsoft.com/office/officeart/2016/7/layout/VerticalDownArrowProcess"/>
    <dgm:cxn modelId="{47D5F45E-4B6F-4AEC-BCEA-5594FFBAC768}" type="presOf" srcId="{0A8A2412-BC69-4441-8E86-07BCD9CBFCE7}" destId="{6EB1F8D1-D773-4E2A-AB7B-F05A962340CB}" srcOrd="0" destOrd="0" presId="urn:microsoft.com/office/officeart/2016/7/layout/VerticalDownArrowProcess"/>
    <dgm:cxn modelId="{E086424D-1E81-442A-9842-824A04A9B293}" type="presOf" srcId="{AE4C9A13-BBE1-4312-89D6-C9C917536739}" destId="{0387EDBF-E31F-4F39-AF73-9FEE8C60FB22}" srcOrd="0" destOrd="0" presId="urn:microsoft.com/office/officeart/2016/7/layout/VerticalDownArrowProcess"/>
    <dgm:cxn modelId="{8989AB4F-4016-4375-930D-ED4ADFEB2394}" type="presOf" srcId="{356CF096-A021-4EAB-B4CB-2D8DF8088344}" destId="{53C8A429-0EA0-4F1A-A2A5-C38502FB143C}" srcOrd="0" destOrd="1" presId="urn:microsoft.com/office/officeart/2016/7/layout/VerticalDownArrowProcess"/>
    <dgm:cxn modelId="{7A55B682-35AF-43DE-A083-73223BEF96AF}" type="presOf" srcId="{E2CE305F-A95D-49E7-979B-F06136A562A6}" destId="{7C84E2D0-9597-4CD7-BDDF-6B00B8335776}" srcOrd="0" destOrd="0" presId="urn:microsoft.com/office/officeart/2016/7/layout/VerticalDownArrowProcess"/>
    <dgm:cxn modelId="{401D3293-64DA-4A86-94EC-341895188809}" srcId="{13D7DD22-191F-4523-9754-B536473F70A4}" destId="{AE4C9A13-BBE1-4312-89D6-C9C917536739}" srcOrd="0" destOrd="0" parTransId="{9FED2D89-A3C2-4F8D-A854-357E83C0A7C4}" sibTransId="{81AACB28-31AA-4D7D-9AA3-06708815ACAA}"/>
    <dgm:cxn modelId="{25EA9F97-919B-4093-9837-12434FC094E6}" type="presOf" srcId="{E2CE305F-A95D-49E7-979B-F06136A562A6}" destId="{76B2A330-E945-4E29-AF9A-B51B035ADCDD}" srcOrd="1" destOrd="0" presId="urn:microsoft.com/office/officeart/2016/7/layout/VerticalDownArrowProcess"/>
    <dgm:cxn modelId="{220C179A-3784-4D90-99C7-C8778B6CBB25}" srcId="{13D7DD22-191F-4523-9754-B536473F70A4}" destId="{D7C5C3E5-EB0D-44FC-9E7D-77287ADBF810}" srcOrd="1" destOrd="0" parTransId="{EF3F4547-298F-4CD0-89E7-57A2F7384523}" sibTransId="{014B92FF-EE7A-4CC8-B7C3-439E8593202E}"/>
    <dgm:cxn modelId="{3C9A5F9D-A8AC-4350-A1CA-55AAE89E3C79}" srcId="{0A8A2412-BC69-4441-8E86-07BCD9CBFCE7}" destId="{356CF096-A021-4EAB-B4CB-2D8DF8088344}" srcOrd="1" destOrd="0" parTransId="{CF8EC5F8-15AF-44ED-85D1-FDF4D5DAC4E9}" sibTransId="{0E50C3F9-1C1B-47A8-9657-4F2A6FA548DE}"/>
    <dgm:cxn modelId="{D9428AA0-0571-4B97-826E-C7CC9CAD2766}" srcId="{E2CE305F-A95D-49E7-979B-F06136A562A6}" destId="{D1845DD2-473D-4459-AC51-E5E119A4B4BA}" srcOrd="1" destOrd="0" parTransId="{074EAAC2-0B78-4104-8A3A-07C336C4AA77}" sibTransId="{B7C2697F-56D3-4211-A32C-DA8D0B41654C}"/>
    <dgm:cxn modelId="{AEDEF4C4-CA23-43F2-8570-8F81E0122912}" type="presOf" srcId="{13D7DD22-191F-4523-9754-B536473F70A4}" destId="{67429E5C-4E13-4356-B02E-F91F8D0A4F41}" srcOrd="1" destOrd="0" presId="urn:microsoft.com/office/officeart/2016/7/layout/VerticalDownArrowProcess"/>
    <dgm:cxn modelId="{F393FED3-3BC5-4FD3-AE85-B19497659171}" type="presOf" srcId="{13D7DD22-191F-4523-9754-B536473F70A4}" destId="{72C3D213-9AB4-4039-A0C4-CAB2A8BB02A9}" srcOrd="0" destOrd="0" presId="urn:microsoft.com/office/officeart/2016/7/layout/VerticalDownArrowProcess"/>
    <dgm:cxn modelId="{FF9436D8-E9E1-4ADD-8777-47CC51226562}" type="presOf" srcId="{8F4D41C5-4930-44D0-964F-42099D5690F3}" destId="{53C8A429-0EA0-4F1A-A2A5-C38502FB143C}" srcOrd="0" destOrd="0" presId="urn:microsoft.com/office/officeart/2016/7/layout/VerticalDownArrowProcess"/>
    <dgm:cxn modelId="{DBFA10EE-164B-4368-814F-D05AD648C29C}" type="presOf" srcId="{D1845DD2-473D-4459-AC51-E5E119A4B4BA}" destId="{D09F7553-EF7D-4DBC-A01E-EF4FB1D4F116}" srcOrd="0" destOrd="1" presId="urn:microsoft.com/office/officeart/2016/7/layout/VerticalDownArrowProcess"/>
    <dgm:cxn modelId="{DB1ADA36-238E-4F57-A2A3-45186EBE271C}" type="presParOf" srcId="{6016493A-12E3-42A2-8E45-4391847FEF42}" destId="{6E1B2ECB-5534-4BC8-8ACC-99DFDB508F2B}" srcOrd="0" destOrd="0" presId="urn:microsoft.com/office/officeart/2016/7/layout/VerticalDownArrowProcess"/>
    <dgm:cxn modelId="{F14ED735-3BF1-4F8B-B5C1-638960A87251}" type="presParOf" srcId="{6E1B2ECB-5534-4BC8-8ACC-99DFDB508F2B}" destId="{6EB1F8D1-D773-4E2A-AB7B-F05A962340CB}" srcOrd="0" destOrd="0" presId="urn:microsoft.com/office/officeart/2016/7/layout/VerticalDownArrowProcess"/>
    <dgm:cxn modelId="{0EDA8C62-02EC-4664-BF61-B47A16F3F4CB}" type="presParOf" srcId="{6E1B2ECB-5534-4BC8-8ACC-99DFDB508F2B}" destId="{53C8A429-0EA0-4F1A-A2A5-C38502FB143C}" srcOrd="1" destOrd="0" presId="urn:microsoft.com/office/officeart/2016/7/layout/VerticalDownArrowProcess"/>
    <dgm:cxn modelId="{BADB69EA-76FB-4ED3-974E-79B4FA2F4BFF}" type="presParOf" srcId="{6016493A-12E3-42A2-8E45-4391847FEF42}" destId="{D3045CA2-4639-491D-A4D6-B122388FA15C}" srcOrd="1" destOrd="0" presId="urn:microsoft.com/office/officeart/2016/7/layout/VerticalDownArrowProcess"/>
    <dgm:cxn modelId="{BC2DF387-E2E4-414B-A019-06A7F959686A}" type="presParOf" srcId="{6016493A-12E3-42A2-8E45-4391847FEF42}" destId="{837C0DC5-6E9A-4062-B8AB-DAE2A0CF392A}" srcOrd="2" destOrd="0" presId="urn:microsoft.com/office/officeart/2016/7/layout/VerticalDownArrowProcess"/>
    <dgm:cxn modelId="{9C26F5F8-F9FB-47AD-8553-BC4740D0EAF3}" type="presParOf" srcId="{837C0DC5-6E9A-4062-B8AB-DAE2A0CF392A}" destId="{7C84E2D0-9597-4CD7-BDDF-6B00B8335776}" srcOrd="0" destOrd="0" presId="urn:microsoft.com/office/officeart/2016/7/layout/VerticalDownArrowProcess"/>
    <dgm:cxn modelId="{23B682CF-ECC5-4F31-B0C9-16EF6DA06858}" type="presParOf" srcId="{837C0DC5-6E9A-4062-B8AB-DAE2A0CF392A}" destId="{76B2A330-E945-4E29-AF9A-B51B035ADCDD}" srcOrd="1" destOrd="0" presId="urn:microsoft.com/office/officeart/2016/7/layout/VerticalDownArrowProcess"/>
    <dgm:cxn modelId="{F736162A-B390-43C4-A285-F3FE61A33530}" type="presParOf" srcId="{837C0DC5-6E9A-4062-B8AB-DAE2A0CF392A}" destId="{D09F7553-EF7D-4DBC-A01E-EF4FB1D4F116}" srcOrd="2" destOrd="0" presId="urn:microsoft.com/office/officeart/2016/7/layout/VerticalDownArrowProcess"/>
    <dgm:cxn modelId="{7240494E-58DF-403A-944D-EAD541DC5721}" type="presParOf" srcId="{6016493A-12E3-42A2-8E45-4391847FEF42}" destId="{634F3C1A-A605-4A26-B4EE-3150AF32686D}" srcOrd="3" destOrd="0" presId="urn:microsoft.com/office/officeart/2016/7/layout/VerticalDownArrowProcess"/>
    <dgm:cxn modelId="{84B7ED9F-73D6-41F7-ACB2-607161EFE2C5}" type="presParOf" srcId="{6016493A-12E3-42A2-8E45-4391847FEF42}" destId="{2E648A43-1E32-4D0E-AF36-F93F26149BD9}" srcOrd="4" destOrd="0" presId="urn:microsoft.com/office/officeart/2016/7/layout/VerticalDownArrowProcess"/>
    <dgm:cxn modelId="{BA05C5FB-2FF1-4DF6-AB6A-CFF7F61D6357}" type="presParOf" srcId="{2E648A43-1E32-4D0E-AF36-F93F26149BD9}" destId="{72C3D213-9AB4-4039-A0C4-CAB2A8BB02A9}" srcOrd="0" destOrd="0" presId="urn:microsoft.com/office/officeart/2016/7/layout/VerticalDownArrowProcess"/>
    <dgm:cxn modelId="{0B384A56-71D7-417A-A0CA-BBBC0C349C07}" type="presParOf" srcId="{2E648A43-1E32-4D0E-AF36-F93F26149BD9}" destId="{67429E5C-4E13-4356-B02E-F91F8D0A4F41}" srcOrd="1" destOrd="0" presId="urn:microsoft.com/office/officeart/2016/7/layout/VerticalDownArrowProcess"/>
    <dgm:cxn modelId="{F9EBE14C-87A4-46DE-81AB-885FD01F3285}" type="presParOf" srcId="{2E648A43-1E32-4D0E-AF36-F93F26149BD9}" destId="{0387EDBF-E31F-4F39-AF73-9FEE8C60FB2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F062FF-DED4-4A50-A1E3-D82C789BD4E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3E12F3-DAEA-4A0F-93A7-9AF89D206B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Winning Conditions:</a:t>
          </a:r>
        </a:p>
      </dgm:t>
    </dgm:pt>
    <dgm:pt modelId="{18C5E3F6-909D-478D-A632-B192D4A8874C}" type="parTrans" cxnId="{DB9A3E12-014A-4E6D-9680-219FFBC75468}">
      <dgm:prSet/>
      <dgm:spPr/>
      <dgm:t>
        <a:bodyPr/>
        <a:lstStyle/>
        <a:p>
          <a:endParaRPr lang="en-US"/>
        </a:p>
      </dgm:t>
    </dgm:pt>
    <dgm:pt modelId="{E9367D7F-1B23-475B-8DEE-6CAE0655369B}" type="sibTrans" cxnId="{DB9A3E12-014A-4E6D-9680-219FFBC75468}">
      <dgm:prSet/>
      <dgm:spPr/>
      <dgm:t>
        <a:bodyPr/>
        <a:lstStyle/>
        <a:p>
          <a:endParaRPr lang="en-US"/>
        </a:p>
      </dgm:t>
    </dgm:pt>
    <dgm:pt modelId="{753634D2-2C2C-466E-A856-7A64846D49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Checks rows, columns, and diagonals for three identical markers.</a:t>
          </a:r>
        </a:p>
      </dgm:t>
    </dgm:pt>
    <dgm:pt modelId="{8A5658E5-445D-49FD-9709-C9C33BAC2FE0}" type="parTrans" cxnId="{07D797EC-6944-4FBE-929F-2E7D4532EADC}">
      <dgm:prSet/>
      <dgm:spPr/>
      <dgm:t>
        <a:bodyPr/>
        <a:lstStyle/>
        <a:p>
          <a:endParaRPr lang="en-US"/>
        </a:p>
      </dgm:t>
    </dgm:pt>
    <dgm:pt modelId="{5EC3B50A-9BE0-44E6-8C8C-50D0049029FF}" type="sibTrans" cxnId="{07D797EC-6944-4FBE-929F-2E7D4532EADC}">
      <dgm:prSet/>
      <dgm:spPr/>
      <dgm:t>
        <a:bodyPr/>
        <a:lstStyle/>
        <a:p>
          <a:endParaRPr lang="en-US"/>
        </a:p>
      </dgm:t>
    </dgm:pt>
    <dgm:pt modelId="{D0F7362D-0D37-40AD-82B2-E3921A2CAB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Declares the game as won if conditions are met.</a:t>
          </a:r>
        </a:p>
      </dgm:t>
    </dgm:pt>
    <dgm:pt modelId="{EF53563D-A517-4CC4-BE20-B03748C4B2D0}" type="parTrans" cxnId="{9A67CEF8-A189-4ABF-BC0E-1F6D5F55C878}">
      <dgm:prSet/>
      <dgm:spPr/>
      <dgm:t>
        <a:bodyPr/>
        <a:lstStyle/>
        <a:p>
          <a:endParaRPr lang="en-US"/>
        </a:p>
      </dgm:t>
    </dgm:pt>
    <dgm:pt modelId="{59C99D21-9FDE-4A34-8FD8-F4913C64D970}" type="sibTrans" cxnId="{9A67CEF8-A189-4ABF-BC0E-1F6D5F55C878}">
      <dgm:prSet/>
      <dgm:spPr/>
      <dgm:t>
        <a:bodyPr/>
        <a:lstStyle/>
        <a:p>
          <a:endParaRPr lang="en-US"/>
        </a:p>
      </dgm:t>
    </dgm:pt>
    <dgm:pt modelId="{5EF1CD04-5C4F-4BBB-BDD6-1F46C90860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Tie Condition:</a:t>
          </a:r>
        </a:p>
      </dgm:t>
    </dgm:pt>
    <dgm:pt modelId="{FC133715-E26F-43AA-A73B-1A2547CC065A}" type="parTrans" cxnId="{64404DC6-AC4B-4228-B4C3-8941182EABF0}">
      <dgm:prSet/>
      <dgm:spPr/>
      <dgm:t>
        <a:bodyPr/>
        <a:lstStyle/>
        <a:p>
          <a:endParaRPr lang="en-US"/>
        </a:p>
      </dgm:t>
    </dgm:pt>
    <dgm:pt modelId="{5E285679-4A89-4AA9-93AC-4BE8B3423EFB}" type="sibTrans" cxnId="{64404DC6-AC4B-4228-B4C3-8941182EABF0}">
      <dgm:prSet/>
      <dgm:spPr/>
      <dgm:t>
        <a:bodyPr/>
        <a:lstStyle/>
        <a:p>
          <a:endParaRPr lang="en-US"/>
        </a:p>
      </dgm:t>
    </dgm:pt>
    <dgm:pt modelId="{A2FC50E1-D713-413D-B209-C49242DF5D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the board is full and no winner, declares a tie.</a:t>
          </a:r>
        </a:p>
      </dgm:t>
    </dgm:pt>
    <dgm:pt modelId="{B0CA0FAC-B909-4B0F-87DF-23CAF9232EAC}" type="parTrans" cxnId="{53894600-3F79-44AA-B3B4-6AAC6AAF7FA3}">
      <dgm:prSet/>
      <dgm:spPr/>
      <dgm:t>
        <a:bodyPr/>
        <a:lstStyle/>
        <a:p>
          <a:endParaRPr lang="en-US"/>
        </a:p>
      </dgm:t>
    </dgm:pt>
    <dgm:pt modelId="{93BF7C0B-74F0-484D-8E7F-DA4F192634E7}" type="sibTrans" cxnId="{53894600-3F79-44AA-B3B4-6AAC6AAF7FA3}">
      <dgm:prSet/>
      <dgm:spPr/>
      <dgm:t>
        <a:bodyPr/>
        <a:lstStyle/>
        <a:p>
          <a:endParaRPr lang="en-US"/>
        </a:p>
      </dgm:t>
    </dgm:pt>
    <dgm:pt modelId="{62C98E26-3F41-4A61-A7A7-1F0D418E0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Ends the game and displays the final outcome.</a:t>
          </a:r>
        </a:p>
      </dgm:t>
    </dgm:pt>
    <dgm:pt modelId="{09C7422F-48A4-4EF6-8C0F-A22DA30494DD}" type="parTrans" cxnId="{3C4D8711-C958-4E4E-94E6-7DE71DE5FFD4}">
      <dgm:prSet/>
      <dgm:spPr/>
      <dgm:t>
        <a:bodyPr/>
        <a:lstStyle/>
        <a:p>
          <a:endParaRPr lang="en-US"/>
        </a:p>
      </dgm:t>
    </dgm:pt>
    <dgm:pt modelId="{2CBF430B-ED8D-4F44-86D3-69CA94BC5EE7}" type="sibTrans" cxnId="{3C4D8711-C958-4E4E-94E6-7DE71DE5FFD4}">
      <dgm:prSet/>
      <dgm:spPr/>
      <dgm:t>
        <a:bodyPr/>
        <a:lstStyle/>
        <a:p>
          <a:endParaRPr lang="en-US"/>
        </a:p>
      </dgm:t>
    </dgm:pt>
    <dgm:pt modelId="{5DC8D79F-6795-4219-A3FE-2CB770E6A4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Player Interaction: </a:t>
          </a:r>
        </a:p>
      </dgm:t>
    </dgm:pt>
    <dgm:pt modelId="{ADB596BD-C862-4521-BBBB-4D9C8A103997}" type="parTrans" cxnId="{8013D4DE-BFBA-480F-98B5-6DAD708B7B98}">
      <dgm:prSet/>
      <dgm:spPr/>
      <dgm:t>
        <a:bodyPr/>
        <a:lstStyle/>
        <a:p>
          <a:endParaRPr lang="en-US"/>
        </a:p>
      </dgm:t>
    </dgm:pt>
    <dgm:pt modelId="{C774D01F-515C-4546-85A7-972C1B5FE051}" type="sibTrans" cxnId="{8013D4DE-BFBA-480F-98B5-6DAD708B7B98}">
      <dgm:prSet/>
      <dgm:spPr/>
      <dgm:t>
        <a:bodyPr/>
        <a:lstStyle/>
        <a:p>
          <a:endParaRPr lang="en-US"/>
        </a:p>
      </dgm:t>
    </dgm:pt>
    <dgm:pt modelId="{FE346551-ED4F-4264-B1F6-F66EC526D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Manages player moves and interactions during the game.</a:t>
          </a:r>
        </a:p>
      </dgm:t>
    </dgm:pt>
    <dgm:pt modelId="{D71B321B-0C79-4107-897D-B278A4706C96}" type="parTrans" cxnId="{3AE5F602-EC78-4851-B3BB-6A077181962B}">
      <dgm:prSet/>
      <dgm:spPr/>
      <dgm:t>
        <a:bodyPr/>
        <a:lstStyle/>
        <a:p>
          <a:endParaRPr lang="en-US"/>
        </a:p>
      </dgm:t>
    </dgm:pt>
    <dgm:pt modelId="{673A9D31-9CC6-4A2E-828E-872521C67682}" type="sibTrans" cxnId="{3AE5F602-EC78-4851-B3BB-6A077181962B}">
      <dgm:prSet/>
      <dgm:spPr/>
      <dgm:t>
        <a:bodyPr/>
        <a:lstStyle/>
        <a:p>
          <a:endParaRPr lang="en-US"/>
        </a:p>
      </dgm:t>
    </dgm:pt>
    <dgm:pt modelId="{2E9AC567-76D7-49BD-9D4A-EDF16D1E0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training rewards for AI players.</a:t>
          </a:r>
        </a:p>
      </dgm:t>
    </dgm:pt>
    <dgm:pt modelId="{9349FF67-F551-48A7-9776-F9AE8A9440B6}" type="parTrans" cxnId="{D6666399-89D3-4229-B73B-C726D1C86714}">
      <dgm:prSet/>
      <dgm:spPr/>
      <dgm:t>
        <a:bodyPr/>
        <a:lstStyle/>
        <a:p>
          <a:endParaRPr lang="en-US"/>
        </a:p>
      </dgm:t>
    </dgm:pt>
    <dgm:pt modelId="{7F065E58-7EA8-43CD-A5B3-2071CBBA5900}" type="sibTrans" cxnId="{D6666399-89D3-4229-B73B-C726D1C86714}">
      <dgm:prSet/>
      <dgm:spPr/>
      <dgm:t>
        <a:bodyPr/>
        <a:lstStyle/>
        <a:p>
          <a:endParaRPr lang="en-US"/>
        </a:p>
      </dgm:t>
    </dgm:pt>
    <dgm:pt modelId="{CEC71C4B-3D79-4CB9-819E-28152D7DAFFE}" type="pres">
      <dgm:prSet presAssocID="{ADF062FF-DED4-4A50-A1E3-D82C789BD4E9}" presName="root" presStyleCnt="0">
        <dgm:presLayoutVars>
          <dgm:dir/>
          <dgm:resizeHandles val="exact"/>
        </dgm:presLayoutVars>
      </dgm:prSet>
      <dgm:spPr/>
    </dgm:pt>
    <dgm:pt modelId="{81657881-6213-4A35-9442-1B39101DDF30}" type="pres">
      <dgm:prSet presAssocID="{E53E12F3-DAEA-4A0F-93A7-9AF89D206B18}" presName="compNode" presStyleCnt="0"/>
      <dgm:spPr/>
    </dgm:pt>
    <dgm:pt modelId="{92457014-A236-4012-A733-CA49652179A0}" type="pres">
      <dgm:prSet presAssocID="{E53E12F3-DAEA-4A0F-93A7-9AF89D206B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A3B59A9-ED37-4B4B-BD82-8EA9313D3320}" type="pres">
      <dgm:prSet presAssocID="{E53E12F3-DAEA-4A0F-93A7-9AF89D206B18}" presName="iconSpace" presStyleCnt="0"/>
      <dgm:spPr/>
    </dgm:pt>
    <dgm:pt modelId="{8B83177E-1987-40F2-9180-45749DE8E0D1}" type="pres">
      <dgm:prSet presAssocID="{E53E12F3-DAEA-4A0F-93A7-9AF89D206B18}" presName="parTx" presStyleLbl="revTx" presStyleIdx="0" presStyleCnt="6">
        <dgm:presLayoutVars>
          <dgm:chMax val="0"/>
          <dgm:chPref val="0"/>
        </dgm:presLayoutVars>
      </dgm:prSet>
      <dgm:spPr/>
    </dgm:pt>
    <dgm:pt modelId="{B0148C21-044E-4D57-A98D-E595AB4460B3}" type="pres">
      <dgm:prSet presAssocID="{E53E12F3-DAEA-4A0F-93A7-9AF89D206B18}" presName="txSpace" presStyleCnt="0"/>
      <dgm:spPr/>
    </dgm:pt>
    <dgm:pt modelId="{F7FD7178-ED6B-4AF9-BFDD-432052160CD9}" type="pres">
      <dgm:prSet presAssocID="{E53E12F3-DAEA-4A0F-93A7-9AF89D206B18}" presName="desTx" presStyleLbl="revTx" presStyleIdx="1" presStyleCnt="6">
        <dgm:presLayoutVars/>
      </dgm:prSet>
      <dgm:spPr/>
    </dgm:pt>
    <dgm:pt modelId="{1CAED5DA-FD00-4A8B-992D-CE83E793B9A4}" type="pres">
      <dgm:prSet presAssocID="{E9367D7F-1B23-475B-8DEE-6CAE0655369B}" presName="sibTrans" presStyleCnt="0"/>
      <dgm:spPr/>
    </dgm:pt>
    <dgm:pt modelId="{E555390D-60F8-4D81-AF91-DC70D7397A87}" type="pres">
      <dgm:prSet presAssocID="{5EF1CD04-5C4F-4BBB-BDD6-1F46C9086013}" presName="compNode" presStyleCnt="0"/>
      <dgm:spPr/>
    </dgm:pt>
    <dgm:pt modelId="{3A32EED8-304D-409C-9499-F71B2F300E6B}" type="pres">
      <dgm:prSet presAssocID="{5EF1CD04-5C4F-4BBB-BDD6-1F46C90860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D7BEB57B-5A0C-4542-BD1A-67B03105EB16}" type="pres">
      <dgm:prSet presAssocID="{5EF1CD04-5C4F-4BBB-BDD6-1F46C9086013}" presName="iconSpace" presStyleCnt="0"/>
      <dgm:spPr/>
    </dgm:pt>
    <dgm:pt modelId="{77216A6A-DC9F-40A5-AC5B-1ED6FE91A49D}" type="pres">
      <dgm:prSet presAssocID="{5EF1CD04-5C4F-4BBB-BDD6-1F46C9086013}" presName="parTx" presStyleLbl="revTx" presStyleIdx="2" presStyleCnt="6">
        <dgm:presLayoutVars>
          <dgm:chMax val="0"/>
          <dgm:chPref val="0"/>
        </dgm:presLayoutVars>
      </dgm:prSet>
      <dgm:spPr/>
    </dgm:pt>
    <dgm:pt modelId="{EC0A6445-FF58-4ED9-942F-68E266487420}" type="pres">
      <dgm:prSet presAssocID="{5EF1CD04-5C4F-4BBB-BDD6-1F46C9086013}" presName="txSpace" presStyleCnt="0"/>
      <dgm:spPr/>
    </dgm:pt>
    <dgm:pt modelId="{CA537AD0-B4E6-4DFC-A340-685BE699A8F7}" type="pres">
      <dgm:prSet presAssocID="{5EF1CD04-5C4F-4BBB-BDD6-1F46C9086013}" presName="desTx" presStyleLbl="revTx" presStyleIdx="3" presStyleCnt="6">
        <dgm:presLayoutVars/>
      </dgm:prSet>
      <dgm:spPr/>
    </dgm:pt>
    <dgm:pt modelId="{78512F44-C8DF-4080-849C-4F7CBA254551}" type="pres">
      <dgm:prSet presAssocID="{5E285679-4A89-4AA9-93AC-4BE8B3423EFB}" presName="sibTrans" presStyleCnt="0"/>
      <dgm:spPr/>
    </dgm:pt>
    <dgm:pt modelId="{3A31733F-E939-4F67-B724-A8CA774C99CB}" type="pres">
      <dgm:prSet presAssocID="{5DC8D79F-6795-4219-A3FE-2CB770E6A468}" presName="compNode" presStyleCnt="0"/>
      <dgm:spPr/>
    </dgm:pt>
    <dgm:pt modelId="{91770107-950D-4EFC-BED5-65DC6FCC4E73}" type="pres">
      <dgm:prSet presAssocID="{5DC8D79F-6795-4219-A3FE-2CB770E6A4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767D4F9-7D36-48B4-8115-53455639B66A}" type="pres">
      <dgm:prSet presAssocID="{5DC8D79F-6795-4219-A3FE-2CB770E6A468}" presName="iconSpace" presStyleCnt="0"/>
      <dgm:spPr/>
    </dgm:pt>
    <dgm:pt modelId="{7E9A06DA-B21E-4A75-AB2E-F275253E0CE5}" type="pres">
      <dgm:prSet presAssocID="{5DC8D79F-6795-4219-A3FE-2CB770E6A468}" presName="parTx" presStyleLbl="revTx" presStyleIdx="4" presStyleCnt="6">
        <dgm:presLayoutVars>
          <dgm:chMax val="0"/>
          <dgm:chPref val="0"/>
        </dgm:presLayoutVars>
      </dgm:prSet>
      <dgm:spPr/>
    </dgm:pt>
    <dgm:pt modelId="{22DA2DCB-D5FA-401B-9305-001872A84EAA}" type="pres">
      <dgm:prSet presAssocID="{5DC8D79F-6795-4219-A3FE-2CB770E6A468}" presName="txSpace" presStyleCnt="0"/>
      <dgm:spPr/>
    </dgm:pt>
    <dgm:pt modelId="{4810271B-D361-4FF1-91EA-3B470E8AFAE3}" type="pres">
      <dgm:prSet presAssocID="{5DC8D79F-6795-4219-A3FE-2CB770E6A468}" presName="desTx" presStyleLbl="revTx" presStyleIdx="5" presStyleCnt="6">
        <dgm:presLayoutVars/>
      </dgm:prSet>
      <dgm:spPr/>
    </dgm:pt>
  </dgm:ptLst>
  <dgm:cxnLst>
    <dgm:cxn modelId="{53894600-3F79-44AA-B3B4-6AAC6AAF7FA3}" srcId="{5EF1CD04-5C4F-4BBB-BDD6-1F46C9086013}" destId="{A2FC50E1-D713-413D-B209-C49242DF5DE4}" srcOrd="0" destOrd="0" parTransId="{B0CA0FAC-B909-4B0F-87DF-23CAF9232EAC}" sibTransId="{93BF7C0B-74F0-484D-8E7F-DA4F192634E7}"/>
    <dgm:cxn modelId="{3AE5F602-EC78-4851-B3BB-6A077181962B}" srcId="{5DC8D79F-6795-4219-A3FE-2CB770E6A468}" destId="{FE346551-ED4F-4264-B1F6-F66EC526D4A6}" srcOrd="0" destOrd="0" parTransId="{D71B321B-0C79-4107-897D-B278A4706C96}" sibTransId="{673A9D31-9CC6-4A2E-828E-872521C67682}"/>
    <dgm:cxn modelId="{3C4D8711-C958-4E4E-94E6-7DE71DE5FFD4}" srcId="{5EF1CD04-5C4F-4BBB-BDD6-1F46C9086013}" destId="{62C98E26-3F41-4A61-A7A7-1F0D418E0DA1}" srcOrd="1" destOrd="0" parTransId="{09C7422F-48A4-4EF6-8C0F-A22DA30494DD}" sibTransId="{2CBF430B-ED8D-4F44-86D3-69CA94BC5EE7}"/>
    <dgm:cxn modelId="{ECF0BF11-F933-4F07-9791-5BD7499AE137}" type="presOf" srcId="{E53E12F3-DAEA-4A0F-93A7-9AF89D206B18}" destId="{8B83177E-1987-40F2-9180-45749DE8E0D1}" srcOrd="0" destOrd="0" presId="urn:microsoft.com/office/officeart/2018/2/layout/IconLabelDescriptionList"/>
    <dgm:cxn modelId="{DB9A3E12-014A-4E6D-9680-219FFBC75468}" srcId="{ADF062FF-DED4-4A50-A1E3-D82C789BD4E9}" destId="{E53E12F3-DAEA-4A0F-93A7-9AF89D206B18}" srcOrd="0" destOrd="0" parTransId="{18C5E3F6-909D-478D-A632-B192D4A8874C}" sibTransId="{E9367D7F-1B23-475B-8DEE-6CAE0655369B}"/>
    <dgm:cxn modelId="{DCB2A71B-3F0D-40EF-AF6D-A670C0B356BE}" type="presOf" srcId="{5DC8D79F-6795-4219-A3FE-2CB770E6A468}" destId="{7E9A06DA-B21E-4A75-AB2E-F275253E0CE5}" srcOrd="0" destOrd="0" presId="urn:microsoft.com/office/officeart/2018/2/layout/IconLabelDescriptionList"/>
    <dgm:cxn modelId="{EB02B23B-597B-4582-A0D5-0D139D502F7A}" type="presOf" srcId="{62C98E26-3F41-4A61-A7A7-1F0D418E0DA1}" destId="{CA537AD0-B4E6-4DFC-A340-685BE699A8F7}" srcOrd="0" destOrd="1" presId="urn:microsoft.com/office/officeart/2018/2/layout/IconLabelDescriptionList"/>
    <dgm:cxn modelId="{71822A3E-ACEF-43E6-BC9B-23CE9C42990F}" type="presOf" srcId="{ADF062FF-DED4-4A50-A1E3-D82C789BD4E9}" destId="{CEC71C4B-3D79-4CB9-819E-28152D7DAFFE}" srcOrd="0" destOrd="0" presId="urn:microsoft.com/office/officeart/2018/2/layout/IconLabelDescriptionList"/>
    <dgm:cxn modelId="{8897455C-6B83-47F5-84F2-FFA0A8BA4D07}" type="presOf" srcId="{A2FC50E1-D713-413D-B209-C49242DF5DE4}" destId="{CA537AD0-B4E6-4DFC-A340-685BE699A8F7}" srcOrd="0" destOrd="0" presId="urn:microsoft.com/office/officeart/2018/2/layout/IconLabelDescriptionList"/>
    <dgm:cxn modelId="{E20DCE4D-0EC4-43A4-9ABC-123FA9F34B3C}" type="presOf" srcId="{753634D2-2C2C-466E-A856-7A64846D49AC}" destId="{F7FD7178-ED6B-4AF9-BFDD-432052160CD9}" srcOrd="0" destOrd="0" presId="urn:microsoft.com/office/officeart/2018/2/layout/IconLabelDescriptionList"/>
    <dgm:cxn modelId="{CABCE475-EC54-47D6-BA20-6BBC792CE385}" type="presOf" srcId="{2E9AC567-76D7-49BD-9D4A-EDF16D1E01C8}" destId="{4810271B-D361-4FF1-91EA-3B470E8AFAE3}" srcOrd="0" destOrd="1" presId="urn:microsoft.com/office/officeart/2018/2/layout/IconLabelDescriptionList"/>
    <dgm:cxn modelId="{D6666399-89D3-4229-B73B-C726D1C86714}" srcId="{5DC8D79F-6795-4219-A3FE-2CB770E6A468}" destId="{2E9AC567-76D7-49BD-9D4A-EDF16D1E01C8}" srcOrd="1" destOrd="0" parTransId="{9349FF67-F551-48A7-9776-F9AE8A9440B6}" sibTransId="{7F065E58-7EA8-43CD-A5B3-2071CBBA5900}"/>
    <dgm:cxn modelId="{4A17CEA5-0B6F-4B4D-81B0-11F38E79859A}" type="presOf" srcId="{5EF1CD04-5C4F-4BBB-BDD6-1F46C9086013}" destId="{77216A6A-DC9F-40A5-AC5B-1ED6FE91A49D}" srcOrd="0" destOrd="0" presId="urn:microsoft.com/office/officeart/2018/2/layout/IconLabelDescriptionList"/>
    <dgm:cxn modelId="{64404DC6-AC4B-4228-B4C3-8941182EABF0}" srcId="{ADF062FF-DED4-4A50-A1E3-D82C789BD4E9}" destId="{5EF1CD04-5C4F-4BBB-BDD6-1F46C9086013}" srcOrd="1" destOrd="0" parTransId="{FC133715-E26F-43AA-A73B-1A2547CC065A}" sibTransId="{5E285679-4A89-4AA9-93AC-4BE8B3423EFB}"/>
    <dgm:cxn modelId="{84FD53D7-4AC1-4F75-A3D6-100B8149413B}" type="presOf" srcId="{D0F7362D-0D37-40AD-82B2-E3921A2CABD1}" destId="{F7FD7178-ED6B-4AF9-BFDD-432052160CD9}" srcOrd="0" destOrd="1" presId="urn:microsoft.com/office/officeart/2018/2/layout/IconLabelDescriptionList"/>
    <dgm:cxn modelId="{8013D4DE-BFBA-480F-98B5-6DAD708B7B98}" srcId="{ADF062FF-DED4-4A50-A1E3-D82C789BD4E9}" destId="{5DC8D79F-6795-4219-A3FE-2CB770E6A468}" srcOrd="2" destOrd="0" parTransId="{ADB596BD-C862-4521-BBBB-4D9C8A103997}" sibTransId="{C774D01F-515C-4546-85A7-972C1B5FE051}"/>
    <dgm:cxn modelId="{CA2096DF-CEEE-4793-A4DD-1074F58AC0B9}" type="presOf" srcId="{FE346551-ED4F-4264-B1F6-F66EC526D4A6}" destId="{4810271B-D361-4FF1-91EA-3B470E8AFAE3}" srcOrd="0" destOrd="0" presId="urn:microsoft.com/office/officeart/2018/2/layout/IconLabelDescriptionList"/>
    <dgm:cxn modelId="{07D797EC-6944-4FBE-929F-2E7D4532EADC}" srcId="{E53E12F3-DAEA-4A0F-93A7-9AF89D206B18}" destId="{753634D2-2C2C-466E-A856-7A64846D49AC}" srcOrd="0" destOrd="0" parTransId="{8A5658E5-445D-49FD-9709-C9C33BAC2FE0}" sibTransId="{5EC3B50A-9BE0-44E6-8C8C-50D0049029FF}"/>
    <dgm:cxn modelId="{9A67CEF8-A189-4ABF-BC0E-1F6D5F55C878}" srcId="{E53E12F3-DAEA-4A0F-93A7-9AF89D206B18}" destId="{D0F7362D-0D37-40AD-82B2-E3921A2CABD1}" srcOrd="1" destOrd="0" parTransId="{EF53563D-A517-4CC4-BE20-B03748C4B2D0}" sibTransId="{59C99D21-9FDE-4A34-8FD8-F4913C64D970}"/>
    <dgm:cxn modelId="{A25046FF-CB7E-41C2-B9F7-22D959CB8835}" type="presParOf" srcId="{CEC71C4B-3D79-4CB9-819E-28152D7DAFFE}" destId="{81657881-6213-4A35-9442-1B39101DDF30}" srcOrd="0" destOrd="0" presId="urn:microsoft.com/office/officeart/2018/2/layout/IconLabelDescriptionList"/>
    <dgm:cxn modelId="{1F5C440F-171A-4B98-AF3C-374F8E320C09}" type="presParOf" srcId="{81657881-6213-4A35-9442-1B39101DDF30}" destId="{92457014-A236-4012-A733-CA49652179A0}" srcOrd="0" destOrd="0" presId="urn:microsoft.com/office/officeart/2018/2/layout/IconLabelDescriptionList"/>
    <dgm:cxn modelId="{3F467CFA-6CAA-4D19-8662-69F0462E67A7}" type="presParOf" srcId="{81657881-6213-4A35-9442-1B39101DDF30}" destId="{CA3B59A9-ED37-4B4B-BD82-8EA9313D3320}" srcOrd="1" destOrd="0" presId="urn:microsoft.com/office/officeart/2018/2/layout/IconLabelDescriptionList"/>
    <dgm:cxn modelId="{0303364F-E125-4909-96C6-CBFE68C84DD1}" type="presParOf" srcId="{81657881-6213-4A35-9442-1B39101DDF30}" destId="{8B83177E-1987-40F2-9180-45749DE8E0D1}" srcOrd="2" destOrd="0" presId="urn:microsoft.com/office/officeart/2018/2/layout/IconLabelDescriptionList"/>
    <dgm:cxn modelId="{AE384C58-CA12-44D4-A9A6-C5C0AAD78586}" type="presParOf" srcId="{81657881-6213-4A35-9442-1B39101DDF30}" destId="{B0148C21-044E-4D57-A98D-E595AB4460B3}" srcOrd="3" destOrd="0" presId="urn:microsoft.com/office/officeart/2018/2/layout/IconLabelDescriptionList"/>
    <dgm:cxn modelId="{A6EE91FF-4C43-47EA-AD75-29254A8F86FB}" type="presParOf" srcId="{81657881-6213-4A35-9442-1B39101DDF30}" destId="{F7FD7178-ED6B-4AF9-BFDD-432052160CD9}" srcOrd="4" destOrd="0" presId="urn:microsoft.com/office/officeart/2018/2/layout/IconLabelDescriptionList"/>
    <dgm:cxn modelId="{42CA73E4-1D8B-4089-8FC5-01C739DA6BF4}" type="presParOf" srcId="{CEC71C4B-3D79-4CB9-819E-28152D7DAFFE}" destId="{1CAED5DA-FD00-4A8B-992D-CE83E793B9A4}" srcOrd="1" destOrd="0" presId="urn:microsoft.com/office/officeart/2018/2/layout/IconLabelDescriptionList"/>
    <dgm:cxn modelId="{463868F9-415A-461A-8BE7-8F1DC2A6358C}" type="presParOf" srcId="{CEC71C4B-3D79-4CB9-819E-28152D7DAFFE}" destId="{E555390D-60F8-4D81-AF91-DC70D7397A87}" srcOrd="2" destOrd="0" presId="urn:microsoft.com/office/officeart/2018/2/layout/IconLabelDescriptionList"/>
    <dgm:cxn modelId="{3B6C738D-6E6C-4D5B-8678-D1CA2EC4C299}" type="presParOf" srcId="{E555390D-60F8-4D81-AF91-DC70D7397A87}" destId="{3A32EED8-304D-409C-9499-F71B2F300E6B}" srcOrd="0" destOrd="0" presId="urn:microsoft.com/office/officeart/2018/2/layout/IconLabelDescriptionList"/>
    <dgm:cxn modelId="{2864613F-C596-484F-82FB-C27D57209CBC}" type="presParOf" srcId="{E555390D-60F8-4D81-AF91-DC70D7397A87}" destId="{D7BEB57B-5A0C-4542-BD1A-67B03105EB16}" srcOrd="1" destOrd="0" presId="urn:microsoft.com/office/officeart/2018/2/layout/IconLabelDescriptionList"/>
    <dgm:cxn modelId="{42D9ED8A-34A5-4C3D-8500-EEEAAA8159C5}" type="presParOf" srcId="{E555390D-60F8-4D81-AF91-DC70D7397A87}" destId="{77216A6A-DC9F-40A5-AC5B-1ED6FE91A49D}" srcOrd="2" destOrd="0" presId="urn:microsoft.com/office/officeart/2018/2/layout/IconLabelDescriptionList"/>
    <dgm:cxn modelId="{C5D9D5C3-9440-4A92-BA3F-C52F8E68B14E}" type="presParOf" srcId="{E555390D-60F8-4D81-AF91-DC70D7397A87}" destId="{EC0A6445-FF58-4ED9-942F-68E266487420}" srcOrd="3" destOrd="0" presId="urn:microsoft.com/office/officeart/2018/2/layout/IconLabelDescriptionList"/>
    <dgm:cxn modelId="{41811E8E-42AB-4F9F-9651-691515E70878}" type="presParOf" srcId="{E555390D-60F8-4D81-AF91-DC70D7397A87}" destId="{CA537AD0-B4E6-4DFC-A340-685BE699A8F7}" srcOrd="4" destOrd="0" presId="urn:microsoft.com/office/officeart/2018/2/layout/IconLabelDescriptionList"/>
    <dgm:cxn modelId="{A6362C3E-4880-4302-BBA1-84F8B1FFA7C3}" type="presParOf" srcId="{CEC71C4B-3D79-4CB9-819E-28152D7DAFFE}" destId="{78512F44-C8DF-4080-849C-4F7CBA254551}" srcOrd="3" destOrd="0" presId="urn:microsoft.com/office/officeart/2018/2/layout/IconLabelDescriptionList"/>
    <dgm:cxn modelId="{2A152775-D6D1-4A9C-B495-71EB8F9C4ED9}" type="presParOf" srcId="{CEC71C4B-3D79-4CB9-819E-28152D7DAFFE}" destId="{3A31733F-E939-4F67-B724-A8CA774C99CB}" srcOrd="4" destOrd="0" presId="urn:microsoft.com/office/officeart/2018/2/layout/IconLabelDescriptionList"/>
    <dgm:cxn modelId="{A6C2DE4E-3888-4B16-A43A-2CDD0BFDE689}" type="presParOf" srcId="{3A31733F-E939-4F67-B724-A8CA774C99CB}" destId="{91770107-950D-4EFC-BED5-65DC6FCC4E73}" srcOrd="0" destOrd="0" presId="urn:microsoft.com/office/officeart/2018/2/layout/IconLabelDescriptionList"/>
    <dgm:cxn modelId="{80A596CC-A2D0-4896-8854-2E35E04317B1}" type="presParOf" srcId="{3A31733F-E939-4F67-B724-A8CA774C99CB}" destId="{4767D4F9-7D36-48B4-8115-53455639B66A}" srcOrd="1" destOrd="0" presId="urn:microsoft.com/office/officeart/2018/2/layout/IconLabelDescriptionList"/>
    <dgm:cxn modelId="{CDE975FF-F6F3-4425-B17A-9123CD1FF017}" type="presParOf" srcId="{3A31733F-E939-4F67-B724-A8CA774C99CB}" destId="{7E9A06DA-B21E-4A75-AB2E-F275253E0CE5}" srcOrd="2" destOrd="0" presId="urn:microsoft.com/office/officeart/2018/2/layout/IconLabelDescriptionList"/>
    <dgm:cxn modelId="{7321AB46-BC26-4142-9ABE-E6978E24B185}" type="presParOf" srcId="{3A31733F-E939-4F67-B724-A8CA774C99CB}" destId="{22DA2DCB-D5FA-401B-9305-001872A84EAA}" srcOrd="3" destOrd="0" presId="urn:microsoft.com/office/officeart/2018/2/layout/IconLabelDescriptionList"/>
    <dgm:cxn modelId="{AF1115BA-3FED-43E9-B59F-6E2F99DB16BF}" type="presParOf" srcId="{3A31733F-E939-4F67-B724-A8CA774C99CB}" destId="{4810271B-D361-4FF1-91EA-3B470E8AFAE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E7E31F-C1E7-488E-8D47-686C9DCED2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7D1504-6A53-442E-9F5C-8A7B39B5BD76}">
      <dgm:prSet/>
      <dgm:spPr/>
      <dgm:t>
        <a:bodyPr/>
        <a:lstStyle/>
        <a:p>
          <a:r>
            <a:rPr lang="en-US"/>
            <a:t>Objective:</a:t>
          </a:r>
        </a:p>
      </dgm:t>
    </dgm:pt>
    <dgm:pt modelId="{44F3DDB7-F8BD-4A48-BF66-BC544E9C67E2}" type="parTrans" cxnId="{0AA54C39-44B6-4179-86A8-7787DC6C688C}">
      <dgm:prSet/>
      <dgm:spPr/>
      <dgm:t>
        <a:bodyPr/>
        <a:lstStyle/>
        <a:p>
          <a:endParaRPr lang="en-US"/>
        </a:p>
      </dgm:t>
    </dgm:pt>
    <dgm:pt modelId="{BBB50E0E-D682-41A4-BACA-0D919EB337B0}" type="sibTrans" cxnId="{0AA54C39-44B6-4179-86A8-7787DC6C688C}">
      <dgm:prSet/>
      <dgm:spPr/>
      <dgm:t>
        <a:bodyPr/>
        <a:lstStyle/>
        <a:p>
          <a:endParaRPr lang="en-US"/>
        </a:p>
      </dgm:t>
    </dgm:pt>
    <dgm:pt modelId="{E64D021D-8551-4BB0-9E10-E6D0923A9184}">
      <dgm:prSet/>
      <dgm:spPr/>
      <dgm:t>
        <a:bodyPr/>
        <a:lstStyle/>
        <a:p>
          <a:r>
            <a:rPr lang="en-US"/>
            <a:t>Train two AI players through strategic gameplay, fostering learning and adaptability</a:t>
          </a:r>
        </a:p>
      </dgm:t>
    </dgm:pt>
    <dgm:pt modelId="{1DEE11F2-EFD3-4A45-8E0B-CA7DE37B3A5F}" type="parTrans" cxnId="{5CA4F0D7-7300-4305-A122-4A67BF9C2344}">
      <dgm:prSet/>
      <dgm:spPr/>
      <dgm:t>
        <a:bodyPr/>
        <a:lstStyle/>
        <a:p>
          <a:endParaRPr lang="en-US"/>
        </a:p>
      </dgm:t>
    </dgm:pt>
    <dgm:pt modelId="{C5A0A2A3-18A7-4C48-BD10-60D9CB59A33B}" type="sibTrans" cxnId="{5CA4F0D7-7300-4305-A122-4A67BF9C2344}">
      <dgm:prSet/>
      <dgm:spPr/>
      <dgm:t>
        <a:bodyPr/>
        <a:lstStyle/>
        <a:p>
          <a:endParaRPr lang="en-US"/>
        </a:p>
      </dgm:t>
    </dgm:pt>
    <dgm:pt modelId="{2DD2494C-4BE4-41CA-9CB4-4B7192CC8116}">
      <dgm:prSet/>
      <dgm:spPr/>
      <dgm:t>
        <a:bodyPr/>
        <a:lstStyle/>
        <a:p>
          <a:r>
            <a:rPr lang="en-US"/>
            <a:t>Training Examples:</a:t>
          </a:r>
        </a:p>
      </dgm:t>
    </dgm:pt>
    <dgm:pt modelId="{724B3C19-ACDB-44FA-AB0F-8144F8BDE763}" type="parTrans" cxnId="{E8FBACA6-D9A9-46FC-97AF-4C907935BDC2}">
      <dgm:prSet/>
      <dgm:spPr/>
      <dgm:t>
        <a:bodyPr/>
        <a:lstStyle/>
        <a:p>
          <a:endParaRPr lang="en-US"/>
        </a:p>
      </dgm:t>
    </dgm:pt>
    <dgm:pt modelId="{A29D4E85-5C57-4F6C-BB2D-3FDD30D5C174}" type="sibTrans" cxnId="{E8FBACA6-D9A9-46FC-97AF-4C907935BDC2}">
      <dgm:prSet/>
      <dgm:spPr/>
      <dgm:t>
        <a:bodyPr/>
        <a:lstStyle/>
        <a:p>
          <a:endParaRPr lang="en-US"/>
        </a:p>
      </dgm:t>
    </dgm:pt>
    <dgm:pt modelId="{1CCA4D1B-2DB3-466E-B501-B0C5E93EC3E7}">
      <dgm:prSet/>
      <dgm:spPr/>
      <dgm:t>
        <a:bodyPr/>
        <a:lstStyle/>
        <a:p>
          <a:r>
            <a:rPr lang="en-US"/>
            <a:t>TRAINING_EXAMPLES: 10,000 games.</a:t>
          </a:r>
        </a:p>
      </dgm:t>
    </dgm:pt>
    <dgm:pt modelId="{A0C8AEE7-AD27-4E78-840F-89DE834D101A}" type="parTrans" cxnId="{2554DECF-E30A-4CA1-945A-16CA98A0FA8B}">
      <dgm:prSet/>
      <dgm:spPr/>
      <dgm:t>
        <a:bodyPr/>
        <a:lstStyle/>
        <a:p>
          <a:endParaRPr lang="en-US"/>
        </a:p>
      </dgm:t>
    </dgm:pt>
    <dgm:pt modelId="{3CBE1698-03F3-40B6-9C28-3DC5E53D8AED}" type="sibTrans" cxnId="{2554DECF-E30A-4CA1-945A-16CA98A0FA8B}">
      <dgm:prSet/>
      <dgm:spPr/>
      <dgm:t>
        <a:bodyPr/>
        <a:lstStyle/>
        <a:p>
          <a:endParaRPr lang="en-US"/>
        </a:p>
      </dgm:t>
    </dgm:pt>
    <dgm:pt modelId="{9CCB2947-8C93-457E-A8BD-409F5A057053}">
      <dgm:prSet/>
      <dgm:spPr/>
      <dgm:t>
        <a:bodyPr/>
        <a:lstStyle/>
        <a:p>
          <a:r>
            <a:rPr lang="en-US"/>
            <a:t>TRAINING_EPSILON_1: 0.2 for AI Player 1.</a:t>
          </a:r>
        </a:p>
      </dgm:t>
    </dgm:pt>
    <dgm:pt modelId="{E5CE398E-14DE-4CCC-AABF-2919562DCE5A}" type="parTrans" cxnId="{FE3D92F8-5714-41FA-A458-8B02203CB4E0}">
      <dgm:prSet/>
      <dgm:spPr/>
      <dgm:t>
        <a:bodyPr/>
        <a:lstStyle/>
        <a:p>
          <a:endParaRPr lang="en-US"/>
        </a:p>
      </dgm:t>
    </dgm:pt>
    <dgm:pt modelId="{4508DB70-7A75-4025-893D-FC5078E6D465}" type="sibTrans" cxnId="{FE3D92F8-5714-41FA-A458-8B02203CB4E0}">
      <dgm:prSet/>
      <dgm:spPr/>
      <dgm:t>
        <a:bodyPr/>
        <a:lstStyle/>
        <a:p>
          <a:endParaRPr lang="en-US"/>
        </a:p>
      </dgm:t>
    </dgm:pt>
    <dgm:pt modelId="{E882C77E-2C78-4FCF-A69F-6253FC8E7C5B}">
      <dgm:prSet/>
      <dgm:spPr/>
      <dgm:t>
        <a:bodyPr/>
        <a:lstStyle/>
        <a:p>
          <a:r>
            <a:rPr lang="en-US"/>
            <a:t>TRAINING_EPSILON_2: 0.3 for AI Player 2.</a:t>
          </a:r>
        </a:p>
      </dgm:t>
    </dgm:pt>
    <dgm:pt modelId="{CB460EA0-4668-4826-808B-BEDAC600087A}" type="parTrans" cxnId="{A3A793B8-447E-472A-86D3-5A154ACA7118}">
      <dgm:prSet/>
      <dgm:spPr/>
      <dgm:t>
        <a:bodyPr/>
        <a:lstStyle/>
        <a:p>
          <a:endParaRPr lang="en-US"/>
        </a:p>
      </dgm:t>
    </dgm:pt>
    <dgm:pt modelId="{0F8EF5FF-FAF0-4F3F-BE2D-D40826AF7DBE}" type="sibTrans" cxnId="{A3A793B8-447E-472A-86D3-5A154ACA7118}">
      <dgm:prSet/>
      <dgm:spPr/>
      <dgm:t>
        <a:bodyPr/>
        <a:lstStyle/>
        <a:p>
          <a:endParaRPr lang="en-US"/>
        </a:p>
      </dgm:t>
    </dgm:pt>
    <dgm:pt modelId="{983005E6-B281-4C6D-9DA2-AC2ED67A96AD}">
      <dgm:prSet/>
      <dgm:spPr/>
      <dgm:t>
        <a:bodyPr/>
        <a:lstStyle/>
        <a:p>
          <a:r>
            <a:rPr lang="en-US"/>
            <a:t>Player Initialization:</a:t>
          </a:r>
        </a:p>
      </dgm:t>
    </dgm:pt>
    <dgm:pt modelId="{E39F87F1-3FA9-4C6D-9A58-2CB0582DBDD3}" type="parTrans" cxnId="{A8405D05-C30E-4CB3-BF78-88629D43524F}">
      <dgm:prSet/>
      <dgm:spPr/>
      <dgm:t>
        <a:bodyPr/>
        <a:lstStyle/>
        <a:p>
          <a:endParaRPr lang="en-US"/>
        </a:p>
      </dgm:t>
    </dgm:pt>
    <dgm:pt modelId="{A3F31EE5-563D-44DE-B080-04187D446DBC}" type="sibTrans" cxnId="{A8405D05-C30E-4CB3-BF78-88629D43524F}">
      <dgm:prSet/>
      <dgm:spPr/>
      <dgm:t>
        <a:bodyPr/>
        <a:lstStyle/>
        <a:p>
          <a:endParaRPr lang="en-US"/>
        </a:p>
      </dgm:t>
    </dgm:pt>
    <dgm:pt modelId="{277FF070-0013-4D32-AD3A-32CECF0E647F}">
      <dgm:prSet/>
      <dgm:spPr/>
      <dgm:t>
        <a:bodyPr/>
        <a:lstStyle/>
        <a:p>
          <a:r>
            <a:rPr lang="en-US"/>
            <a:t>Create two instances of the AIPlayer class, representing strategic competitors.</a:t>
          </a:r>
        </a:p>
      </dgm:t>
    </dgm:pt>
    <dgm:pt modelId="{DEC7ABBF-C606-4622-8F76-ACCBE31E9C18}" type="parTrans" cxnId="{E852DEAA-10B5-4A78-9B99-FE8C621A0D1C}">
      <dgm:prSet/>
      <dgm:spPr/>
      <dgm:t>
        <a:bodyPr/>
        <a:lstStyle/>
        <a:p>
          <a:endParaRPr lang="en-US"/>
        </a:p>
      </dgm:t>
    </dgm:pt>
    <dgm:pt modelId="{62A6D0E6-0C7F-475C-8E70-4DCED01BFF81}" type="sibTrans" cxnId="{E852DEAA-10B5-4A78-9B99-FE8C621A0D1C}">
      <dgm:prSet/>
      <dgm:spPr/>
      <dgm:t>
        <a:bodyPr/>
        <a:lstStyle/>
        <a:p>
          <a:endParaRPr lang="en-US"/>
        </a:p>
      </dgm:t>
    </dgm:pt>
    <dgm:pt modelId="{3F057C08-9523-4EB3-860D-E84E5A268C91}">
      <dgm:prSet/>
      <dgm:spPr/>
      <dgm:t>
        <a:bodyPr/>
        <a:lstStyle/>
        <a:p>
          <a:r>
            <a:rPr lang="en-US"/>
            <a:t>Set exploration parameters (EPSILON) for each player.</a:t>
          </a:r>
        </a:p>
      </dgm:t>
    </dgm:pt>
    <dgm:pt modelId="{A72D4905-4C09-4568-A18A-1FBE1A36E521}" type="parTrans" cxnId="{472C02E0-2CAB-4B6D-8BE7-1C0F7FBE67A6}">
      <dgm:prSet/>
      <dgm:spPr/>
      <dgm:t>
        <a:bodyPr/>
        <a:lstStyle/>
        <a:p>
          <a:endParaRPr lang="en-US"/>
        </a:p>
      </dgm:t>
    </dgm:pt>
    <dgm:pt modelId="{F91DE953-D412-42A6-A715-265F0B6B7A4F}" type="sibTrans" cxnId="{472C02E0-2CAB-4B6D-8BE7-1C0F7FBE67A6}">
      <dgm:prSet/>
      <dgm:spPr/>
      <dgm:t>
        <a:bodyPr/>
        <a:lstStyle/>
        <a:p>
          <a:endParaRPr lang="en-US"/>
        </a:p>
      </dgm:t>
    </dgm:pt>
    <dgm:pt modelId="{5D15D0F4-8DB0-4CB2-809C-8D39CD2730B7}" type="pres">
      <dgm:prSet presAssocID="{7DE7E31F-C1E7-488E-8D47-686C9DCED2B3}" presName="Name0" presStyleCnt="0">
        <dgm:presLayoutVars>
          <dgm:dir/>
          <dgm:animLvl val="lvl"/>
          <dgm:resizeHandles val="exact"/>
        </dgm:presLayoutVars>
      </dgm:prSet>
      <dgm:spPr/>
    </dgm:pt>
    <dgm:pt modelId="{AFB2DD25-26F1-4B3C-B781-0C403B2EE9A5}" type="pres">
      <dgm:prSet presAssocID="{407D1504-6A53-442E-9F5C-8A7B39B5BD76}" presName="linNode" presStyleCnt="0"/>
      <dgm:spPr/>
    </dgm:pt>
    <dgm:pt modelId="{2A62C974-9328-4554-8ABB-D56885A7E7E7}" type="pres">
      <dgm:prSet presAssocID="{407D1504-6A53-442E-9F5C-8A7B39B5BD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7281FF6-6E92-486A-B490-0A8B5C92C975}" type="pres">
      <dgm:prSet presAssocID="{407D1504-6A53-442E-9F5C-8A7B39B5BD76}" presName="descendantText" presStyleLbl="alignAccFollowNode1" presStyleIdx="0" presStyleCnt="3">
        <dgm:presLayoutVars>
          <dgm:bulletEnabled val="1"/>
        </dgm:presLayoutVars>
      </dgm:prSet>
      <dgm:spPr/>
    </dgm:pt>
    <dgm:pt modelId="{B05BDB15-42E2-4A48-9522-3AB96E2BF4F9}" type="pres">
      <dgm:prSet presAssocID="{BBB50E0E-D682-41A4-BACA-0D919EB337B0}" presName="sp" presStyleCnt="0"/>
      <dgm:spPr/>
    </dgm:pt>
    <dgm:pt modelId="{2D2B8828-4E13-48B3-AE19-F5E365C5C962}" type="pres">
      <dgm:prSet presAssocID="{2DD2494C-4BE4-41CA-9CB4-4B7192CC8116}" presName="linNode" presStyleCnt="0"/>
      <dgm:spPr/>
    </dgm:pt>
    <dgm:pt modelId="{D3D5EEFB-1684-4E1E-93C0-9A1FA5A23928}" type="pres">
      <dgm:prSet presAssocID="{2DD2494C-4BE4-41CA-9CB4-4B7192CC811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8295A33-5F11-44F2-8E01-4A5B97B35CF7}" type="pres">
      <dgm:prSet presAssocID="{2DD2494C-4BE4-41CA-9CB4-4B7192CC8116}" presName="descendantText" presStyleLbl="alignAccFollowNode1" presStyleIdx="1" presStyleCnt="3">
        <dgm:presLayoutVars>
          <dgm:bulletEnabled val="1"/>
        </dgm:presLayoutVars>
      </dgm:prSet>
      <dgm:spPr/>
    </dgm:pt>
    <dgm:pt modelId="{27CF2C2C-4E1A-4D16-9451-719DB9A72D02}" type="pres">
      <dgm:prSet presAssocID="{A29D4E85-5C57-4F6C-BB2D-3FDD30D5C174}" presName="sp" presStyleCnt="0"/>
      <dgm:spPr/>
    </dgm:pt>
    <dgm:pt modelId="{225BEC98-F717-400F-BB1C-882FB14E33FE}" type="pres">
      <dgm:prSet presAssocID="{983005E6-B281-4C6D-9DA2-AC2ED67A96AD}" presName="linNode" presStyleCnt="0"/>
      <dgm:spPr/>
    </dgm:pt>
    <dgm:pt modelId="{1CF95B71-26CD-4347-B8DE-0240F5D83CAD}" type="pres">
      <dgm:prSet presAssocID="{983005E6-B281-4C6D-9DA2-AC2ED67A96A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DF905B-FAD5-4C31-8888-10E741777B85}" type="pres">
      <dgm:prSet presAssocID="{983005E6-B281-4C6D-9DA2-AC2ED67A96A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8405D05-C30E-4CB3-BF78-88629D43524F}" srcId="{7DE7E31F-C1E7-488E-8D47-686C9DCED2B3}" destId="{983005E6-B281-4C6D-9DA2-AC2ED67A96AD}" srcOrd="2" destOrd="0" parTransId="{E39F87F1-3FA9-4C6D-9A58-2CB0582DBDD3}" sibTransId="{A3F31EE5-563D-44DE-B080-04187D446DBC}"/>
    <dgm:cxn modelId="{4CAEB833-C041-4F18-92DB-14EFD5E7C66E}" type="presOf" srcId="{2DD2494C-4BE4-41CA-9CB4-4B7192CC8116}" destId="{D3D5EEFB-1684-4E1E-93C0-9A1FA5A23928}" srcOrd="0" destOrd="0" presId="urn:microsoft.com/office/officeart/2005/8/layout/vList5"/>
    <dgm:cxn modelId="{3E023F37-09B7-47E0-B5BC-5C5147A7BF37}" type="presOf" srcId="{9CCB2947-8C93-457E-A8BD-409F5A057053}" destId="{68295A33-5F11-44F2-8E01-4A5B97B35CF7}" srcOrd="0" destOrd="1" presId="urn:microsoft.com/office/officeart/2005/8/layout/vList5"/>
    <dgm:cxn modelId="{0AA54C39-44B6-4179-86A8-7787DC6C688C}" srcId="{7DE7E31F-C1E7-488E-8D47-686C9DCED2B3}" destId="{407D1504-6A53-442E-9F5C-8A7B39B5BD76}" srcOrd="0" destOrd="0" parTransId="{44F3DDB7-F8BD-4A48-BF66-BC544E9C67E2}" sibTransId="{BBB50E0E-D682-41A4-BACA-0D919EB337B0}"/>
    <dgm:cxn modelId="{87D8A23C-2EE5-4ECF-97F2-0C2D5437E6A4}" type="presOf" srcId="{1CCA4D1B-2DB3-466E-B501-B0C5E93EC3E7}" destId="{68295A33-5F11-44F2-8E01-4A5B97B35CF7}" srcOrd="0" destOrd="0" presId="urn:microsoft.com/office/officeart/2005/8/layout/vList5"/>
    <dgm:cxn modelId="{1A8EF46A-2CDA-4757-8379-14FC78F3DEF3}" type="presOf" srcId="{7DE7E31F-C1E7-488E-8D47-686C9DCED2B3}" destId="{5D15D0F4-8DB0-4CB2-809C-8D39CD2730B7}" srcOrd="0" destOrd="0" presId="urn:microsoft.com/office/officeart/2005/8/layout/vList5"/>
    <dgm:cxn modelId="{C254164D-0005-4288-84F8-19BEB48A5C5C}" type="presOf" srcId="{983005E6-B281-4C6D-9DA2-AC2ED67A96AD}" destId="{1CF95B71-26CD-4347-B8DE-0240F5D83CAD}" srcOrd="0" destOrd="0" presId="urn:microsoft.com/office/officeart/2005/8/layout/vList5"/>
    <dgm:cxn modelId="{2AF2065A-2707-44D1-B336-F95CFFD0AD0E}" type="presOf" srcId="{3F057C08-9523-4EB3-860D-E84E5A268C91}" destId="{9ADF905B-FAD5-4C31-8888-10E741777B85}" srcOrd="0" destOrd="1" presId="urn:microsoft.com/office/officeart/2005/8/layout/vList5"/>
    <dgm:cxn modelId="{E9D2B45A-B2E3-4A17-BD4F-4C841FB72765}" type="presOf" srcId="{E882C77E-2C78-4FCF-A69F-6253FC8E7C5B}" destId="{68295A33-5F11-44F2-8E01-4A5B97B35CF7}" srcOrd="0" destOrd="2" presId="urn:microsoft.com/office/officeart/2005/8/layout/vList5"/>
    <dgm:cxn modelId="{E8FBACA6-D9A9-46FC-97AF-4C907935BDC2}" srcId="{7DE7E31F-C1E7-488E-8D47-686C9DCED2B3}" destId="{2DD2494C-4BE4-41CA-9CB4-4B7192CC8116}" srcOrd="1" destOrd="0" parTransId="{724B3C19-ACDB-44FA-AB0F-8144F8BDE763}" sibTransId="{A29D4E85-5C57-4F6C-BB2D-3FDD30D5C174}"/>
    <dgm:cxn modelId="{E852DEAA-10B5-4A78-9B99-FE8C621A0D1C}" srcId="{983005E6-B281-4C6D-9DA2-AC2ED67A96AD}" destId="{277FF070-0013-4D32-AD3A-32CECF0E647F}" srcOrd="0" destOrd="0" parTransId="{DEC7ABBF-C606-4622-8F76-ACCBE31E9C18}" sibTransId="{62A6D0E6-0C7F-475C-8E70-4DCED01BFF81}"/>
    <dgm:cxn modelId="{E3907FB0-B98E-4B59-AE3A-882B69138B90}" type="presOf" srcId="{407D1504-6A53-442E-9F5C-8A7B39B5BD76}" destId="{2A62C974-9328-4554-8ABB-D56885A7E7E7}" srcOrd="0" destOrd="0" presId="urn:microsoft.com/office/officeart/2005/8/layout/vList5"/>
    <dgm:cxn modelId="{A3A793B8-447E-472A-86D3-5A154ACA7118}" srcId="{2DD2494C-4BE4-41CA-9CB4-4B7192CC8116}" destId="{E882C77E-2C78-4FCF-A69F-6253FC8E7C5B}" srcOrd="2" destOrd="0" parTransId="{CB460EA0-4668-4826-808B-BEDAC600087A}" sibTransId="{0F8EF5FF-FAF0-4F3F-BE2D-D40826AF7DBE}"/>
    <dgm:cxn modelId="{0124D1CA-EE02-4E2E-93BD-4A883C8F1AC9}" type="presOf" srcId="{277FF070-0013-4D32-AD3A-32CECF0E647F}" destId="{9ADF905B-FAD5-4C31-8888-10E741777B85}" srcOrd="0" destOrd="0" presId="urn:microsoft.com/office/officeart/2005/8/layout/vList5"/>
    <dgm:cxn modelId="{2554DECF-E30A-4CA1-945A-16CA98A0FA8B}" srcId="{2DD2494C-4BE4-41CA-9CB4-4B7192CC8116}" destId="{1CCA4D1B-2DB3-466E-B501-B0C5E93EC3E7}" srcOrd="0" destOrd="0" parTransId="{A0C8AEE7-AD27-4E78-840F-89DE834D101A}" sibTransId="{3CBE1698-03F3-40B6-9C28-3DC5E53D8AED}"/>
    <dgm:cxn modelId="{5CA4F0D7-7300-4305-A122-4A67BF9C2344}" srcId="{407D1504-6A53-442E-9F5C-8A7B39B5BD76}" destId="{E64D021D-8551-4BB0-9E10-E6D0923A9184}" srcOrd="0" destOrd="0" parTransId="{1DEE11F2-EFD3-4A45-8E0B-CA7DE37B3A5F}" sibTransId="{C5A0A2A3-18A7-4C48-BD10-60D9CB59A33B}"/>
    <dgm:cxn modelId="{472C02E0-2CAB-4B6D-8BE7-1C0F7FBE67A6}" srcId="{983005E6-B281-4C6D-9DA2-AC2ED67A96AD}" destId="{3F057C08-9523-4EB3-860D-E84E5A268C91}" srcOrd="1" destOrd="0" parTransId="{A72D4905-4C09-4568-A18A-1FBE1A36E521}" sibTransId="{F91DE953-D412-42A6-A715-265F0B6B7A4F}"/>
    <dgm:cxn modelId="{18D8ABF7-AB8D-4E18-948F-6396A40DF3F0}" type="presOf" srcId="{E64D021D-8551-4BB0-9E10-E6D0923A9184}" destId="{F7281FF6-6E92-486A-B490-0A8B5C92C975}" srcOrd="0" destOrd="0" presId="urn:microsoft.com/office/officeart/2005/8/layout/vList5"/>
    <dgm:cxn modelId="{FE3D92F8-5714-41FA-A458-8B02203CB4E0}" srcId="{2DD2494C-4BE4-41CA-9CB4-4B7192CC8116}" destId="{9CCB2947-8C93-457E-A8BD-409F5A057053}" srcOrd="1" destOrd="0" parTransId="{E5CE398E-14DE-4CCC-AABF-2919562DCE5A}" sibTransId="{4508DB70-7A75-4025-893D-FC5078E6D465}"/>
    <dgm:cxn modelId="{2A962F7A-4775-471A-8EF3-9D468D5F455B}" type="presParOf" srcId="{5D15D0F4-8DB0-4CB2-809C-8D39CD2730B7}" destId="{AFB2DD25-26F1-4B3C-B781-0C403B2EE9A5}" srcOrd="0" destOrd="0" presId="urn:microsoft.com/office/officeart/2005/8/layout/vList5"/>
    <dgm:cxn modelId="{93CF832A-D792-4135-A9AE-34BF45B488C3}" type="presParOf" srcId="{AFB2DD25-26F1-4B3C-B781-0C403B2EE9A5}" destId="{2A62C974-9328-4554-8ABB-D56885A7E7E7}" srcOrd="0" destOrd="0" presId="urn:microsoft.com/office/officeart/2005/8/layout/vList5"/>
    <dgm:cxn modelId="{773FF761-37E8-47E8-97C9-2D2FF7786D1C}" type="presParOf" srcId="{AFB2DD25-26F1-4B3C-B781-0C403B2EE9A5}" destId="{F7281FF6-6E92-486A-B490-0A8B5C92C975}" srcOrd="1" destOrd="0" presId="urn:microsoft.com/office/officeart/2005/8/layout/vList5"/>
    <dgm:cxn modelId="{37761324-8191-4BA7-91E7-164E232E6D06}" type="presParOf" srcId="{5D15D0F4-8DB0-4CB2-809C-8D39CD2730B7}" destId="{B05BDB15-42E2-4A48-9522-3AB96E2BF4F9}" srcOrd="1" destOrd="0" presId="urn:microsoft.com/office/officeart/2005/8/layout/vList5"/>
    <dgm:cxn modelId="{9EA72C37-B63F-435C-BE0C-57F482BDE9E7}" type="presParOf" srcId="{5D15D0F4-8DB0-4CB2-809C-8D39CD2730B7}" destId="{2D2B8828-4E13-48B3-AE19-F5E365C5C962}" srcOrd="2" destOrd="0" presId="urn:microsoft.com/office/officeart/2005/8/layout/vList5"/>
    <dgm:cxn modelId="{A6650D21-1391-46B7-8338-2E7FF89059B1}" type="presParOf" srcId="{2D2B8828-4E13-48B3-AE19-F5E365C5C962}" destId="{D3D5EEFB-1684-4E1E-93C0-9A1FA5A23928}" srcOrd="0" destOrd="0" presId="urn:microsoft.com/office/officeart/2005/8/layout/vList5"/>
    <dgm:cxn modelId="{4FD6297F-1AB0-4A3B-BE9C-878520DD2E3A}" type="presParOf" srcId="{2D2B8828-4E13-48B3-AE19-F5E365C5C962}" destId="{68295A33-5F11-44F2-8E01-4A5B97B35CF7}" srcOrd="1" destOrd="0" presId="urn:microsoft.com/office/officeart/2005/8/layout/vList5"/>
    <dgm:cxn modelId="{54FDBEEA-CCEC-4A78-B20A-1F06521DDF5B}" type="presParOf" srcId="{5D15D0F4-8DB0-4CB2-809C-8D39CD2730B7}" destId="{27CF2C2C-4E1A-4D16-9451-719DB9A72D02}" srcOrd="3" destOrd="0" presId="urn:microsoft.com/office/officeart/2005/8/layout/vList5"/>
    <dgm:cxn modelId="{57AFEA0D-73E2-4DBF-A73D-47629AC69039}" type="presParOf" srcId="{5D15D0F4-8DB0-4CB2-809C-8D39CD2730B7}" destId="{225BEC98-F717-400F-BB1C-882FB14E33FE}" srcOrd="4" destOrd="0" presId="urn:microsoft.com/office/officeart/2005/8/layout/vList5"/>
    <dgm:cxn modelId="{73CD5AA5-6A9C-4B0F-B702-3AF787D7EC1D}" type="presParOf" srcId="{225BEC98-F717-400F-BB1C-882FB14E33FE}" destId="{1CF95B71-26CD-4347-B8DE-0240F5D83CAD}" srcOrd="0" destOrd="0" presId="urn:microsoft.com/office/officeart/2005/8/layout/vList5"/>
    <dgm:cxn modelId="{DF2E81D1-3C06-403B-A956-9C5374341DC3}" type="presParOf" srcId="{225BEC98-F717-400F-BB1C-882FB14E33FE}" destId="{9ADF905B-FAD5-4C31-8888-10E741777B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FE7A75-DE28-4CDB-81C5-9EB69F85108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4F3B4-D5EB-4C2C-A163-C046244842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Training Process:</a:t>
          </a:r>
        </a:p>
      </dgm:t>
    </dgm:pt>
    <dgm:pt modelId="{FC1EC9A4-53E5-4345-8D72-813A46CCECFB}" type="parTrans" cxnId="{0AA0B94D-332D-4FC3-9FA5-688C56ADE42F}">
      <dgm:prSet/>
      <dgm:spPr/>
      <dgm:t>
        <a:bodyPr/>
        <a:lstStyle/>
        <a:p>
          <a:endParaRPr lang="en-US"/>
        </a:p>
      </dgm:t>
    </dgm:pt>
    <dgm:pt modelId="{CEE1FE15-81B2-450E-83E1-3C26A65C6583}" type="sibTrans" cxnId="{0AA0B94D-332D-4FC3-9FA5-688C56ADE42F}">
      <dgm:prSet/>
      <dgm:spPr/>
      <dgm:t>
        <a:bodyPr/>
        <a:lstStyle/>
        <a:p>
          <a:endParaRPr lang="en-US"/>
        </a:p>
      </dgm:t>
    </dgm:pt>
    <dgm:pt modelId="{C2F7AB76-33EF-46F6-AE0F-AE49CC084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Iterate through the training examples, simulating games between AI Player 1 and AI Player 2 using the TicTacToe environment.</a:t>
          </a:r>
        </a:p>
      </dgm:t>
    </dgm:pt>
    <dgm:pt modelId="{B5F187A1-97DA-42D3-B347-482B64E48F31}" type="parTrans" cxnId="{EF4B679D-26D6-4BC6-8DFF-AFAA16E511EE}">
      <dgm:prSet/>
      <dgm:spPr/>
      <dgm:t>
        <a:bodyPr/>
        <a:lstStyle/>
        <a:p>
          <a:endParaRPr lang="en-US"/>
        </a:p>
      </dgm:t>
    </dgm:pt>
    <dgm:pt modelId="{5AB60C8C-4715-4902-B6BE-C6ACEAFF9EF2}" type="sibTrans" cxnId="{EF4B679D-26D6-4BC6-8DFF-AFAA16E511EE}">
      <dgm:prSet/>
      <dgm:spPr/>
      <dgm:t>
        <a:bodyPr/>
        <a:lstStyle/>
        <a:p>
          <a:endParaRPr lang="en-US"/>
        </a:p>
      </dgm:t>
    </dgm:pt>
    <dgm:pt modelId="{6DD97880-3995-418C-A12F-457D68604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game contributes to the adaptive learning process of both players.</a:t>
          </a:r>
        </a:p>
      </dgm:t>
    </dgm:pt>
    <dgm:pt modelId="{7EBA8BAF-E1B3-4C1C-A7A2-E3EC69DFF02F}" type="parTrans" cxnId="{5A705109-FC83-45FB-B28E-BF19A90C1B3F}">
      <dgm:prSet/>
      <dgm:spPr/>
      <dgm:t>
        <a:bodyPr/>
        <a:lstStyle/>
        <a:p>
          <a:endParaRPr lang="en-US"/>
        </a:p>
      </dgm:t>
    </dgm:pt>
    <dgm:pt modelId="{CFE6AAA6-5BA9-4D5A-B740-6D6CC2453C0A}" type="sibTrans" cxnId="{5A705109-FC83-45FB-B28E-BF19A90C1B3F}">
      <dgm:prSet/>
      <dgm:spPr/>
      <dgm:t>
        <a:bodyPr/>
        <a:lstStyle/>
        <a:p>
          <a:endParaRPr lang="en-US"/>
        </a:p>
      </dgm:t>
    </dgm:pt>
    <dgm:pt modelId="{62B07552-A9C7-4132-A369-DFE81BDED8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Outcome:</a:t>
          </a:r>
        </a:p>
      </dgm:t>
    </dgm:pt>
    <dgm:pt modelId="{9E6AA69C-BABB-44A9-840D-6153068D4BE7}" type="parTrans" cxnId="{BAF78E1D-89DA-45A0-85F9-0AA7AAF22A34}">
      <dgm:prSet/>
      <dgm:spPr/>
      <dgm:t>
        <a:bodyPr/>
        <a:lstStyle/>
        <a:p>
          <a:endParaRPr lang="en-US"/>
        </a:p>
      </dgm:t>
    </dgm:pt>
    <dgm:pt modelId="{6B0FF9DA-9FFD-4866-B4FF-3B51FB10A209}" type="sibTrans" cxnId="{BAF78E1D-89DA-45A0-85F9-0AA7AAF22A34}">
      <dgm:prSet/>
      <dgm:spPr/>
      <dgm:t>
        <a:bodyPr/>
        <a:lstStyle/>
        <a:p>
          <a:endParaRPr lang="en-US"/>
        </a:p>
      </dgm:t>
    </dgm:pt>
    <dgm:pt modelId="{291A8385-A2B0-46AD-A090-702763CE7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the training progresses, players dynamically adjust strategies, with AI Player 2 exploring suboptimal actions more frequently.</a:t>
          </a:r>
        </a:p>
      </dgm:t>
    </dgm:pt>
    <dgm:pt modelId="{0E3131CF-8320-4321-BAEB-03AA27CAA968}" type="parTrans" cxnId="{103A9C64-BCCB-4329-85D0-84A893DFB5FD}">
      <dgm:prSet/>
      <dgm:spPr/>
      <dgm:t>
        <a:bodyPr/>
        <a:lstStyle/>
        <a:p>
          <a:endParaRPr lang="en-US"/>
        </a:p>
      </dgm:t>
    </dgm:pt>
    <dgm:pt modelId="{0089C356-6B82-4064-99C8-E1055787F376}" type="sibTrans" cxnId="{103A9C64-BCCB-4329-85D0-84A893DFB5FD}">
      <dgm:prSet/>
      <dgm:spPr/>
      <dgm:t>
        <a:bodyPr/>
        <a:lstStyle/>
        <a:p>
          <a:endParaRPr lang="en-US"/>
        </a:p>
      </dgm:t>
    </dgm:pt>
    <dgm:pt modelId="{E58FDA0A-44C7-4C50-9236-F9BC957D73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Conclusion:</a:t>
          </a:r>
        </a:p>
      </dgm:t>
    </dgm:pt>
    <dgm:pt modelId="{9D356A6B-486C-4EFA-893F-CEBC39191C74}" type="parTrans" cxnId="{D9E11F3C-1117-4A42-9806-1A62BECEB3DE}">
      <dgm:prSet/>
      <dgm:spPr/>
      <dgm:t>
        <a:bodyPr/>
        <a:lstStyle/>
        <a:p>
          <a:endParaRPr lang="en-US"/>
        </a:p>
      </dgm:t>
    </dgm:pt>
    <dgm:pt modelId="{D5B0CEFB-27DB-411E-B65C-1121B10384EE}" type="sibTrans" cxnId="{D9E11F3C-1117-4A42-9806-1A62BECEB3DE}">
      <dgm:prSet/>
      <dgm:spPr/>
      <dgm:t>
        <a:bodyPr/>
        <a:lstStyle/>
        <a:p>
          <a:endParaRPr lang="en-US"/>
        </a:p>
      </dgm:t>
    </dgm:pt>
    <dgm:pt modelId="{82EF9657-11AD-49DA-B8F0-ACED7AF9AB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Announce the completion of training, setting the stage for the evolved and strategic AI players.</a:t>
          </a:r>
        </a:p>
      </dgm:t>
    </dgm:pt>
    <dgm:pt modelId="{61150B65-0C1D-45AF-A691-505C6A053312}" type="parTrans" cxnId="{6DBD8CA4-CD58-4EB3-93AD-2A34B0748F79}">
      <dgm:prSet/>
      <dgm:spPr/>
      <dgm:t>
        <a:bodyPr/>
        <a:lstStyle/>
        <a:p>
          <a:endParaRPr lang="en-US"/>
        </a:p>
      </dgm:t>
    </dgm:pt>
    <dgm:pt modelId="{1F3D9A22-C003-4DAA-B7C7-6A6BB2858536}" type="sibTrans" cxnId="{6DBD8CA4-CD58-4EB3-93AD-2A34B0748F79}">
      <dgm:prSet/>
      <dgm:spPr/>
      <dgm:t>
        <a:bodyPr/>
        <a:lstStyle/>
        <a:p>
          <a:endParaRPr lang="en-US"/>
        </a:p>
      </dgm:t>
    </dgm:pt>
    <dgm:pt modelId="{AFC2BAC5-D8BE-4A20-B7AB-C4F7AEE48E33}" type="pres">
      <dgm:prSet presAssocID="{56FE7A75-DE28-4CDB-81C5-9EB69F851084}" presName="root" presStyleCnt="0">
        <dgm:presLayoutVars>
          <dgm:dir/>
          <dgm:resizeHandles val="exact"/>
        </dgm:presLayoutVars>
      </dgm:prSet>
      <dgm:spPr/>
    </dgm:pt>
    <dgm:pt modelId="{399897B9-C66A-40B2-B96C-0643D6C47310}" type="pres">
      <dgm:prSet presAssocID="{3D34F3B4-D5EB-4C2C-A163-C0462448421A}" presName="compNode" presStyleCnt="0"/>
      <dgm:spPr/>
    </dgm:pt>
    <dgm:pt modelId="{B5E0E6EA-95E0-440F-9445-9A3113B52622}" type="pres">
      <dgm:prSet presAssocID="{3D34F3B4-D5EB-4C2C-A163-C04624484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90283C2-C7B9-4DE1-BCEB-B2E56D46A1C1}" type="pres">
      <dgm:prSet presAssocID="{3D34F3B4-D5EB-4C2C-A163-C0462448421A}" presName="iconSpace" presStyleCnt="0"/>
      <dgm:spPr/>
    </dgm:pt>
    <dgm:pt modelId="{F1342EDE-280B-437F-BCE3-466431CD5398}" type="pres">
      <dgm:prSet presAssocID="{3D34F3B4-D5EB-4C2C-A163-C0462448421A}" presName="parTx" presStyleLbl="revTx" presStyleIdx="0" presStyleCnt="6">
        <dgm:presLayoutVars>
          <dgm:chMax val="0"/>
          <dgm:chPref val="0"/>
        </dgm:presLayoutVars>
      </dgm:prSet>
      <dgm:spPr/>
    </dgm:pt>
    <dgm:pt modelId="{D38C5F34-134B-4471-9155-64BE45D83325}" type="pres">
      <dgm:prSet presAssocID="{3D34F3B4-D5EB-4C2C-A163-C0462448421A}" presName="txSpace" presStyleCnt="0"/>
      <dgm:spPr/>
    </dgm:pt>
    <dgm:pt modelId="{040BD3D6-9729-4084-9BA3-4A209CB5844B}" type="pres">
      <dgm:prSet presAssocID="{3D34F3B4-D5EB-4C2C-A163-C0462448421A}" presName="desTx" presStyleLbl="revTx" presStyleIdx="1" presStyleCnt="6">
        <dgm:presLayoutVars/>
      </dgm:prSet>
      <dgm:spPr/>
    </dgm:pt>
    <dgm:pt modelId="{035071B8-FCF1-4517-A3F8-E5C4BF5B4ACC}" type="pres">
      <dgm:prSet presAssocID="{CEE1FE15-81B2-450E-83E1-3C26A65C6583}" presName="sibTrans" presStyleCnt="0"/>
      <dgm:spPr/>
    </dgm:pt>
    <dgm:pt modelId="{4436D3EF-E79D-4899-B9A9-10D58BEFDFB5}" type="pres">
      <dgm:prSet presAssocID="{62B07552-A9C7-4132-A369-DFE81BDED8E9}" presName="compNode" presStyleCnt="0"/>
      <dgm:spPr/>
    </dgm:pt>
    <dgm:pt modelId="{736E8A2B-0A1E-4564-B5AD-432BAD0D1F52}" type="pres">
      <dgm:prSet presAssocID="{62B07552-A9C7-4132-A369-DFE81BDED8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E2A161-00EC-4537-AF3A-D5E52637C8D1}" type="pres">
      <dgm:prSet presAssocID="{62B07552-A9C7-4132-A369-DFE81BDED8E9}" presName="iconSpace" presStyleCnt="0"/>
      <dgm:spPr/>
    </dgm:pt>
    <dgm:pt modelId="{2E14DD78-32A6-4F8E-BEAB-BEDD401C5793}" type="pres">
      <dgm:prSet presAssocID="{62B07552-A9C7-4132-A369-DFE81BDED8E9}" presName="parTx" presStyleLbl="revTx" presStyleIdx="2" presStyleCnt="6">
        <dgm:presLayoutVars>
          <dgm:chMax val="0"/>
          <dgm:chPref val="0"/>
        </dgm:presLayoutVars>
      </dgm:prSet>
      <dgm:spPr/>
    </dgm:pt>
    <dgm:pt modelId="{9DAD35CB-E17B-426F-B4EC-AC54DE5A5CC6}" type="pres">
      <dgm:prSet presAssocID="{62B07552-A9C7-4132-A369-DFE81BDED8E9}" presName="txSpace" presStyleCnt="0"/>
      <dgm:spPr/>
    </dgm:pt>
    <dgm:pt modelId="{CD524CC4-24C6-464E-8F3F-43F693FA4C5D}" type="pres">
      <dgm:prSet presAssocID="{62B07552-A9C7-4132-A369-DFE81BDED8E9}" presName="desTx" presStyleLbl="revTx" presStyleIdx="3" presStyleCnt="6">
        <dgm:presLayoutVars/>
      </dgm:prSet>
      <dgm:spPr/>
    </dgm:pt>
    <dgm:pt modelId="{B7EBCC7D-EFD6-4E0B-ABBD-CD32D118B9F5}" type="pres">
      <dgm:prSet presAssocID="{6B0FF9DA-9FFD-4866-B4FF-3B51FB10A209}" presName="sibTrans" presStyleCnt="0"/>
      <dgm:spPr/>
    </dgm:pt>
    <dgm:pt modelId="{C7B4E9B0-8005-428E-A2D7-AE07BEE6EB87}" type="pres">
      <dgm:prSet presAssocID="{E58FDA0A-44C7-4C50-9236-F9BC957D73AB}" presName="compNode" presStyleCnt="0"/>
      <dgm:spPr/>
    </dgm:pt>
    <dgm:pt modelId="{238160E7-AF3E-40BD-AF8D-501F747CB1E2}" type="pres">
      <dgm:prSet presAssocID="{E58FDA0A-44C7-4C50-9236-F9BC957D73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2AC7B7A-73B5-476C-BE29-D2F9BB8C2A5D}" type="pres">
      <dgm:prSet presAssocID="{E58FDA0A-44C7-4C50-9236-F9BC957D73AB}" presName="iconSpace" presStyleCnt="0"/>
      <dgm:spPr/>
    </dgm:pt>
    <dgm:pt modelId="{7C3305C0-A435-4BA8-BB63-B8C65FE8577D}" type="pres">
      <dgm:prSet presAssocID="{E58FDA0A-44C7-4C50-9236-F9BC957D73AB}" presName="parTx" presStyleLbl="revTx" presStyleIdx="4" presStyleCnt="6">
        <dgm:presLayoutVars>
          <dgm:chMax val="0"/>
          <dgm:chPref val="0"/>
        </dgm:presLayoutVars>
      </dgm:prSet>
      <dgm:spPr/>
    </dgm:pt>
    <dgm:pt modelId="{BDE4E464-751E-4F9C-BEB8-E7C357AB746C}" type="pres">
      <dgm:prSet presAssocID="{E58FDA0A-44C7-4C50-9236-F9BC957D73AB}" presName="txSpace" presStyleCnt="0"/>
      <dgm:spPr/>
    </dgm:pt>
    <dgm:pt modelId="{7429B67E-1053-40D7-817A-E536B68E3AE5}" type="pres">
      <dgm:prSet presAssocID="{E58FDA0A-44C7-4C50-9236-F9BC957D73AB}" presName="desTx" presStyleLbl="revTx" presStyleIdx="5" presStyleCnt="6">
        <dgm:presLayoutVars/>
      </dgm:prSet>
      <dgm:spPr/>
    </dgm:pt>
  </dgm:ptLst>
  <dgm:cxnLst>
    <dgm:cxn modelId="{5A705109-FC83-45FB-B28E-BF19A90C1B3F}" srcId="{3D34F3B4-D5EB-4C2C-A163-C0462448421A}" destId="{6DD97880-3995-418C-A12F-457D68604501}" srcOrd="1" destOrd="0" parTransId="{7EBA8BAF-E1B3-4C1C-A7A2-E3EC69DFF02F}" sibTransId="{CFE6AAA6-5BA9-4D5A-B740-6D6CC2453C0A}"/>
    <dgm:cxn modelId="{9ACD0D13-73E7-47DA-A138-EDFDA99E6629}" type="presOf" srcId="{E58FDA0A-44C7-4C50-9236-F9BC957D73AB}" destId="{7C3305C0-A435-4BA8-BB63-B8C65FE8577D}" srcOrd="0" destOrd="0" presId="urn:microsoft.com/office/officeart/2018/5/layout/CenteredIconLabelDescriptionList"/>
    <dgm:cxn modelId="{BAF78E1D-89DA-45A0-85F9-0AA7AAF22A34}" srcId="{56FE7A75-DE28-4CDB-81C5-9EB69F851084}" destId="{62B07552-A9C7-4132-A369-DFE81BDED8E9}" srcOrd="1" destOrd="0" parTransId="{9E6AA69C-BABB-44A9-840D-6153068D4BE7}" sibTransId="{6B0FF9DA-9FFD-4866-B4FF-3B51FB10A209}"/>
    <dgm:cxn modelId="{1851BB33-3D43-478B-AB6A-F6B78220E9B3}" type="presOf" srcId="{C2F7AB76-33EF-46F6-AE0F-AE49CC084718}" destId="{040BD3D6-9729-4084-9BA3-4A209CB5844B}" srcOrd="0" destOrd="0" presId="urn:microsoft.com/office/officeart/2018/5/layout/CenteredIconLabelDescriptionList"/>
    <dgm:cxn modelId="{19A2B538-82DF-4BBC-8AC0-2A555DA5DC49}" type="presOf" srcId="{62B07552-A9C7-4132-A369-DFE81BDED8E9}" destId="{2E14DD78-32A6-4F8E-BEAB-BEDD401C5793}" srcOrd="0" destOrd="0" presId="urn:microsoft.com/office/officeart/2018/5/layout/CenteredIconLabelDescriptionList"/>
    <dgm:cxn modelId="{D9E11F3C-1117-4A42-9806-1A62BECEB3DE}" srcId="{56FE7A75-DE28-4CDB-81C5-9EB69F851084}" destId="{E58FDA0A-44C7-4C50-9236-F9BC957D73AB}" srcOrd="2" destOrd="0" parTransId="{9D356A6B-486C-4EFA-893F-CEBC39191C74}" sibTransId="{D5B0CEFB-27DB-411E-B65C-1121B10384EE}"/>
    <dgm:cxn modelId="{103A9C64-BCCB-4329-85D0-84A893DFB5FD}" srcId="{62B07552-A9C7-4132-A369-DFE81BDED8E9}" destId="{291A8385-A2B0-46AD-A090-702763CE777F}" srcOrd="0" destOrd="0" parTransId="{0E3131CF-8320-4321-BAEB-03AA27CAA968}" sibTransId="{0089C356-6B82-4064-99C8-E1055787F376}"/>
    <dgm:cxn modelId="{0AA0B94D-332D-4FC3-9FA5-688C56ADE42F}" srcId="{56FE7A75-DE28-4CDB-81C5-9EB69F851084}" destId="{3D34F3B4-D5EB-4C2C-A163-C0462448421A}" srcOrd="0" destOrd="0" parTransId="{FC1EC9A4-53E5-4345-8D72-813A46CCECFB}" sibTransId="{CEE1FE15-81B2-450E-83E1-3C26A65C6583}"/>
    <dgm:cxn modelId="{FA9C0E70-653B-4458-AE75-CD6592F4CF36}" type="presOf" srcId="{3D34F3B4-D5EB-4C2C-A163-C0462448421A}" destId="{F1342EDE-280B-437F-BCE3-466431CD5398}" srcOrd="0" destOrd="0" presId="urn:microsoft.com/office/officeart/2018/5/layout/CenteredIconLabelDescriptionList"/>
    <dgm:cxn modelId="{46493873-22F9-414E-86FF-893C54AEC633}" type="presOf" srcId="{56FE7A75-DE28-4CDB-81C5-9EB69F851084}" destId="{AFC2BAC5-D8BE-4A20-B7AB-C4F7AEE48E33}" srcOrd="0" destOrd="0" presId="urn:microsoft.com/office/officeart/2018/5/layout/CenteredIconLabelDescriptionList"/>
    <dgm:cxn modelId="{EF4B679D-26D6-4BC6-8DFF-AFAA16E511EE}" srcId="{3D34F3B4-D5EB-4C2C-A163-C0462448421A}" destId="{C2F7AB76-33EF-46F6-AE0F-AE49CC084718}" srcOrd="0" destOrd="0" parTransId="{B5F187A1-97DA-42D3-B347-482B64E48F31}" sibTransId="{5AB60C8C-4715-4902-B6BE-C6ACEAFF9EF2}"/>
    <dgm:cxn modelId="{6DBD8CA4-CD58-4EB3-93AD-2A34B0748F79}" srcId="{E58FDA0A-44C7-4C50-9236-F9BC957D73AB}" destId="{82EF9657-11AD-49DA-B8F0-ACED7AF9ABBB}" srcOrd="0" destOrd="0" parTransId="{61150B65-0C1D-45AF-A691-505C6A053312}" sibTransId="{1F3D9A22-C003-4DAA-B7C7-6A6BB2858536}"/>
    <dgm:cxn modelId="{CB012FA9-9276-41A0-87DC-8D961316A4CA}" type="presOf" srcId="{6DD97880-3995-418C-A12F-457D68604501}" destId="{040BD3D6-9729-4084-9BA3-4A209CB5844B}" srcOrd="0" destOrd="1" presId="urn:microsoft.com/office/officeart/2018/5/layout/CenteredIconLabelDescriptionList"/>
    <dgm:cxn modelId="{1243C0E0-4D35-48EC-9680-4E618D5ADFB5}" type="presOf" srcId="{291A8385-A2B0-46AD-A090-702763CE777F}" destId="{CD524CC4-24C6-464E-8F3F-43F693FA4C5D}" srcOrd="0" destOrd="0" presId="urn:microsoft.com/office/officeart/2018/5/layout/CenteredIconLabelDescriptionList"/>
    <dgm:cxn modelId="{359DD8F9-B56A-4DB4-9144-8E647D30478E}" type="presOf" srcId="{82EF9657-11AD-49DA-B8F0-ACED7AF9ABBB}" destId="{7429B67E-1053-40D7-817A-E536B68E3AE5}" srcOrd="0" destOrd="0" presId="urn:microsoft.com/office/officeart/2018/5/layout/CenteredIconLabelDescriptionList"/>
    <dgm:cxn modelId="{4F167132-E7DE-4B32-ACED-25BF943EC2AF}" type="presParOf" srcId="{AFC2BAC5-D8BE-4A20-B7AB-C4F7AEE48E33}" destId="{399897B9-C66A-40B2-B96C-0643D6C47310}" srcOrd="0" destOrd="0" presId="urn:microsoft.com/office/officeart/2018/5/layout/CenteredIconLabelDescriptionList"/>
    <dgm:cxn modelId="{ECA820E1-0D0A-4D4E-BAB5-58D1EE899C06}" type="presParOf" srcId="{399897B9-C66A-40B2-B96C-0643D6C47310}" destId="{B5E0E6EA-95E0-440F-9445-9A3113B52622}" srcOrd="0" destOrd="0" presId="urn:microsoft.com/office/officeart/2018/5/layout/CenteredIconLabelDescriptionList"/>
    <dgm:cxn modelId="{1030B7B4-41AE-40D9-8E58-360B30543A39}" type="presParOf" srcId="{399897B9-C66A-40B2-B96C-0643D6C47310}" destId="{590283C2-C7B9-4DE1-BCEB-B2E56D46A1C1}" srcOrd="1" destOrd="0" presId="urn:microsoft.com/office/officeart/2018/5/layout/CenteredIconLabelDescriptionList"/>
    <dgm:cxn modelId="{160FCE5B-AB2E-4B43-A253-A24F221F949B}" type="presParOf" srcId="{399897B9-C66A-40B2-B96C-0643D6C47310}" destId="{F1342EDE-280B-437F-BCE3-466431CD5398}" srcOrd="2" destOrd="0" presId="urn:microsoft.com/office/officeart/2018/5/layout/CenteredIconLabelDescriptionList"/>
    <dgm:cxn modelId="{5B302339-710B-4217-B9AB-F59F8ED4D27F}" type="presParOf" srcId="{399897B9-C66A-40B2-B96C-0643D6C47310}" destId="{D38C5F34-134B-4471-9155-64BE45D83325}" srcOrd="3" destOrd="0" presId="urn:microsoft.com/office/officeart/2018/5/layout/CenteredIconLabelDescriptionList"/>
    <dgm:cxn modelId="{48B831FC-98A0-4D96-8295-ABA6ECB405C8}" type="presParOf" srcId="{399897B9-C66A-40B2-B96C-0643D6C47310}" destId="{040BD3D6-9729-4084-9BA3-4A209CB5844B}" srcOrd="4" destOrd="0" presId="urn:microsoft.com/office/officeart/2018/5/layout/CenteredIconLabelDescriptionList"/>
    <dgm:cxn modelId="{4593CD29-E9ED-4178-BDFD-0154E4CDC668}" type="presParOf" srcId="{AFC2BAC5-D8BE-4A20-B7AB-C4F7AEE48E33}" destId="{035071B8-FCF1-4517-A3F8-E5C4BF5B4ACC}" srcOrd="1" destOrd="0" presId="urn:microsoft.com/office/officeart/2018/5/layout/CenteredIconLabelDescriptionList"/>
    <dgm:cxn modelId="{9FC6B3CE-7163-402E-AEA4-9FD033BF01F5}" type="presParOf" srcId="{AFC2BAC5-D8BE-4A20-B7AB-C4F7AEE48E33}" destId="{4436D3EF-E79D-4899-B9A9-10D58BEFDFB5}" srcOrd="2" destOrd="0" presId="urn:microsoft.com/office/officeart/2018/5/layout/CenteredIconLabelDescriptionList"/>
    <dgm:cxn modelId="{6543028F-051F-424C-BE0C-A31697B4B182}" type="presParOf" srcId="{4436D3EF-E79D-4899-B9A9-10D58BEFDFB5}" destId="{736E8A2B-0A1E-4564-B5AD-432BAD0D1F52}" srcOrd="0" destOrd="0" presId="urn:microsoft.com/office/officeart/2018/5/layout/CenteredIconLabelDescriptionList"/>
    <dgm:cxn modelId="{EB5CA40C-702D-4FF3-B944-C1BDA696DCC3}" type="presParOf" srcId="{4436D3EF-E79D-4899-B9A9-10D58BEFDFB5}" destId="{88E2A161-00EC-4537-AF3A-D5E52637C8D1}" srcOrd="1" destOrd="0" presId="urn:microsoft.com/office/officeart/2018/5/layout/CenteredIconLabelDescriptionList"/>
    <dgm:cxn modelId="{C2014453-30A7-48EB-A09E-2F247E7CCFD7}" type="presParOf" srcId="{4436D3EF-E79D-4899-B9A9-10D58BEFDFB5}" destId="{2E14DD78-32A6-4F8E-BEAB-BEDD401C5793}" srcOrd="2" destOrd="0" presId="urn:microsoft.com/office/officeart/2018/5/layout/CenteredIconLabelDescriptionList"/>
    <dgm:cxn modelId="{7A4D9F65-CB3F-48F8-8037-D65A27104A9E}" type="presParOf" srcId="{4436D3EF-E79D-4899-B9A9-10D58BEFDFB5}" destId="{9DAD35CB-E17B-426F-B4EC-AC54DE5A5CC6}" srcOrd="3" destOrd="0" presId="urn:microsoft.com/office/officeart/2018/5/layout/CenteredIconLabelDescriptionList"/>
    <dgm:cxn modelId="{21D87C63-C75B-41DC-A37C-481BDAAB78F1}" type="presParOf" srcId="{4436D3EF-E79D-4899-B9A9-10D58BEFDFB5}" destId="{CD524CC4-24C6-464E-8F3F-43F693FA4C5D}" srcOrd="4" destOrd="0" presId="urn:microsoft.com/office/officeart/2018/5/layout/CenteredIconLabelDescriptionList"/>
    <dgm:cxn modelId="{9DB9FB8C-D142-4E56-AEEF-55E634ACF8E4}" type="presParOf" srcId="{AFC2BAC5-D8BE-4A20-B7AB-C4F7AEE48E33}" destId="{B7EBCC7D-EFD6-4E0B-ABBD-CD32D118B9F5}" srcOrd="3" destOrd="0" presId="urn:microsoft.com/office/officeart/2018/5/layout/CenteredIconLabelDescriptionList"/>
    <dgm:cxn modelId="{54B9B0F0-A2DB-4C74-94D2-FF02E054A288}" type="presParOf" srcId="{AFC2BAC5-D8BE-4A20-B7AB-C4F7AEE48E33}" destId="{C7B4E9B0-8005-428E-A2D7-AE07BEE6EB87}" srcOrd="4" destOrd="0" presId="urn:microsoft.com/office/officeart/2018/5/layout/CenteredIconLabelDescriptionList"/>
    <dgm:cxn modelId="{B05ADB29-5143-4A7E-9319-9DA8122C1FA6}" type="presParOf" srcId="{C7B4E9B0-8005-428E-A2D7-AE07BEE6EB87}" destId="{238160E7-AF3E-40BD-AF8D-501F747CB1E2}" srcOrd="0" destOrd="0" presId="urn:microsoft.com/office/officeart/2018/5/layout/CenteredIconLabelDescriptionList"/>
    <dgm:cxn modelId="{2C2F1F53-10EC-4CAB-A405-74FFC497E829}" type="presParOf" srcId="{C7B4E9B0-8005-428E-A2D7-AE07BEE6EB87}" destId="{E2AC7B7A-73B5-476C-BE29-D2F9BB8C2A5D}" srcOrd="1" destOrd="0" presId="urn:microsoft.com/office/officeart/2018/5/layout/CenteredIconLabelDescriptionList"/>
    <dgm:cxn modelId="{42A3C619-41D0-4E25-9787-ED55DD3D3F94}" type="presParOf" srcId="{C7B4E9B0-8005-428E-A2D7-AE07BEE6EB87}" destId="{7C3305C0-A435-4BA8-BB63-B8C65FE8577D}" srcOrd="2" destOrd="0" presId="urn:microsoft.com/office/officeart/2018/5/layout/CenteredIconLabelDescriptionList"/>
    <dgm:cxn modelId="{25CEFEF5-1458-418C-9F8A-0F7C77BD5927}" type="presParOf" srcId="{C7B4E9B0-8005-428E-A2D7-AE07BEE6EB87}" destId="{BDE4E464-751E-4F9C-BEB8-E7C357AB746C}" srcOrd="3" destOrd="0" presId="urn:microsoft.com/office/officeart/2018/5/layout/CenteredIconLabelDescriptionList"/>
    <dgm:cxn modelId="{225FF4C3-D2DF-4136-8177-C694147313A6}" type="presParOf" srcId="{C7B4E9B0-8005-428E-A2D7-AE07BEE6EB87}" destId="{7429B67E-1053-40D7-817A-E536B68E3AE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1530F-643F-4B06-9931-E360D20612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12D22C-7541-495F-8758-D4154CA252E6}">
      <dgm:prSet/>
      <dgm:spPr/>
      <dgm:t>
        <a:bodyPr/>
        <a:lstStyle/>
        <a:p>
          <a:r>
            <a:rPr lang="en-US"/>
            <a:t>After the AI's training phase, the exploration parameter (EPSILON) is set to 0.</a:t>
          </a:r>
        </a:p>
      </dgm:t>
    </dgm:pt>
    <dgm:pt modelId="{A96FE1DD-4B75-41ED-AE81-14C4C2B7BBFF}" type="parTrans" cxnId="{D23BAEA3-21A8-4D96-8072-FF9C5B92BC44}">
      <dgm:prSet/>
      <dgm:spPr/>
      <dgm:t>
        <a:bodyPr/>
        <a:lstStyle/>
        <a:p>
          <a:endParaRPr lang="en-US"/>
        </a:p>
      </dgm:t>
    </dgm:pt>
    <dgm:pt modelId="{2424A46C-4AA1-46E4-93DD-A8C6ECFAC17C}" type="sibTrans" cxnId="{D23BAEA3-21A8-4D96-8072-FF9C5B92BC44}">
      <dgm:prSet/>
      <dgm:spPr/>
      <dgm:t>
        <a:bodyPr/>
        <a:lstStyle/>
        <a:p>
          <a:endParaRPr lang="en-US"/>
        </a:p>
      </dgm:t>
    </dgm:pt>
    <dgm:pt modelId="{45C3EAD8-F347-4222-8A20-6C27A241D5CF}">
      <dgm:prSet/>
      <dgm:spPr/>
      <dgm:t>
        <a:bodyPr/>
        <a:lstStyle/>
        <a:p>
          <a:r>
            <a:rPr lang="en-US"/>
            <a:t>This adjustment ensures that the AI makes decisions based on its learned optimal strategies without exploring new moves during actual gameplay.</a:t>
          </a:r>
        </a:p>
      </dgm:t>
    </dgm:pt>
    <dgm:pt modelId="{CAD84194-6575-4FD2-B857-EA6290597B9C}" type="parTrans" cxnId="{99660886-40F6-4911-8404-3E2C84B9835E}">
      <dgm:prSet/>
      <dgm:spPr/>
      <dgm:t>
        <a:bodyPr/>
        <a:lstStyle/>
        <a:p>
          <a:endParaRPr lang="en-US"/>
        </a:p>
      </dgm:t>
    </dgm:pt>
    <dgm:pt modelId="{85E11EEB-875D-4E47-B0D6-923ECFD9B519}" type="sibTrans" cxnId="{99660886-40F6-4911-8404-3E2C84B9835E}">
      <dgm:prSet/>
      <dgm:spPr/>
      <dgm:t>
        <a:bodyPr/>
        <a:lstStyle/>
        <a:p>
          <a:endParaRPr lang="en-US"/>
        </a:p>
      </dgm:t>
    </dgm:pt>
    <dgm:pt modelId="{D4F0DA23-342C-4240-A0F5-28BE383B2E7D}">
      <dgm:prSet/>
      <dgm:spPr/>
      <dgm:t>
        <a:bodyPr/>
        <a:lstStyle/>
        <a:p>
          <a:r>
            <a:rPr lang="en-US"/>
            <a:t>Instances of the HumanPlayer and TrainedAIPlayer classes are created.</a:t>
          </a:r>
        </a:p>
      </dgm:t>
    </dgm:pt>
    <dgm:pt modelId="{8824EFB5-96CE-429A-BEF9-ACA9E041A04E}" type="parTrans" cxnId="{4385D03D-FACD-47A9-8C8D-DDE8BD122953}">
      <dgm:prSet/>
      <dgm:spPr/>
      <dgm:t>
        <a:bodyPr/>
        <a:lstStyle/>
        <a:p>
          <a:endParaRPr lang="en-US"/>
        </a:p>
      </dgm:t>
    </dgm:pt>
    <dgm:pt modelId="{86CC721A-43F3-4A71-ACE9-A0E243C7DB78}" type="sibTrans" cxnId="{4385D03D-FACD-47A9-8C8D-DDE8BD122953}">
      <dgm:prSet/>
      <dgm:spPr/>
      <dgm:t>
        <a:bodyPr/>
        <a:lstStyle/>
        <a:p>
          <a:endParaRPr lang="en-US"/>
        </a:p>
      </dgm:t>
    </dgm:pt>
    <dgm:pt modelId="{D6A80F3E-D3E2-4CF9-87BB-1799CD5FC781}">
      <dgm:prSet/>
      <dgm:spPr/>
      <dgm:t>
        <a:bodyPr/>
        <a:lstStyle/>
        <a:p>
          <a:r>
            <a:rPr lang="en-US"/>
            <a:t>human_player represents the player controlled by a human.</a:t>
          </a:r>
        </a:p>
      </dgm:t>
    </dgm:pt>
    <dgm:pt modelId="{EB2856B8-E554-4EBB-B8EF-5CD8F3130A94}" type="parTrans" cxnId="{3B9DB620-1334-443F-8AC7-5CB2DCF7C705}">
      <dgm:prSet/>
      <dgm:spPr/>
      <dgm:t>
        <a:bodyPr/>
        <a:lstStyle/>
        <a:p>
          <a:endParaRPr lang="en-US"/>
        </a:p>
      </dgm:t>
    </dgm:pt>
    <dgm:pt modelId="{DE9BC0F7-4349-4DEB-A7B8-47825D7DA505}" type="sibTrans" cxnId="{3B9DB620-1334-443F-8AC7-5CB2DCF7C705}">
      <dgm:prSet/>
      <dgm:spPr/>
      <dgm:t>
        <a:bodyPr/>
        <a:lstStyle/>
        <a:p>
          <a:endParaRPr lang="en-US"/>
        </a:p>
      </dgm:t>
    </dgm:pt>
    <dgm:pt modelId="{7D57938C-4297-485C-A9A6-0A65DB118700}">
      <dgm:prSet/>
      <dgm:spPr/>
      <dgm:t>
        <a:bodyPr/>
        <a:lstStyle/>
        <a:p>
          <a:r>
            <a:rPr lang="en-US"/>
            <a:t>ai_player_1 represents the AI player that has undergone training.</a:t>
          </a:r>
        </a:p>
      </dgm:t>
    </dgm:pt>
    <dgm:pt modelId="{9A1993F1-AADF-4603-B123-15445D77DFD2}" type="parTrans" cxnId="{92D0EE9A-989D-474C-A6BE-169F20EA48CA}">
      <dgm:prSet/>
      <dgm:spPr/>
      <dgm:t>
        <a:bodyPr/>
        <a:lstStyle/>
        <a:p>
          <a:endParaRPr lang="en-US"/>
        </a:p>
      </dgm:t>
    </dgm:pt>
    <dgm:pt modelId="{3B87C9B1-16B0-4DB9-A6D2-F6E0C91E0DD7}" type="sibTrans" cxnId="{92D0EE9A-989D-474C-A6BE-169F20EA48CA}">
      <dgm:prSet/>
      <dgm:spPr/>
      <dgm:t>
        <a:bodyPr/>
        <a:lstStyle/>
        <a:p>
          <a:endParaRPr lang="en-US"/>
        </a:p>
      </dgm:t>
    </dgm:pt>
    <dgm:pt modelId="{94F0E347-3F12-438A-9F6B-0E7E8B87649A}" type="pres">
      <dgm:prSet presAssocID="{6261530F-643F-4B06-9931-E360D2061227}" presName="linear" presStyleCnt="0">
        <dgm:presLayoutVars>
          <dgm:animLvl val="lvl"/>
          <dgm:resizeHandles val="exact"/>
        </dgm:presLayoutVars>
      </dgm:prSet>
      <dgm:spPr/>
    </dgm:pt>
    <dgm:pt modelId="{A2C2AE90-1809-4CFC-96FF-86A0820206E7}" type="pres">
      <dgm:prSet presAssocID="{D512D22C-7541-495F-8758-D4154CA252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A94CB3-0876-4038-B1FB-48B4A1F978C4}" type="pres">
      <dgm:prSet presAssocID="{2424A46C-4AA1-46E4-93DD-A8C6ECFAC17C}" presName="spacer" presStyleCnt="0"/>
      <dgm:spPr/>
    </dgm:pt>
    <dgm:pt modelId="{6762FFC4-1133-48B6-8C57-5AE4494A441C}" type="pres">
      <dgm:prSet presAssocID="{45C3EAD8-F347-4222-8A20-6C27A241D5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D3AEF4-CE84-477C-8B8F-744924C3F39D}" type="pres">
      <dgm:prSet presAssocID="{85E11EEB-875D-4E47-B0D6-923ECFD9B519}" presName="spacer" presStyleCnt="0"/>
      <dgm:spPr/>
    </dgm:pt>
    <dgm:pt modelId="{127A0010-017E-4718-AF7A-5FB8D67B62A4}" type="pres">
      <dgm:prSet presAssocID="{D4F0DA23-342C-4240-A0F5-28BE383B2E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28879F-DDB9-46B8-AC13-3E4BBF2DB3D1}" type="pres">
      <dgm:prSet presAssocID="{86CC721A-43F3-4A71-ACE9-A0E243C7DB78}" presName="spacer" presStyleCnt="0"/>
      <dgm:spPr/>
    </dgm:pt>
    <dgm:pt modelId="{1EE774BF-079F-400C-9CD0-82C669472895}" type="pres">
      <dgm:prSet presAssocID="{D6A80F3E-D3E2-4CF9-87BB-1799CD5FC7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51036E0-0E2F-41FA-BED8-1A5786625A27}" type="pres">
      <dgm:prSet presAssocID="{DE9BC0F7-4349-4DEB-A7B8-47825D7DA505}" presName="spacer" presStyleCnt="0"/>
      <dgm:spPr/>
    </dgm:pt>
    <dgm:pt modelId="{0E580499-7652-4B1F-9AA9-0F8E04D81DD7}" type="pres">
      <dgm:prSet presAssocID="{7D57938C-4297-485C-A9A6-0A65DB11870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E87405-2ACC-41C4-9C80-11C51B1DD42F}" type="presOf" srcId="{D512D22C-7541-495F-8758-D4154CA252E6}" destId="{A2C2AE90-1809-4CFC-96FF-86A0820206E7}" srcOrd="0" destOrd="0" presId="urn:microsoft.com/office/officeart/2005/8/layout/vList2"/>
    <dgm:cxn modelId="{3B9DB620-1334-443F-8AC7-5CB2DCF7C705}" srcId="{6261530F-643F-4B06-9931-E360D2061227}" destId="{D6A80F3E-D3E2-4CF9-87BB-1799CD5FC781}" srcOrd="3" destOrd="0" parTransId="{EB2856B8-E554-4EBB-B8EF-5CD8F3130A94}" sibTransId="{DE9BC0F7-4349-4DEB-A7B8-47825D7DA505}"/>
    <dgm:cxn modelId="{1E93E52C-7DE0-4487-8C24-A3CB89EED63F}" type="presOf" srcId="{6261530F-643F-4B06-9931-E360D2061227}" destId="{94F0E347-3F12-438A-9F6B-0E7E8B87649A}" srcOrd="0" destOrd="0" presId="urn:microsoft.com/office/officeart/2005/8/layout/vList2"/>
    <dgm:cxn modelId="{4385D03D-FACD-47A9-8C8D-DDE8BD122953}" srcId="{6261530F-643F-4B06-9931-E360D2061227}" destId="{D4F0DA23-342C-4240-A0F5-28BE383B2E7D}" srcOrd="2" destOrd="0" parTransId="{8824EFB5-96CE-429A-BEF9-ACA9E041A04E}" sibTransId="{86CC721A-43F3-4A71-ACE9-A0E243C7DB78}"/>
    <dgm:cxn modelId="{D37E5242-7A8A-44C2-B879-059110DF4A69}" type="presOf" srcId="{7D57938C-4297-485C-A9A6-0A65DB118700}" destId="{0E580499-7652-4B1F-9AA9-0F8E04D81DD7}" srcOrd="0" destOrd="0" presId="urn:microsoft.com/office/officeart/2005/8/layout/vList2"/>
    <dgm:cxn modelId="{99660886-40F6-4911-8404-3E2C84B9835E}" srcId="{6261530F-643F-4B06-9931-E360D2061227}" destId="{45C3EAD8-F347-4222-8A20-6C27A241D5CF}" srcOrd="1" destOrd="0" parTransId="{CAD84194-6575-4FD2-B857-EA6290597B9C}" sibTransId="{85E11EEB-875D-4E47-B0D6-923ECFD9B519}"/>
    <dgm:cxn modelId="{7506BA8E-C1EF-4F4F-B3AD-C0222E7F5DB0}" type="presOf" srcId="{D6A80F3E-D3E2-4CF9-87BB-1799CD5FC781}" destId="{1EE774BF-079F-400C-9CD0-82C669472895}" srcOrd="0" destOrd="0" presId="urn:microsoft.com/office/officeart/2005/8/layout/vList2"/>
    <dgm:cxn modelId="{92D0EE9A-989D-474C-A6BE-169F20EA48CA}" srcId="{6261530F-643F-4B06-9931-E360D2061227}" destId="{7D57938C-4297-485C-A9A6-0A65DB118700}" srcOrd="4" destOrd="0" parTransId="{9A1993F1-AADF-4603-B123-15445D77DFD2}" sibTransId="{3B87C9B1-16B0-4DB9-A6D2-F6E0C91E0DD7}"/>
    <dgm:cxn modelId="{D23BAEA3-21A8-4D96-8072-FF9C5B92BC44}" srcId="{6261530F-643F-4B06-9931-E360D2061227}" destId="{D512D22C-7541-495F-8758-D4154CA252E6}" srcOrd="0" destOrd="0" parTransId="{A96FE1DD-4B75-41ED-AE81-14C4C2B7BBFF}" sibTransId="{2424A46C-4AA1-46E4-93DD-A8C6ECFAC17C}"/>
    <dgm:cxn modelId="{0DB1C3B8-F11A-4D39-B181-6387F2761629}" type="presOf" srcId="{45C3EAD8-F347-4222-8A20-6C27A241D5CF}" destId="{6762FFC4-1133-48B6-8C57-5AE4494A441C}" srcOrd="0" destOrd="0" presId="urn:microsoft.com/office/officeart/2005/8/layout/vList2"/>
    <dgm:cxn modelId="{90DB60E8-6E72-49CD-BFC1-6242A942897B}" type="presOf" srcId="{D4F0DA23-342C-4240-A0F5-28BE383B2E7D}" destId="{127A0010-017E-4718-AF7A-5FB8D67B62A4}" srcOrd="0" destOrd="0" presId="urn:microsoft.com/office/officeart/2005/8/layout/vList2"/>
    <dgm:cxn modelId="{01F69672-A4B8-489A-94F5-0C8CA184E2FC}" type="presParOf" srcId="{94F0E347-3F12-438A-9F6B-0E7E8B87649A}" destId="{A2C2AE90-1809-4CFC-96FF-86A0820206E7}" srcOrd="0" destOrd="0" presId="urn:microsoft.com/office/officeart/2005/8/layout/vList2"/>
    <dgm:cxn modelId="{CA7B0764-2516-4658-9AFC-B58330494421}" type="presParOf" srcId="{94F0E347-3F12-438A-9F6B-0E7E8B87649A}" destId="{D6A94CB3-0876-4038-B1FB-48B4A1F978C4}" srcOrd="1" destOrd="0" presId="urn:microsoft.com/office/officeart/2005/8/layout/vList2"/>
    <dgm:cxn modelId="{FD9E3DD1-BEEA-489F-B86D-5036CB17FCAF}" type="presParOf" srcId="{94F0E347-3F12-438A-9F6B-0E7E8B87649A}" destId="{6762FFC4-1133-48B6-8C57-5AE4494A441C}" srcOrd="2" destOrd="0" presId="urn:microsoft.com/office/officeart/2005/8/layout/vList2"/>
    <dgm:cxn modelId="{7CFFE0EA-63D8-45C5-8BB8-74F0B8338776}" type="presParOf" srcId="{94F0E347-3F12-438A-9F6B-0E7E8B87649A}" destId="{7DD3AEF4-CE84-477C-8B8F-744924C3F39D}" srcOrd="3" destOrd="0" presId="urn:microsoft.com/office/officeart/2005/8/layout/vList2"/>
    <dgm:cxn modelId="{B90505C0-7202-4ECB-AA3F-134B2EEED18A}" type="presParOf" srcId="{94F0E347-3F12-438A-9F6B-0E7E8B87649A}" destId="{127A0010-017E-4718-AF7A-5FB8D67B62A4}" srcOrd="4" destOrd="0" presId="urn:microsoft.com/office/officeart/2005/8/layout/vList2"/>
    <dgm:cxn modelId="{8B64EDB9-3B49-419F-93E9-3A623A5B9D20}" type="presParOf" srcId="{94F0E347-3F12-438A-9F6B-0E7E8B87649A}" destId="{F628879F-DDB9-46B8-AC13-3E4BBF2DB3D1}" srcOrd="5" destOrd="0" presId="urn:microsoft.com/office/officeart/2005/8/layout/vList2"/>
    <dgm:cxn modelId="{85EEC0B3-E673-498E-B011-D1704D32A1A4}" type="presParOf" srcId="{94F0E347-3F12-438A-9F6B-0E7E8B87649A}" destId="{1EE774BF-079F-400C-9CD0-82C669472895}" srcOrd="6" destOrd="0" presId="urn:microsoft.com/office/officeart/2005/8/layout/vList2"/>
    <dgm:cxn modelId="{57943E7B-A001-4923-B8C7-43F3C3D04B8E}" type="presParOf" srcId="{94F0E347-3F12-438A-9F6B-0E7E8B87649A}" destId="{751036E0-0E2F-41FA-BED8-1A5786625A27}" srcOrd="7" destOrd="0" presId="urn:microsoft.com/office/officeart/2005/8/layout/vList2"/>
    <dgm:cxn modelId="{53A1CAC7-8A10-41BD-A750-3C5E62D0CD15}" type="presParOf" srcId="{94F0E347-3F12-438A-9F6B-0E7E8B87649A}" destId="{0E580499-7652-4B1F-9AA9-0F8E04D81D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AF1E67-E9B1-47C2-AF20-D3657AF79B7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AA6F5-FE14-42D5-9298-B1F368BFE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Tic Tac Toe game instance (game) is created with the trained AI player (ai_player_1) and the human player (human_player).</a:t>
          </a:r>
        </a:p>
      </dgm:t>
    </dgm:pt>
    <dgm:pt modelId="{403E11A5-B8E5-4BAF-8121-D2D8C4822144}" type="parTrans" cxnId="{8328CE9D-1815-4C96-B9BF-D5006A5314F0}">
      <dgm:prSet/>
      <dgm:spPr/>
      <dgm:t>
        <a:bodyPr/>
        <a:lstStyle/>
        <a:p>
          <a:endParaRPr lang="en-US"/>
        </a:p>
      </dgm:t>
    </dgm:pt>
    <dgm:pt modelId="{C2FE9498-FE7D-412E-8F55-5A3B33BFCD5A}" type="sibTrans" cxnId="{8328CE9D-1815-4C96-B9BF-D5006A5314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4D956E-BC92-4C47-990D-B547EE734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step sets the stage for a game where the AI plays against a human opponent.</a:t>
          </a:r>
        </a:p>
      </dgm:t>
    </dgm:pt>
    <dgm:pt modelId="{44090CF6-CB49-4780-811B-09A7A12A5908}" type="parTrans" cxnId="{380EAC28-62E5-4C98-BB91-8521D44C52A8}">
      <dgm:prSet/>
      <dgm:spPr/>
      <dgm:t>
        <a:bodyPr/>
        <a:lstStyle/>
        <a:p>
          <a:endParaRPr lang="en-US"/>
        </a:p>
      </dgm:t>
    </dgm:pt>
    <dgm:pt modelId="{5DF2F314-8C97-416A-9E66-E85EB1AAB610}" type="sibTrans" cxnId="{380EAC28-62E5-4C98-BB91-8521D44C52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4715DE-D1E2-469B-A9F6-C243522EC4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play() method initiates the gameplay loop.</a:t>
          </a:r>
        </a:p>
      </dgm:t>
    </dgm:pt>
    <dgm:pt modelId="{FA41A8F6-1861-4318-A76C-5F5553759D87}" type="parTrans" cxnId="{5B21B73F-00BF-4092-BD56-39AA513C8EB5}">
      <dgm:prSet/>
      <dgm:spPr/>
      <dgm:t>
        <a:bodyPr/>
        <a:lstStyle/>
        <a:p>
          <a:endParaRPr lang="en-US"/>
        </a:p>
      </dgm:t>
    </dgm:pt>
    <dgm:pt modelId="{DF4279FC-1DE2-46A0-9CCA-804DC559A88D}" type="sibTrans" cxnId="{5B21B73F-00BF-4092-BD56-39AA513C8E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695B70-F585-4AD3-AF7C-9F57F56FB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Players (AI and human) take turns making moves until the game reaches a conclusion.</a:t>
          </a:r>
        </a:p>
      </dgm:t>
    </dgm:pt>
    <dgm:pt modelId="{33262A63-5D93-4835-B2AF-BD590FBB9429}" type="parTrans" cxnId="{70B6470A-061A-47C9-A604-338E2EDF8626}">
      <dgm:prSet/>
      <dgm:spPr/>
      <dgm:t>
        <a:bodyPr/>
        <a:lstStyle/>
        <a:p>
          <a:endParaRPr lang="en-US"/>
        </a:p>
      </dgm:t>
    </dgm:pt>
    <dgm:pt modelId="{28E14FF3-539A-41C6-8202-9A51BF00044D}" type="sibTrans" cxnId="{70B6470A-061A-47C9-A604-338E2EDF86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2E1678-42FD-4E08-97C9-D1F8BE11D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adjustment made to the AI's exploration ensures it plays optimally based on its training.</a:t>
          </a:r>
        </a:p>
      </dgm:t>
    </dgm:pt>
    <dgm:pt modelId="{2F580954-6C3A-4762-A1FB-96FF2298F2C0}" type="parTrans" cxnId="{9A94EC6B-A002-4D6B-830B-B76917287C7F}">
      <dgm:prSet/>
      <dgm:spPr/>
      <dgm:t>
        <a:bodyPr/>
        <a:lstStyle/>
        <a:p>
          <a:endParaRPr lang="en-US"/>
        </a:p>
      </dgm:t>
    </dgm:pt>
    <dgm:pt modelId="{3E559A7B-50E6-49C9-BEF4-8168F5BDD048}" type="sibTrans" cxnId="{9A94EC6B-A002-4D6B-830B-B76917287C7F}">
      <dgm:prSet/>
      <dgm:spPr/>
      <dgm:t>
        <a:bodyPr/>
        <a:lstStyle/>
        <a:p>
          <a:endParaRPr lang="en-US"/>
        </a:p>
      </dgm:t>
    </dgm:pt>
    <dgm:pt modelId="{06381795-E6CC-4DC5-AA05-AB239E6539F4}" type="pres">
      <dgm:prSet presAssocID="{F3AF1E67-E9B1-47C2-AF20-D3657AF79B7C}" presName="root" presStyleCnt="0">
        <dgm:presLayoutVars>
          <dgm:dir/>
          <dgm:resizeHandles val="exact"/>
        </dgm:presLayoutVars>
      </dgm:prSet>
      <dgm:spPr/>
    </dgm:pt>
    <dgm:pt modelId="{9BB0882C-0FF6-4853-9122-905E70B9EC5E}" type="pres">
      <dgm:prSet presAssocID="{F3AF1E67-E9B1-47C2-AF20-D3657AF79B7C}" presName="container" presStyleCnt="0">
        <dgm:presLayoutVars>
          <dgm:dir/>
          <dgm:resizeHandles val="exact"/>
        </dgm:presLayoutVars>
      </dgm:prSet>
      <dgm:spPr/>
    </dgm:pt>
    <dgm:pt modelId="{1FA2B16D-091F-4CFE-98C6-132FE9795D6C}" type="pres">
      <dgm:prSet presAssocID="{5FBAA6F5-FE14-42D5-9298-B1F368BFE8A4}" presName="compNode" presStyleCnt="0"/>
      <dgm:spPr/>
    </dgm:pt>
    <dgm:pt modelId="{ABFFF5B4-8282-42A6-A239-2D797D7C98FF}" type="pres">
      <dgm:prSet presAssocID="{5FBAA6F5-FE14-42D5-9298-B1F368BFE8A4}" presName="iconBgRect" presStyleLbl="bgShp" presStyleIdx="0" presStyleCnt="5"/>
      <dgm:spPr/>
    </dgm:pt>
    <dgm:pt modelId="{57AF616F-5440-462C-937C-F60FA65690E1}" type="pres">
      <dgm:prSet presAssocID="{5FBAA6F5-FE14-42D5-9298-B1F368BFE8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9175324-A3E6-4E45-85C1-235D7A40E46E}" type="pres">
      <dgm:prSet presAssocID="{5FBAA6F5-FE14-42D5-9298-B1F368BFE8A4}" presName="spaceRect" presStyleCnt="0"/>
      <dgm:spPr/>
    </dgm:pt>
    <dgm:pt modelId="{79DCF170-441D-4C1A-A3FE-3ECF44A46187}" type="pres">
      <dgm:prSet presAssocID="{5FBAA6F5-FE14-42D5-9298-B1F368BFE8A4}" presName="textRect" presStyleLbl="revTx" presStyleIdx="0" presStyleCnt="5">
        <dgm:presLayoutVars>
          <dgm:chMax val="1"/>
          <dgm:chPref val="1"/>
        </dgm:presLayoutVars>
      </dgm:prSet>
      <dgm:spPr/>
    </dgm:pt>
    <dgm:pt modelId="{75FF23AC-B5C7-4898-A447-58821F6B0B95}" type="pres">
      <dgm:prSet presAssocID="{C2FE9498-FE7D-412E-8F55-5A3B33BFCD5A}" presName="sibTrans" presStyleLbl="sibTrans2D1" presStyleIdx="0" presStyleCnt="0"/>
      <dgm:spPr/>
    </dgm:pt>
    <dgm:pt modelId="{E9AB47AF-C57E-468F-8E52-4421E5E1C3F6}" type="pres">
      <dgm:prSet presAssocID="{244D956E-BC92-4C47-990D-B547EE73459A}" presName="compNode" presStyleCnt="0"/>
      <dgm:spPr/>
    </dgm:pt>
    <dgm:pt modelId="{6A243DD3-02C4-4CB3-BB97-C48C61B4D800}" type="pres">
      <dgm:prSet presAssocID="{244D956E-BC92-4C47-990D-B547EE73459A}" presName="iconBgRect" presStyleLbl="bgShp" presStyleIdx="1" presStyleCnt="5"/>
      <dgm:spPr/>
    </dgm:pt>
    <dgm:pt modelId="{7FDEA0BA-8024-4BE2-8D0D-13086C5BF5E7}" type="pres">
      <dgm:prSet presAssocID="{244D956E-BC92-4C47-990D-B547EE7345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D3DE9CF-47F9-47DD-A947-03BFDD008651}" type="pres">
      <dgm:prSet presAssocID="{244D956E-BC92-4C47-990D-B547EE73459A}" presName="spaceRect" presStyleCnt="0"/>
      <dgm:spPr/>
    </dgm:pt>
    <dgm:pt modelId="{72D11023-BCC2-4521-81EB-078E5342D2C6}" type="pres">
      <dgm:prSet presAssocID="{244D956E-BC92-4C47-990D-B547EE73459A}" presName="textRect" presStyleLbl="revTx" presStyleIdx="1" presStyleCnt="5">
        <dgm:presLayoutVars>
          <dgm:chMax val="1"/>
          <dgm:chPref val="1"/>
        </dgm:presLayoutVars>
      </dgm:prSet>
      <dgm:spPr/>
    </dgm:pt>
    <dgm:pt modelId="{35FBD409-4B6D-499D-810D-631706E6D33C}" type="pres">
      <dgm:prSet presAssocID="{5DF2F314-8C97-416A-9E66-E85EB1AAB610}" presName="sibTrans" presStyleLbl="sibTrans2D1" presStyleIdx="0" presStyleCnt="0"/>
      <dgm:spPr/>
    </dgm:pt>
    <dgm:pt modelId="{034451CA-40A3-48A6-A2DA-0AFB57570F43}" type="pres">
      <dgm:prSet presAssocID="{7F4715DE-D1E2-469B-A9F6-C243522EC457}" presName="compNode" presStyleCnt="0"/>
      <dgm:spPr/>
    </dgm:pt>
    <dgm:pt modelId="{D48C760D-95C8-4736-9086-1078CC4C57AC}" type="pres">
      <dgm:prSet presAssocID="{7F4715DE-D1E2-469B-A9F6-C243522EC457}" presName="iconBgRect" presStyleLbl="bgShp" presStyleIdx="2" presStyleCnt="5"/>
      <dgm:spPr/>
    </dgm:pt>
    <dgm:pt modelId="{6C594B56-BC35-46ED-9C39-2B875946A15C}" type="pres">
      <dgm:prSet presAssocID="{7F4715DE-D1E2-469B-A9F6-C243522EC4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D1E2FB5-703C-49E2-A9D0-77D4EA92A5E6}" type="pres">
      <dgm:prSet presAssocID="{7F4715DE-D1E2-469B-A9F6-C243522EC457}" presName="spaceRect" presStyleCnt="0"/>
      <dgm:spPr/>
    </dgm:pt>
    <dgm:pt modelId="{04C3C4BA-1402-4286-BA31-11DD66D6A12C}" type="pres">
      <dgm:prSet presAssocID="{7F4715DE-D1E2-469B-A9F6-C243522EC457}" presName="textRect" presStyleLbl="revTx" presStyleIdx="2" presStyleCnt="5">
        <dgm:presLayoutVars>
          <dgm:chMax val="1"/>
          <dgm:chPref val="1"/>
        </dgm:presLayoutVars>
      </dgm:prSet>
      <dgm:spPr/>
    </dgm:pt>
    <dgm:pt modelId="{A83CAE84-52CE-4ACC-8163-155A9CF4979A}" type="pres">
      <dgm:prSet presAssocID="{DF4279FC-1DE2-46A0-9CCA-804DC559A88D}" presName="sibTrans" presStyleLbl="sibTrans2D1" presStyleIdx="0" presStyleCnt="0"/>
      <dgm:spPr/>
    </dgm:pt>
    <dgm:pt modelId="{4B51AB9C-7082-44D5-A5BB-0473F2A87461}" type="pres">
      <dgm:prSet presAssocID="{0C695B70-F585-4AD3-AF7C-9F57F56FB7D8}" presName="compNode" presStyleCnt="0"/>
      <dgm:spPr/>
    </dgm:pt>
    <dgm:pt modelId="{84AD7CE3-1390-43F5-A0DE-574A83554F97}" type="pres">
      <dgm:prSet presAssocID="{0C695B70-F585-4AD3-AF7C-9F57F56FB7D8}" presName="iconBgRect" presStyleLbl="bgShp" presStyleIdx="3" presStyleCnt="5"/>
      <dgm:spPr/>
    </dgm:pt>
    <dgm:pt modelId="{DA87181A-1AD3-47FC-BADC-31EA8505728C}" type="pres">
      <dgm:prSet presAssocID="{0C695B70-F585-4AD3-AF7C-9F57F56FB7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E580B40-66DA-4C21-A1A5-85C2544A7F9A}" type="pres">
      <dgm:prSet presAssocID="{0C695B70-F585-4AD3-AF7C-9F57F56FB7D8}" presName="spaceRect" presStyleCnt="0"/>
      <dgm:spPr/>
    </dgm:pt>
    <dgm:pt modelId="{552817EC-6872-423B-BB08-D718EF48D244}" type="pres">
      <dgm:prSet presAssocID="{0C695B70-F585-4AD3-AF7C-9F57F56FB7D8}" presName="textRect" presStyleLbl="revTx" presStyleIdx="3" presStyleCnt="5">
        <dgm:presLayoutVars>
          <dgm:chMax val="1"/>
          <dgm:chPref val="1"/>
        </dgm:presLayoutVars>
      </dgm:prSet>
      <dgm:spPr/>
    </dgm:pt>
    <dgm:pt modelId="{C80B5216-8100-496D-BD0D-F0168978C34B}" type="pres">
      <dgm:prSet presAssocID="{28E14FF3-539A-41C6-8202-9A51BF00044D}" presName="sibTrans" presStyleLbl="sibTrans2D1" presStyleIdx="0" presStyleCnt="0"/>
      <dgm:spPr/>
    </dgm:pt>
    <dgm:pt modelId="{547D81AA-DBD7-44C3-9949-8A237CD9CCE2}" type="pres">
      <dgm:prSet presAssocID="{432E1678-42FD-4E08-97C9-D1F8BE11DBD7}" presName="compNode" presStyleCnt="0"/>
      <dgm:spPr/>
    </dgm:pt>
    <dgm:pt modelId="{132FD3BD-EA12-4ED9-86AD-2BC18AFADCCE}" type="pres">
      <dgm:prSet presAssocID="{432E1678-42FD-4E08-97C9-D1F8BE11DBD7}" presName="iconBgRect" presStyleLbl="bgShp" presStyleIdx="4" presStyleCnt="5"/>
      <dgm:spPr/>
    </dgm:pt>
    <dgm:pt modelId="{323B852A-8737-4474-932A-B41C1DFB5158}" type="pres">
      <dgm:prSet presAssocID="{432E1678-42FD-4E08-97C9-D1F8BE11DB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6361D6F-25A8-42BB-83FF-F9DD98728475}" type="pres">
      <dgm:prSet presAssocID="{432E1678-42FD-4E08-97C9-D1F8BE11DBD7}" presName="spaceRect" presStyleCnt="0"/>
      <dgm:spPr/>
    </dgm:pt>
    <dgm:pt modelId="{1B082187-CD88-4FCA-8F19-526A527F4624}" type="pres">
      <dgm:prSet presAssocID="{432E1678-42FD-4E08-97C9-D1F8BE11DBD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579D906-F3C5-415E-A316-9EE26A187F12}" type="presOf" srcId="{244D956E-BC92-4C47-990D-B547EE73459A}" destId="{72D11023-BCC2-4521-81EB-078E5342D2C6}" srcOrd="0" destOrd="0" presId="urn:microsoft.com/office/officeart/2018/2/layout/IconCircleList"/>
    <dgm:cxn modelId="{70B6470A-061A-47C9-A604-338E2EDF8626}" srcId="{F3AF1E67-E9B1-47C2-AF20-D3657AF79B7C}" destId="{0C695B70-F585-4AD3-AF7C-9F57F56FB7D8}" srcOrd="3" destOrd="0" parTransId="{33262A63-5D93-4835-B2AF-BD590FBB9429}" sibTransId="{28E14FF3-539A-41C6-8202-9A51BF00044D}"/>
    <dgm:cxn modelId="{C4F54013-260F-4892-9B6A-E9026D14073D}" type="presOf" srcId="{0C695B70-F585-4AD3-AF7C-9F57F56FB7D8}" destId="{552817EC-6872-423B-BB08-D718EF48D244}" srcOrd="0" destOrd="0" presId="urn:microsoft.com/office/officeart/2018/2/layout/IconCircleList"/>
    <dgm:cxn modelId="{2B810521-28F1-4B50-BDC8-39D7591D5A0E}" type="presOf" srcId="{5FBAA6F5-FE14-42D5-9298-B1F368BFE8A4}" destId="{79DCF170-441D-4C1A-A3FE-3ECF44A46187}" srcOrd="0" destOrd="0" presId="urn:microsoft.com/office/officeart/2018/2/layout/IconCircleList"/>
    <dgm:cxn modelId="{D3AD2924-6015-474C-9131-158AF28ABFEB}" type="presOf" srcId="{432E1678-42FD-4E08-97C9-D1F8BE11DBD7}" destId="{1B082187-CD88-4FCA-8F19-526A527F4624}" srcOrd="0" destOrd="0" presId="urn:microsoft.com/office/officeart/2018/2/layout/IconCircleList"/>
    <dgm:cxn modelId="{380EAC28-62E5-4C98-BB91-8521D44C52A8}" srcId="{F3AF1E67-E9B1-47C2-AF20-D3657AF79B7C}" destId="{244D956E-BC92-4C47-990D-B547EE73459A}" srcOrd="1" destOrd="0" parTransId="{44090CF6-CB49-4780-811B-09A7A12A5908}" sibTransId="{5DF2F314-8C97-416A-9E66-E85EB1AAB610}"/>
    <dgm:cxn modelId="{5B21B73F-00BF-4092-BD56-39AA513C8EB5}" srcId="{F3AF1E67-E9B1-47C2-AF20-D3657AF79B7C}" destId="{7F4715DE-D1E2-469B-A9F6-C243522EC457}" srcOrd="2" destOrd="0" parTransId="{FA41A8F6-1861-4318-A76C-5F5553759D87}" sibTransId="{DF4279FC-1DE2-46A0-9CCA-804DC559A88D}"/>
    <dgm:cxn modelId="{D3C19B64-24A6-4F53-A29F-12C20C6457FC}" type="presOf" srcId="{7F4715DE-D1E2-469B-A9F6-C243522EC457}" destId="{04C3C4BA-1402-4286-BA31-11DD66D6A12C}" srcOrd="0" destOrd="0" presId="urn:microsoft.com/office/officeart/2018/2/layout/IconCircleList"/>
    <dgm:cxn modelId="{9A94EC6B-A002-4D6B-830B-B76917287C7F}" srcId="{F3AF1E67-E9B1-47C2-AF20-D3657AF79B7C}" destId="{432E1678-42FD-4E08-97C9-D1F8BE11DBD7}" srcOrd="4" destOrd="0" parTransId="{2F580954-6C3A-4762-A1FB-96FF2298F2C0}" sibTransId="{3E559A7B-50E6-49C9-BEF4-8168F5BDD048}"/>
    <dgm:cxn modelId="{E057E583-63A6-44BC-8203-410EA92A8330}" type="presOf" srcId="{28E14FF3-539A-41C6-8202-9A51BF00044D}" destId="{C80B5216-8100-496D-BD0D-F0168978C34B}" srcOrd="0" destOrd="0" presId="urn:microsoft.com/office/officeart/2018/2/layout/IconCircleList"/>
    <dgm:cxn modelId="{1972049A-C93A-4F7C-A955-C5711BA686EA}" type="presOf" srcId="{5DF2F314-8C97-416A-9E66-E85EB1AAB610}" destId="{35FBD409-4B6D-499D-810D-631706E6D33C}" srcOrd="0" destOrd="0" presId="urn:microsoft.com/office/officeart/2018/2/layout/IconCircleList"/>
    <dgm:cxn modelId="{8328CE9D-1815-4C96-B9BF-D5006A5314F0}" srcId="{F3AF1E67-E9B1-47C2-AF20-D3657AF79B7C}" destId="{5FBAA6F5-FE14-42D5-9298-B1F368BFE8A4}" srcOrd="0" destOrd="0" parTransId="{403E11A5-B8E5-4BAF-8121-D2D8C4822144}" sibTransId="{C2FE9498-FE7D-412E-8F55-5A3B33BFCD5A}"/>
    <dgm:cxn modelId="{BEF455A9-898B-481E-8EE7-84F700475DC0}" type="presOf" srcId="{F3AF1E67-E9B1-47C2-AF20-D3657AF79B7C}" destId="{06381795-E6CC-4DC5-AA05-AB239E6539F4}" srcOrd="0" destOrd="0" presId="urn:microsoft.com/office/officeart/2018/2/layout/IconCircleList"/>
    <dgm:cxn modelId="{FBDCE6B6-92A5-4832-BAEB-0E968234C04D}" type="presOf" srcId="{DF4279FC-1DE2-46A0-9CCA-804DC559A88D}" destId="{A83CAE84-52CE-4ACC-8163-155A9CF4979A}" srcOrd="0" destOrd="0" presId="urn:microsoft.com/office/officeart/2018/2/layout/IconCircleList"/>
    <dgm:cxn modelId="{CB46CDE8-7CBB-498E-A30E-9DB1AB0F6A2D}" type="presOf" srcId="{C2FE9498-FE7D-412E-8F55-5A3B33BFCD5A}" destId="{75FF23AC-B5C7-4898-A447-58821F6B0B95}" srcOrd="0" destOrd="0" presId="urn:microsoft.com/office/officeart/2018/2/layout/IconCircleList"/>
    <dgm:cxn modelId="{6832EDB4-FF20-4270-BF0E-3AF9B959033B}" type="presParOf" srcId="{06381795-E6CC-4DC5-AA05-AB239E6539F4}" destId="{9BB0882C-0FF6-4853-9122-905E70B9EC5E}" srcOrd="0" destOrd="0" presId="urn:microsoft.com/office/officeart/2018/2/layout/IconCircleList"/>
    <dgm:cxn modelId="{B1B826F8-7C15-42D0-81DA-1B111F55B294}" type="presParOf" srcId="{9BB0882C-0FF6-4853-9122-905E70B9EC5E}" destId="{1FA2B16D-091F-4CFE-98C6-132FE9795D6C}" srcOrd="0" destOrd="0" presId="urn:microsoft.com/office/officeart/2018/2/layout/IconCircleList"/>
    <dgm:cxn modelId="{D09B7F75-EA11-4C40-9356-591B022156B4}" type="presParOf" srcId="{1FA2B16D-091F-4CFE-98C6-132FE9795D6C}" destId="{ABFFF5B4-8282-42A6-A239-2D797D7C98FF}" srcOrd="0" destOrd="0" presId="urn:microsoft.com/office/officeart/2018/2/layout/IconCircleList"/>
    <dgm:cxn modelId="{42323924-3969-4F77-B4C3-69B0F980E84F}" type="presParOf" srcId="{1FA2B16D-091F-4CFE-98C6-132FE9795D6C}" destId="{57AF616F-5440-462C-937C-F60FA65690E1}" srcOrd="1" destOrd="0" presId="urn:microsoft.com/office/officeart/2018/2/layout/IconCircleList"/>
    <dgm:cxn modelId="{F972A114-4BB0-4057-9341-CDD99209BB6F}" type="presParOf" srcId="{1FA2B16D-091F-4CFE-98C6-132FE9795D6C}" destId="{E9175324-A3E6-4E45-85C1-235D7A40E46E}" srcOrd="2" destOrd="0" presId="urn:microsoft.com/office/officeart/2018/2/layout/IconCircleList"/>
    <dgm:cxn modelId="{55016DA5-6486-42BE-BB2A-78E98E3B7A1C}" type="presParOf" srcId="{1FA2B16D-091F-4CFE-98C6-132FE9795D6C}" destId="{79DCF170-441D-4C1A-A3FE-3ECF44A46187}" srcOrd="3" destOrd="0" presId="urn:microsoft.com/office/officeart/2018/2/layout/IconCircleList"/>
    <dgm:cxn modelId="{08B02870-E8CB-4150-A26C-1EA0F11B912B}" type="presParOf" srcId="{9BB0882C-0FF6-4853-9122-905E70B9EC5E}" destId="{75FF23AC-B5C7-4898-A447-58821F6B0B95}" srcOrd="1" destOrd="0" presId="urn:microsoft.com/office/officeart/2018/2/layout/IconCircleList"/>
    <dgm:cxn modelId="{EDF74140-ED09-4526-815F-E890E066611E}" type="presParOf" srcId="{9BB0882C-0FF6-4853-9122-905E70B9EC5E}" destId="{E9AB47AF-C57E-468F-8E52-4421E5E1C3F6}" srcOrd="2" destOrd="0" presId="urn:microsoft.com/office/officeart/2018/2/layout/IconCircleList"/>
    <dgm:cxn modelId="{A5956ACC-2B43-4148-8A08-DCD4ACFE720B}" type="presParOf" srcId="{E9AB47AF-C57E-468F-8E52-4421E5E1C3F6}" destId="{6A243DD3-02C4-4CB3-BB97-C48C61B4D800}" srcOrd="0" destOrd="0" presId="urn:microsoft.com/office/officeart/2018/2/layout/IconCircleList"/>
    <dgm:cxn modelId="{C6B25B93-477A-4897-B1E0-51792E5641CE}" type="presParOf" srcId="{E9AB47AF-C57E-468F-8E52-4421E5E1C3F6}" destId="{7FDEA0BA-8024-4BE2-8D0D-13086C5BF5E7}" srcOrd="1" destOrd="0" presId="urn:microsoft.com/office/officeart/2018/2/layout/IconCircleList"/>
    <dgm:cxn modelId="{B69C1884-7D7E-41D8-BA27-6FC0BF06EA98}" type="presParOf" srcId="{E9AB47AF-C57E-468F-8E52-4421E5E1C3F6}" destId="{1D3DE9CF-47F9-47DD-A947-03BFDD008651}" srcOrd="2" destOrd="0" presId="urn:microsoft.com/office/officeart/2018/2/layout/IconCircleList"/>
    <dgm:cxn modelId="{7D9689E8-ABF9-42E3-BEE8-AB5F31242F68}" type="presParOf" srcId="{E9AB47AF-C57E-468F-8E52-4421E5E1C3F6}" destId="{72D11023-BCC2-4521-81EB-078E5342D2C6}" srcOrd="3" destOrd="0" presId="urn:microsoft.com/office/officeart/2018/2/layout/IconCircleList"/>
    <dgm:cxn modelId="{CCB495D3-A0E9-4F74-B899-BCDE4E434E58}" type="presParOf" srcId="{9BB0882C-0FF6-4853-9122-905E70B9EC5E}" destId="{35FBD409-4B6D-499D-810D-631706E6D33C}" srcOrd="3" destOrd="0" presId="urn:microsoft.com/office/officeart/2018/2/layout/IconCircleList"/>
    <dgm:cxn modelId="{13173B30-1BA5-413A-BBE3-F84BBD3E38C7}" type="presParOf" srcId="{9BB0882C-0FF6-4853-9122-905E70B9EC5E}" destId="{034451CA-40A3-48A6-A2DA-0AFB57570F43}" srcOrd="4" destOrd="0" presId="urn:microsoft.com/office/officeart/2018/2/layout/IconCircleList"/>
    <dgm:cxn modelId="{7E5ECC84-C789-45E4-B520-4909F50ADC5A}" type="presParOf" srcId="{034451CA-40A3-48A6-A2DA-0AFB57570F43}" destId="{D48C760D-95C8-4736-9086-1078CC4C57AC}" srcOrd="0" destOrd="0" presId="urn:microsoft.com/office/officeart/2018/2/layout/IconCircleList"/>
    <dgm:cxn modelId="{83C22AC8-5564-48EC-9785-FDED5BB57440}" type="presParOf" srcId="{034451CA-40A3-48A6-A2DA-0AFB57570F43}" destId="{6C594B56-BC35-46ED-9C39-2B875946A15C}" srcOrd="1" destOrd="0" presId="urn:microsoft.com/office/officeart/2018/2/layout/IconCircleList"/>
    <dgm:cxn modelId="{16F2D944-113B-4DB8-93B1-38874DFB459E}" type="presParOf" srcId="{034451CA-40A3-48A6-A2DA-0AFB57570F43}" destId="{FD1E2FB5-703C-49E2-A9D0-77D4EA92A5E6}" srcOrd="2" destOrd="0" presId="urn:microsoft.com/office/officeart/2018/2/layout/IconCircleList"/>
    <dgm:cxn modelId="{FF6CDED5-D8E8-4FC3-AF2E-306F96762210}" type="presParOf" srcId="{034451CA-40A3-48A6-A2DA-0AFB57570F43}" destId="{04C3C4BA-1402-4286-BA31-11DD66D6A12C}" srcOrd="3" destOrd="0" presId="urn:microsoft.com/office/officeart/2018/2/layout/IconCircleList"/>
    <dgm:cxn modelId="{E3F68F87-EC7C-4288-8A15-1C02BF5FDCF2}" type="presParOf" srcId="{9BB0882C-0FF6-4853-9122-905E70B9EC5E}" destId="{A83CAE84-52CE-4ACC-8163-155A9CF4979A}" srcOrd="5" destOrd="0" presId="urn:microsoft.com/office/officeart/2018/2/layout/IconCircleList"/>
    <dgm:cxn modelId="{25949C09-822A-49B4-BBE0-4D65056DF73F}" type="presParOf" srcId="{9BB0882C-0FF6-4853-9122-905E70B9EC5E}" destId="{4B51AB9C-7082-44D5-A5BB-0473F2A87461}" srcOrd="6" destOrd="0" presId="urn:microsoft.com/office/officeart/2018/2/layout/IconCircleList"/>
    <dgm:cxn modelId="{F0E7CD62-7D3A-415D-8EB9-525DFEE53F00}" type="presParOf" srcId="{4B51AB9C-7082-44D5-A5BB-0473F2A87461}" destId="{84AD7CE3-1390-43F5-A0DE-574A83554F97}" srcOrd="0" destOrd="0" presId="urn:microsoft.com/office/officeart/2018/2/layout/IconCircleList"/>
    <dgm:cxn modelId="{1A3A57DC-CD18-4614-B887-29EB29DCF8BD}" type="presParOf" srcId="{4B51AB9C-7082-44D5-A5BB-0473F2A87461}" destId="{DA87181A-1AD3-47FC-BADC-31EA8505728C}" srcOrd="1" destOrd="0" presId="urn:microsoft.com/office/officeart/2018/2/layout/IconCircleList"/>
    <dgm:cxn modelId="{5012A170-5DEA-4431-92BF-4842B079E33E}" type="presParOf" srcId="{4B51AB9C-7082-44D5-A5BB-0473F2A87461}" destId="{1E580B40-66DA-4C21-A1A5-85C2544A7F9A}" srcOrd="2" destOrd="0" presId="urn:microsoft.com/office/officeart/2018/2/layout/IconCircleList"/>
    <dgm:cxn modelId="{902C87EA-D365-4405-A099-67290CCE56D1}" type="presParOf" srcId="{4B51AB9C-7082-44D5-A5BB-0473F2A87461}" destId="{552817EC-6872-423B-BB08-D718EF48D244}" srcOrd="3" destOrd="0" presId="urn:microsoft.com/office/officeart/2018/2/layout/IconCircleList"/>
    <dgm:cxn modelId="{604201B3-122B-44EC-89A0-5490A00B6FB2}" type="presParOf" srcId="{9BB0882C-0FF6-4853-9122-905E70B9EC5E}" destId="{C80B5216-8100-496D-BD0D-F0168978C34B}" srcOrd="7" destOrd="0" presId="urn:microsoft.com/office/officeart/2018/2/layout/IconCircleList"/>
    <dgm:cxn modelId="{C73421B1-C961-4541-BF6C-D9B4FF720DFA}" type="presParOf" srcId="{9BB0882C-0FF6-4853-9122-905E70B9EC5E}" destId="{547D81AA-DBD7-44C3-9949-8A237CD9CCE2}" srcOrd="8" destOrd="0" presId="urn:microsoft.com/office/officeart/2018/2/layout/IconCircleList"/>
    <dgm:cxn modelId="{8F445977-590C-4FCF-B117-F0F108090918}" type="presParOf" srcId="{547D81AA-DBD7-44C3-9949-8A237CD9CCE2}" destId="{132FD3BD-EA12-4ED9-86AD-2BC18AFADCCE}" srcOrd="0" destOrd="0" presId="urn:microsoft.com/office/officeart/2018/2/layout/IconCircleList"/>
    <dgm:cxn modelId="{20C5FE37-E200-433A-8BA8-0195AB7689EB}" type="presParOf" srcId="{547D81AA-DBD7-44C3-9949-8A237CD9CCE2}" destId="{323B852A-8737-4474-932A-B41C1DFB5158}" srcOrd="1" destOrd="0" presId="urn:microsoft.com/office/officeart/2018/2/layout/IconCircleList"/>
    <dgm:cxn modelId="{CC921AF3-5331-468F-A7C6-1EB1AF2925E0}" type="presParOf" srcId="{547D81AA-DBD7-44C3-9949-8A237CD9CCE2}" destId="{36361D6F-25A8-42BB-83FF-F9DD98728475}" srcOrd="2" destOrd="0" presId="urn:microsoft.com/office/officeart/2018/2/layout/IconCircleList"/>
    <dgm:cxn modelId="{3FD7CCE6-CFE1-4998-A984-809C748F7463}" type="presParOf" srcId="{547D81AA-DBD7-44C3-9949-8A237CD9CCE2}" destId="{1B082187-CD88-4FCA-8F19-526A527F46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DB4FB-A8B0-44BB-9378-67A85FFB529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C40C5-0ED4-4637-8F96-C90423B3637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01D42-BB88-4DA3-975D-EAEC5839B4F0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we'll kick things off by highlighting the crucial role of libraries in our implementation. </a:t>
          </a:r>
          <a:endParaRPr lang="en-US" sz="2200" kern="1200"/>
        </a:p>
      </dsp:txBody>
      <dsp:txXfrm>
        <a:off x="1507738" y="707092"/>
        <a:ext cx="9007861" cy="1305401"/>
      </dsp:txXfrm>
    </dsp:sp>
    <dsp:sp modelId="{C08D4F50-72AC-4E96-9CE7-590FD673570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623E9-2E08-4DAD-8F37-5F9A9ED8918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93878-882E-4113-841C-F0A544BF188C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These libraries form the foundation for introducing randomness, managing Jupyter Notebook displays, and enabling powerful visualization and numerical operations in our Tic-Tac-Toe reinforcement learning project.</a:t>
          </a:r>
          <a:r>
            <a:rPr lang="en-US" sz="2200" kern="1200"/>
            <a:t>  </a:t>
          </a:r>
        </a:p>
      </dsp:txBody>
      <dsp:txXfrm>
        <a:off x="1507738" y="2338844"/>
        <a:ext cx="9007861" cy="13054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BF866-A1F6-4F9C-BE23-E8214BDDCC42}">
      <dsp:nvSpPr>
        <dsp:cNvPr id="0" name=""/>
        <dsp:cNvSpPr/>
      </dsp:nvSpPr>
      <dsp:spPr>
        <a:xfrm>
          <a:off x="0" y="323918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Introduced the TicTacToe class, defining markers, rewards, and the game initialization process.</a:t>
          </a:r>
        </a:p>
      </dsp:txBody>
      <dsp:txXfrm>
        <a:off x="23417" y="347335"/>
        <a:ext cx="10468766" cy="432866"/>
      </dsp:txXfrm>
    </dsp:sp>
    <dsp:sp modelId="{777ED582-2E3F-4740-B604-B926F649D65D}">
      <dsp:nvSpPr>
        <dsp:cNvPr id="0" name=""/>
        <dsp:cNvSpPr/>
      </dsp:nvSpPr>
      <dsp:spPr>
        <a:xfrm>
          <a:off x="0" y="86121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Described turn alternation and outlined conditions for ending the game.</a:t>
          </a:r>
        </a:p>
      </dsp:txBody>
      <dsp:txXfrm>
        <a:off x="23417" y="884636"/>
        <a:ext cx="10468766" cy="432866"/>
      </dsp:txXfrm>
    </dsp:sp>
    <dsp:sp modelId="{4E1A49B1-CDD1-41BC-902F-3E3E7A052C4E}">
      <dsp:nvSpPr>
        <dsp:cNvPr id="0" name=""/>
        <dsp:cNvSpPr/>
      </dsp:nvSpPr>
      <dsp:spPr>
        <a:xfrm>
          <a:off x="0" y="139851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Explored the seamless integration of a trained AI player for optimal gameplay.</a:t>
          </a:r>
        </a:p>
      </dsp:txBody>
      <dsp:txXfrm>
        <a:off x="23417" y="1421936"/>
        <a:ext cx="10468766" cy="432866"/>
      </dsp:txXfrm>
    </dsp:sp>
    <dsp:sp modelId="{4AE7AF1B-BB81-4074-ADE7-313D0355F7E9}">
      <dsp:nvSpPr>
        <dsp:cNvPr id="0" name=""/>
        <dsp:cNvSpPr/>
      </dsp:nvSpPr>
      <dsp:spPr>
        <a:xfrm>
          <a:off x="0" y="193581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Adjusted the AI's exploration parameter to 0 for strategic decision-making post-training.</a:t>
          </a:r>
        </a:p>
      </dsp:txBody>
      <dsp:txXfrm>
        <a:off x="23417" y="1959236"/>
        <a:ext cx="10468766" cy="432866"/>
      </dsp:txXfrm>
    </dsp:sp>
    <dsp:sp modelId="{A118D967-2C39-4518-AE8A-159C86261102}">
      <dsp:nvSpPr>
        <dsp:cNvPr id="0" name=""/>
        <dsp:cNvSpPr/>
      </dsp:nvSpPr>
      <dsp:spPr>
        <a:xfrm>
          <a:off x="0" y="247311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Encouraged users to play against the trained AI for skill improvement and a challenging experience.</a:t>
          </a:r>
        </a:p>
      </dsp:txBody>
      <dsp:txXfrm>
        <a:off x="23417" y="2496536"/>
        <a:ext cx="10468766" cy="432866"/>
      </dsp:txXfrm>
    </dsp:sp>
    <dsp:sp modelId="{65251527-87C3-40F9-8414-F6D0A85B971B}">
      <dsp:nvSpPr>
        <dsp:cNvPr id="0" name=""/>
        <dsp:cNvSpPr/>
      </dsp:nvSpPr>
      <dsp:spPr>
        <a:xfrm>
          <a:off x="0" y="301041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Encouraged independent exploration of the codebase beyond the presentation.</a:t>
          </a:r>
        </a:p>
      </dsp:txBody>
      <dsp:txXfrm>
        <a:off x="23417" y="3033836"/>
        <a:ext cx="10468766" cy="432866"/>
      </dsp:txXfrm>
    </dsp:sp>
    <dsp:sp modelId="{779F5A8E-1272-4DA3-BBFC-4A9ABFAAD955}">
      <dsp:nvSpPr>
        <dsp:cNvPr id="0" name=""/>
        <dsp:cNvSpPr/>
      </dsp:nvSpPr>
      <dsp:spPr>
        <a:xfrm>
          <a:off x="0" y="3547719"/>
          <a:ext cx="10515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Provided resources for continued learning and expansion of the project.</a:t>
          </a:r>
        </a:p>
      </dsp:txBody>
      <dsp:txXfrm>
        <a:off x="23417" y="3571136"/>
        <a:ext cx="1046876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88765-5DF2-4DEB-BB8C-C844FEE7C99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F7C5D-F4C8-479A-BBD2-4E7A6EFD956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DC3F0-5DE0-4E95-8C32-0F8BD76277C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random: Guides agent exploration, injecting variability into decision-making.</a:t>
          </a:r>
        </a:p>
      </dsp:txBody>
      <dsp:txXfrm>
        <a:off x="1435590" y="531"/>
        <a:ext cx="9080009" cy="1242935"/>
      </dsp:txXfrm>
    </dsp:sp>
    <dsp:sp modelId="{89285947-4DD2-4A8D-B0F2-BD4284FD3FD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B38EA-FB0B-4D8A-A04F-BE7BF76EA5A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AAD90-D3E4-4ACB-AFE0-BE3CFDE4F76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clear_output: Vital for maintaining a clean and updated Tic-Tac-Toe board display.</a:t>
          </a:r>
        </a:p>
      </dsp:txBody>
      <dsp:txXfrm>
        <a:off x="1435590" y="1554201"/>
        <a:ext cx="9080009" cy="1242935"/>
      </dsp:txXfrm>
    </dsp:sp>
    <dsp:sp modelId="{9AA0E514-2AAE-4F70-9736-7135BEE5466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64DFD-D692-4351-A1A6-6188FC4181C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75A4-B8F7-4E26-B8DE-E9FDA6D9EC7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matplotlib and numpy: Empower us to visualize and understand the agent's learning progress through insightful plots and numerical operations.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7A1A-36DC-49F6-863B-BD460933F63B}">
      <dsp:nvSpPr>
        <dsp:cNvPr id="0" name=""/>
        <dsp:cNvSpPr/>
      </dsp:nvSpPr>
      <dsp:spPr>
        <a:xfrm rot="5400000">
          <a:off x="6085412" y="-2522228"/>
          <a:ext cx="872050" cy="6137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Explain the show_board method for vividly displaying the current board state.</a:t>
          </a:r>
        </a:p>
      </dsp:txBody>
      <dsp:txXfrm rot="-5400000">
        <a:off x="3452526" y="153228"/>
        <a:ext cx="6095253" cy="786910"/>
      </dsp:txXfrm>
    </dsp:sp>
    <dsp:sp modelId="{42CA4FDB-B0D1-4198-AB99-E9030263DA9B}">
      <dsp:nvSpPr>
        <dsp:cNvPr id="0" name=""/>
        <dsp:cNvSpPr/>
      </dsp:nvSpPr>
      <dsp:spPr>
        <a:xfrm>
          <a:off x="0" y="1651"/>
          <a:ext cx="3452525" cy="1090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Parent Player Class:</a:t>
          </a:r>
        </a:p>
      </dsp:txBody>
      <dsp:txXfrm>
        <a:off x="53212" y="54863"/>
        <a:ext cx="3346101" cy="983638"/>
      </dsp:txXfrm>
    </dsp:sp>
    <dsp:sp modelId="{96F70FBF-5963-4B17-8B9A-58AD36B33377}">
      <dsp:nvSpPr>
        <dsp:cNvPr id="0" name=""/>
        <dsp:cNvSpPr/>
      </dsp:nvSpPr>
      <dsp:spPr>
        <a:xfrm rot="5400000">
          <a:off x="6085412" y="-1377662"/>
          <a:ext cx="872050" cy="6137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Highlight the significance of user input.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Emphasize the absence of training for the human player.</a:t>
          </a:r>
        </a:p>
      </dsp:txBody>
      <dsp:txXfrm rot="-5400000">
        <a:off x="3452526" y="1297794"/>
        <a:ext cx="6095253" cy="786910"/>
      </dsp:txXfrm>
    </dsp:sp>
    <dsp:sp modelId="{E541F3FA-F526-44BD-8EB6-7B5C81273768}">
      <dsp:nvSpPr>
        <dsp:cNvPr id="0" name=""/>
        <dsp:cNvSpPr/>
      </dsp:nvSpPr>
      <dsp:spPr>
        <a:xfrm>
          <a:off x="0" y="1146217"/>
          <a:ext cx="3452525" cy="1090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HumanPlayer Class:</a:t>
          </a:r>
        </a:p>
      </dsp:txBody>
      <dsp:txXfrm>
        <a:off x="53212" y="1199429"/>
        <a:ext cx="3346101" cy="983638"/>
      </dsp:txXfrm>
    </dsp:sp>
    <dsp:sp modelId="{1052AC0F-23AC-4D9A-8885-EE3ECC959905}">
      <dsp:nvSpPr>
        <dsp:cNvPr id="0" name=""/>
        <dsp:cNvSpPr/>
      </dsp:nvSpPr>
      <dsp:spPr>
        <a:xfrm rot="5400000">
          <a:off x="6085412" y="-233096"/>
          <a:ext cx="872050" cy="6137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Delve into the epsilon-greedy Q-learning policy.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Introducing methods like available_moves for identifying empty cells and make_move for decision-making.</a:t>
          </a:r>
        </a:p>
      </dsp:txBody>
      <dsp:txXfrm rot="-5400000">
        <a:off x="3452526" y="2442360"/>
        <a:ext cx="6095253" cy="786910"/>
      </dsp:txXfrm>
    </dsp:sp>
    <dsp:sp modelId="{B83A700E-E8E5-40A6-AEE3-B5273C4E75B9}">
      <dsp:nvSpPr>
        <dsp:cNvPr id="0" name=""/>
        <dsp:cNvSpPr/>
      </dsp:nvSpPr>
      <dsp:spPr>
        <a:xfrm>
          <a:off x="0" y="2290783"/>
          <a:ext cx="3452525" cy="1090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AIPlayer Class:</a:t>
          </a:r>
        </a:p>
      </dsp:txBody>
      <dsp:txXfrm>
        <a:off x="53212" y="2343995"/>
        <a:ext cx="3346101" cy="983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1F8D1-D773-4E2A-AB7B-F05A962340CB}">
      <dsp:nvSpPr>
        <dsp:cNvPr id="0" name=""/>
        <dsp:cNvSpPr/>
      </dsp:nvSpPr>
      <dsp:spPr>
        <a:xfrm>
          <a:off x="0" y="2632285"/>
          <a:ext cx="1311835" cy="863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98" tIns="120904" rIns="93298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Reward Distribution:</a:t>
          </a:r>
        </a:p>
      </dsp:txBody>
      <dsp:txXfrm>
        <a:off x="0" y="2632285"/>
        <a:ext cx="1311835" cy="863974"/>
      </dsp:txXfrm>
    </dsp:sp>
    <dsp:sp modelId="{53C8A429-0EA0-4F1A-A2A5-C38502FB143C}">
      <dsp:nvSpPr>
        <dsp:cNvPr id="0" name=""/>
        <dsp:cNvSpPr/>
      </dsp:nvSpPr>
      <dsp:spPr>
        <a:xfrm>
          <a:off x="1311835" y="2632285"/>
          <a:ext cx="3935505" cy="863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1" tIns="152400" rIns="7983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Allocates rewards based on the game outcome.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Influences the learning process of AI players.</a:t>
          </a:r>
        </a:p>
      </dsp:txBody>
      <dsp:txXfrm>
        <a:off x="1311835" y="2632285"/>
        <a:ext cx="3935505" cy="863974"/>
      </dsp:txXfrm>
    </dsp:sp>
    <dsp:sp modelId="{76B2A330-E945-4E29-AF9A-B51B035ADCDD}">
      <dsp:nvSpPr>
        <dsp:cNvPr id="0" name=""/>
        <dsp:cNvSpPr/>
      </dsp:nvSpPr>
      <dsp:spPr>
        <a:xfrm rot="10800000">
          <a:off x="0" y="1316451"/>
          <a:ext cx="1311835" cy="132879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98" tIns="120904" rIns="93298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Outcome Check:</a:t>
          </a:r>
        </a:p>
      </dsp:txBody>
      <dsp:txXfrm rot="-10800000">
        <a:off x="0" y="1316451"/>
        <a:ext cx="1311835" cy="863715"/>
      </dsp:txXfrm>
    </dsp:sp>
    <dsp:sp modelId="{D09F7553-EF7D-4DBC-A01E-EF4FB1D4F116}">
      <dsp:nvSpPr>
        <dsp:cNvPr id="0" name=""/>
        <dsp:cNvSpPr/>
      </dsp:nvSpPr>
      <dsp:spPr>
        <a:xfrm>
          <a:off x="1311835" y="1316451"/>
          <a:ext cx="3935505" cy="8637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1" tIns="152400" rIns="7983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Checks for win, lose, or tie conditions after each move.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Determines the winner or if the game ended in a tie.</a:t>
          </a:r>
        </a:p>
      </dsp:txBody>
      <dsp:txXfrm>
        <a:off x="1311835" y="1316451"/>
        <a:ext cx="3935505" cy="863715"/>
      </dsp:txXfrm>
    </dsp:sp>
    <dsp:sp modelId="{67429E5C-4E13-4356-B02E-F91F8D0A4F41}">
      <dsp:nvSpPr>
        <dsp:cNvPr id="0" name=""/>
        <dsp:cNvSpPr/>
      </dsp:nvSpPr>
      <dsp:spPr>
        <a:xfrm rot="10800000">
          <a:off x="0" y="618"/>
          <a:ext cx="1311835" cy="132879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298" tIns="120904" rIns="93298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Turn Alternation:</a:t>
          </a:r>
        </a:p>
      </dsp:txBody>
      <dsp:txXfrm rot="-10800000">
        <a:off x="0" y="618"/>
        <a:ext cx="1311835" cy="863715"/>
      </dsp:txXfrm>
    </dsp:sp>
    <dsp:sp modelId="{0387EDBF-E31F-4F39-AF73-9FEE8C60FB22}">
      <dsp:nvSpPr>
        <dsp:cNvPr id="0" name=""/>
        <dsp:cNvSpPr/>
      </dsp:nvSpPr>
      <dsp:spPr>
        <a:xfrm>
          <a:off x="1311834" y="618"/>
          <a:ext cx="3935505" cy="8637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1" tIns="152400" rIns="79831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Players take turns, starting with a randomly selected player.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AI and Human players are identified.</a:t>
          </a:r>
        </a:p>
      </dsp:txBody>
      <dsp:txXfrm>
        <a:off x="1311834" y="618"/>
        <a:ext cx="3935505" cy="863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57014-A236-4012-A733-CA49652179A0}">
      <dsp:nvSpPr>
        <dsp:cNvPr id="0" name=""/>
        <dsp:cNvSpPr/>
      </dsp:nvSpPr>
      <dsp:spPr>
        <a:xfrm>
          <a:off x="393" y="57706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3177E-1987-40F2-9180-45749DE8E0D1}">
      <dsp:nvSpPr>
        <dsp:cNvPr id="0" name=""/>
        <dsp:cNvSpPr/>
      </dsp:nvSpPr>
      <dsp:spPr>
        <a:xfrm>
          <a:off x="393" y="181310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Winning Conditions:</a:t>
          </a:r>
        </a:p>
      </dsp:txBody>
      <dsp:txXfrm>
        <a:off x="393" y="1813104"/>
        <a:ext cx="3138750" cy="470812"/>
      </dsp:txXfrm>
    </dsp:sp>
    <dsp:sp modelId="{F7FD7178-ED6B-4AF9-BFDD-432052160CD9}">
      <dsp:nvSpPr>
        <dsp:cNvPr id="0" name=""/>
        <dsp:cNvSpPr/>
      </dsp:nvSpPr>
      <dsp:spPr>
        <a:xfrm>
          <a:off x="393" y="2347861"/>
          <a:ext cx="3138750" cy="142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Checks rows, columns, and diagonals for three identical markers.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Declares the game as won if conditions are met.</a:t>
          </a:r>
        </a:p>
      </dsp:txBody>
      <dsp:txXfrm>
        <a:off x="393" y="2347861"/>
        <a:ext cx="3138750" cy="1426414"/>
      </dsp:txXfrm>
    </dsp:sp>
    <dsp:sp modelId="{3A32EED8-304D-409C-9499-F71B2F300E6B}">
      <dsp:nvSpPr>
        <dsp:cNvPr id="0" name=""/>
        <dsp:cNvSpPr/>
      </dsp:nvSpPr>
      <dsp:spPr>
        <a:xfrm>
          <a:off x="3688425" y="57706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16A6A-DC9F-40A5-AC5B-1ED6FE91A49D}">
      <dsp:nvSpPr>
        <dsp:cNvPr id="0" name=""/>
        <dsp:cNvSpPr/>
      </dsp:nvSpPr>
      <dsp:spPr>
        <a:xfrm>
          <a:off x="3688425" y="181310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Tie Condition:</a:t>
          </a:r>
        </a:p>
      </dsp:txBody>
      <dsp:txXfrm>
        <a:off x="3688425" y="1813104"/>
        <a:ext cx="3138750" cy="470812"/>
      </dsp:txXfrm>
    </dsp:sp>
    <dsp:sp modelId="{CA537AD0-B4E6-4DFC-A340-685BE699A8F7}">
      <dsp:nvSpPr>
        <dsp:cNvPr id="0" name=""/>
        <dsp:cNvSpPr/>
      </dsp:nvSpPr>
      <dsp:spPr>
        <a:xfrm>
          <a:off x="3688425" y="2347861"/>
          <a:ext cx="3138750" cy="142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 board is full and no winner, declares a tie.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Ends the game and displays the final outcome.</a:t>
          </a:r>
        </a:p>
      </dsp:txBody>
      <dsp:txXfrm>
        <a:off x="3688425" y="2347861"/>
        <a:ext cx="3138750" cy="1426414"/>
      </dsp:txXfrm>
    </dsp:sp>
    <dsp:sp modelId="{91770107-950D-4EFC-BED5-65DC6FCC4E73}">
      <dsp:nvSpPr>
        <dsp:cNvPr id="0" name=""/>
        <dsp:cNvSpPr/>
      </dsp:nvSpPr>
      <dsp:spPr>
        <a:xfrm>
          <a:off x="7376456" y="57706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A06DA-B21E-4A75-AB2E-F275253E0CE5}">
      <dsp:nvSpPr>
        <dsp:cNvPr id="0" name=""/>
        <dsp:cNvSpPr/>
      </dsp:nvSpPr>
      <dsp:spPr>
        <a:xfrm>
          <a:off x="7376456" y="181310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Player Interaction: </a:t>
          </a:r>
        </a:p>
      </dsp:txBody>
      <dsp:txXfrm>
        <a:off x="7376456" y="1813104"/>
        <a:ext cx="3138750" cy="470812"/>
      </dsp:txXfrm>
    </dsp:sp>
    <dsp:sp modelId="{4810271B-D361-4FF1-91EA-3B470E8AFAE3}">
      <dsp:nvSpPr>
        <dsp:cNvPr id="0" name=""/>
        <dsp:cNvSpPr/>
      </dsp:nvSpPr>
      <dsp:spPr>
        <a:xfrm>
          <a:off x="7376456" y="2347861"/>
          <a:ext cx="3138750" cy="1426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Manages player moves and interactions during the game.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Supports training rewards for AI players.</a:t>
          </a:r>
        </a:p>
      </dsp:txBody>
      <dsp:txXfrm>
        <a:off x="7376456" y="2347861"/>
        <a:ext cx="3138750" cy="1426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81FF6-6E92-486A-B490-0A8B5C92C975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Train two AI players through strategic gameplay, fostering learning and adaptability</a:t>
          </a:r>
        </a:p>
      </dsp:txBody>
      <dsp:txXfrm rot="-5400000">
        <a:off x="3785616" y="197117"/>
        <a:ext cx="6675221" cy="1012303"/>
      </dsp:txXfrm>
    </dsp:sp>
    <dsp:sp modelId="{2A62C974-9328-4554-8ABB-D56885A7E7E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Objective:</a:t>
          </a:r>
        </a:p>
      </dsp:txBody>
      <dsp:txXfrm>
        <a:off x="68454" y="70578"/>
        <a:ext cx="3648708" cy="1265378"/>
      </dsp:txXfrm>
    </dsp:sp>
    <dsp:sp modelId="{68295A33-5F11-44F2-8E01-4A5B97B35CF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TRAINING_EXAMPLES: 10,000 games.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TRAINING_EPSILON_1: 0.2 for AI Player 1.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TRAINING_EPSILON_2: 0.3 for AI Player 2.</a:t>
          </a:r>
        </a:p>
      </dsp:txBody>
      <dsp:txXfrm rot="-5400000">
        <a:off x="3785616" y="1669517"/>
        <a:ext cx="6675221" cy="1012303"/>
      </dsp:txXfrm>
    </dsp:sp>
    <dsp:sp modelId="{D3D5EEFB-1684-4E1E-93C0-9A1FA5A23928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Training Examples:</a:t>
          </a:r>
        </a:p>
      </dsp:txBody>
      <dsp:txXfrm>
        <a:off x="68454" y="1542979"/>
        <a:ext cx="3648708" cy="1265378"/>
      </dsp:txXfrm>
    </dsp:sp>
    <dsp:sp modelId="{9ADF905B-FAD5-4C31-8888-10E741777B8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Create two instances of the AIPlayer class, representing strategic competitors.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Set exploration parameters (EPSILON) for each player.</a:t>
          </a:r>
        </a:p>
      </dsp:txBody>
      <dsp:txXfrm rot="-5400000">
        <a:off x="3785616" y="3141918"/>
        <a:ext cx="6675221" cy="1012303"/>
      </dsp:txXfrm>
    </dsp:sp>
    <dsp:sp modelId="{1CF95B71-26CD-4347-B8DE-0240F5D83CA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Player Initialization:</a:t>
          </a:r>
        </a:p>
      </dsp:txBody>
      <dsp:txXfrm>
        <a:off x="68454" y="3015380"/>
        <a:ext cx="3648708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0E6EA-95E0-440F-9445-9A3113B52622}">
      <dsp:nvSpPr>
        <dsp:cNvPr id="0" name=""/>
        <dsp:cNvSpPr/>
      </dsp:nvSpPr>
      <dsp:spPr>
        <a:xfrm>
          <a:off x="1020487" y="29309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42EDE-280B-437F-BCE3-466431CD5398}">
      <dsp:nvSpPr>
        <dsp:cNvPr id="0" name=""/>
        <dsp:cNvSpPr/>
      </dsp:nvSpPr>
      <dsp:spPr>
        <a:xfrm>
          <a:off x="393" y="155356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Training Process:</a:t>
          </a:r>
        </a:p>
      </dsp:txBody>
      <dsp:txXfrm>
        <a:off x="393" y="1553562"/>
        <a:ext cx="3138750" cy="470812"/>
      </dsp:txXfrm>
    </dsp:sp>
    <dsp:sp modelId="{040BD3D6-9729-4084-9BA3-4A209CB5844B}">
      <dsp:nvSpPr>
        <dsp:cNvPr id="0" name=""/>
        <dsp:cNvSpPr/>
      </dsp:nvSpPr>
      <dsp:spPr>
        <a:xfrm>
          <a:off x="393" y="2099677"/>
          <a:ext cx="3138750" cy="19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Iterate through the training examples, simulating games between AI Player 1 and AI Player 2 using the TicTacToe environment.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game contributes to the adaptive learning process of both players.</a:t>
          </a:r>
        </a:p>
      </dsp:txBody>
      <dsp:txXfrm>
        <a:off x="393" y="2099677"/>
        <a:ext cx="3138750" cy="1958560"/>
      </dsp:txXfrm>
    </dsp:sp>
    <dsp:sp modelId="{736E8A2B-0A1E-4564-B5AD-432BAD0D1F52}">
      <dsp:nvSpPr>
        <dsp:cNvPr id="0" name=""/>
        <dsp:cNvSpPr/>
      </dsp:nvSpPr>
      <dsp:spPr>
        <a:xfrm>
          <a:off x="4708518" y="29309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4DD78-32A6-4F8E-BEAB-BEDD401C5793}">
      <dsp:nvSpPr>
        <dsp:cNvPr id="0" name=""/>
        <dsp:cNvSpPr/>
      </dsp:nvSpPr>
      <dsp:spPr>
        <a:xfrm>
          <a:off x="3688425" y="155356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Outcome:</a:t>
          </a:r>
        </a:p>
      </dsp:txBody>
      <dsp:txXfrm>
        <a:off x="3688425" y="1553562"/>
        <a:ext cx="3138750" cy="470812"/>
      </dsp:txXfrm>
    </dsp:sp>
    <dsp:sp modelId="{CD524CC4-24C6-464E-8F3F-43F693FA4C5D}">
      <dsp:nvSpPr>
        <dsp:cNvPr id="0" name=""/>
        <dsp:cNvSpPr/>
      </dsp:nvSpPr>
      <dsp:spPr>
        <a:xfrm>
          <a:off x="3688425" y="2099677"/>
          <a:ext cx="3138750" cy="19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 the training progresses, players dynamically adjust strategies, with AI Player 2 exploring suboptimal actions more frequently.</a:t>
          </a:r>
        </a:p>
      </dsp:txBody>
      <dsp:txXfrm>
        <a:off x="3688425" y="2099677"/>
        <a:ext cx="3138750" cy="1958560"/>
      </dsp:txXfrm>
    </dsp:sp>
    <dsp:sp modelId="{238160E7-AF3E-40BD-AF8D-501F747CB1E2}">
      <dsp:nvSpPr>
        <dsp:cNvPr id="0" name=""/>
        <dsp:cNvSpPr/>
      </dsp:nvSpPr>
      <dsp:spPr>
        <a:xfrm>
          <a:off x="8396550" y="29309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305C0-A435-4BA8-BB63-B8C65FE8577D}">
      <dsp:nvSpPr>
        <dsp:cNvPr id="0" name=""/>
        <dsp:cNvSpPr/>
      </dsp:nvSpPr>
      <dsp:spPr>
        <a:xfrm>
          <a:off x="7376456" y="155356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Conclusion:</a:t>
          </a:r>
        </a:p>
      </dsp:txBody>
      <dsp:txXfrm>
        <a:off x="7376456" y="1553562"/>
        <a:ext cx="3138750" cy="470812"/>
      </dsp:txXfrm>
    </dsp:sp>
    <dsp:sp modelId="{7429B67E-1053-40D7-817A-E536B68E3AE5}">
      <dsp:nvSpPr>
        <dsp:cNvPr id="0" name=""/>
        <dsp:cNvSpPr/>
      </dsp:nvSpPr>
      <dsp:spPr>
        <a:xfrm>
          <a:off x="7376456" y="2099677"/>
          <a:ext cx="3138750" cy="1958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Announce the completion of training, setting the stage for the evolved and strategic AI players.</a:t>
          </a:r>
        </a:p>
      </dsp:txBody>
      <dsp:txXfrm>
        <a:off x="7376456" y="2099677"/>
        <a:ext cx="3138750" cy="1958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2AE90-1809-4CFC-96FF-86A0820206E7}">
      <dsp:nvSpPr>
        <dsp:cNvPr id="0" name=""/>
        <dsp:cNvSpPr/>
      </dsp:nvSpPr>
      <dsp:spPr>
        <a:xfrm>
          <a:off x="0" y="74211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After the AI's training phase, the exploration parameter (EPSILON) is set to 0.</a:t>
          </a:r>
        </a:p>
      </dsp:txBody>
      <dsp:txXfrm>
        <a:off x="38784" y="112995"/>
        <a:ext cx="10438032" cy="716935"/>
      </dsp:txXfrm>
    </dsp:sp>
    <dsp:sp modelId="{6762FFC4-1133-48B6-8C57-5AE4494A441C}">
      <dsp:nvSpPr>
        <dsp:cNvPr id="0" name=""/>
        <dsp:cNvSpPr/>
      </dsp:nvSpPr>
      <dsp:spPr>
        <a:xfrm>
          <a:off x="0" y="926314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adjustment ensures that the AI makes decisions based on its learned optimal strategies without exploring new moves during actual gameplay.</a:t>
          </a:r>
        </a:p>
      </dsp:txBody>
      <dsp:txXfrm>
        <a:off x="38784" y="965098"/>
        <a:ext cx="10438032" cy="716935"/>
      </dsp:txXfrm>
    </dsp:sp>
    <dsp:sp modelId="{127A0010-017E-4718-AF7A-5FB8D67B62A4}">
      <dsp:nvSpPr>
        <dsp:cNvPr id="0" name=""/>
        <dsp:cNvSpPr/>
      </dsp:nvSpPr>
      <dsp:spPr>
        <a:xfrm>
          <a:off x="0" y="1778417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Instances of the HumanPlayer and TrainedAIPlayer classes are created.</a:t>
          </a:r>
        </a:p>
      </dsp:txBody>
      <dsp:txXfrm>
        <a:off x="38784" y="1817201"/>
        <a:ext cx="10438032" cy="716935"/>
      </dsp:txXfrm>
    </dsp:sp>
    <dsp:sp modelId="{1EE774BF-079F-400C-9CD0-82C669472895}">
      <dsp:nvSpPr>
        <dsp:cNvPr id="0" name=""/>
        <dsp:cNvSpPr/>
      </dsp:nvSpPr>
      <dsp:spPr>
        <a:xfrm>
          <a:off x="0" y="2630520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human_player represents the player controlled by a human.</a:t>
          </a:r>
        </a:p>
      </dsp:txBody>
      <dsp:txXfrm>
        <a:off x="38784" y="2669304"/>
        <a:ext cx="10438032" cy="716935"/>
      </dsp:txXfrm>
    </dsp:sp>
    <dsp:sp modelId="{0E580499-7652-4B1F-9AA9-0F8E04D81DD7}">
      <dsp:nvSpPr>
        <dsp:cNvPr id="0" name=""/>
        <dsp:cNvSpPr/>
      </dsp:nvSpPr>
      <dsp:spPr>
        <a:xfrm>
          <a:off x="0" y="3482623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ai_player_1 represents the AI player that has undergone training.</a:t>
          </a:r>
        </a:p>
      </dsp:txBody>
      <dsp:txXfrm>
        <a:off x="38784" y="3521407"/>
        <a:ext cx="10438032" cy="716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F5B4-8282-42A6-A239-2D797D7C98FF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F616F-5440-462C-937C-F60FA65690E1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CF170-441D-4C1A-A3FE-3ECF44A4618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Tic Tac Toe game instance (game) is created with the trained AI player (ai_player_1) and the human player (human_player).</a:t>
          </a:r>
        </a:p>
      </dsp:txBody>
      <dsp:txXfrm>
        <a:off x="1172126" y="908559"/>
        <a:ext cx="2114937" cy="897246"/>
      </dsp:txXfrm>
    </dsp:sp>
    <dsp:sp modelId="{6A243DD3-02C4-4CB3-BB97-C48C61B4D800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EA0BA-8024-4BE2-8D0D-13086C5BF5E7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11023-BCC2-4521-81EB-078E5342D2C6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step sets the stage for a game where the AI plays against a human opponent.</a:t>
          </a:r>
        </a:p>
      </dsp:txBody>
      <dsp:txXfrm>
        <a:off x="4745088" y="908559"/>
        <a:ext cx="2114937" cy="897246"/>
      </dsp:txXfrm>
    </dsp:sp>
    <dsp:sp modelId="{D48C760D-95C8-4736-9086-1078CC4C57AC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94B56-BC35-46ED-9C39-2B875946A15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3C4BA-1402-4286-BA31-11DD66D6A12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play() method initiates the gameplay loop.</a:t>
          </a:r>
        </a:p>
      </dsp:txBody>
      <dsp:txXfrm>
        <a:off x="8318049" y="908559"/>
        <a:ext cx="2114937" cy="897246"/>
      </dsp:txXfrm>
    </dsp:sp>
    <dsp:sp modelId="{84AD7CE3-1390-43F5-A0DE-574A83554F9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7181A-1AD3-47FC-BADC-31EA8505728C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817EC-6872-423B-BB08-D718EF48D244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Players (AI and human) take turns making moves until the game reaches a conclusion.</a:t>
          </a:r>
        </a:p>
      </dsp:txBody>
      <dsp:txXfrm>
        <a:off x="1172126" y="2545532"/>
        <a:ext cx="2114937" cy="897246"/>
      </dsp:txXfrm>
    </dsp:sp>
    <dsp:sp modelId="{132FD3BD-EA12-4ED9-86AD-2BC18AFADCC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B852A-8737-4474-932A-B41C1DFB5158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2187-CD88-4FCA-8F19-526A527F4624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adjustment made to the AI's exploration ensures it plays optimally based on its training.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B4-B192-F8F4-3AA4-6A8AA5C4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F1FE2-CB9E-4B94-4E15-8126AF88D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A0CA-8A70-90FB-EF92-A271ECD7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91CE-3918-AD4F-5057-BAFC82F5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E698-E24E-8014-DBDF-2A74C6C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147-B8FF-2C14-33A0-1E4BD027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A0196-D0D6-8CED-2E8F-7E022AF8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C0B3-A306-DE07-DAC2-6D667836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D74F-D3DD-78DC-6221-94B8FB78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9510-091C-DF5E-9C01-E47A14A8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ABEAB-B00A-6479-60B1-EC37EC7A7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1BAB9-076C-BF5D-1F19-625BAA33E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38EA-38D8-3740-8DC2-8E88491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10FE-4094-8019-3407-9D6AAC6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E90E-F6E0-27CD-FE05-CA641AC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3AE8-1188-8942-1A3F-2570AF7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60C-1137-D733-BD4F-629654E0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494D-ABAA-B9BD-3A2C-26791946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8F01-AB0E-1B66-2B69-9AC688EE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1E21-1AF4-BA94-C2D1-32E7764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2944-E9FB-03AC-56BA-AE4FBC3A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06EF6-20B3-84CF-F719-8E19754A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02F2-36A6-0DAA-7E22-D2FC2E0D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260A-AAED-8E5B-D12A-048388D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5B80-5E33-0FD2-82B5-0EAD3D41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6575-873F-ACE7-6160-6EE182AC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3ABF-B506-C6EC-C274-9BB5C5C5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2535-F0CC-A448-A66A-82F2F066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65AC-6F15-4089-3707-1B9BF996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69A2-EA73-BCB2-9810-35FE50F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DAF0-8694-18C5-0448-3A0A3D62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2B00-2B21-FA11-2906-67B41D6E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CA2A7-08A4-F1D9-994F-2ADFD317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49873-9872-1C93-6DAA-AB5ADBEFB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7FB4-D503-B48F-1678-53CC5179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DC89-2B77-D3B2-3418-6D12B873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7310F-7E82-29AA-0A81-95F58D1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C630A-0816-9281-2FD3-87F13F57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4F3C2-F6BF-124E-758C-BC74BC10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E407-088F-EE23-B02D-30BC01D6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847F1-E67D-097F-6694-731ED4F5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2E1EE-B5CA-FB27-2059-4FD0FDA2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6C09C-1BD1-D201-EFD6-04368157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FEE56-9EB2-4366-01F0-38541501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7EF0A-FA1A-9F33-5BF2-BDAB62BC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00101-98D4-CCE6-8CB9-98E36FFB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7099-107A-3F47-58EB-DCF0BFE2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C3A7-7A22-1551-1B49-506916DD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D618-8076-A7B9-0F3D-719492C28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7BDBE-CD38-F07D-FF78-6BAA73F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74394-9001-E72C-0202-83BEA781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65C07-2F4E-FC97-7D2E-C631D9FF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6CE6-3A1C-9C53-88A6-8AC04760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D741-F1F1-F2CC-037C-B46A2F9D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7752-D0E9-2B45-10AC-6AB51C05A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9ED43-C28C-C6E5-70AC-3F5CFCEE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0C73C-6290-B3D6-DF82-3613BF79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483D-3BB9-6CC8-1BEF-866999DC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E9D20-ABA3-A726-D670-0C390824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86D40-3E3F-7CB5-A5BE-3DC6FF27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4D9A-B111-5818-D986-80DB627F9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14B0-2B82-4CB9-96DE-B0402D09ADB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75DD-A9DF-DFDD-4E76-C5169052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1570-E622-A294-0A8B-CFAE39755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1440-5CA8-4F22-BAA6-0B79FB5D3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F69565-8727-59E5-864D-CBDB00D5B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en-US" sz="4800" b="1" i="0">
                <a:solidFill>
                  <a:schemeClr val="bg1"/>
                </a:solidFill>
                <a:effectLst/>
                <a:latin typeface="Söhne"/>
              </a:rPr>
              <a:t>"StrategicTicTacToe: AI-Infused Tactical Gameplay"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BE341-348F-000B-274C-17450AF4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Harshitha Sampath</a:t>
            </a:r>
          </a:p>
          <a:p>
            <a:r>
              <a:rPr lang="en-US">
                <a:solidFill>
                  <a:schemeClr val="bg1"/>
                </a:solidFill>
              </a:rPr>
              <a:t>Anwar Rashid Shaik</a:t>
            </a:r>
          </a:p>
          <a:p>
            <a:r>
              <a:rPr lang="en-US">
                <a:solidFill>
                  <a:schemeClr val="bg1"/>
                </a:solidFill>
              </a:rPr>
              <a:t>Sivaji Reddy Raju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3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3844-A687-50BA-55C9-0DB942CE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Training AI Players: Simulating Strategic Duels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33262B-D7EF-4089-02B7-9464067DE9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ce and pins on a board game">
            <a:extLst>
              <a:ext uri="{FF2B5EF4-FFF2-40B4-BE49-F238E27FC236}">
                <a16:creationId xmlns:a16="http://schemas.microsoft.com/office/drawing/2014/main" id="{9E2881CF-7639-AD9F-0BC8-8AFA0C808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EA81F-7C37-4B6C-6B1E-785E6000B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Game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8F8E-55D6-8E3E-1ACB-14AEDECA2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Sivaji Reddy Raju</a:t>
            </a:r>
          </a:p>
        </p:txBody>
      </p:sp>
    </p:spTree>
    <p:extLst>
      <p:ext uri="{BB962C8B-B14F-4D97-AF65-F5344CB8AC3E}">
        <p14:creationId xmlns:p14="http://schemas.microsoft.com/office/powerpoint/2010/main" val="3474160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F76E-7530-AD8A-F88C-7C1BC3C6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Play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94EA6A-1FA2-1861-FDE6-F8F44565BF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1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DCC7-446F-1C74-6213-07169901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Ready to Play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D463A0-2CE6-D1E6-592E-3ED087AC82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57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FF96-5485-E7B6-407A-5867C437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E4CF4-54B6-5CCB-B6A1-E82947CF4D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93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E3B7-C413-BF00-C4AB-8D32DE18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7AA89C8D-B2D5-6594-9105-A60C21099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232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4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CD0-D4F0-0A88-A9BD-DAB7AA93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of the libraries used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7765D77-4D5B-6F11-188E-9DF83C908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862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8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13367" y="-2"/>
            <a:ext cx="1078633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56" y="0"/>
            <a:ext cx="11423904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680" y="0"/>
            <a:ext cx="11427028" cy="2284810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79653-6E0F-46DD-B280-94D21263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429490"/>
            <a:ext cx="9589765" cy="1432273"/>
          </a:xfrm>
        </p:spPr>
        <p:txBody>
          <a:bodyPr>
            <a:normAutofit/>
          </a:bodyPr>
          <a:lstStyle/>
          <a:p>
            <a:r>
              <a:rPr lang="en-US" sz="4800" b="0" i="0">
                <a:effectLst/>
                <a:latin typeface="Söhne"/>
              </a:rPr>
              <a:t>Building Player Classes</a:t>
            </a:r>
            <a:endParaRPr lang="en-US" sz="48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9E112AA-C66A-2FC5-410C-98D962BE11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800" y="2880155"/>
          <a:ext cx="9590349" cy="338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88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B9535-AFCC-76F7-E353-46F18998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i="0">
                <a:solidFill>
                  <a:schemeClr val="tx2"/>
                </a:solidFill>
                <a:effectLst/>
                <a:latin typeface="Söhne"/>
              </a:rPr>
              <a:t>Game Environment - Tic-Tac-Toe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42254-6962-8845-7B75-1069F4B57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Anwar Rashid Shaik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E07649D6-DA07-B3E7-0E61-55679A0B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07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8731B-4125-6DB4-ACF8-346D7D35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b="0" i="0">
                <a:effectLst/>
                <a:latin typeface="Söhne"/>
              </a:rPr>
              <a:t>TicTacToe Class: Game Initialization</a:t>
            </a:r>
            <a:br>
              <a:rPr lang="en-US" sz="3700" b="0" i="0">
                <a:effectLst/>
                <a:latin typeface="Söhne"/>
              </a:rPr>
            </a:br>
            <a:endParaRPr lang="en-US" sz="3700" b="1" i="0">
              <a:effectLst/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C1C5-DC66-1AA5-5A71-BC503584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lvl="2"/>
            <a:r>
              <a:rPr lang="en-US" sz="1100" b="0" i="0" dirty="0">
                <a:effectLst/>
                <a:latin typeface="Söhne"/>
              </a:rPr>
              <a:t>Purpose:</a:t>
            </a:r>
          </a:p>
          <a:p>
            <a:pPr lvl="3"/>
            <a:r>
              <a:rPr lang="en-US" sz="1100" b="0" i="0" dirty="0">
                <a:effectLst/>
                <a:latin typeface="Söhne"/>
              </a:rPr>
              <a:t>  Defines the game environment for Tic-Tac-Toe.</a:t>
            </a:r>
          </a:p>
          <a:p>
            <a:pPr lvl="3"/>
            <a:r>
              <a:rPr lang="en-US" sz="1100" b="0" i="0" dirty="0">
                <a:effectLst/>
                <a:latin typeface="Söhne"/>
              </a:rPr>
              <a:t>   Manages player turns, markers, and rewards.</a:t>
            </a:r>
          </a:p>
          <a:p>
            <a:pPr lvl="2"/>
            <a:endParaRPr lang="en-US" sz="1100" b="0" i="0" dirty="0">
              <a:effectLst/>
              <a:latin typeface="Söhne"/>
            </a:endParaRPr>
          </a:p>
          <a:p>
            <a:pPr lvl="2"/>
            <a:r>
              <a:rPr lang="en-US" sz="1100" b="0" i="0" dirty="0">
                <a:effectLst/>
                <a:latin typeface="Söhne"/>
              </a:rPr>
              <a:t>Markers and Rewards:</a:t>
            </a:r>
          </a:p>
          <a:p>
            <a:pPr lvl="3"/>
            <a:r>
              <a:rPr lang="en-US" sz="1100" b="0" i="0" dirty="0">
                <a:effectLst/>
                <a:latin typeface="Söhne"/>
              </a:rPr>
              <a:t>   `BLANK`, `AI_PLAYER`, `HUMAN_PLAYER` represent board symbols.</a:t>
            </a:r>
          </a:p>
          <a:p>
            <a:pPr lvl="3"/>
            <a:r>
              <a:rPr lang="en-US" sz="1100" b="0" i="0" dirty="0">
                <a:effectLst/>
                <a:latin typeface="Söhne"/>
              </a:rPr>
              <a:t>   `REWARD_WIN`, `REWARD_LOSE`, `REWARD_TIE` determine game outcomes.</a:t>
            </a:r>
          </a:p>
          <a:p>
            <a:pPr lvl="2"/>
            <a:endParaRPr lang="en-US" sz="1100" b="0" i="0" dirty="0">
              <a:effectLst/>
              <a:latin typeface="Söhne"/>
            </a:endParaRPr>
          </a:p>
          <a:p>
            <a:pPr lvl="2"/>
            <a:r>
              <a:rPr lang="en-US" sz="1100" b="0" i="0" dirty="0">
                <a:effectLst/>
                <a:latin typeface="Söhne"/>
              </a:rPr>
              <a:t>Initialization:</a:t>
            </a:r>
          </a:p>
          <a:p>
            <a:pPr lvl="3"/>
            <a:r>
              <a:rPr lang="en-US" sz="1100" b="0" i="0" dirty="0">
                <a:effectLst/>
                <a:latin typeface="Söhne"/>
              </a:rPr>
              <a:t>Two players are assigned randomly.</a:t>
            </a:r>
          </a:p>
          <a:p>
            <a:pPr lvl="3"/>
            <a:r>
              <a:rPr lang="en-US" sz="1100" b="0" i="0" dirty="0">
                <a:effectLst/>
                <a:latin typeface="Söhne"/>
              </a:rPr>
              <a:t>Starting player chosen randomly.</a:t>
            </a:r>
          </a:p>
          <a:p>
            <a:pPr lvl="3"/>
            <a:r>
              <a:rPr lang="en-US" sz="1100" b="0" i="0" dirty="0">
                <a:effectLst/>
                <a:latin typeface="Söhne"/>
              </a:rPr>
              <a:t>Board initialized with empty cells.</a:t>
            </a:r>
          </a:p>
        </p:txBody>
      </p:sp>
      <p:pic>
        <p:nvPicPr>
          <p:cNvPr id="8" name="Picture 7" descr="Toy plastic numbers">
            <a:extLst>
              <a:ext uri="{FF2B5EF4-FFF2-40B4-BE49-F238E27FC236}">
                <a16:creationId xmlns:a16="http://schemas.microsoft.com/office/drawing/2014/main" id="{EF552214-45B7-2674-6ECA-63F723CB7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1" r="2107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8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eckmate in a chess game">
            <a:extLst>
              <a:ext uri="{FF2B5EF4-FFF2-40B4-BE49-F238E27FC236}">
                <a16:creationId xmlns:a16="http://schemas.microsoft.com/office/drawing/2014/main" id="{39389459-30B3-14CC-19FA-1054E0F64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5" r="21378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9EAFC-BCAD-F2EA-C4E1-C4AE2F25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700">
                <a:latin typeface="Söhne"/>
              </a:rPr>
              <a:t>Game Play: Iterative Turns</a:t>
            </a:r>
            <a:br>
              <a:rPr lang="en-US" sz="3700">
                <a:latin typeface="Söhne"/>
              </a:rPr>
            </a:br>
            <a:endParaRPr lang="en-US" sz="37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AD43BD4-8B8C-E3B7-E5F7-58C783BDE4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35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34CC-51A6-B28A-799F-0832F86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Game Termination: Conditions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F1932DC-9512-E22F-3B74-1D68E0D6E2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2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0E82-A5DC-A5A2-0C8B-7D22E623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Training AI Players: Simulating Strategic Duels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7D956-D143-261A-F1A4-2DEF5F694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29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"StrategicTicTacToe: AI-Infused Tactical Gameplay"</vt:lpstr>
      <vt:lpstr>Introduction</vt:lpstr>
      <vt:lpstr>List of the libraries used</vt:lpstr>
      <vt:lpstr>Building Player Classes</vt:lpstr>
      <vt:lpstr>Game Environment - Tic-Tac-Toe</vt:lpstr>
      <vt:lpstr>TicTacToe Class: Game Initialization </vt:lpstr>
      <vt:lpstr>Game Play: Iterative Turns </vt:lpstr>
      <vt:lpstr>Game Termination: Conditions</vt:lpstr>
      <vt:lpstr>Training AI Players: Simulating Strategic Duels</vt:lpstr>
      <vt:lpstr>Training AI Players: Simulating Strategic Duels</vt:lpstr>
      <vt:lpstr>Game Play</vt:lpstr>
      <vt:lpstr>Ready to Play</vt:lpstr>
      <vt:lpstr>Ready to Play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"StrategicTicTacToe: AI-Infused Tactical Gameplay"</dc:title>
  <dc:creator>Anwar Rashid Shaik</dc:creator>
  <cp:lastModifiedBy>Anwar Rashid Shaik</cp:lastModifiedBy>
  <cp:revision>1</cp:revision>
  <dcterms:created xsi:type="dcterms:W3CDTF">2023-12-02T03:35:57Z</dcterms:created>
  <dcterms:modified xsi:type="dcterms:W3CDTF">2023-12-02T04:41:50Z</dcterms:modified>
</cp:coreProperties>
</file>