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2:0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12 960,'6'-12'4056,"-4"15"-3404,8 11-152,-1 1 1,-1-1-1,0 1 0,7 21 0,5 9 110,38 69 1019,91 134 1,-114-204 2105,-33-68-3205,-1 20-482,0-1 1,0 0-1,-1 0 1,0 0-1,0-7 1,-14-246 1032,7 100-910,5 125-1278,2 29 464,0 0-153,0-12-1293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2:16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107 311 1168,'4'9'870,"-3"-7"-67,0 11 63,1 0 0,0-1 0,8 24 0,-3-9-234,28 92 1196,-23-80-2583,-12-38-424,3 13-2940</inkml:trace>
  <inkml:trace contextRef="#ctx0" brushRef="#br0" timeOffset="1">4 12 1284,'0'0'544,"-4"-12"724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8:38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1012,'0'0'2386,"1"2"-1694,1 6-82,0 1 0,0-1 0,-1 0 0,0 1 0,0 9 0,-3 51 752,1-21-564,-1 70 954,2-110-1564,0-1 0,0 1 0,1-1 0,2 10-1,1 5 571,-3-10-504,0-8 2475,-2-15-2609,-3-84 301,3 13 138,1 80-529,0-2 18,3-8-4,-3 9-12,1 1-9,1 0-13,-1 1-1,0-1 1,1 1-1,-1 0 1,1-1 0,-1 1-1,1 0 1,-1 0-1,4-2 1,-3 2 4,2 2-5,2-1-7,0 1 1,0 0 0,1 0-1,-1 0 1,0 1 0,0 0 0,0 1-1,-1-1 1,1 1 0,9 6-1,-1 0 4,6 2 1,-1 0 0,0 2 0,-1 0 0,23 23 0,-6-7-17,-33-27 69,-1-1-30,-1-1-12,1 0 0,-1 0 0,0 1 0,1-1 0,-1 0 0,0 0 0,1 0 1,-1 0-1,0 0 0,1 1 0,-1-1 0,1 0 0,-1 0 0,0 0 0,1 0 0,-1 0 1,0 0-1,1 0 0,-1-1 0,0 1 0,1 0 0,-1 0 0,0 0 0,1 0 0,-1 0 1,0 0-1,1-1 0,-1 1 0,0 0 0,1 0 0,-1 0 0,0-1 0,0 1 0,1 0 1,-1-1-1,0 1 0,0 0 0,0 0 0,1-1 0,-1 1 0,0 0 0,0-1 0,0 1 1,0 0-1,0-1 0,1 0 0,7-25-15,-2 8 110,-1 4-69,1 1-1,0-1 0,1 1 0,11-16 1,-14 24-41,0 0 1,0 0 0,0 1 0,0 0 0,1 0 0,0 0 0,-1 0 0,1 1 0,1 0-1,-1 0 1,0 0 0,12-4 0,-14 7-5,0-1 0,0 1 0,-1 0 0,1 0 0,0 0 0,0 0-1,0 1 1,-1-1 0,1 1 0,0-1 0,0 1 0,4 2 0,-2-1 4,1 1 1,-1 0-1,0 0 0,8 6 1,-6-4-53,-1 0 0,-1 1 0,1 0 0,-1 0 0,9 12 0,-12-14-186,0 1 0,0-1 0,0 1 0,-1-1 0,1 1 0,-1 0 0,0-1 0,0 1 0,-1 0 0,0 0-1,0 9 1,-1 0-706,-3 17-5557,0-11 2595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8:38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0 166 1852,'1'-7'757,"0"-9"1386,1 0 0,6-24-1,-6 35-1924,-1 0-1,1 0 1,1 0-1,-1 0 1,1 0-1,0 1 1,0-1-1,0 1 1,0 0-1,1 0 1,4-4-1,-2 4-128,0 1-1,0 0 1,0 0 0,0 0-1,0 1 1,1 0-1,-1 0 1,1 0 0,0 1-1,0 0 1,7 0-1,-10 1-64,0 0 0,0 0 0,0 1 0,0 0 0,0-1 0,0 1 0,0 0 0,0 1 0,0-1 0,-1 1-1,1 0 1,-1 0 0,1 0 0,-1 0 0,0 1 0,1-1 0,-1 1 0,-1 0 0,1 0 0,0 0-1,-1 0 1,1 0 0,-1 0 0,0 1 0,0-1 0,0 1 0,1 5 0,-1-3-9,0 1 1,0-1 0,-1 1 0,0-1-1,0 1 1,-1 0 0,0-1 0,0 1-1,0 0 1,-1-1 0,0 1-1,0 0 1,-1-1 0,0 1 0,-3 6-1,-6 11 29,-1-1-1,-2 0 0,-16 22 1,-4 5 48,33-48-80,0 1 1,-1 2-11,2-5-1,0 0 1,0 0 0,0 0 0,0 1 0,0-1 0,0 0 0,0 0 0,0 0 0,0 1 0,0-1 0,0 0 0,0 0 0,0 0 0,0 1 0,0-1 0,0 0 0,0 0 0,0 0 0,0 1-1,0-1 1,0 0 0,0 0 0,0 0 0,1 1 0,-1-1 0,0 0 0,0 0 0,0 0 0,0 0 0,0 1 0,1-1 0,-1 0 0,0 0 0,0 0 0,0 0 0,1 0 0,-1 0 0,0 0-1,0 0 1,0 0 0,1 0 0,-1 1 0,20-2-53,-1 0 0,0-1-1,0-1 1,0-1 0,0-1 0,0 0-1,-1-1 1,19-10 0,-29 13-304,0-1 0,-1-1-1,9-6 1,-13 10-391,-1-1 1,0 0-1,0-1 0,0 1 0,0 0 1,-1 0-1,4-5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8:39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5 372 864,'0'0'2220,"-4"-1"-118,10-1-1191,22-6-362,41-9-426,351-58 626,-224 44-580,428-85 137,-380 55-180,-221 55-33,0-1-1,-1-1 1,38-19 0,-58 26-4,-1 0-60,14-7 222,-15 8-235,1 0-1,-1-1 1,0 1-1,1 0 1,-1 0-1,1-1 1,-1 1-1,1 0 1,0 0-1,-1 0 1,1 0-1,-1 0 1,1 0-1,-1 0 1,1 0-1,-1 0 1,1 0 0,-1 0-1,1 0 1,-1 0-1,1 0 1,0 0-1,-1 1 1,1-1-1,-1 0 1,1 1-1,4 9 15,-1 1 1,0-1-1,-1 1 0,-1 0 1,1 0-1,-2 0 0,2 14 0,0 5 38,17 128 235,17 97-34,9-15-74,-13-64-85,-24-100-187,-3-24-504,-6-50 444,0 0 0,0 1 1,0-1-1,0 0 0,0 0 0,0 0 0,-1 1 1,1-1-1,-1 0 0,0 0 0,1 0 0,-1 0 1,0 0-1,0 0 0,0 0 0,-3 2 0,1 0-2158,-9 5 29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8:40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 1 1192,'-31'21'571,"1"1"-1,0 1 1,2 2-1,1 1 1,1 1-1,2 2 1,0 0-1,-35 58 1,46-62-384,1 0 1,0 1 0,2 0 0,1 1 0,2 0 0,0 0-1,2 1 1,0-1 0,0 40 0,5-50-131,1 0 0,0 0-1,1 0 1,1 0 0,0-1 0,1 1-1,1-1 1,1 0 0,0 0 0,1-1 0,1 0-1,0 0 1,1 0 0,1-1 0,0-1-1,21 22 1,-12-17-22,1-1-1,1-1 0,1 0 1,0-2-1,0-1 1,2 0-1,36 13 0,-26-14-9,1-2-1,1-1 0,0-1 1,71 4-1,14-9 21,179-18 1,-135 1-10,259-35 14,-201 16-39,-36 5-3,-145 21-14,115-24 18,-150 29 90,-1 0 0,1 1 0,-1 0 0,12-1-1,-13 2-1261,3-3-3355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8:46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1516,'0'0'3153,"2"8"-3296,-1 4 134,9 38-34,0-5 152,8 84-1,-8 54 412,-9-164-490,27 234 470,-18-183-405,-8-54-95,2 11 7,1 27 0,7 101 33,4 27-585,-4-60-360,-3-56-773,-3-36 648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8:46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0 1040,'-18'116'2078,"-2"14"-654,17-109-1142,1 0 1,0 26-1,-1 14 166,0-18-283,3-39-222,0 0-65,0 1 10,0 11-2374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8:47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35 844,'22'-4'316,"-6"1"-52,1 1-16,-1 0-16,-1 1-60,7-2-80,2-1-80,15-3-64,-3 5-156,4-1-232,-3-1 84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8:47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1076,'41'-6'1043,"58"-3"1,-34 4-678,189-10 27,-51 3-1097,-103 8-416,-53 2 430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8:47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1844,'130'10'294,"-88"-6"13,-4-1 40,14 2 261,74-2-1,-12-8-190,124-8 255,222-3-139,-352 14-593,-16 3-32,73-5-311,-33-10-79,-128 14 519,-2-1-1,10-1 98,-10 1-120,1 0 0,-1 1-1,0-1 1,1 1 0,-1-1-1,1 1 1,-1 0-1,1 0 1,-1 0 0,1 1-1,-1-1 1,1 0 0,-1 1-1,1 0 1,-1-1 0,0 1-1,1 0 1,3 2-1,-3 0-16,-1-1 0,1 1 0,-1-1 0,1 1 0,-1 0 0,0 0 0,0 0 0,0 0 0,0 0 0,-1 0-1,1 0 1,-1 1 0,2 5 0,7 23-1,-1 1 0,-2 0 0,4 35 0,3 111-60,-5-55-260,-5-38-502,-4-45-404,1-17 303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8:48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1 900,'5'189'1778,"0"-126"-1265,-1-18-180,-2 1 0,-7 74 0,-24 146 207,11-8-466,12-127-962,5-80-294,-1-6 164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2:16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 1792,'0'0'952,"17"-3"564,4-2-916,0 0-64,-2-2-67,4 1-77,-1 0-136,0-2-160,2 1-220,-1 1-208,-2-1-461,-6 2-935,5-5 276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8:48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0 872,'1'3'780,"5"10"-96,-4-10-97,-2 0-83,11 43 219,1 0 1,35 80-1,3 9-1159,-34-87 276,20 75-79,-31-101 314,-1-1-1,-1 1 1,0 42-1,-2 117 757,2-152-688,7 36 1,-6-42-81,4 27 50,1 8-34,27 93-1,-28-125-371,5 42-1,1 5-1134,-6-47 140,3 10 24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8:49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1156,'0'3'345,"1"1"-164,0 1 1,0 0-1,0-1 1,1 1-1,-1-1 1,1 1-1,0-1 1,0 0-1,1 0 1,-1 0-1,7 8 1,-3-7-46,-1 1 0,1-1 0,0 0 0,0 0 0,1-1 0,11 6 0,1-1-4,0-2-1,1 0 0,0-1 0,34 5 1,-9-5 37,0-2 0,53-1 0,90-14 48,115-18-136,-187 21-33,35-4 138,9-8 30,97-14-15,-101 8-342,118-25-3125,-231 40 1937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8:49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1 217 1284,'28'-5'1542,"1"-1"0,44-17 0,2 1-629,175-27-554,-142 30-1666,-54 13-1369,-31 3 1421</inkml:trace>
  <inkml:trace contextRef="#ctx0" brushRef="#br0" timeOffset="1">705 72 3584,'56'-11'-289,"15"-5"113,-54 11 135,-13 5-1,0-1 0,-1 0 0,1 0 1,0-1-1,-1 1 0,6-4 1,19-15-1060,-15 11 628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8:50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587 4 1400,'-1'-4'542,"1"4"-449,-1 0-1,1 0 1,0 0-1,-1 0 1,1 0-1,0 0 1,-1 0-1,1 1 1,0-1-1,0 0 1,-1 0-1,1 0 1,0 0-1,0 1 1,-1-1-1,1 0 0,0 0 1,0 0-1,-1 1 1,1-1-1,0 0 1,0 0-1,0 1 1,0-1-1,-1 0 1,1 1-1,0-1 1,0 0-1,0 0 1,0 1-1,0-1 1,0 0-1,0 1 0,-16 32 631,-18 54 0,12-6-162,3 2 1,3 0-1,4 1 1,-1 166 0,48 269 155,7-59-404,-33-74-247,-11-246-27,2-19-21,7 267 69,22-201-67,-1 2-306,-25 32-564,-4-140 239,1-70 538,-1 1 1,0-1 0,-1 1-1,0-1 1,-7 20 0,8-28 48,1 0 8,-3 6 0,3-6 10,0-2 4,0 0-1,-1 0 0,1 1 1,0-1-1,-1 0 0,1 0 0,0 0 1,-1 0-1,0 0 0,1 0 0,-1 0 1,1 0-1,-1 0 0,0 0 0,0 0 1,0 0-1,0 0 0,0 0 1,1 0-1,-1-1 0,-1 1 0,1-1 1,0 1-1,0 0 0,-1-1 0,-34 11 25,24-8-35,-134 24-13,-34 5 81,149-26-151,-62 13-241,38-10-3230,49-8 1735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8:5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1 714 1608,'0'0'6942,"0"10"-6429,3 24 200,1-1-1,16 58 0,3-21 41,4 0 0,62 112 0,93 119 279,-151-253-906,26 37 122,4-3 1,4-2-1,138 131 1,-150-165-91,90 61 1,70 23 44,102 39 90,-248-134-265,2-3 1,122 39-1,150 22-40,319 41 34,-461-115 34,-137-15-65,184-5-15,-119-2 26,225-24 2,-247 16 0,-59 6-2,322-42-36,12-49 56,-208 31-21,-132 49-23,92-45-31,130-80-1,-172 90 46,-36 17 38,-1-3 0,73-64 0,-124 99-30,52-45 99,-3-2 0,-1-3-1,-3-1 1,-2-3 0,65-107-1,-84 116 103,-2-1 0,-2-2 0,-2 0 0,21-82-1,-22 15 141,-9 45-148,-7 43 9,0-59 1,-2 25-28,-5-87 65,1 73-136,1 10-44,1-21 576,-22-144-1,7 98-237,9 61-216,-6-64 506,1 77-250,12 57-376,0 0-43,0-2-16,0 4-1,0 1-1,0 0 0,-1 0 1,1-1-1,0 1 1,0 0-1,0-1 0,0 1 1,0 0-1,0-1 0,0 1 1,0 0-1,0 0 1,-1-1-1,1 1 0,0 0 1,0 0-1,0-1 1,-1 1-1,1 0 0,0 0 1,0 0-1,-1-1 1,1 1-1,0 0 0,-1 0 1,-13 3-1,5 4 0,-1 0-1,1 1 1,1 0-1,0 0 0,0 1 1,-8 12-1,-7 6 0,-80 99 31,80-93 41,12-21 111,14-18-24,14-22-46,-15 26-136,15-24 36,2 0 1,1 2-1,1 0 0,26-22 0,-45 44-18,0 1 1,-1-1-1,1 1 1,0-1-1,0 1 0,0 0 1,0 0-1,0 0 0,1 0 1,-1 0-1,0 1 0,0-1 1,0 1-1,1-1 0,-1 1 1,0 0-1,1 0 0,-1 0 1,0 0-1,1 0 1,-1 1-1,0-1 0,1 1 1,-1-1-1,0 1 0,2 1 1,5 2-85,0 1 1,0 0 0,-1 1-1,15 12 1,-8-6-172,182 141-4613,-141-109-2635,-37-27 2786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8:54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0 920,'-3'0'1014,"0"1"-679,0 0 0,0 0 0,0 0-1,0 1 1,0-1 0,0 1 0,0-1 0,0 1-1,0 0 1,1 0 0,-1 0 0,-2 3 0,-4 5 433,-16 21 0,-39 70 1625,28-42-1048,7 0 295,29-57-1301,-2 1-3,-5 10 14,5-10 24,2-3-306,0 0 1,-1 0-1,1 0 1,0-1-1,0 1 1,-1 0-1,1 0 1,0 0-1,0 0 0,-1-1 1,1 1-1,0 0 1,0 0-1,0 0 1,0-1-1,-1 1 1,1 0-1,0 0 0,0-1 1,0 1-1,0 0 1,0-1-1,0 1 1,0 0-1,0 0 0,0-1 1,0 1-1,0 0 1,0-1-1,0 1 1,0 0-1,0 0 1,0-1-1,0 1 0,0 0 1,0 0-1,0-1 1,6-22 674,17-35-982,-18 45 575,5-10-190,1 0-1,1 2 1,0-1 0,2 1-1,21-25 1,-32 43-100,-1 2-32,0-1 0,0 0 0,1 0 0,-1 1 0,1 0 0,-1-1 0,1 1 0,2-1 0,11 3 55,-10 0-47,9 3-100,-1 0 0,0 1 0,0 0 1,20 11-1,26 18-3418,-18-10-3043,-23-14 2489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8:55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5 256 932,'0'0'1248,"-1"-2"-182,-1-8 4699,2 18-5371,-1 60 484,3-1 0,18 104 1,-3-80 4051,-9-308-3813,-8 174-902,2 0 0,2-1 0,1 1 0,18-62 0,-20 94-177,1 0-1,0 0 0,1 0 0,0 1 1,0 0-1,1 0 0,11-13 0,-13 18-26,0 0 1,1 0-1,-1 1 0,1 0 0,0 0 0,0 0 0,0 1 0,1-1 0,-1 1 1,1 1-1,0-1 0,-1 1 0,1 0 0,13-3 0,-18 5-9,1-1 0,0 1 0,-1 0 0,1 0 0,0 0 0,-1 0-1,1 0 1,0 0 0,-1 0 0,1 1 0,0-1 0,-1 1 0,1-1 0,0 1 0,-1-1-1,1 1 1,-1 0 0,1 0 0,-1 0 0,0 0 0,1 0 0,-1 0 0,0 0 0,1 0 0,-1 1-1,0-1 1,0 0 0,0 1 0,0-1 0,-1 1 0,1-1 0,0 1 0,-1-1 0,1 1-1,0 0 1,-1-1 0,0 1 0,1 0 0,-1-1 0,0 1 0,0 0 0,0 2 0,0 5-38,-1 1 0,0 0 1,0-1-1,-1 1 1,-4 16-1,-2-5-225,0 0-1,-2-1 1,0 0-1,-24 35 1,-60 66-2890,57-79-3219,24-26 2363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8:56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1 340 1584,'0'-1'330,"1"1"0,-1 0 0,1-1 1,0 1-1,-1 0 0,1 0 0,-1-1 0,1 1 0,0 0 0,-1 0 0,1 0 1,0 0-1,-1 0 0,1 0 0,0 0 0,-1 0 0,1 0 0,0 0 0,-1 0 0,1 0 1,0 1-1,-1-1 0,1 0 0,-1 0 0,1 1 0,0-1 0,-1 0 0,1 1 0,0 0 1,4 10-699,-1 34 1997,-3-25-1114,1-1-1,8 35 0,-9-53-482,-1 1-1,0-1 1,1 1 0,-1 0-1,1-1 1,0 1-1,0-1 1,-1 0 0,1 1-1,0-1 1,0 0 0,2 3-1,-1-3 24,-2 0-42,1-1 1,-1 0-1,1 1 0,0-1 0,-1 0 1,1 1-1,0-1 0,-1 0 0,1 0 1,0 1-1,-1-1 0,1 0 1,0 0-1,0 0 0,-1 0 0,1 0 1,0 0-1,-1 0 0,2-1 0,7-2 37,0-1 0,0 0 0,-1-1 0,1 0 0,14-11 0,-21 14 30,10-8 288,-11 9-348,1 1-1,-1-1 1,1 0-1,-1 0 1,1 1-1,-1-1 1,1 1-1,0 0 1,-1-1-1,3 1 0,-2 0 25,1 2-30,9 5 7,0-1 0,0 0 1,0-1-1,20 5 0,-25-9-37,0 0 0,1-1-1,-1 0 1,0 0-1,0-1 1,0 0 0,10-3-1,-12 3-31,0 0 1,0-1-1,-1 0 1,1 0-1,0 0 0,-1-1 1,0 1-1,1-1 0,-1 0 1,0 0-1,5-6 0,-3 2-10,0 0 0,0 0 0,-1-1-1,0 1 1,7-17 0,-4 4 7,-1 1 0,-1-1 0,-1-1 0,0 1 0,1-23 0,4-27-29,3-47 219,-13 104 27,-1 0 0,-3-15-1,3 25-99,0 1 5,-2-4-62,3 6-3,0 0 0,0 0 1,0-1-1,0 1 0,0 0 0,-1 0 1,1 0-1,0 0 0,0-1 0,0 1 0,0 0 1,-1 0-1,1 0 0,0 0 0,0 0 0,0-1 1,-1 1-1,1 0 0,0 0 0,0 0 0,-1 0 1,1 0-1,0 0 0,0 0 0,-1 0 1,1 0-1,0 0 0,0 0 0,-1 0 0,1 0 1,0 0-1,0 0 0,-1 0 0,1 0 0,0 0 1,0 1-1,0-1 0,-1 0 0,1 0 0,0 0 1,0 0-1,-1 1 0,-5 5 2,1 0-1,0 0 0,0 1 1,0 0-1,1 0 1,0 0-1,0 0 1,1 1-1,-1-1 1,-2 15-1,-3 29 48,8-41-38,1 6-6,1 41 20,0-52-28,2 3-9,-1-7 7,0 1 0,1-1 0,-1 0-1,0 0 1,0 0 0,0 0 0,1-1-1,-1 1 1,0-1 0,4 1-1,110 41 21,-103-36-21,0 1 0,-1 0-1,0 1 1,0 0 0,0 1-1,12 13 1,-18-17 0,-4-4 1,-1 0 0,1 1 0,-1-1 0,1 1 0,-1-1 0,0 1 0,0-1 0,1 1 0,-1-1 0,0 1 0,0 0 0,-1 0 0,1-1 0,0 1-1,0 3 1,1 7 5,-2-10 14,-3 1 0,-10 8-4,11-10-13,1 0-1,-1 0 0,0 0 1,0-1-1,0 1 0,1-1 1,-1 1-1,0-1 0,0 0 1,0 1-1,0-1 0,0 0 1,0-1-1,0 1 0,0 0 1,-2-1-1,-28-7 18,30 8-19,-3-2-6,-1 0-1,1-1 0,0 1 1,0-1-1,0 0 1,0-1-1,0 1 0,1-1 1,-1 0-1,1 0 1,0 0-1,0-1 0,-4-6 1,1 1-202,1-1 0,0 0 1,1 0-1,1 0 0,-4-13 0,1-17-1768,6 37 1283,2 0-84,6-22-1772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8:56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1408,'2'-6'1025,"4"6"3985,-2 8-4757,-1 0 0,0 0 0,0 1 1,0-1-1,1 10 0,7 51 1050,-5-32-873,37 245 2597,-10-86-1984,-32-170-1940,0-23 313,-1 0-184,1 10-284,-1-9-728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8:57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100 303 836,'4'-1'4802,"-4"1"-4723,4 14 1913,6 33-2036,-5-18 882,8 48 152,-12-62-1065,-1-5-1038,2-3-2594</inkml:trace>
  <inkml:trace contextRef="#ctx0" brushRef="#br0" timeOffset="1">24 43 1856,'-10'-43'7544,"8"48"-8295,-7 16-563,6-16-932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2:17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135 151 1732,'0'0'164,"0"-1"0,0 1-1,0 0 1,0 0 0,0-1-1,0 1 1,0 0 0,-2-4 3274,2 4-3274,0 0-1,-1 0 1,1 0 0,0 0 0,0-1-1,0 1 1,-1 0 0,1 0-1,0 0 1,0 0 0,0 0 0,-1 0-1,-1 12 1018,3 20-1572,2-4 655,1 1 1,1-1-1,2 0 0,1 0 1,13 29-1,-11-27-541,9 19-2767</inkml:trace>
  <inkml:trace contextRef="#ctx0" brushRef="#br0" timeOffset="1">0 69 1212,'1'-4'888,"0"1"-691,-1 0-1,1 0 1,0 0 0,0 0-1,1 0 1,-1 0 0,1 0-1,-1 0 1,1 0 0,0 0-1,0 1 1,0-1 0,1 1-1,-1 0 1,0 0 0,1 0-1,-1 0 1,1 0 0,6-3-1,-3 3-65,-1 0 0,1 0-1,0 1 1,1 0 0,-1 0-1,0 1 1,0 0 0,0 0 0,0 0-1,1 1 1,-1-1 0,0 2-1,0-1 1,0 1 0,0-1 0,-1 2-1,1-1 1,0 1 0,-1 0-1,10 6 1,-4-1 22,-1 0 0,1 0 0,-2 1 0,1 1 0,-1 0 0,-1 0 0,1 1 0,11 20 0,-15-20-38,0 0 0,0 1 0,-1-1 0,-1 1 0,0 0 1,-1 0-1,0 0 0,0 0 0,-2 0 0,0 20 0,0-25-67,-1 0 1,0 0-1,0 0 1,0 0-1,-1 0 0,0-1 1,0 1-1,0-1 0,-1 1 1,0-1-1,-1 0 1,1 0-1,-1 0 0,0-1 1,-1 1-1,1-1 0,-1 0 1,0 0-1,-9 6 0,11-9-153,0 0 0,0-1 0,0 0 0,-1 1 0,1-1 0,0 0 0,-1-1-1,1 1 1,-6 0 0,7-1-271,0 0 0,0 0 0,0-1 0,0 1 0,0 0 0,0-1 0,0 1-1,0-1 1,0 0 0,1 1 0,-1-1 0,0 0 0,-1-1 0,-9-7-2328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8:57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0 2280,'0'0'6620,"-6"2"-5793,-18 5-78,21-6-580,1 0 1,-1 0-1,0 1 1,1-1-1,-1 1 1,1-1 0,0 1-1,0 0 1,-1 0-1,1 0 1,0 0-1,1 0 1,-4 5 0,-14 31 1344,17-35-1449,1 0 7,-1 1 1,1-1-1,0 1 0,0 0 0,0-1 0,0 1 0,1 0 1,-1 0-1,1-1 0,0 1 0,0 0 0,1 0 0,-1 0 1,1-1-1,0 1 0,-1 0 0,2-1 0,-1 1 0,0-1 0,1 1 1,0-1-1,0 0 0,3 5 0,-2-5-253,0 1 0,0-1 0,1 0 0,-1 0 0,1 0 0,0 0 0,0-1 0,0 1 0,0-1 0,1 0 0,-1 0 0,1-1 0,-1 1 0,1-1 0,-1 0 0,1-1 0,6 1 0,27-3-5248,-22-1 2019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8:57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1 204 1572,'-1'-3'1134,"2"-1"-820,-1 0 1,1 0 0,-1 0 0,1 0-1,0 0 1,1 0 0,-1 0 0,1 1-1,-1-1 1,1 0 0,0 1 0,0 0 0,1-1-1,-1 1 1,1 0 0,0 0 0,5-4-1,9-9 362,37-24 0,-38 28-306,10-6-15,-11 8-1316,0-1 0,13-13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8:5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34 836,'-2'1'652,"0"1"-1,0-1 1,1 1-1,-1 0 1,0-1 0,1 1-1,-1 0 1,-1 3 0,-7 20 1738,7-11-2136,-3 27-1,5-23 369,-12 76 539,3-30-514,-2 81 0,13-139-822,-1-1 1,0 1-1,0 0 0,-1-1 1,1 1-1,-1-1 0,-1 1 1,1-1-1,-1 0 0,0 0 1,0 1-1,0-1 0,-1-1 1,-3 8-1,3-8 12,-1 1 1,1 0-1,-1-1 1,1 0-1,-1 0 0,-1 0 1,-8 6-1,12-8 126,-5 2 14,6-2-87,3-4-599,5-3 662,20-13-475,-1 0-1,-1-2 0,41-40 0,10-34 1280,-57 71-129,-13 15-47,0-1 0,0 0 0,9-16 0,-15 23-70,1 1-168,-2 1-326,0 0 1,0 0-1,0-1 1,0 1-1,1 0 1,-1 0 0,0 0-1,0 0 1,0 0-1,0 0 1,0-1-1,1 1 1,-1 0 0,0 0-1,0 0 1,0 0-1,0 0 1,1 0-1,-1 0 1,0 0 0,0 0-1,0 0 1,0 0-1,1 0 1,-1 0-1,0 0 1,0 0 0,0 0-1,1 0 1,-1 0-1,0 0 1,0 0-1,0 0 1,0 0 0,1 0-1,-1 0 1,0 0-1,0 0 1,0 1 0,0-1-1,1 0 1,-1 0-1,0 0 1,0 0-1,0 0 1,0 0 0,0 1-1,0-1 1,1 0-1,-1 0 1,0 0-1,0 0 1,0 1 0,0-1-1,0 0 1,2 6 39,0 18 223,-3 41 118,-1-15-10,9 86 0,0-108-218,-6-26-116,-1 0 71,2 3-253,-1-7 1341,4-34-861,0-2-35,-3-1 0,-1-42 0,-2 34 195,7-56 0,-3 80-314,15-88 705,-15 99-801,1 0-1,0 0 0,1 0 1,0 0-1,1 1 0,12-19 0,-15 27-75,0 0 0,0 0-1,-1 0 1,2 0 0,-1 1-1,4-3 1,-6 3-11,1 1-1,0 0 1,-1 1-1,1-1 1,0 0-1,0 0 1,-1 1-1,1-1 1,0 1-1,0 0 1,0-1-1,0 1 1,0 0-1,0 0 1,0 0-1,-1 0 1,4 1-1,-2 0-9,-1 0 0,1 0 0,-1 0 0,1 0-1,-1 0 1,0 1 0,0-1 0,0 1 0,0-1 0,0 1 0,0 0-1,0 0 1,0 0 0,-1 0 0,1 0 0,-1 0 0,1 1 0,-1-1-1,0 0 1,0 1 0,0-1 0,0 1 0,1 4 0,-2 2-80,0 1-1,0-1 1,-1 1 0,0-1 0,-1 0-1,0 1 1,0-1 0,-1 0 0,0 0 0,-1 0-1,0 0 1,-7 12 0,-9 10-2327,-42 53-1,55-76 1572,-4 5-3080,-1-1 36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8:59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15 1288,'-19'8'9690,"38"-12"-10185,-5 1-53,4-5-3474,-2 1 1393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8:59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0 138 1528,'64'-12'8080,"31"-15"-7913,-23 7-2565,-55 16 139,3-1 33</inkml:trace>
  <inkml:trace contextRef="#ctx0" brushRef="#br0" timeOffset="1">484 43 1040,'14'1'555,"-12"-1"577,1 0-550,45-4 1793,64-15 0,-12 2-6212,-76 14 2059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9:00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1468,'0'0'812,"12"-4"476,-1-1-312,4 1-584,-3 0-72,1-1-180,10 0-156,-1 0-216,-3-2-416,1 0-760,3 1 224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9:00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0 253 1000,'0'0'1844,"3"0"-1530,262-32 2035,-210 25-2011,-8 1-498,67-18 0,6-19 1276,7-2 76,-33 13-734,-68 20-293,-24 11-134,1 1-18,36-9 31,-37 8-54,0 1-19,4-1-543,1 1 2153,0-1 0,0 0 0,0 0 0,7-3 0,-1-2 709,15-2-2478,-25 7-12,-1 1-33,9-2-142,-7 2-94,0 0 1,-1-1-1,1 0 0,0 1 0,0-1 0,-1-1 0,1 1 0,0 0 0,-1-1 0,0 0 1,5-3-1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9:00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51 1920,'-6'-12'3253,"2"7"-2109,1 1-1,0 0 1,-1 0-1,0 0 1,-7-5 0,-1 2-548,10 5 612,-1 2-881,1 1-217,0-1 1,1 0-1,-1 0 0,0 1 0,1-1 1,-1 1-1,0-1 0,1 1 0,-1 0 1,1 0-1,-1 0 0,1-1 1,-1 1-1,-2 3 0,2-2 646,5 3-656,8 17-8,-11-21-86,0-1-1,1 1 1,-1 0-1,0-1 1,1 1-1,-1-1 1,0 1 0,1-1-1,-1 1 1,1-1-1,-1 1 1,1-1-1,-1 1 1,1-1-1,0 1 1,-1-1-1,1 0 1,0 1-1,-1-1 1,1 0 0,-1 0-1,1 1 1,0-1-1,0 0 1,-1 0-1,2 0 1,0 0 15,53 20 490,-53-19-405,14 4 416,-14-4-415,0 0-87,-1 0 1,0-1-1,0 1 1,0 0-1,0 0 1,1 0-1,-1 0 1,0 0-1,-1 0 1,1 0-1,0 0 0,0 0 1,0 0-1,-1 1 1,1-1-1,-1 0 1,1 1-1,-1-1 1,1 0-1,-1 1 1,0-1-1,1 0 0,-1 1 1,0-1-1,0 1 1,0-1-1,0 2 1,-1 0 41,-1 4-14,-6 18-133,-2 0 1,-17 33 0,6-21-2726,-1-4-3882,15-22 2463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9:01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45 150 1620,'0'0'11641,"4"-3"-11293,12-7-19,-11 8-10,8-9 737,-7 2-827,-5 7-6,1 0-13,39-32 1110,-39 33-1064,2-2-44,1 0 0,-1 0 0,1 0 0,-1-1 0,7-8 0,-5 4 155,0 0 0,-1-1 0,5-12 0,-9 20-245,-6 4-120,-12 11-5,0 1 0,1 1-1,-21 26 1,-41 62 71,53-73-33,24-29-25,5 0-456,71 46-2536,-58-36 1315,26 19-1069,-12-11-2251,-12-9 1466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9:02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1232,'0'-3'1247,"0"-10"6048,2 20-7027,2 1-186,-2-4-18,-1 1 0,1-1-1,-1 1 1,0-1 0,1 8 0,42 175 490,-39-175-1008,3 11-642,-6-11-3233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2:17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1268,'2'1'261,"0"0"1,0 0-1,-1 0 0,1 0 1,0 0-1,-1 0 0,1 1 0,0-1 1,-1 1-1,0-1 0,1 1 0,-1-1 1,0 1-1,0 0 0,0 0 1,0-1-1,1 5 0,11 39 532,-9-30-278,34 141-91,-37-142-3548,-1-12 1169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9:02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75 189 876,'-1'-21'1151,"0"3"404,0 0 1,3-33-1,-1 46-1367,-1 1 0,1 0 0,0 0 0,0-1 0,1 1 0,-1 0 0,1 0 0,0 0-1,0 0 1,0 1 0,0-1 0,1 0 0,0 1 0,-1 0 0,1 0 0,1 0 0,3-4 0,-6 6-148,0 0 1,1 0-1,-1 1 1,1-1-1,-1 0 1,0 1-1,1-1 1,-1 0-1,1 1 1,-1 0-1,1-1 0,0 1 1,-1 0-1,1 0 1,-1 0-1,1 0 1,0 0-1,-1 0 1,1 0-1,-1 1 1,1-1-1,-1 1 1,1-1-1,-1 1 1,1-1-1,-1 1 1,1 0-1,-1 0 1,3 1-1,-2 0-11,-1 0 0,1 0 0,0 0-1,-1 0 1,1 0 0,-1 0 0,0 0-1,1 0 1,-1 1 0,0-1 0,-1 0-1,1 1 1,0-1 0,-1 1 0,1-1-1,-1 1 1,1 3 0,-2 5 15,0-1 0,-1 1-1,0-1 1,-1 0 0,0 1 0,0-1 0,-1 0 0,0-1 0,-1 1 0,0-1 0,-7 9-1,-4 5-273,-1-1-1,-1 0 0,-22 19 0,35-36-211,-11 10-275,2-5-3752,5-4 1902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9:03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 1596,'2'1'909,"3"0"-548,0 0-1,0-1 1,0 0 0,0 1 0,0-2-1,1 1 1,-1-1 0,0 1 0,0-2-1,0 1 1,-1 0 0,1-1 0,0 0-1,6-3 1,-5 2-113,0-1-1,0 1 1,0-1-1,0 0 1,0-1-1,-1 0 1,0 1-1,0-2 0,9-10 1,-13 14-117,-1 1 1,1-1-1,0 0 1,-1 0-1,1 0 0,-1 1 1,1-1-1,-1 0 0,0 0 1,0 0-1,0 0 1,0 0-1,0 0 0,0 1 1,-1-4-1,1 3-273,-1-2 916,-4 4-619,-13 2-14,14-2-20,0 3-4,-1 3-50,0-1 1,0 1 0,0 0 0,1 0 0,0 0 0,-5 10 0,8-13-50,-1 0 0,1 1 0,0-1 1,0 0-1,0 1 0,1-1 0,-1 0 0,1 1 1,-1-1-1,1 1 0,0-1 0,1 1 1,-1-1-1,1 0 0,-1 1 0,1-1 1,0 1-1,2 3 0,-1-3-80,0-1 0,1 1 1,0-1-1,-1 0 0,1 0 0,0 0 0,1 0 1,-1 0-1,0-1 0,1 0 0,0 1 0,-1-1 1,1-1-1,0 1 0,0 0 0,0-1 0,0 0 0,0 0 1,8 1-1,-4 0-320,-1-1 1,1 0-1,-1 0 0,12-1 1,8-4-4469,-4-1 1932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9:03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24 151 1448,'0'0'7393,"3"-1"-7046,-2 1-290,0-1 0,1 1-1,-1 0 1,0-1 0,0 1 0,1-1 0,-1 0-1,0 1 1,0-1 0,0 0 0,0 0-1,0 1 1,2-3 0,12-21 1100,-11 17-844,-1-1 1,0 0-1,0-1 1,0 1-1,-1 0 1,0-1-1,-1 1 1,0-1-1,0-16 1,-1 22-168,-11-9 365,8 12-424,-10-1 14,10 1-18,-1 2-15,4-2-67,-3 1 16,0 1-1,0-1 1,0 1 0,0 0 0,0 0 0,1 0 0,-1 0 0,0 0-1,1 1 1,0-1 0,0 1 0,0 0 0,0 0 0,0-1 0,0 1-1,1 0 1,-1 1 0,1-1 0,0 0 0,0 0 0,0 1 0,-1 4-1,7 29 86,-5-36-101,0 0-1,0 0 0,1 0 0,-1 0 1,1 0-1,-1 0 0,0-1 1,1 1-1,0 0 0,-1 0 0,1 0 1,-1-1-1,1 1 0,0 0 0,0-1 1,-1 1-1,1-1 0,0 1 0,0-1 1,1 1-1,0 1-6,4 2-158,1 0-1,-1-1 0,1 0 1,-1 0-1,1 0 0,0-1 1,0 0-1,0 0 0,13 1 1,17-2-1941,-33-1 1311,-1 0-1,0-1 1,0 1-1,1-1 1,-1 0-1,4-2 1,7-3-2103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9:03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0 268 1384,'1'-17'615,"0"-18"7196,4 47-7725,-2-4 37,0 0 0,1 0 0,6 9 0,2 4 210,-1 1-1,15 43 1,-25-62-301,-1 0 0,0-1 1,0 1-1,1 0 0,-2-1 1,1 1-1,0 0 0,0-1 1,-1 1-1,0 0 0,0 2 1,0-2-51,0 0 128,-2-1-54,2-1-47,1-1 1,0 0-1,0 0 0,0 1 0,-1-1 1,1 0-1,0 0 0,0 1 0,0-1 0,-1 0 1,1 0-1,0 0 0,-1 1 0,1-1 1,0 0-1,0 0 0,-1 0 0,1 0 0,0 0 1,-1 0-1,1 0 0,0 0 0,-1 0 1,1 0-1,0 0 0,-1 0 0,1 0 0,0 0 1,-1 0-1,1 0 0,0 0 0,0 0 1,-1 0-1,1 0 0,0 0 0,-1-1 0,1 1 1,0 0-1,0 0 0,-1 0 0,1-1 1,0 1-1,0 0 0,-1 0 0,1-1 0,-14-24 63,15 21-40,0-3-22,1 1-1,0-1 1,0 1-1,0-1 0,1 1 1,0 0-1,0 0 1,0 0-1,1 0 0,0 1 1,0 0-1,6-6 0,-8 7-7,1 1-1,14-7 10,-13 7-7,-1 3-1,26-4-8,-25 6 5,7 6-287,-1 0 0,0 1 0,0 0 0,9 11 0,-1 0-5156</inkml:trace>
  <inkml:trace contextRef="#ctx0" brushRef="#br0" timeOffset="1">213 68 1436,'-3'-13'2264,"2"-9"197,-3 3-441,0 6-1652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9:04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1352,'8'43'3224,"-4"-25"-2446,0-6-169,0 1-1,1-1 1,1 0 0,0 0 0,0-1 0,1 0-1,10 13 1,-16-23 332,12 5-366,-11-5 243,-1-3-786,0 1 0,0 0 0,0 0-1,0 0 1,0-1 0,1 1-1,-1 0 1,0 1 0,0-1 0,1 0-1,-1 0 1,2-1 0,1 1 36,46-42 1225,-48 41-1188,5-1 17,-6 3-115,-1-1-1,0 1 1,1 0-1,-1-1 1,0 1-1,1 0 1,-1 0-1,1-1 1,-1 1-1,0 0 0,1 0 1,-1-1-1,1 1 1,-1 0-1,1 0 1,-1 0-1,1 0 1,-1 0-1,0 0 1,1 0-1,-1 0 1,1 0-1,-1 0 0,1 0 1,0 0-1,3 1 31,-1-1-1,1 1 1,0 0 0,-1 0-1,1 0 1,0 1-1,-1-1 1,0 1-1,1 0 1,-1 0-1,0 0 1,0 0 0,5 6-1,14 15-1631,-3 2-4984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9:04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26 1288,'-7'-11'3637,"6"9"-3493,0 1 0,0 0 1,-1 0-1,1 0 0,0 0 0,-1 0 0,1 0 0,-1 0 0,1 0 1,-1 0-1,1 1 0,-1-1 0,1 1 0,-1-1 0,0 1 0,1 0 1,-1-1-1,-2 1 0,1 0-25,1 1 0,0-1 1,-1 1-1,1-1 0,0 1 0,0 0 1,-1 0-1,1 0 0,0 0 1,0 0-1,0 0 0,0 1 0,0-1 1,1 1-1,-4 3 0,-6 9 427,10-13-264,0 1-36,1-1-220,0-1-1,0 0 1,0 0 0,-1 0-1,1 0 1,0 1 0,0-1-1,0 0 1,0 0 0,0 0-1,0 1 1,0-1 0,0 0-1,-1 0 1,1 1 0,0-1-1,0 0 1,0 0 0,0 0-1,0 1 1,0-1 0,0 0-1,0 0 1,0 1 0,0-1-1,1 0 1,-1 0 0,0 1-1,0-1 1,0 0 0,0 0-1,0 0 1,0 1 0,0-1-1,0 0 1,1 0 0,-1 0-1,0 1 1,0-1 0,0 0-1,1 0 1,-1 0 0,0 0-1,0 0 1,0 0 0,1 1-1,-1-1 1,0 0 0,0 0-1,0 0 1,1 0 0,-1 0-1,0 0 1,0 0 0,1 0-1,-1 0 1,0 0 0,1 0-1,24-8 101,-18 6 353,-3 3-377,-4-1-99,0 0 0,1 0 0,-1 0 0,1 0 0,-1 0 0,0 0 0,1 0 0,-1 0 0,0 0 0,1 0 0,-1 0 0,0 0 0,1 0 0,-1 0 0,0 1 0,1-1 0,-1 0 0,0 0 0,1 0 0,-1 1 0,0-1 0,0 0 0,1 0 0,-1 0 0,0 1 0,0-1 0,1 0 0,-1 1 0,0-1 0,0 0 0,1 1 0,1 8 26,75 243 319,-34-133-263,-36-102-225,-1 1 0,-1 0 0,-1 0 0,0 0 0,2 33-1,-6-48 78,-1 0-1,1 0 1,-1 0-1,0 0 1,1 0-1,-1 0 1,0 0-1,-1-1 0,-1 4 1,2-4 29,0 0-79,-10 4-25,10-5 123,-2 0 87,-2-3 40,-3-3-32,0 0 1,0 0-1,0 0 0,1-1 0,0 0 1,0 0-1,1-1 0,0 0 1,-6-8-1,5 3-17,1 0 1,0 0-1,0 0 1,2-1-1,-1 0 0,2 0 1,-1 0-1,2 0 1,0-1-1,1 1 1,0-16-1,1 20-202,1 0-1,0-1 1,0 1-1,1 0 1,0 0-1,1 0 1,0 1-1,0-1 1,1 1-1,0-1 1,1 1-1,0 0 1,0 1-1,0-1 1,1 1-1,0 0 1,8-6-1,-4 4-372,-1 0-1003,0 2-1,12-9 1,-6 7-1069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9:06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1 122 864,'17'-6'104,"1"1"0,0 0 1,24-3-1,-4 1-57,32-7-14,219-40-103,-177 38-160,-82 9 93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9:07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1 427 940,'173'-22'1238,"155"-11"580,-72 7-1141,-32 3-1020,-111 14 195,52-9 4,25-5 176,-81 12-27,-50 6-16,166-14 26,104-26 4,-136 12 95,25-2 499,-185 31-400,1-1 1,-1-2-1,0-1 1,61-25-1,-90 32-166,0-1 1,-1 0 0,1 0-1,0 0 1,-1 0 0,0-1-1,1 1 1,-1-1-1,0 0 1,0 0 0,3-5-1,-5 7 235,8-24 2052,-8 23-2005,-1 2-304,0 0 0,0-1 1,0 1-1,0 0 0,0 0 0,0 0 0,0-1 1,0 1-1,0 0 0,0 0 0,0-1 0,0 1 1,0 0-1,0 0 0,0 0 0,0-1 0,0 1 1,0 0-1,1 0 0,-1 0 0,0-1 0,0 1 1,0 0-1,0 0 0,0 0 0,1 0 0,-1-1 1,0 1-1,0 0 0,0 0 0,0 0 0,1 0 1,-1 0-1,0 0 0,0 0 0,0-1 0,1 1 1,-1 0-1,0 0 0,0 0 0,1 0 0,-1 0 1,0 0-1,0 0 0,0 0 0,1 0 0,-1 0 1,0 0-1,0 0 0,0 0 0,1 1 0,-1-1 1,12 16 70,-11-15-88,-1-1 0,1 1 0,0 0 0,-1 0-1,0 0 1,1-1 0,-1 1 0,1 0-1,-1 0 1,0 0 0,0 0 0,0 0 0,1 0-1,-1 0 1,0 0 0,0 0 0,0 0 0,0 0-1,-1 0 1,1 0 0,0 1 0,-1 1 20,1 3-86,-1 0 0,0 1 0,0-1 1,0 0-1,0 0 0,-1 0 0,0-1 0,-1 1 1,1 0-1,-1-1 0,0 1 0,-8 9 0,1-3-1072,-1 0-1,0-1 1,-22 18 0,-1-5-1425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9:09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2097 1 1064,'0'0'5403,"-7"3"-5297,-115 34 289,-183 32 0,264-62-377,-60 13 41,-13 1-66,42-10 9,-61 8 24,-22 5-38,50-9 44,62-10-8,-53 12 0,-77 19 339,68-14-263,47-6-121,43-11 35,0 0 1,0-2-1,-18 3 0,-25 6 327,10 0-9,46-11-320,0-1-2,-1 0-7,-20 8 35,3-2-2,18-6 0,-14 7-7,-3 1 1,17-7 37,-10 5 543,4-3-479,6-2 706,0-1-702,-8 4 316,10-4-362,-1 1 1,1-1 0,-1 0 0,1 0 0,-1 1-1,1-1 1,-1 0 0,1 0 0,-1 0-1,1 0 1,-1 0 0,1 0 0,-1 0-1,1 0 1,-1 0 0,1 0 0,-1 0 0,1 0-1,-1 0 1,1 0 0,-1-1 0,1 1-1,-1 0 1,1 0 0,0 0 0,-1-1-1,0 1 1,-2-14-64,3 11 48,2-1-42,50-106 222,-17 39 26,-34 69-256,11-18 79,-9 14-99,-3 5 10,-1 3 75,-14 21-71,-1 1 0,-2-2 0,-33 34 0,-71 56 31,119-109-46,-3 0 14,5-2-23,0-1 0,0 0 1,0 1-1,0-1 1,0 1-1,1-1 1,-1 1-1,0 0 1,0-1-1,0 1 0,0 0 1,1-1-1,-1 1 1,0 0-1,1 0 1,-1 0-1,1 0 1,-2 1-1,22 13-124,0 0 0,0-1-1,2-2 1,-1 0 0,37 14-1,-39-19-1350,1-1-1,-1-1 0,1 0 0,26 1 0,-25-3-1385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9:09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24 250 1516,'-1'-6'1082,"0"5"-396,0 7 3565,0 24-3893,1-1 0,2 0 0,7 41 0,1 0 765,-9-68 909,-1-7-1991,-1 0 0,1 0 0,-1 0 0,0 0 0,-2-6 0,1 5-9,1 0 0,0 1 0,0-1 0,0-11 0,-2-45 324,0 35-169,2-1 1,5-51 0,-3 72-169,1-8 28,-1 0 0,2 0 0,0 0 0,1 1 0,1-1 0,0 1 0,0 0 0,11-16 0,-13 24-26,1 1 0,-1 0 0,1 0 0,0 0 0,1 1 0,-1-1 0,1 1 0,10-7 0,-14 11-18,-1-1 0,1 1 0,0 0 0,-1-1 0,1 1 0,0 0 0,-1 0 0,1 0 0,0-1 0,0 1 0,-1 0 0,1 0 1,0 0-1,0 0 0,-1 0 0,1 0 0,0 0 0,0 1 0,-1-1 0,1 0 0,0 0 0,-1 1 0,1-1 0,0 0 0,-1 1 0,1-1 0,0 0 0,-1 1 0,1-1 0,-1 1 0,1-1 0,0 1 0,-1-1 0,0 1 0,1 0 0,-1-1 1,1 1-1,-1 0 0,0-1 0,1 1 0,-1 0 0,0-1 0,0 1 0,1 0 0,-1 1 0,1 2 4,0 0-1,0 1 1,-1-1 0,0 0-1,0 1 1,0 4 0,-2 4-56,0 1 1,-2-1-1,1 0 1,-2 1 0,-10 22-1,-38 58-1282,50-88 1192,-35 49-3322,29-42 1117,-5 5-679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2:18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12 1108,'0'0'576,"-5"-12"352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9:10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1984,'2'-4'707,"-1"0"0,1 1 0,0-1-1,0 1 1,0 0 0,5-6 0,-5 7-493,1 0 0,-1 0 0,1 0-1,0 0 1,-1 1 0,1 0 0,0-1 0,0 1 0,0 0 0,0 0 0,0 0 0,6 0 0,-7 1-143,1-1 0,0 1 0,-1 0 0,1 0 0,0 1 0,-1-1 0,1 0 0,0 1 0,-1 0 0,1-1 0,-1 1 0,1 0 0,-1 0 0,1 1 0,-1-1 0,0 0 0,3 3 0,0 0 80,0 0 0,0 1 0,0 0 0,7 10 0,-9-11-107,0 1 0,-1-1 0,0 1 0,0-1 0,0 1 0,0 0-1,-1 0 1,0 0 0,0 0 0,0 0 0,-1 0 0,1 0 0,-1 1 0,-1-1-1,0 9 1,0-8-18,0 1 0,-1-1-1,0 0 1,0 0 0,0 1-1,-1-1 1,0-1 0,0 1-1,0 0 1,-1-1 0,-7 9-1,7-9 9,0-1 0,0 0 0,0 0 0,-1 0-1,1-1 1,-1 0 0,0 0 0,-7 4 0,10-7 53,-1-2-53,-10-7-13,13 9-21,-1-1 0,1 1 1,-1 0-1,1-1 1,0 1-1,-1-1 1,1 1-1,0 0 1,-1-1-1,1 1 0,0-1 1,0 1-1,-1-1 1,1 1-1,0-1 1,0 1-1,0-1 1,0 1-1,0-1 0,0 1 1,0-1-1,0 1 1,0-1-1,0 0 1,0 1-1,0-1 0,0 1 1,0-1-1,1-6 15,0-18 1,2 19-17,0 1 3,2-6 1,0 0 0,1 0 0,0 0 1,1 1-1,0-1 0,1 2 0,9-11 0,-1 4-48,1 1 0,36-24 0,-49 36 16,-1 0 12,0 1 1,0 0-1,1 0 0,-1 0 1,1 1-1,-1-1 0,1 1 1,6-2-1,-9 3-5,14 0-9,-12 0 9,0 1 12,3 2 7,-1 1 1,0-1-1,1 1 0,-1-1 0,-1 2 0,1-1 0,0 0 1,-1 1-1,0 0 0,0 0 0,-1 0 0,5 9 1,21 37-641,-29-50 305,1 3-109,-1-4 216,4 21-524,-3-12-3827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9:10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37 920,'-3'-9'2344,"3"-7"-656,-2 5 577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9:10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1 128 1444,'19'22'1696,"1"-1"0,23 18 1,-40-36-1368,1 0 1,0-1-1,1 1 1,-1-1-1,0 0 1,1-1 0,-1 1-1,8 1 1,-8-2 77,-2 0 76,1-2-6,0 1-366,-1 0 1,1-1-1,-1 0 1,0 1 0,1-1-1,-1 0 1,0 0-1,0 0 1,0 0-1,0-1 1,0 1 0,0-1-1,0 1 1,0-1-1,0 0 1,-1 1-1,1-1 1,-1 0 0,1 0-1,-1 0 1,0 0-1,2-4 1,6-18 44,0 0 0,-2-1 1,-1 0-1,6-44 0,-10 51-803,-1 16 30,-1-1-121,1 0 365,0-2 42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9:11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62 892,'0'0'1902,"1"-2"-1145,-1-2-281,0 4-415,0 0 1,0 0-1,0 0 1,0 0-1,0 0 1,0 0-1,0 0 1,-1 0-1,1 0 1,0 0-1,0 0 1,0 0-1,0 0 1,0 0-1,0 0 1,0 0 0,0 0-1,0 0 1,0 0-1,-1 0 1,0-1 861,1 1-862,0 0 1,0 0-1,0 0 1,0 0-1,0 0 1,0 0-1,0 0 1,0 0-1,0 0 1,0 0-1,0-1 1,0 1-1,0 0 1,0 0-1,0 0 1,0 0 0,0 0-1,0 0 1,0 0-1,0 0 1,0 0-1,0-1 1,-6 7 59,0-1 0,0 1 1,1 0-1,0 0 0,-7 11 1,-8 21 462,-19 50 0,33-69-421,0-1-1,1 1 1,0 1 0,-2 36-1,7-53-95,0 10 94,1-10 82,-2-3-229,1 0-1,0 1 1,0-1 0,0 0-1,0 0 1,0 1 0,0-1 0,0 0-1,0 0 1,0 1 0,0-1-1,1 0 1,-1 0 0,0 0-1,0 1 1,0-1 0,0 0 0,0 0-1,0 1 1,0-1 0,1 0-1,-1 0 1,0 0 0,0 0-1,0 1 1,0-1 0,1 0 0,-1 0-1,0 0 1,0 0 0,0 0-1,1 1 1,-1-1 0,0 0-1,0 0 1,1 0 0,-1 0-1,0 0 1,0 0 0,1 0 0,-1 0-1,0 0 1,0 0 0,1 0-1,-1 0 1,0 0 0,0 0-1,1 0 1,-1 0 0,0 0 0,0 0-1,0-1 1,1 1 0,-1 0-1,0 0 1,0 0 0,0 0-1,1 0 1,-1 0 0,0-1-1,0 1 1,0 0 0,0 0 0,1 0-1,-1-1 1,0 1 0,0 0-1,0 0 1,0-1 0,2-1 24,0 1 0,-1-1 0,1 0 0,-1 0 0,1 0 0,-1 0 0,0 0 0,0 0 0,1-3 0,3-15 136,5-36-1,2-7 7,-10 41-110,-2 20-63,0 0 0,0 1 0,0-1-1,0 0 1,1 1 0,-1-1 0,0 0 0,1 1 0,0-1-1,-1 1 1,2-3 0,-1 3 51,1 7-46,11 31 18,-11-32-22,0 0 0,0-1-1,0 1 1,1-1 0,4 8-1,-3-7 1,-2-3-5,-1 0 0,1 0 0,0 0 0,0-1 0,0 1-1,0 0 1,0-1 0,0 0 0,0 1 0,0-1 0,4 1 0,-3 0-1,8 2 14,4-5 14,5-4-19,-16 3-12,0 0 1,0-1-1,-1 1 0,1-1 1,-1 0-1,1 0 0,-1 0 1,0 0-1,0 0 0,0-1 0,0 1 1,-1-1-1,0 0 0,0 0 1,0 0-1,0 0 0,0 0 1,-1 0-1,2-6 0,1-9-1,0-1-1,-1 0 0,0-20 0,-1 9 10,4-43-66,0 149 63,-5-70-4,0 4 2,0 0 0,1 1 1,0-1-1,0 0 0,1 0 0,1-1 1,7 16-1,-10-22-3,1 0 1,-1 1-1,1-1 1,0 0 0,0 0-1,0 0 1,0-1-1,0 1 1,0 0-1,0-1 1,1 1-1,-1-1 1,0 0-1,1 0 1,-1 0 0,1 0-1,0 0 1,-1-1-1,1 1 1,0-1-1,-1 1 1,1-1-1,0 0 1,0 0-1,-1 0 1,1-1 0,0 1-1,-1-1 1,5 0-1,-3-1 4,0 0-1,0 0 1,0 0-1,0 0 1,0-1 0,0 1-1,-1-1 1,1 0-1,-1 0 1,0-1-1,0 1 1,0 0-1,0-1 1,0 0-1,-1 0 1,0 0 0,0 0-1,0 0 1,2-5-1,-4 7 14,1 0-13,0-6-9,0 7 16,-1 4 21,-1 30-33,5-17 0,-3-13-124,1 0 0,-1 0 0,1 0 1,-1-1-1,1 1 0,0 0 0,0-1 1,0 1-1,1-1 0,-1 0 1,0 1-1,1-1 0,0-1 0,-1 1 1,1 0-1,0 0 0,0-1 1,0 0-1,0 0 0,0 1 0,0-2 1,5 2-1,-5-2-1440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9:11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11 107 1892,'0'0'2076,"-2"-1"-1200,-3 0-824,4 1 30,1 0 1,0 0-1,0 0 1,0 0-1,0 0 1,-1 0-1,1 0 1,0 0-1,0 0 1,0 0-1,0-1 1,0 1-1,0 0 1,-1 0-1,1 0 0,0 0 1,0 0-1,0 0 1,0 0-1,0-1 1,0 1-1,0 0 1,0 0-1,0 0 1,0 0-1,-1 0 1,1-1-1,0 1 1,0 0-1,0 0 1,0 0-1,0 0 1,0 0-1,0-1 1,0 1-1,0 0 1,0 0-1,0 0 1,0 0-1,0-1 1,1 1-1,-1 0 1,0 0-1,0 0 1,0 0-1,0 0 1,0-1-1,0 1 1,0 0-1,0 0 1,0 0-1,1 0 1,-1 0-1,0 0 1,0 0-1,0-1 1,21-15-81,36-21 0,2 2-4652,-42 25 2506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9:12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0 135 1040,'0'0'6405,"3"-2"-5711,25-15 486,2 0 0,33-12 1,-27 13-809,34-22 1,-60 32-804,8-4-912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9:12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37 5044,'0'0'4126,"-5"3"-3897,-12 12-16,13-11 372,3-2-409,-7 21 331,-9 48 0,0-1-268,7-27-181,3 0 0,1 1 1,-1 59-1,7-95-100,0-1-354,0 0-1,-1 0 1,0 0 0,0 0-1,-1-1 1,0 1-1,0 0 1,0-1 0,-4 8-1,0-9-209,6-5 584,0 0 0,0 0-1,-1 0 1,1 0-1,0 0 1,0 0-1,0 0 1,0 0 0,0 0-1,0 0 1,0 0-1,-1 0 1,1 0-1,0 0 1,0 0-1,0 0 1,0 0 0,0 0-1,0 0 1,-1 0-1,1 0 1,0 0-1,0 0 1,0 0 0,0 0-1,0 0 1,0-1-1,0 1 1,0 0-1,0 0 1,-1 0-1,1 0 1,0 0 0,0 0-1,0 0 1,0 0-1,0-1 1,0 1-1,0 0 1,0 0 0,0 0-1,0 0 1,0 0-1,0 0 1,0 0-1,0-1 1,0 1-1,0 0 1,0 0 0,0 0-1,0 0 1,0 0-1,0 0 1,0-1-1,0 1 1,0 0 0,2-26 30,1 15 1,22-23 9,38-40-1,18-24 891,-72 85-693,30-37 1203,-38 48-1257,-1 2-59,0 0-84,1-1-1,-1 1 1,0 0-1,0 0 0,1 0 1,-1-1-1,0 1 1,0 0-1,1 0 0,-1 0 1,0 0-1,0-1 1,1 1-1,-1 0 0,0 0 1,1 0-1,-1 0 0,0 0 1,1 0-1,-1 0 1,0 0-1,1 0 0,-1 0 1,0 0-1,0 0 1,1 0-1,-1 0 0,0 0 1,1 0-1,-1 0 0,0 1 1,1-1-1,-1 0 1,0 0-1,0 0 0,1 0 1,-1 1-1,5 10 58,-1 0 1,-1 0-1,0 1 0,-1-1 0,2 19 0,4 17 44,1 5-17,-6-31-8,10 34 0,-12-50-65,3 5-58,-1-19 25,0-17 8,-3 4 10,-6-36 0,2 1 44,4 52-49,4-103 105,-2 95-99,0 0-1,1 1 0,0-1 1,1 1-1,0-1 0,8-14 1,-6 15-11,0 0 1,1 0-1,0 1 0,1 0 1,0 1-1,1 0 1,0 0-1,16-13 1,-24 22-5,0 0 1,0 0 0,1 0 0,-1 0 0,1 1 0,-1-1 0,1 0-1,-1 1 1,1-1 0,-1 1 0,1-1 0,0 1 0,-1 0 0,4 0-1,-4 0 2,0 0-1,0 0 0,0 1 0,-1-1 1,1 0-1,0 1 0,0-1 0,0 1 0,0-1 1,0 1-1,-1-1 0,1 1 0,0-1 1,0 1-1,-1 0 0,1 0 0,0-1 0,0 2 1,0 0-3,1 1 0,-1-1 0,0 1 0,0 0 0,0-1 0,-1 1 0,1 0 0,0 0 0,-1 0 0,0-1 0,0 1 1,0 5-1,-1 1-109,-1 1 0,0-1 0,-1 0 0,1 0 0,-2 0 0,1 0 1,-8 12-1,-4 3-1912,-20 25 0,34-48 1924,-25 33-2421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9:13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1 100 1364,'0'0'4138,"0"-3"-3766,6-39 2998,-6 40-3112,1-1-22,1 0-141,-1-1 0,1 1-1,0 0 1,0 0 0,0 0 0,0 0-1,1 0 1,-1 1 0,1-1 0,0 1-1,0-1 1,0 1 0,3-2 0,-2 1-34,-3 2 29,10-1 112,-10 2-187,0-1-1,0 1 0,0 0 1,0-1-1,0 1 0,0 0 1,0 0-1,0 0 1,0 0-1,0 0 0,-1 0 1,1 0-1,0 0 0,0 0 1,0 1-1,0-1 1,0 0-1,0 0 0,0 1 1,0-1-1,1 1 0,-1 0-5,0-1-6,-1 0 0,1 0-1,0 0 1,-1 0 0,1 0 0,-1 1 0,1-1 0,0 0 0,-1 0 0,1 1 0,-1-1 0,1 0-1,-1 1 1,1-1 0,-1 1 0,1 0 0,1 1 10,-1-1-1,0 1 0,-1 0 1,1 0-1,0 0 1,0 0-1,-1 0 1,1 0-1,-1 0 1,0 0-1,0 0 1,1 4-1,-1-2-160,-1-1-1,1 1 0,0 0 0,-1-1 1,0 1-1,0-1 0,0 0 0,0 1 1,0-1-1,-1 0 0,1 1 0,-1-1 1,0 0-1,0 0 0,0 0 0,-1-1 1,-2 4-1,-6 2-2907,9-7 2282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9:14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59 1328,'0'0'2584,"1"-2"-2272,1 1-116,-1 0 0,0-1 1,0 0-1,1 1 1,-1-1-1,0 0 0,-1 0 1,1 1-1,0-1 1,0-2-1,0 1 97,-1 1-101,0-1 0,-1 1 0,1-1 0,0 1 0,-1 0 0,0-1 0,1 1 0,-1 0 0,-1-3 0,1 4-336,0-2 398,-1 2-137,-2 0-83,0 0-1,-1 1 1,1-1 0,0 1-1,0 0 1,-1 0-1,1 1 1,0-1 0,0 1-1,-1 0 1,1 0-1,0 0 1,0 1 0,0-1-1,0 1 1,0 0-1,1 0 1,-1 1 0,-4 2-1,0 2 27,-1-1 1,1 1-1,0 1 0,0-1 1,0 1-1,-10 16 0,11-13 0,0-1 16,1 0 1,-7 14-1,12-21-51,-1 1 0,1 0 0,0-1 0,0 1 0,0 0 0,0 0-1,1 0 1,0 0 0,-1-1 0,2 1 0,-1 6 0,3 6 3,-2-12-14,4-3 8,-2 3-13,13 3 104,-13-6-80,1-3-16,15-5 0,-17 6-17,1-1 1,-1 0-1,0 0 1,0 0-1,0 0 0,0 0 1,0 0-1,0-1 1,-1 1-1,1 0 0,-1-1 1,0 0-1,1 1 1,-1-1-1,0-3 1,1 2-26,3-4 5,-2 4 14,-1-1 1,0 1-1,0 0 0,0-1 1,0 1-1,-1-1 0,2-5 1,3-10-35,-5 18 20,0 0-39,-1 1 12,0 1-1,0-1 1,0 1 0,1 0 0,-1-1-1,0 1 1,1-1 0,-1 1 0,0-1-1,1 1 1,-1 0 0,0-1 0,1 1-1,-1 0 1,1-1 0,-1 1 0,1 0-1,-1 0 1,1-1 0,-1 1 0,1 0-1,-1 0 1,1 0 0,-1 0 0,1 0-1,-1 0 1,1 0 0,-1 0 0,2 0-1,10-3-4153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2:18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29 2072,'-1'-3'198,"-3"-13"4254,4 15-4398,0 1-1,0-1 1,1 1 0,-1 0-1,0-1 1,0 1 0,0-1-1,0 1 1,0 0 0,0-1-1,1 1 1,-1 0 0,0-1-1,0 1 1,0 0 0,1-1 0,-1 1-1,0 0 1,1 0 0,-1-1-1,0 1 1,0 0 0,1 0-1,-1-1 1,0 1 0,1 0-1,-1 0 1,1 0 0,-1 0-1,0-1 1,1 1 0,-1 0-1,1 0 1,-1 0 0,0 0-1,1 0 1,-1 0 0,1 0-1,-1 0 1,0 0 0,1 0-1,-1 1 1,0-1 0,1 0 0,8 2 77,-1 1 0,0-1 1,0 1-1,0 1 1,-1 0-1,1 0 1,-1 0-1,0 1 1,0 0-1,10 10 1,-4-3-5,-1 1 0,0 0 1,0 1-1,11 19 0,-17-22-78,0-1 1,0 1-1,-2 0 0,1 0 0,-1 0 0,2 13 0,-4-17-18,-1 1-1,0 0 1,-1-1 0,0 1-1,0 0 1,0-1 0,-1 1-1,0-1 1,0 1-1,-4 8 1,-2-4 221,7-12-241,0 0 0,-1 0 0,1 0 0,0 0 0,0 0 0,0 0 0,-1 0 0,1 0 0,0 0 0,0 0 0,-1 0 0,1 0 0,0 0-1,0 0 1,0 0 0,-1 0 0,1 0 0,0 0 0,0 0 0,0 0 0,-1 0 0,1 0 0,0 0 0,0 0 0,0-1 0,-1 1 0,1 0 0,0 0-1,0 0 1,0 0 0,0-1 0,-1 1 0,1-1 11,-1 0-1,0-1 1,1 1-1,-1 0 1,1-1 0,-1 1-1,1 0 1,0-1-1,-1 1 1,1-1-1,0 1 1,0-1 0,0 1-1,0 0 1,1-3-1,2-9 38,0 0 0,2 0 0,-1 1 0,2 0 0,-1 0 0,2 0 0,13-20 0,66-71-587,-82 100 465,18-19-2034,-11 12-2681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2:18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69 238 1584,'0'0'682,"4"-3"-70,13-9-57,-14 10-297,0-2 1,-1 1-1,1 0 1,-1 0-1,1-1 1,-1 1-1,0-1 0,-1 0 1,1 0-1,-1 1 1,3-9-1,-3 7-61,0 3-94,-1 1 0,1-1 0,-1 0 0,1 1 0,-1-1 0,0 1 0,1-1 0,-1 0 0,0 1 0,0-1 0,0 1 0,-1-1 0,1 0 0,0 1 0,0-1 0,-2-1 0,2 2-54,-1 0-1,1 0 1,-1 1 0,1-1-1,-1 0 1,0 0 0,0 1-1,1-1 1,-1 1 0,0-1-1,0 1 1,1-1-1,-1 1 1,0-1 0,0 1-1,0 0 1,0 0 0,0-1-1,0 1 1,-1 0 0,-2 0 53,-1 0 0,1 0 0,-1 0-1,1 1 1,0 0 0,-1 0 0,1 0 0,0 0 0,-7 3 0,8-2-50,-1 0 1,0 1-1,1-1 0,-1 1 0,1 0 1,0 0-1,0 0 0,0 0 1,0 1-1,1-1 0,-1 1 1,1-1-1,0 1 0,0 0 1,0 0-1,1 0 0,-1 0 0,1 0 1,-1 8-1,1-10-45,1 0 0,0 0 0,0 0 0,1 0 0,-1 0 1,0 0-1,1-1 0,-1 1 0,1 0 0,-1 0 0,1 0 0,0-1 0,0 1 0,0 0 0,0-1 0,0 1 1,0 0-1,1-1 0,-1 0 0,0 1 0,1-1 0,-1 0 0,1 0 0,-1 1 0,1-1 0,2 1 0,3 1-95,-1 0-1,1 0 0,0 0 1,0-1-1,9 2 0,-3-1-465,0-1-1,24 1 0,-30-3-241,0-1 0,0 0 0,0 0 0,7-2 1,4-1-1670</inkml:trace>
  <inkml:trace contextRef="#ctx0" brushRef="#br0" timeOffset="1">464 28 1716,'-2'-2'310,"1"0"0,0 0 0,0 0 1,-1 0-1,1 1 0,-1-1 0,1 0 0,-1 1 0,0-1 0,0 1 0,1 0 0,-1-1 1,0 1-1,0 0 0,0 0 0,-4-1 0,4 2 625,2 0-888,-1 1 0,0 0-1,0-1 1,1 1-1,-1-1 1,0 1 0,0-1-1,1 1 1,-1-1-1,0 0 1,0 1 0,0-1-1,0 0 1,-1 0-1,1 1-15,0-1 0,0 0-1,0 0 1,0 1 0,-1-1-1,1 1 1,0-1 0,0 1-1,0-1 1,0 1 0,1-1-1,-1 1 1,0 0 0,-1 1-1,-4 5 115,0 0 0,1 1 0,0-1 0,0 1 0,1 0 0,0 0 0,1 1 0,0-1 0,0 1 0,1 0 0,0-1-1,-2 15 1,2-3-78,1-1 0,1 0 0,1 0 0,5 34-1,-6-49-224,1 0 0,0-1 0,0 1 0,0 0 0,0-1 0,1 1-1,-1-1 1,4 6 0,9 2-4187,-2-5 1909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2:19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1268,'0'-3'972,"1"-13"4887,-3 46-5126,4 15-366,2-1 0,11 51-1,11 15 29,-4-23-1209,-14-52-3768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2:1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1 478 1052,'1'-4'148,"0"-1"0,0 1 0,1-1-1,0 1 1,0 0 0,0 0 0,0 0 0,1 0 0,-1 0-1,1 0 1,5-5 0,4-2 170,-1 1 0,18-13 0,-4 6 826,1 1 0,49-23 0,-70 37-1036,-1 1 1,1-1-1,0 1 0,0 0 0,0 1 1,0-1-1,-1 1 0,1 0 0,0 0 1,0 0-1,0 1 0,0 0 1,0 0-1,-1 0 0,1 1 0,0-1 1,-1 1-1,1 0 0,-1 0 0,0 1 1,0-1-1,6 5 0,4 7 53,-1-1 0,0 1 0,20 30 0,-10-3-5268</inkml:trace>
  <inkml:trace contextRef="#ctx0" brushRef="#br0" timeOffset="1">364 64 1640,'-4'-13'1716,"1"-7"-400,1 5-3,-5-1-1229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2:19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11 1800,'0'0'2806,"-1"-2"-2096,0-3-629,1 5-16,0 0 1,0 0-1,0-1 1,0 1 0,0 0-1,0 0 1,0 0 0,0 0-1,0 0 1,-1-1-1,1 1 1,0 0 0,0 0-1,0 0 1,0 0 0,0 0-1,0 0 1,0-1-1,0 1 1,-1 0 0,1 0-1,0 0 1,0 0 0,0 0-1,0 0 1,0 0-1,-1 0 1,1 0 0,0 0-1,0 0 1,0 0 0,0 0-1,-1 0 1,1 0-1,0 0 1,0 0 0,0 0-1,0 0 1,0 0 0,-1 0-1,1 0 1,0 0-1,0 0 1,0 0 0,0 0-1,0 0 1,-1 0 0,1 0-1,0 1 1,0-1-1,-7 6 129,1 1 0,0 0 0,1 1 0,0-1-1,0 1 1,0 0 0,1 0 0,-6 16 0,8-19-139,1 0 0,0 0 0,0 0 1,0 0-1,1 0 0,0 0 0,0 0 0,0 0 1,0 0-1,1 0 0,1 7 0,-1-9-31,0 0-1,0-1 1,0 1-1,0-1 1,1 0-1,-1 1 0,1-1 1,-1 0-1,1 0 1,0 0-1,0 0 1,0 0-1,0 0 1,0-1-1,0 1 1,0 0-1,1-1 0,-1 0 1,1 0-1,-1 0 1,1 0-1,-1 0 1,5 1-1,-4-1 0,0 0 0,1 0-1,-1 0 1,1-1 0,-1 1 0,1-1 0,-1 0-1,1 0 1,-1-1 0,1 1 0,0 0-1,-1-1 1,0 0 0,1 0 0,-1 0 0,1 0-1,-1-1 1,0 1 0,0-1 0,0 0-1,0 0 1,0 0 0,5-5 0,-8 6-16,1 0 0,-1 0 0,1 0 0,0 0 0,-1 0 0,0 0 1,1-1-1,-1 1 0,0 0 0,0 0 0,1-1 0,-1 1 0,0 0 0,0 0 0,-1-1 1,1 1-1,0 0 0,0 0 0,0 0 0,-1-2 0,-8-20 47,4 17-223,1-1 0,-1 1-1,0 1 1,-1-1 0,1 1-1,-1-1 1,0 2 0,-1-1-1,1 1 1,-1 0 0,0 0 0,0 1-1,-11-5 1,13 6-208,-4-1-3430,-6-1 1182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2:10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52 196 1524,'0'0'3892,"-1"4"-3413,-7 29 259,2 0-1,-3 41 1,3 73 509,4-82-712,-1 7 1742,-2-96-2130,0 0-1,2 0 1,-1-39-1,4 51-99,0-22 390,7-57 1,-7 89-195,8 7-196,0-1-34,-2 0-4,-1-1 0,0 1 0,1-1 0,-1 2 0,0-1 0,-1 0 1,6 7-1,8 10 19,2-1 1,0-1 0,1 0 0,0-2-1,2-1 1,0 0 0,34 16 0,-54-30 5,0-1 1,1 1-1,-1-1 1,1 1-1,-1-1 1,1-1-1,-1 1 1,1 0 0,0-1-1,-1 0 1,1 1-1,0-1 1,-1-1-1,1 1 1,4-1-1,-5-1-1,-1 1-1,0 0 0,1 0 0,-1-1 0,0 1 1,0-1-1,0 1 0,0-1 0,0 0 0,-1 0 1,1 0-1,0 0 0,-1 0 0,0-1 1,1 1-1,-1 0 0,0-1 0,0 1 0,0 0 1,0-1-1,0-4 0,5-20 125,-1 0-1,-1 0 1,0-40-1,-8-83 312,0 65-148,-1-11 97,4 58-506,1 35-118,20 37-9997,-10-11 7095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2:20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19 411 1352,'0'0'4215,"-3"5"-3840,-10 12-52,13-17-310,0 0-1,0 0 0,0 1 0,-1-1 1,1 0-1,0 0 0,0 1 0,0-1 1,-1 0-1,1 1 0,0-1 1,0 0-1,0 1 0,0-1 0,0 0 1,0 1-1,0-1 0,0 0 1,0 1-1,0-1 0,0 0 0,0 1 1,0 0-1,2 15 291,1 0-1,1 0 1,0 0-1,1 0 1,1-1 0,11 22-1,-16-35-209,-1-2-79,0 0 0,0 1 0,0-1 0,0 0-1,0 0 1,0 0 0,0 1 0,1-1-1,-1 0 1,0 0 0,0 0 0,0 1 0,0-1-1,0 0 1,1 0 0,-1 0 0,0 1-1,0-1 1,0 0 0,1 0 0,-1 0-1,0 0 1,0 0 0,1 0 0,-1 0 0,0 0-1,0 1 1,0-1 0,1 0 0,-1 0-1,0 0 1,0 0 0,1 0 0,-1 0-1,0 0 1,0 0 0,1-1 0,-1 1 0,0 0-1,0 0 1,1 0 0,-1 0 0,0 0-1,0 0 1,0 0 0,1 0 0,-1-1 0,0 1-1,0 0 1,0 0 0,1 0 0,-1 0-1,0-1 1,0 1 0,14-13 465,-5-2-191,-1 1-11,0 0 0,14-16 0,-20 27-242,2-1 0,-1 1 1,0 0-1,1 0 0,-1 0 1,1 0-1,0 1 1,0-1-1,0 1 0,0 0 1,0 0-1,8-2 0,-7 4-20,-1 0 0,1 0 0,-1 0 0,0 1 0,1 0 0,-1 0 0,0 0 0,0 0 0,1 1 0,-1-1 0,0 1 0,6 4 0,7 6 14,0 1 0,-1 1 0,17 19 1,20 17-621,-50-48 541,0 0 1,0-1-1,0 0 0,0 1 1,1-1-1,-1 0 0,0 0 1,1-1-1,-1 1 0,0-1 1,1 1-1,-1-1 1,1 0-1,-1 0 0,0-1 1,1 1-1,-1-1 0,0 0 1,6-2-1,2 0-40,0-1 1,0 0-1,-1-1 0,16-10 1,-13 6 72,0 0 1,0-1 0,-1-1-1,0 0 1,-1 0 0,0-1 0,-1-1-1,0 0 1,-1 0 0,0-1-1,-2 0 1,1 0 0,5-17 0,-12 26 29,0 1 0,0 0 0,-1 0 0,0 0 0,1 0 0,-1-1 0,-1 1 0,0-5 0,1 6-10,0 0 0,-1 1-1,0-1 1,1 1 0,-1-1-1,0 1 1,0-1-1,0 1 1,0 0 0,-1-1-1,1 1 1,-1 0 0,1 0-1,-3-2 1,2 3-2,1 0 1,0 0-1,0 0 0,0 0 1,-1 0-1,1 1 0,0-1 1,-1 0-1,1 1 0,0-1 1,-1 1-1,1 0 0,-1-1 1,1 1-1,-1 0 0,1 0 1,-1 0-1,1 0 0,-1 0 0,1 0 1,0 1-1,-1-1 0,1 0 1,-1 1-1,1-1 0,-1 1 1,1-1-1,0 1 0,0 0 1,-2 1-1,0-1 2,-2 2 0,0 0-1,1 0 1,-1 0-1,1 1 1,0 0 0,0-1-1,0 2 1,0-1-1,1 0 1,-1 1 0,-4 8-1,2-3 4,-1 1-1,0 1 0,1 0 0,1 0 0,0 0 0,0 1 0,-3 16 0,8-27-29,0 0 0,-1 1-1,1-1 1,0 0 0,0 0 0,1 1 0,-1-1-1,0 0 1,1 0 0,-1 1 0,1-1 0,0 0-1,0 0 1,0 0 0,0 0 0,0 0 0,0 0-1,0 0 1,1 0 0,-1-1 0,1 1 0,-1 0-1,1-1 1,0 1 0,-1-1 0,4 2 0,-3-2-95,5-3 65,-1 0-1,1 0 1,-1-1 0,0 0 0,0 0 0,0-1-1,0 0 1,0 0 0,-1 0 0,0-1 0,0 1-1,0-1 1,4-7 0,-8 12 51,0-1 0,-1 1 0,1-1-1,0 1 1,0-1 0,0 1 0,-1 0 0,1-1 0,0 1-1,0 0 1,0 0 0,0 0 0,-1 0 0,1-1 0,0 1-1,0 0 1,0 0 0,0 1 0,0-1 0,-1 0 0,1 0 0,0 0-1,0 1 1,0-1 0,0 0 0,-1 1 0,1-1 0,0 0-1,0 1 1,-1-1 0,1 1 0,0-1 0,-1 1 0,1 0-1,-1-1 1,1 1 0,0 0 0,0 1 0,2 3-31,0-1 0,1 1 0,0 0 0,0-1 0,0 0 0,0 0-1,1 0 1,-1 0 0,1-1 0,0 0 0,0 0 0,0 0 0,1-1 0,-1 1 0,0-1 0,1-1 0,0 1 0,7 1 0,-3-2-98,1 0 0,-1 0 0,0-1 0,1 0 0,-1-1 0,0 0-1,1-1 1,-1 0 0,0-1 0,19-6 0,-25 6 116,1 1-1,0 0 0,-1-1 1,1 0-1,-1 0 1,0 0-1,0-1 0,0 1 1,0-1-1,-1 0 1,1 0-1,-1 0 1,0-1-1,0 1 0,-1-1 1,0 1-1,1-1 1,-1 0-1,-1 0 1,1 0-1,-1 0 0,0 0 1,1-8-1,-1-8 243,-1 0 0,0 0 0,-6-33 0,-18-61 539,15 78-490,4 13 88,-2 0 1,0 1 0,-2-1-1,-13-25 1,21 47 34,-3 6-318,0 0-60,1 1 0,0 0 0,0 0 0,0 0-1,1 0 1,0 1 0,0-1 0,0 0 0,1 1 0,-1 0 0,1-1 0,1 1 0,-1 10 0,1 2-62,0 1 1,2 0-1,0-1 1,1 1 0,1-1-1,1 0 1,1 0-1,0 0 1,1-1-1,1 0 1,0 0 0,1-1-1,1 0 1,1-1-1,0 0 1,14 14 0,-12-16-235,1-1 1,0 0 0,28 17 0,-31-22-644,2-1 0,-1 0 0,16 5 1,-6-4-1152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2:06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13 1536,'0'0'2979,"-1"-2"-2164,0-9 5348,3 17-5840,86 189 1845,18-1-983,-90-165-1021,109 176 1401,-118-193-1186,14 14 1550,-20-25-1124,7-159 175,0 21-616,-7 98-368,1 6-773,-2 0 1,-7-51 0,7 82-85,-2-10-874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2:07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38 196 1408,'-1'5'904,"-8"47"618,2 0 1,2 1-1,3 0 1,8 94-1,0-87 2464,-6-69-3911,-1 0 1,0 0-1,-1 0 1,-3-9-1,-4-25 257,6 18 61,-1-20 672,10 48-1023,50 33 52,-41-25-60,-1-1 1,2-1-1,0 0 0,0-1 0,0 0 1,18 4-1,-32-11-28,0-1 1,0 1 0,0-1-1,0 0 1,0 1 0,0-1-1,1 0 1,-1 0 0,0-1-1,0 1 1,0 0 0,0-1-1,0 1 1,0-1-1,0 0 1,0 0 0,-1 1-1,1-1 1,0 0 0,0-1-1,-1 1 1,1 0 0,0 0-1,-1-1 1,1 1-1,-1-1 1,0 1 0,0-1-1,1 0 1,-1 0 0,0 1-1,1-4 1,2-5 39,-1 1-1,0-1 1,-1 0-1,0 0 1,1-13 0,-2 15-32,4-55 178,-2 0 0,-7-74 0,1 62-12,-1 26 631,1 10-2694,2 15-7393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2:08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0 500 1524,'0'0'727,"0"0"-601,0 1 1,0-1-1,0 1 1,0-1-1,0 1 1,1-1-1,-1 1 1,0-1-1,0 1 1,0-1-1,0 0 1,0 1-1,1-1 0,-1 1 1,0-1-1,0 0 1,1 1-1,-1-1 1,0 0-1,1 1 1,-1-1-1,0 0 1,1 1-1,-1-1 1,1 0-1,2 1 8,1 0 1,-1-1-1,0 0 0,1 0 1,-1 0-1,1 0 0,-1-1 0,0 1 1,1-1-1,-1 0 0,6-2 1,-4 1 21,-1 0 0,0-1 0,0 1 0,0-1 0,0 0 0,0 0 0,-1 0 0,0-1 0,1 1 0,-1-1 0,0 0 0,-1 0 0,1 0 0,-1 0 0,3-5 0,-5 8 184,1-3-8,1-12 2,-2 12 277,-1 1-342,-4-8-25,3 8 562,-3 6-639,2 0-140,-1-1 4,1 0 1,0 1-1,0-1 0,0 1 0,0-1 1,0 1-1,1 0 0,-1 0 0,1 1 0,0-1 1,-3 5-1,1 2 35,0-3-17,1 1 0,0-1 1,0 1-1,1 0 0,0 0 1,0 0-1,1 0 0,0 1 0,0 11 1,2-13-26,-1 0 0,2 0-1,-1-1 1,1 1 0,0-1 0,0 1 0,1-1 0,0 0 0,0 1 0,0-2 0,1 1 0,0 0 0,4 5 0,-1-4-1,1 0-1,-1 0 1,1 0-1,1-1 1,-1 0 0,1 0-1,0-1 1,11 4-1,10 3 36,44 10-1,-35-11-5,-37-10-29,13-1 37,-2-4 2,-9 3-48,0 0 0,0-1 1,-1 0-1,1 0 0,-1 0 0,1 0 0,-1-1 0,0 1 0,0-1 0,0 0 0,0 0 0,0 0 0,4-6 0,0-1 23,-1-1-1,11-22 0,-6 5-9,-1 0-1,-1-1 1,5-34-1,8-91 29,-22 150-54,11-82 697,-1-168 1,-10 253-667,0 1 0,0-1 0,0 1 0,0 0 0,0-1 0,0 1 0,0-1 0,0 1 0,0-1 1,0 1-1,0 0 0,0-1 0,0 1 0,0 0 0,0-1 0,-1 1 0,1-1 0,0 1 0,0 0 1,-1-1-1,1 1 0,0 0 0,-1-1 0,-4 7 130,-6 19-211,11-24 82,-10 29 42,1 0-1,2 1 0,1 0 0,-3 62 1,8-68-44,2 1 1,0-1-1,2 1 0,1-1 1,0 0-1,14 38 1,-14-51-62,2 1 1,-1-1 0,2 0-1,14 22 1,-18-30-122,1 1 0,0-1 0,-1 0 0,1 0 0,1 0 0,-1 0 0,0-1 0,1 0 0,0 0 0,0 0 0,0-1 0,0 1 0,0-1 0,6 1 0,-8-2-436,-1-1 0,1 0 0,0 0 0,0 0 0,-1 0 0,1-1 0,0 1 0,0-1 0,-1 0 0,1 1 0,-1-1 0,5-3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2:08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7 168 1388,'0'0'751,"-2"0"-8,2 0-635,0 0-1,0 0 1,0 0-1,-1 0 1,1 0-1,0-1 1,0 1-1,0 0 1,-1 0-1,1 0 1,0 0-1,0 0 1,0 0-1,0 0 1,-1 0-1,1-1 0,0 1 1,0 0-1,0 0 1,0 0-1,0 0 1,0-1-1,-1 1 1,1 0-1,0 0 1,0 0-1,0-1 1,0 1-1,0 0 1,0 0-1,0 0 1,0-1-1,0 1 1,0 0-1,0 0 1,0 0-1,0-1 1,6-7 769,14-5-1310,-18 12 679,4-2-179,0-1-1,0 1 1,1 1 0,-1 0 0,10-3 0,3 0 6,-8 1-76,250-90-3745,-216 76 1892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2:08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1 1648,'-5'5'836,"-17"23"-169,1 2 1,2 0 0,0 1-1,2 1 1,2 0 0,1 1-1,-11 38 1,3 7 213,3 1 1,-10 91-1,26-154-648,1 1 0,1 0 0,0-1 0,1 1 0,1 0 0,3 17 0,-4-33-223,0-1 0,0 0 0,0 0 0,0 1 0,1-1 0,-1 0 0,0 0 0,0 1 0,0-1 0,0 0 0,0 0 0,0 1 0,0-1 0,1 0-1,-1 0 1,0 1 0,0-1 0,0 0 0,1 0 0,-1 0 0,0 0 0,0 1 0,0-1 0,1 0 0,-1 0 0,0 0 0,0 0 0,1 0 0,-1 0 0,0 0-1,0 0 1,1 0 0,-1 0 0,0 0 0,1 0 0,-1 0 0,0 0 0,0 0 0,1 0 0,-1 0 0,0 0 0,0 0 0,1 0 0,-1 0 0,0 0 0,0 0-1,1 0 1,-1-1 0,0 1 0,0 0 0,0 0 0,1 0 0,-1 0 0,0-1 0,0 1 0,0 0 0,0 0 0,1 0 0,-1-1 0,0 1 0,0 0 0,0 0-1,0-1 1,0 1 0,11-16 155,-11 15-171,4-7 33,0 0 1,-1-1 0,0 0-1,-1 0 1,1 0 0,0-13 0,2-6 22,53-314 650,-25 134 510,-25 159-474,-8 46-610,1 1-9,1-2-93,-1 4-17,-1 0 0,0 0 1,0 0-1,0 0 0,0 0 0,1-1 1,-1 1-1,0 0 0,0 0 0,0 0 1,1 0-1,-1 0 0,0 0 0,0 0 1,0 0-1,0 0 0,1 0 0,-1 0 1,0 0-1,0 0 0,0 0 0,1 0 0,-1 0 1,0 1-1,0-1 0,0 0 0,0 0 1,1 0-1,-1 0 0,0 0 0,0 0 1,0 0-1,0 1 0,1-1 0,-1 0 1,0 0-1,0 0 0,0 0 0,0 0 1,0 1-1,0-1 0,0 0 0,0 0 1,0 0-1,1 0 0,-1 1 0,0-1 1,0 0-1,0 0 0,0 0 0,0 1 1,0-1-1,0 0 0,0 0 0,0 1 1,30 86 162,20 98 1,14 45-1505,-55-205 649,8 25-634,-7-15-4667,-7-24 2569</inkml:trace>
  <inkml:trace contextRef="#ctx0" brushRef="#br0" timeOffset="1">6 616 1076,'0'-1'187,"-1"1"0,1-1-1,-1 1 1,1-1 0,-1 1-1,1-1 1,0 1 0,-1-1 0,1 0-1,0 1 1,-1-1 0,1 0-1,0 1 1,0-1 0,-1 0 0,1 1-1,0-2 1,1-1-60,0 1-1,0-1 1,0 1 0,0-1-1,0 1 1,1 0 0,-1-1-1,1 1 1,-1 0 0,1 0-1,0 0 1,0 0 0,0 0-1,0 1 1,0-1 0,3-1-1,7-5 189,24-11-1,-26 14-169,91-42 509,24-11-4499,-108 49 2092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2:22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63 153 984,'-12'4'2587,"9"-4"-2373,1 1 1,-1 0-1,1 0 1,-1 0-1,0 1 0,1-1 1,0 1-1,-1-1 1,1 1-1,0 0 0,0 0 1,0 0-1,0 0 0,0 0 1,1 0-1,-1 1 1,-2 4-1,3-6 63,-3 15 484,3-15-703,1 0 0,-1 0 0,1 0 0,0 0 0,-1 0 0,1 0 1,0 1-1,0-1 0,-1 0 0,1 0 0,0 0 0,0 0 0,0 0 0,0 0 0,1 0 0,-1 1 0,0-1 0,0 0 0,1 0 0,-1 0 0,0 0 1,1 0-1,-1 0 0,1 0 0,0 0 0,-1 0 0,1 0 0,0-1 0,-1 1 0,1 0 0,0 0 0,0 0 0,1 0 0,-1 0 64,2-1-6,4-2-29,1 0 0,0 0 0,-1 0 0,0-1 0,1 0 0,-1-1 0,0 1 0,-1-2 0,1 1 0,-1 0 0,9-9 0,-6 5 107,0 0 1,-1-1 0,0-1-1,0 1 1,-1-1-1,11-20 1,-12 17 66,0-1-1,5-22 1,-11 33-238,0 0 1,0 0-1,-1 0 1,1 0-1,-1 0 1,0 0-1,1 0 0,-1 0 1,-1 1-1,-1-5 1,3 6-26,-1-1 8,0 1-118,-1 0-1,1 0 1,0 0 0,-1 0 0,1 0-1,-1 0 1,1 1 0,-1-1 0,1 0-1,-1 1 1,1-1 0,-3 1-1,-9-1-514,10 1-296,0 1-783,-8 3-1235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2:22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13 287 992,'-12'-5'3782,"31"2"-1150,77-14-2073,505-129 825,-448 106-1252,-79 20-257,94-21-1452,-135 31-1586,-23 5 1187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2:23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0 295 1180,'0'0'3324,"9"-4"-2931,31-13 215,74-20 1,58-6 315,-83 22-659,-17 3-38,168-36 554,-69 19-237,-31 5 306,-111 25-161,32-12-1,-24 4-6148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2:24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1 150 932,'0'0'5426,"11"-1"-5187,161-23 494,224-33 257,-324 45-873,146-22 171,-151 24-207,28-1-1256,-92 10 663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2:10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35 367 1732,'0'0'905,"0"0"-820,0 1 1,0-1-1,0 0 0,0 1 1,0-1-1,0 0 0,0 1 1,0-1-1,0 0 1,1 1-1,-1-1 0,0 0 1,0 1-1,0-1 0,1 0 1,-1 0-1,0 1 0,0-1 1,1 0-1,-1 0 0,0 0 1,1 1-1,-1-1 1,0 0-1,0 0 0,1 0 1,-1 0-1,0 0 0,1 0 1,-1 0-1,0 0 0,1 0 1,-1 1-1,1-1 0,-1-1 1,1 1-1,9-2 155,-1 0-1,1-1 0,-1-1 0,0 1 1,0-2-1,10-5 0,-14 8-120,0-1-1,-1 0 0,1 0 0,-1-1 1,0 1-1,0-1 0,0 0 0,0 0 0,-1 0 1,1-1-1,-1 1 0,0-1 0,2-6 0,-4 7 63,0 0 0,0 0-1,-1 0 1,1 0 0,-1-6-1,0 7-46,0 0 173,-5-4 45,4 6-324,1 0 1,-1 0-1,1 0 0,-1 0 0,1 0 0,-1 0 0,1 1 0,-1-1 1,0 0-1,0 0 0,1 1 0,-1-1 0,0 0 0,0 1 0,0-1 1,0 1-1,0-1 0,1 1 0,-1 0 0,0-1 0,0 1 1,0 0-1,0 0 0,0-1 0,0 1 0,-1 0 0,0 0 0,-6 1 40,1 1-1,-1 0 0,1 0 0,0 1 1,0 0-1,0 0 0,0 0 0,0 1 1,1 0-1,-1 0 0,1 1 0,1 0 1,-1 0-1,0 0 0,-8 12 0,10-13-43,1 1 0,-1-1 1,1 1-1,0 0 0,0 1 0,0-1 0,1 0 0,0 1 0,0 0 0,0-1 0,1 1 0,-1 0 0,2 0 0,-1 0 0,0 0 0,1 0 1,0 0-1,1-1 0,-1 1 0,1 0 0,2 8 0,0-9-11,0 0 0,0 0 0,0 0 0,0 0 0,1 0 0,-1-1-1,1 0 1,0 0 0,1 0 0,-1 0 0,1-1 0,0 1 0,0-1 0,10 5 0,-1-2 6,0 0 1,0-1-1,0 0 0,23 4 1,-25-7-15,0 0 0,0-1 1,1-1-1,-1 1 0,0-2 1,0 0-1,1 0 0,-1-2 1,0 1-1,0-1 0,-1-1 1,1 0-1,-1-1 1,0 0-1,0 0 0,0-2 1,-1 1-1,0-1 0,0 0 1,0-1-1,-1-1 0,-1 1 1,1-1-1,-1-1 0,-1 1 1,0-1-1,0-1 1,-1 1-1,0-1 0,-1 0 1,4-12-1,1-5 128,-2 1 0,-2-1 0,0 0 0,-2-1 0,0 0 0,-3 1 0,0-1 0,-5-46 0,-1 50 261,2 14-61,3 11-318,0 0 0,0 0-1,0 0 1,0 0 0,0 0 0,0 0-1,0 0 1,0 0 0,0 0 0,0 0-1,0 0 1,0 0 0,0 0 0,-1 0-1,1 0 1,0 0 0,0 0 0,0 0-1,0 0 1,0 0 0,0 0 0,0 0-1,0 0 1,0 0 0,0 0 0,0 0-1,0 0 1,0 0 0,0 0 0,0 0-1,0 0 1,-1 0 0,1 0 0,0 0-1,0-1 1,0 1 0,0 0 0,0 0-1,0 0 1,0 0 0,0 0 0,0 0-1,0 0 1,0 0 0,0 0 0,0 0-1,0 0 1,0 0 0,-2 10-2,0-3-2,1-1 0,-1 1 0,2-1 0,-1 1 1,1 0-1,0-1 0,1 11 0,0-9 0,19 129 153,-16-119-157,1 1 1,0-2 0,2 1 0,0 0-1,14 23 1,-18-36-118,0-1 0,0 1 0,0-1 0,1 0 0,0 0 0,0 0-1,0 0 1,0-1 0,1 1 0,-1-1 0,1 0 0,6 2 0,-9-4-441,2-1-126,13 1-159,-13 0-252,-1-3-810,8-5-1356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2:24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45 200 1516,'-42'2'4233,"39"-2"-2905,12-1-1076,289-41 971,18-2-412,-193 25-439,131-26 377,-188 21-1366,-49 13-967,-11 3-1775,1 1 1231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2:28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1444,'0'0'4393,"1"6"-3829,41 139 2214,-28-96-2150,9 26 318,-21-69-1146,0 0-1,-1 1 1,0-1-1,0 0 1,0 7-1,-1-10-583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2:28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1 912,'0'0'5085,"5"7"-4731,9 18-106,-3-3 105,2 0 0,20 26-1,-14-25-183,0-2 0,1 0-1,1-1 1,1 0 0,31 19-1,-38-30-63,1 0-1,1-1 1,-1-1 0,1-1-1,0 0 1,1-1-1,31 4 1,-45-8 13,0-1 0,0 0 0,0 0 0,0-1 0,-1 1 0,1-1 0,0 0 0,0 0 0,0 0 0,6-3 0,29-19 1885,-36 20-1744,-1 2 1154,-2 8-1294,0 3-72,-1 1 0,0 0-1,-1-1 1,0 1 0,0-1 0,-2 0-1,-7 18 1,-62 141 320,-4 3-1037,76-171 533,0 1 0,0 0-1,1-1 1,-1 1 0,-1-1-1,1 0 1,0 1 0,0-1-1,0 0 1,-1 0-1,-1 2 1,-7 3-5368,-8 2 2073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2:39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76 163 1264,'0'0'858,"-14"-1"2140,7-2-2320,5 2-37,-12-1 2102,-16-14 704,29 14-3167,0 2-241,1 0-1,-1-1 1,1 1-1,-1-1 1,1 1-1,-1-1 0,1 1 1,0-1-1,-1 1 1,1-1-1,0 1 1,-1-1-1,1 1 1,0-1-1,0 1 1,0-1-1,-1 0 1,1 1-1,0-1 1,0 1-1,0-1 1,0 0-1,0 0 0,-1-11 198,1 9 2,2-1-131,1-2-65,1 1 0,-1-1 0,1 1 1,0-1-1,1 1 0,-1 1 0,1-1 0,9-7 1,-3 5-10,1 0 0,-1 1 1,1 0-1,0 1 1,1 0-1,-1 1 0,27-5 1,-33 8-28,-1 0 1,1 1 0,-1-1-1,1 1 1,-1 0-1,1 1 1,0 0 0,-1 0-1,1 0 1,-1 0-1,0 1 1,1 0-1,-1 0 1,0 0 0,0 1-1,0-1 1,-1 1-1,1 0 1,-1 1 0,1-1-1,5 7 1,-6-5-4,-1 0 1,1-1-1,-1 1 1,0 1-1,0-1 1,-1 0-1,1 1 1,-1-1-1,-1 1 1,1 0-1,0 6 0,0-2 1,-2-1 0,0 1 0,0-1 0,0 1 0,-1-1 0,-3 13 0,-3 5 5,-2 0 1,-1-1 0,-21 42 0,-34 51-1,60-109-14,-3 12 3,7-21 5,2 3-11,0-2 8,0 0 0,-1 0 0,1 0-1,0 0 1,0 0 0,1 0 0,-1 0 0,0 0 0,1-1-1,-1 1 1,1 0 0,-1-1 0,1 1 0,0-1 0,-1 0-1,1 1 1,0-1 0,0 0 0,0 0 0,0 0 0,0-1-1,0 1 1,4 1 0,11 1 12,31 3 0,4 0-419,-44-5 12,-1-1-1,1 0 1,0 0 0,10-3 0,0 1-1045,-16 2 1104,9-2 25,3-2-4420,1-2 1994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2:39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 1728,'-3'-3'3974,"5"7"-2526,9 12-681,-4-5-750,0-1 0,11 10 0,-2-6 155,0-1-1,1 0 1,0-1 0,1-2-1,21 11 1,-34-19 101,-1-1-1,1 0 1,0 0-1,-1-1 1,1 1 0,0-1-1,0 0 1,-1 0-1,1-1 1,0 1 0,8-3-1,-12 4-86,0 0-174,0-1 1,-1 1-1,1-1 0,-1 1 1,0-1-1,1 1 0,-1 0 1,1-1-1,-1 1 0,0 0 1,1-1-1,-1 1 0,0 0 1,0 0-1,0-1 0,0 1 1,1 1-1,-9 38 232,-19 65-1,21-83-192,-61 173 170,34-107-1373,24-61 201,-8 18-4201,13-33 2387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2:48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15 106 932,'0'0'2758,"-3"-5"-1980,-9-22 4880,13 38-5502,0 1 0,1 0 0,0-1 0,0 1 1,2-1-1,4 12 0,31 63 393,-27-61-421,2 2 42,0-1-1,2-1 0,1 0 0,31 34 1,-31-38 76,8 8 728,-23-28 174,-2-3-1116,1 1-1,0 0 0,0 0 1,0-1-1,0 1 1,0 0-1,0 0 0,1 0 1,-1 0-1,0 0 0,2-1 1,1 0 37,-4 1-59,0 1 0,1 0 0,-1-1 0,0 1 0,1 0 0,-1-1 0,0 1 0,1 0 0,-1-1 0,0 1 0,0-1 0,0 1 0,1 0 0,-1-1 0,0 1 0,0-1 0,0 1 0,0-1 0,0 1 0,0-1 0,5-42 361,-3-72 1,-1 5-82,0-25 99,0 93-961,-2 38 194,2-4-369,0 1-1309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2:48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12 283 1180,'27'94'4412,"25"126"343,-49-185 38,-8-42-4591,-4-8-86,1-1 0,1 0 0,0-1 0,1 0 0,-4-17-1,3 4 6,-4-12 128,2 0 1,3-1 0,-3-46-1,9 86-193,3-10-12,-2 10 23,5 8-42,66 54 66,-42-32-40,35 24 0,-55-44-36,1-1 0,0 0 0,0-1 0,23 9 0,-31-13 2,-2-1-15,0 0 1,0 0-1,0 0 1,0 0-1,0 0 1,0 0-1,0 0 1,0 0-1,0 0 1,0 0-1,0 0 1,2-1-1,-1 0 7,1 1 49,-3 0-54,0-1 0,0 1 0,0 0-1,0 0 1,0-1 0,0 1 0,0 0 0,0-1 0,1 1 0,-1 0 0,0 0 0,0-1 0,0 1 0,0 0 0,0 0 0,0-1 0,1 1 0,-1 0 0,0 0 0,0-1 0,0 1 0,1 0 0,-1 0 0,0 0 0,0 0 0,0-1 0,1 1 0,-1 0 0,1 0 2,-1-1 0,1 1 0,-1 0 1,1 0-1,-1-1 0,1 1 0,-1-1 0,0 1 1,1 0-1,-1-1 0,0 1 0,1-1 1,-1 1-1,0-1 0,0 1 0,0-1 0,1 1 1,-1-1-1,0 1 0,0-1 0,0 1 1,0-1-1,0 1 0,0-1 0,1-10 48,-1 1 0,0-1 0,-1 0-1,0 1 1,0 0 0,-1-1 0,-5-12 0,-29-74 181,23 64-143,-34-71 305,16 37-451,30 64-132,-3-2 169,30 38-14827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2:49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0 482 1364,'0'0'960,"1"2"-73,-1 0-686,1 0-1,0 0 1,-1 1 0,1-1-1,0 0 1,0 0 0,0 0-1,0 0 1,1 0 0,-1-1-1,0 1 1,1 0 0,-1 0-1,1-1 1,0 1 0,-1-1-1,1 0 1,0 1 0,0-1-1,0 0 1,0 0 0,0 0-1,0 0 1,1-1 0,-1 1-1,0 0 1,0-1 0,0 0-1,1 1 1,-1-1 0,0 0-1,0 0 1,1 0 0,2-1-1,0 0-104,-1 0 0,1 0-1,-1-1 1,0 1 0,1-1-1,-1 0 1,0 0 0,0 0 0,0-1-1,-1 0 1,1 1 0,0-1-1,-1 0 1,0-1 0,0 1-1,0-1 1,0 1 0,0-1 0,-1 0-1,0 0 1,0 0 0,0 0-1,0 0 1,0-1 0,1-6-1,-3 9-37,1-1-1,-1 1 0,1 0 0,-1 0 0,0-1 0,0 1 0,0 0 0,0 0 0,0-1 0,-1 1 0,1 0 0,-1 0 0,1-1 0,-1 1 1,0 0-1,0 0 0,0 0 0,0 0 0,-2-3 0,1 3 146,-3 4-120,-1 0-56,1 0 1,-1 0-1,1 1 1,-1 0-1,1 0 1,0 0-1,0 1 0,0-1 1,1 1-1,-1 1 1,1-1-1,0 0 1,-6 10-1,5-7-52,1-1 0,0 1 0,1 0 0,-1 1 0,1-1 1,1 1-1,-1-1 0,1 1 0,1 0 0,-2 10 0,3-15-1,0 0-1,0 0 1,1 0 0,-1-1-1,1 1 1,-1 0-1,1 0 1,0-1 0,0 1-1,0-1 1,0 1 0,1-1-1,-1 1 1,1-1 0,-1 0-1,1 1 1,0-1-1,0 0 1,0 0 0,0 0-1,0-1 1,0 1 0,1 0-1,-1-1 1,3 2-1,1 0-48,0-1-1,0 0 1,0 0-1,0 0 0,0 0 1,0-1-1,1 0 0,11 0 1,-10-1 31,0-1 1,0 0-1,0-1 1,0 0-1,0 0 1,0 0 0,0-1-1,-1 0 1,1-1-1,-1 0 1,0 0-1,0-1 1,0 1-1,-1-1 1,0-1-1,0 1 1,0-1-1,0 0 1,-1-1-1,5-7 1,2-3 34,-2-1 1,0-1 0,-1 1-1,0-2 1,-2 1 0,9-34-1,-9 22 248,-2 0 0,-1 0-1,-1 0 1,-2 0 0,-1-1 0,-1 1-1,-9-47 1,5 47 372,-3-11 196,7 40-176,-1 10-539,-1 1-70,0 0 1,1 1 0,0-1-1,1 1 1,0 0 0,1 11-1,14 124 227,-10-125-207,0 0 0,1-1 0,2 0 0,-1 0 0,15 26 0,-8-20 9,17 30-7,-27-50-33,1 1-1,0-1 1,0 1-1,1-1 1,-1-1-1,10 8 1,-10-9-114,0-1 0,0 1 0,0-1 0,0 0 0,0-1 0,1 1 0,-1-1 0,1 0 0,-1 0 0,1 0 0,-1 0 0,1-1 0,-1 0 0,1 0 0,0 0 0,-1-1 0,1 1 0,6-3 0,-9 2-250,1 0-1,-1 0 1,1-1 0,-1 1 0,0-1-1,0 0 1,0 1 0,4-5 0,-2 2-807,-1 0-2146,1-11 35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2:49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41 447 1136,'-3'-1'736,"0"0"-415,1 1 1,-1-1 0,1 0 0,-1 0 0,1 0 0,-1 0-1,1-1 1,0 1 0,0 0 0,0-1 0,0 0 0,0 1 0,0-1-1,-2-3 1,2 2 814,7-4-624,12-17-230,1 1 0,1 0 0,1 1 0,1 2-1,1 0 1,1 1 0,26-17 0,190-106-441,-101 76-4105,-129 63 3527,26-13-1657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2:50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1 1040,'0'0'8246,"-8"3"-7614,6-2-601,-5 1 138,-1 1 0,1 0 0,0 0 0,1 1 0,-1 0 0,1 0-1,-1 1 1,1 0 0,-7 7 0,6-5-33,-58 73 1134,58-70-1120,1-1 0,0 1 0,1 1 0,0-1 1,1 1-1,0 0 0,-3 12 0,5-11-43,0 0 1,0 0-1,1 1 0,1-1 1,0 1-1,0-1 1,1 1-1,4 15 1,-4-23-74,1 0 0,-1 0 1,1 0-1,0-1 0,0 1 1,1 0-1,0-1 0,-1 0 1,1 1-1,1-1 0,-1 0 1,1-1-1,-1 1 0,1-1 1,0 1-1,0-1 0,1 0 1,-1-1-1,0 1 0,1-1 1,0 0-1,6 2 0,-1 0-57,1-1-1,0 0 1,0-1-1,0 0 1,0-1-1,1 0 0,-1-1 1,0 0-1,1-1 1,-1 0-1,0-1 0,15-4 1,-8 0-543,-2 0 1,1-1 0,-1-1-1,23-14 1,23-23-5348,-39 26 2762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2:11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21 360 1504,'-3'-1'788,"-7"-3"22,10 4-679,-1 0 0,1 0 0,0 0 0,-1-1 0,1 1 0,-1 0 0,1 0 0,0 0 0,-1-1 0,1 1 1,0 0-1,-1-1 0,1 1 0,0 0 0,-1-1 0,1 1 0,0 0 0,0-1 0,-1 1 0,1 0 0,0-1 0,0 1 0,0-1 0,-1 1 0,1-1 0,0 1 0,0 0 0,0-1 1,0 1-1,0-1 0,0 1 0,0-1 0,0 1 0,0-1 0,0 1 0,0 0 0,1-1 0,3-5-5,1 0 0,0 1 0,0 0 0,0 0 0,1 0 0,0 0 0,0 1 0,0 0 0,9-4 0,101-49-74,26-13-4648,-120 56 2526</inkml:trace>
  <inkml:trace contextRef="#ctx0" brushRef="#br0" timeOffset="1">628 0 1308,'0'0'3202,"0"6"-2468,7 121 2129,-7-80-1770,13 91-1,-1-70-515,13 59 308,-16-89-605,-5-18-192,10 28 0,-9-33-523,4 9-5467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2:42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28 100 1620,'0'0'809,"-5"-12"1970,-11-10 1698,14 21-3598,-1-5-457,2 6-146,2 6 1425,15 32-1425,2-1 1,27 46-1,-31-63-100,0-1 0,2 0 1,0-1-1,1-1 0,0 0 0,38 26 0,-52-41 38,1 0-1,0 0 0,0 0 0,0 0 1,5 0-1,-6-1 519,0-2-385,0 0-279,-1 0 0,1-1 0,-1 1 0,0 0-1,1-1 1,-1 0 0,0 1 0,0-1 0,0 0 0,0 0-1,0 0 1,-1 0 0,1-1 0,-1 1 0,1 0 0,-1-1 0,0 1-1,0-1 1,1-3 0,6-24 169,-1 0 1,-2-1-1,-1 0 0,0-40 1,-2 31-107,1-54-2052,-3 93 1205,0-2-128,0-9-137,0 9-249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2:42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33 225 1456,'0'0'4881,"8"11"-3539,12 192 1782,-5-118-2023,-15-84-943,2 6-52,-2-5 252,-1-6 1831,-21-78-1920,6 22 15,-18-119-1,30 151-223,4 24-41,0 2-11,-1-4 4,1 6-12,0 0 1,0 0-1,0-1 0,0 1 0,0 0 1,0 0-1,0-1 0,0 1 1,0 0-1,0 0 0,0-1 0,0 1 1,1 0-1,-1 0 0,0-1 1,0 1-1,0 0 0,0 0 1,0-1-1,0 1 0,1 0 0,-1 0 1,0 0-1,0-1 0,0 1 1,1 0-1,-1 0 0,0 0 0,1-1 1,11 2 3,-5 2 8,22 17-1,50 26 0,-62-38 12,-1-1 0,2 0 0,-1-2 0,1 0 0,25 4 0,-39-8 44,0-1-1,0 1 0,0-1 1,0 0-1,1-1 0,6 0 1,-10 1-44,0-1-1,0 1 1,0 0 0,0-1 0,0 1 0,0-1-1,0 0 1,0 1 0,0-1 0,0 0 0,0 1-1,0-1 1,0 0 0,-1 0 0,1 0 0,0 0-1,-1 0 1,1 0 0,0 0 0,-1 0 0,1 0-1,-1 0 1,0 0 0,1 0 0,-1 0 0,0 0-1,0 0 1,0-1 0,1 1 0,-1 0 0,0 0-1,-1-2 1,-3-30 159,-2 0 0,-19-63 0,17 70-115,-7-26-790,14 50 291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2:43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2 285 1696,'0'0'1501,"-1"2"-864,1-1-530,0-1 0,0 1-1,0-1 1,-1 1 0,1 0 0,0-1 0,0 1 0,0-1 0,0 1 0,1-1 0,-1 1 0,0-1 0,0 1 0,0-1-1,0 1 1,0-1 0,1 1 0,-1-1 0,0 1 0,0-1 0,1 1 0,-1-1 0,0 1 0,1-1 0,-1 0-1,1 1 1,-1-1 0,0 1 0,1-1 0,-1 0 0,1 0 0,-1 1 0,1-1 0,-1 0 0,1 0 0,-1 1 0,1-1-1,0 0 1,1 1 216,1-2-22,1 0-193,0 0 0,1 0 0,-1-1 0,0 0 0,0 0 0,-1 0-1,1 0 1,0-1 0,-1 0 0,1 1 0,-1-1 0,0 0 0,0-1 0,0 1 0,0 0 0,-1-1 0,1 0 0,-1 1 0,0-1 0,0 0 0,-1 0 0,3-6 0,0-16 550,-4 23-471,0 1-18,0 1-153,0 1 1,-1-1-1,1 1 0,0-1 1,0 1-1,0-1 0,0 1 1,0 0-1,-1-1 1,1 1-1,0-1 0,0 1 1,-1-1-1,1 1 0,0 0 1,-1-1-1,1 1 1,0 0-1,-1-1 0,1 1 1,0 0-1,-1-1 1,1 1-1,-1 0 0,1 0 1,-1 0-1,1-1 0,-1 1 1,1 0-1,-1 0 1,1 0-1,-1 0 0,1 0 1,-1 0-1,0 0 0,0 0 4,-1 1 0,0 0 0,1-1 0,-1 1-1,1 0 1,-1 0 0,1 0 0,0 0 0,-1 0-1,1 0 1,-1 2 0,-4 3 11,1 0 1,0 0-1,1 0 0,-6 11 1,8-13-21,-4 7 22,1 0 0,0 1 0,-4 16 0,5-5-24,5-17-11,0-1 1,0-3 0,-1 0 0,0 0 0,1 0 0,0 0 0,-1 0 0,1 0 0,0 0 0,0 0 0,0 0 1,0-1-1,0 1 0,1 0 0,-1-1 0,0 1 0,1 0 0,-1-1 0,1 0 0,0 1 0,0-1 0,-1 0 0,1 0 0,0 0 0,0 0 0,0 0 0,2 0 0,3 2-4,1-1 1,-1 1-1,0-2 0,12 3 1,-12-4 1,0 0 0,0 0 0,0 0 0,-1-1 0,1 0 0,0 0 0,0 0 0,-1-1 0,1 0 0,-1-1 0,1 1 0,-1-1 1,0-1-1,0 1 0,-1-1 0,1 0 0,-1 0 0,1 0 0,-1-1 0,-1 0 0,1 0 0,-1 0 0,1-1 0,-2 1 0,1-1 0,-1 0 1,1 0-1,-2-1 0,1 1 0,3-12 0,1-8 69,-1 0 0,-1-1 0,-2 0 0,0 0 0,-2-47 0,-10 1 1611,10 101-1589,2-1 0,0 0 0,10 37 0,-8-45-32,2-1 0,0 1 0,15 27-1,-18-40-98,0 1-1,0-1 1,1 0-1,-1 0 1,2-1-1,-1 1 1,0-1-1,1 0 1,0-1-1,0 1 1,0-1-1,10 4 1,-14-7-183,1 0 1,0 0-1,0-1 1,-1 1-1,1-1 1,0 0-1,0 0 1,0 0-1,-1 0 1,1 0 0,0 0-1,3-2 1,9 1-5094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2:44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0 227 1128,'0'0'4197,"4"-6"-3563,2-1-446,-1 0 1,1 0 0,1 1-1,-1 0 1,1 0 0,0 0-1,9-5 1,176-93 399,-108 59-4184,-57 29 1700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2:44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13 558 1000,'-8'-2'8131,"5"-38"-7285,2 0-1,3-41 1,15-89 539,-13 134-1080,14-59 677,-7 44-367,-10 46-540,0 1-1,0 0 1,1 0 0,0 0 0,0 0 0,2-5 0,-2 7 23,3-1 21,-5 3-114,0-1 1,0 1-1,1 0 1,-1 0-1,0-1 1,1 1-1,-1 0 1,0 0-1,1-1 1,-1 1-1,0 0 1,1 0-1,-1 0 0,1 0 1,-1 0-1,0 0 1,1-1-1,-1 1 1,1 0-1,-1 0 1,0 0-1,1 0 1,-1 1-1,1-1 1,-1 0-1,0 0 1,1 0-1,-1 0 1,1 0-1,-1 0 1,0 1-1,1-1 1,-1 0-1,0 0 1,1 0-1,-1 1 1,0-1-1,1 1 0,10 7 23,0 1 0,-1 1-1,0 0 1,-1 0 0,13 17-1,40 68-335,-34-50-260,-10-17-776,16 34 0,-20-23-4598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2:44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21 240 1756,'-11'-4'1022,"8"3"-91,3 1-839,-1 0 1,1 0-1,0 0 0,-1 0 1,1-1-1,0 1 0,-1 0 1,1 0-1,0 0 0,-1-1 1,1 1-1,0 0 0,0 0 1,-1-1-1,1 1 0,0 0 1,0 0-1,-1-1 1,1 1-1,0 0 0,0-1 1,0 1-1,0 0 0,-1-1 1,1 1-1,0 0 0,0-1 1,0 1-1,0-1 0,0 1 1,0 0-1,0-1 0,0 1 1,0 0-1,0-1 0,0 1 1,0 0-1,0-1 0,1 0 1,8-10 188,0-1 0,1 2 0,0-1 0,1 1 1,0 1-1,16-11 0,81-44 319,-64 40-855,27-17-4367,-53 30 2404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2:45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1804,'0'0'4952,"1"7"-4387,4 27 207,2-1 0,14 38 1,-8-36-58,2 0 0,2-1 0,1-1 0,44 60 0,-59-90-460,0 1 0,0-1 0,0 0 0,0 0 0,1 0 0,-1 0 0,1 0 0,4 2 0,-6-4 442,-1-2-643,0 0 1,1 1-1,-1-1 0,0 0 1,0 0-1,0 0 1,0 0-1,0 0 0,0 0 1,0 0-1,1-1 1,-1 0 6,1 0 0,-1 1 0,1-1 0,-1 0 0,0 0 0,0 0 0,0 0 0,0 0 0,0 0 0,-1-1 0,1 1 0,0-4 0,3-28 282,-4 24-245,9-95 545,-5 74-655,-2-55 0,-3 54-1021,1 31 415,1-3-1062,-1-12 495,0 12-1016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2:45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61 321 876,'12'169'7645,"-10"-126"-6314,-2-41-1045,0 1-6,0 6-20,0-6 1496,-4-8-1584,-2-3-73,0-1-1,0 0 1,1 1-1,-5-13 1,1-3 253,2 0 1,-6-34 0,5 14 252,8 42-449,1-1-89,2-13 247,3 20-289,25 13 40,61 23 1,-75-34-8,1 0 0,0-2 0,-1 0 0,1-1 0,33 1 0,-47-4-13,-1-1 1,0 1-1,1-1 0,-1 0 0,0 0 0,1 0 0,-1 0 0,0-1 0,0 1 0,0-1 0,0 0 0,0 0 0,3-3 0,-3 2-12,-1 1 0,0-1 0,0 0 0,-1 0 0,1 1 0,0-1 0,-1 0 0,0 0 0,0-1 0,0 1 0,0 0 0,0 0 1,0-5-1,1-44 199,-2 42-170,-3-34 140,-2-1 1,-1 1-1,-16-51 1,17 75-170,3 3-373,2 14 25,-4-7-274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2:46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22 414 1668,'0'0'867,"2"1"-86,1 0-514,0 0-1,1-1 0,-1 1 0,0-1 1,0 0-1,1 0 0,-1 0 0,0 0 1,1-1-1,-1 1 0,0-1 1,5-1-1,-3 0-41,-1 1-1,1-1 1,-1 0 0,1 0-1,-1-1 1,1 1 0,-1-1-1,0 0 1,4-5 0,-4 4 11,0 0 0,-1 0 1,0 0-1,1-1 0,-2 1 1,5-10-1,-6 11-135,0 1 0,0-1 1,0 0-1,-1 1 0,1-1 0,-1 0 0,0 0 0,1 1 0,-1-1 0,-1 0 1,1 0-1,0 1 0,-1-1 0,1 0 0,-3-4 0,3 6-65,-1 0-1,0 0 0,0 0 1,0 0-1,1 0 1,-1 0-1,0 0 1,0 1-1,-1-1 0,1 0 1,0 0-1,0 1 1,0-1-1,0 1 1,-1-1-1,1 1 0,0-1 1,-2 1-1,1-1 19,0 1 86,-2 1-21,-1 1-98,0 0 26,-1 0 0,1 0 0,0 0 0,-1 1 0,1 0 0,0 0 0,-6 6 0,4-2-22,1 0 0,0 0 1,0 0-1,1 1 0,0 0 0,1 0 1,-1 0-1,1 0 0,1 1 0,0-1 1,0 1-1,1 0 0,0 0 0,-1 12 1,3-19-38,0 0 0,0 0 0,0 1-1,0-1 1,0 0 0,1 1 0,-1-1 0,1 0 0,0 0 0,-1 0 0,1 0 0,0 1 0,0-1 0,1-1 0,-1 1 0,0 0 0,1 0 0,-1 0 0,1-1 0,-1 1 0,1 0 0,0-1 0,0 0 0,0 1 0,0-1 0,0 0 0,4 2-1,0 0-21,0-1-1,0 0 0,1 0 0,-1 0 0,1-1 0,0 0 0,11 0 1,-10-1 11,0 0 0,-1-1 0,1 0-1,0 0 1,-1-1 0,0 0 0,1 0 0,-1-1 0,0 0 0,0 0 0,0-1 0,-1 0 0,1 0 0,-1 0 0,0-1 0,0 0 0,-1 0 0,1-1 0,7-10 0,-4 3 15,-1 0 0,0-1 0,-1 1 1,0-2-1,-2 1 0,1-1 0,-2 1 0,5-28 0,-3 12 254,-3-2-1,0 1 0,-2 0 1,-1 0-1,-2-1 0,-10-58 1,11 86-116,0 1 44,-3-3-183,4 6 19,0 0-1,0 0 1,0 0-1,-1 0 1,1 0-1,0 0 1,0 0-1,0 0 1,0 0-1,0 0 1,0 0 0,-1 0-1,1 0 1,0 0-1,0 0 1,0 0-1,0 0 1,0 0-1,0 1 1,-1-1-1,1 0 1,0 0-1,0 0 1,0 0-1,0 0 1,0 0 0,0 0-1,0 0 1,0 1-1,0-1 1,-1 0-1,1 0 1,0 0-1,0 0 1,0 0-1,0 0 1,0 1-1,0-1 1,0 0-1,0 0 1,0 0 0,0 0-1,0 0 1,0 1-1,0-1 1,0 0-1,0 0 1,0 0-1,0 0 1,0 0-1,0 0 1,1 1-1,-5 28 61,1 1-1,2 0 1,1 0-1,4 34 1,0-42-29,0 0 1,1 1-1,10 25 1,-12-39-56,1 0 0,1 1 0,0-2 0,0 1-1,0 0 1,1-1 0,1 0 0,-1-1 0,13 12 0,-16-17-131,0 0 0,1 0-1,-1 0 1,1 0 0,0 0 0,-1 0 0,7 1-1,-8-3-254,0 1-1,-1-1 1,1 0-1,0 1 0,0-1 1,0 0-1,0 0 1,0 0-1,0 0 1,0 0-1,0-1 0,0 1 1,0-1-1,0 1 1,0-1-1,0 1 1,2-2-1,8-7-2985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2:46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4 242 1596,'0'0'908,"-2"-2"-76,2 1-733,0 0 1,0 1 0,-1-1-1,1 0 1,0 0-1,0 0 1,0 0 0,0 1-1,0-1 1,0 0 0,0 0-1,0 0 1,0 0 0,0 0-1,0 1 1,1-1-1,-1 0 1,0 0 0,0 0-1,1 1 1,-1-1 0,1 0-1,-1 0 1,1 1 0,-1-1-1,1 1 1,-1-1-1,1 0 1,0 1 0,-1-1-1,1 1 1,1-2 0,31-22 198,-26 20 83,118-69 468,-85 51-973,94-50-3580,-102 53 1872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2:11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9 171 1528,'-8'-43'5270,"8"41"-4449,0-2-443,0-1-217,1 0 0,-1 0 0,1 0-1,0 0 1,1 0 0,-1 0 0,1 0 0,0 0 0,0 1 0,1-1 0,-1 1 0,1-1 0,0 1 0,0 0 0,0 0 0,1 0 0,4-3 0,-5 3-57,1 0 0,1 1 0,-1-1 0,0 1-1,1 0 1,-1 1 0,1-1 0,0 1 0,8-3 0,-10 4-71,0 1-1,0-1 0,0 1 0,1 0 0,-1 0 1,0 0-1,0 0 0,0 1 0,0-1 1,0 1-1,0 0 0,0 0 0,0 0 1,0 0-1,0 0 0,0 1 0,-1-1 1,5 3-1,-4-1-12,0 0 0,0 0 0,0 1-1,0-1 1,0 1 0,0-1 0,-1 1 0,0 0 0,0 0 0,0 0 0,0 0 0,-1 0 0,1 1-1,-1-1 1,0 0 0,0 1 0,-1-1 0,1 1 0,-1-1 0,-1 7 0,1 3 5,-1 0 0,-1 0 0,0 0 1,-1 0-1,-8 20 0,-5 11 20,-3 0 0,-1-1 0,-29 44 0,42-73-20,6-12-10,0-1-4,-1 6 0,1-5 9,4-1-9,6 7-9,0-2 0,1 1 1,1-2-1,-1 1 0,1-1 0,15 5 0,28 18-8,-36-18 7,1 2 0,-2 0 0,0 1 0,0 1 0,28 33 0,-43-45-1,0 0 0,-1 0-1,1 1 1,-1-1 0,1 0-1,-1 1 1,0-1 0,0 1 0,-1-1-1,1 1 1,-1-1 0,1 1-1,-1 5 1,-1-6-1,1-1 0,0 0-1,0 0 1,-1 0 0,1 0 0,-1 0-1,0 0 1,1 0 0,-1 0-1,0 0 1,0 0 0,-1 0 0,1 0-1,0-1 1,0 1 0,-1 0 0,1-1-1,-1 1 1,0-1 0,1 1 0,-1-1-1,0 0 1,0 0 0,0 0 0,0 0-1,0 0 1,-2 0 0,-3 2-30,-1-1-1,1-1 1,-1 0 0,1 0-1,-1 0 1,0-1 0,1 0-1,-1 0 1,0-1 0,1 0-1,-10-3 1,10 2-326,1 0 0,0 0 1,-1-1-1,1 0 0,0-1 1,1 1-1,-1-1 0,-9-8 1,-1-5-2710,-1 0 34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2:46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1388,'-1'4'946,"-1"13"-84,1-13-60,0 0-56,-2 43 347,1 1-1,2-1 0,2 0 0,9 48 0,9 3-849,-12-65-3071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2:47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2 272 1888,'-1'-9'1071,"0"0"0,1 0 1,0 0-1,1-1 0,2-14 0,1 7-393,1 1 1,0 0 0,1 1-1,12-23 1,-13 30-493,1 0-1,-1 0 1,2 0 0,-1 1 0,1 0 0,11-9-1,1-1 170,-17 15-304,1 0 0,-1 0 1,1 0-1,0 0 0,0 1 1,0-1-1,0 1 0,0 0 0,1-1 1,-1 1-1,0 1 0,0-1 1,7 0-1,-8 1-34,0 0 0,0 0 1,1 0-1,-1 0 0,0 0 0,0 1 0,0-1 1,0 1-1,0-1 0,0 1 0,0 0 0,0 0 0,0 0 1,-1 0-1,1 0 0,0 0 0,-1 0 0,1 1 0,0-1 1,-1 1-1,1-1 0,-1 1 0,2 2 0,0 2 3,0 1-1,0-1 1,0 1-1,-1 0 1,0 0-1,0 0 1,-1 0-1,0 0 1,0 0-1,0 0 1,-1 10-1,-2 8 16,-1 0 0,-1 1 0,-1-1 0,-16 46 0,5-28 71,-42 78-1,54-116-94,4-3 0,-5 16-1,4-16-2,14 5 1,26 10-12,-30-14 10,-1 1 1,0 0-1,9 5 1,-7-3-3,-1 1 0,1 1 1,14 14-1,-20-18-8,-1-1-1,0 1 1,0 0 0,-1 0 0,1 0-1,-1 0 1,0 0 0,0 1-1,0-1 1,-1 1 0,1-1 0,0 7-1,-2-9-30,-1 2-8,0-1 30,1-1 4,0 0 0,-1 0 0,1-1 0,-1 1 0,0 0 0,0 0 0,0 0 1,0-1-1,0 1 0,0 0 0,0-1 0,0 1 0,0-1 0,-1 1 1,1-1-1,-1 0 0,1 1 0,-1-1 0,0 0 0,-1 1 0,-9 2-162,1 0 0,-1 0 0,0-1 0,0-1-1,0 0 1,0 0 0,0-2 0,0 1 0,0-1 0,0-1-1,-15-2 1,15 1-258,0 0-1404,0 0 0,-13-5 0,10 2-1315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2:51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61 232 1056,'0'0'3601,"-2"0"-3346,1 0-176,1 0 0,0 0-1,-1 0 1,1 0-1,0 0 1,-1 0 0,1 0-1,-1 0 1,1 0-1,0 0 1,-1 0-1,1 0 1,0 0 0,-1 0-1,1 0 1,0 0-1,-1 0 1,1 0 0,0-1-1,-1 1 1,1 0-1,0 0 1,0 0 0,-1-1-1,1 1 1,0 0-1,0 0 1,-1 0-1,1-1 1,0 1 0,0 0-1,-1-1 1,1 1-1,0 0 1,0-1 0,0 1-1,0 0 1,0-1-1,0 1 1,-1 0-1,1-1 1,0 1 0,0 0-1,0-1 1,0 1-1,0 0 1,0-1 0,0 1-1,1 0 1,-1-1-1,0 1 1,0-1 0,0-1 149,1 1-213,1 1-1,-1-1 0,0 0 1,0 0-1,0 1 0,0-1 1,0 0-1,0 0 0,0 0 1,1-2-1,13-15 357,-12 12-258,-2 6 8,1-3 6,5-9 205,0-1 1,-1 0-1,-1 0 1,5-17-1,-10 28-270,1-1-25,0 1-1,-1-1 0,1 1 0,-1-1 0,0 1 0,0-1 1,0-3-1,0 4-50,0 0 47,-4-27 208,3 26-196,-4-10-4,0 9-29,1 1-1,-1-1 0,0 1 1,0 0-1,-8-3 0,11 5-15,-14 1-15,13 1 14,-8 7 11,9-8-6,1 1 0,-1 0 0,1 0 0,-1 0 0,1 0 0,0 0 0,0 0 0,-1 0 0,1 0 0,0 0-1,0 1 1,0-1 0,0 0 0,1 1 0,-1-1 0,0 1 0,0 1 0,-2 4 11,-2 4-16,4-9 5,1-1 0,-1 0-1,1 1 1,-1-1 0,1 1 0,-1-1 0,1 0-1,0 1 1,-1-1 0,1 3 0,-3 22-15,2-21 15,-1 21-12,2 18 8,3-19-50,8 32 1,-10-55-77,-1 2-361,1 8 83,-1-8-170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2:53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16 575 1296,'-3'0'444,"-9"0"4860,20-1-5120,53-7 273,89-8 218,-50 7-419,43-1-61,-29 2-119,287-38 74,-327 39-154,-37 4 9,38-7 0,47-6 11,-54 10-4,55-10 10,133-13 39,-86 25-61,189-18 31,-327 19-41,-17 2 3,96-5 15,-13-6-12,35-3-3,-91 13 0,101-7 14,-121 7-14,181-14 4,-90 7 3,-58 3 19,54-10-12,-98 14-3,-8 2-8,0-1 8,23-2-11,-24 3 9,0 0-6,7-1-2,-6 1 2,0 0 4,9 1-6,-9-1 354,-2 0-303,-1 1 0,1-1 0,0 0 1,-1 0-1,1 0 0,-1 0 1,1 0-1,0 0 0,-1 0 1,1 0-1,0 0 0,-1 0 1,1-1-1,0 1 0,-1 0 1,1 0-1,-1-1 0,1 1 0,0 0 1,-1-1-1,1 1 0,-1 0 1,1-1-1,-1 1 0,1-1 1,-1 1-1,1-1 0,-1 1 1,0-1-1,1 1 0,-1-1 0,0 1 1,1-1-1,-1 0 0,0 1 1,0-1-1,0 1 0,1-1 1,-1 0-1,0 1 0,0-1 1,0 0-1,0 1 0,0-1 1,0 0-1,0 1 0,-1-1 0,1 0 1,0 1-1,0-1 0,0 1 1,0-1-1,-1 0 0,1 0 1,-3-5 5,-1-1 0,1 1 0,-1 0 0,-5-7 0,3 6 85,-27-38 102,22 32-197,1-2 1,0 1 0,-15-30-1,-2-7-1959,26 49 1297,-6-8-536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2:54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3545 0 1660,'0'0'5444,"-5"2"-5239,-158 32 1523,21-12-1095,-171 22 40,-15 3-294,19-3-148,67-8-181,-78 8 16,129-11-47,-60 29 17,203-50-42,-54 5-1,12-3 18,-60 6 43,61-10-34,78-8-22,-34 7 16,13-3-8,-1-2 1,0-1-1,-41-1 1,-14 0 15,-108-1 496,90-3-107,-10 10-83,108-7-238,-1 0 1,0 0-1,0 1 0,-16 5 1,20-6-109,5-1 27,0 0 0,0 0-1,0 0 1,0 0 0,0 0-1,0 0 1,0 0 0,-1 0-1,1 0 1,0 0 0,0 0-1,0 0 1,0 1 0,0-1-1,0 0 1,0 0-1,0 0 1,0 0 0,-1 0-1,1 0 1,0 0 0,0 0-1,0 0 1,0 1 0,0-1-1,0 0 1,0 0 0,0 0-1,0 0 1,0 0 0,0 0-1,0 0 1,0 1 0,0-1-1,0 0 1,0 0 0,0 0-1,0 0 1,0 0 0,0 0-1,0 1 1,0-1-1,0 0 1,0 0 0,0 0-1,0 0 1,0 0 0,0 0-1,0 0 1,1 0 0,-1 1-1,0-1 1,0 0 0,0 0-1,0 0 1,0 0 0,0 0-1,0 0 1,0 0 0,0 0-1,1 0 1,-1 0 0,8 5 9,1 0 0,0 0 1,0-1-1,0-1 1,16 5-1,49 7 54,167 41-1574,-132-30-4088,-75-17 2627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2:56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1996 1480,'0'0'6648,"2"-5"-6465,77-213 1096,-49 138-1147,-15 42-84,18-52 20,15-54 33,25-93 251,-30 91-157,-27 99-177,-7 14 17,6-47 1,-10 50-27,1 1-1,12-38 0,10-29 22,-16 52-24,25-69 3,-9 31 2,-17 31-2,-9 41-10,0 0 0,0 0 1,1 0-1,0 0 0,6-12 0,-6 14-5,-1 0 0,0-1 0,0 0 0,0-12 0,-2 14 5,8-49 0,0 14 13,-6 31-12,-1 8-3,3-25 14,5-10 36,-9 36-23,5-25 64,-4 26-68,-1 0 0,1 0-1,-1 0 1,0 0 0,1 0 0,-1 0 0,0 0 0,0-1-1,0 1 1,0 0 0,0 0 0,0 0 0,0 0 0,0 0-1,0 0 1,-1 0 0,1-1 0,0 1 0,-1 0 0,0-1-1,0 2-5,1 0 0,-1 0 0,0 0 0,1 0 0,-1 0 0,0 0 0,1 0 0,-1 0 0,0 0-1,1 0 1,-1 0 0,0 1 0,1-1 0,-1 0 0,0 0 0,1 1 0,-1-1 0,1 0 0,-1 1 0,1-1-1,-1 1 1,1-1 0,-1 1 0,-8 7 21,1-1-1,1 1 1,-7 9-1,-63 70-510,43-52-2369,19-19 190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2:57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598 18 1004,'0'0'2130,"0"-3"-1773,0-12 4552,-4 21-4705,-11 23 169,2 0-1,1 1 0,-9 34 1,8-24-175,7-20-35,-4 23-1,-3 14 85,-17 59 230,13-42-155,-28 76 378,-18 79 166,50-156-675,8-38-78,-15 54 1,0-31-51,-52 179 73,64-202-109,-34 125 21,21-90-19,-14 88-1,34-153-27,-8 36 4,8-39-9,1 3 8,-18 60 10,16-58-7,1 0 1,-1 1-1,1 8 1,-2 4 0,2-9 2,-1-4-11,1-2 1,-8 20 2,-28 85 1,35-105 0,-1 4 1,-3 14-26,6-23 19,0 0 0,0 0 0,0 1 0,0-1 0,0 0 0,0 0 0,1 0 0,-1 0 0,0 0 0,0 0 0,0 1 0,0-1 0,0 0 0,0 0 0,1 0 0,-1 0 0,0 0 0,0 0 0,0 0 0,0 0 0,1 0 0,-1 0-1,0 0 1,0 0 0,0 0 0,0 0 0,1 0 0,-1 0 0,0 0 0,0 0 0,0 0 0,0 0 0,1 0 0,-1 0 0,0 0 0,0 0 0,0 0 0,0 0 0,0 0 0,1 0 0,-1 0 0,0 0 0,0-1 0,0 1 0,0 0 0,0 0 0,0 0 0,1 0 0,-1 0 0,0-1 0,0 1 0,0 0-1,0 0 1,31-33-291,-28 30 294,150-154-2767,-94 91-2212,-45 49 2392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3:20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3 876,'-2'0'869,"-2"-1"-743,-15-1 4198,18 2-4152,0 0 0,1 0 0,-1 0 0,0 0 0,1 0 0,-1 1-1,0-1 1,1 0 0,-1 0 0,1 0 0,-1 0 0,0 1 0,1-1-1,-1 0 1,1 1 0,-1-1 0,1 0 0,-1 1 0,1-1 0,-1 1-1,1-1 1,-1 1 0,1-1 0,0 1 0,-1-1 0,0 2 0,1-1 120,1 0-276,0-1 0,0 0 1,0 1-1,0 0 0,1-1 0,-1 1 1,0-1-1,-1 1 0,1 0 1,0 0-1,0 0 0,1 1 0,1 1 25,12 7 128,25 18 127,1 5 18,1-2 1,88 48-1,-71-45-136,392 203 341,-269-151-433,-28-7-69,116 44 58,-5 13-67,85 52 69,-121-69 1,-182-95-22,63 29 183,29 19 461,-80-38-556,-44-26-86,-1 1 1,24 21-1,-36-28-30,2 3 15,0 0 0,0 0 0,1 0 0,7 6 0,-8-7-39,2 1 129,-1 0 0,1 0 0,8 6 0,-12-10 392,2 1-328,-4-2-164,0 1 1,0-1-1,0 0 1,0 0-1,0 0 1,0 1 0,1-1-1,-1 0 1,0 0-1,0 0 1,0 0-1,0 0 1,1 1-1,-1-1 1,0 0-1,0 0 1,0 0-1,1 0 1,-1 0 0,0 0-1,0 0 1,0 0-1,1 0 1,-1 0-1,0 0 1,0 0-1,1 0 1,-1 0-1,0 0 1,0 0-1,0 0 1,1 0 0,-1 0-1,0 0 1,0 0-1,1 0 1,-1 0-1,0 0 1,0 0-1,0 0 1,1-1-1,-1 1 1,0 0-1,0 0 1,0 0 0,0 0-1,1 0 1,-1-1-1,0 1 1,3-3 22,-2 2-38,0-1-1,0 1 0,0 0 0,0 0 1,0-1-1,0 1 0,-1 0 1,1-1-1,0 1 0,-1-1 1,1 1-1,-1-1 0,0 1 1,1-1-1,-1 1 0,0-1 0,0 1 1,0-1-1,0-2 0,-2-17 88,0 0 0,-1 0 0,-9-28 0,-25-64-63,6 22-915,24 71 125,-13-26 0,6 16-1605,3 1-4050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3:21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2865 1219 856,'0'0'6325,"7"0"-6065,-4 0 132,-8-2 2033,-106-34-675,61 19-1122,-25-15-9,29 12-320,-81-44 427,28 11-227,-135-46 375,100 50-388,53 21-87,-200-86 388,181 71-696,-95-37 99,88 37 18,-62-23 88,105 44-225,0-4-1,-61-34 0,58 28-59,24 13 3,-79-32 0,14 7-34,-76-34 52,106 39-54,-32-13-34,70 31 34,30 16 21,8 4 4,0 0 3,-37-19-1,37 19-3,2 4-195,-1 1 190,1-1 0,0 1 0,1 0 0,-1-1 0,0 1 0,1-1 1,0 1-1,0-1 0,2 6 0,17 35-10,-14-33 12,61 118-210,9 19-1970,-32-47-4557,-28-58 2605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3:25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92 608 1076,'-11'4'3440,"3"0"-2736,6-4-46,-11 2 2177,4-2-2338,6 0-19,1-1-30,-1-1-296,0 0-1,0 1 0,1-2 1,-1 1-1,1 0 0,-1 0 1,1-1-1,0 1 0,0-1 1,-3-4-1,3 2-55,-1-1 0,1 1 0,1-1 0,-1 0 0,1 1 0,0-1 0,0 0 0,1 0 0,0 1 0,0-1 0,0 0 0,2-9 0,1-4 56,1 1 0,10-28 0,-9 33-76,18-46 161,-21 54-216,0 0 0,1 0 0,0 0-1,0 1 1,0 0 0,1-1 0,-1 1 0,1 1 0,5-5 0,-8 7-16,0 1 0,0-1 1,1 0-1,-1 1 1,1-1-1,-1 1 1,0 0-1,1 0 1,-1-1-1,1 1 0,-1 0 1,1 0-1,-1 0 1,0 0-1,1 1 1,-1-1-1,1 0 0,-1 0 1,1 1-1,-1-1 1,0 1-1,1 0 1,-1-1-1,0 1 0,0 0 1,1 0-1,-1-1 1,0 1-1,0 0 1,0 0-1,0 0 1,1 2-1,4 4 10,0 1 1,-1-1-1,0 1 1,0 1-1,0-1 1,3 12-1,16 54 36,-22-65-44,42 172 85,-34-111-59,7 30 85,-22-110-7,0 0-114,-1-1-1,2 1 0,-1-1 0,-2-13 0,-2-29-10,2 1-1,2-2 1,4-96-1,8 65-6,27-138 0,-19 119-16,-14 92 26,-1 9 5,-2 10-6,-5 13 11,1 0 0,1 0 1,0 1-1,2 0 0,1 0 1,0 0-1,2 25 1,1-28-1,1 0 1,0 0 0,1 0-1,1 0 1,1 0 0,1-1 0,0 0-1,1 0 1,10 16 0,-10-23-100,0 0-1,1 0 1,0-1 0,1 0 0,0-1 0,0 0 0,1 0-1,0-1 1,1 0 0,-1-1 0,1 0 0,0-1 0,1 0 0,-1 0-1,1-2 1,0 1 0,0-2 0,0 1 0,0-1 0,1-1-1,-1-1 1,21 0 0,-25-2-704,-1 0 0,1 0 0,-1-1 0,1 1 0,-1-2 0,10-5 0,3-2-2173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2:13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7 803 952,'-7'-5'8705,"56"-10"-8459,1 2 0,61-9 0,-52 12-173,118-15 33,-36 7-64,32-1 23,17-3-26,-9 3-18,-50 7 4,-45 2-19,114-16-30,-81 12 5,-47 7 14,261-30-8,-81 9-30,-119 16 14,163-4-67,-286 16 88,359-22-346,-295 16 298,108-13-46,75-14 49,-184 23 77,94-10-18,-85 11 3,-51 4 74,41 0 1,4-6 72,-54 10-135,0-1 1,28-7-1,-48 9-11,1 0-10,3 0 302,0 0 0,-1-1 1,1 1-1,7-3 1,-34-10-240,-27-13 0,-24-14 27,15 5-42,-25-17 15,-65-59-304,140 105 157,-1 0 1,1 0 0,-9-10-1,15 15-154,-1 0-621,-8-3 440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3:25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33 298 1984,'-2'0'1040,"-1"-1"-916,-1 0 602,1 0 1,0 0-1,-1-1 1,1 1-1,0-1 1,-4-2-1,6 3 280,5-3-745,29-32 41,1 3 0,2 0 0,41-28 1,-12 10-406,26-15-3815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3:26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7 237 1528,'-7'21'4960,"10"-19"-4429,8 4-36,-8-5-40,3-4-46,66-32 701,115-78-1,-125 67-1631,-55 40-284,1-1 0,-1 0 1,-1-1-1,1 1 0,8-15 0,-9 10-1482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3:26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10 1352,'-11'-4'2673,"9"3"-1992,-9-3 2578,11 9-3020,4 14-25,-4-18-198,0 0-1,0 0 1,0 0 0,1 0 0,-1-1-1,0 1 1,1 0 0,-1 0-1,1 0 1,-1 0 0,1-1-1,-1 1 1,1 0 0,0 0 0,-1-1-1,1 1 1,0 0 0,-1-1-1,1 1 1,1 0 0,2 1 40,4 6 29,0-1 1,1 0-1,0-1 0,1 0 0,-1-1 0,1 0 1,0 0-1,0-1 0,19 5 0,-9-4 7,1-1 0,0-1 0,-1-1 0,26 0 0,-34-3 95,0 0 0,0 0 0,0-1 0,13-5-1,-24 7 820,0 3-832,-1 1-137,0 0-1,0 0 1,0 0-1,0 0 0,0 0 1,-1 0-1,0 0 0,-2 7 1,-15 36 167,9-25-122,-111 303 627,102-266-839,3 1 1,-11 81 0,23-76-4043,4-61 1372,4 4 31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3:26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21 146 1320,'0'0'997,"0"0"-914,0 0 1,0 0-1,0 0 0,0-1 0,-1 1 1,1 0-1,0 0 0,0 0 1,0 0-1,0-1 0,0 1 1,0 0-1,-1 0 0,1 0 1,0 0-1,0 0 0,0-1 1,0 1-1,-1 0 0,1 0 0,0 0 1,0 0-1,0 0 0,0 0 1,-1 0-1,1 0 0,0 0 1,0 0-1,0 0 0,-1 0 1,1 0-1,0 0 0,0 0 1,-1 0-1,1 0 0,0 0 1,0 0-1,0 0 0,0 0 0,-1 0 1,1 0-1,0 0 0,0 0 1,0 1-1,-1-1 0,1 0 1,0 0-1,0 0 0,0 1 1,-3 4 116,1 1 1,0 0 0,1 1-1,-1-1 1,1 0 0,1 0 0,-1 0-1,1 1 1,0-1 0,0 0 0,1 1-1,0-1 1,0 0 0,0 0-1,1 0 1,4 10 0,-6-15-179,0-1 0,0 1 0,1 0 0,-1-1 0,0 1 0,1 0 1,-1-1-1,1 1 0,-1 0 0,0-1 0,1 1 0,-1-1 0,1 1 0,-1-1 0,1 1 0,0-1 1,-1 1-1,1-1 0,0 0 0,-1 1 0,1-1 0,0 0 0,-1 0 0,1 1 0,0-1 0,0 0 1,1 0 4,-1 0 1,0-1 0,1 1 0,-1 0 0,0-1 0,1 1 0,-1-1 0,0 1 0,0-1 0,0 0 0,0 1 0,1-1-1,0-1 1,4-4 68,-1 1-1,0-1 0,8-10 0,-13 16-92,11-18 150,-2 1 0,0-2 0,0 1-1,-2-1 1,0 0 0,-2-1 0,0 1-1,-1-1 1,2-30 0,-3 41-75,-3 8-73,0 1 0,0 0-1,0 0 1,0 0-1,0 0 1,0 0-1,0 0 1,0-1-1,1 1 1,-1 0-1,0 0 1,0 0-1,0 0 1,0 0-1,0 0 1,0 0-1,0 0 1,1 0-1,-1 0 1,0 0-1,0-1 1,0 1-1,0 0 1,0 0-1,1 0 1,-1 0-1,0 0 1,0 0-1,0 0 1,0 0-1,0 0 1,0 0-1,1 0 1,-1 0-1,0 1 1,0-1-1,0 0 1,0 0-1,0 0 1,1 0-1,-1 0 1,0 0-1,0 0 1,0 0 0,0 0-1,0 0 1,0 0-1,0 1 1,0-1-1,0 0 1,1 0-1,-1 0 1,0 0-1,0 0 1,0 0-1,0 1 1,0-1-1,0 0 1,0 0-1,12 19 22,0 1 0,-2 0 0,0 1 0,7 22-1,27 98 61,-1-1-3,18 84 66,-54-192-130,-1-8-16,-1 0 0,1 29 0,-6-44-6,0 0 0,0 0 0,-1-1 0,0 1 0,-1 0 0,0-1 0,0 1 0,0-1 1,-7 13-1,1-11-1,7-8 4,0-1 0,-1 0 0,1-1 0,-1 1 0,1 0 0,-1 0 0,1-1 0,-1 1 0,1-1 0,-1 1 0,0-1 0,1 1 0,-1-1 0,0 0 0,1 0 0,-1 0 0,-3 0 0,-1-3-3,-13-17 2,15 13 2,3 1-1,-3-5 0,0 1 0,2-1 0,-1 1 0,1-1 0,1 0 0,0 0 1,0 0-1,1 0 0,3-17 0,0 4-37,1 0 1,2 0 0,9-26-1,-7 28-346,1 0-1,1 1 1,20-33-1,-22 43-790,0 0-1,0 1 0,2-1 0,13-11 0,-5 7-1514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3:27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32 177 1696,'-3'3'919,"0"-2"-726,1 1-1,0 0 1,0 0 0,0 1-1,0-1 1,0 0 0,1 0-1,-1 1 1,1-1 0,-1 1-1,1 0 1,0-1 0,0 1-1,0 0 1,0 0 0,1 0 0,-1-1-1,1 1 1,-1 4 0,1-4-90,0 2 57,0-1-1,0 1 1,1-1-1,-1 1 1,1-1-1,0 1 1,0-1-1,1 0 1,3 9-1,-4-11-121,0 0 6,0 0 0,-1 0 1,1 0-1,1 0 0,-1 0 0,0 0 1,0 0-1,1-1 0,-1 1 0,1 0 1,-1-1-1,1 1 0,0-1 0,0 0 1,-1 1-1,1-1 0,0 0 0,0 0 1,0 0-1,0 0 0,1-1 0,-1 1 1,0-1-1,0 1 0,0-1 0,4 1 1,2-2 3,-1 0 1,1-1 0,-1 0 0,1 0-1,-1 0 1,0-1 0,0 0 0,0 0 0,-1-1-1,11-7 1,-5 2 27,1-1-1,-1 0 0,-1-1 0,0 0 1,-1 0-1,0-2 0,0 1 1,-2-1-1,1 0 0,-2-1 1,0 0-1,0 0 0,-1-1 0,-1 1 1,4-21-1,1-36 1368,-9 69-896,2 7-464,44 87 135,-13-22-116,27 41 3,114 238 79,-168-332-259,-1 0 1,0 1 0,6 35-1,-11-46 40,-1-1-1,1 1 0,-1 0 1,0-1-1,0 1 1,-1 0-1,0-1 0,0 1 1,-1-1-1,0 1 1,0-1-1,0 0 0,-1 0 1,-3 7-1,4-10 22,0 0 1,-1-1-1,1 1 0,-1-1 0,1 1 0,-1-1 0,0 0 0,0 0 1,0 0-1,0 0 0,0 0 0,0-1 0,0 0 0,0 1 1,-1-1-1,1 0 0,-1-1 0,1 1 0,-1-1 0,1 1 1,-1-1-1,-5 0 0,2-1 20,1 0-1,0 0 1,-1 0 0,1-1 0,0 1-1,0-2 1,0 1 0,0-1 0,1 1-1,-1-2 1,-6-4 0,7 5 3,1-1 0,0 0 0,0 0 1,1 0-1,-1 0 0,1-1 0,0 1 0,0-1 0,0 0 1,1 0-1,0 0 0,0 0 0,0 0 0,0-1 1,1 1-1,0 0 0,0-1 0,0 1 0,1-1 0,0-6 1,1 0-1,0 0 1,1 0 0,0 0 0,1 0-1,1 1 1,0 0 0,0-1 0,8-12 0,-3 7 60,1 0 1,1 1-1,25-29 1,50-40-4347,-65 66 1211,-2 1 413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3:28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12 489 1932,'-1'-3'927,"-9"-26"1910,10 26-2321,1-2-54,3-4-278,0-1 0,0 1 0,1 0 0,0 1 0,1-1 0,11-13-1,48-47 503,-42 46-534,154-146 492,-120 116-755,-1 2-4747,-48 43 2952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3:28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6 252 1516,'0'0'867,"-5"6"46,5-4-270,7-5 3297,159-126-2474,-153 118-1567,50-47-769,-56 50-374,1-1 1,10-17-1,-9 11-747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3:28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 1400,'0'0'915,"-2"0"-76,-9-4 3157,12 12-3521,5 20-58,-5-26-377,-1 0 0,0 0 0,1 0 1,-1 0-1,1 0 0,-1-1 0,1 1 0,0 0 0,0 0 0,0-1 1,0 1-1,0-1 0,0 1 0,2 1 0,2 3 67,-1 0 0,1 1-1,0-1 0,0 0 0,1-1 0,0 1 0,0-1 0,0 0 0,1-1 0,-1 0 0,10 5 1,-5-4 8,0 0 0,1-1 0,0 0 1,0 0-1,19 2 0,-21-5-63,1-1 0,-1 0 0,0 0 0,0-1-1,0 0 1,0-1 0,0 0 0,0-1 0,-1 0 0,1 0-1,-1-1 1,1 0 0,-1-1 0,-1 0 0,1 0-1,-1-1 1,0 0 0,0-1 0,0 1 0,-1-2 0,10-11-1,-10 4 351,-6 13-188,0-1-10,-1 3-181,0 0 1,0 0-1,0 0 1,0-1-1,0 1 1,0 0-1,0 0 1,0 0-1,0-1 1,1 1-1,-1 0 1,0 0-1,0 0 1,-1-1-1,1 1 1,0 0-1,0 0 1,0 0-1,0-1 1,0 1-1,0 0 1,0 0-1,0 0 1,0 0-1,0-1 1,0 1-1,0 0 1,-1 0-1,1 0 1,0 0-1,0 0 1,0-1-1,0 1 1,-1 0-1,1 0 1,0 0 0,0 0-1,0 0 1,0 0-1,-1 0 1,1 0-1,0 0 1,-1-1-1,-10 6 193,-12 12-284,22-16 109,-5 5-14,-1 0 1,1 1 0,0 0 0,0 0 0,1 0 0,-8 15-1,-2 3 32,-16 24-61,2 1 1,3 1-1,2 1 1,2 2-1,2 0 0,3 1 1,-12 71-1,28-122-138,-10 80-427,10-44-976,7-2-3389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3:29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11 182 1648,'0'0'1894,"-2"-3"-1106,1 1-444,0 0 0,-1-1 0,1 1 1,1-1-1,-1 1 0,0-1 1,1 1-1,-1-4 0,0 3-19,2 0-234,0 0-1,1 1 1,-1-1 0,0 0-1,1 1 1,-1-1-1,1 1 1,0 0-1,0 0 1,4-4-1,2-4 126,-1 1 122,0 0 0,16-15 1,-6 7 123,4-2 171,-19 17-534,21-12 684,-23 13-717,0 0 0,0 0 0,1 0 0,-1 1 0,0-1 0,1 0 0,-1 0 0,1 1-1,-1-1 1,1 0 0,-1 1 0,1-1 0,-1 0 0,1 1 0,-1-1 0,1 1 0,0-1 0,-1 1 0,1 0 0,0-1 0,0 1 0,-1-1-1,1 1 1,0 0 0,1-1 0,-1 2-25,-1-1-1,1 1 1,0-1 0,0 1-1,-1-1 1,1 1-1,-1 0 1,1-1 0,0 1-1,-1 0 1,1 0 0,-1-1-1,0 1 1,1 0-1,-1 0 1,0 0 0,1-1-1,-1 3 1,3 6 49,-1 1 1,0-1 0,0 11-1,0 39 369,-10 94-1,-20 57 388,1-4 15,19-138-594,8-65-227,0 1 18,-1 10-11,1-10 96,1-2-95,-1 3-38,0-5-6,0 1 0,1-1-1,-1 0 1,0 0 0,0 0-1,0 1 1,0-1 0,0 0-1,0 0 1,0 0 0,1 0-1,-1 0 1,0 1 0,0-1-1,0 0 1,0 0 0,0 0 0,1 0-1,-1 0 1,0 0 0,0 0-1,0 0 1,1 1 0,-1-1-1,0 0 1,0 0 0,0 0-1,1 0 1,-1 0 0,0 0-1,0 0 1,0 0 0,1 0-1,-1 0 1,0 0 0,0-1-1,0 1 1,1 0 0,-1 0-1,0 0 1,0 0 0,0 0 0,0 0-1,1 0 1,-1 0 0,0-1-1,0 1 1,0 0 0,0 0-1,0 0 1,1-1 0,113-105 123,30-25-384,-48 50-1947,-37 22-5135,-41 40 3386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3:30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13 349 1420,'-2'-4'276,"0"-1"0,0 1 0,1 0 1,-1-1-1,1 1 0,0-1 0,1 1 0,-1-1 0,1 0 0,0 1 0,0-1 0,0 1 0,1-1 0,-1 0 1,1 1-1,0-1 0,0 1 0,3-5 0,-3 4-154,1 0 0,0 1 0,0-1 0,1 1 0,-1-1 0,1 1 0,0 0 0,0 0 0,0 0 0,1 1 0,-1-1 1,1 1-1,0 0 0,0 0 0,0 0 0,8-4 0,-9 6-83,0 0-1,0 1 1,0-1 0,1 1 0,-1-1 0,0 1-1,0 0 1,1 0 0,-1 1 0,0-1 0,0 1 0,0-1-1,0 1 1,0 0 0,0 0 0,0 1 0,0-1-1,0 1 1,0-1 0,0 1 0,-1 0 0,1 0-1,-1 0 1,1 0 0,-1 0 0,3 4 0,2 2 17,0 1-1,0 0 1,-1-1 0,-1 2 0,1-1 0,5 16 0,-5-8-3,-1 0 0,-1 1 0,0 0 0,1 28 1,-2 71 220,-3-89-194,-1-22 101,-2-16-147,-2-19-39,-8-119 23,-5-37 35,5 106 91,-3-27 288,16 104 287,0 11-607,2 22-17,-2-5 59,2 0 0,8 47 1,-4-50-76,2 0-1,12 26 1,-16-40-63,1 0 0,0-1 0,0 0 1,1 0-1,0 0 0,1 0 0,0-1 0,9 7 0,-11-9-225,0-1 0,0 0-1,1 0 1,0-1-1,-1 1 1,1-1 0,1 0-1,-1-1 1,0 0 0,1 0-1,12 3 1,-17-5-51,0 0 0,-1 0 0,1 1 0,0-1-1,0 0 1,0-1 0,0 1 0,0 0 0,-1 0 0,1-1 0,0 1 0,0-1-1,2-1 1,3 0-648,13-4-1949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2:15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3989 10 1056,'0'0'3926,"-4"-2"-3660,-12-4 3,12 4 5,1 3 4,-80 12 1739,39-6-1530,-396 73 1364,309-58-1687,-126 26 0,220-42-129,-173 31 88,116-25-125,45-7 4,-162 17 42,171-18-40,-60-3 0,58-1-2,-21 3-2,1 3 0,-67 16 0,-17 1-1,-149 35 8,-209 34-4,248-62-9,235-27 5,-67 8-49,-71 6-210,104-15 187,-159 3-98,136-5 136,-28-6 54,104 6 5,-12 0 36,10 0 72,0-1-1,1 1 1,-1 0 0,0 0-1,0 1 1,-5 0-1,79 53-96,101 58 0,-76-52-1042,-71-44-271,1-2-1,0-1 0,34 13 0,-22-13-1066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3:30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39 436 1776,'-21'6'1040,"17"-4"-99,-9 6 3014,26-15-1481,1-1-2456,0-1 1,16-14-1,190-200 751,-185 184-764,72-76-1222,-96 106 961,0 0-4225,0 0 2280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3:30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15 473 1144,'-2'1'1012,"-9"11"1083,9-5 2761,2-7-4807,0 0 0,0 0-1,0 0 1,31-18 392,43-31 0,123-101 561,-120 91-752,124-105-1081,-195 157-44,0 0 0,0 0-1,-1 0 1,0-1 0,4-9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3:31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6 1092,'-2'0'1107,"1"-1"-791,0 0 0,-1 1 1,1-1-1,0 0 0,-1 1 1,1 0-1,-1-1 0,1 1 1,0 0-1,-1-1 0,1 1 1,-1 0-1,1 0 0,-1 0 0,1 1 1,0-1-1,-1 0 0,1 0 1,-1 1-1,1-1 0,0 1 1,-1-1-1,0 2 0,-1-1 703,7 3-733,3 2-152,0 0 0,1-1 0,-1 0 0,1-1 0,0 0 0,0 0 0,18 5 0,0-3-21,1-1 0,0-2 0,0 0 0,1-2 0,-1-1 0,0-1 0,0-2 0,0 0 0,0-2 1,42-13-1,-61 15-75,-1 0 1,1 0-1,-1-1 1,0 0-1,12-10 1,-17 13-16,3-4-8,-2 5 29,-3 8 215,-11 60-88,-35 113 0,29-121-123,10-36-41,-13 44 15,4 1 0,-13 105 1,27-126-431,-3 20-3392,4-63 582,-2 11 37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3:31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8 1312,'0'0'924,"-2"-2"-82,0-2-720,2 4-59,-1 0 0,1 0 0,0 0 0,0 0 0,0 0 0,0-1 0,0 1 0,0 0 0,0 0 0,0 0 0,0 0 1,-1 0-1,1 0 0,0 0 0,0 0 0,0 0 0,0 0 0,0 0 0,0 0 0,-1 0 0,1-1 0,0 1 0,0 0 0,0 0 0,0 0 0,0 0 1,0 0-1,-1 0 0,1 0 0,0 0 0,0 1 0,0-1 0,0 0 0,0 0 0,0 0 0,-1 0 0,1 0 0,0 0 0,0 0 0,0 0 1,0 0-1,0 0 0,0 0 0,0 0 0,-1 0 0,1 1 0,0-1 0,0 0 0,0 0 0,0 0 0,0 0 0,0 0 0,0 0 0,0 1 0,0-1 1,0 0-1,-4 13 201,0 0 0,1 1 1,1-1-1,0 1 1,1-1-1,1 24 0,9 88 689,-6-97-767,57 399 2022,-26-201-1044,-27-180-950,22 137 521,17 50-179,-45-231-855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3:32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1 236 1252,'0'0'9087,"2"-5"-8890,5-7-87,1-1 0,1 1 0,0 0 1,13-13-1,50-44 213,-64 61-273,-2 2-18,18-16 274,35-25 0,-58 46 292,13-2-318,-11 2 329,-3 2-596,0 0 0,0 0 1,0 0-1,0 0 0,0-1 0,0 1 1,0 0-1,0 0 0,0 0 1,1 0-1,-1-1 0,0 1 1,1 0-1,-1 0 0,0-1 0,2 2 1,-1 0-1,-1-1 0,1 0 1,0 0-1,-1 1 0,1-1 1,-1 0-1,1 1 0,-1-1 1,1 0-1,-1 1 0,0-1 1,0 1-1,0-1 0,0 3 1,0 31 239,-1 1 0,-10 61 0,-27 71 270,20-105-266,-22 83 136,31-100-195,8-44 20,9-9-200,77-74-16,-10 12-414,-36 35-1732,52-61-1,-64 63-1554,1 4 38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8:25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99 1320,'-6'-7'1094,"3"3"2139,-3-5-1742,5 8-1062,0-1 1,1 1-1,-1 0 0,0 0 0,1-1 0,-1 1 1,1 0-1,0 0 0,-1-1 0,1 1 0,0-1 1,0 1-1,-1 0 0,1-1 0,1-1 0,5 9-379,34 42 97,59 89-1,-28-36-54,39 61 46,-54-87-3,-45-65 222,-3 0 1302,-5-14-1498,1-1-123,-1 0 0,-1 0 0,1-1 0,-1 1 0,0 0 0,0-1 1,0 0-1,-1 0 0,0 1 0,1-10 0,1-68 224,-4 67-230,1-15 27,-7-229 289,6 218-296,-3-31-118,0 49-1972,4 21 1309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8:26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13 218 912,'0'0'1276,"1"0"-1087,-1 1 0,1 0 0,-1 0 1,0 0-1,0-1 0,1 1 0,-1 0 1,0 0-1,0 0 0,0 0 0,0 0 1,0 0-1,0-1 0,0 2 0,-5 53 929,2-1-1,2 1 0,13 100 1,1-71-87,-13-82-846,4 28 2436,-4-27-855,-2-13-1695,-22-167 212,14-62-108,15 191-172,-5 46-20,4-2 13,-4 4 3,0 0 1,0-1-1,1 1 1,-1 0 0,0 0-1,0-1 1,0 1-1,0 0 1,0 0-1,1-1 1,-1 1 0,0 0-1,0 0 1,0 0-1,1-1 1,-1 1-1,0 0 1,0 0 0,1 0-1,-1 0 1,0 0-1,0-1 1,1 1-1,-1 0 1,0 0-1,0 0 1,1 0 0,-1 0-1,0 0 1,1 0-1,-1 0 1,1 0-1,2 1 3,1-1 0,0 1-1,-1 0 1,1 0 0,-1 0-1,1 0 1,-1 1 0,4 2-1,34 20 1,-6-2 13,-27-18-6,-3-1 3,1 0 0,0-1 0,0 1 0,0-1 0,0 0 0,0 0 0,11 1-1,-14-4-7,1 1 0,0-1-1,-1 0 1,1 0-1,-1 0 1,1-1 0,-1 1-1,0-1 1,1 0 0,-1 0-1,0 0 1,0 0-1,-1-1 1,1 1 0,0-1-1,4-5 1,-1 0-3,-1 0 0,0-1 1,0 0-1,-1 0 0,0-1 1,0 1-1,2-15 0,1-4-5,2-35-1,-6 44 115,1-4-3037,-4 23 2869,0 0 1,0-1 0,0 1 0,-1 0 0,1-1 0,0 1 0,0 0 0,0 0 0,0-1 0,0 1 0,0 0 0,-1 0 0,1-1-1,0 1 1,0 0 0,0 0 0,-1-1 0,1 1 0,0 0 0,0 0 0,-1 0 0,1-1 0,0 1 0,-1 0 0,1 0 0,-1 0-1,1 0-107,0 0-1,0 0 0,-1-1 0,1 1 1,0 0-1,-1 0 0,1 0 0,0 0 1,0-1-1,-1 1 0,1 0 0,0 0 1,0-1-1,0 1 0,-1 0 0,1 0 1,0-1-1,0 1 0,0 0 0,0 0 1,0-1-1,-1 1 0,1 0 0,0-1 0,0 1 1,0-1-1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8:27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15 412 1436,'0'0'1301,"-5"11"1527,3-1-2456,1-8 1104,2 1-1098,5 8-24,-5-8-24,2-2-26,2-1-214,0 0 0,0 1 0,0-2 0,0 1 0,0 0-1,0-1 1,0 0 0,0 0 0,0-1 0,0 1 0,0-1-1,-1 0 1,1-1 0,-1 1 0,1-1 0,-1 1 0,0-1-1,0-1 1,0 1 0,-1 0 0,1-1 0,-1 0 0,0 0-1,0 0 1,0 0 0,0 0 0,-1-1 0,0 1 0,3-9-1,-4 11-40,-1 1-1,0-1 1,0 0 0,1 0-1,-1 0 1,-1 0-1,1 1 1,0-1-1,0 0 1,-1 0 0,1 0-1,-1 1 1,1-1-1,-1 0 1,-1-2-1,1 2-87,0-1 143,-6 0 36,6 3-133,1-1 0,0 1 0,-1 0 0,1-1 1,-1 1-1,1 0 0,-1 0 0,1-1 0,-1 1 0,1 0 0,-1 0 0,0 0 1,1 0-1,-1 0 0,1 0 0,-1 0 0,1 0 0,-1 0 0,0 0 0,-4 0 24,0 1-1,0 0 0,1 0 0,-1 0 0,0 0 0,1 1 0,-1-1 0,1 1 0,0 0 0,0 1 0,0-1 0,0 1 0,0 0 0,-5 5 0,4-4-10,0 1 0,0 0 0,1 1 0,0-1 0,0 1-1,0 0 1,1 0 0,-1 0 0,-2 9 0,5-13-13,0 1 0,1-1 0,-1 1 0,1-1 0,0 1 0,0-1 0,0 1 0,0-1 0,0 1 0,0 0 0,1-1 0,-1 1 0,1-1 0,-1 0 0,3 5 0,-1-3 1,0 0-1,1-1 1,-1 1 0,1 0-1,0-1 1,0 0-1,0 1 1,5 2-1,1 1 8,1 0-1,0-1 0,0 0 0,1-1 0,19 7 0,-20-8-9,0-2 1,0 0-1,0 0 0,0-1 0,1 0 0,-1 0 0,0-1 1,1-1-1,-1 0 0,0 0 0,1-1 0,-1 0 0,0-1 1,0 0-1,9-5 0,-11 4-1,0 0 0,0 0 0,0-1 1,-1 0-1,0 0 0,0-1 0,0 0 0,-1 0 0,1-1 0,-1 0 1,-1 0-1,0 0 0,0 0 0,0-1 0,-1 0 0,0 0 0,5-15 1,2-18 17,-2 1 0,5-50 1,-3-87 97,-9 114 515,-2 61-265,0 6-358,0 1 0,-1 0 1,1 0-1,-1-1 0,-3 10 0,0 2 5,0 22 40,2 1 0,1 0 0,2-1 1,11 71-1,-9-91-37,1 0 0,1-1 1,0 1-1,1-1 0,1 0 1,0-1-1,2 1 0,0-2 1,0 1-1,2-1 0,0-1 1,0 0-1,18 16 0,-27-28-76,0-1-1,0 0 0,0 0 1,1 0-1,-1 0 0,0 0 0,1 0 1,-1-1-1,5 2 0,-3-2-77,-4 1 88,1-1-1,0 0 1,0 0-1,0 0 1,0 0 0,0 0-1,0 0 1,0 0-1,0 0 1,0 0 0,0 0-1,0 0 1,0-1-1,-1 1 1,2-1 0,1 0-117,0 1-452,0-3-118,-1 2 214,11-9 86,-6-2-4444,-1-6 1833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8:27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1 125 1300,'0'0'5639,"4"-4"-5289,7-5-192,0 1 1,0 0-1,1 1 1,-1 0-1,27-11 0,-11 6-2145,50-28-1,-58 29 188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8:28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1 449 1868,'0'0'6792,"1"-9"-6543,22-71 534,12-55 714,-26 93-950,16-71 1606,-19 77-913,-3 12-478,-3 22-579,1 0-147,0-3-47,0 10 160,-1 50-140,0 1 70,7 56 0,3-29 81,9 50 131,-5-74-177,3 0 0,32 76 0,-36-89-60,-13-43-32,0-2 27,1 0-42,-1-1 0,0 1 0,1 0 0,-1 0 1,0-1-1,0 1 0,0 0 0,0 0 0,0-1 1,0 1-1,0 0 0,0 0 0,0 0 0,0-1 1,0 1-1,0 0 0,-1 1 0,-1 0 2,1 0-1,-1 0 0,0 0 1,0 0-1,0 0 0,0-1 0,0 1 1,-1-1-1,1 1 0,0-1 1,-1 0-1,-3 2 0,-33 5 42,22-5-15,14-2-26,-1-1 5,-27 1 28,28-1-32,0 0 4,-5 0-10,11-1 10,163-55-2465,-115 37 1082,7-3-1898,-36 12-99,0 0 37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2:15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1716,'-5'0'7802,"8"29"-7135,8 46 0,-1-10-29,-3-18-298,6 64-1161,-13-80-4214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8:34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1584,'0'0'803,"0"-3"-48,2-18 3830,-2 14-4119,1 4-267,1 7 999,15 55-286,14 81 1,-20-77-359,29 88 1,-30-124-381,-3-3 601,13 23 1,-19-45-396,-1-1-340,0-1 1,0 0-1,0 0 1,0 0-1,0 1 1,0-1 0,0 0-1,0 0 1,0 0-1,0 1 1,1-1-1,-1 0 1,0 0-1,0 0 1,0 1-1,0-1 1,0 0 0,1 0-1,-1 0 1,0 0-1,0 0 1,0 0-1,0 1 1,1-1-1,-1 0 1,0 0-1,0 0 1,0 0 0,1 0-1,-1 0 1,0 0-1,0 0 1,0 0-1,1 0 1,-1 0-1,0 0 1,0 0-1,1 0 1,-1 0 0,0 0-1,0 0 1,0 0-1,1 0 1,-1 0-1,0 0 1,0 0-1,0-1 1,1 1 0,2-4 48,-3 3-57,1 0 0,0-1 0,0 1 1,0-1-1,-1 1 0,1-1 0,0 1 0,-1-1 1,0 1-1,1-1 0,-1 1 0,0-4 1,15-146 822,-7 46-452,-2-11-104,-6 110-309,3-23-1150,-2 26 619,-1-1-434,0-4 572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8:34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0 201 1516,'4'11'753,"0"1"0,-1 0-1,-1 0 1,0 0 0,0 0 0,-1 0-1,-1 13 1,3 29 556,2 19 1632,-4-60-227,0-44-2010,-1 18-566,1-1-1,0 1 1,1-1-1,1 1 1,4-16-1,-6 28-125,-1-1-1,1 1 1,0-1-1,-1 1 1,1 0-1,0-1 0,0 1 1,0 0-1,0 0 1,0-1-1,0 1 0,1 0 1,-1 0-1,0 0 1,0 1-1,1-1 1,-1 0-1,1 0 0,-1 1 1,0-1-1,1 1 1,-1-1-1,1 1 0,0 0 1,-1-1-1,3 1 1,4 0 9,-1 0 0,1 0 1,-1 1-1,9 2 0,-11-2-20,4 1 11,0 0 1,1 1 0,11 6-1,-9-5 9,0 1-1,16 3 0,-26-8-8,4 1 7,-6-1-16,0 1 1,0-1-1,1 0 1,-1 0-1,0 0 1,0 0-1,1 0 1,-1 0-1,0 0 1,0 1-1,1-1 1,-1 0-1,0 0 1,0 0-1,1 0 1,-1 0-1,0 0 1,1 0-1,-1 0 1,0-1-1,0 1 1,1 0-1,-1 0 1,0 0-1,0 0 1,1 0-1,-1 0 1,0 0-1,0-1 1,1 1-1,-1 0 1,0 0-1,0 0 1,0-1-1,1 1 1,-1 0-1,0-1 1,2-2 3,0 0 0,0 0 1,0 0-1,-1 0 1,1-1-1,-1 1 1,0-1-1,0 1 1,0-1-1,0-4 1,4-46 93,-2 7 34,0 32-110,0 1 1,1 0-1,0 1 0,1-1 1,1 1-1,0 0 1,0 0-1,16-21 1,-18 29-21,-1 1 1,1 0-1,0 0 0,0 0 1,0 1-1,1-1 0,-1 1 1,1 0-1,0 0 0,0 1 1,6-3-1,-6 3 0,-1 1-1,0 1 1,1-1-1,-1 1 1,0-1 0,1 1-1,-1 0 1,0 1-1,1-1 1,-1 1-1,0 0 1,1 0 0,-1 0-1,0 0 1,0 1-1,5 2 1,-1 1-2,0 0 0,-1 0 0,1 0 0,-1 1 0,0 0 0,-1 1-1,0 0 1,0 0 0,0 0 0,-1 0 0,8 15 0,-4-5-33,-1 0-1,-1 0 1,0 1 0,7 31-1,-11-32-242,0 1 1,0-1-1,-2 1 0,0 0 0,-3 31 0,0-34-771,-1 1 0,-1-1-1,-10 28 1,8-23-2589,0-3 34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8:35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3 335 2060,'0'0'5658,"-1"-3"-4999,1-1-347,-1 0 1,1 0 0,0 0 0,0 0-1,0 0 1,0 0 0,1 0-1,2-7 1,12-40 991,-6 23-730,7-22 314,11-45 1493,-15 44-692,-12 49-1353,1-5-163,0 3-112,-1 7 796,-3 29-823,3 32-1,16 94 50,-7-87-37,12 147 16,-20-205-44,0-1 1,0 0 0,-2 1-1,0-1 1,0 0 0,-1 0-1,-4 16 1,5-26-14,0-1 0,1 1 0,-1 0 0,0-1 0,0 1 0,0-1 0,0 0-1,0 1 1,-1-1 0,1 0 0,0 1 0,-1-1 0,1 0 0,0 0 0,-1 0 0,0 0 0,1-1 0,-1 1-1,1 0 1,-1-1 0,-3 2 0,3-2 8,-15 2 3,15-2-18,-9 0 8,9 0 7,-2-1-18,-3-1 22,7 2-22,0 0 1,-1 0-1,1 0 0,0 0 1,0 0-1,0 0 1,0 0-1,-1 0 1,1 0-1,0 0 0,0 0 1,0 0-1,0 0 1,-1 0-1,1 0 1,0 0-1,0 0 1,0 0-1,0 0 0,0 0 1,-1 0-1,1 0 1,0-1-1,0 1 1,0 0-1,0 0 0,0 0 1,0 0-1,0 0 1,-1-1-1,1 1 1,0 0-1,0 0 1,0 0-1,0 0 0,0 0 1,0-1-1,0 1 1,0 0-1,0 0 1,0 0-1,0 0 0,0-1 1,0 1-1,0 0 1,0 0-1,0 0 1,0-1-1,0 1 1,0 0-1,0 0 0,0 0 1,0 0-1,1 0 1,-1-1-1,10-6-135,0 0-1,1 0 1,22-9-1,-22 12-318,74-36-1769,-74 34-531,0-1 0,18-14 0,-20 11-1038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8:36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0 423 1040,'0'0'3256,"8"-2"-2812,262-63 1103,523-108-209,-634 145-1177,305-72 236,-411 87-197,-27 7 264,40-15 1,-54 15-17,-10 5-349,0-1-1,0 1 1,1 0-1,-1 0 1,1 1-1,-1-1 1,1 0-1,-1 1 1,1 0-1,2-1 1,-3 2-79,0-1 0,-1 0 0,1 1 1,0-1-1,0 1 0,-1 0 0,1 0 0,-1-1 1,1 1-1,-1 0 0,1 0 0,-1 0 0,1 1 1,-1-1-1,0 0 0,1 1 0,-1-1 1,0 0-1,1 3 0,19 34 184,-19-33-181,18 42 136,-1 0 0,17 77 0,12 105 138,-47-220-284,41 354 356,-41-232-324,-2-114-194,-1 0 0,-1 0 0,0 0 0,-1 0 0,-11 27 0,12-38-91,0 1 0,-1 0 0,0-1 0,0 0 0,-1 0 1,1 0-1,-8 6 0,6-7-788,0 1 0,-1-1 0,-10 6 0,-4 1-1519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8:36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1 1168,'-8'0'225,"-31"0"1259,1 1-1,-64 10 1,97-10-1373,0 1 0,0-1 0,0 1 0,0 0 0,0 0 0,1 1 0,-1-1 0,1 1 0,0 0 1,0 0-1,0 1 0,0-1 0,0 1 0,1 0 0,-1 0 0,1 0 0,0 0 0,0 0 0,1 1 0,-1-1 0,1 1 0,0 0 0,0 0 1,1 0-1,0 0 0,-1 5 0,-1 7 75,1 0 0,1 0 0,0 0 0,1 0 0,1 0 0,6 29 0,6 13 193,3-1 1,32 76-1,-11-33-128,16 48 265,81 161 0,-127-298-480,0 1 0,0-2 0,1 1 0,0-1 0,1 0 0,13 12 0,-15-17-8,1 0 0,-1 0 0,1 0 0,1-1 0,-1 0 0,1-1 0,0 0 0,0 0 1,18 4-1,-2-3 5,0-2 1,0 0 0,1-2-1,45-2 1,95-23 52,597-174 132,-543 134-188,98-30-171,-186 45-388,-101 37 209,-19 6-57,-1 1-434,-3 4-4789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8:41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1816,'0'0'5035,"4"-2"-4667,2-2-245,-1 2 1,1-1-1,0 1 1,0 0-1,0 0 1,1 0 0,-1 1-1,9-1 1,22-3-15,57-10-304,-31 1-3516,-43 9 1777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8:41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0 142 1596,'3'-1'752,"47"-16"993,128-37 107,-128 41-1693,112-24-962,-98 23-1258,-32 9 781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8:41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0 236 1320,'4'0'774,"54"-9"1457,73-23-1,102-19-1507,-174 39-847,21 1-543,-23 5-7,73-5-320,-85 6 1237,70-8 694,-109 12-912,366-57 1050,-307 47-777,-62 11-265,0 0 2,27-4 17,-28 4-43,3 0-9,0 0 4,0 1 2,24-7 27,15 0-654,-42 6 342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8:42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0 1232,'-10'9'368,"8"-8"-219,0 1 0,0 0 0,0 0 1,0 0-1,0 0 0,1 0 0,-1 0 0,0 0 1,1 1-1,0-1 0,0 1 0,-2 4 1,-5 13 344,2 0 0,0 1 0,1 0 1,1 1-1,-3 33 0,6-11-150,6 80 0,22 100-3896,-23-198 2071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8:43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0 1128,'7'41'744,"-2"-1"-1,-1 1 1,-3 0-1,-1 0 1,-2-1 0,-2 1-1,-10 46 1,-17 80 513,29-139-1411,0 0 1,2 1-1,6 52 1,46 441-1186,-48-430 1057,1 121 503,-7-70 555,-1 15-423,-1-15 53,19 175 0,-8-239-271,-1-20 3,-4 101-1,-7-59 241,-3 48 269,0-39-212,6-59-287,-3 0 1,-14 62-1,13-89-230,1 0 0,2 0 0,-2 32 0,5-53-132,0 1-46,10 45-2510,-10-46 1724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2:16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1 172 980,'0'0'837,"0"-3"-73,1-4-242,-1 2 42,0 0 1,1 0-1,0 0 0,2-7 1,-3 10-131,1 0-299,0-1 0,-1 1 0,1 0 1,0-1-1,0 1 0,1 0 0,-1-1 0,0 1 0,1 0 0,1-2 0,16-19 730,-13 15-687,0 2 0,1-1 1,0 1-1,0 0 0,0 0 0,1 1 0,0 0 0,0 0 0,0 1 1,0 0-1,1 0 0,0 1 0,0 0 0,11-2 0,-18 5-164,-1 0 0,0 0 0,0 0 0,1 0 0,-1 0 0,0 0 0,0 1 0,0-1 0,1 0 0,-1 0 0,0 1 0,0-1 0,0 1 0,0 0 0,0-1 0,0 1 0,0 0-1,0-1 1,0 1 0,0 0 0,0 0 0,0 0 0,0 0 0,-1 0 0,1 0 0,0 0 0,-1 0 0,1 0 0,-1 0 0,1 0 0,-1 0 0,1 1 0,-1-1 0,0 2 0,2 4 31,-1 0 1,-1-1-1,1 1 0,-2 11 1,1-10-30,0 18 44,0-8 23,5 37 1,-4-49-73,0 0 1,1 0 0,-1-1 0,1 1-1,1 0 1,-1-1 0,1 0 0,0 1-1,0-1 1,5 5 0,4 3 11,1 0 0,1-1 0,0 0 0,32 18 0,-26-17 1,35 29 0,-52-39-18,-1-1 0,1 1 1,-1-1-1,0 1 0,1 0 0,-1 0 0,0 0 0,-1 0 0,1 0 0,-1 0 1,1 1-1,-1-1 0,1 4 0,-2-4-1,0-1 1,0 0-1,0 1 1,0-1-1,0 0 1,0 1-1,-1-1 1,1 0-1,-1 1 0,0-1 1,0 0-1,0 0 1,0 0-1,0 0 1,0 0-1,-1 0 1,1 0-1,-1 0 0,-1 2 1,-2 1-2,-1-1 0,1 1 0,-1-1 0,0 0 0,1-1 0,-2 1 1,1-1-1,0 0 0,-1-1 0,-10 3 0,7-2-16,0-1 1,0 0-1,0-1 1,0 0-1,-1-1 0,-12 0 1,16-1-187,0-1 0,0 1 0,0-1 0,1 0 0,-1 0 0,-6-4 0,11 5 71,1 1 1,0-1-1,-1 0 0,1 0 1,0 0-1,-1 0 1,1 0-1,0 0 1,0 0-1,0 0 0,-1-2 1,-3-7-3938,1-5 1477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8:43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0 154 1320,'0'0'1493,"0"4"-1062,0 17 1086,5-22-1227,27-4 190,64-26 90,42-10-105,235-39-1942,-311 65-494,-37 10 757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8:43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0 370 1340,'81'-15'2290,"-3"-1"-633,135-10-1,15 3-1097,57-1-1699,-232 22 398,88-14 0,-36-4 336,89-13 148,-76 14 1322,45-15 143,64-9-601,-209 41-544,0-1 1,22-7-1,-4-1-32,-30 10-109,23-8-821,-1-1 1,1-1-1,33-19 0,-43 19-578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8:4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0 924,'-12'61'1526,"-4"87"0,9 61-343,6-154-942,9 130 328,0-20-471,-8-99-395,5 432-1262,-2-222 1971,-2-250-342,13 140 470,9-73-266,-15-60-164,3 0-1,18 42 1,-14-41 96,15 58 1,-15-28 160,12 123 0,-11-49-244,2 31 38,-28 113-39,0-52-65,17-94 16,6 24-19,-7-94-36,2-7-16,-5-40 1,0 1 0,-2-1 0,0 25 0,4 172 76,-2-153-66,5 92-43,-6-133 23,-1-1-1,-2 22 1,1-39 1,-1 0 1,1 1 0,0-1-1,0 0 1,0 0 0,2 8-1,2 13-41,2 65-254,-4-73 113,0 0 1,-1 0-1,-3 29 0,1-27 41,0-11 74,1 0 1,-2 0 0,1 0-1,-1-1 1,0 1 0,-1-1-1,-6 13 1,2-2-494,6-16-177,-2 0-537,-8 8 31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8:29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1788,'-5'0'5557,"5"0"-5480,3 10 715,9 15-1114,8 12 585,3-1 0,50 63 1,-47-65-134,12 16 89,95 113 1260,-121-149-905,-10-12-308,0 1 0,1-1 0,-1 1 0,0-1 0,1 0 0,-1 0 0,1 0 0,0 0 0,5 3 1725,-5-10-1639,3-12-97,0-1-1,-1 1 0,-1-1 0,3-33 0,-1 11-79,16-120 545,-8 50-540,-10 84-2268,-4 24 1423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8:30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21 108 1476,'2'1'868,"-1"1"-503,1-1 0,-1 1 0,1-1 0,-1 1 0,0 0 0,1-1 0,-1 1 0,0 0 0,0 0 0,0 0-1,-1 0 1,1 0 0,0-1 0,-1 2 0,1 1 0,2 37 321,-2-21-107,7 190 1847,-1-101-773,-6-106 553,-5-13-2103,0-4-69,-14-51 95,4-8 87,-5-129 1,19 197-217,-1 1-6,4-4-16,-3 8 23,0-1 0,1 1-1,-1 0 1,0-1 0,0 1 0,0-1 0,1 1-1,-1 0 1,0-1 0,0 1 0,0-1 0,0 1-1,0-1 1,0 1 0,0 0 0,0-1 0,0 1-1,0-1 1,0 1 0,-1-1 0,8 6 2,75 76 22,-50-47-6,41 34-1,-29-35 19,68 39 0,-108-70-9,1 0 1,-1 0 0,0-1 0,1 1 0,0-1 0,6 1 0,-8-1 267,0-3-118,10-4-16,-13 6-149,1 0-1,-1-1 0,1 1 1,-1-1-1,1 1 1,-1-1-1,1 1 0,-1-1 1,0 1-1,1-1 1,-1 1-1,0-1 0,1 0 1,-1 1-1,0-1 1,0 0-1,1 1 0,-1-1 1,0 0-1,0 1 0,0-1 1,0 0-1,0 0 1,0-1 5,1 0 0,0 0 1,-1 0-1,0 0 1,0 0-1,1 0 1,-1 0-1,0 0 0,-1 0 1,1 0-1,-1-3 1,0-3 23,-2-23 144,-12-56-1,4 29-53,6 27-74,-11-82 204,9 74-190,2 19-499,5 18 128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8:30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11 444 1552,'1'2'794,"6"7"1112,-4-8-1416,0 0-390,-1 0 21,0 0 0,0 0 0,0-1 0,0 1-1,0-1 1,0 1 0,1-1 0,-1 0 0,0 0 0,0 0 0,0 0 0,1 0 0,3-2 0,9 0 101,-1-2 1,23-7 0,-32 9-111,1 0 1,-1-1-1,0 0 0,1 0 1,-1 0-1,-1 0 0,1-1 0,0 0 1,-1 0-1,0 0 0,5-6 1,7-25 1178,-15 34-941,-1-3-6,-2-13-13,1 12-24,-1 3-7,1 1-272,0 0 14,0-1 0,0 1 0,0 0 0,-1 0 0,1 0 0,0 0 0,0 0 0,-1 0 0,1 0 0,-1 0 1,1 1-1,-1-1 0,1 1 0,-1-1 0,1 1 0,-1-1 0,0 1 0,1 0 0,-1 0 0,1 0 0,-1 0 0,0 0 0,-2 0 0,-4 3 56,-1 0-1,0 1 1,1 0-1,0 0 1,0 1-1,0 0 1,0 0 0,-8 9-1,6-4-19,-1 0 0,2 0-1,-1 1 1,2 0 0,-9 14-1,15-21-46,0 1-1,0-1 1,0 1-1,1 0 1,-3 9-1,4-12-18,-1 0 0,1 1 0,0-1 0,0 0 0,0 0 0,0 0 0,0 1-1,0-1 1,0 0 0,1 0 0,0 0 0,-1 1 0,1-1 0,0 0 0,0 0 0,0 0 0,2 2 0,1 0 1,1 0 0,-1 0 0,1 0 0,0-1-1,1 0 1,-1 0 0,0-1 0,1 1 0,0-1 0,0 0 0,-1-1 0,1 1 0,0-1 0,0 0 0,0-1 0,0 1 0,11-2 0,-3 1 5,1-1 0,-1-1 0,0 0 0,0-1 0,1-1-1,21-8 1,-29 9-14,1-1 0,-1 0 0,0-1 0,0 0 0,0 0 0,-1 0 1,0-1-1,0 1 0,6-9 0,-4 4 0,0-1-1,-1-1 1,0 0 0,10-25 0,-4 2 5,-3 0-1,-1-1 1,5-43-1,-10 36 297,-1-68 0,-3 88 3,0-9 311,0 29-390,0 7-56,0 33-43,1-2-80,6 114 115,-3-117-128,1-1-1,14 49 1,-10-52 2,14 31 0,-19-50-24,1 1-1,0-1 1,0-1-1,1 1 1,0-1-1,13 13 1,-15-17-44,1 0 1,-1 0 0,1-1-1,0 1 1,1-1-1,-1 0 1,0-1-1,1 1 1,5 1-1,-8-4-115,-1 1 1,1-1-1,0 1 0,-1-1 0,1 0 1,-1 0-1,1 0 0,0 0 0,-1-1 1,1 1-1,-1-1 0,1 1 0,-1-1 1,1 0-1,-1 0 0,0 0 0,1 0 1,-1 0-1,0-1 0,3-1 0,-3 1-320,-1 1 0,1-1 0,-1 1 0,1-1 0,-1 0 0,0 1-1,1-1 1,-1 0 0,0 0 0,0 0 0,0 0 0,0 0 0,-1 0 0,1 0-1,0-4 1,1-10-2485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8:30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90 192 876,'-3'-1'590,"-4"-1"-322,-8-2 1968,0 1 0,-27-4 0,42 7-2197,-1 0-1,1 0 1,0 0-1,0 0 1,-1 0-1,1 0 1,0 0 0,0 0-1,-1 0 1,1 0-1,0 0 1,0 0-1,-1 0 1,1 0-1,0 0 1,0 0 0,-1 0-1,1 0 1,0 0-1,0-1 1,0 1-1,-1 0 1,1 0-1,0 0 1,0 0 0,0-1-1,-1 1 1,1 0-1,0 0 1,0 0-1,0-1 1,0 1 0,0 0-1,-1 0 1,1-1-1,0 1 1,0 0-1,0 0 1,0-1-1,0 1 1,0 0 0,0 0-1,0-1 1,0 1-1,0 0 1,0 0-1,0-1 1,0 1-1,0 0 1,0 0 0,0-1-1,1 1 1,-1 0-1,0 0 1,0-1-1,0 1 1,0 0-1,0 0 1,0 0 0,1-1-1,-1 1 1,0 0-1,0 0 1,1-1-1,36-25 50,57-32 0,-74 47-445,46-25-859,-20 13-2779,-27 13 1543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8:31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53 147 1456,'0'0'5086,"-4"-5"-4288,-15-15-79,18 19-572,0-1 1,0 1 0,0-1-1,0 0 1,0 1 0,0-1-1,0 0 1,0 0 0,1 0-1,-1 0 1,1 0-1,-1 0 1,1 0 0,0-3-1,-1 3-66,0-12 655,1 10-605,0 1 233,1-1-43,-1 1-267,10-28 651,-10 29-655,1 0 0,0 0-1,0 0 1,0 1 0,0-1-1,1 0 1,-1 1 0,0-1-1,1 1 1,-1-1-1,1 1 1,0-1 0,-1 1-1,1 0 1,0 0 0,3-2-1,-3 3-24,0-1 0,0 1 0,0-1 0,1 1 0,-1 0 0,0 0 0,0 0 0,1 0 0,-1 0 0,0 0 0,0 0-1,0 1 1,1-1 0,-1 1 0,0 0 0,0 0 0,0 0 0,0 0 0,3 2 0,-2-1-5,1 1 0,-1 0 0,0 0 0,0 0 1,0 0-1,-1 1 0,1-1 0,-1 1 0,1-1 0,1 7 0,0 0 0,0 0 0,-1 0 0,-1 1 0,0-1 0,0 1 0,-1 0 0,0 0 0,-1-1 0,0 1 0,-1 0 0,-3 19 0,-2-4 13,0-1-1,-2 0 1,-18 43 0,-23 26 38,18-37 1,16-22-16,14-32-41,-2 11 18,2-11 35,7-3-60,25-2 3,-6-4-386,-1-1-1,0 0 1,0-2 0,-1-1-1,0-1 1,25-15-1,-48 26 283,1-1-1,0 1 0,0 0 0,-1-1 1,1 1-1,0-1 0,0 1 0,-1-1 1,1 1-1,-1-1 0,1 0 0,0 1 1,-1-1-1,1 0 0,-1 1 0,0-1 1,1-1-1,4-7-3878,3-2 977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8:31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33 1040,'-25'0'2013,"22"0"-1466,-14 1 3247,28-2-3990,4 0 59,2-1-283,-1 0 1,22-6 0,-3 0-1312,0-4 27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3:58:37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9 1352,'-11'-7'3659,"11"7"-3585,0-1-1,0 1 1,0 0 0,-1 0-1,1 0 1,0 0 0,0 0-1,-1 0 1,1 0 0,0 0-1,0 0 1,0 0 0,-1 0-1,1 0 1,0 1 0,0-1-1,-1 0 1,1 0 0,0 0-1,0 0 1,0 0 0,-1 0-1,1 0 1,0 0 0,0 1-1,0-1 1,0 0 0,-1 0-1,1 0 1,0 1 0,0 1 0,-1-1 1,1 1 0,-1 0 0,1 0 0,0-1 0,0 1 0,0 0 0,0 0 0,0 0 0,1 0-1,-1-1 1,0 1 0,1 0 0,0 1 0,10 33 213,2 0-1,1-2 0,1 1 1,3-2-1,0 0 1,2-1-1,1-2 1,44 50-1,10-1 1774,-73-77-1662,9 5 280,-10-6-577,2 0 905,4-9-572,-6 7-414,-1 1 0,1-1-1,0 1 1,-1-1 0,1 1 0,-1-1 0,1 0-1,-1 1 1,1-1 0,-1 0 0,1 1-1,-1-1 1,0 0 0,1 1 0,-1-1-1,0 0 1,0 0 0,0 0 0,0 1-1,1-1 1,-1-1 0,5-178 1248,-4 41-875,6 33-1688,-7 104 753,1-2-831,1-9 614,-1 10-78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17E83-062B-9036-7BD6-C7B747C16A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569217-C9E6-E1B1-6BB1-80CFFB47C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68E96-C83F-7E55-381C-153B57870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AA72-EC16-4C41-9D58-7527C5825D22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918D0-723B-E3CB-590E-7124843B4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577F3-0DAA-8F36-304B-32BC92AB8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DD17-378F-4D73-9D95-504FD9A3CA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174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7078D-6E45-1558-EBD2-F47BD4BD4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33E023-D355-3AE8-A5E4-570236E33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3CE88-4859-8A86-8B26-5D92B67F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AA72-EC16-4C41-9D58-7527C5825D22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C0340-E442-532F-8124-11192E92D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94AE8-9261-7E2B-B88B-C3070738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DD17-378F-4D73-9D95-504FD9A3CA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233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C3F086-D453-A658-A13A-80FA0D5933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30E19D-18B8-13B7-9951-ED69E27D4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46E26-D5C5-D671-B7BD-ABA7479BB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AA72-EC16-4C41-9D58-7527C5825D22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09359-7F8B-8A00-1CF6-43F703DE7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E2F3B-B622-5360-1A3C-CF4C958BC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DD17-378F-4D73-9D95-504FD9A3CA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85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4C27B-6C28-7D73-8A29-BDC585B6E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ED780-7CBB-71BE-D2E1-4D586F40A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5E4AB-01AE-3D2E-1F6D-4ABC1681F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AA72-EC16-4C41-9D58-7527C5825D22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D11F8-32C2-4A73-8764-86116E83C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DC689-DE69-550B-1A6B-EC83F4FC8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DD17-378F-4D73-9D95-504FD9A3CA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066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5BEDA-D79A-34EB-4B6B-0441BD0BC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50E4E-8F02-C0BF-3354-3E8A195F6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16726-5CC4-F7DF-6E35-0C59B9BB4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AA72-EC16-4C41-9D58-7527C5825D22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309D2-1E3C-0995-9F94-063A7C2F9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B52BB-CED8-81DB-8D38-9BBD2593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DD17-378F-4D73-9D95-504FD9A3CA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0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9356C-5DCE-A23D-740C-AA8DD70AF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61A65-76EB-CB0B-6627-81B40081A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807DF2-6BE7-C749-EF58-6ED2FB119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DFC65-91CB-C37F-D6EA-F7D5FCA33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AA72-EC16-4C41-9D58-7527C5825D22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823B5-57A9-BE7B-1F86-88913621C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25E3D-E19B-C3F1-5A6B-BA657FA19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DD17-378F-4D73-9D95-504FD9A3CA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890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6CEEA-3429-7B8C-3E6B-DE8A61FD6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D402C-D232-6381-802B-1B79BE8F1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D56C0-8BFB-71F9-479E-F6DB0CF36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4DA212-5AD8-E0CE-495B-32A5339A31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EBD119-3A06-1F5D-72DD-B103518DCC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C47A14-754A-CFF3-1895-B47B5C92D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AA72-EC16-4C41-9D58-7527C5825D22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661267-A533-F175-D47D-7C48BC6BC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0FEEFC-2170-AD50-7D9A-7E4017B63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DD17-378F-4D73-9D95-504FD9A3CA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284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6911F-39A3-5A74-C2DA-73F843621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963974-5A84-E17A-9C4C-23DE11EC9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AA72-EC16-4C41-9D58-7527C5825D22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A3CFDF-1CF6-9655-DA87-8EF79E077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F9E24A-F976-96DB-C7F2-BE73F9FF4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DD17-378F-4D73-9D95-504FD9A3CA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346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9968FB-EF1F-A10D-0C25-DE88BE678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AA72-EC16-4C41-9D58-7527C5825D22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6592DB-33FA-F7B2-8FB7-7FC0C7334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3F015-9E2A-1DA8-4E78-B65AEDB02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DD17-378F-4D73-9D95-504FD9A3CA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824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820B7-9E0E-F4DB-9622-165484E94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2EBAA-ABAB-BF70-4AEF-BB6385209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565FD8-7524-3FE8-B725-3DD306C2A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D4B71-23C8-DF2B-2806-D4A2D1AF9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AA72-EC16-4C41-9D58-7527C5825D22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14BB9-3292-6C56-5475-E7DE8F62E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F0864-12E1-C93F-28ED-817CAE8A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DD17-378F-4D73-9D95-504FD9A3CA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623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E9933-B84A-1901-0A46-C8FDE4F3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A9E00-053C-6D6C-84C4-85E0C4EEF6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732F1E-A4A0-C426-C994-853B9AA5C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173C8-ABD1-47D6-3FC5-E26BAD28A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AA72-EC16-4C41-9D58-7527C5825D22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28F8C-82F3-2C40-8140-845B96AD4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B4983-55CA-4D40-93C9-BF3335328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DD17-378F-4D73-9D95-504FD9A3CA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694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D9865A-D67B-AFCC-6767-902F8FA33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9779D-30F2-ED73-3C97-0D9545731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F484C-32CB-737B-5B6F-C14000A92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2AA72-EC16-4C41-9D58-7527C5825D22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64F03-A502-8C98-FA45-7D437D478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2E6E2-495D-A368-0A6E-4E092533C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3DD17-378F-4D73-9D95-504FD9A3CA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717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79.png"/><Relationship Id="rId170" Type="http://schemas.openxmlformats.org/officeDocument/2006/relationships/customXml" Target="../ink/ink85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26" Type="http://schemas.openxmlformats.org/officeDocument/2006/relationships/customXml" Target="../ink/ink113.xml"/><Relationship Id="rId247" Type="http://schemas.openxmlformats.org/officeDocument/2006/relationships/image" Target="../media/image123.png"/><Relationship Id="rId107" Type="http://schemas.openxmlformats.org/officeDocument/2006/relationships/image" Target="../media/image53.png"/><Relationship Id="rId268" Type="http://schemas.openxmlformats.org/officeDocument/2006/relationships/customXml" Target="../ink/ink134.xml"/><Relationship Id="rId289" Type="http://schemas.openxmlformats.org/officeDocument/2006/relationships/image" Target="../media/image144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181" Type="http://schemas.openxmlformats.org/officeDocument/2006/relationships/image" Target="../media/image90.png"/><Relationship Id="rId216" Type="http://schemas.openxmlformats.org/officeDocument/2006/relationships/customXml" Target="../ink/ink108.xml"/><Relationship Id="rId237" Type="http://schemas.openxmlformats.org/officeDocument/2006/relationships/image" Target="../media/image118.png"/><Relationship Id="rId258" Type="http://schemas.openxmlformats.org/officeDocument/2006/relationships/customXml" Target="../ink/ink129.xml"/><Relationship Id="rId279" Type="http://schemas.openxmlformats.org/officeDocument/2006/relationships/image" Target="../media/image139.png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69.png"/><Relationship Id="rId290" Type="http://schemas.openxmlformats.org/officeDocument/2006/relationships/customXml" Target="../ink/ink145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71" Type="http://schemas.openxmlformats.org/officeDocument/2006/relationships/image" Target="../media/image85.png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27" Type="http://schemas.openxmlformats.org/officeDocument/2006/relationships/image" Target="../media/image113.png"/><Relationship Id="rId248" Type="http://schemas.openxmlformats.org/officeDocument/2006/relationships/customXml" Target="../ink/ink124.xml"/><Relationship Id="rId269" Type="http://schemas.openxmlformats.org/officeDocument/2006/relationships/image" Target="../media/image134.png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customXml" Target="../ink/ink54.xml"/><Relationship Id="rId129" Type="http://schemas.openxmlformats.org/officeDocument/2006/relationships/image" Target="../media/image64.png"/><Relationship Id="rId280" Type="http://schemas.openxmlformats.org/officeDocument/2006/relationships/customXml" Target="../ink/ink140.xml"/><Relationship Id="rId54" Type="http://schemas.openxmlformats.org/officeDocument/2006/relationships/customXml" Target="../ink/ink27.xml"/><Relationship Id="rId75" Type="http://schemas.openxmlformats.org/officeDocument/2006/relationships/image" Target="../media/image37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0.png"/><Relationship Id="rId182" Type="http://schemas.openxmlformats.org/officeDocument/2006/relationships/customXml" Target="../ink/ink91.xml"/><Relationship Id="rId217" Type="http://schemas.openxmlformats.org/officeDocument/2006/relationships/image" Target="../media/image108.png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259" Type="http://schemas.openxmlformats.org/officeDocument/2006/relationships/image" Target="../media/image129.png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270" Type="http://schemas.openxmlformats.org/officeDocument/2006/relationships/customXml" Target="../ink/ink135.xml"/><Relationship Id="rId291" Type="http://schemas.openxmlformats.org/officeDocument/2006/relationships/image" Target="../media/image145.png"/><Relationship Id="rId44" Type="http://schemas.openxmlformats.org/officeDocument/2006/relationships/customXml" Target="../ink/ink22.xml"/><Relationship Id="rId65" Type="http://schemas.openxmlformats.org/officeDocument/2006/relationships/image" Target="../media/image32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51" Type="http://schemas.openxmlformats.org/officeDocument/2006/relationships/image" Target="../media/image75.png"/><Relationship Id="rId172" Type="http://schemas.openxmlformats.org/officeDocument/2006/relationships/customXml" Target="../ink/ink86.xml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28" Type="http://schemas.openxmlformats.org/officeDocument/2006/relationships/customXml" Target="../ink/ink114.xml"/><Relationship Id="rId249" Type="http://schemas.openxmlformats.org/officeDocument/2006/relationships/image" Target="../media/image124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30.xml"/><Relationship Id="rId281" Type="http://schemas.openxmlformats.org/officeDocument/2006/relationships/image" Target="../media/image140.png"/><Relationship Id="rId34" Type="http://schemas.openxmlformats.org/officeDocument/2006/relationships/customXml" Target="../ink/ink17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141" Type="http://schemas.openxmlformats.org/officeDocument/2006/relationships/image" Target="../media/image70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13" Type="http://schemas.openxmlformats.org/officeDocument/2006/relationships/image" Target="../media/image106.png"/><Relationship Id="rId218" Type="http://schemas.openxmlformats.org/officeDocument/2006/relationships/customXml" Target="../ink/ink109.xml"/><Relationship Id="rId234" Type="http://schemas.openxmlformats.org/officeDocument/2006/relationships/customXml" Target="../ink/ink117.xml"/><Relationship Id="rId239" Type="http://schemas.openxmlformats.org/officeDocument/2006/relationships/image" Target="../media/image119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0" Type="http://schemas.openxmlformats.org/officeDocument/2006/relationships/customXml" Target="../ink/ink125.xml"/><Relationship Id="rId255" Type="http://schemas.openxmlformats.org/officeDocument/2006/relationships/image" Target="../media/image127.png"/><Relationship Id="rId271" Type="http://schemas.openxmlformats.org/officeDocument/2006/relationships/image" Target="../media/image135.png"/><Relationship Id="rId276" Type="http://schemas.openxmlformats.org/officeDocument/2006/relationships/customXml" Target="../ink/ink138.xml"/><Relationship Id="rId292" Type="http://schemas.openxmlformats.org/officeDocument/2006/relationships/customXml" Target="../ink/ink146.xml"/><Relationship Id="rId297" Type="http://schemas.openxmlformats.org/officeDocument/2006/relationships/image" Target="../media/image148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208" Type="http://schemas.openxmlformats.org/officeDocument/2006/relationships/customXml" Target="../ink/ink104.xml"/><Relationship Id="rId229" Type="http://schemas.openxmlformats.org/officeDocument/2006/relationships/image" Target="../media/image114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40" Type="http://schemas.openxmlformats.org/officeDocument/2006/relationships/customXml" Target="../ink/ink120.xml"/><Relationship Id="rId245" Type="http://schemas.openxmlformats.org/officeDocument/2006/relationships/image" Target="../media/image122.png"/><Relationship Id="rId261" Type="http://schemas.openxmlformats.org/officeDocument/2006/relationships/image" Target="../media/image130.png"/><Relationship Id="rId266" Type="http://schemas.openxmlformats.org/officeDocument/2006/relationships/customXml" Target="../ink/ink133.xml"/><Relationship Id="rId287" Type="http://schemas.openxmlformats.org/officeDocument/2006/relationships/image" Target="../media/image143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282" Type="http://schemas.openxmlformats.org/officeDocument/2006/relationships/customXml" Target="../ink/ink141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189" Type="http://schemas.openxmlformats.org/officeDocument/2006/relationships/image" Target="../media/image94.png"/><Relationship Id="rId219" Type="http://schemas.openxmlformats.org/officeDocument/2006/relationships/image" Target="../media/image109.png"/><Relationship Id="rId3" Type="http://schemas.openxmlformats.org/officeDocument/2006/relationships/image" Target="../media/image1.png"/><Relationship Id="rId214" Type="http://schemas.openxmlformats.org/officeDocument/2006/relationships/customXml" Target="../ink/ink107.xml"/><Relationship Id="rId230" Type="http://schemas.openxmlformats.org/officeDocument/2006/relationships/customXml" Target="../ink/ink115.xml"/><Relationship Id="rId235" Type="http://schemas.openxmlformats.org/officeDocument/2006/relationships/image" Target="../media/image117.png"/><Relationship Id="rId251" Type="http://schemas.openxmlformats.org/officeDocument/2006/relationships/image" Target="../media/image125.png"/><Relationship Id="rId256" Type="http://schemas.openxmlformats.org/officeDocument/2006/relationships/customXml" Target="../ink/ink128.xml"/><Relationship Id="rId277" Type="http://schemas.openxmlformats.org/officeDocument/2006/relationships/image" Target="../media/image138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72" Type="http://schemas.openxmlformats.org/officeDocument/2006/relationships/customXml" Target="../ink/ink136.xml"/><Relationship Id="rId293" Type="http://schemas.openxmlformats.org/officeDocument/2006/relationships/image" Target="../media/image146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79" Type="http://schemas.openxmlformats.org/officeDocument/2006/relationships/image" Target="../media/image89.png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0" Type="http://schemas.openxmlformats.org/officeDocument/2006/relationships/customXml" Target="../ink/ink110.xml"/><Relationship Id="rId225" Type="http://schemas.openxmlformats.org/officeDocument/2006/relationships/image" Target="../media/image112.png"/><Relationship Id="rId241" Type="http://schemas.openxmlformats.org/officeDocument/2006/relationships/image" Target="../media/image120.png"/><Relationship Id="rId246" Type="http://schemas.openxmlformats.org/officeDocument/2006/relationships/customXml" Target="../ink/ink123.xml"/><Relationship Id="rId267" Type="http://schemas.openxmlformats.org/officeDocument/2006/relationships/image" Target="../media/image133.png"/><Relationship Id="rId288" Type="http://schemas.openxmlformats.org/officeDocument/2006/relationships/customXml" Target="../ink/ink144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262" Type="http://schemas.openxmlformats.org/officeDocument/2006/relationships/customXml" Target="../ink/ink131.xml"/><Relationship Id="rId283" Type="http://schemas.openxmlformats.org/officeDocument/2006/relationships/image" Target="../media/image141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4.png"/><Relationship Id="rId185" Type="http://schemas.openxmlformats.org/officeDocument/2006/relationships/image" Target="../media/image92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80" Type="http://schemas.openxmlformats.org/officeDocument/2006/relationships/customXml" Target="../ink/ink90.xml"/><Relationship Id="rId210" Type="http://schemas.openxmlformats.org/officeDocument/2006/relationships/customXml" Target="../ink/ink105.xml"/><Relationship Id="rId215" Type="http://schemas.openxmlformats.org/officeDocument/2006/relationships/image" Target="../media/image107.png"/><Relationship Id="rId236" Type="http://schemas.openxmlformats.org/officeDocument/2006/relationships/customXml" Target="../ink/ink118.xml"/><Relationship Id="rId257" Type="http://schemas.openxmlformats.org/officeDocument/2006/relationships/image" Target="../media/image128.png"/><Relationship Id="rId278" Type="http://schemas.openxmlformats.org/officeDocument/2006/relationships/customXml" Target="../ink/ink139.xml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52" Type="http://schemas.openxmlformats.org/officeDocument/2006/relationships/customXml" Target="../ink/ink126.xml"/><Relationship Id="rId273" Type="http://schemas.openxmlformats.org/officeDocument/2006/relationships/image" Target="../media/image136.png"/><Relationship Id="rId294" Type="http://schemas.openxmlformats.org/officeDocument/2006/relationships/customXml" Target="../ink/ink147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42" Type="http://schemas.openxmlformats.org/officeDocument/2006/relationships/customXml" Target="../ink/ink121.xml"/><Relationship Id="rId263" Type="http://schemas.openxmlformats.org/officeDocument/2006/relationships/image" Target="../media/image131.png"/><Relationship Id="rId284" Type="http://schemas.openxmlformats.org/officeDocument/2006/relationships/customXml" Target="../ink/ink142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211" Type="http://schemas.openxmlformats.org/officeDocument/2006/relationships/image" Target="../media/image105.png"/><Relationship Id="rId232" Type="http://schemas.openxmlformats.org/officeDocument/2006/relationships/customXml" Target="../ink/ink116.xml"/><Relationship Id="rId253" Type="http://schemas.openxmlformats.org/officeDocument/2006/relationships/image" Target="../media/image126.png"/><Relationship Id="rId274" Type="http://schemas.openxmlformats.org/officeDocument/2006/relationships/customXml" Target="../ink/ink137.xml"/><Relationship Id="rId295" Type="http://schemas.openxmlformats.org/officeDocument/2006/relationships/image" Target="../media/image147.png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Relationship Id="rId201" Type="http://schemas.openxmlformats.org/officeDocument/2006/relationships/image" Target="../media/image100.png"/><Relationship Id="rId222" Type="http://schemas.openxmlformats.org/officeDocument/2006/relationships/customXml" Target="../ink/ink111.xml"/><Relationship Id="rId243" Type="http://schemas.openxmlformats.org/officeDocument/2006/relationships/image" Target="../media/image121.png"/><Relationship Id="rId264" Type="http://schemas.openxmlformats.org/officeDocument/2006/relationships/customXml" Target="../ink/ink132.xml"/><Relationship Id="rId285" Type="http://schemas.openxmlformats.org/officeDocument/2006/relationships/image" Target="../media/image142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6.xml"/><Relationship Id="rId233" Type="http://schemas.openxmlformats.org/officeDocument/2006/relationships/image" Target="../media/image116.png"/><Relationship Id="rId254" Type="http://schemas.openxmlformats.org/officeDocument/2006/relationships/customXml" Target="../ink/ink127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275" Type="http://schemas.openxmlformats.org/officeDocument/2006/relationships/image" Target="../media/image137.png"/><Relationship Id="rId296" Type="http://schemas.openxmlformats.org/officeDocument/2006/relationships/customXml" Target="../ink/ink148.xml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202" Type="http://schemas.openxmlformats.org/officeDocument/2006/relationships/customXml" Target="../ink/ink101.xml"/><Relationship Id="rId223" Type="http://schemas.openxmlformats.org/officeDocument/2006/relationships/image" Target="../media/image111.png"/><Relationship Id="rId244" Type="http://schemas.openxmlformats.org/officeDocument/2006/relationships/customXml" Target="../ink/ink122.xml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265" Type="http://schemas.openxmlformats.org/officeDocument/2006/relationships/image" Target="../media/image132.png"/><Relationship Id="rId286" Type="http://schemas.openxmlformats.org/officeDocument/2006/relationships/customXml" Target="../ink/ink143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E1BB0-0155-99D4-3F2E-A3B8D0B90F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VNet</a:t>
            </a:r>
            <a:r>
              <a:rPr lang="en-US" dirty="0"/>
              <a:t> Peering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98B91F-76BD-DF98-F4CA-CBC6B10E30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558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3BB99-1A85-AF67-CB83-9D9B2BE6C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VNet</a:t>
            </a:r>
            <a:r>
              <a:rPr lang="en-US" dirty="0"/>
              <a:t> Peering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A976D-E958-6EA4-C6AD-113FCDDF1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Simplest and quickest way to connect your </a:t>
            </a:r>
            <a:r>
              <a:rPr lang="en-US" dirty="0" err="1"/>
              <a:t>VNets</a:t>
            </a:r>
            <a:endParaRPr lang="en-US" dirty="0"/>
          </a:p>
          <a:p>
            <a:r>
              <a:rPr lang="en-US" dirty="0"/>
              <a:t>Two Types:</a:t>
            </a:r>
          </a:p>
          <a:p>
            <a:pPr lvl="1"/>
            <a:r>
              <a:rPr lang="en-US" dirty="0"/>
              <a:t>Regional </a:t>
            </a:r>
            <a:r>
              <a:rPr lang="en-US" dirty="0" err="1"/>
              <a:t>VNet</a:t>
            </a:r>
            <a:r>
              <a:rPr lang="en-US" dirty="0"/>
              <a:t> Peering – connect </a:t>
            </a:r>
            <a:r>
              <a:rPr lang="en-US" dirty="0" err="1"/>
              <a:t>vnet</a:t>
            </a:r>
            <a:r>
              <a:rPr lang="en-US" dirty="0"/>
              <a:t> in the same region</a:t>
            </a:r>
          </a:p>
          <a:p>
            <a:pPr lvl="1"/>
            <a:r>
              <a:rPr lang="en-US" dirty="0"/>
              <a:t>Global </a:t>
            </a:r>
            <a:r>
              <a:rPr lang="en-US" dirty="0" err="1"/>
              <a:t>VNet</a:t>
            </a:r>
            <a:r>
              <a:rPr lang="en-US" dirty="0"/>
              <a:t> Peering – connect </a:t>
            </a:r>
            <a:r>
              <a:rPr lang="en-US" dirty="0" err="1"/>
              <a:t>vnet</a:t>
            </a:r>
            <a:r>
              <a:rPr lang="en-US" dirty="0"/>
              <a:t> in different region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9C6AD2A-B80E-8C40-774F-61356D265AD7}"/>
              </a:ext>
            </a:extLst>
          </p:cNvPr>
          <p:cNvSpPr/>
          <p:nvPr/>
        </p:nvSpPr>
        <p:spPr>
          <a:xfrm>
            <a:off x="966952" y="4078014"/>
            <a:ext cx="2543503" cy="17762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Region 1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013C76C-E607-68A3-0AAA-455668495739}"/>
              </a:ext>
            </a:extLst>
          </p:cNvPr>
          <p:cNvSpPr/>
          <p:nvPr/>
        </p:nvSpPr>
        <p:spPr>
          <a:xfrm>
            <a:off x="4824248" y="4078014"/>
            <a:ext cx="6794938" cy="17762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Region 2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5B5117D-4C0C-0FDC-520C-B768189E36E8}"/>
              </a:ext>
            </a:extLst>
          </p:cNvPr>
          <p:cNvSpPr/>
          <p:nvPr/>
        </p:nvSpPr>
        <p:spPr>
          <a:xfrm>
            <a:off x="1466193" y="4566745"/>
            <a:ext cx="1502979" cy="740979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VNet</a:t>
            </a:r>
            <a:r>
              <a:rPr lang="en-US" dirty="0"/>
              <a:t> 1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84B58D-3DD3-A247-E2F6-B3276B1ACF29}"/>
              </a:ext>
            </a:extLst>
          </p:cNvPr>
          <p:cNvSpPr/>
          <p:nvPr/>
        </p:nvSpPr>
        <p:spPr>
          <a:xfrm>
            <a:off x="5680841" y="4566744"/>
            <a:ext cx="1502979" cy="740979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VNet</a:t>
            </a:r>
            <a:r>
              <a:rPr lang="en-US" dirty="0"/>
              <a:t> 2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FD63B4F-E90E-136C-FD2B-977B9D7E610A}"/>
              </a:ext>
            </a:extLst>
          </p:cNvPr>
          <p:cNvSpPr/>
          <p:nvPr/>
        </p:nvSpPr>
        <p:spPr>
          <a:xfrm>
            <a:off x="9427779" y="4595648"/>
            <a:ext cx="1502979" cy="740979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VNet</a:t>
            </a:r>
            <a:r>
              <a:rPr lang="en-US" dirty="0"/>
              <a:t> 3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28B371-D4CD-CD74-E5BC-022A3379F31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510455" y="4966138"/>
            <a:ext cx="13137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663C2B-FF9C-4A9B-90AA-B2951C5FD0AC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7183820" y="4937234"/>
            <a:ext cx="2243959" cy="289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A4123E8-2929-AC2C-A810-C794F64F21C2}"/>
              </a:ext>
            </a:extLst>
          </p:cNvPr>
          <p:cNvSpPr txBox="1"/>
          <p:nvPr/>
        </p:nvSpPr>
        <p:spPr>
          <a:xfrm>
            <a:off x="3468886" y="4642971"/>
            <a:ext cx="1417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Global</a:t>
            </a:r>
          </a:p>
          <a:p>
            <a:pPr algn="ctr"/>
            <a:r>
              <a:rPr lang="en-US" dirty="0" err="1"/>
              <a:t>VNet</a:t>
            </a:r>
            <a:r>
              <a:rPr lang="en-US" dirty="0"/>
              <a:t> Peering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D697A9-F5BA-6639-BDEE-DF38C240602E}"/>
              </a:ext>
            </a:extLst>
          </p:cNvPr>
          <p:cNvSpPr txBox="1"/>
          <p:nvPr/>
        </p:nvSpPr>
        <p:spPr>
          <a:xfrm>
            <a:off x="7586785" y="4628520"/>
            <a:ext cx="1417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Regional</a:t>
            </a:r>
          </a:p>
          <a:p>
            <a:pPr algn="ctr"/>
            <a:r>
              <a:rPr lang="en-US" dirty="0" err="1"/>
              <a:t>VNet</a:t>
            </a:r>
            <a:r>
              <a:rPr lang="en-US" dirty="0"/>
              <a:t> Peering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0164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35DAC-1CDE-AD04-AC61-4ACF7B6A3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9086D-D366-ADE2-4937-874CAEC4C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 – Network Traffic</a:t>
            </a:r>
          </a:p>
          <a:p>
            <a:r>
              <a:rPr lang="en-US" dirty="0"/>
              <a:t>Performance – Low-latency, high bandwidth</a:t>
            </a:r>
          </a:p>
          <a:p>
            <a:r>
              <a:rPr lang="en-US" dirty="0"/>
              <a:t>Communication</a:t>
            </a:r>
          </a:p>
          <a:p>
            <a:r>
              <a:rPr lang="en-US" dirty="0"/>
              <a:t>Seamless – Data transfer across Azure Subscriptions, deployment models and across Azure regions</a:t>
            </a:r>
          </a:p>
          <a:p>
            <a:r>
              <a:rPr lang="en-US" dirty="0"/>
              <a:t>No disruption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6563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C492569-A162-851A-29A8-F27E08641EBB}"/>
                  </a:ext>
                </a:extLst>
              </p14:cNvPr>
              <p14:cNvContentPartPr/>
              <p14:nvPr/>
            </p14:nvContentPartPr>
            <p14:xfrm>
              <a:off x="5505567" y="836321"/>
              <a:ext cx="117360" cy="1976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C492569-A162-851A-29A8-F27E08641E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96567" y="827321"/>
                <a:ext cx="13500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ED387BC-4B77-4837-8586-75767BED76CF}"/>
                  </a:ext>
                </a:extLst>
              </p14:cNvPr>
              <p14:cNvContentPartPr/>
              <p14:nvPr/>
            </p14:nvContentPartPr>
            <p14:xfrm>
              <a:off x="5698167" y="793481"/>
              <a:ext cx="145800" cy="2250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ED387BC-4B77-4837-8586-75767BED76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89167" y="784481"/>
                <a:ext cx="16344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21D81AC-AD13-EE35-FBBB-895F21055A05}"/>
                  </a:ext>
                </a:extLst>
              </p14:cNvPr>
              <p14:cNvContentPartPr/>
              <p14:nvPr/>
            </p14:nvContentPartPr>
            <p14:xfrm>
              <a:off x="5903367" y="820841"/>
              <a:ext cx="243360" cy="1904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21D81AC-AD13-EE35-FBBB-895F21055A0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94367" y="812201"/>
                <a:ext cx="26100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44B2D63-F05A-FF56-D9DD-DEA3A8ABD164}"/>
                  </a:ext>
                </a:extLst>
              </p14:cNvPr>
              <p14:cNvContentPartPr/>
              <p14:nvPr/>
            </p14:nvContentPartPr>
            <p14:xfrm>
              <a:off x="6052407" y="781241"/>
              <a:ext cx="261720" cy="2372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44B2D63-F05A-FF56-D9DD-DEA3A8ABD16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43407" y="772241"/>
                <a:ext cx="27936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D91DEF4-9176-DF25-7F7C-0D25DDBF4E89}"/>
                  </a:ext>
                </a:extLst>
              </p14:cNvPr>
              <p14:cNvContentPartPr/>
              <p14:nvPr/>
            </p14:nvContentPartPr>
            <p14:xfrm>
              <a:off x="6266607" y="773681"/>
              <a:ext cx="125280" cy="2768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D91DEF4-9176-DF25-7F7C-0D25DDBF4E8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57967" y="765041"/>
                <a:ext cx="14292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1613A87-076A-6B50-57DB-CA42AF721330}"/>
                  </a:ext>
                </a:extLst>
              </p14:cNvPr>
              <p14:cNvContentPartPr/>
              <p14:nvPr/>
            </p14:nvContentPartPr>
            <p14:xfrm>
              <a:off x="3875487" y="720041"/>
              <a:ext cx="1541520" cy="2890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1613A87-076A-6B50-57DB-CA42AF72133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66487" y="711041"/>
                <a:ext cx="155916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7BBAAAB-1E5D-8FD8-BC5B-38CEDF7E5AE4}"/>
                  </a:ext>
                </a:extLst>
              </p14:cNvPr>
              <p14:cNvContentPartPr/>
              <p14:nvPr/>
            </p14:nvContentPartPr>
            <p14:xfrm>
              <a:off x="4002927" y="954041"/>
              <a:ext cx="1436040" cy="3002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7BBAAAB-1E5D-8FD8-BC5B-38CEDF7E5AE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93927" y="945041"/>
                <a:ext cx="145368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CD132C1-2161-37CA-320A-42709E1CB1EE}"/>
                  </a:ext>
                </a:extLst>
              </p14:cNvPr>
              <p14:cNvContentPartPr/>
              <p14:nvPr/>
            </p14:nvContentPartPr>
            <p14:xfrm>
              <a:off x="4083927" y="561281"/>
              <a:ext cx="16200" cy="1296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CD132C1-2161-37CA-320A-42709E1CB1E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74927" y="552641"/>
                <a:ext cx="3384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1E9BEDC-CB98-9E68-0554-75CBFD34647E}"/>
                  </a:ext>
                </a:extLst>
              </p14:cNvPr>
              <p14:cNvContentPartPr/>
              <p14:nvPr/>
            </p14:nvContentPartPr>
            <p14:xfrm>
              <a:off x="4067007" y="516281"/>
              <a:ext cx="158040" cy="1875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1E9BEDC-CB98-9E68-0554-75CBFD34647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058367" y="507641"/>
                <a:ext cx="17568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340997-319E-1F6F-D0FF-87B559D5938A}"/>
                  </a:ext>
                </a:extLst>
              </p14:cNvPr>
              <p14:cNvContentPartPr/>
              <p14:nvPr/>
            </p14:nvContentPartPr>
            <p14:xfrm>
              <a:off x="4244127" y="456161"/>
              <a:ext cx="66240" cy="2149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340997-319E-1F6F-D0FF-87B559D5938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235127" y="447161"/>
                <a:ext cx="8388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5CD29EC-2B1A-0A0A-B75E-0C559DD3F2B5}"/>
                  </a:ext>
                </a:extLst>
              </p14:cNvPr>
              <p14:cNvContentPartPr/>
              <p14:nvPr/>
            </p14:nvContentPartPr>
            <p14:xfrm>
              <a:off x="4391367" y="578201"/>
              <a:ext cx="89640" cy="27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5CD29EC-2B1A-0A0A-B75E-0C559DD3F2B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382727" y="569201"/>
                <a:ext cx="10728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7594FD5-2804-A144-130B-855FAF94CADA}"/>
                  </a:ext>
                </a:extLst>
              </p14:cNvPr>
              <p14:cNvContentPartPr/>
              <p14:nvPr/>
            </p14:nvContentPartPr>
            <p14:xfrm>
              <a:off x="4505127" y="456161"/>
              <a:ext cx="110160" cy="1674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7594FD5-2804-A144-130B-855FAF94CAD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496127" y="447521"/>
                <a:ext cx="12780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2DCDAF2-5D31-4EE3-76D5-8DFD79EDCD2F}"/>
                  </a:ext>
                </a:extLst>
              </p14:cNvPr>
              <p14:cNvContentPartPr/>
              <p14:nvPr/>
            </p14:nvContentPartPr>
            <p14:xfrm>
              <a:off x="4659567" y="508721"/>
              <a:ext cx="30240" cy="943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2DCDAF2-5D31-4EE3-76D5-8DFD79EDCD2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650567" y="500081"/>
                <a:ext cx="4788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01A20CC-CE4C-FE62-4268-A03A8A0A5D1C}"/>
                  </a:ext>
                </a:extLst>
              </p14:cNvPr>
              <p14:cNvContentPartPr/>
              <p14:nvPr/>
            </p14:nvContentPartPr>
            <p14:xfrm>
              <a:off x="4658487" y="416561"/>
              <a:ext cx="2160" cy="46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01A20CC-CE4C-FE62-4268-A03A8A0A5D1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649847" y="407561"/>
                <a:ext cx="1980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7ABDA94-FD25-106B-F609-719C7D74A70D}"/>
                  </a:ext>
                </a:extLst>
              </p14:cNvPr>
              <p14:cNvContentPartPr/>
              <p14:nvPr/>
            </p14:nvContentPartPr>
            <p14:xfrm>
              <a:off x="4716087" y="500081"/>
              <a:ext cx="133560" cy="1191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7ABDA94-FD25-106B-F609-719C7D74A70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707087" y="491081"/>
                <a:ext cx="15120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0B52949-283C-5DF4-CDAB-1E9D6C7472DE}"/>
                  </a:ext>
                </a:extLst>
              </p14:cNvPr>
              <p14:cNvContentPartPr/>
              <p14:nvPr/>
            </p14:nvContentPartPr>
            <p14:xfrm>
              <a:off x="4862607" y="488561"/>
              <a:ext cx="167040" cy="1152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0B52949-283C-5DF4-CDAB-1E9D6C7472D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853607" y="479921"/>
                <a:ext cx="18468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5E72225-8A12-5077-1B9C-A66983A8C0E6}"/>
                  </a:ext>
                </a:extLst>
              </p14:cNvPr>
              <p14:cNvContentPartPr/>
              <p14:nvPr/>
            </p14:nvContentPartPr>
            <p14:xfrm>
              <a:off x="5068527" y="402161"/>
              <a:ext cx="28080" cy="1609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5E72225-8A12-5077-1B9C-A66983A8C0E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059527" y="393161"/>
                <a:ext cx="4572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69068AF-5A6B-DA3F-5BBB-1F7DC05C528E}"/>
                  </a:ext>
                </a:extLst>
              </p14:cNvPr>
              <p14:cNvContentPartPr/>
              <p14:nvPr/>
            </p14:nvContentPartPr>
            <p14:xfrm>
              <a:off x="5032527" y="344561"/>
              <a:ext cx="150120" cy="1724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69068AF-5A6B-DA3F-5BBB-1F7DC05C528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023887" y="335561"/>
                <a:ext cx="16776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CD83E5F-93B7-D53F-4A96-08A962963D80}"/>
                  </a:ext>
                </a:extLst>
              </p14:cNvPr>
              <p14:cNvContentPartPr/>
              <p14:nvPr/>
            </p14:nvContentPartPr>
            <p14:xfrm>
              <a:off x="5232327" y="433481"/>
              <a:ext cx="51480" cy="727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CD83E5F-93B7-D53F-4A96-08A962963D8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223687" y="424841"/>
                <a:ext cx="6912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A94C229-CB15-DCF4-1BCB-2722CE8404B0}"/>
                  </a:ext>
                </a:extLst>
              </p14:cNvPr>
              <p14:cNvContentPartPr/>
              <p14:nvPr/>
            </p14:nvContentPartPr>
            <p14:xfrm>
              <a:off x="5327727" y="259961"/>
              <a:ext cx="397080" cy="2178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A94C229-CB15-DCF4-1BCB-2722CE8404B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319087" y="251321"/>
                <a:ext cx="414720" cy="23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70A86FB3-F8EF-D6CD-D578-7204C1665A5D}"/>
              </a:ext>
            </a:extLst>
          </p:cNvPr>
          <p:cNvGrpSpPr/>
          <p:nvPr/>
        </p:nvGrpSpPr>
        <p:grpSpPr>
          <a:xfrm>
            <a:off x="2908887" y="986801"/>
            <a:ext cx="853560" cy="492480"/>
            <a:chOff x="2908887" y="986801"/>
            <a:chExt cx="853560" cy="49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4D2EBAD-BF34-3C50-26FC-1FAABDC83A2D}"/>
                    </a:ext>
                  </a:extLst>
                </p14:cNvPr>
                <p14:cNvContentPartPr/>
                <p14:nvPr/>
              </p14:nvContentPartPr>
              <p14:xfrm>
                <a:off x="2908887" y="1055921"/>
                <a:ext cx="138960" cy="2408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4D2EBAD-BF34-3C50-26FC-1FAABDC83A2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899887" y="1046921"/>
                  <a:ext cx="1566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5EBF043-70BB-8E63-C558-B9928528F600}"/>
                    </a:ext>
                  </a:extLst>
                </p14:cNvPr>
                <p14:cNvContentPartPr/>
                <p14:nvPr/>
              </p14:nvContentPartPr>
              <p14:xfrm>
                <a:off x="3116607" y="1066361"/>
                <a:ext cx="99000" cy="2228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5EBF043-70BB-8E63-C558-B9928528F60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107967" y="1057361"/>
                  <a:ext cx="1166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1343706-2101-FAA6-44F8-AE9A457D53C4}"/>
                    </a:ext>
                  </a:extLst>
                </p14:cNvPr>
                <p14:cNvContentPartPr/>
                <p14:nvPr/>
              </p14:nvContentPartPr>
              <p14:xfrm>
                <a:off x="3321807" y="1021001"/>
                <a:ext cx="224280" cy="2710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1343706-2101-FAA6-44F8-AE9A457D53C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312807" y="1012001"/>
                  <a:ext cx="24192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647E6D4-AAFB-FB1A-D0D1-25EAD1CE6CC4}"/>
                    </a:ext>
                  </a:extLst>
                </p14:cNvPr>
                <p14:cNvContentPartPr/>
                <p14:nvPr/>
              </p14:nvContentPartPr>
              <p14:xfrm>
                <a:off x="3428727" y="1062401"/>
                <a:ext cx="148320" cy="608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647E6D4-AAFB-FB1A-D0D1-25EAD1CE6CC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420087" y="1053401"/>
                  <a:ext cx="1659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625514C-355C-B44F-4008-788AFD051DBD}"/>
                    </a:ext>
                  </a:extLst>
                </p14:cNvPr>
                <p14:cNvContentPartPr/>
                <p14:nvPr/>
              </p14:nvContentPartPr>
              <p14:xfrm>
                <a:off x="3583887" y="986801"/>
                <a:ext cx="178560" cy="2739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625514C-355C-B44F-4008-788AFD051DB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574887" y="978161"/>
                  <a:ext cx="19620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15AD1C0-811C-02FD-601B-846F3EA7B9E7}"/>
                    </a:ext>
                  </a:extLst>
                </p14:cNvPr>
                <p14:cNvContentPartPr/>
                <p14:nvPr/>
              </p14:nvContentPartPr>
              <p14:xfrm>
                <a:off x="3326847" y="1170401"/>
                <a:ext cx="72000" cy="882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15AD1C0-811C-02FD-601B-846F3EA7B9E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317847" y="1161401"/>
                  <a:ext cx="896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25C1900-986F-96C6-E636-49E540E87261}"/>
                    </a:ext>
                  </a:extLst>
                </p14:cNvPr>
                <p14:cNvContentPartPr/>
                <p14:nvPr/>
              </p14:nvContentPartPr>
              <p14:xfrm>
                <a:off x="3210567" y="1329881"/>
                <a:ext cx="415800" cy="1033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25C1900-986F-96C6-E636-49E540E8726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201927" y="1320881"/>
                  <a:ext cx="433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8AFCD84-0D86-69B2-7632-166F746361CA}"/>
                    </a:ext>
                  </a:extLst>
                </p14:cNvPr>
                <p14:cNvContentPartPr/>
                <p14:nvPr/>
              </p14:nvContentPartPr>
              <p14:xfrm>
                <a:off x="3256287" y="1372721"/>
                <a:ext cx="423000" cy="1065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8AFCD84-0D86-69B2-7632-166F746361C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247287" y="1364081"/>
                  <a:ext cx="440640" cy="12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5866BC2-4771-BF31-28D3-1C75C9D7E5C3}"/>
              </a:ext>
            </a:extLst>
          </p:cNvPr>
          <p:cNvGrpSpPr/>
          <p:nvPr/>
        </p:nvGrpSpPr>
        <p:grpSpPr>
          <a:xfrm>
            <a:off x="5790687" y="1174001"/>
            <a:ext cx="394920" cy="88920"/>
            <a:chOff x="5790687" y="1174001"/>
            <a:chExt cx="394920" cy="8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584024E-1974-87AE-66F3-9AA0E934090B}"/>
                    </a:ext>
                  </a:extLst>
                </p14:cNvPr>
                <p14:cNvContentPartPr/>
                <p14:nvPr/>
              </p14:nvContentPartPr>
              <p14:xfrm>
                <a:off x="5796447" y="1174001"/>
                <a:ext cx="372600" cy="54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584024E-1974-87AE-66F3-9AA0E934090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787807" y="1165001"/>
                  <a:ext cx="3902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7361741-6B59-F6FD-3964-2EC1DFCA5BD4}"/>
                    </a:ext>
                  </a:extLst>
                </p14:cNvPr>
                <p14:cNvContentPartPr/>
                <p14:nvPr/>
              </p14:nvContentPartPr>
              <p14:xfrm>
                <a:off x="5790687" y="1190201"/>
                <a:ext cx="394920" cy="727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7361741-6B59-F6FD-3964-2EC1DFCA5BD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781687" y="1181561"/>
                  <a:ext cx="412560" cy="9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EB9BF78-FA1E-9140-7CD9-E02AE9B7328B}"/>
              </a:ext>
            </a:extLst>
          </p:cNvPr>
          <p:cNvGrpSpPr/>
          <p:nvPr/>
        </p:nvGrpSpPr>
        <p:grpSpPr>
          <a:xfrm>
            <a:off x="2044527" y="337001"/>
            <a:ext cx="221040" cy="278640"/>
            <a:chOff x="2044527" y="337001"/>
            <a:chExt cx="221040" cy="27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AA94710-0FEF-567F-00D2-8A7F105F60B5}"/>
                    </a:ext>
                  </a:extLst>
                </p14:cNvPr>
                <p14:cNvContentPartPr/>
                <p14:nvPr/>
              </p14:nvContentPartPr>
              <p14:xfrm>
                <a:off x="2044527" y="447521"/>
                <a:ext cx="32040" cy="1159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AA94710-0FEF-567F-00D2-8A7F105F60B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035887" y="438521"/>
                  <a:ext cx="496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DFD7E7A-82E4-E050-9AB7-620857F55A38}"/>
                    </a:ext>
                  </a:extLst>
                </p14:cNvPr>
                <p14:cNvContentPartPr/>
                <p14:nvPr/>
              </p14:nvContentPartPr>
              <p14:xfrm>
                <a:off x="2089527" y="337001"/>
                <a:ext cx="176040" cy="2786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DFD7E7A-82E4-E050-9AB7-620857F55A3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080527" y="328361"/>
                  <a:ext cx="193680" cy="29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2F2CA81-4A33-6636-514D-44C71DD69A0B}"/>
              </a:ext>
            </a:extLst>
          </p:cNvPr>
          <p:cNvGrpSpPr/>
          <p:nvPr/>
        </p:nvGrpSpPr>
        <p:grpSpPr>
          <a:xfrm>
            <a:off x="2337207" y="2183081"/>
            <a:ext cx="280800" cy="254880"/>
            <a:chOff x="2337207" y="2183081"/>
            <a:chExt cx="280800" cy="25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6CCEF64-7F08-A147-7C7D-3C8880A314E9}"/>
                    </a:ext>
                  </a:extLst>
                </p14:cNvPr>
                <p14:cNvContentPartPr/>
                <p14:nvPr/>
              </p14:nvContentPartPr>
              <p14:xfrm>
                <a:off x="2337207" y="2240681"/>
                <a:ext cx="162360" cy="1972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6CCEF64-7F08-A147-7C7D-3C8880A314E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328207" y="2231681"/>
                  <a:ext cx="1800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8427141-423D-6B40-14A3-3AD044BF1359}"/>
                    </a:ext>
                  </a:extLst>
                </p14:cNvPr>
                <p14:cNvContentPartPr/>
                <p14:nvPr/>
              </p14:nvContentPartPr>
              <p14:xfrm>
                <a:off x="2531247" y="2183081"/>
                <a:ext cx="86760" cy="2502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8427141-423D-6B40-14A3-3AD044BF135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522247" y="2174081"/>
                  <a:ext cx="104400" cy="26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D065F25-8D11-4230-6F73-4CB36B8D6B39}"/>
              </a:ext>
            </a:extLst>
          </p:cNvPr>
          <p:cNvGrpSpPr/>
          <p:nvPr/>
        </p:nvGrpSpPr>
        <p:grpSpPr>
          <a:xfrm>
            <a:off x="3901047" y="2020001"/>
            <a:ext cx="2842200" cy="1472040"/>
            <a:chOff x="3901047" y="2020001"/>
            <a:chExt cx="2842200" cy="147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23909E8-76C2-312B-F1FA-5107131C87C6}"/>
                    </a:ext>
                  </a:extLst>
                </p14:cNvPr>
                <p14:cNvContentPartPr/>
                <p14:nvPr/>
              </p14:nvContentPartPr>
              <p14:xfrm>
                <a:off x="5166087" y="3312041"/>
                <a:ext cx="92520" cy="1767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23909E8-76C2-312B-F1FA-5107131C87C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157087" y="3303041"/>
                  <a:ext cx="1101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AAA8D4A-B2F0-74E3-7A3F-CB01A0238234}"/>
                    </a:ext>
                  </a:extLst>
                </p14:cNvPr>
                <p14:cNvContentPartPr/>
                <p14:nvPr/>
              </p14:nvContentPartPr>
              <p14:xfrm>
                <a:off x="5329167" y="3264521"/>
                <a:ext cx="104400" cy="2275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AAA8D4A-B2F0-74E3-7A3F-CB01A023823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320167" y="3255521"/>
                  <a:ext cx="1220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8EF5798-FAFD-C721-7FBA-37056BC4AC5D}"/>
                    </a:ext>
                  </a:extLst>
                </p14:cNvPr>
                <p14:cNvContentPartPr/>
                <p14:nvPr/>
              </p14:nvContentPartPr>
              <p14:xfrm>
                <a:off x="5499087" y="3204761"/>
                <a:ext cx="217080" cy="2242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8EF5798-FAFD-C721-7FBA-37056BC4AC5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490087" y="3196121"/>
                  <a:ext cx="2347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3CC7FBE-5C43-AD75-2F00-61E2B4383640}"/>
                    </a:ext>
                  </a:extLst>
                </p14:cNvPr>
                <p14:cNvContentPartPr/>
                <p14:nvPr/>
              </p14:nvContentPartPr>
              <p14:xfrm>
                <a:off x="5591967" y="3177401"/>
                <a:ext cx="221400" cy="1612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3CC7FBE-5C43-AD75-2F00-61E2B438364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582967" y="3168401"/>
                  <a:ext cx="2390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15B5AC2-6B3F-8AB9-ABED-8BBBE05587A1}"/>
                    </a:ext>
                  </a:extLst>
                </p14:cNvPr>
                <p14:cNvContentPartPr/>
                <p14:nvPr/>
              </p14:nvContentPartPr>
              <p14:xfrm>
                <a:off x="5931447" y="3131321"/>
                <a:ext cx="157680" cy="1666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15B5AC2-6B3F-8AB9-ABED-8BBBE05587A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922807" y="3122681"/>
                  <a:ext cx="1753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9CA1A06-9ABE-415C-4D53-76D2FC4AD25B}"/>
                    </a:ext>
                  </a:extLst>
                </p14:cNvPr>
                <p14:cNvContentPartPr/>
                <p14:nvPr/>
              </p14:nvContentPartPr>
              <p14:xfrm>
                <a:off x="3901047" y="2472521"/>
                <a:ext cx="120600" cy="1404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9CA1A06-9ABE-415C-4D53-76D2FC4AD25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892407" y="2463521"/>
                  <a:ext cx="1382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86933EA-3FC1-2F42-D572-D3B24170F7D6}"/>
                    </a:ext>
                  </a:extLst>
                </p14:cNvPr>
                <p14:cNvContentPartPr/>
                <p14:nvPr/>
              </p14:nvContentPartPr>
              <p14:xfrm>
                <a:off x="4094367" y="2417081"/>
                <a:ext cx="114120" cy="1922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86933EA-3FC1-2F42-D572-D3B24170F7D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085367" y="2408441"/>
                  <a:ext cx="1317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D418DB7-611F-EEB1-C818-BA6C2B10FF21}"/>
                    </a:ext>
                  </a:extLst>
                </p14:cNvPr>
                <p14:cNvContentPartPr/>
                <p14:nvPr/>
              </p14:nvContentPartPr>
              <p14:xfrm>
                <a:off x="4255647" y="2386121"/>
                <a:ext cx="167400" cy="1440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D418DB7-611F-EEB1-C818-BA6C2B10FF2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246647" y="2377121"/>
                  <a:ext cx="1850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9457A36-F94C-D127-77AB-A7F3B6180643}"/>
                    </a:ext>
                  </a:extLst>
                </p14:cNvPr>
                <p14:cNvContentPartPr/>
                <p14:nvPr/>
              </p14:nvContentPartPr>
              <p14:xfrm>
                <a:off x="4328367" y="2383961"/>
                <a:ext cx="132480" cy="820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9457A36-F94C-D127-77AB-A7F3B618064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319367" y="2374961"/>
                  <a:ext cx="1501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D502A5C-9FD6-DF00-BDC3-F225F4B321CF}"/>
                    </a:ext>
                  </a:extLst>
                </p14:cNvPr>
                <p14:cNvContentPartPr/>
                <p14:nvPr/>
              </p14:nvContentPartPr>
              <p14:xfrm>
                <a:off x="4512327" y="2319521"/>
                <a:ext cx="113760" cy="2012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D502A5C-9FD6-DF00-BDC3-F225F4B321C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503687" y="2310521"/>
                  <a:ext cx="1314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2FE61FC-0061-ACCC-1593-E3A6F1957B90}"/>
                    </a:ext>
                  </a:extLst>
                </p14:cNvPr>
                <p14:cNvContentPartPr/>
                <p14:nvPr/>
              </p14:nvContentPartPr>
              <p14:xfrm>
                <a:off x="4518807" y="2392601"/>
                <a:ext cx="118800" cy="867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2FE61FC-0061-ACCC-1593-E3A6F1957B9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509807" y="2383601"/>
                  <a:ext cx="13644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D1851FD-4A73-5B69-6A5D-33BCCDE40379}"/>
                    </a:ext>
                  </a:extLst>
                </p14:cNvPr>
                <p14:cNvContentPartPr/>
                <p14:nvPr/>
              </p14:nvContentPartPr>
              <p14:xfrm>
                <a:off x="6089127" y="2203241"/>
                <a:ext cx="87480" cy="1465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D1851FD-4A73-5B69-6A5D-33BCCDE4037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080487" y="2194601"/>
                  <a:ext cx="1051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451DFDB-E0C2-F43C-CC99-D5149AB5D108}"/>
                    </a:ext>
                  </a:extLst>
                </p14:cNvPr>
                <p14:cNvContentPartPr/>
                <p14:nvPr/>
              </p14:nvContentPartPr>
              <p14:xfrm>
                <a:off x="6214407" y="2161841"/>
                <a:ext cx="123840" cy="1980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451DFDB-E0C2-F43C-CC99-D5149AB5D10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205767" y="2153201"/>
                  <a:ext cx="1414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DBEF12D-EA7B-3F48-F6E7-7BFF831C531A}"/>
                    </a:ext>
                  </a:extLst>
                </p14:cNvPr>
                <p14:cNvContentPartPr/>
                <p14:nvPr/>
              </p14:nvContentPartPr>
              <p14:xfrm>
                <a:off x="6354087" y="2121881"/>
                <a:ext cx="168480" cy="1854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DBEF12D-EA7B-3F48-F6E7-7BFF831C531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345447" y="2112881"/>
                  <a:ext cx="1861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50A90B3-678A-B3FA-F2BB-F2BFF004A7C8}"/>
                    </a:ext>
                  </a:extLst>
                </p14:cNvPr>
                <p14:cNvContentPartPr/>
                <p14:nvPr/>
              </p14:nvContentPartPr>
              <p14:xfrm>
                <a:off x="6402327" y="2129801"/>
                <a:ext cx="137880" cy="874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50A90B3-678A-B3FA-F2BB-F2BFF004A7C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393687" y="2120801"/>
                  <a:ext cx="1555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4AB2CEB-A4E0-4392-25FC-C241E3EE0521}"/>
                    </a:ext>
                  </a:extLst>
                </p14:cNvPr>
                <p14:cNvContentPartPr/>
                <p14:nvPr/>
              </p14:nvContentPartPr>
              <p14:xfrm>
                <a:off x="6642087" y="2075801"/>
                <a:ext cx="15120" cy="1602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4AB2CEB-A4E0-4392-25FC-C241E3EE052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633447" y="2066801"/>
                  <a:ext cx="327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A9F428D-1B4D-2DAB-44E5-9BCB89B1E242}"/>
                    </a:ext>
                  </a:extLst>
                </p14:cNvPr>
                <p14:cNvContentPartPr/>
                <p14:nvPr/>
              </p14:nvContentPartPr>
              <p14:xfrm>
                <a:off x="6638487" y="2020001"/>
                <a:ext cx="104760" cy="2484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A9F428D-1B4D-2DAB-44E5-9BCB89B1E24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629487" y="2011361"/>
                  <a:ext cx="12240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BE34053-9467-528B-6744-03859E3B320D}"/>
                    </a:ext>
                  </a:extLst>
                </p14:cNvPr>
                <p14:cNvContentPartPr/>
                <p14:nvPr/>
              </p14:nvContentPartPr>
              <p14:xfrm>
                <a:off x="4257447" y="2411681"/>
                <a:ext cx="43200" cy="982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BE34053-9467-528B-6744-03859E3B320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248807" y="2403041"/>
                  <a:ext cx="608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85673C6-61A7-0309-246D-138D374758A6}"/>
                    </a:ext>
                  </a:extLst>
                </p14:cNvPr>
                <p14:cNvContentPartPr/>
                <p14:nvPr/>
              </p14:nvContentPartPr>
              <p14:xfrm>
                <a:off x="4719327" y="2158241"/>
                <a:ext cx="1236600" cy="207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85673C6-61A7-0309-246D-138D374758A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710687" y="2149241"/>
                  <a:ext cx="12542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CE04DD3-16A7-5191-590A-3AC50931DC56}"/>
                    </a:ext>
                  </a:extLst>
                </p14:cNvPr>
                <p14:cNvContentPartPr/>
                <p14:nvPr/>
              </p14:nvContentPartPr>
              <p14:xfrm>
                <a:off x="4734807" y="2290361"/>
                <a:ext cx="1276200" cy="2271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CE04DD3-16A7-5191-590A-3AC50931DC5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726167" y="2281361"/>
                  <a:ext cx="12938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4F2E6EC-8A16-9179-A909-5901EFEE7581}"/>
                    </a:ext>
                  </a:extLst>
                </p14:cNvPr>
                <p14:cNvContentPartPr/>
                <p14:nvPr/>
              </p14:nvContentPartPr>
              <p14:xfrm>
                <a:off x="6140967" y="2399801"/>
                <a:ext cx="209160" cy="7185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4F2E6EC-8A16-9179-A909-5901EFEE758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132327" y="2391161"/>
                  <a:ext cx="226800" cy="7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57F75FC-0B69-9414-3DD4-BDD8803B2635}"/>
                    </a:ext>
                  </a:extLst>
                </p14:cNvPr>
                <p14:cNvContentPartPr/>
                <p14:nvPr/>
              </p14:nvContentPartPr>
              <p14:xfrm>
                <a:off x="6216207" y="2405921"/>
                <a:ext cx="215280" cy="7833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57F75FC-0B69-9414-3DD4-BDD8803B263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207567" y="2396921"/>
                  <a:ext cx="232920" cy="80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C1CD4AF-A8B5-CBA6-64EC-09A56303188C}"/>
                    </a:ext>
                  </a:extLst>
                </p14:cNvPr>
                <p14:cNvContentPartPr/>
                <p14:nvPr/>
              </p14:nvContentPartPr>
              <p14:xfrm>
                <a:off x="4494327" y="2637761"/>
                <a:ext cx="994680" cy="5421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C1CD4AF-A8B5-CBA6-64EC-09A56303188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485687" y="2628761"/>
                  <a:ext cx="1012320" cy="55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CC0C6F9-63FB-5353-4B51-EA3ACD293E85}"/>
                    </a:ext>
                  </a:extLst>
                </p14:cNvPr>
                <p14:cNvContentPartPr/>
                <p14:nvPr/>
              </p14:nvContentPartPr>
              <p14:xfrm>
                <a:off x="4333407" y="2759081"/>
                <a:ext cx="1035000" cy="4392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CC0C6F9-63FB-5353-4B51-EA3ACD293E8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324407" y="2750441"/>
                  <a:ext cx="1052640" cy="45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37195FD8-6DFB-74EF-F6E3-25798ACC6761}"/>
              </a:ext>
            </a:extLst>
          </p:cNvPr>
          <p:cNvGrpSpPr/>
          <p:nvPr/>
        </p:nvGrpSpPr>
        <p:grpSpPr>
          <a:xfrm>
            <a:off x="1441167" y="4156601"/>
            <a:ext cx="1431000" cy="1466640"/>
            <a:chOff x="1441167" y="4156601"/>
            <a:chExt cx="1431000" cy="146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45E11A6-A3DE-F093-DC37-17A1AC39B019}"/>
                    </a:ext>
                  </a:extLst>
                </p14:cNvPr>
                <p14:cNvContentPartPr/>
                <p14:nvPr/>
              </p14:nvContentPartPr>
              <p14:xfrm>
                <a:off x="1441167" y="4407161"/>
                <a:ext cx="229320" cy="2926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45E11A6-A3DE-F093-DC37-17A1AC39B01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432527" y="4398161"/>
                  <a:ext cx="24696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B3CAFFF-08F0-D27C-0DEA-A523B3A3ED91}"/>
                    </a:ext>
                  </a:extLst>
                </p14:cNvPr>
                <p14:cNvContentPartPr/>
                <p14:nvPr/>
              </p14:nvContentPartPr>
              <p14:xfrm>
                <a:off x="1717287" y="4309961"/>
                <a:ext cx="122760" cy="1076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B3CAFFF-08F0-D27C-0DEA-A523B3A3ED9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708287" y="4300961"/>
                  <a:ext cx="1404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A1E12AA-C00A-CD08-836D-C6F25D5BD315}"/>
                    </a:ext>
                  </a:extLst>
                </p14:cNvPr>
                <p14:cNvContentPartPr/>
                <p14:nvPr/>
              </p14:nvContentPartPr>
              <p14:xfrm>
                <a:off x="1713687" y="4444241"/>
                <a:ext cx="144360" cy="961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A1E12AA-C00A-CD08-836D-C6F25D5BD31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704687" y="4435601"/>
                  <a:ext cx="1620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EE1E75B-82E5-3348-197E-DB1069DCBE89}"/>
                    </a:ext>
                  </a:extLst>
                </p14:cNvPr>
                <p14:cNvContentPartPr/>
                <p14:nvPr/>
              </p14:nvContentPartPr>
              <p14:xfrm>
                <a:off x="1802247" y="4259201"/>
                <a:ext cx="120960" cy="3193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EE1E75B-82E5-3348-197E-DB1069DCBE8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793607" y="4250561"/>
                  <a:ext cx="13860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CC691F8-7D5A-4661-B138-B6C97FE5305A}"/>
                    </a:ext>
                  </a:extLst>
                </p14:cNvPr>
                <p14:cNvContentPartPr/>
                <p14:nvPr/>
              </p14:nvContentPartPr>
              <p14:xfrm>
                <a:off x="1985127" y="4156601"/>
                <a:ext cx="160560" cy="3182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CC691F8-7D5A-4661-B138-B6C97FE5305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976487" y="4147601"/>
                  <a:ext cx="17820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C87D5FA-36BE-253B-2DCD-574723B95648}"/>
                    </a:ext>
                  </a:extLst>
                </p14:cNvPr>
                <p14:cNvContentPartPr/>
                <p14:nvPr/>
              </p14:nvContentPartPr>
              <p14:xfrm>
                <a:off x="1648167" y="4903241"/>
                <a:ext cx="238320" cy="3142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C87D5FA-36BE-253B-2DCD-574723B9564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639527" y="4894601"/>
                  <a:ext cx="25596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A76E377-C3D5-5938-05D5-181BFD537B75}"/>
                    </a:ext>
                  </a:extLst>
                </p14:cNvPr>
                <p14:cNvContentPartPr/>
                <p14:nvPr/>
              </p14:nvContentPartPr>
              <p14:xfrm>
                <a:off x="1913847" y="4733681"/>
                <a:ext cx="155880" cy="1760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A76E377-C3D5-5938-05D5-181BFD537B7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905207" y="4724681"/>
                  <a:ext cx="1735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2EE15EB-F867-32FE-1A12-92B104EF36EF}"/>
                    </a:ext>
                  </a:extLst>
                </p14:cNvPr>
                <p14:cNvContentPartPr/>
                <p14:nvPr/>
              </p14:nvContentPartPr>
              <p14:xfrm>
                <a:off x="1948407" y="4838081"/>
                <a:ext cx="105120" cy="939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2EE15EB-F867-32FE-1A12-92B104EF36E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939767" y="4829441"/>
                  <a:ext cx="1227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889812C-FC67-ED90-BF63-F8C6920553BC}"/>
                    </a:ext>
                  </a:extLst>
                </p14:cNvPr>
                <p14:cNvContentPartPr/>
                <p14:nvPr/>
              </p14:nvContentPartPr>
              <p14:xfrm>
                <a:off x="2008887" y="4673921"/>
                <a:ext cx="146880" cy="2923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889812C-FC67-ED90-BF63-F8C6920553B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000247" y="4664921"/>
                  <a:ext cx="16452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51E32A8-1B2D-5425-C3C0-FC8C0F42A015}"/>
                    </a:ext>
                  </a:extLst>
                </p14:cNvPr>
                <p14:cNvContentPartPr/>
                <p14:nvPr/>
              </p14:nvContentPartPr>
              <p14:xfrm>
                <a:off x="2244687" y="4520921"/>
                <a:ext cx="192240" cy="2862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51E32A8-1B2D-5425-C3C0-FC8C0F42A01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235687" y="4511921"/>
                  <a:ext cx="20988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39B18FB-28A1-AB24-2E18-1726420D3D17}"/>
                    </a:ext>
                  </a:extLst>
                </p14:cNvPr>
                <p14:cNvContentPartPr/>
                <p14:nvPr/>
              </p14:nvContentPartPr>
              <p14:xfrm>
                <a:off x="2025807" y="5421641"/>
                <a:ext cx="145800" cy="2016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39B18FB-28A1-AB24-2E18-1726420D3D1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017167" y="5412641"/>
                  <a:ext cx="1634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0C01F1A-E41A-CE5A-E728-66817C8F9EA2}"/>
                    </a:ext>
                  </a:extLst>
                </p14:cNvPr>
                <p14:cNvContentPartPr/>
                <p14:nvPr/>
              </p14:nvContentPartPr>
              <p14:xfrm>
                <a:off x="2249367" y="5181161"/>
                <a:ext cx="168480" cy="1627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0C01F1A-E41A-CE5A-E728-66817C8F9EA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240727" y="5172521"/>
                  <a:ext cx="1861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FCB6DE6-A3B4-C68D-D921-EE2BF68AE010}"/>
                    </a:ext>
                  </a:extLst>
                </p14:cNvPr>
                <p14:cNvContentPartPr/>
                <p14:nvPr/>
              </p14:nvContentPartPr>
              <p14:xfrm>
                <a:off x="2283207" y="5289521"/>
                <a:ext cx="222480" cy="1778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FCB6DE6-A3B4-C68D-D921-EE2BF68AE01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274207" y="5280521"/>
                  <a:ext cx="2401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E34F998-2330-4F1D-060B-BE16F8F08EE0}"/>
                    </a:ext>
                  </a:extLst>
                </p14:cNvPr>
                <p14:cNvContentPartPr/>
                <p14:nvPr/>
              </p14:nvContentPartPr>
              <p14:xfrm>
                <a:off x="2371767" y="5143361"/>
                <a:ext cx="176040" cy="2858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E34F998-2330-4F1D-060B-BE16F8F08EE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362767" y="5134361"/>
                  <a:ext cx="19368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FAFE542-A262-30EE-8FCF-6D5F19786EDC}"/>
                    </a:ext>
                  </a:extLst>
                </p14:cNvPr>
                <p14:cNvContentPartPr/>
                <p14:nvPr/>
              </p14:nvContentPartPr>
              <p14:xfrm>
                <a:off x="2377527" y="4993601"/>
                <a:ext cx="68400" cy="5007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FAFE542-A262-30EE-8FCF-6D5F19786ED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368887" y="4984601"/>
                  <a:ext cx="86040" cy="51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6B1DD04-20F7-BAEF-87D9-A45A3EFD2C2B}"/>
                    </a:ext>
                  </a:extLst>
                </p14:cNvPr>
                <p14:cNvContentPartPr/>
                <p14:nvPr/>
              </p14:nvContentPartPr>
              <p14:xfrm>
                <a:off x="2695767" y="4954721"/>
                <a:ext cx="176400" cy="2271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6B1DD04-20F7-BAEF-87D9-A45A3EFD2C2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687127" y="4945721"/>
                  <a:ext cx="194040" cy="24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B0200337-3430-0FDA-D5F0-B115D5767D17}"/>
              </a:ext>
            </a:extLst>
          </p:cNvPr>
          <p:cNvGrpSpPr/>
          <p:nvPr/>
        </p:nvGrpSpPr>
        <p:grpSpPr>
          <a:xfrm>
            <a:off x="7788687" y="105881"/>
            <a:ext cx="4040640" cy="2573280"/>
            <a:chOff x="7788687" y="105881"/>
            <a:chExt cx="4040640" cy="257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788BFCB-C2AF-FCA4-DC2D-CF3FA426BDEA}"/>
                    </a:ext>
                  </a:extLst>
                </p14:cNvPr>
                <p14:cNvContentPartPr/>
                <p14:nvPr/>
              </p14:nvContentPartPr>
              <p14:xfrm>
                <a:off x="7955367" y="680441"/>
                <a:ext cx="155520" cy="2181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788BFCB-C2AF-FCA4-DC2D-CF3FA426BDE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946367" y="671441"/>
                  <a:ext cx="1731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1E6633A-7395-CBA7-3FFE-7E20F3762034}"/>
                    </a:ext>
                  </a:extLst>
                </p14:cNvPr>
                <p14:cNvContentPartPr/>
                <p14:nvPr/>
              </p14:nvContentPartPr>
              <p14:xfrm>
                <a:off x="8186847" y="648041"/>
                <a:ext cx="113760" cy="2412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1E6633A-7395-CBA7-3FFE-7E20F376203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177847" y="639041"/>
                  <a:ext cx="13140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020DD31-EDA3-B619-E476-A1E41BCFA539}"/>
                    </a:ext>
                  </a:extLst>
                </p14:cNvPr>
                <p14:cNvContentPartPr/>
                <p14:nvPr/>
              </p14:nvContentPartPr>
              <p14:xfrm>
                <a:off x="8371887" y="609521"/>
                <a:ext cx="235800" cy="2059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020DD31-EDA3-B619-E476-A1E41BCFA53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363247" y="600881"/>
                  <a:ext cx="2534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A2BB84F-6CD7-57A8-212A-36EB7F217294}"/>
                    </a:ext>
                  </a:extLst>
                </p14:cNvPr>
                <p14:cNvContentPartPr/>
                <p14:nvPr/>
              </p14:nvContentPartPr>
              <p14:xfrm>
                <a:off x="8514087" y="698081"/>
                <a:ext cx="79920" cy="450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A2BB84F-6CD7-57A8-212A-36EB7F21729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505447" y="689441"/>
                  <a:ext cx="975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6A75246-7BC2-4D68-00F5-C40796EA5B25}"/>
                    </a:ext>
                  </a:extLst>
                </p14:cNvPr>
                <p14:cNvContentPartPr/>
                <p14:nvPr/>
              </p14:nvContentPartPr>
              <p14:xfrm>
                <a:off x="8683287" y="552641"/>
                <a:ext cx="150840" cy="2880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6A75246-7BC2-4D68-00F5-C40796EA5B2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674647" y="544001"/>
                  <a:ext cx="16848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8D9D0C5-63C4-A6F2-EC9F-E895F2B9CB6A}"/>
                    </a:ext>
                  </a:extLst>
                </p14:cNvPr>
                <p14:cNvContentPartPr/>
                <p14:nvPr/>
              </p14:nvContentPartPr>
              <p14:xfrm>
                <a:off x="8303127" y="1506641"/>
                <a:ext cx="69480" cy="1882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8D9D0C5-63C4-A6F2-EC9F-E895F2B9CB6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294127" y="1497641"/>
                  <a:ext cx="871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0E2BD74-C4B0-E5F6-C5C0-E47508300EE1}"/>
                    </a:ext>
                  </a:extLst>
                </p14:cNvPr>
                <p14:cNvContentPartPr/>
                <p14:nvPr/>
              </p14:nvContentPartPr>
              <p14:xfrm>
                <a:off x="8430567" y="1472801"/>
                <a:ext cx="218520" cy="1738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0E2BD74-C4B0-E5F6-C5C0-E47508300EE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421567" y="1463801"/>
                  <a:ext cx="2361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F1BCC4A-CDC9-8897-29CF-0F4A5886C2DF}"/>
                    </a:ext>
                  </a:extLst>
                </p14:cNvPr>
                <p14:cNvContentPartPr/>
                <p14:nvPr/>
              </p14:nvContentPartPr>
              <p14:xfrm>
                <a:off x="8739087" y="1416641"/>
                <a:ext cx="94320" cy="2484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F1BCC4A-CDC9-8897-29CF-0F4A5886C2D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730447" y="1408001"/>
                  <a:ext cx="11196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A454A56-12C1-F8F0-5E11-91DF2ADFD943}"/>
                    </a:ext>
                  </a:extLst>
                </p14:cNvPr>
                <p14:cNvContentPartPr/>
                <p14:nvPr/>
              </p14:nvContentPartPr>
              <p14:xfrm>
                <a:off x="8252727" y="1297841"/>
                <a:ext cx="756360" cy="4456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A454A56-12C1-F8F0-5E11-91DF2ADFD94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243727" y="1288841"/>
                  <a:ext cx="77400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193D3AB-A549-13F5-2248-4D618AE8CD79}"/>
                    </a:ext>
                  </a:extLst>
                </p14:cNvPr>
                <p14:cNvContentPartPr/>
                <p14:nvPr/>
              </p14:nvContentPartPr>
              <p14:xfrm>
                <a:off x="8218167" y="1450841"/>
                <a:ext cx="832320" cy="4431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193D3AB-A549-13F5-2248-4D618AE8CD7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209167" y="1442201"/>
                  <a:ext cx="84996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5AF8268-7ABA-5182-3899-A6360F1C3A73}"/>
                    </a:ext>
                  </a:extLst>
                </p14:cNvPr>
                <p14:cNvContentPartPr/>
                <p14:nvPr/>
              </p14:nvContentPartPr>
              <p14:xfrm>
                <a:off x="7788687" y="452921"/>
                <a:ext cx="101520" cy="223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5AF8268-7ABA-5182-3899-A6360F1C3A7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779687" y="443921"/>
                  <a:ext cx="1191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B071447-587A-2491-6EB9-E4CC844F448F}"/>
                    </a:ext>
                  </a:extLst>
                </p14:cNvPr>
                <p14:cNvContentPartPr/>
                <p14:nvPr/>
              </p14:nvContentPartPr>
              <p14:xfrm>
                <a:off x="8116647" y="394961"/>
                <a:ext cx="194400" cy="511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B071447-587A-2491-6EB9-E4CC844F448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07647" y="386321"/>
                  <a:ext cx="2120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0F99FDD-7D0C-0F4D-2343-8B53F4B821EA}"/>
                    </a:ext>
                  </a:extLst>
                </p14:cNvPr>
                <p14:cNvContentPartPr/>
                <p14:nvPr/>
              </p14:nvContentPartPr>
              <p14:xfrm>
                <a:off x="8514807" y="291641"/>
                <a:ext cx="534240" cy="853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0F99FDD-7D0C-0F4D-2343-8B53F4B821E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505807" y="283001"/>
                  <a:ext cx="5518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1D77AC9-2FC0-1ACB-CB4F-2DECED0DF563}"/>
                    </a:ext>
                  </a:extLst>
                </p14:cNvPr>
                <p14:cNvContentPartPr/>
                <p14:nvPr/>
              </p14:nvContentPartPr>
              <p14:xfrm>
                <a:off x="7802007" y="534281"/>
                <a:ext cx="25560" cy="2228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1D77AC9-2FC0-1ACB-CB4F-2DECED0DF56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793367" y="525281"/>
                  <a:ext cx="432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AF43773-DEE4-5AB0-B210-F41B78736CF2}"/>
                    </a:ext>
                  </a:extLst>
                </p14:cNvPr>
                <p14:cNvContentPartPr/>
                <p14:nvPr/>
              </p14:nvContentPartPr>
              <p14:xfrm>
                <a:off x="7809207" y="946481"/>
                <a:ext cx="32040" cy="12074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AF43773-DEE4-5AB0-B210-F41B78736CF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800567" y="937481"/>
                  <a:ext cx="49680" cy="12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7A804110-48D0-38CA-1987-F0AD6659D051}"/>
                    </a:ext>
                  </a:extLst>
                </p14:cNvPr>
                <p14:cNvContentPartPr/>
                <p14:nvPr/>
              </p14:nvContentPartPr>
              <p14:xfrm>
                <a:off x="7821087" y="2111441"/>
                <a:ext cx="263520" cy="644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7A804110-48D0-38CA-1987-F0AD6659D05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812087" y="2102801"/>
                  <a:ext cx="28116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07B6D02-4019-516C-6C48-EC134AF68BB3}"/>
                    </a:ext>
                  </a:extLst>
                </p14:cNvPr>
                <p14:cNvContentPartPr/>
                <p14:nvPr/>
              </p14:nvContentPartPr>
              <p14:xfrm>
                <a:off x="8493567" y="1876721"/>
                <a:ext cx="781920" cy="1335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07B6D02-4019-516C-6C48-EC134AF68BB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484567" y="1868081"/>
                  <a:ext cx="7995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C1178AA-BF7F-A4A8-4794-9B4C76476159}"/>
                    </a:ext>
                  </a:extLst>
                </p14:cNvPr>
                <p14:cNvContentPartPr/>
                <p14:nvPr/>
              </p14:nvContentPartPr>
              <p14:xfrm>
                <a:off x="9105567" y="274001"/>
                <a:ext cx="103320" cy="16927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C1178AA-BF7F-A4A8-4794-9B4C7647615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096567" y="265001"/>
                  <a:ext cx="120960" cy="171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44F6BC1-4F6C-13B4-9D83-CB2B3F8B3255}"/>
                    </a:ext>
                  </a:extLst>
                </p14:cNvPr>
                <p14:cNvContentPartPr/>
                <p14:nvPr/>
              </p14:nvContentPartPr>
              <p14:xfrm>
                <a:off x="10584807" y="610961"/>
                <a:ext cx="161280" cy="1778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44F6BC1-4F6C-13B4-9D83-CB2B3F8B325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576167" y="602321"/>
                  <a:ext cx="1789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AC5533B-60DD-C84C-2A6D-C56949450A55}"/>
                    </a:ext>
                  </a:extLst>
                </p14:cNvPr>
                <p14:cNvContentPartPr/>
                <p14:nvPr/>
              </p14:nvContentPartPr>
              <p14:xfrm>
                <a:off x="10787127" y="612041"/>
                <a:ext cx="151560" cy="1882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AC5533B-60DD-C84C-2A6D-C56949450A5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778127" y="603401"/>
                  <a:ext cx="1692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B3C4F4B-B84D-46F4-0F8D-E6E23345080A}"/>
                    </a:ext>
                  </a:extLst>
                </p14:cNvPr>
                <p14:cNvContentPartPr/>
                <p14:nvPr/>
              </p14:nvContentPartPr>
              <p14:xfrm>
                <a:off x="10980087" y="537161"/>
                <a:ext cx="239400" cy="2037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B3C4F4B-B84D-46F4-0F8D-E6E23345080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971447" y="528161"/>
                  <a:ext cx="2570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88BB254-AE24-447B-05BC-E709E857B8EA}"/>
                    </a:ext>
                  </a:extLst>
                </p14:cNvPr>
                <p14:cNvContentPartPr/>
                <p14:nvPr/>
              </p14:nvContentPartPr>
              <p14:xfrm>
                <a:off x="11137767" y="594401"/>
                <a:ext cx="102960" cy="694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88BB254-AE24-447B-05BC-E709E857B8E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1128767" y="585401"/>
                  <a:ext cx="1206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CB0C96F-6F69-FFB6-DC2E-7D08476A0E3C}"/>
                    </a:ext>
                  </a:extLst>
                </p14:cNvPr>
                <p14:cNvContentPartPr/>
                <p14:nvPr/>
              </p14:nvContentPartPr>
              <p14:xfrm>
                <a:off x="11390127" y="556241"/>
                <a:ext cx="91080" cy="1972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CB0C96F-6F69-FFB6-DC2E-7D08476A0E3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1381487" y="547601"/>
                  <a:ext cx="1087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16FAA53-665C-2D7A-8FEF-EFD2161C2CDF}"/>
                    </a:ext>
                  </a:extLst>
                </p14:cNvPr>
                <p14:cNvContentPartPr/>
                <p14:nvPr/>
              </p14:nvContentPartPr>
              <p14:xfrm>
                <a:off x="11078007" y="632201"/>
                <a:ext cx="60480" cy="126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16FAA53-665C-2D7A-8FEF-EFD2161C2CD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069367" y="623201"/>
                  <a:ext cx="781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B9BEFFA-E557-4DEE-C614-9AE30244B65D}"/>
                    </a:ext>
                  </a:extLst>
                </p14:cNvPr>
                <p14:cNvContentPartPr/>
                <p14:nvPr/>
              </p14:nvContentPartPr>
              <p14:xfrm>
                <a:off x="10864527" y="1289201"/>
                <a:ext cx="116640" cy="1699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B9BEFFA-E557-4DEE-C614-9AE30244B65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855527" y="1280201"/>
                  <a:ext cx="1342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F328913-CEAB-A6A4-4258-B222585D5138}"/>
                    </a:ext>
                  </a:extLst>
                </p14:cNvPr>
                <p14:cNvContentPartPr/>
                <p14:nvPr/>
              </p14:nvContentPartPr>
              <p14:xfrm>
                <a:off x="11043447" y="1300001"/>
                <a:ext cx="200520" cy="1378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F328913-CEAB-A6A4-4258-B222585D513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1034807" y="1291361"/>
                  <a:ext cx="2181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5674256-27AC-5FC3-092A-E7186CF8CF28}"/>
                    </a:ext>
                  </a:extLst>
                </p14:cNvPr>
                <p14:cNvContentPartPr/>
                <p14:nvPr/>
              </p14:nvContentPartPr>
              <p14:xfrm>
                <a:off x="11301207" y="1269041"/>
                <a:ext cx="132120" cy="1288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5674256-27AC-5FC3-092A-E7186CF8CF2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292207" y="1260401"/>
                  <a:ext cx="1497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BD69B7D-718A-E9AA-28F2-FCAFF7517455}"/>
                    </a:ext>
                  </a:extLst>
                </p14:cNvPr>
                <p14:cNvContentPartPr/>
                <p14:nvPr/>
              </p14:nvContentPartPr>
              <p14:xfrm>
                <a:off x="10879287" y="1094801"/>
                <a:ext cx="693720" cy="4107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BD69B7D-718A-E9AA-28F2-FCAFF751745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870647" y="1086161"/>
                  <a:ext cx="71136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8A4CDC4-4DFE-1446-E565-FD9D68196C71}"/>
                    </a:ext>
                  </a:extLst>
                </p14:cNvPr>
                <p14:cNvContentPartPr/>
                <p14:nvPr/>
              </p14:nvContentPartPr>
              <p14:xfrm>
                <a:off x="10727367" y="1171841"/>
                <a:ext cx="809280" cy="3852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8A4CDC4-4DFE-1446-E565-FD9D68196C7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718367" y="1163201"/>
                  <a:ext cx="82692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F56E01D-9733-251B-E64E-29C925A13583}"/>
                    </a:ext>
                  </a:extLst>
                </p14:cNvPr>
                <p14:cNvContentPartPr/>
                <p14:nvPr/>
              </p14:nvContentPartPr>
              <p14:xfrm>
                <a:off x="10302207" y="174281"/>
                <a:ext cx="56520" cy="5122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F56E01D-9733-251B-E64E-29C925A1358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93207" y="165641"/>
                  <a:ext cx="74160" cy="52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EE030875-0BB1-AB99-8038-7E5390E4EEF3}"/>
                    </a:ext>
                  </a:extLst>
                </p14:cNvPr>
                <p14:cNvContentPartPr/>
                <p14:nvPr/>
              </p14:nvContentPartPr>
              <p14:xfrm>
                <a:off x="10470327" y="1682681"/>
                <a:ext cx="18360" cy="1688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EE030875-0BB1-AB99-8038-7E5390E4EEF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461327" y="1673681"/>
                  <a:ext cx="360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86E093F-EC44-CFC8-1E0C-CF4F245E97FA}"/>
                    </a:ext>
                  </a:extLst>
                </p14:cNvPr>
                <p14:cNvContentPartPr/>
                <p14:nvPr/>
              </p14:nvContentPartPr>
              <p14:xfrm>
                <a:off x="10408047" y="142601"/>
                <a:ext cx="102240" cy="129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86E093F-EC44-CFC8-1E0C-CF4F245E97FA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399047" y="133601"/>
                  <a:ext cx="1198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2A52AA8-E6F3-4037-435E-7764A98ACC90}"/>
                    </a:ext>
                  </a:extLst>
                </p14:cNvPr>
                <p14:cNvContentPartPr/>
                <p14:nvPr/>
              </p14:nvContentPartPr>
              <p14:xfrm>
                <a:off x="10776687" y="117041"/>
                <a:ext cx="291600" cy="198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2A52AA8-E6F3-4037-435E-7764A98ACC9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767687" y="108401"/>
                  <a:ext cx="3092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57A416F-F35A-739A-7F81-81C7B093D43F}"/>
                    </a:ext>
                  </a:extLst>
                </p14:cNvPr>
                <p14:cNvContentPartPr/>
                <p14:nvPr/>
              </p14:nvContentPartPr>
              <p14:xfrm>
                <a:off x="11152527" y="105881"/>
                <a:ext cx="669600" cy="2433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57A416F-F35A-739A-7F81-81C7B093D43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143527" y="96881"/>
                  <a:ext cx="68724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B273377-B1A6-B1BC-3D76-D80864FAE66D}"/>
                    </a:ext>
                  </a:extLst>
                </p14:cNvPr>
                <p14:cNvContentPartPr/>
                <p14:nvPr/>
              </p14:nvContentPartPr>
              <p14:xfrm>
                <a:off x="11807007" y="498281"/>
                <a:ext cx="22320" cy="4374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B273377-B1A6-B1BC-3D76-D80864FAE66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798007" y="489641"/>
                  <a:ext cx="3996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34029F07-404B-E074-A6A6-4B58BBB3E9CA}"/>
                    </a:ext>
                  </a:extLst>
                </p14:cNvPr>
                <p14:cNvContentPartPr/>
                <p14:nvPr/>
              </p14:nvContentPartPr>
              <p14:xfrm>
                <a:off x="10333527" y="884561"/>
                <a:ext cx="116280" cy="5263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34029F07-404B-E074-A6A6-4B58BBB3E9C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324887" y="875561"/>
                  <a:ext cx="13392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6328D4F3-161B-04B2-8C0F-E1F0EF63B072}"/>
                    </a:ext>
                  </a:extLst>
                </p14:cNvPr>
                <p14:cNvContentPartPr/>
                <p14:nvPr/>
              </p14:nvContentPartPr>
              <p14:xfrm>
                <a:off x="10503807" y="1815521"/>
                <a:ext cx="738000" cy="730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6328D4F3-161B-04B2-8C0F-E1F0EF63B07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95167" y="1806881"/>
                  <a:ext cx="7556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9B70C53-DD58-2089-2FFE-975C57B347C7}"/>
                    </a:ext>
                  </a:extLst>
                </p14:cNvPr>
                <p14:cNvContentPartPr/>
                <p14:nvPr/>
              </p14:nvContentPartPr>
              <p14:xfrm>
                <a:off x="11385087" y="1723721"/>
                <a:ext cx="331560" cy="784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9B70C53-DD58-2089-2FFE-975C57B347C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376447" y="1714721"/>
                  <a:ext cx="3492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8A0A1E0B-339A-987A-B039-355A40768F78}"/>
                    </a:ext>
                  </a:extLst>
                </p14:cNvPr>
                <p14:cNvContentPartPr/>
                <p14:nvPr/>
              </p14:nvContentPartPr>
              <p14:xfrm>
                <a:off x="11604687" y="484241"/>
                <a:ext cx="215280" cy="13100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8A0A1E0B-339A-987A-B039-355A40768F7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595687" y="475241"/>
                  <a:ext cx="232920" cy="13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EBD543E-F12F-867F-FEBC-CE99615B3EA4}"/>
                    </a:ext>
                  </a:extLst>
                </p14:cNvPr>
                <p14:cNvContentPartPr/>
                <p14:nvPr/>
              </p14:nvContentPartPr>
              <p14:xfrm>
                <a:off x="8844927" y="1652801"/>
                <a:ext cx="2298240" cy="10263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EBD543E-F12F-867F-FEBC-CE99615B3EA4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836287" y="1644161"/>
                  <a:ext cx="2315880" cy="10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91CC441-43E0-1A00-7AFE-8719BACEB24A}"/>
                    </a:ext>
                  </a:extLst>
                </p14:cNvPr>
                <p14:cNvContentPartPr/>
                <p14:nvPr/>
              </p14:nvContentPartPr>
              <p14:xfrm>
                <a:off x="8803527" y="1937921"/>
                <a:ext cx="140400" cy="1098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91CC441-43E0-1A00-7AFE-8719BACEB24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794887" y="1928921"/>
                  <a:ext cx="1580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4797DAE-775F-D2EE-7174-AACD716F301C}"/>
                    </a:ext>
                  </a:extLst>
                </p14:cNvPr>
                <p14:cNvContentPartPr/>
                <p14:nvPr/>
              </p14:nvContentPartPr>
              <p14:xfrm>
                <a:off x="9532167" y="2266601"/>
                <a:ext cx="97200" cy="2336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4797DAE-775F-D2EE-7174-AACD716F301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523527" y="2257961"/>
                  <a:ext cx="11484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52E6CFB-5FA9-5685-58B9-A1087E72D6D5}"/>
                    </a:ext>
                  </a:extLst>
                </p14:cNvPr>
                <p14:cNvContentPartPr/>
                <p14:nvPr/>
              </p14:nvContentPartPr>
              <p14:xfrm>
                <a:off x="9641607" y="2313041"/>
                <a:ext cx="243000" cy="1857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52E6CFB-5FA9-5685-58B9-A1087E72D6D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632967" y="2304401"/>
                  <a:ext cx="2606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8D9C214-D035-6997-4405-C67FCFCB0B9E}"/>
                    </a:ext>
                  </a:extLst>
                </p14:cNvPr>
                <p14:cNvContentPartPr/>
                <p14:nvPr/>
              </p14:nvContentPartPr>
              <p14:xfrm>
                <a:off x="9914127" y="2252921"/>
                <a:ext cx="45000" cy="2494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8D9C214-D035-6997-4405-C67FCFCB0B9E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905487" y="2244281"/>
                  <a:ext cx="626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B0DD75D-797D-D7ED-DB00-5288A990F6A8}"/>
                    </a:ext>
                  </a:extLst>
                </p14:cNvPr>
                <p14:cNvContentPartPr/>
                <p14:nvPr/>
              </p14:nvContentPartPr>
              <p14:xfrm>
                <a:off x="9962367" y="2319521"/>
                <a:ext cx="50040" cy="1803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B0DD75D-797D-D7ED-DB00-5288A990F6A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953367" y="2310521"/>
                  <a:ext cx="6768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1390BB4E-FB35-D47E-4892-2EE1A4F9A2F7}"/>
                    </a:ext>
                  </a:extLst>
                </p14:cNvPr>
                <p14:cNvContentPartPr/>
                <p14:nvPr/>
              </p14:nvContentPartPr>
              <p14:xfrm>
                <a:off x="10078287" y="2427521"/>
                <a:ext cx="54720" cy="752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1390BB4E-FB35-D47E-4892-2EE1A4F9A2F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069287" y="2418521"/>
                  <a:ext cx="723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D9B7A78-55A2-F92E-A531-CBB0B55171D3}"/>
                    </a:ext>
                  </a:extLst>
                </p14:cNvPr>
                <p14:cNvContentPartPr/>
                <p14:nvPr/>
              </p14:nvContentPartPr>
              <p14:xfrm>
                <a:off x="10265127" y="2272001"/>
                <a:ext cx="74520" cy="734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D9B7A78-55A2-F92E-A531-CBB0B55171D3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256127" y="2263361"/>
                  <a:ext cx="9216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118F141F-F58F-B92A-868A-BE712B09FFE9}"/>
                    </a:ext>
                  </a:extLst>
                </p14:cNvPr>
                <p14:cNvContentPartPr/>
                <p14:nvPr/>
              </p14:nvContentPartPr>
              <p14:xfrm>
                <a:off x="10277367" y="2258321"/>
                <a:ext cx="184680" cy="2206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118F141F-F58F-B92A-868A-BE712B09FFE9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268727" y="2249681"/>
                  <a:ext cx="2023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75E4787-AE04-A96B-F8EA-651F747D7D7B}"/>
                    </a:ext>
                  </a:extLst>
                </p14:cNvPr>
                <p14:cNvContentPartPr/>
                <p14:nvPr/>
              </p14:nvContentPartPr>
              <p14:xfrm>
                <a:off x="9155247" y="865481"/>
                <a:ext cx="24480" cy="82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75E4787-AE04-A96B-F8EA-651F747D7D7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146607" y="856841"/>
                  <a:ext cx="421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33EEA56-2AED-58ED-B7C5-12A83FB07770}"/>
                    </a:ext>
                  </a:extLst>
                </p14:cNvPr>
                <p14:cNvContentPartPr/>
                <p14:nvPr/>
              </p14:nvContentPartPr>
              <p14:xfrm>
                <a:off x="9276927" y="790241"/>
                <a:ext cx="283320" cy="496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33EEA56-2AED-58ED-B7C5-12A83FB07770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267927" y="781601"/>
                  <a:ext cx="3009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738C7BB-ABE7-358A-51AF-407B10468E2F}"/>
                    </a:ext>
                  </a:extLst>
                </p14:cNvPr>
                <p14:cNvContentPartPr/>
                <p14:nvPr/>
              </p14:nvContentPartPr>
              <p14:xfrm>
                <a:off x="9723327" y="759641"/>
                <a:ext cx="61560" cy="190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738C7BB-ABE7-358A-51AF-407B10468E2F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714687" y="751001"/>
                  <a:ext cx="792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8561F6B5-27C2-FB2B-FE4B-39CD4CA5725A}"/>
                    </a:ext>
                  </a:extLst>
                </p14:cNvPr>
                <p14:cNvContentPartPr/>
                <p14:nvPr/>
              </p14:nvContentPartPr>
              <p14:xfrm>
                <a:off x="9906927" y="646241"/>
                <a:ext cx="379080" cy="914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8561F6B5-27C2-FB2B-FE4B-39CD4CA5725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897927" y="637241"/>
                  <a:ext cx="3967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5827316-B1B9-6FD4-BA5B-B415FFA52B8E}"/>
                    </a:ext>
                  </a:extLst>
                </p14:cNvPr>
                <p14:cNvContentPartPr/>
                <p14:nvPr/>
              </p14:nvContentPartPr>
              <p14:xfrm>
                <a:off x="10257207" y="589361"/>
                <a:ext cx="45360" cy="1123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5827316-B1B9-6FD4-BA5B-B415FFA52B8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248567" y="580361"/>
                  <a:ext cx="630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915BEE59-E568-5E09-6E08-78FADBB6B7BC}"/>
                    </a:ext>
                  </a:extLst>
                </p14:cNvPr>
                <p14:cNvContentPartPr/>
                <p14:nvPr/>
              </p14:nvContentPartPr>
              <p14:xfrm>
                <a:off x="9169287" y="791681"/>
                <a:ext cx="70920" cy="1267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915BEE59-E568-5E09-6E08-78FADBB6B7B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160287" y="783041"/>
                  <a:ext cx="885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1AD61EFA-141F-E243-DA9F-B09D4BB01E91}"/>
                    </a:ext>
                  </a:extLst>
                </p14:cNvPr>
                <p14:cNvContentPartPr/>
                <p14:nvPr/>
              </p14:nvContentPartPr>
              <p14:xfrm>
                <a:off x="9516687" y="604841"/>
                <a:ext cx="27000" cy="1022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1AD61EFA-141F-E243-DA9F-B09D4BB01E91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507687" y="596201"/>
                  <a:ext cx="446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880476AE-3E42-7005-C0E0-E2E2CDA40111}"/>
                    </a:ext>
                  </a:extLst>
                </p14:cNvPr>
                <p14:cNvContentPartPr/>
                <p14:nvPr/>
              </p14:nvContentPartPr>
              <p14:xfrm>
                <a:off x="9503727" y="545081"/>
                <a:ext cx="64800" cy="1173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880476AE-3E42-7005-C0E0-E2E2CDA40111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494727" y="536441"/>
                  <a:ext cx="824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5B699395-AA94-0D1A-97D0-6F48A24477B2}"/>
                    </a:ext>
                  </a:extLst>
                </p14:cNvPr>
                <p14:cNvContentPartPr/>
                <p14:nvPr/>
              </p14:nvContentPartPr>
              <p14:xfrm>
                <a:off x="9566367" y="605201"/>
                <a:ext cx="92520" cy="640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5B699395-AA94-0D1A-97D0-6F48A24477B2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557727" y="596561"/>
                  <a:ext cx="1101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DD78F9EF-2A15-4645-CEF2-8EE4A62BB8A1}"/>
                    </a:ext>
                  </a:extLst>
                </p14:cNvPr>
                <p14:cNvContentPartPr/>
                <p14:nvPr/>
              </p14:nvContentPartPr>
              <p14:xfrm>
                <a:off x="9677607" y="603761"/>
                <a:ext cx="64080" cy="547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D78F9EF-2A15-4645-CEF2-8EE4A62BB8A1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9668607" y="595121"/>
                  <a:ext cx="817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116C3553-D99A-B60F-E09C-7481371025F1}"/>
                    </a:ext>
                  </a:extLst>
                </p14:cNvPr>
                <p14:cNvContentPartPr/>
                <p14:nvPr/>
              </p14:nvContentPartPr>
              <p14:xfrm>
                <a:off x="9769767" y="500801"/>
                <a:ext cx="81720" cy="1530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116C3553-D99A-B60F-E09C-7481371025F1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760767" y="492161"/>
                  <a:ext cx="993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1525AA2C-328D-AAF0-3124-3251B820D6A5}"/>
                    </a:ext>
                  </a:extLst>
                </p14:cNvPr>
                <p14:cNvContentPartPr/>
                <p14:nvPr/>
              </p14:nvContentPartPr>
              <p14:xfrm>
                <a:off x="9890367" y="546521"/>
                <a:ext cx="97200" cy="658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1525AA2C-328D-AAF0-3124-3251B820D6A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9881367" y="537881"/>
                  <a:ext cx="1148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E68FED67-B297-1710-BCF2-6AEF3BFDD902}"/>
                    </a:ext>
                  </a:extLst>
                </p14:cNvPr>
                <p14:cNvContentPartPr/>
                <p14:nvPr/>
              </p14:nvContentPartPr>
              <p14:xfrm>
                <a:off x="10036167" y="558761"/>
                <a:ext cx="74880" cy="21852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E68FED67-B297-1710-BCF2-6AEF3BFDD90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0027167" y="549761"/>
                  <a:ext cx="925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DDB87AFD-D541-D6AB-F149-CB6B9DCFB77E}"/>
                    </a:ext>
                  </a:extLst>
                </p14:cNvPr>
                <p14:cNvContentPartPr/>
                <p14:nvPr/>
              </p14:nvContentPartPr>
              <p14:xfrm>
                <a:off x="9377367" y="1436441"/>
                <a:ext cx="228600" cy="442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DDB87AFD-D541-D6AB-F149-CB6B9DCFB77E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9368727" y="1427441"/>
                  <a:ext cx="2462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6846E772-8A31-70B5-F445-C634138E5D6D}"/>
                    </a:ext>
                  </a:extLst>
                </p14:cNvPr>
                <p14:cNvContentPartPr/>
                <p14:nvPr/>
              </p14:nvContentPartPr>
              <p14:xfrm>
                <a:off x="9762207" y="1259321"/>
                <a:ext cx="1040400" cy="1540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6846E772-8A31-70B5-F445-C634138E5D6D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9753567" y="1250321"/>
                  <a:ext cx="10580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397CD6A9-83CF-038A-8645-8F0976C898A8}"/>
                    </a:ext>
                  </a:extLst>
                </p14:cNvPr>
                <p14:cNvContentPartPr/>
                <p14:nvPr/>
              </p14:nvContentPartPr>
              <p14:xfrm>
                <a:off x="9063447" y="1404761"/>
                <a:ext cx="754920" cy="2034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397CD6A9-83CF-038A-8645-8F0976C898A8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054447" y="1396121"/>
                  <a:ext cx="7725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91F9DD59-5BBE-DCD2-21E0-072F0008E5BF}"/>
                    </a:ext>
                  </a:extLst>
                </p14:cNvPr>
                <p14:cNvContentPartPr/>
                <p14:nvPr/>
              </p14:nvContentPartPr>
              <p14:xfrm>
                <a:off x="9364407" y="1228001"/>
                <a:ext cx="54000" cy="1728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91F9DD59-5BBE-DCD2-21E0-072F0008E5BF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355767" y="1219001"/>
                  <a:ext cx="716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0DC051FB-5A7E-EA4F-77B6-87F25841674E}"/>
                    </a:ext>
                  </a:extLst>
                </p14:cNvPr>
                <p14:cNvContentPartPr/>
                <p14:nvPr/>
              </p14:nvContentPartPr>
              <p14:xfrm>
                <a:off x="9435327" y="1311521"/>
                <a:ext cx="132840" cy="918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0DC051FB-5A7E-EA4F-77B6-87F25841674E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9426327" y="1302881"/>
                  <a:ext cx="1504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B695A0D-3772-4129-C600-56FD0AD6A0A4}"/>
                    </a:ext>
                  </a:extLst>
                </p14:cNvPr>
                <p14:cNvContentPartPr/>
                <p14:nvPr/>
              </p14:nvContentPartPr>
              <p14:xfrm>
                <a:off x="9529287" y="1224761"/>
                <a:ext cx="2160" cy="133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B695A0D-3772-4129-C600-56FD0AD6A0A4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520647" y="1216121"/>
                  <a:ext cx="198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99406BF-4032-BEED-69F0-572EE7DD7503}"/>
                    </a:ext>
                  </a:extLst>
                </p14:cNvPr>
                <p14:cNvContentPartPr/>
                <p14:nvPr/>
              </p14:nvContentPartPr>
              <p14:xfrm>
                <a:off x="9620367" y="1277681"/>
                <a:ext cx="83520" cy="838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F99406BF-4032-BEED-69F0-572EE7DD7503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9611727" y="1268681"/>
                  <a:ext cx="1011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48FBB16A-302A-F3FD-A7E2-8712546B93D3}"/>
                    </a:ext>
                  </a:extLst>
                </p14:cNvPr>
                <p14:cNvContentPartPr/>
                <p14:nvPr/>
              </p14:nvContentPartPr>
              <p14:xfrm>
                <a:off x="9727647" y="1231961"/>
                <a:ext cx="178200" cy="13824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48FBB16A-302A-F3FD-A7E2-8712546B93D3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719007" y="1222961"/>
                  <a:ext cx="1958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F18A6D79-EF52-C6DC-2FF2-FB093545647A}"/>
                    </a:ext>
                  </a:extLst>
                </p14:cNvPr>
                <p14:cNvContentPartPr/>
                <p14:nvPr/>
              </p14:nvContentPartPr>
              <p14:xfrm>
                <a:off x="9766167" y="1232321"/>
                <a:ext cx="56520" cy="388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F18A6D79-EF52-C6DC-2FF2-FB093545647A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757167" y="1223321"/>
                  <a:ext cx="741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593A7F8-9577-C72E-325A-22DC9E31ABE7}"/>
                    </a:ext>
                  </a:extLst>
                </p14:cNvPr>
                <p14:cNvContentPartPr/>
                <p14:nvPr/>
              </p14:nvContentPartPr>
              <p14:xfrm>
                <a:off x="10008807" y="1126841"/>
                <a:ext cx="93240" cy="486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593A7F8-9577-C72E-325A-22DC9E31ABE7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9999807" y="1117841"/>
                  <a:ext cx="1108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3BC06E4-A3D7-5A70-8F40-963CED32507F}"/>
                    </a:ext>
                  </a:extLst>
                </p14:cNvPr>
                <p14:cNvContentPartPr/>
                <p14:nvPr/>
              </p14:nvContentPartPr>
              <p14:xfrm>
                <a:off x="10058127" y="1112081"/>
                <a:ext cx="165600" cy="1969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3BC06E4-A3D7-5A70-8F40-963CED32507F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049487" y="1103441"/>
                  <a:ext cx="1832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3CA3914F-31D2-D5D5-B597-A40AE1111482}"/>
                    </a:ext>
                  </a:extLst>
                </p14:cNvPr>
                <p14:cNvContentPartPr/>
                <p14:nvPr/>
              </p14:nvContentPartPr>
              <p14:xfrm>
                <a:off x="9876687" y="1242401"/>
                <a:ext cx="36720" cy="3960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3CA3914F-31D2-D5D5-B597-A40AE1111482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868047" y="1233761"/>
                  <a:ext cx="543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9E9E7B69-1B14-48AC-B872-A83C94A73728}"/>
                    </a:ext>
                  </a:extLst>
                </p14:cNvPr>
                <p14:cNvContentPartPr/>
                <p14:nvPr/>
              </p14:nvContentPartPr>
              <p14:xfrm>
                <a:off x="9679407" y="1297481"/>
                <a:ext cx="73800" cy="820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9E9E7B69-1B14-48AC-B872-A83C94A73728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670407" y="1288481"/>
                  <a:ext cx="91440" cy="99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8" name="TextBox 177">
            <a:extLst>
              <a:ext uri="{FF2B5EF4-FFF2-40B4-BE49-F238E27FC236}">
                <a16:creationId xmlns:a16="http://schemas.microsoft.com/office/drawing/2014/main" id="{BD3B0314-4720-4FEC-748C-C2002F6396B2}"/>
              </a:ext>
            </a:extLst>
          </p:cNvPr>
          <p:cNvSpPr txBox="1"/>
          <p:nvPr/>
        </p:nvSpPr>
        <p:spPr>
          <a:xfrm>
            <a:off x="4603734" y="492081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Enable ICMP on VM:</a:t>
            </a:r>
            <a:br>
              <a:rPr lang="en-IN"/>
            </a:br>
            <a:r>
              <a:rPr lang="en-IN"/>
              <a:t>New-</a:t>
            </a:r>
            <a:r>
              <a:rPr lang="en-IN" dirty="0" err="1"/>
              <a:t>NetFirewallRule</a:t>
            </a:r>
            <a:r>
              <a:rPr lang="en-IN" dirty="0"/>
              <a:t> -Name ICMPv4 -DisplayName ICMPv4 -Description Allow-ICMPv4</a:t>
            </a:r>
          </a:p>
        </p:txBody>
      </p:sp>
    </p:spTree>
    <p:extLst>
      <p:ext uri="{BB962C8B-B14F-4D97-AF65-F5344CB8AC3E}">
        <p14:creationId xmlns:p14="http://schemas.microsoft.com/office/powerpoint/2010/main" val="3509406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94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VNet Peering</vt:lpstr>
      <vt:lpstr>VNet Peering</vt:lpstr>
      <vt:lpstr>Benefits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VNet Peering</dc:title>
  <dc:creator>Ayush Rathi</dc:creator>
  <cp:lastModifiedBy>Ayush Rathi</cp:lastModifiedBy>
  <cp:revision>1</cp:revision>
  <dcterms:created xsi:type="dcterms:W3CDTF">2023-09-30T03:51:53Z</dcterms:created>
  <dcterms:modified xsi:type="dcterms:W3CDTF">2023-09-30T05:02:17Z</dcterms:modified>
</cp:coreProperties>
</file>