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1468,'0'0'11172,"1"5"-11021,6 15 19,-3-4 50,1-1-1,1 1 1,1-1-1,13 23 1,-17-34-176,-1 0 1,1-1-1,0 1 0,0-1 0,0 0 1,0 0-1,0 0 0,1-1 1,0 1-1,-1-1 0,1 0 1,0 0-1,0 0 0,0 0 0,0 0 1,0-1-1,1 0 0,-1 0 1,0 0-1,1-1 0,-1 1 0,0-1 1,7 0-1,16-3 65,-1-2 1,1 0-1,-1-1 1,42-17-1,103-52 229,-97 40-223,113-56 307,-185 91-565,8-4-2625,-4 2 1544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6 290 924,'0'0'2140,"-1"-3"-1518,1-8-34,-1 8 508,0-4-268,1 3 2290,-3-6 1309,4 17-4277,3 23 16,-4-29-142,0 0 0,0 0-1,0 0 1,1-1-1,-1 1 1,0 0 0,1 0-1,-1 0 1,1-1 0,-1 1-1,1 0 1,-1 0-1,1-1 1,-1 1 0,1 0-1,0-1 1,-1 1 0,1-1-1,0 1 1,-1-1-1,1 1 1,0-1 0,0 0-1,0 1 1,-1-1 0,1 0-1,0 1 1,0-1-1,0 0 1,0 0 0,1 0-1,6 0 148,26-9 35,-1-2-1,56-26 1,65-42 56,-111 56-186,34-22 16,-40 23 6,57-26 0,-34 17 145,-58 30-228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1180,'-8'-19'7990,"8"22"-6013,5 33 1685,-3-23-4340,1 3 824,0 8 106,9 31 0,-10-49-214,0 0 0,0 0 0,1 0 0,0 0 0,0 0 0,0-1 1,0 1-1,1-1 0,0 0 0,6 6 0,-9-10-25,1 0-1,-1 0 1,1 0 0,-1-1 0,1 1-1,0 0 1,-1 0 0,1-1-1,0 1 1,-1-1 0,1 0 0,0 0-1,0 1 1,-1-1 0,1 0-1,0 0 1,0 0 0,-1-1-1,1 1 1,0 0 0,0-1 0,2-1-1,5-1 19,-1 0-1,1-2 1,8-5 0,-9 6-7,47-32 99,60-50 0,-74 53-113,106-83 100,-94 73-66,-35 28-476,0 1 1,1 0 0,27-14 0,-41 22-419,-3 4-772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1032,'0'0'3056,"3"-9"-2316,-2 4 2685,4-25 84,-5 28-1882,4 4-1498,12 8 158,26 23 0,-38-30-263,0 0-1,1 0 1,0 0 0,-1 0 0,1-1-1,0 0 1,0 0 0,1 0-1,-1 0 1,0-1 0,1 0 0,-1 0-1,1-1 1,-1 1 0,1-1-1,-1 0 1,1-1 0,-1 1 0,7-3-1,7-1 15,0-1 0,0-1 0,33-16-1,4-4 99,-1-2 0,-1-3-1,56-42 1,-70 48 591,-37 24-620,-2-1-60,5-3 131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54 952,'0'0'927,"0"-3"-81,-1-7 6643,0 8-7149,-1-8 3601,-2 5-3831,4 5-97,0 0-1,0 0 1,0 0 0,0 0-1,0 0 1,0 0 0,0 0 0,0 0-1,0 0 1,-1 0 0,1 0-1,0-1 1,0 1 0,0 0 0,0 0-1,0 0 1,0 0 0,-1 0-1,1 0 1,0 0 0,0 0-1,0 0 1,0 0 0,0 0 0,0 0-1,0 0 1,-1 0 0,1 0-1,0 1 1,0-1 0,0 0 0,0 0-1,0 0 1,0 0 0,0 0-1,-1 0 1,1 0 0,0 0-1,0 0 1,0 0 0,0 0 0,0 1-1,0-1 1,0 0 0,0 0-1,0 0 1,0 0 0,0 0 0,0 0-1,0 0 1,0 1 0,0-1-1,0 0 1,-1 0 0,1 0-1,0 0 1,0 0 0,1 0 0,-1 1-1,0-1 1,0 0 0,0 0-1,-3 13 53,2 0 0,0 0 0,0 0-1,1 1 1,3 20 0,-3-31-58,1 1 0,-1 0 1,1-1-1,0 1 0,0-1 0,0 1 1,1-1-1,-1 0 0,1 1 0,0-1 1,0 0-1,0 0 0,0 0 0,0-1 1,1 1-1,-1 0 0,1-1 0,0 1 1,0-1-1,0 0 0,0 0 0,0 0 1,0-1-1,0 1 0,1-1 0,6 3 0,4-2 7,1-1-1,0 0 0,0 0 0,-1-2 0,1 1 0,15-4 0,88-23 30,64-36 16,-117 38 22,-29 10 33,-18 8-6,0 0 0,24-6 0,0-2 241,-40 14-309,11-4 182,8-3 100,-19 7 102,16-7 595,-4 1-1546,-13 7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1092,'0'0'1238,"-6"-10"6805,25 57-4681,-16-38-3327,1 0 0,1 0 0,0-1 0,0 1 0,10 11 0,-11-17-2,-1-1 1,1 0-1,0 0 0,-1-1 0,1 1 0,0-1 1,0 0-1,0 0 0,0 0 0,0 0 0,0-1 1,1 1-1,-1-1 0,0 0 0,0 0 0,0-1 0,7-1 1,20-3 80,0-2 1,51-18 0,60-33 111,-69 27-155,117-44 145,-127 51-490,-62 23-123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3 892,'-10'4'2454,"-10"4"9785,20-8-12226,0 0 0,-1 0 1,1 0-1,0 0 0,0 0 0,-1 0 0,1 0 0,0 0 0,0 0 0,-1 0 0,1 0 0,0 0 0,0 0 0,-1 0 0,1 0 0,0 0 0,0 0 0,0 0 0,-1 0 0,1 0 0,0 1 0,0-1 0,0 0 0,-1 0 0,1 0 0,0 0 0,0 1 0,0-1 0,0 0 0,-1 0 0,1 0 0,0 0 0,0 1 0,0-1 0,0 0 1,0 0-1,0 1 0,0-1 0,0 0 0,0 0 0,0 1 0,0-1 0,0 0 0,0 0 0,0 1 0,0-1 0,6 13 634,-4-10-808,8 15 494,1 0 0,19 23 1,-24-34-269,1 0 1,0 0-1,0-1 1,0 0-1,1 0 1,15 9-1,-17-13-51,-1 0 0,0 0 0,1-1-1,-1 0 1,1 0 0,-1 0 0,1 0-1,-1-1 1,1 0 0,0 0-1,-1-1 1,1 1 0,-1-1 0,1 0-1,5-3 1,12-3 9,-1-1-1,27-14 1,-34 14-11,28-12 5,109-57 32,-107 52-66,-44 24 5,5-3-95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70 1192,'1'-5'1004,"0"0"-1,0-1 1,0 1 0,1 0-1,-1 0 1,4-5 0,-4 8-853,-1 0 1,1 0-1,0 0 1,1 1-1,-1-1 1,0 1 0,0-1-1,1 1 1,-1-1-1,1 1 1,-1 0-1,1-1 1,-1 1-1,1 0 1,0 0 0,0 0-1,-1 1 1,1-1-1,0 0 1,4 0-1,-1 1-67,0 0 0,0 0 0,0 1 0,0 0 0,0 0 0,0 0 0,0 0 0,0 1 0,0 0 0,-1 0-1,1 0 1,-1 1 0,1-1 0,-1 1 0,0 0 0,0 1 0,4 3 0,3 4 13,0 0 0,-1 0 1,-1 1-1,15 22 0,-7-4-22,-2 0 0,-1 1 0,-1 0 0,-1 1 0,-2 0 0,-1 1-1,-2 0 1,-1 1 0,-2-1 0,-1 1 0,-2 38 0,-3-21-24,-2-1 0,-15 69 0,7-69-24,-33 202 56,43-232-84,2 0-1,0 0 1,1 0-1,1 0 1,1 0-1,1 0 1,1-1-1,0 0 1,1 0-1,2 0 1,0-1-1,0 0 1,2 0-1,0-1 1,1 0-1,1-1 1,0 0-1,1-1 1,28 25-1,-23-25-2,0 1-1,40 23 1,-35-26-1,-10-5-6,1 0-1,0-1 1,1-1-1,18 6 1,-17-9 28,-15-3 95,-6 4-106,-18 18 56,0 1 1,1 1-1,2 1 0,1 1 0,0 0 0,-15 32 0,8-9 55,3 2 0,-32 96 0,39-85-63,2 0 0,3 0 0,2 1 0,1 67 0,8-18 39,20 160 0,17 166 21,-34-391-93,-2 0 1,-3 0 0,-1 0-1,-14 66 1,11-89 8,0 1 0,-2-1 0,0-1 1,-2 1-1,-1-2 0,0 1 0,-2-2 0,0 0 0,-32 38 0,22-36 65,0-2 0,-1-1 1,-1-1-1,-1-1 0,-1-1 0,0-1 0,-1-2 0,-56 21 0,-4-3-261,30-13-4950,47-16 1333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1300,'-34'16'6861,"16"-7"-3346,18-9-3330,-1 0-1,0 1 1,1-1 0,-1 1-1,0-1 1,1 1 0,-1 0-1,0-1 1,1 1 0,-1-1-1,1 1 1,-1 0 0,1 0-1,-1-1 1,1 1 0,0 0-1,-1 0 1,1-1 0,0 1-1,-1 2 1,5 0 477,1 2-489,1 0 0,0 0 0,1 0-1,-1-1 1,1 0 0,-1 0 0,1-1 0,1 0 0,12 4-1,10 1 146,36 5 0,-42-9-166,71 10 352,0-3 0,133-4 0,188-39 365,-293 12-578,-104 16-220,0-1 1,-1-1 0,0 0 0,22-12 0,-36 16-47,-1 0 0,1 0 0,-1 0 0,0 0 0,0-1 0,0 1 0,0-1 0,0 0 0,0 0 0,-1 0 0,0 0 0,1-1 0,-1 1 0,0 0 0,-1-1 0,1 0 0,-1 1 0,1-1 0,0-7 0,-1 4 64,-1 0 1,1 0-1,-2 0 0,1 0 1,-1 0-1,0 0 0,-1 0 1,0 0-1,0 1 0,-3-9 0,-9-27 698,14 41-263,4 5-453,4 6-40,0 0 0,-1 0 0,0 1 0,-1 0 0,10 23 0,-10-19-8,-2 1 0,0 0 0,0 0 0,-2 1 0,2 27 0,-4-33-57,0 1 1,-1-1-1,0 0 0,-1 1 0,0-1 0,-1 0 0,0 0 1,-1 0-1,-6 13 0,0-6-393,-1 0 0,-1-1 0,0 0 0,-1-1 0,0-1 0,-17 15 1,-14 4-3084,33-27 73,-26 12 1,12-10-1849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1200,'-6'0'6525,"7"21"-5790,1 1 1,1-1 0,1 1-1,10 32 1,-5-18-365,8 28 351,48 112 1,-61-164-990,1 1-1,-2-1 0,0 1 1,2 14-1,-3 6-5542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1904,'-1'-3'256,"1"0"1,-1 0-1,1-1 0,0 1 0,0 0 0,1-1 1,-1 1-1,1 0 0,-1 0 0,1-1 0,0 1 1,0 0-1,1 0 0,-1 0 0,1 0 0,1-3 1,0 2-61,0 1 1,0 0-1,0 0 1,1 0-1,-1 1 1,0-1-1,1 1 1,0 0-1,0 0 1,-1 0-1,1 0 1,8-2-1,7-1 47,-1 1 1,1 1-1,0 0 0,0 2 0,0 0 1,0 1-1,0 1 0,0 1 0,0 0 0,19 6 1,1 1 235,66 23-1,-91-26-347,-1 0-1,1 1 1,-1 0-1,0 1 1,-1 0-1,1 1 0,-2 1 1,16 14-1,-20-16 1,0 1 0,0 0-1,0 0 1,9 20 0,-13-23-65,-1-1 1,0 0-1,-1 1 0,1 0 1,-1-1-1,0 1 0,0 0 1,-1-1-1,0 1 0,0 0 1,0 0-1,-1 5 0,-3 4 35,1 0-1,-2-1 1,0 1-1,-1-1 1,0 0-1,-1-1 1,-1 0-1,0 0 1,-1-1-1,0 1 1,-17 16-1,8-11 3,-1-1 0,-1-1 0,-1 0 0,0-1 0,-1-2 0,-25 13 0,37-22-99,0 1 0,0-1 0,-1-1-1,1 1 1,-1-2 0,1 0 0,-1 0-1,-17 0 1,26-2-60,1 0 1,-1 0-1,1 0 0,-1 0 0,1 0 1,-1-1-1,1 1 0,-1 0 0,1-1 1,-1 0-1,1 1 0,0-1 0,-1 0 1,1 0-1,0 1 0,-1-1 0,1 0 1,0 0-1,0 0 0,0-1 0,-1 0 1,1 0-57,0 0 0,0 0 0,1 0 0,-1 0 0,0 0 0,1 0 0,0 0 0,-1 0 0,1 0 0,0-1 0,0 1 0,0 0 0,1-3 0,0-3-733,1 0-1,0 0 1,1 0-1,0 1 1,0-1-1,1 1 1,4-8-1,14-17-2594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1448,'1'5'8334,"7"25"-5777,-6-26-2485,-1 0 0,1 0 0,0-1 0,0 1 0,0-1 0,0 1 0,0-1 0,1 0 0,0 0 0,-1 0 0,1 0 0,0 0 0,1-1 0,-1 1 0,5 2 0,-1-3 41,0 1-1,0-2 0,0 1 1,1-1-1,-1 0 0,0 0 0,1-1 1,-1 0-1,1 0 0,-1-1 1,0 0-1,10-3 0,10-3 193,48-19-1,-70 24-265,47-19 379,-1-3-1,52-32 1,-43 20-430,-19 13-3029,-26 19-2789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1420,'3'0'1058,"4"-1"-469,1-1 1,-1 0-1,0 0 0,0-1 0,0 0 0,9-4 0,42-28 581,-41 24-819,0 0 13,-1 0 1,0-2-1,24-24 1,-32 29-31,-1 0-1,0-1 1,-1 0-1,0 0 1,0 0-1,-1-1 1,0 0 0,4-12-1,-8 20-228,-1 1 0,0 0 0,0-1 0,0 1 0,0 0 0,0-1 0,0 1 0,0 0-1,0-1 1,-1 1 0,1 0 0,-1 0 0,1-1 0,-1 1 0,1 0 0,-1 0 0,1 0 0,-1 0 0,0-1 0,0 1-1,0 0 1,-1-1 0,1 1-146,-4-1 457,0 2-314,0 0 0,1 1-1,-1 0 1,0 0 0,0 0-1,1 0 1,-1 1 0,0 0-1,1 0 1,0 0-1,-1 0 1,1 1 0,0-1-1,-5 5 1,-3 4 48,-1 0 0,1 1 0,-11 13 0,14-14-72,1 0-1,0 0 0,0 1 1,2 0-1,-1 0 0,1 0 1,1 1-1,-4 14 1,8-22-65,0-1 0,0 1 0,0 0 0,0 0 1,1 0-1,0 0 0,0 0 0,0 0 0,1 0 1,0 0-1,0 0 0,0 0 0,0 0 0,1-1 1,0 1-1,0 0 0,0-1 0,0 0 0,1 1 1,-1-1-1,1 0 0,1 0 0,-1-1 0,0 1 1,6 4-1,-2-3-145,0 0 0,0 0 0,1-1 0,-1 0 1,1-1-1,0 0 0,0 0 0,0 0 0,0-1 0,0 0 1,1-1-1,-1 0 0,1 0 0,-1-1 0,1 0 1,10-1-1,-3-1-771,1-1 0,28-8-1,27-17-5353,-52 20 2917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 1828,'0'0'3981,"-2"-4"-3148,-5-14 1751,5 19-2517,1-1 0,-1 0 0,1 0 0,-1 1 0,1-1 0,0 1 0,-1-1 0,1 1 0,0-1 0,-1 1 0,-1 2 0,-1-1 71,3-2-95,0 1 0,-1-1 0,1 1 0,0-1 0,0 1 0,0 0 0,-1-1 0,1 1 0,0 0 0,0 0 0,0 0 0,0 0 0,1 0 0,-2 2 0,-3 2 72,-8 8 103,0 1-1,1 1 1,0 0 0,1 1-1,-12 24 1,5-5 113,-21 59 0,32-74-208,1 0 0,-4 23-1,9-35-77,0 0-1,0 0 0,1 0 0,0 0 1,1 0-1,0 1 0,0-1 0,3 11 1,-4-18-36,1 1 0,-1-1 1,1 0-1,0 0 0,-1 0 0,1 1 1,0-1-1,0 0 0,0 0 1,0 0-1,0-1 0,0 1 1,0 0-1,0 0 0,0 0 1,0-1-1,0 1 0,0 0 0,1-1 1,-1 1-1,0-1 0,0 0 1,1 1-1,-1-1 0,0 0 1,2 0-1,-1 0 16,3-4 5,4-4-6,0 0-1,-1-1 1,0 1-1,0-2 0,-1 1 1,0-1-1,0-1 1,5-13-1,46-139 1004,-58 163-1015,0 0 1,0-1-1,0 1 1,0 0-1,0 0 0,0 0 1,0-1-1,0 1 1,0 0-1,1 0 1,-1-1-1,0 1 1,0 0-1,0 0 1,0 0-1,0-1 1,0 1-1,1 0 0,-1 0 1,0 0-1,0 0 1,0-1-1,0 1 1,1 0-1,-1 0 1,0 0-1,0 0 1,1 0-1,-1 0 1,0 0-1,0 0 0,0 0 1,1-1-1,-1 1 1,0 0-1,0 0 1,1 0-1,-1 0 1,0 0-1,0 0 1,1 0-1,-1 1 0,0-1 1,8 12 196,6 35-235,-9-26 93,-3-17-81,5 19-633,1 0 1,19 37-1,-26-59 497,0 1 0,0-1 0,0 1 0,0-1 0,0 0 0,0 0 0,0 1 0,1-1 0,-1 0-1,1 0 1,-1 0 0,3 1 0,3 2-1584,-3-3-1527,9 1 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2152,'0'-14'1605,"1"11"-36,-1 10 2653,19 360-1098,-12-300-2764,16 117 568,-14-133-1113,23 76 0,-27-109-135,-3-10-131,0-1 1,0 0-1,1 0 0,4 7 0,-7-14 263,0 1 0,1-1 0,-1 0 0,0 1-1,0-1 1,1 0 0,-1 1 0,1-1 0,-1 0-1,0 0 1,1 1 0,-1-1 0,1 0 0,-1 0-1,0 0 1,1 0 0,-1 0 0,1 1 0,-1-1-1,1 0 1</inkml:trace>
  <inkml:trace contextRef="#ctx0" brushRef="#br0" timeOffset="1">144 48 1660,'-2'-47'7169,"3"60"-6450,8 179 1101,5 49-451,16 184 391,-29-415-1796,20 155-2437,-21-162 1952,1 1-49,9 8-6519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 1764,'0'0'3215,"-2"6"-2324,-11 28 549,3-9 48,-13 50 0,21-66-1318,1 0 0,0 0 0,0-1-1,0 1 1,1 0 0,1 0 0,0 0 0,0-1 0,0 1 0,5 11-1,-5-16-118,1-1 0,-1 0-1,1 0 1,0 0-1,0 0 1,1 0 0,-1 0-1,1 0 1,-1-1-1,1 1 1,0-1 0,0 0-1,0 0 1,0 0-1,0 0 1,1 0 0,-1-1-1,0 1 1,1-1-1,-1 0 1,1 0 0,0 0-1,-1-1 1,1 1-1,0-1 1,6 0 0,-9 0-31,1 0 1,0 0-1,-1 0 1,1-1-1,0 1 1,-1-1-1,1 1 1,0-1-1,-1 1 1,1-1-1,-1 0 1,1 0-1,1-1 1,2-1 36,-1 1 9,0-1 0,0 0 0,0 0 0,0-1 0,0 1 0,0-1 0,-1 0 0,0 0-1,0 0 1,0 0 0,0 0 0,-1-1 0,1 1 0,-1-1 0,-1 0 0,1 0 0,0 1 0,-1-1 0,0 0-1,0-1 1,0-5 0,0-5 98,-1 0 1,0 0-1,-1 0 0,0 1 0,-6-23 0,4 24 46,-1-1-1,-11-26 0,12 35-195,0 0 0,0 0-1,0 1 1,-1-1 0,0 1 0,0 0-1,0 0 1,-1 1 0,-5-6 0,7 9-232,1-1 1,-1 1-1,0 0 1,1 0-1,-1 1 1,0-1-1,1 0 1,-1 1-1,0 0 0,0-1 1,0 1-1,0 1 1,1-1-1,-1 0 1,0 1-1,0-1 1,1 1-1,-1 0 1,0 0-1,1 0 1,-1 0-1,1 0 1,-1 0-1,1 1 1,-3 1-1,-11 10-3393,3 0 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1076,'15'-32'5429,"-11"22"1402,-10 13-6244,-4 3-375,1 0 0,0 1 1,0 0-1,0 0 0,1 1 0,-10 12 1,-5 8 191,0 1-1,2 1 1,-22 41 0,37-60-346,1 0 1,0 1-1,1 0 0,0 0 0,0 0 0,1 0 0,1 0 0,0 1 1,1-1-1,0 1 0,1 0 0,0-1 0,3 16 0,-2-25-147,-1 0-1,1 0 0,0 1 0,0-1 1,0 0-1,1 0 0,-1 0 0,1-1 1,0 1-1,0 0 0,0-1 0,0 1 1,0-1-1,0 1 0,1-1 0,-1 0 1,1 0-1,0 0 0,-1 0 0,1-1 1,0 1-1,0-1 0,0 0 0,0 1 1,0-1-1,0-1 0,7 2 0,-1-1-750,1 0-1,-1-1 0,1 0 0,-1-1 1,1 0-1,-1-1 0,1 0 0,14-4 1,15-8-2715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186 443 2104,'0'0'1170,"-2"-3"-108,-8-9 2545,4 14-2845,1 0-572,0 1-1,-1-1 0,1 1 0,0 0 0,0 1 0,1-1 1,-1 1-1,1 0 0,-7 7 0,-2 7 219,-9 12 399,-20 37-1,36-55-656,1-1 0,0 1-1,0 0 1,1 0-1,1 0 1,0 0 0,-1 16-1,3-25-124,1 0 0,0 0-1,0 0 1,0-1 0,1 1 0,0 6-1,-1-8-19,1 0-1,-1 0 1,1 0-1,-1 0 0,1 0 1,0 0-1,-1 0 1,1 0-1,0 0 1,-1 0-1,1 0 1,0-1-1,0 1 0,0 0 1,0-1-1,0 1 1,0 0-1,1 0 1,0 0 37,3-4-32,-1 1-5,1-1-1,0 0 1,-1 0-1,1 0 1,-1-1-1,0 1 1,0-1-1,0 0 0,-1 0 1,1 0-1,-1-1 1,3-5-1,8-21 95,12-39 0,-20 34 149,-6 34-16,0 11-216,-1-5-16,0 4-6,1 0 0,0 0 0,0 0 0,1 10 1,0-14-1,-1-1 0,1 0 0,0 0 0,0 1 0,1-1 0,-1 0 0,1 0 0,-1 0 0,1 0 0,0-1 0,0 1 0,0 0 0,0-1 1,1 1-1,4 3 0,-2-3-15,-1 0 0,1 0 0,0 0 0,-1-1 0,1 0 0,0 0 0,1 0 0,-1 0 0,0-1 0,0 0-1,1 0 1,-1-1 0,7 1 0,-4-2 1,-1 1 0,1-1 0,-1-1-1,1 0 1,-1 0 0,0 0 0,0-1-1,12-5 1,-7 1 5,0-1-1,-1 0 1,0 0-1,0-1 1,0-1-1,-2 1 1,1-2-1,-1 1 1,14-24-1,-1-5 71,-2-1-1,-2 0 0,24-79 0,16-134 1824,-47 196-370,-11 55-902,-2 15-444,-35 455 392,49-237-3800,-9-206 1041,1-10-2978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17 201 1732,'-4'-4'631,"-6"-9"892,10 13-1380,-1-1 0,1 1 0,0-1 0,-1 1-1,1-1 1,0 0 0,0 1 0,0-1 0,-1 1 0,1-1 0,0 1 0,0-1-1,0 0 1,0 1 0,0-1 0,0 1 0,0-1 0,0 1 0,0-1 0,0 0 0,1 1-1,-1-1 1,0 1 0,1-2 0,2-2 19,0 1 0,1-1 0,-1 0 0,1 1 0,0 0 0,0 0 0,0 0 0,0 0 0,6-2-1,200-77 1380,-159 64-1741,-36 11-348,1 1 1,0 1 0,1 0-1,-1 2 1,32-4-1,-42 7-1629,11 4 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1040,'13'20'1186,"-12"-20"-1160,-1 1 1,1-1-1,-1 0 0,1 1 1,0-1-1,-1 0 0,1 1 0,0-1 1,-1 0-1,1 0 0,0 1 1,-1-1-1,1 0 0,0 0 0,-1 0 1,1 0-1,0 0 0,-1 0 0,1 0 1,0 0-1,0-1 0,4 1 59,0-1 0,-1 0 0,1-1 0,-1 1 0,1-1 0,-1 1 0,1-1 1,-1-1-1,0 1 0,0-1 0,0 1 0,5-6 0,0-1 158,0 0 1,-1 0 0,0-1 0,-1 0-1,0-1 1,0 0 0,-1 0-1,-1 0 1,0 0 0,0-1-1,-1 0 1,-1 0 0,0 0 0,0-1-1,-2 1 1,2-23 0,-3 33-191,0 0 0,-1 1 0,1-1 0,0 1 0,-1-1 0,1 0 0,-1 1 0,0-1 0,1 1 0,-1-1 0,0 1 0,0 0 0,0-1 0,0 1 1,-1-2-1,0 1 128,1 1-145,0 0 0,0 1 0,0-1 0,0 0 0,0 1 0,0-1 0,-1 1 0,1-1 0,0 1 0,0 0 0,0-1 0,0 1 0,0 0 0,-1 0 0,1 0 0,0 0 0,0 0 0,0 0 0,-1 0 0,1 0 0,0 0 0,0 1 0,0-1 0,-2 1 0,-25 11 389,19-6-359,1 0 1,0 0 0,1 1 0,-1 0 0,2 0 0,-1 0-1,-9 14 1,12-15-74,1 0 0,-1 0 0,1 0 0,0 0 0,0 0 0,1 1-1,0-1 1,0 1 0,1 0 0,0-1 0,-1 13 0,2-15-14,1 0 0,-1 0 0,1 0 0,0 0 0,1-1 0,-1 1 0,1 0 0,-1-1 0,1 1 0,0-1 0,0 0 0,1 1 0,-1-1 0,1 0 0,0 0 0,-1-1 0,1 1 0,0-1 0,5 4 0,0-1-51,0 0-1,1 0 0,0-1 1,0 0-1,0 0 1,11 2-1,0-1-14,0-2 0,0 0 1,0-1-1,0-1 0,0-1 0,0-1 1,0-1-1,0-1 0,-1 0 0,1-1 1,-1-2-1,0 0 0,0 0 0,0-2 1,-1 0-1,21-14 0,-25 11 322,-1 0 0,0-1 1,0-1-1,-1 0 0,-1-1 0,0 0 0,-1 0 0,10-20 0,-17 29 14,-1 1 1,0-1-1,0 1 0,0-1 0,-1 0 0,2-6 0,-3 8 964,-3 3-1176,0 1 0,0-1 0,0 1 1,0 0-1,0 0 0,0 0 0,0 0 0,0 1 0,1-1 0,-1 1 0,1 0 0,-1 0 0,1 0 0,-1 0 0,1 0 1,-3 3-1,-4 6 47,0 0-1,-8 14 1,14-20-61,-6 8 10,1 1 0,0 0-1,1 1 1,1 0 0,0 0 0,1 0 0,-5 23-1,9-33-53,0 0 0,1 0 0,-1 0 0,1 0 0,0 0 0,1 0 0,-1 0 0,1-1 0,0 1 0,0 0 0,0 0 0,1 0 0,-1-1 0,1 1 0,1 0 0,-1-1 0,0 0 0,1 0 0,0 1 0,0-2 0,0 1 0,1 0-1,-1-1 1,1 1 0,0-1 0,0 0 0,6 4 0,-5-5-55,0 1 1,0-1-1,0 0 0,0 0 0,1 0 0,-1-1 0,0 0 1,1 0-1,-1 0 0,0-1 0,1 0 0,-1 0 0,1 0 0,-1-1 1,1 1-1,-1-1 0,0-1 0,1 1 0,-1-1 0,0 0 0,0 0 1,0 0-1,0-1 0,-1 0 0,1 0 0,8-7 0,-3 2-10,0-2 0,-1 1-1,0-1 1,0-1 0,-1 0 0,0 0-1,-1 0 1,0-1 0,9-24-1,3-19 145,-3 0 1,-2-1-1,-3-1 0,-2 0 0,3-94 0,-9 91 101,1 10 159,-6-84 0,-4 86 185,-2 0 0,-1 1 0,-17-47-1,26 93-472,0-1 1,-1 1-1,1 0 0,-1 0 0,1 0 0,-1 0 0,1 0 0,-1 0 0,1 0 1,-1 0-1,0 0 0,1 0 0,-1 0 0,0 0 0,0 0 0,0 1 0,0-1 1,0 0-1,0 1 0,0-1 0,0 0 0,0 1 0,-2-1 0,2 1-12,0 0 0,0 0-1,-1 0 1,1 0-1,0 1 1,-1-1 0,1 0-1,0 1 1,0-1-1,-1 1 1,1 0 0,0-1-1,0 1 1,0 0-1,0 0 1,0-1 0,-1 2-1,-5 5 34,1 0 0,-1 1 0,2-1 0,-7 10-1,-7 16 34,2 0-1,1 1 0,1 1 1,2 0-1,-15 63 0,16-40 14,3 0 0,-4 113 0,13-111-141,3 1 1,2-1-1,20 90 0,-16-113-332,1-1 0,2 0-1,2 0 1,1-2-1,1 0 1,37 56 0,-45-79-771,1 0 0,0-1 0,1 1 0,18 14 1,6 2-2477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1296,'-4'1'9100,"230"-16"-7504,-17 1-1009,-39-1-198,61-8 48,-164 15-329,-2 0 102,91-22 0,-144 27-122,-7 2 17,1 0 0,-1-1-1,0 0 1,0 0 0,1 0 0,-1 0-1,0-1 1,6-4 0,-10 6-25,0 0-14,1-1 0,-1 1 1,0 0-1,0-1 0,1 1 0,-1-1 0,0 1 1,0-1-1,1-1 0,-3-7-12,0 8 103,0 0-37,-5-5 149,1 0 0,-2 1 0,1 0-1,0 0 1,-9-5 0,14 10-134,-4-2-9,5 3-107,0 0-1,0 0 0,0 0 0,0 0 1,0 0-1,0 0 0,0 0 1,0 0-1,0 0 0,0 0 1,0 0-1,0 1 0,0-1 0,0 0 1,0 0-1,0 0 0,0 0 1,0 0-1,0 0 0,0 0 1,0 0-1,0 0 0,0 0 0,0 0 1,0 0-1,0 0 0,0 0 1,0 0-1,0 0 0,0 0 1,0 0-1,0 0 0,0 0 0,0 0 1,0 0-1,-1 1 0,1-1 1,0 0-1,0 0 0,0 0 0,0 0 1,0 0-1,0 0 0,0 0 1,0 0-1,0 0 0,0 0 1,0 0-1,0 0 0,0-1 0,0 1 1,-1 0-1,5 5-6,0-1 0,1 1 0,-1-1 0,1-1-1,-1 1 1,1-1 0,0 1 0,1-1 0,-1-1 0,7 3 0,7 3 22,-6-2-3,1 0-1,-1 0 0,15 11 0,-25-16-22,-1 2 1,1-1-1,0 0 1,-1 1-1,1-1 0,-1 1 1,0-1-1,0 1 1,0 0-1,0 0 1,0 0-1,-1 0 1,1 1-1,-1-1 0,0 0 1,0 1-1,0-1 1,0 5-1,0-3-1,-2-1-1,1 1 0,0 0 1,-1-1-1,0 1 1,0 0-1,0-1 1,-1 1-1,-2 6 1,-23 36-117,27-47 109,-9 14-593,-1-1 0,-21 22 0,-7 2-7322,25-25 3453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80 332 992,'2'7'409,"-1"1"0,0 0 0,-1 0 0,0-1 0,0 1 0,-1 0 0,1-1 0,-2 1 0,-2 10 0,-2 15 405,-18 211 2643,18-166-2186,6-77-1149,-1 1-1,1-1 1,0 1-1,0-1 1,-1 1-1,1-1 1,0 1-1,-1-1 1,0 1-1,0 1 1,1-3-92,-1 0-1,1 0 1,0 0-1,0 0 1,0 1 0,0-1-1,-1 0 1,1 0-1,0 0 1,0 0-1,0 0 1,-1 0 0,1 0-1,0 0 1,0 0-1,0 0 1,0 0 0,-1 0-1,1 0 1,0 0-1,0 0 1,0 0 0,-1 0-1,1-1 1,0 1-1,0 0 1,0 0 0,0 0-1,-1 0 1,1 0-1,0 0 1,0 0 0,0-1-1,0 1 1,0 0-1,0 0 1,-1 0 0,1 0-1,0 0 1,0-1-1,0 1 1,0 0 0,-12-26 796,12 25-948,-5-15 227,1 0-1,1-1 1,1 1-1,0-1 1,1 1-1,2-21 1,-1 10 26,0-40 310,4 0 0,2 0 0,22-97 0,-23 143-322,1 0 0,1 1 0,14-29 0,-15 38-62,0 0 1,1 0 0,0 1-1,0-1 1,1 2 0,1-1 0,11-9-1,-15 15-42,0 0 0,0 1-1,1-1 1,0 1 0,0 1-1,0-1 1,0 1 0,0 0 0,0 0-1,0 1 1,1 0 0,-1 0-1,0 0 1,1 1 0,-1 0-1,1 0 1,-1 1 0,1 0 0,-1 0-1,0 0 1,0 1 0,1 0-1,-1 0 1,0 0 0,-1 1-1,1 0 1,0 0 0,-1 1-1,0-1 1,1 1 0,-1 1 0,-1-1-1,1 0 1,-1 1 0,0 0-1,0 0 1,0 0 0,-1 1-1,1-1 1,-1 1 0,-1 0 0,1 0-1,-1 0 1,0 0 0,0 0-1,1 12 1,-2-7-25,-1-1 0,-1 1-1,0-1 1,0 1 0,-1-1 0,0 0 0,-1 0 0,0 0-1,-1 0 1,1 0 0,-2 0 0,0-1 0,0 0-1,-10 13 1,3-6-108,0-1-1,-2 0 1,0-1-1,0 0 0,-2-1 1,-27 18-1,38-27 80,0-1-1,0 0 1,-1-1-1,1 1 1,-1-1-1,1 0 0,-1 0 1,0-1-1,1 0 1,-1 0-1,0 0 1,0-1-1,0 0 1,0 0-1,0 0 1,0-1-1,1 0 1,-1 0-1,-6-2 1,11 3-15,-2-1-18,-2 0 68,4 3-180,43 55 55,58 76 404,-80-110-731,1-1 0,0 0-1,37 27 1,-54-46 202,19 13-1602,-8-6-3097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15 201 1408,'0'0'2478,"-1"-2"-1772,-4-4-18,4 4-16,-6-10 8550,7 23-8423,0-7-820,0-1 1,1 0 0,0 1 0,-1-1-1,1 0 1,0 1 0,0-1-1,3 4 1,-2-5 71,0 1-1,0-1 1,0 1 0,1-1 0,-1 0-1,1 1 1,0-1 0,-1-1-1,1 1 1,0 0 0,0-1-1,0 1 1,0-1 0,1 0 0,-1 0-1,0 0 1,0-1 0,1 1-1,-1-1 1,1 1 0,3-1-1,8-1 23,0 0 0,0 0 0,19-6-1,-27 6-30,96-24 276,156-61 1,-179 56-183,30-16 45,-15 4-365,-58 27-1869,-35 14 913,8 1-5126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2140,'0'0'7838,"-1"6"-7213,-1 5-350,0 0 0,1 0 0,0 0 0,1 0-1,1 1 1,-1-1 0,2 0 0,3 15 0,-4-20-189,1 0 0,-1 0 0,1 0 0,1-1 0,-1 1-1,1 0 1,0-1 0,0 0 0,1 0 0,-1 0 0,1 0 0,0 0 0,1-1 0,-1 0 0,1 0 0,-1 0-1,10 6 1,-10-9-54,-1 0 0,0 0 0,0 0-1,1 0 1,-1 0 0,0-1 0,1 1 0,-1-1-1,1 0 1,-1 0 0,0 0 0,1-1 0,-1 1-1,0-1 1,6-1 0,0-2 8,-1 1 0,1-1 0,-1 0 1,14-9-1,1-6 42,0 0 0,-1-1 1,24-29-1,-31 34-33,-6 5-18,-6 6-17,0 1 0,0-1 0,0 1 0,0 0 0,1 0 1,-1 1-1,1-1 0,0 1 0,8-4 0,-10 5 40,1 3-36,3 1-14,-1 1 0,0 0 0,1 0 0,-2 0 0,1 0 1,0 1-1,4 6 0,-3-3-30,0-2 0,1 1 0,-1-1 0,11 7 0,-4-4-85,1-1 0,0 0 0,0-1 0,1-1 1,23 7-1,-30-11 62,1 0 1,-1-1 0,0 0 0,0 0-1,1-1 1,-1 0 0,0 0 0,0-1-1,1 0 1,-1-1 0,0 0 0,12-4-1,-6 0 12,0-1 0,-1 0-1,1-1 1,-1-1 0,-1 0-1,0-1 1,21-21-1,-14 10 129,-1-1 0,-2 0 0,22-39-1,-34 53 76,-1 1-1,1-2 1,-2 1-1,1 0 1,-1 0-1,2-17 0,-5 12 143,0 11-256,1-1 605,-5 8-575,1 0-59,-1 0 0,1 0 1,0 1-1,1-1 0,-1 1 0,1 0 0,0 0 0,-2 8 0,-3 8-27,2 1-1,1-1 1,0 1-1,2 0 1,-1 43 0,4-64-19,0-1-1,0 1 1,0-1 0,0 1 0,1-1 0,-1 1 0,1-1 0,-1 0 0,1 1 0,-1-1 0,1 0 0,0 0 0,-1 1 0,1-1 0,0 0 0,1 2 0,0-2-31,1-2-22,7-4 56,-1 0 0,0 0 0,0-1-1,-1-1 1,1 1 0,-1-1 0,13-16 0,8-5 10,-8 8-16,-9 7 17,27-20 0,-35 30 11,-1 1-1,1 0 1,-1 0-1,1 0 1,0 0-1,-1 1 1,1-1-1,0 1 1,0 0 0,0 0-1,1 0 1,-1 1-1,6-1 1,-7 2-3,1-1 0,-1 1 0,0 0 0,1 0 0,-1 0 0,0 1 0,0-1 0,0 1 0,0-1 0,0 1 0,-1 0 1,5 4-1,29 32-4,-19-19-37,10 11-76,-18-19 15,1 0 1,0 0 0,24 17 0,-30-25 87,0 0 0,0-1 1,0 0-1,1 0 1,-1 0-1,1 0 1,-1-1-1,1 0 0,0 0 1,0 0-1,-1-1 1,1 1-1,0-1 0,0 0 1,0 0-1,7-2 1,1-1 12,0-1 0,-1 0 0,1-1 0,-1 0 0,0-1 0,0 0 0,0-1 0,10-9 0,8-6 102,44-45 0,-47 37 160,-1-2 0,36-54 0,-49 71 18,-13 15-273,0 0-1,0-1 0,0 1 1,0 0-1,0 0 0,1 0 1,-1 0-1,0 0 1,0 0-1,0 0 0,0 0 1,0 0-1,0 0 0,0 0 1,1 0-1,-1 0 1,0 0-1,0 0 0,0 0 1,0 0-1,0 0 1,0 0-1,1 0 0,-1 0 1,0 0-1,0 0 0,0 0 1,0 0-1,0 0 1,0 0-1,0 0 0,1 0 1,-1 0-1,0 0 0,0 0 1,0 0-1,0 1 1,0-1-1,0 0 0,0 0 1,0 0-1,0 0 0,0 0 1,1 0-1,-1 0 1,0 0-1,0 1 0,0-1 1,0 0-1,0 0 0,0 0 1,0 0-1,0 0 1,0 0-1,0 1 0,0-1 1,-3 28 223,1-19-296,-14 74 121,1-7-6,3 12-8,11-80-24,1-7-12,0 0 1,0 0-1,0 0 1,1 0-1,-1 0 1,0-1-1,0 1 1,1 0-1,-1 0 1,0 0-1,1 0 1,-1-1-1,1 1 1,-1 0-1,1 0 1,-1-1-1,1 1 1,0 0-1,-1-1 1,1 1-1,0-1 1,0 1-1,-1-1 0,1 1 1,0-1-1,1 1 1,0 0-5,4-5 5,115-64-7,-57 30 55,-58 34-35,-3 2-4,0 0 0,-1 1-1,1 0 1,0-1 0,0 1 0,0 0 0,5-1-1,-7 2 16,2 0-21,0 1 0,0 0 0,0 0 1,-1 0-1,1 0 0,0 0 0,-1 1 1,0-1-1,1 1 0,-1 0 0,0 0 1,1 0-1,-1 0 0,0 0 0,0 0 1,2 5-1,16 12-16,-16-16-5,0-1 1,0 0 0,0 0 0,0 0 0,0-1-1,1 0 1,-1 1 0,1-1 0,-1-1-1,1 1 1,-1-1 0,7 0 0,3 0-33,1-1 1,21-5 0,-24 2 30,0 0 1,0-1-1,0 0 1,-1-1 0,20-13-1,-6 3-14,46-32 248,-69 47 26,1 3-219,1 0-17,-3-1-5,1 0 1,-1 0 0,1 1 0,-1-1-1,0 0 1,0 1 0,1-1 0,-1 0-1,0 1 1,0-1 0,-1 1 0,3 2-1,1 1-69,0 0 0,0 0 0,1-1-1,0 0 1,0 0 0,0 0 0,0 0-1,1-1 1,-1 0 0,1 0 0,0 0-1,0-1 1,0 0 0,11 2 0,4 0-843,0 0 0,42 0 1,-56-4-289,-1 0-1,0 0 1,0-1 0,11-2 0,0-3-2568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1944,'-7'-16'1460,"0"2"-252,0 2-55,1 2 1123,-3-8-292,2 5 256,2-2-1416,0 2-1768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1020,'8'-8'2366,"4"-5"-376,6-9 4499,-18 26-6296,1 19 123,-2-1 1,0 0 0,-5 29-1,-3 30 268,1 60 1279,8-139-1681,1 4-164,-1-6-14,0 1-1,0-1 1,0 0 0,0 0 0,0 0-1,0 0 1,0 0 0,0 1 0,0-1 0,0 0-1,0 0 1,0 0 0,1 0 0,-1 0-1,0 0 1,0 0 0,0 1 0,0-1 0,0 0-1,0 0 1,0 0 0,1 0 0,-1 0-1,0 0 1,0 0 0,0 0 0,0 0 0,0 0-1,1 0 1,-1 0 0,0 0 0,0 0-1,0 0 1,0 0 0,0 0 0,1 0 0,-1 0-1,0 0 1,0 0 0,0 0 0,0 0-1,0 0 1,1 0 0,-1 0 0,0 0 0,0 0-1,0-1 1,0 1 0,0 0 0,0 0-1,1 0 1,-1 0 0,0 0 0,0 0 0,0 0-1,0-1 1,0 1 0,0 0 0,0 0 0,0 0-1,0 0 1,0-1 0,30-28 16,38-35-16,-59 57-8,0 0-1,1 0 1,0 1 0,0 0-1,21-8 1,-27 13-2,-1 0 9,-2 1-3,0-1 0,0 1 0,0 0 0,0-1 0,0 1 1,0 0-1,0 0 0,0 0 0,0 0 0,0 0 0,0 0 1,0 0-1,0 0 0,0 0 0,0 0 0,0 0 0,0 1 1,1 0-1,2 1-4,0 0 5,0 0 0,0 0 0,-1 0-1,1 1 1,-1 0 0,0-1 0,0 1-1,0 0 1,0 0 0,0 1 0,2 3-1,13 14-36,-2-8 3,1 0 0,26 15 0,-33-22 8,0-1 1,0-1-1,0 0 0,1-1 0,-1 1 0,18 1 0,-13-3-13,0 0 0,1-1 0,-1-1-1,0 0 1,0-2 0,0 1-1,22-7 1,-28 6 22,-1-1 0,1 0 0,-1-1 0,0 0-1,0 0 1,0-1 0,-1 0 0,0 0 0,0-1 0,0 0 0,-1 0 0,1-1 0,9-13-1,-11 13 8,-1 0-1,0 0 0,0 0 0,-1 0 1,0-1-1,0 1 0,2-13 0,-4 18 8,-1 0 0,1 0 0,-1 0-1,0 1 1,0-1 0,0 0 0,0 0-1,0 0 1,0 0 0,-1 1 0,1-1-1,0 0 1,-1 0 0,0 1 0,1-1-1,-1 0 1,0 1 0,0-1 0,0 0-1,0 1 1,0-1 0,0 1 0,0 0-1,-1-1 1,1 1 0,0 0 0,-1 0-1,1 0 1,-1 0 0,1 0 0,-1 0-1,0 0 1,1 0 0,-1 1 0,0-1-1,1 1 1,-1-1 0,0 1 0,-2-1-1,-3 1 4,0-1 0,0 1-1,0 0 1,0 1-1,0 0 1,0 0 0,0 0-1,-13 6 1,10-4-32,0 1-1,1 0 1,-1 1 0,1 0 0,-12 9-1,16-9-120,0 0 0,-1 0 0,2 1 0,-1 0 0,-4 7 0,9-13 126,-1 1-1,1-1 1,0 1 0,-1 0 0,1-1 0,0 1 0,0 0 0,-1-1 0,1 1-1,0 0 1,0-1 0,0 1 0,0 0 0,0 0 0,0-1 0,0 1 0,0 0-1,0-1 1,0 1 0,0 0 0,1-1 0,-1 1 0,0 0 0,0-1 0,1 1-1,-1 0 1,1-1 0,-1 1 0,0-1 0,1 1 0,-1-1 0,1 1 0,-1-1 0,2 1-1,-1 0-5,0 0 0,1 0 0,-1 0 0,1 0 0,-1-1 0,1 1 0,-1 0 0,1-1 0,-1 1 0,1-1 0,0 0 0,-1 0 0,1 0 0,0 1 0,-1-1 0,4-1 0,137-11 342,-141 12-292,1 0 0,0 0 0,0 1 0,0-1 0,0 0 0,0 1 1,-1 0-1,1-1 0,0 1 0,0 0 0,-1 0 0,1 0 0,0 0 0,-1 0 0,0 1 0,1-1 1,-1 0-1,1 1 0,-1-1 0,0 1 0,0-1 0,0 1 0,0-1 0,0 1 0,0 0 0,-1 0 1,2 2-1,0 4 25,1 0 0,-1 0 1,-1 1-1,1 15 0,-1 15 17,-2 0-1,-1 0 0,-14 66 1,-37 117-1068,49-208 834,-21 66-1474,21-70 1151,-1-1-1,1 1 0,-1-1 1,-1 1-1,-11 13 0,16-21 453,-1-1 0,1 1 0,-1 0 0,0 0-1,0-1 1,0 1 0,0-1 0,0 1 0,0-1-1,0 0 1,-1 0 0,1 0 0,0 0 0,0 0-1,-1-1 1,1 1 0,-1-1 0,1 1 0,-1-1 0,1 0-1,-1 0 1,1 0 0,-1 0 0,1-1 0,0 1-1,-1-1 1,1 1 0,-1-1 0,1 0 0,0 0-1,0 0 1,-1 0 0,1 0 0,-3-3 0,-1 0 297,0-1 1,1 0-1,-1 0 1,1 0 0,1-1-1,-1 1 1,1-1-1,0 0 1,0-1 0,-5-12-1,5 11-42,1-1 0,0 0 0,1 0 0,0 0 0,1 0 0,0 0 0,0 0 0,0-1 0,2 1 0,-1 0 0,1 0 0,2-11 0,1 7-15,-1 0 0,2 1 1,0 0-1,0 0 1,1 0-1,1 1 1,14-20-1,-2 8 13,2 0-1,0 2 1,1 1-1,1 0 0,1 2 1,47-27-1,86-55-718,-57 28-3759,-84 58 1044,-1 0 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7:0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 1200,'0'0'3835,"-3"0"-3568,2 0-513,-15-3 6357,16 3-5990,0-1 0,0 1 1,-1 0-1,1 0 0,0 0 1,0 0-1,0-1 0,0 1 1,0 0-1,0 0 0,16-10-96,-14 9-20,-1 0-1,1 1 0,0-1 0,0 1 0,0-1 1,0 1-1,0-1 0,0 1 0,0 0 0,0 0 1,3 0-1,1 0 8,-1 0 3,-1 0 1,0 0-1,0 0 0,1 1 0,-1 0 0,0-1 1,0 1-1,0 1 0,0-1 0,0 0 0,0 1 0,0 0 1,0 0-1,0 0 0,-1 1 0,1-1 0,-1 1 1,5 4-1,3 4 81,0 2 0,0-1 0,10 17 1,-6-6 21,-1 1 1,-2 0 0,0 0 0,-2 1 0,0 0 0,5 29 0,26 160 505,-35-155-453,0 83 1,-13 59 50,5-162-178,-36 237 101,13-127-83,19-108-32,-12 112 67,16-124-83,2 1 1,0 0-1,7 34 0,-4-49-12,1 0-1,0 0 0,1 0 1,1-1-1,0 0 0,1 0 0,0 0 1,1-1-1,1 0 0,19 22 0,-15-20 6,1-2-1,0 0 1,1 0 0,0-2-1,1 1 1,0-2-1,1 0 1,26 11-1,-3-6 5,1-2 0,0-1 0,0-3 0,1-1 0,53 3-1,-87-10 4,0-1-11,5-2 1,10 1 3,-22 1 6,-1 0-10,0 0-1,0 0 1,1-1 0,-1 1-1,0 0 1,0 0 0,1 0-1,-1 0 1,0 0 0,0 0-1,1 0 1,-1 0 0,0 0-1,0 0 1,0 0 0,1 0-1,-1 0 1,0 0 0,0 0-1,1 1 1,-1-1 0,0 0-1,0 0 1,0 0 0,1 0-1,-1 0 1,0 0 0,0 0-1,0 1 1,0-1 0,1 0-1,-1 0 1,0 0 0,0 1-1,0-1 1,0 0 0,0 0-1,0 0 1,1 1 0,-1-1-1,0 0 1,0 0 0,0 0-1,0 1 1,0-1 0,0 0-1,0 0 1,0 1 0,0-1-1,0 0 1,0 0 0,0 1-1,0-1 1,0 0 0,0 0-1,-1 1 1,-44 66 145,22-34-93,1 1 1,-23 48-1,15-6 23,-36 131-1,4 86-9,45-195-58,-5 34 40,-53 175 0,-41 6 60,96-271 1,-1-1 0,-2-1-1,-2-1 1,-1-1 0,-38 41 0,57-71-111,-51 55 377,-93 80 0,132-126-674,-2-2 1,0 0-1,0-2 1,-2 0-1,1-2 1,-2 0-1,1-2 1,-1 0-1,-35 7 1,53-15-492,-1 0 1,1-1 0,-1 1 0,1-1-1,-1-1 1,1 1 0,0-1 0,-7-2-1,-7-2-2975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1400,'0'0'485,"1"-1"-1,0 0 1,0 0 0,-1 0-1,1 1 1,0-1 0,0 0-1,0 1 1,0-1 0,0 1-1,0-1 1,0 1 0,0 0-1,0-1 1,0 1 0,0 0-1,0 0 1,0 0 0,0 0-1,2 0 1,-2 0-306,1 1 1,-1-1-1,0 1 0,1 0 1,-1-1-1,0 1 0,0 0 1,1 0-1,-1 0 1,1 2-1,1-1-525,1 2 524,0 0 1,-1 1-1,1-1 0,-1 1 0,1 0 1,2 8-1,12 16 364,-15-26-487,0-1 0,-1 1 0,1 0 0,0-1 1,0 0-1,0 1 0,0-1 0,1 0 0,-1-1 1,1 1-1,-1 0 0,1-1 0,-1 0 0,1 0 0,0 0 1,4 0-1,0 0-1,1-1 0,-1-1 0,1 1 0,-1-1 0,0-1 0,12-2 0,14-6 50,-2-2-1,1-1 1,36-20-1,87-58 129,-139 81-221,-11 6-6,228-147 247,-179 112-688,-53 38-68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16 183 1400,'0'0'2064,"-8"-13"2153,3 7-676,5 6-3501,0 0-1,0 0 0,0 0 0,-1 0 0,1 0 0,0 0 1,0 0-1,0 0 0,0 0 0,0 0 0,0 0 0,0 0 1,0 0-1,0 0 0,0 0 0,0 0 0,-1 0 0,1 0 1,0 0-1,0 0 0,0 0 0,0 0 0,0 0 0,0 0 1,0 0-1,0 0 0,0 0 0,0 0 0,0 0 0,0 0 1,0 0-1,0 0 0,-1 0 0,1 0 0,0 0 0,0 0 1,0 1-1,0-1 0,0 0 0,0 0 0,0 0 1,0 0-1,0 0 0,0 0 0,0 0 0,0 0 0,0 0 1,0 0-1,0 0 0,0 0 0,0 1 0,0-1 0,0 0 1,0 0-1,0 0 0,0 0 0,0 0 0,0 0 0,0 0 1,0 0-1,0 0 0,0 0 0,0 0 0,1 0 0,-1 0 1,0 1-1,0-1 0,1 24 108,0-3-6,0-1-1,1 1 1,1-1-1,1 0 1,9 28-1,-12-46-121,0 0 0,0 0 0,1 0-1,-1 0 1,0 0 0,1 0 0,-1-1 0,1 1 0,0 0-1,-1-1 1,1 0 0,0 1 0,0-1 0,0 0 0,0 0-1,0 0 1,0 0 0,0 0 0,1 0 0,-1-1 0,0 1-1,4 0 1,2-1 11,0 0 0,-1 0 0,1 0-1,0-1 1,11-2 0,19-7 23,-1-1 1,1-3-1,36-17 0,-50 20-40,247-120 129,-213 102-108,59-30 50,-57 30-5,34-14-1758,-92 43 928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9:3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16 231 1584,'0'0'9368,"-3"-3"-9091,-6-8-3,7 8 957,0-17 840,11 35-1986,0-1-1,1 0 0,0 0 1,21 20-1,-27-30-68,1-1 0,-1 1 0,1-1 0,0 0 0,0 0 0,0 0-1,0-1 1,0 1 0,1-1 0,-1-1 0,1 1 0,0-1 0,-1 0 0,1 0 0,0 0 0,0-1 0,-1 0 0,1 0-1,6-2 1,16-3 19,0-2-1,0 0 1,-1-2-1,46-23 1,-16 3 64,57-40 1,-68 36 14,-23 17 26,27-16 0,40-26 479,-85 56-758,-1-1 0,2 1 0,-1 0 0,0 0 0,0 0 0,8-1 0,-12 3-429,8-1-273,1-1-5836,6-2 3066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50:0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37 980,'0'0'12276,"0"2"-12229,1 4-13,-1-1-1,1 0 0,0 0 1,1 0-1,-1 0 0,4 9 1,-4-11-25,1 0 1,-1-1-1,1 1 1,-1 0-1,1 0 1,0-1-1,0 1 1,0-1-1,1 0 0,-1 0 1,0 0-1,1 0 1,4 3-1,-5-4-5,0 0 0,-1 0-1,1 0 1,0 0 0,0 0-1,0 0 1,0-1 0,0 1 0,1-1-1,-1 0 1,0 1 0,0-1-1,4 0 1,1-1 2,13 2-1,-1 0 0,1-2 1,0 0-1,31-7 1,75-24 34,-67 15-28,34-12 9,-50 14-7,51-9-1,-54 20-118,-37 4-81,0 0-119,11 2-138,-11-2-166,2 2-803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1124,'0'0'1622,"0"-2"-926,0-11 2896,-5-15 5707,8 36-9133,-1-2-150,1 0 57,-1 1 0,1-1 0,0 0 0,0 0 0,1 0 0,0 0 0,0-1 0,8 9 0,-8-11-32,0-1 0,0 1 0,1-1 0,0 0 0,-1 0 0,1 0 0,0 0 0,0-1 0,0 0 0,0 0 0,0-1 0,0 1 0,8-1 0,7-1 20,-1-1 1,21-4-1,-32 5-39,70-17 186,127-44 1,-100 27-68,-19 6 437,-84 29-504,36-8 587,-35 7-230,3-1 564,-1 2-3638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94 892,'0'0'1888,"-18"-9"8216,18 13-9897,-1 0-102,1 1 1,0-1 0,0 0 0,0 1 0,1-1 0,-1 0 0,1 1 0,0-1 0,0 0 0,1 0 0,-1 0 0,3 5 0,-3-7-49,0 0 0,1 1 0,-1-1 1,0 0-1,1 0 0,0 0 0,-1 0 1,1 0-1,0 0 0,0-1 0,0 1 1,0-1-1,0 1 0,0-1 0,1 0 1,-1 1-1,0-1 0,1-1 0,-1 1 1,0 0-1,1 0 0,-1-1 0,6 1 0,7-2 37,-1 0-1,0-1 0,1-1 0,-1 0 1,20-8-1,67-32 150,-58 22-231,136-76-516,-177 96-118,5-1-771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14:cNvPr>
              <p14:cNvContentPartPr/>
              <p14:nvPr/>
            </p14:nvContentPartPr>
            <p14:xfrm>
              <a:off x="4368687" y="750281"/>
              <a:ext cx="264240" cy="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047" y="741641"/>
                <a:ext cx="28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14:cNvPr>
              <p14:cNvContentPartPr/>
              <p14:nvPr/>
            </p14:nvContentPartPr>
            <p14:xfrm>
              <a:off x="5357607" y="1078961"/>
              <a:ext cx="180720" cy="6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967" y="1069961"/>
                <a:ext cx="198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14:cNvPr>
              <p14:cNvContentPartPr/>
              <p14:nvPr/>
            </p14:nvContentPartPr>
            <p14:xfrm>
              <a:off x="5451927" y="1324841"/>
              <a:ext cx="236520" cy="11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2927" y="1316201"/>
                <a:ext cx="254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14:cNvPr>
              <p14:cNvContentPartPr/>
              <p14:nvPr/>
            </p14:nvContentPartPr>
            <p14:xfrm>
              <a:off x="5525367" y="3797321"/>
              <a:ext cx="243360" cy="15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6367" y="3788681"/>
                <a:ext cx="261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14:cNvPr>
              <p14:cNvContentPartPr/>
              <p14:nvPr/>
            </p14:nvContentPartPr>
            <p14:xfrm>
              <a:off x="5510967" y="2275601"/>
              <a:ext cx="221400" cy="8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2327" y="2266601"/>
                <a:ext cx="239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14:cNvPr>
              <p14:cNvContentPartPr/>
              <p14:nvPr/>
            </p14:nvContentPartPr>
            <p14:xfrm>
              <a:off x="6745047" y="1716881"/>
              <a:ext cx="279720" cy="7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6407" y="1708241"/>
                <a:ext cx="297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14:cNvPr>
              <p14:cNvContentPartPr/>
              <p14:nvPr/>
            </p14:nvContentPartPr>
            <p14:xfrm>
              <a:off x="6792207" y="3476561"/>
              <a:ext cx="269280" cy="8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3207" y="3467921"/>
                <a:ext cx="28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14:cNvPr>
              <p14:cNvContentPartPr/>
              <p14:nvPr/>
            </p14:nvContentPartPr>
            <p14:xfrm>
              <a:off x="4039287" y="1969601"/>
              <a:ext cx="207360" cy="6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647" y="1960601"/>
                <a:ext cx="2250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48C-8E91-9F54-FACB-1B87F26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41C-BA8E-E834-60E3-3B840E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Suspend</a:t>
            </a:r>
          </a:p>
          <a:p>
            <a:endParaRPr lang="en-US" dirty="0"/>
          </a:p>
          <a:p>
            <a:r>
              <a:rPr lang="en-US" dirty="0"/>
              <a:t>Shutdown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Close the RDP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14:cNvPr>
              <p14:cNvContentPartPr/>
              <p14:nvPr/>
            </p14:nvContentPartPr>
            <p14:xfrm>
              <a:off x="3688287" y="1910201"/>
              <a:ext cx="311040" cy="14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87" y="1901561"/>
                <a:ext cx="32868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14:cNvPr>
              <p14:cNvContentPartPr/>
              <p14:nvPr/>
            </p14:nvContentPartPr>
            <p14:xfrm>
              <a:off x="4335207" y="2160041"/>
              <a:ext cx="496080" cy="19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6207" y="2151401"/>
                <a:ext cx="5137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C46B3-7450-A4C7-A988-CE11DC73D61C}"/>
              </a:ext>
            </a:extLst>
          </p:cNvPr>
          <p:cNvGrpSpPr/>
          <p:nvPr/>
        </p:nvGrpSpPr>
        <p:grpSpPr>
          <a:xfrm>
            <a:off x="5051967" y="1778801"/>
            <a:ext cx="1857960" cy="561600"/>
            <a:chOff x="5051967" y="1778801"/>
            <a:chExt cx="185796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14:cNvPr>
                <p14:cNvContentPartPr/>
                <p14:nvPr/>
              </p14:nvContentPartPr>
              <p14:xfrm>
                <a:off x="5119287" y="2107481"/>
                <a:ext cx="49680" cy="18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0287" y="2098841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14:cNvPr>
                <p14:cNvContentPartPr/>
                <p14:nvPr/>
              </p14:nvContentPartPr>
              <p14:xfrm>
                <a:off x="5051967" y="2120081"/>
                <a:ext cx="225000" cy="22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2967" y="2111081"/>
                  <a:ext cx="242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14:cNvPr>
                <p14:cNvContentPartPr/>
                <p14:nvPr/>
              </p14:nvContentPartPr>
              <p14:xfrm>
                <a:off x="5374527" y="2130161"/>
                <a:ext cx="152640" cy="13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527" y="2121521"/>
                  <a:ext cx="17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14:cNvPr>
                <p14:cNvContentPartPr/>
                <p14:nvPr/>
              </p14:nvContentPartPr>
              <p14:xfrm>
                <a:off x="5575407" y="2124041"/>
                <a:ext cx="106560" cy="16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6407" y="2115041"/>
                  <a:ext cx="12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14:cNvPr>
                <p14:cNvContentPartPr/>
                <p14:nvPr/>
              </p14:nvContentPartPr>
              <p14:xfrm>
                <a:off x="5768727" y="1916681"/>
                <a:ext cx="82440" cy="38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0087" y="1908041"/>
                  <a:ext cx="100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14:cNvPr>
                <p14:cNvContentPartPr/>
                <p14:nvPr/>
              </p14:nvContentPartPr>
              <p14:xfrm>
                <a:off x="5959527" y="2106761"/>
                <a:ext cx="66240" cy="13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0527" y="2097761"/>
                  <a:ext cx="8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14:cNvPr>
                <p14:cNvContentPartPr/>
                <p14:nvPr/>
              </p14:nvContentPartPr>
              <p14:xfrm>
                <a:off x="6109647" y="2085161"/>
                <a:ext cx="81360" cy="17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007" y="2076161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14:cNvPr>
                <p14:cNvContentPartPr/>
                <p14:nvPr/>
              </p14:nvContentPartPr>
              <p14:xfrm>
                <a:off x="6275247" y="1907321"/>
                <a:ext cx="216000" cy="271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6247" y="1898321"/>
                  <a:ext cx="23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14:cNvPr>
                <p14:cNvContentPartPr/>
                <p14:nvPr/>
              </p14:nvContentPartPr>
              <p14:xfrm>
                <a:off x="6407727" y="2005241"/>
                <a:ext cx="164880" cy="7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8727" y="1996601"/>
                  <a:ext cx="182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14:cNvPr>
                <p14:cNvContentPartPr/>
                <p14:nvPr/>
              </p14:nvContentPartPr>
              <p14:xfrm>
                <a:off x="6604287" y="1778801"/>
                <a:ext cx="305640" cy="48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5287" y="1770161"/>
                  <a:ext cx="3232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E755B-3F08-6D81-CE0E-FDB40427264D}"/>
              </a:ext>
            </a:extLst>
          </p:cNvPr>
          <p:cNvGrpSpPr/>
          <p:nvPr/>
        </p:nvGrpSpPr>
        <p:grpSpPr>
          <a:xfrm>
            <a:off x="4464087" y="4370801"/>
            <a:ext cx="2285280" cy="498600"/>
            <a:chOff x="4464087" y="4370801"/>
            <a:chExt cx="228528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14:cNvPr>
                <p14:cNvContentPartPr/>
                <p14:nvPr/>
              </p14:nvContentPartPr>
              <p14:xfrm>
                <a:off x="4464087" y="4520201"/>
                <a:ext cx="479160" cy="12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47" y="4511561"/>
                  <a:ext cx="49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14:cNvPr>
                <p14:cNvContentPartPr/>
                <p14:nvPr/>
              </p14:nvContentPartPr>
              <p14:xfrm>
                <a:off x="5185887" y="4437041"/>
                <a:ext cx="140040" cy="285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87" y="4428041"/>
                  <a:ext cx="157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14:cNvPr>
                <p14:cNvContentPartPr/>
                <p14:nvPr/>
              </p14:nvContentPartPr>
              <p14:xfrm>
                <a:off x="5445807" y="4517321"/>
                <a:ext cx="933120" cy="14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807" y="4508681"/>
                  <a:ext cx="95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14:cNvPr>
                <p14:cNvContentPartPr/>
                <p14:nvPr/>
              </p14:nvContentPartPr>
              <p14:xfrm>
                <a:off x="6367047" y="4370801"/>
                <a:ext cx="19440" cy="4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8047" y="436180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14:cNvPr>
                <p14:cNvContentPartPr/>
                <p14:nvPr/>
              </p14:nvContentPartPr>
              <p14:xfrm>
                <a:off x="6386847" y="4520921"/>
                <a:ext cx="362520" cy="34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847" y="4511921"/>
                  <a:ext cx="38016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14:cNvPr>
              <p14:cNvContentPartPr/>
              <p14:nvPr/>
            </p14:nvContentPartPr>
            <p14:xfrm>
              <a:off x="3618807" y="3839081"/>
              <a:ext cx="453960" cy="1568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9807" y="3830081"/>
                <a:ext cx="47160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5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AA4C13-0013-1388-638E-584AFA53B4F2}"/>
                  </a:ext>
                </a:extLst>
              </p14:cNvPr>
              <p14:cNvContentPartPr/>
              <p14:nvPr/>
            </p14:nvContentPartPr>
            <p14:xfrm>
              <a:off x="4448607" y="1978241"/>
              <a:ext cx="277200" cy="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AA4C13-0013-1388-638E-584AFA53B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9967" y="1969601"/>
                <a:ext cx="294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AAEEBE-45FD-5C71-DBF0-40E95D28E948}"/>
                  </a:ext>
                </a:extLst>
              </p14:cNvPr>
              <p14:cNvContentPartPr/>
              <p14:nvPr/>
            </p14:nvContentPartPr>
            <p14:xfrm>
              <a:off x="3593967" y="2537681"/>
              <a:ext cx="211320" cy="7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AAEEBE-45FD-5C71-DBF0-40E95D28E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4967" y="2529041"/>
                <a:ext cx="228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934177-AA94-8F0F-0EC9-1ECCD34753B8}"/>
                  </a:ext>
                </a:extLst>
              </p14:cNvPr>
              <p14:cNvContentPartPr/>
              <p14:nvPr/>
            </p14:nvContentPartPr>
            <p14:xfrm>
              <a:off x="5572167" y="3015761"/>
              <a:ext cx="309240" cy="9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934177-AA94-8F0F-0EC9-1ECCD34753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63527" y="3007121"/>
                <a:ext cx="3268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92286A-601E-8625-3891-787A56FFED6E}"/>
                  </a:ext>
                </a:extLst>
              </p14:cNvPr>
              <p14:cNvContentPartPr/>
              <p14:nvPr/>
            </p14:nvContentPartPr>
            <p14:xfrm>
              <a:off x="2674167" y="3483041"/>
              <a:ext cx="307440" cy="13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92286A-601E-8625-3891-787A56FFED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5527" y="3474401"/>
                <a:ext cx="325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E934F9-AC55-844B-51AE-375375E983C2}"/>
                  </a:ext>
                </a:extLst>
              </p14:cNvPr>
              <p14:cNvContentPartPr/>
              <p14:nvPr/>
            </p14:nvContentPartPr>
            <p14:xfrm>
              <a:off x="5606727" y="4061201"/>
              <a:ext cx="339120" cy="13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E934F9-AC55-844B-51AE-375375E983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7727" y="4052561"/>
                <a:ext cx="356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FA8F28-C7F7-4A29-4060-AF91194D79CD}"/>
                  </a:ext>
                </a:extLst>
              </p14:cNvPr>
              <p14:cNvContentPartPr/>
              <p14:nvPr/>
            </p14:nvContentPartPr>
            <p14:xfrm>
              <a:off x="3723207" y="4527041"/>
              <a:ext cx="297000" cy="116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FA8F28-C7F7-4A29-4060-AF91194D79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4207" y="4518041"/>
                <a:ext cx="314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F65FD1-BAD6-7A18-FA75-77FF55B2CF5D}"/>
                  </a:ext>
                </a:extLst>
              </p14:cNvPr>
              <p14:cNvContentPartPr/>
              <p14:nvPr/>
            </p14:nvContentPartPr>
            <p14:xfrm>
              <a:off x="4317207" y="5137961"/>
              <a:ext cx="250560" cy="4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F65FD1-BAD6-7A18-FA75-77FF55B2CF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8207" y="5128961"/>
                <a:ext cx="26820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6</cp:revision>
  <dcterms:created xsi:type="dcterms:W3CDTF">2023-09-16T04:53:13Z</dcterms:created>
  <dcterms:modified xsi:type="dcterms:W3CDTF">2023-09-16T07:08:02Z</dcterms:modified>
</cp:coreProperties>
</file>