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1792,'-4'-9'5853,"4"20"-184,12 56-4552,10 91 933,-11-81-1093,0 5-84,-1-9-230,-10-71-869,3 3-248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7 556 1212,'1'1'160,"0"0"0,1 0-1,-1-1 1,0 1 0,0 0-1,0-1 1,0 1 0,1-1 0,-1 1-1,0-1 1,0 0 0,1 0-1,-1 1 1,0-1 0,1 0-1,-1 0 1,0 0 0,1 0 0,-1 0-1,0-1 1,1 1 0,1-1-1,0 0 33,0-1 0,-1 1-1,1-1 1,0 1-1,-1-1 1,1 0 0,-1 0-1,0 0 1,4-4-1,-1-1 123,0 0 0,0 0 0,0 0 0,-1 0 0,-1-1-1,6-14 1,-7 18-60,-1-1 0,0 0 0,-1 0 0,1 0 0,-1 0-1,0 0 1,0 0 0,-1 0 0,0-4 0,1 6-120,-1 1-1,0 0 1,1 0 0,-1-1-1,0 1 1,0 0 0,0 0-1,0 0 1,0 0 0,-1 0 0,1 0-1,-1 0 1,1 0 0,-1 1-1,0-1 1,1 1 0,-1-1-1,0 1 1,-4-3 0,-11 1 676,16 3-778,0-1 0,0 1-1,0 0 1,0 0-1,0 1 1,0-1-1,0 0 1,0 0 0,0 0-1,0 1 1,0-1-1,0 0 1,0 1 0,0-1-1,0 1 1,0-1-1,1 1 1,-1-1-1,-1 2 1,0-1 66,-1 1-21,0 1 1,1-1-1,-1 0 1,0 1-1,1-1 1,0 1-1,-1 0 1,1-1-1,0 1 1,1 0-1,-1 1 1,0-1-1,1 0 1,0 0-1,-1 1 0,2-1 1,-1 0-1,0 1 1,0-1-1,1 5 1,-1 0 1,1 1 0,0-1 0,1 0 0,-1 0 0,2 1 0,-1-1 0,4 10 0,-2-9-32,1-1-1,0 0 0,0 0 1,0 0-1,1 0 0,0-1 1,1 0-1,0 0 0,0 0 1,0-1-1,1 0 0,0 0 0,0-1 1,0 0-1,1 0 0,10 5 1,-11-7-222,0 0 0,0 0 1,0-1-1,0 0 0,1 0 1,-1-1-1,1 0 1,0 0-1,-1-1 0,1 0 1,-1 0-1,1-1 0,0 0 1,-1 0-1,1 0 0,-1-1 1,0-1-1,0 1 0,12-7 1,-12 5-795,1 0 0,-1-1 1,0 0-1,-1 0 0,1 0 1,-1-1-1,10-13 0,-4 0-2482</inkml:trace>
  <inkml:trace contextRef="#ctx0" brushRef="#br0" timeOffset="1">409 194 1512,'0'0'1548,"-3"0"-162,-8-1-110,8 1-88,1-1-91,1 0-739,0 1 0,-1-1 0,1 0 0,0 1 0,-1-1 0,1 0 0,0 0 0,0 0 0,0 0 0,-2-2 0,2 1 187,4-1-66,20-18 415,45-31-1,-40 32-1728,40-37 0,-55 40-1377,-12 15 1302,3-5-3231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1332,'0'0'1368,"22"-18"-2812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97 920,'0'0'750,"19"-24"5087,-14 18-4714,11-13 1413,-15 19-1866,4-9-108,-4 8-527,-1 1 0,0 0 0,0 0 0,1-1 0,-1 1 0,0 0 0,0-1 0,0 1-1,0 0 1,0 0 0,1-1 0,-1 1 0,0 0 0,0-1 0,0 1 0,0 0 0,0-1 0,0 1 0,0 0-1,0-1 1,0 1 0,0 0 0,0-1 0,0 1 0,-1 0 0,1-1 0,0 1 0,0 0 0,0 0 0,0-1-1,0 1 1,-1 0 0,1-1 0,-13-2 9,10 2 5,-1 2-10,0 0-27,-1 0 0,1 0 0,0 0 1,0 1-1,0 0 0,0 0 0,0 0 1,0 0-1,0 1 0,1-1 0,-1 1 1,1 0-1,0 0 0,0 0 0,0 1 1,0-1-1,1 1 0,-1-1 0,1 1 1,0 0-1,0 0 0,0 0 0,-2 8 1,4-8-7,-1 0 0,1-1 1,0 1-1,1 0 0,-1 0 1,1 0-1,-1 0 0,1-1 1,0 1-1,0 0 0,1-1 1,2 6-1,3 5 14,17 23 0,-11-18-2,16 22 8,-22-32-18,0 0 0,0 0 0,-1 0-1,0 1 1,-1 0 0,0 0 0,6 20-1,-10-26-3,1 0 1,-2 1-1,1-1 0,0 1 0,-1-1 0,0 1 0,0-1 0,0 0 0,-1 1 0,1-1 0,-1 1 1,0-1-1,0 0 0,-1 0 0,1 1 0,-1-1 0,0 0 0,0 0 0,0-1 0,-1 1 1,1 0-1,-1-1 0,0 1 0,-5 4 0,5-6 1,0-1 0,-1 1 1,1 0-1,-1-1 0,1 1 0,-1-1 1,0 0-1,1 0 0,-1-1 0,0 1 1,0-1-1,-7 0 0,8 1 0,-1 0-2,-17-9 10,2-4-29,18 11 8,0-1-7,-1-3 11,1 1 0,0-1 0,0 0-1,0 1 1,1-1 0,0 0 0,0 0 0,0 1 0,0-1-1,1 0 1,-1 1 0,1-1 0,1 0 0,-1 1 0,3-5-1,4-13-6,23-37 0,-14 28-4,4-7 17,16-33 13,-34 63-11,0 1 0,0-1-1,-1 0 1,0-1 0,-1 1-1,1 0 1,-1-10 0,-1 15 0,0-1 1,-1 1-1,1 0 1,-1 0-1,0-1 1,0 1 0,0 0-1,-1 0 1,1 0-1,0 0 1,-1 1-1,0-1 1,0 0 0,0 1-1,0-1 1,0 1-1,-1-1 1,1 1-1,0 0 1,-1 0 0,-4-3-1,1 2-234,1 0 0,-1 1 0,0-1 0,0 1 0,0 0 0,0 0 0,0 1 0,0 0 0,0 0 0,-10 0 0,-1 4-2385,14-2-286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1148,'20'42'2123,"-12"-23"-370,19 29 0,-24-43-1470,1 1 0,0-1 0,1 0 0,-1 0 0,1-1 0,0 1 0,1-1 0,-1 0 0,7 4 0,-11-8-193,0 0 0,1 1 1,-1-1-1,0 0 0,0 0 1,1 1-1,-1-1 0,0 0 0,0 0 1,1-1-1,-1 1 0,0 0 0,0 0 1,1-1-1,-1 1 0,0-1 1,0 1-1,0-1 0,1 1 0,-1-1 1,1-1-1,0 2-181,1-2 422,-3-1-16,0 0-207,0-1-1,-1 0 0,1 1 1,-1-1-1,0 0 1,1 1-1,-2-1 0,1 1 1,0 0-1,-1-1 0,1 1 1,-1 0-1,0 0 0,0 0 1,-1 0-1,1 0 0,0 0 1,-5-3-1,-5-5-274,-1 1 0,-25-16 0,29 20-297,-15-9-5704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359 122 1136,'0'0'2259,"-2"-3"-1620,1 2-462,0 0 1,0 0-1,0 0 0,0 0 0,0 0 0,-1 0 0,1 0 0,0 0 0,-1 0 0,1 1 0,-1-1 0,1 0 0,-1 1 0,1-1 1,-1 1-1,-2-1 0,0 1 83,-1 0 0,0-1 0,1 2 0,-1-1 0,-7 2 0,0 0 86,0 1 0,0 1 0,1 0 0,-13 7 0,8-4 55,1 2-1,1-1 1,-1 2 0,-23 20-1,34-26-330,0 0-1,0 0 1,0 1-1,1-1 1,0 1-1,0 0 1,0 0-1,0 0 1,1 0-1,0 0 1,0 1-1,0-1 1,1 1-1,0-1 1,0 1-1,0 0 1,0-1-1,1 10 1,2-5-9,-1 0 1,1 0 0,0 0 0,1 0 0,0 0-1,1-1 1,0 0 0,1 1 0,0-1 0,7 11 0,9 7 112,41 44 1,-3-4 63,-55-63-219,0 1 1,-1-1-1,0 1 1,0 0-1,0 0 0,-1 0 1,0 1-1,0-1 0,2 7 1,-4-9-14,0-1-1,0 0 1,0 0 0,0 0 0,0 1 0,0-1-1,-1 0 1,1 0 0,-1 0 0,0 0-1,1 0 1,-1 0 0,0 0 0,0 0 0,-1 0-1,1 0 1,0 0 0,0-1 0,-1 1 0,1 0-1,-1-1 1,0 1 0,1-1 0,-1 0-1,0 1 1,-4 1 0,-5 3 3,0-1 0,0 1-1,-1-2 1,0 0 0,0 0 0,0-1-1,0 0 1,-17 1 0,19-3-14,0-1-1,0 0 1,0 0-1,0-1 1,0 0-1,0-1 1,0 0-1,0 0 1,0-1-1,-17-8 1,25 10 3,1 0 0,-1 0 0,1 0 1,0 0-1,-1 0 0,1-1 0,0 1 1,0 0-1,0-1 0,0 1 0,0-1 0,0 1 1,0-1-1,0 1 0,1-1 0,-1 0 1,0-1-1,1-10-5,1 7 4,0 1 1,1-1-1,0 0 0,0 1 0,1-1 1,0 1-1,-1 0 0,7-8 0,34-41-11,-33 42 13,152-157 13,-75 81-4,-79 79 0,-1 0 0,0-1 0,0 0 0,-1 0 0,0 0 1,-1-1-1,0 0 0,5-16 0,-7 18 6,0-1 0,-1 1 0,-1-1 0,0 1 0,0-1 0,0 0 0,-1 0 0,-1 1 0,0-1 0,-4-17 0,4 23-99,0 1 0,0 0 0,0-1 0,-1 1 1,0 0-1,1 0 0,-1 0 0,-1 0 0,1 1 0,0-1 0,-1 0 0,1 1 0,-1 0 0,0-1 0,1 1 0,-1 0 0,0 0 0,0 1 0,-1-1 0,1 1 0,0-1 0,0 1 0,-7-1 0,8 1-916,-10 1-4222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1816,'3'49'2215,"-3"-30"-1656,1 1-1,1-1 1,1 1 0,1-1 0,1 0-1,11 32 1,-14-48-490,1 5 158,1 0-1,0 0 1,0 0-1,9 9 0,-12-15-139,1 0 0,0 0-1,0 0 1,0 0 0,0-1-1,0 1 1,0-1 0,0 1-1,1-1 1,-1 0 0,0 0-1,1 0 1,-1 0-1,1 0 1,-1-1 0,1 1-1,-1-1 1,1 0 0,0 0-1,4 0 1,-5 0-28,1 0 0,-1-1 0,0 1 0,0-1 0,0 1 0,1-1-1,-1 0 1,0 0 0,0 0 0,0 0 0,0 0 0,0 0 0,0-1 0,-1 1 0,1-1 0,0 1 0,-1-1 0,1 0 0,1-2 0,-1 0 1,0 1-1,-1 0 1,1-1 0,-1 0 0,0 1 0,0-1 0,0 0 0,-1 1 0,1-1 0,-1 0 0,0 0 0,0-4 0,0 1-7,-1 0 0,0 0-1,-1 0 1,1 1 0,-1-1 0,0 0-1,-1 1 1,0 0 0,0 0 0,0 0-1,-1 0 1,0 0 0,0 0-1,0 1 1,0 0 0,-1 0 0,0 0-1,0 1 1,-1-1 0,1 1 0,-1 0-1,0 1 1,0-1 0,0 1-1,-1 1 1,1-1 0,-1 1 0,1 0-1,-1 0 1,0 1 0,0 0 0,-8 0-1,3 1-274,0 1-1,1 0 0,-1 1 0,1 0 0,-19 6 1,22-5-1002,0 1 0,0-1 0,0 2 1,-12 7-1,8-1-2054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393 117 1156,'0'0'6194,"-2"-2"-5495,0 0-603,1 1 1,0 0-1,-1 0 0,1-1 0,-1 1 0,1 0 0,-1 1 0,0-1 0,1 0 0,-1 0 0,0 1 0,1-1 0,-1 1 0,0-1 0,0 1 0,0 0 0,1 0 1,-1 0-1,0 0 0,0 0 0,0 0 0,0 0 0,1 0 0,-4 2 0,-10 1 107,0 1 0,0 1-1,0 1 1,1 0 0,0 0 0,0 2 0,1 0 0,0 0-1,0 1 1,1 1 0,0 0 0,0 0 0,2 1 0,-1 1-1,1 0 1,1 0 0,-15 26 0,19-27-150,1 0-1,1 0 1,0 0-1,0 0 1,1 1 0,0-1-1,1 1 1,1-1-1,-1 1 1,2-1 0,0 1-1,0-1 1,1 1-1,0-1 1,1 0 0,1 1-1,0-2 1,9 20-1,28 45 114,4 8 81,-44-81-271,0 1-1,1 0 1,-1 0-1,0-1 1,0 1-1,-1 0 1,1 0-1,-1 0 1,1 0-1,-1 0 1,0 0-1,0 0 1,0 0-1,-1 0 1,1 0-1,-1 0 1,0 0-1,1 0 1,-1 0-1,0 0 1,-1 0-1,1-1 1,0 1 0,-1 0-1,0-1 1,0 1-1,1-1 1,-1 0-1,-1 0 1,1 0-1,0 0 1,0 0-1,-1 0 1,1 0-1,-1-1 1,0 1-1,1-1 1,-1 0-1,0 0 1,0 0-1,0 0 1,-3 1-1,-1-1-10,-1 0-1,1 0 1,0 0 0,0-1-1,-1 0 1,1-1-1,0 1 1,0-1 0,0-1-1,0 0 1,-12-3-1,16 3 26,0 1 0,0-1 0,0 1 0,0-1-1,0 0 1,0 0 0,1-1 0,-1 1 0,1 0-1,-1-1 1,1 1 0,0-1 0,0 0 0,0 0-1,0 0 1,1 0 0,-1 0 0,1 0 0,0 0 0,0-1-1,0 1 1,0 0 0,1-1 0,-1 1 0,1-1-1,0-4 1,0 0 5,1 0 0,0 0-1,1 0 1,0 0-1,0 1 1,0-1 0,1 0-1,0 1 1,9-14 0,3-3 0,27-32-1,-27 37 0,22-29 19,67-92-19,-90 118 99,0-1 0,-2 0 0,-1-1 0,13-37 0,-22 53-42,0 0 0,0 0 0,-1 0 0,0 0-1,-1 0 1,0 0 0,0 0 0,0 0 0,-4-15-1,3 19-32,0 1-1,0-1 0,0 1 0,0 0 0,-1 0 0,0-1 1,1 1-1,-1 0 0,0 0 0,0 0 0,-1 1 0,1-1 1,-1 1-1,1-1 0,-1 1 0,0 0 0,0 0 1,0 0-1,0 0 0,0 0 0,0 1 0,-1-1 0,1 1 1,-5-1-1,4 1-65,0 1 0,0 0 1,0 1-1,0-1 1,1 1-1,-1-1 0,-7 3 1,8-2 28,-2 1-166,0-1 0,0 1 0,0 1 1,0-1-1,1 1 0,-1-1 0,1 1 1,-1 1-1,-5 5 0,7-6-565,0 0-1,1 0 1,-1 0-1,1 1 1,0-1-1,0 1 1,-3 5-1,1 4-2346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1716,'-14'38'3223,"8"-22"-2568,0 1 0,1 0-1,0 0 1,-2 23 0,7-35-541,-2 8 152,1-1 0,1 0 0,0 1 0,3 15 0,-3-24-188,1-1 0,0 0 0,0 0 0,0 0 0,0 0 0,0 0 0,1 0 0,-1 0-1,1 0 1,0 0 0,0-1 0,0 1 0,0-1 0,0 1 0,1-1 0,-1 0 0,1 0 0,-1 0 0,1 0 0,0 0 0,0-1 0,3 2 0,2 0 46,0 0 0,1-1-1,-1 0 1,1-1 0,-1 0 0,1 0 0,-1-1 0,1 0 0,0 0 0,-1-1 0,11-2-1,-14 2-12,-1 0-1,0 0 0,0 0 0,1-1 0,-1 1 0,0-1 0,0 0 0,-1 0 0,1-1 0,0 1 1,-1-1-1,1 1 0,-1-1 0,0 0 0,0-1 0,0 1 0,0 0 0,-1-1 0,1 0 0,-1 0 0,0 1 1,0-1-1,2-6 0,-4 7-50,0 1 1,0-1-1,0 1 0,0-1 1,0 1-1,0 0 0,-1-1 1,1 1-1,-1-1 1,1 1-1,-1 0 0,0-1 1,0 1-1,0 0 0,-1 0 1,1-1-1,0 1 1,-1 0-1,1 1 0,-1-1 1,-2-2-1,-3-3 95,0 1 0,0 0 0,-16-11 0,4 7 29,-1 0-1,-1 1 1,0 1 0,-26-6-1,-9-4-2214,0-6-5173,45 17 2930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18 1076,'0'0'1174,"11"-17"2255,-16 20-3327,-261 174 617,4-4-401,8 2 52,-181 129 95,176-134-327,192-129-174,65-40-113,-7 0-805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0 1148,'-6'6'587,"-145"160"1722,55-57-1721,-96 88 366,36-38-177,-27 38 94,-15 12-26,175-184-737,-150 177 532,73-88-295,73-84-257,20-24-297,-7 8 105,10-6-4569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1368,'-3'-6'880,"2"5"-382,1 6 2553,31 194-1847,-12-88-880,22 117 78,-9-62-3850,-25-118 1645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1388,'0'0'2528,"-5"13"2777,1 2-4768,1 0 1,0 0 0,1 1-1,1-1 1,1 1-1,0 0 1,5 30-1,30 111 76,-32-145-479,1 3-64,2 4-105,-2 0 0,0-1 0,1 23 0,-5-35-40,0-1 0,0 1 0,0-1 0,-1 1 0,0 0-1,0-1 1,0 1 0,-1-1 0,0 0 0,0 1 0,0-1-1,-1 0 1,0 0 0,0-1 0,-3 6 0,4-8 39,0-1-1,0 1 1,0 0 0,0 0 0,0-1-1,-1 1 1,-2 0 0,0 1-26,5-2 56,-1-1-1,1 0 0,0 0 0,0 0 0,-1 1 0,1-1 0,0 0 1,-1 0-1,1 0 0,0 0 0,-1 0 0,1 1 0,0-1 0,-1 0 0,1 0 1,0 0-1,-1 0 0,1 0 0,0 0 0,-1 0 0,1 0 0,0 0 0,-1-1 1,1 1-1,0 0 0,-1 0 0,1 0 0,0 0 0,-1 0 0,1 0 0,0-1 1,0 1-1,-1 0 0,1 0 0,0-1 0,-1 1 0,1 0 0,0 0 0,0-1 1,0 1-1,-1 0 0,1 0 0,0-1 0,0 1 0,0 0 0,0-1 0,-3-12-134,3 13 169,0-8-64,98-188-444,-61 108 1388,-36 86-600,1 8-263,21 76 16,38 90 0,-50-152-413,-11-20 346,0 0-1,0 0 0,1 0 0,-1 0 0,0 0 1,0 0-1,0 0 0,0 0 0,1 0 0,-1 0 0,0 0 1,0 0-1,0 0 0,0 0 0,0 0 0,1 0 1,-1 0-1,0 0 0,0 0 0,0-1 0,0 1 1,0 0-1,1 0 0,-1 0 0,0 0 0,0 0 1,0 0-1,0 0 0,0 0 0,0-1 0,0 1 1,0 0-1,1 0 0,-1 0 0,0 0 0,0 0 1,0-1-1,0 1 0,0 0 0,0 0 0,0 0 1,0 0-1,0 0 0,0-1 0,0 1 0,0 0 0,0 0 1,0 0-1,0 0 0,0-1 0,0 1 0,0 0 1,0 0-1,0 0 0,0 0 0,-1-1 0,1-4-10,0-1 0,-1 0 0,0 0 0,0 0 0,-1 0 0,-1-5 0,-29-68 255,-7-21 239,35 89-417,-8-27 337,-16-76 1,27 104-342,-1-1 0,1 1 0,1-1 0,0 1 0,1-1 0,0 1 0,0-1 0,1 1 0,0 0 0,1-1 1,0 1-1,8-15 0,-10 22-45,0 1 1,0 0 0,0-1 0,0 1 0,1 0 0,0 0-1,-1 0 1,1 0 0,0 0 0,0 0 0,0 0-1,0 1 1,0-1 0,0 1 0,0 0 0,1-1-1,-1 1 1,0 0 0,1 0 0,2 0 0,-3 0-1,19 2 58,-20-1-64,0 0-1,0 0 1,0 0 0,0 1 0,1-1 0,-1 1 0,0-1 0,0 1 0,0-1 0,0 1 0,0-1 0,0 1 0,-1 0 0,1 0-1,0-1 1,0 1 0,0 0 0,-1 0 0,1 0 0,1 2 0,0 3-5,0 0 0,0 1 0,0-1 0,-1 1 0,0 0-1,0 0 1,0-1 0,-1 1 0,0 0 0,-1 0 0,0 0 0,0-1 0,0 1 0,-4 13-1,-4 5-374,-1-1 0,-20 36-1,22-46 42,-43 78-5980,41-72 3052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4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1300,'0'0'3190,"1"9"-2732,11 117 769,18 244 183,-26-218-1091,32 578-141,-34-709-317,17 142-3363,-10-116 1613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 1400,'-46'-14'4299,"53"16"-4141,248 27 369,-198-24-465,209 14 107,-20 5-16,88 7-40,56 14 34,-286-33-116,191 26 83,-143-17-58,105 19 7,-227-34-56,-10-2 10,1 1 0,-1 0-1,37 16 1,-45-11-254,-11-8-77,0-1-1,1 0 1,-1 0-1,0 0 1,0 0-1,0 0 1,1 0 0,-1 0-1,0-1 1,3 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4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1128,'-8'-20'2693,"8"20"-2650,0 0 0,0 0 0,-1 0 1,1 0-1,0 0 0,0 0 1,0-1-1,0 1 0,0 0 0,0 0 1,0 0-1,0 0 0,-1 0 1,1 0-1,0 0 0,0 0 0,0 0 1,0 0-1,0 0 0,0 0 0,-1 0 1,1 0-1,0 0 0,0 0 1,0 0-1,0 0 0,0 0 0,-1 0 1,1 0-1,0 0 0,0 0 1,0 0-1,0 0 0,0 0 0,0 0 1,-1 0-1,1 0 0,0 0 1,0 0-1,0 0 0,0 0 0,0 1 1,0-1-1,0 0 0,0 0 0,-1 0 1,1 0-1,0 0 0,0 0 1,0 0-1,0 1 0,0-1 0,0 0 1,0 0-1,0 0 0,0 0 1,-6 34 1683,5-29-2049,-3 38 742,2 1 1,4 58-1,20 84 262,-7-108-317,42 121 0,-44-156-265,5 9 102,2-1 0,47 84-1,69 84-446,-117-190 7,69 118-1827,-53-83-1456,-23-42 1355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1308,'30'8'1197,"1"-1"-1,0-1 1,42 2-1,-49-6-864,138 8 846,-35-3-578,178 1 105,9-17-258,-296 9-431,662-61 485,-415 32-378,455-40 147,-268 42-156,2 25-1,-201 2-46,65 9-25,-176-4-21,347 4 57,-208-10-59,176 2 20,-207-2-8,312-11-7,-93-19-46,-351 21 10,340-29 26,124 2 29,-333 24-32,-5 1 3,402-5 89,100 9 3,72 9 236,-280 19-209,-154-3-75,306 17-10,-61 4 32,-148-20-51,-276-11-19,93 2 9,13-2 0,-24 0 8,152 3-18,-86-1 12,294-15 28,-370 1-43,-51 1-6,-108 3-5,70-4-5,-17-1 35,31-2-10,357-48-34,-508 51 29,51-5-6,130-29-1,-140 9 67,-90 29-44,14-3 52,-16 4-77,1-1 4,0 1 1,0-1-1,0 1 1,0-1-1,0 1 0,0 0 1,0-1-1,0 1 1,0 0-1,0 0 0,0 0 1,0 0-1,0 0 1,0 0-1,0 0 0,0 0 1,1 0-1,-1 1-2,0 1 1,0-1-1,-1 0 0,1 1 1,-1-1-1,1 1 1,-1-1-1,0 1 0,1-1 1,-1 1-1,0-1 0,0 1 1,0-1-1,0 1 0,0-1 1,-1 2-1,-23 342 171,-28 2-105,42-288-61,-9 53 13,-46 372 125,65-480-145,-25 412 100,32 0-3,5-220-71,25 214 78,79 190 227,137 609 86,-212-999-383,-25-131-22,28 149 34,-24-104-13,-3-26 62,4 109 0,-10 70 225,18 27 203,-9-130-184,-2-34-71,1 17 18,-10-87-179,4 54 99,-9-32-84,3 152 148,-27 160 65,-2-61-174,8-176-19,-68 398 539,20-193-155,54-285-416,4 95 1,4-156-97,0 22 3,8 156 47,31 113 21,-19-159-33,20 236-53,-23-200-40,-5-76-7,-5 140 0,-17-16-60,-81 511-114,80-701 148,5-29-394,-2 29 1,4-39-200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1944,'1'-3'1136,"5"-24"8137,-5 46-8955,7 39 0,1 1-62,25 201 438,-7-74-310,148 1002 772,-127-933-1013,-5-25-41,-4-22-5,-32-175-85,96 484 139,-55-214-89,-23-135-42,68 298 66,-92-462-86,81 304 45,96 212 94,-175-513-136,27 78 23,73 216 94,-25-54-31,48 224 98,-19 67-80,-19 44 5,-48-299-71,20 174 25,-44-309-55,14 170 26,-17-113-13,7 152 0,-18-1 29,-58 161 142,20-244-119,-27 467 57,58-672-121,-13 328-51,18-171 37,-8 195 12,-18-218 16,9-95-45,-19 85-9,31-163-2,4-27 15,2 2-32,2 8 62,-2-9-3,3-3-19,5 1 12,1-1-1,-1-1 0,0 0 0,0 0 1,1 0-1,14-6 0,60-22-1,-49 15-7,659-204 19,-598 193-10,191-42-4,77-1 5,-114 26-8,-150 27 6,510-73-46,-68 10 28,-186 23 8,-148 21-36,114-17 4,2 18 12,337 24-84,-591 12 92,308 22-33,-139 7-43,-81-8 49,35 6 45,-12-5-8,-42-7-15,79 0-48,-106-12 15,453 11-145,8 0-2,-407-5 69,188 18-143,-72-8 84,-29-3 60,308 21-163,-403-32 207,85 1-26,-111-9 47,138-6-26,-154 0 60,63-5-25,50 2-16,-96 2 43,-36-1 12,431-9-36,-311 18 74,-61 1-8,58 3-13,-28 0-1,38 3 24,-60 0 0,-86-6-5,421-4-6,-431-3-6,438-25 41,-304 33-26,-89 2 2,10 6 329,2 0 89,-25-3-280,47 0 6,187 11-25,-202 0-106,-72-9-24,66 3-1,-75-12-10,35 1 13,97 16 0,-62-7 10,-2-1-22,-57-1-30,-19-3 30,50 13 1,-48-8 4,0-3 0,72 5 1,58-5-6,55-2-9,-201-9-24,-1-2 1,0 0-1,35-13 1,-40 11 4,26-14 1,-4-4-19,-43 24 53,2-2-12,0 1 0,0 0 0,0-1 0,0 0 0,5-5 0,2-2-3,41-19 19,-50 28-8,0 1 0,0-1-7,14-6 42,-14 6-24,-1 0 41,0 0 0,0 0 0,0 0 0,0 1 0,1-1 0,-1 0 0,0 1 0,1-1 0,-1 1-1,0-1 1,1 1 0,-1 0 0,0-1 0,1 1 0,-1 0 0,3 0 0,0 1-134,10 7-1843,-5-12 614,-1-19-8319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13 151 1524,'-1'-12'353,"-1"-11"5835,-7-27 2100,11 55-8085,38 75 423,3-2 0,74 101 0,-94-146-125,48 50 0,-66-77 5,2 0 0,-1-1 0,13 10 1,-18-15 519,3-3-946,-1 0 0,-1-1-1,1 1 1,0-1 0,-1 0-1,0 0 1,0 0 0,0 0-1,0 0 1,-1-1 0,0 1-1,0 0 1,0-1 0,0 1-1,0-6 1,2-30 186,-1-1-1,-5-59 1,-18-82 60,15 144-297,4 24-611,-1 0 0,-1 1 0,-9-24 0,12 37 414,1-1 1,0 1-1,0 0 0,-1-1 1,1 1-1,0-1 0,0 1 1,-1 0-1,1-1 0,-1 1 1,1 0-1,0-1 0,-1 1 1,1 0-1,-1-1 0,1 1 1,0 0-1,-1 0 0,1 0 1,-1-1-1,1 1 0,-1 0 1,1 0-1,-1 0 0,1 0 1,-1 0-1,1 0 0,-1 0 1,1 0-1,-1 0 0,1 0 0,-1 0 1,1 0-1,-1 0 0,1 0 1,-1 1-1,1-1 0,-1 0 1,1 0-1,0 1 0,-2-1 1,-13 12-5531,15-11 5946,-9 10-4966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1632,'0'0'5573,"1"3"-5103,37 251 2859,-35-232-3162,28 113 359,-12-55-98,-12-48 233,-7-30-402,2 5 51,-1-5-77,-3-4 1191,-20-51-1150,3-2 0,-17-71 0,31 108-241,-4-27 143,-8-87-1,13 80 22,3 52-195,1-1 0,0 0 0,0 0 0,0 1 0,0-1 0,0 0 0,0 1 0,0-1 1,0 0-1,0 0 0,1 1 0,-1-1 0,0 0 0,0 1 0,1-1 0,-1 0 0,2-8 32,-1 9-30,-1-1 0,1 1 0,-1-1 0,1 1 0,-1-1 0,1 1 0,-1 0 0,1-1 0,0 1 0,-1 0 0,1-1 0,-1 1 0,1 0 0,0 0 0,-1-1 0,1 1 0,0 0 0,-1 0 0,1 0 0,0 0 0,-1 0 0,1 0 0,0 0 0,-1 0 0,2 1 0,15 11 16,-1 2 0,0 0 0,-1 1 0,0 0 0,13 20 0,3 1-1,-16-19-14,97 102 42,-94-103-31,0 0 0,2-2 1,-1 0-1,38 20 0,-55-33 2,0 0-1,-1 0 1,1 0-1,0 0 0,0-1 1,0 1-1,0 0 1,0-1-1,0 0 1,0 1-1,0-1 1,0 0-1,0 0 0,0 0 1,0 0-1,0 0 1,0 0-1,0-1 1,0 1-1,0-1 0,0 0 1,0 1-1,0-1 1,2-2-1,-3 2 1,0 0-1,0 0 0,0 0 0,-1 0 1,1-1-1,0 1 0,-1 0 0,1-1 1,-1 1-1,0 0 0,1-1 1,-1 1-1,0-1 0,0 1 0,0-1 1,0 1-1,0 0 0,0-3 1,0 0 51,-1-14 17,-1 0-1,-1 0 0,-1 1 1,0-1-1,-1 1 0,-10-22 1,0-4 12,-82-244 373,87 261-1084,9 23 234,-2-2 389,1 5-1349,-10 42-10729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1612,'2'1'914,"6"3"-54,-6-3-71,0 0-46,6-1-456,1 0 0,0 0 0,-1-1-1,1 0 1,-1 0 0,1-1 0,-1 0-1,0-1 1,0 0 0,0 0-1,0-1 1,0 0 0,-1 0 0,0-1-1,13-9 1,-11 6-161,0 0 0,0 0 1,-1-1-1,0 0 0,0 0 0,-1-1 0,-1 0 0,1 0 0,-2-1 1,10-21-1,-13 26-10,0 1 0,-1 0 0,1 0 0,-1-1 0,0 1 0,0-1 0,-1 1 0,0-1 0,0 1 0,0-1 0,0 1 0,-3-10 0,3 14-103,-1 1-1,1-1 1,0 1 0,0-1 0,-1 1 0,1 0-1,-1-1 1,1 1 0,0-1 0,-1 1-1,1 0 1,-1 0 0,1-1 0,-1 1 0,1 0-1,-1 0 1,1-1 0,-1 1 0,1 0-1,-1 0 1,1 0 0,-1 0 0,1 0 0,-1 0-1,1 0 1,-1 0 0,1 0 0,-1 0 0,1 0-1,-1 0 1,1 0 0,-1 0 0,1 1-1,-1-1 1,1 0 0,-1 0 0,1 1 0,-1-1-1,0 1 1,-6 2 16,-1 0-1,1 1 1,0 0 0,0 0-1,1 0 1,-1 1-1,1 0 1,-7 7 0,1 3 9,1 0 1,0 0-1,1 1 1,0 0 0,2 1-1,-13 32 1,16-35-15,1 0 0,0 1 1,1-1-1,1 1 0,0 0 0,1 0 1,1 0-1,0-1 0,3 21 0,-1-29-16,-1 0 0,1 0 0,1 0 0,-1 0 0,1 0-1,0 0 1,0-1 0,1 1 0,-1-1 0,1 0 0,1 0 0,-1 0 0,1-1-1,-1 0 1,1 1 0,0-2 0,1 1 0,-1-1 0,1 1 0,10 3-1,-5-2 1,1-1 0,0 0-1,1 0 1,-1-1-1,1-1 1,-1 0-1,1-1 1,0 0-1,17-2 1,-13 0-4,0-1 0,-1-1 1,0-1-1,0 0 0,0-1 1,19-9-1,-26 10-1,-1 0 0,0-1 1,0-1-1,0 1 0,-1-1 1,0 0-1,0-1 0,0 0 0,-1 0 1,0 0-1,0-1 0,8-15 1,-8 10 6,0 0 0,-1-1 0,-1 0 0,0 0 0,-1 0 0,-1 0 0,0 0 0,-1 0 0,0-18 0,-2 2 77,-2 0 0,0 0 0,-12-43 0,-4 6 454,-3 1 0,-46-98-1,47 123 75,19 38-148,3 16-408,6 38 21,2-1 1,22 71-1,-15-76-73,2 0 0,2-2-1,2 0 1,37 54 0,-44-74-319,-10-13-419,1-1-1,1 0 1,-1 0-1,1 0 1,11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26 250 872,'-2'0'415,"0"-1"1,0 0-1,0 0 0,0 0 0,0 0 0,0 0 1,1 0-1,-1-1 0,0 1 0,0 0 1,1-1-1,-2-2 0,3 4-293,-1-1 0,1 0 1,0 0-1,0 0 0,0 1 0,0-1 0,0 0 0,0 0 0,0 0 1,0 0-1,1 1 0,-1-1 0,0 0 0,0 0 0,1 0 1,-1 1-1,1-1 0,-1 0 0,0 1 0,1-1 0,-1 0 1,1 1-1,0-1 0,-1 1 0,1-1 0,-1 0 0,1 1 0,0-1 1,0 1-1,0-1 0,8-6 222,1 1-1,-1 0 1,18-7 0,-7 3-78,137-63 1251,-55 28-730,-4 4-119,-89 34-300,-6 5-2269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4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10 404 1412,'0'0'737,"-8"-1"-41,6 0-187,7 0 2666,165-5-1722,-61 4-947,655-8 736,-301 7-940,-178 2-178,144-4 8,-173-1-95,60-16 16,-44 8-21,273-19 23,-76 16-8,-420 16-40,285 5 10,-266-1-16,241 7 6,-33 4-7,-8-2-4,771-14 34,-935-1-36,192-13 7,-93 1-5,54-7 6,248-32-7,-164 15 21,295 0-28,-480 33 16,66 2-1,229-3 9,107-5-3,-222 1 5,65-4 0,-175 6 10,19-1-5,526-21-7,-398 20 1,-76 1 8,-143 7-10,513-1 7,-606 5-21,698 22 14,-585-15 0,84 6-6,120 8 51,-285-18-51,105 2 37,-184-6-39,28-2 1047,-39 1-56,0 0-907,-3 1-82,0 0 1,0 0-1,0-1 1,1 1-1,-1 0 1,0 0-1,0 0 1,0 0 0,1 0-1,-1-1 1,0 1-1,0 0 1,0 0-1,1 0 1,-1 0-1,0 0 1,0 0 0,1 0-1,-1 0 1,0 0-1,0 0 1,1 0-1,-1 0 1,0 0-1,0 0 1,1 0 0,-1 0-1,0 0 1,0 0-1,1 0 1,-1 0-1,0 0 1,0 0-1,0 1 1,1-1 0,-1 0-1,0 0 1,0 0-1,0 0 1,1 0-1,-1 1 1,0-1-1,0 0 1,0 0 0,0 0-1,0 1 1,1-1-1,-1 0 1,0 0-1,0 1 1,-19 144 142,-8 47-61,-8 15-28,18-106 6,-7 205 0,20 286 40,7-310-61,-1-216-32,1 29 4,1 97 7,0 78 30,-1-234-39,0 21 2,-2-54 0,-2 1-24,-1-1-6,-3 11-76,1-14 49,0 0 31,0 0-14,-1 0-1,1 0 1,0-1 0,-1 1-1,1-1 1,-7-2 0,-88-21-102,-183-20 0,-112 21 72,172 12 11,-744 18 4,896-5 46,-162 12-1,41 0-7,-254 12-18,287-16 9,-142 5 14,-217 2-16,-64 15-10,531-28 23,-281 15 13,171-7-19,-14 0-10,-697-11-42,356-18 17,239 11 38,99 6-2,-150 1-3,-3 1-6,-209 3 13,398 1-4,-185-2 3,74-8 19,129 3-14,25-1 5,63 2-6,-150 2-4,-1-1-3,160-1 6,-137 2-2,-138-6 20,-93-41 284,113 7 132,40 22-302,110 9-98,-76-2-7,-58 8-23,137 4 15,-204 14-36,176-7 13,30-1 2,-72 4-1,-323-10 7,435-3-14,-160 19-1,168-10 5,-245 44-18,245-38 19,-176 38-18,52-2 38,149-36-14,36-12-2,14-3 28,0-2-24,-2 1-5,0-1 0,-11-15-20,6 5 18,-3-5-9,-9-10-4,14 19 15,-12-12 132,0 1 1,-2 0-1,0 2 1,-35-21-1,12 7 258,23 15-217,17 12-123,1 0 0,0 0 0,0-1 0,0 0 0,0 1 0,-3-8 0,-4-4 136,-6-10 46,1 0-1,2-1 1,-18-44 0,-23-95 40,7-17-144,-1-9-63,-85-397-44,120 507-5,-41-267 3,54 338-21,-66-397-103,62 382 94,-1 0 1,-14-40-1,19 64-4,-10-35-71,10 35 82,0-1-26,0-1 28,1 1 0,-1 0-1,1 0 1,-1-1 0,1-3 0,0 4 13,0 0-24,-3-4-564,0 11-2484,-3 17-2807,4-15 6238,-3 20-3957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51 322 904,'-2'-1'1102,"-38"0"4464,37 1-4759,2 0 328,-4-6 2430,6 6-3466,-1 0 0,0 0 0,0 0 1,0 0-1,0 0 0,0 0 0,0 0 0,1 0 0,-1 0 0,0 0 0,270-124 1179,-149 73-970,-105 44-247,-6 4 57,0-1 1,-1-1-1,0 1 0,0-2 1,0 1-1,0-1 0,13-13 1,-21 19-93,-1-1-1,0 0 1,0 0-1,0 0 1,1 1 0,-1-1-1,0 0 1,0 0 0,0 0-1,0 0 1,0 1-1,-1-1 1,1 0 0,0 0-1,0 0 1,-1 1 0,1-1-1,0 0 1,-1 0-1,1 1 1,0-1 0,-1 0-1,1 1 1,-1-1 0,1 0-1,-1 1 1,0-1-1,1 1 1,-1-1 0,0 1-1,-1-1 1,-59-25 1599,60 26-1401,-1-1-146,1 0 0,0 0-1,-1 1 1,1-1 0,0 0-1,0 0 1,0 0 0,0 0 0,0 0-1,0-1 1,0 1 0,0 0-1,0 0 1,0-1 0,1 1-1,-1 0 1,0-3 0,0 2 67,6 0-57,-5 1-83,0 1 0,0 0-1,0-1 1,1 1 0,-1 0-1,0 0 1,0-1 0,1 1 0,-1 0-1,0 0 1,0 0 0,1-1-1,-1 1 1,0 0 0,1 0-1,-1 0 1,0 0 0,1 0-1,-1 0 1,0 0 0,1-1 0,-1 1-1,0 0 1,1 0 0,-1 0-1,0 0 1,1 0 0,-1 1-1,0-1 1,1 0 0,-1 0-1,0 0 1,1 0 0,-1 0 0,1 1-1,6 0 19,0 0 0,0 1 0,0 1 1,8 2-1,-10-1-18,1 0 1,-1 0-1,0 1 1,0 0 0,0-1-1,-1 1 1,0 1-1,0-1 1,0 1 0,0 0-1,-1-1 1,0 2-1,-1-1 1,4 9 0,-4-8-299,-1 0 1,0 0-1,0 0 1,-1-1-1,0 1 1,0 0-1,-2 10 1,1-4-1947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276 737 1628,'-36'7'3812,"-55"20"1,44-12-1764,23-9-881,22-5-295,6 1-789,14 1-36,-1-1-1,1 0 0,0-1 1,0-1-1,21-2 0,-5 1 3,327-22 239,-54 3-192,-24 1-19,-181 10-57,448-21 62,-237 20-54,-246 8-22,345-16 6,-391 17-10,501-28 45,-458 26-43,253-15 30,-108 2-21,340-23 18,-257 17-10,-81 9-18,-43 3 11,186-12 0,-162 6-7,-35 1 1,633-51-24,-390 22-6,-206 20 18,-27 2-9,83-8 4,213-4 4,-165 14-2,714-58 22,-493 45-8,-186 16-6,7 0 18,69-9 15,37-4 219,-340 21-165,109 4 0,68 2 63,-90-2-46,152 3 101,136 6-74,-387-4-117,122 2 32,149 5-21,-45-5-50,-298-3 22,40 1 14,-44 1-13,-15-1-9,1 0 12,10 0-2,-11 0-2,0 0 7,6 1-8,-4-1 3,7 1-12,-9 0 3,12 0 22,-15-1-14,1 0 1,-1 0 0,0 0 0,1 0 0,-1 0 0,0 1 0,1-1 0,-1 0 0,0 0 0,1 0-1,-1 0 1,0 0 0,0 0 0,1 0 0,-1 1 0,0-1 0,1 0 0,-1 0 0,0 0 0,0 1-1,1-1 1,-1 0 0,0 0 0,0 0 0,0 1 0,1-1 0,-1 0 0,0 1 0,0-1 0,0 0-1,0 1 1,0-1 0,0 0 0,0 0 0,1 1 0,-1-1 0,0 0 0,0 1 0,0-1 0,0 0-1,0 1 1,-1-1 0,1 0 0,0 1 0,0-1 0,0 0 0,0 1 0,0-1 0,0 0-1,0 1 1,-1-1 0,1 0 0,0 1 0,-25 30 7,0 1 2,0 1 0,3 1 1,-30 57-1,-34 142 142,42-74-5,-44 319 0,78-407-96,-3 53-18,10 239 159,4-289-141,-5 68 149,-24 154 0,-15-70-56,36-192-132,-28 120 83,-34 182 314,53-177-179,3-28-43,4 38-40,10-142-131,1-1 0,6 29 0,-5-33 7,2 30-1,-2-10-4,-1-31-11,-1 1 0,-1-1 0,1 0 0,-2 1 0,-2 15 0,3-25-12,-2 0-7,2-2 10,0 0 0,0 0 0,0 1-1,0-1 1,0 0 0,0 0 0,0 0 0,0 1 0,-1-1-1,1 0 1,0 0 0,0 0 0,0 0 0,0 0 0,0 1-1,0-1 1,-1 0 0,1 0 0,0 0 0,0 0 0,0 0-1,0 0 1,-1 0 0,1 0 0,0 0 0,0 1 0,0-1-1,0 0 1,-1 0 0,1 0 0,0 0 0,0 0 0,0 0-1,-1 0 1,1 0 0,0 0 0,0 0 0,0 0 0,-1-1 0,1 1-1,0 0 1,0 0 0,0 0 0,0 0 0,-1 0 0,1 0-1,0 0 1,0 0 0,0 0 0,0-1 0,0 1 0,-1 0-1,1 0 1,0 0 0,0 0 0,0-1 0,0 1 0,0 0-1,-40-28-116,0 2-1,-55-27 0,7 15-65,-151-44-1,35 32 94,-1 9 0,-269-18 0,329 46 66,-127-8-10,-261 11 58,437 9-3,-154-7-8,70 1-5,-382-31 11,121 19 78,239 14-72,-371-6 18,394 8-19,-30 1 10,-241 14 0,24 6 62,-208 26 38,432-32-36,-100 5 119,-107 4 108,268-16-246,-153 7 138,-66 6-38,-92 8-46,-368 58-69,655-66-24,-260-6 0,396-13-32,-97-6 20,-116-15-33,58 6 2,-255 1 36,70 12-44,-191-32 22,323 13 26,-150 15-26,143 7 2,25-4-9,196 4-4,7 0 3,1-1-1,-1 0 1,0-1-1,0-1 1,1 0-1,-29-10 1,39 11-2,0 0 0,1 0 0,-1-1 0,1 1 0,0-1 0,0 0 0,0 0 0,0 0 0,0 0 0,0-1 0,1 0 1,0 1-1,-4-7 0,4 4-5,-1-1 0,1 1 0,1-1 0,-1 0 0,1 0 0,1-1-1,-1 1 1,1 0 0,0-9 0,-9-146 1,0 62 13,-31-136-1,1 9-23,27 108 7,6 0 0,13-203 0,12 145-15,1-15 20,-17 143 14,-7-95-1,-12-60-50,16 153 27,1 0-1,9-51 1,-7 87 6,0-4 21,1-29-1,-3 26 79,-1-1 1,-7-43-1,7 57-72,0 0-1,0 0 1,1 0-1,1-10 1,-1 2-3,3-33 64,-3 47-68,0 0-4,2-8 7,0-18 179,-2 26-69,2-14-49,-1 7-75,0 8-4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33 912,'-3'-20'2447,"6"8"5729,-3 12-8101,16 22 506,-2 0 0,0 1 0,17 41 1,59 129 1414,-66-147-1166,2-2-1,36 45 0,-61-86-685,1-1 0,0 0 1,0 1-1,1-1 0,-1 0 0,0 0 0,1-1 1,-1 1-1,1 0 0,4 1 0,-6-2 212,14-8 266,-12 4-557,0-1 0,0 1 1,0 0-1,-1-1 0,1 1 1,-1-1-1,0 0 0,0 0 1,0 0-1,0 0 0,-1 0 0,1 0 1,0-8-1,-1 9-38,8-27 59,-2-1-1,-1 0 1,-1 0 0,-2 0-1,-1 0 1,-2-1 0,-1 1-1,-1-1 1,-8-37 0,-3 30-1870,12 38 987,-2 0-1214,0 0 1384,-3-2 314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1124,'0'0'2362,"7"11"782,32 153 4058,-26-98-5658,1 17 1138,-13-81-1628,-2-11-930,-1-2-75,-7-127 346,9 125-362,1-1 0,0 0 1,0 1-1,2-1 0,0 1 0,0-1 1,1 1-1,9-18 0,-11 27-25,1 0-1,-1 0 1,1 0 0,0 0-1,1 1 1,-1-1-1,1 1 1,-1 0 0,1 0-1,0 0 1,0 1 0,0-1-1,1 1 1,-1 0-1,0 0 1,1 1 0,-1-1-1,1 1 1,0 0-1,0 0 1,-1 0 0,1 1-1,6 0 1,-3 0 2,-1 0 0,1 1 0,0 0 1,0 1-1,0-1 0,0 2 0,-1-1 0,1 1 1,-1 0-1,0 0 0,0 1 0,0 0 0,10 8 1,-1 2 7,-1 0 0,0 1 0,-2 1 0,1 0 0,-2 1 0,19 33 0,-12-11 26,-14-26 8,1-1 1,10 16-1,-15-27-26,-1-8-27,1-14 1,8-93 5,-6 94-4,1 0-1,0 0 1,14-35 0,-16 50 2,1-1 1,-1 1-1,2 0 0,-1 0 1,0 0-1,1 0 1,0 1-1,0-1 1,1 1-1,-1 0 1,1 0-1,0 1 1,0-1-1,0 1 1,0 0-1,1 0 1,-1 1-1,11-4 1,-12 5-1,1 0 0,0 0 0,0 1 0,0-1 0,0 1 0,0 0 0,0 0 0,0 0 0,0 1 0,0 0 0,0 0 0,-1 0 0,1 1 0,0-1 0,-1 1 1,1 0-1,-1 1 0,1-1 0,-1 1 0,0 0 0,0 0 0,0 0 0,3 4 0,-2-2-53,0 2 0,-1-1-1,0 0 1,0 1 0,0 0 0,-1 0 0,0 0 0,0 0 0,-1 1-1,0-1 1,0 1 0,-1-1 0,0 1 0,0 0 0,-1 13 0,0-1-692,-2 0 1,0 0 0,-2 0-1,-10 36 1,10-46-990,0-1 0,0 1 0,-9 14 1,1-4-2630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59 426 1952,'-24'-7'2572,"19"4"-942,-1 1-1,0 0 1,-12-1 0,24-1-1195,8-4-249,1 0 0,0 1 0,1 0 0,21-5 0,73-17 277,87-14 77,363-76 420,-396 85-730,137-26 154,-111 28-107,-110 13 436,-77 18-553,10-8 669,-13 8-740,8-10 552,-8 11-617,0-1 1,0 1 0,0 0-1,1 0 1,-1 0 0,0-1 0,0 1-1,0 0 1,0 0 0,1 0 0,-1-1-1,0 1 1,0 0 0,0 0-1,1 0 1,-1 0 0,0 0 0,0-1-1,1 1 1,-1 0 0,0 0 0,0 0-1,1 0 1,-1 0 0,0 0-1,0 0 1,1 0 0,-1 0 0,0 0-1,0 0 1,1 0 0,-1 0 0,0 0-1,0 0 1,1 0 0,-1 0 0,0 1-1,0-1 1,1 0 0,-1 0-1,0 0 1,0 0 0,0 0 0,1 1-1,-1-1 1,11 19 21,-1 1 0,13 34-1,13 54 107,-25-72-108,91 349 281,-47-160-164,-37-153-389,-4 0-1,7 113 0,-20-176-27,-1 0-1,0 0 0,-1 1 1,0-1-1,-1 0 0,0 0 1,0 0-1,-1 0 0,-4 9 1,3-10-874,0-1-1,0 0 1,-1 0 0,0 0 0,0 0 0,-6 5 0,-4 2-2789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1572,'0'0'2872,"2"6"-2023,5 16-297,-1 0 0,-1 0 1,2 23-1,4 78 962,-7-67-1122,29 364 1958,19-122-830,-47-276-1392,1-1 0,1 1-1,2-1 1,0-1 0,1 0 0,19 30 0,-23-41-90,0-1 1,0 0 0,1 0 0,0-1 0,1 0 0,-1 0-1,1-1 1,1 0 0,-1 0 0,1-1 0,0 0 0,0 0-1,1-1 1,-1-1 0,1 1 0,17 2 0,-6-3 7,1-1 1,0-2-1,-1 0 1,28-4-1,84-21 67,266-89 111,-356 100-222,180-57 88,129-38 65,-251 80-113,-17 4-5,1 3 0,103-13-1,-175 34-32,0 0 0,0 1 0,-1 1 0,16 2 0,-26-3-21,7 3-3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11 101 1108,'-10'-8'7392,"10"13"-4970,10 19-932,16 32-1059,102 180 1995,-114-210-2206,-9-16 99,0 0 0,1 0 0,0 0 0,1 0 0,10 11 1,-17-21 72,0 0-358,0 0 0,1 1-1,-1-1 1,0 0 0,0 0 0,0 0 0,0 0 0,0 0 0,0 0 0,1 1-1,-1-1 1,0 0 0,0 0 0,0 0 0,0 0 0,1 0 0,-1 0 0,0 0 0,0 0-1,0 0 1,0 0 0,1 0 0,-1 0 0,0 0 0,0 0 0,0 0 0,1 0-1,-1 0 1,0 0 0,0 0 0,0 0 0,0 0 0,1 0 0,-1 0 0,0 0 0,0 0-1,0 0 1,0-1 0,1 1 0,-1 0 0,0 0 0,0 0 0,0 0 0,0 0-1,0 0 1,0-1 0,0 1 0,1 0 0,-1 0 0,0 0 0,3-5 111,-1 0 0,1 0 0,-1 0 0,0 0 0,0 0 0,0-1 1,-1 1-1,0 0 0,1-8 0,2-59 616,-3 35-496,3-199 1065,-4 205-1146,2-14-3,-5 16-1600,3 27 707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36 184 1104,'-1'23'4897,"-7"32"0,0 19-1902,-2 58 3833,6-156-6471,2 17-279,1-1 0,0 1-1,0-1 1,1-13 0,1 9-6,0 1 1,1 0-1,1-1 0,0 1 0,0 0 0,1 0 0,0 0 0,7-11 1,-9 17-54,1 0 0,1 1 0,-1-1 0,1 0 0,-1 1 0,1 0 0,1 0 0,-1 0 0,0 0 1,1 1-1,0 0 0,0 0 0,0 0 0,0 0 0,0 1 0,1 0 0,-1 0 0,8-2 0,-8 4-10,0 0-1,-1 0 0,1 0 0,0 0 1,0 1-1,-1 0 0,1 0 0,0 0 1,-1 0-1,1 1 0,-1 0 0,0 0 1,1 0-1,-1 0 0,0 1 0,7 5 1,-2-1-91,0 1 1,-1 0 0,0 0 0,0 1 0,10 15 0,-18-24 65,0 0 1,0 0-1,1 1 1,-1-1-1,0 0 0,0 0 1,0 0-1,0 1 1,1-1-1,-1 0 1,0 0-1,0 1 1,0-1-1,0 0 1,0 0-1,0 1 1,0-1-1,0 0 0,0 1 1,0-1-1,1 0 1,-1 0-1,0 1 1,-1-1-1,1 0 1,0 0-1,0 1 1,0-1-1,0 0 1,0 1-1,0-1 1,0 0-1,0 0 0,0 0 1,-1 1-1,1-1 1,0 0-1,0 0 1,0 1-1,0-1 1,-1 0-1,1 0 1,0 0-1,0 0 1,-1 1-1,-9 0-418,8-1 542,2 0-110,0 0 0,0 0 1,0 0-1,0 0 0,-1 0 0,1 0 0,0 0 1,0 0-1,0 0 0,0 0 0,-1 0 1,1 0-1,0 0 0,0 0 0,0 0 0,-1 0 1,1 0-1,0 0 0,0 0 0,0 0 0,0-1 1,0 1-1,-1 0 0,1 0 0,0 0 1,0 0-1,0 0 0,0 0 0,0-1 0,0 1 1,0 0-1,-1 0 0,1 0 0,0 0 1,0-1-1,0 1 0,-6-9-23,1 0-1,0 0 1,0-1 0,1 1 0,1-1 0,-1 0-1,1 0 1,1-1 0,0 1 0,-1-17 0,3 11-5,0 0-1,3-23 1,-1 33 24,-1 0 0,1 0 0,0 0 0,0 0-1,0 0 1,1 1 0,0-1 0,0 1 0,6-7 0,-6 7 0,1 1 1,0-1 0,0 1-1,0 0 1,1 1 0,-1-1 0,1 1-1,0 0 1,0 0 0,0 0 0,6-2-1,-7 4 2,0 0 0,1 0 0,-1 0 0,1 0 0,-1 1 1,1 0-1,-1-1 0,1 2 0,-1-1 0,0 1 0,1-1 0,-1 1 0,1 0 0,7 4 0,-4-2-5,-1 1 0,0 0 1,0 0-1,0 1 0,-1 0 1,0 0-1,0 0 0,0 1 1,0 0-1,-1 0 0,8 11 1,-5-4-137,-1 1 0,0-1 1,0 1-1,-1 0 0,5 20 1,-9-27-71,-1 0 1,1 0-1,-2 0 0,1 0 1,-1 0-1,0 0 0,0 0 1,-1 0-1,1 0 1,-2 0-1,1 0 0,-1 0 1,-3 6-1,2-4-1108,-2 0 1,1 0-1,-1-1 1,0 0-1,-8 10 0,-3 0-2630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34 258 1668,'-3'-1'854,"-17"-5"1314,18 6-1576,-4-1 37,3 0-260,8 2 1870,33 1-1816,1-2 1,67-7 0,289-49 513,-41 4-461,-95 14-264,-101 15-46,176-30 457,-204 35 747,-124 17-1101,22-2 781,-26 4-947,1-1 1,-1 1-1,1 0 0,-1 0 1,0 1-1,1-1 1,-1 0-1,0 1 1,0 0-1,0-1 1,0 1-1,0 0 0,0 0 1,0 0-1,-1 0 1,1 0-1,-1 1 1,2 2-1,4 8 102,0 1-1,4 14 1,-4-12-54,23 62 150,-4 2 1,-3 1-1,-3 1 0,-4 0 1,7 119-1,-22 90-258,-3-256-567,1-9-46,-5 32 0,4-49-73,0-1 1,0 1-1,-1-1 0,0 0 0,-1 0 0,1 0 0,-9 12 0,2-5-3386,-1 1 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1136,'0'0'5495,"-1"7"-4839,0 27 340,6 65 0,13 41 234,-11-92-953,-5-36-193,46 310 1723,26-4-349,-68-297-1362,2 1 1,0-1-1,2-1 0,0 0 0,1 0 0,20 27 0,-24-38-64,1-1 0,0 1 0,0-1 1,0 0-1,1-1 0,1 0 0,-1 0 0,1-1 0,0 0 0,0-1 1,1 0-1,0-1 0,0 0 0,17 3 0,-5-3 16,1-1 1,-1-2-1,41-1 0,70-14 68,241-56 63,-369 68-178,128-25 35,162-37 60,-120 20-69,328-71 68,-316 91-1059,-185 23 364,4-6-1515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1 872,'-1'-1'121,"1"1"-1,0 0 1,-1 0-1,1 0 1,0 0-1,-1 0 1,1 0-1,0 0 0,-1 0 1,1 0-1,0 0 1,-1 0-1,1 0 1,0 0-1,-1 0 1,1 1-1,0-1 1,-1 0-1,1 0 1,0 0-1,-1 0 1,1 1-1,0-1 1,0 0-1,-1 0 1,1 0-1,0 1 1,0-1-1,-1 0 1,1 1-1,0-1 1,0 0-1,0 0 1,-1 1-1,1-1 1,0 1-1,-1 17 1548,11 18-442,148 329 4039,-142-334-4538,29 43-1,-44-73-655,0 1-1,-1-1 1,1 0-1,0 1 1,0-1 0,0 0-1,0 0 1,1 0-1,-1 0 1,0 0-1,0 0 1,1 0 0,-1-1-1,1 1 1,-1 0-1,0-1 1,1 1-1,-1-1 1,1 1 0,-1-1-1,1 0 1,0 0-1,-1 0 1,1 1-1,-1-2 1,1 1 0,-1 0-1,1 0 1,-1 0-1,1-1 1,0 1 0,-1-1-1,0 1 1,4-2-1,0-3 52,0 0 0,1 0-1,-2-1 1,1 0 0,-1 0-1,0 0 1,0 0-1,0-1 1,-1 1 0,3-8-1,23-77 448,-26 80-519,11-42 157,-2 0 1,8-108-1,-19 145-1974,1 0-1,6-24 1,-1 19-8366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10 217 2112,'-2'-2'264,"1"0"0,0 0 0,0-1-1,0 1 1,0 0 0,1-1 0,-1 1-1,0-1 1,1 1 0,0-1 0,-1 1 0,1-1-1,0 1 1,1-1 0,-1 1 0,0-1-1,1 1 1,-1-1 0,1 1 0,0 0 0,-1-1-1,1 1 1,1 0 0,-1-1 0,0 1-1,0 0 1,1 0 0,2-2 0,5-8-57,1 0 1,1 1-1,19-16 1,-16 15 331,18-18-396,1-2-3386,-30 29 764,1-4 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1844,'1'8'945,"1"0"0,0 18 0,3 9 1452,-3-21-1522,-1 0-1,0 1 1,-2 25 0,1-25-418,6 143 4090,-6-156-3934,0-1-316,0 7-279,0-7 252,1-6 808,-1 2-1073,3-32 169,2 1-1,1-1 0,14-44 1,-16 69-129,0 1 0,0 0 0,1 0 0,1 0 0,6-8 0,-9 12-23,1 1 0,0 0 1,0 1-1,0-1 1,1 1-1,0-1 0,-1 2 1,1-1-1,0 0 0,8-2 1,-9 4-12,1 1 1,-1 0-1,0 0 0,1 0 1,-1 0-1,0 1 1,1 0-1,-1 0 1,0 0-1,6 2 0,-8-2-8,7 2 9,-1 1 0,1 0 1,-1 0-1,0 0 1,-1 1-1,1 1 0,-1-1 1,0 1-1,0 0 0,6 8 1,18 15 11,-4-6 50,-26-22-30,2-5-26,8-12-13,-1-2 0,0 1 0,11-33 0,-14 32-2,1 1 1,0 0 0,1 1 0,0 0 0,22-27-1,-20 31 7,1 0-1,0 1 0,1 0 0,0 1 0,1 0 1,0 1-1,0 1 0,24-10 0,-31 15 7,0 1 1,0 0-1,0 0 1,0 1-1,0-1 0,0 2 1,0-1-1,1 1 0,-1 0 1,0 0-1,0 1 1,0 0-1,1 0 0,-1 1 1,0 0-1,-1 0 1,1 1-1,0 0 0,-1 0 1,1 0-1,-1 1 0,8 6 1,1 2 7,0 0 1,-1 1-1,0 1 1,-1 1-1,0 0 1,-2 0-1,12 19 1,-17-24-90,0 0 0,-1 1-1,0 0 1,0 0 0,-2 0 0,1 1 0,-1-1 0,-1 1 0,3 23-1,-6-31-74,1-1 0,-1 1-1,1 0 1,-1 0 0,0-1 0,0 1-1,-1 0 1,1-1 0,-1 1-1,0-1 1,0 0 0,0 0-1,0 0 1,0 1 0,-1-2-1,1 1 1,-5 3 0,-2 2-1517,-1-1 1,1 0-1,-1-1 1,-13 6-1,2-1-2379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54 352 972,'-5'-5'661,"0"1"-1,0 1 1,0-1-1,0 1 1,-12-6-1,8-1 1264,9 10-1873,0 0 1,-1 0-1,1 0 0,0 0 0,0-1 0,0 1 0,0 0 0,-1 0 0,1 0 0,0-1 1,0 1-1,0 0 0,0 0 0,0-1 0,0 1 0,-1 0 0,1 0 0,0-1 0,0 1 1,0 0-1,0 0 0,0-1 0,0 1 0,0 0 0,0 0 0,0-1 0,0 1 0,0 0 1,1-1-1,-1 1 0,0 0 0,0 0 0,0 0 0,0-1 0,0 1 0,0 0 0,1 0 1,-1-1-1,0 1 0,0 0 0,0 0 0,0 0 0,1-1 0,329-71 1955,-72 19-1528,285-58 246,-270 68-425,-192 31-92,115 0 0,-170 11-89,0 2 0,-1 1 0,1 2 0,-1 0 0,50 15 0,-62-14-34,1 1-1,-1 0 0,0 0 1,-1 2-1,0-1 1,0 2-1,0-1 0,-1 2 1,0-1-1,-1 1 1,0 1-1,9 13 0,-6-5 88,-1 1-1,-1 0 0,-1 1 0,13 38 0,-10-17 125,11 67 1,-19-79-279,-2 0 1,-1 1 0,-2-1-1,0 0 1,-2 0 0,-2 0-1,0 0 1,-2 0 0,-1-1-1,-2 0 1,-1 0 0,-19 39-1,16-40-719,-1 0 0,-1-1-1,-2-1 1,0-1 0,-2-1-1,-1 0 1,-24 23 0,20-25-2728,-2 2 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32 1620,'-3'-3'343,"-1"0"-1,1 0 0,-1 0 1,1 0-1,-1 0 0,0 1 1,0 0-1,0 0 1,0 0-1,-5-2 0,7 4-207,0-1 0,-1 1-1,1 0 1,0 0 0,-1-1-1,1 2 1,0-1 0,-1 0 0,1 0-1,0 1 1,0-1 0,-1 1-1,1-1 1,0 1 0,0 0-1,0 0 1,0 0 0,0 1-1,0-1 1,0 0 0,-2 3-1,-4 4 65,0 0-1,1 0 1,0 1-1,0 0 1,1 1 0,1-1-1,-1 1 1,1 0-1,1 1 1,-5 15-1,3-3 73,0 0 0,1 0 0,-2 47 0,6-29-58,3 0-1,1 0 1,2-1-1,2 0 1,1 0 0,23 65-1,-23-84-138,1 0 0,1 0 1,1-1-1,1-1 0,1 0 0,0 0 0,18 18 0,-12-17-1,2-1 0,0-1 0,1-1 1,0-1-1,36 20 0,-27-20-21,0-1 1,1-2 0,1-1 0,1-1 0,-1-2 0,38 5 0,-24-8 9,0-2 1,1-2-1,85-8 1,-47-5 21,106-27 0,79-36 37,-150 40-70,462-154 83,-467 149-427,50-19-170,-119 39-1040,65-36 1,-97 43-3775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1124,'0'0'404,"-14"0"-52,-5 0-524,-2-6-472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1200,'0'0'2070,"2"2"-1130,13 15 302,-2 0 0,0 0 0,20 37 0,2 2-222,18 15 1708,86 89 0,-139-159-2652,1-1-1,-1 0 0,0 1 1,0-1-1,1 0 1,-1 1-1,0-1 0,1 0 1,-1 0-1,0 1 1,1-1-1,-1 0 0,0 0 1,1 0-1,-1 0 1,0 1-1,1-1 0,-1 0 1,1 0-1,-1 0 1,1 0-1,-1 0 0,0 0 1,1 0-1,-1 0 1,1 0-1,-1 0 0,0 0 1,1 0-1,-1-1 1,1 1-1,-1 0 0,0 0 1,1 0-1,-1 0 1,0-1-1,1 1 0,-1 0 1,0 0-1,1-1 1,-1 1-1,0 0 0,0-1 1,1 1-1,-1 0 1,0-1-1,0 1 0,1 0 1,-1-1-1,0 1 1,0-1-1,2-2-32,-1 0 1,0 0 0,0 0-1,-1 0 1,1 1-1,0-7 1,0-28 441,-2-1-1,-1 1 1,-14-68 0,-5 4 301,1 12-3050,20 87 1401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1064,'1'2'1008,"52"155"7674,-33-89-5536,-19-66-2250,0 5-438,0-4-112,-3-8 1792,-3-16-1889,0 0 0,1-1 0,0-25 0,3 35-158,1 1-1,0 0 0,1-1 0,1 1 0,0-1 0,6-19 0,-7 28-74,0 0-1,0-1 0,1 1 0,0 0 1,-1 0-1,1 1 0,0-1 1,1 0-1,-1 1 0,0-1 0,1 1 1,-1-1-1,1 1 0,0 0 0,0 0 1,0 1-1,0-1 0,0 0 1,0 1-1,0 0 0,0 0 0,1 0 1,-1 0-1,0 0 0,1 1 1,6-1-1,1 1 2,0-1 0,1 2 0,-1-1 0,0 2 0,0 0 1,0 0-1,0 1 0,0 0 0,14 6 0,46 21 54,-69-29-58,0-1-11,1 0 3,-1 0 0,0 0 0,1 0 0,-1-1 0,1 1 0,-1-1 0,0 0 0,0 0 0,1 0 0,-1 0-1,0 0 1,0 0 0,0-1 0,0 1 0,0 0 0,-1-1 0,1 0 0,2-2 0,8-9 6,16-22 0,-13 15 10,-8 12-18,-1 0 0,1 1 1,0 0-1,1 1 0,0-1 0,0 1 1,11-5-1,-18 10-3,1 0 1,0 1-1,-1-1 1,1 1-1,0 0 1,-1 0 0,1 0-1,0 0 1,-1 0-1,1 0 1,0 0-1,-1 0 1,1 0-1,0 1 1,-1-1-1,1 1 1,2 1-1,0 0-1,0 0 0,0 0 0,-1 0 0,1 1 0,4 3 0,0 2-32,-1 0 0,0 0 0,-1 1 0,0-1 0,0 2-1,-1-1 1,0 1 0,0-1 0,-1 1 0,3 11 0,-3-5-286,0 0 0,-1 0 0,0 0 0,-2 0 1,0 32-1,-2-37-214,0 0-1,-1-1 1,0 1 0,-1-1 0,-7 19 0,5-19-1140,0-1 1,0 1-1,-8 9 0,1-2-2017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73 436 1004,'-65'-24'6524,"65"24"-6463,-1 0 0,1 0-1,0 0 1,-1 0 0,1 0 0,0-1 0,-1 1 0,1 0-1,0 0 1,-1 0 0,1-1 0,0 1 0,-1 0 0,1-1-1,0 1 1,-1 0 0,1-1 0,0 1 0,0 0 0,0-1-1,-1 1 1,1 0 0,0-1 0,0 1 0,0 0-1,0-1 1,0 1 0,0-1 0,0 1 0,0 0 0,0-1-1,0 1 1,0-1 0,0 1 0,0 0 0,0-1 0,0 1-1,0-1 1,0 1 0,0 0 0,0-1 0,1 0-1,10-13 812,-10 13-997,5-5 214,1 0 0,1 1 0,-1-1 0,1 1 0,0 1 0,17-7 0,5-4 81,342-150 760,-325 147-849,-45 17-78,308-107 457,-276 98-409,1 3 1,-1 1-1,2 1 1,-1 2 0,0 2-1,1 1 1,40 5-1,-53-1-1,-1 1 0,0 1 0,0 1 1,-1 1-1,0 1 0,0 1 0,-1 0 0,-1 2 0,1 0 0,-2 2 0,0 0 0,22 21 0,-9-3 38,-2 1-1,-2 1 1,-1 2-1,-1 0 0,28 58 1,-46-81-83,19 37 89,20 55 1,-40-90-212,-1 1 1,-1-1 0,0 1-1,-1 0 1,-1 0-1,0 0 1,-1 0 0,-2 23-1,0-30-87,0-1-1,-1 0 0,0 0 1,0 0-1,-1 0 0,0 0 0,0-1 1,-1 1-1,0-1 0,-7 11 1,7-14-357,0 1 0,0-1 0,-1 0 0,1 0 0,-1 0 0,0 0 0,0-1 0,0 0 0,-7 4 0,-8 0-2129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567 109 964,'-21'-14'771,"-1"0"0,0 1 0,-1 1 0,0 1 0,-1 1 0,0 1 0,-44-10 1,57 17-570,0 0 1,0 1-1,-1 0 1,1 1-1,-1 0 1,1 1 0,-1 0-1,1 1 1,0 0-1,0 0 1,0 2 0,0-1-1,0 1 1,1 1-1,0 0 1,-1 0 0,2 1-1,-1 1 1,-14 11-1,13-6-70,1-1 0,0 1 0,0 1 0,1 0-1,1 0 1,0 1 0,1 0 0,1 0 0,0 1-1,1-1 1,0 1 0,1 1 0,1-1 0,0 0-1,1 1 1,1 17 0,0-16-39,2 0 1,0 0-1,1 0 0,0 0 1,2 0-1,7 23 1,-7-28-42,1 0 0,1 0 0,0-1 0,0 0 0,1 0 1,0 0-1,1-1 0,16 17 0,-13-18-22,0 0 1,1-1-1,-1 0 0,2-1 0,-1 0 1,1-1-1,0-1 0,0 0 1,0-1-1,1 0 0,0-1 0,14 2 1,6-1 9,0-2 1,0-1 0,63-7 0,-38-2 31,85-23 1,54-29 47,-141 42-100,299-112 133,-133 45-221,-207 80-436,0-1 0,-1 0 0,1-2 0,-2 1 0,17-12-1,-28 15 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1612,'1'0'8798,"0"14"-6093,8 47-2471,-4-36 137,2-1 0,1 0 1,1 0-1,1-1 0,1 0 0,1-1 0,1 0 0,1-1 0,28 33 0,-40-52-302,-1 0-1,1 0 0,0-1 1,-1 1-1,1-1 1,0 0-1,0 1 0,0-1 1,0 0-1,0 0 0,0 0 1,0 0-1,1 0 1,-1-1-1,0 1 0,0-1 1,1 0-1,-1 1 1,0-1-1,1 0 0,-1 0 1,0 0-1,1-1 0,-1 1 1,0 0-1,1-1 1,-1 0-1,0 0 0,0 1 1,0-1-1,0 0 0,0-1 1,0 1-1,0 0 1,0 0-1,0-1 0,0 1 1,1-3-1,8-6 62,-1-1 0,0 0-1,0-1 1,-1 0 0,-1-1 0,0 1-1,-1-2 1,0 1 0,-1-1 0,-1 0-1,0 0 1,-1 0 0,4-24-1,-3 4-253,-2 0 0,-1-1 0,-2 0 0,-7-55 0,7 74-1077,0 13 419,-1-1-2644,-1 0 3007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1764,'6'18'1908,"0"-1"-1,-2 1 1,4 19-1,-8-35-1283,1 1-24,1 17 1176,-1-7 3994,-4-36-5671,-2-9 307,1 1-1,1-58 1,8 57-192,-4 30-158,-1 2-54,1 0 0,-1-1 0,0 1-1,0 0 1,0 0 0,0 0 0,1 0-1,-1 0 1,0 0 0,0 0 0,0 0-1,0 0 1,1-1 0,-1 1-1,0 0 1,0 0 0,0 0 0,0 0-1,0 0 1,1-1 0,-1 1 0,0 0-1,0 0 1,0 0 0,0 0-1,0-1 1,0 1 0,0 0 0,0 0-1,0 0 1,0-1 0,0 1 0,0 0-1,0-1 1,0 1 1,0-1 1,0 1-1,0 0 0,0-1 1,0 1-1,1-1 0,-1 1 1,0-1-1,0 1 0,0 0 0,1-1 1,-1 1-1,0-1 0,0 1 1,1 0-1,-1-1 0,0 1 1,1 0-1,-1-1 0,0 1 1,1 0-1,-1 0 0,0-1 1,1 1-1,-1 0 0,1 0 1,-1 0-1,1 0 0,0-1 0,32-2 104,-30 3-75,2 2-4,96 28 101,-99-30-99,1 1-18,9 0-7,-9 0 36,-1-3-26,1 0-13,0 0 0,-1-1 1,1 1-1,-1-1 1,0 0-1,0 0 1,0 0-1,0 0 1,2-3-1,15-37 8,-6 13-14,-11 24 2,1 0 0,0 0 0,0 1 0,1 0 0,0-1 0,0 1 0,0 0 0,0 1 0,1-1 0,0 1 0,0 0 0,0 0 0,0 1 0,10-6 0,9 2-12,-16 7 8,-2 1 1,1 0 3,1 1 1,-1-1-1,0 1 1,0 0-1,0 1 0,0-1 1,-1 1-1,1 1 1,6 3-1,53 41 14,-56-40-10,2 2-98,0 0 0,0 1 1,0 0-1,-2 1 0,1 1 0,-2-1 1,0 2-1,0-1 0,-1 1 1,-1 0-1,9 23 0,-14-30-113,-1 1 0,0 0 0,0 0 0,0-1 0,-1 1 0,0 0 0,0 0 0,-1-1-1,0 1 1,-1 0 0,-4 13 0,3-11-402,-1 0 0,0-1 0,-7 11-1,5-10-1366,-1 0 0,-11 13 0,1-5-1819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1792,'0'0'2357,"-10"21"2339,12 9-3805,0 0 1,2 0-1,9 35 1,31 88-4,-7-48-711,-28-84-572,7 24-3526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15 458 1040,'-2'-5'397,"-1"0"0,1 0 1,1 0-1,-1 0 0,1 0 0,0-1 0,0 1 0,0-1 1,1 1-1,0-1 0,0 1 0,1-7 0,-1 10-317,1 1 1,-1-1-1,0 0 0,1 0 0,-1 1 1,1-1-1,0 0 0,0 1 0,0-1 1,0 1-1,0-1 0,1-1 0,2-3 103,3-3 8,0-1-1,0 2 0,1-1 0,0 1 0,0 0 0,1 0 0,0 1 1,18-11-1,-16 11-73,36-23 312,53-25 1,-57 32-230,10-3 39,0 2 1,1 3 0,1 2-1,1 2 1,61-10-1,-65 19-45,0 2 1,0 2-1,1 2 1,-1 3-1,93 13 1,-122-9-118,-1 0 1,0 1 0,0 1 0,35 18 0,-20-6 64,53 38 1,-61-35-71,-1 1-1,-1 1 1,-1 1 0,-1 1 0,-2 2 0,0 0 0,-2 1 0,30 56 0,-30-44-118,-2 1-1,-2 1 1,-2 1-1,-1 0 1,-3 1-1,9 63 1,-19-100-78,0 0 1,0 0 0,-1 1 0,0-1 0,-1 0-1,0 0 1,0 1 0,-3 7 0,3-13-2,0 0 0,0 0 0,0 0 0,-1-1 0,0 1 0,1-1 1,-1 1-1,0-1 0,0 1 0,0-1 0,-1 0 0,1 0 0,0 0 0,-1 0 0,1-1 1,-1 1-1,0-1 0,0 1 0,1-1 0,-1 0 0,0 0 0,0 0 0,0-1 0,-4 1 1,-3 0-435,0 0 0,1-1 0,-1 0 1,0-1-1,0 0 0,0-1 1,-10-3-1,-27-6-1717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704 153 1388,'-22'-21'713,"-1"1"0,-1 1-1,-37-24 1,48 36-430,0 0 0,0 1 0,-1 0 0,1 1 1,-1 1-1,0 0 0,-1 1 0,1 0 0,-20-1 0,21 4-70,1 0 1,-1 0-1,0 1 0,0 1 1,0 0-1,0 0 0,1 2 0,0-1 1,-1 2-1,1 0 0,1 0 1,-1 1-1,-17 11 0,9-1 56,1 0 0,0 1 0,1 1-1,1 0 1,1 2 0,0 0 0,2 0 0,0 1-1,2 1 1,-15 34 0,20-39-127,1 1-1,0-1 1,2 1-1,0 0 1,1 1 0,-1 27-1,4-33-65,1 1 0,0 0 0,1 0 0,0 0-1,1-1 1,1 0 0,0 1 0,0-1 0,9 16 0,-6-17-29,1 0 0,-1-1 0,2 0-1,-1 0 1,2-1 0,-1 0 0,2-1 0,-1 0 0,1-1 0,0 0 0,1 0 0,23 11 0,-9-8 7,2 0 0,0-2 0,0 0 0,0-2 0,30 3 0,-16-6-4,0-1 0,0-2 0,0-2 0,0-2 0,82-16 0,200-72 126,-264 72-146,223-80 60,-226 77-118,5-2-862,-1-4-1,80-48 1,-116 60-1219,-9 4-2130,-7 5 941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50 1680,'0'0'5368,"0"5"-4695,-2-1-475,2-2-132,0-1-1,-1 1 1,1 0-1,0-1 0,0 1 1,0-1-1,0 1 0,0-1 1,0 1-1,0 0 1,1-1-1,-1 1 0,0-1 1,2 3-1,3 14 334,2 0 0,0-1 0,0 1-1,2-1 1,12 18 0,-14-24-210,1-1 0,0 0 0,0-1 0,1 1 0,0-2 1,1 1-1,0-2 0,0 1 0,13 6 0,-15-10 24,1 1 0,-1-1 0,1-1 0,0 0 0,1 0-1,-1-1 1,1 0 0,14 1 0,-19-3-84,0 0 0,1 0-1,-1-1 1,0 1 0,0-1 0,0-1-1,0 1 1,0-1 0,0 0-1,0 0 1,0 0 0,-1-1-1,1 0 1,-1 0 0,0 0 0,1 0-1,3-5 1,-3 2 7,1 1 1,-2-1-1,1 0 0,-1-1 1,0 1-1,0-1 1,-1 0-1,0 0 0,0 0 1,0 0-1,2-14 0,-2 3 102,-1 0-1,-1 0 1,-2-35-1,0 41-196,0-6-168,0 0 0,-5-17-1,6 33-367,-1-4-542,1 0-930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0 944,'8'11'2833,"4"13"-504,-1 0-1,-1 0 1,8 30 0,-3-8-98,-14-44-1812,1 4 2,-1-6 23,0-4 2288,-2-7-2675,3-28 175,-1 35-192,0 0 0,0 0-1,1 1 1,-1-1 0,1 1-1,0-1 1,0 1-1,0-1 1,0 1 0,1 0-1,0 0 1,-1 0 0,5-3-1,-5 5-28,-1 0 0,1 0 0,0 0 0,0 0 0,0 0-1,0 1 1,0-1 0,1 0 0,-1 1 0,0 0 0,0-1 0,0 1 0,0 0 0,1 0-1,-1 0 1,0 1 0,0-1 0,3 1 0,2 1 11,0 0-1,0 0 1,-1 0 0,10 5 0,-3 1 3,-1 0 1,1 1-1,-1 0 1,-1 1-1,0 0 1,11 13-1,-16-17-2,-6-6-21,1 1 1,-1-1-1,1 1 1,-1-1-1,1 1 1,-1-1-1,1 0 0,-1 1 1,1-1-1,-1 0 1,1 1-1,0-1 1,-1 0-1,1 0 1,0 1-1,-1-1 1,1 0-1,0 0 0,-1 0 1,1 0-1,0 0 1,-1 0-1,1 0 1,0 0-1,-1 0 1,1 0-1,0 0 0,-1-1 1,1 1-1,-1 0 1,1 0-1,0-1 1,-1 1-1,1 0 1,-1-1-1,2 0 0,0-1 17,1-1-1,-1 0 1,1 0-1,-1 0 0,3-5 1,-1 1-10,-1 4-19,0-1 0,0 0 0,0 1 0,0 0 0,1 0 0,-1 0 0,1 0 0,0 0 0,0 1 0,0 0 0,0-1 0,0 1 0,0 1 0,1-1 0,-1 1 0,0 0-1,1 0 1,0 0 0,-1 0 0,1 1 0,-1 0 0,1 0 0,0 0 0,-1 0 0,1 1 0,7 1 0,-4 1-19,0-1 0,0 1-1,-1 0 1,1 0 0,0 1 0,-1 0-1,0 1 1,0-1 0,-1 1 0,1 1 0,-1-1-1,0 1 1,0 0 0,7 10 0,-7-7-172,-1 0 0,0 0 0,0 1 0,-1-1 0,0 1 1,3 15-1,-5-18-295,-1 0 0,0 0 0,0 0 0,-1 1 1,1-1-1,-2 0 0,1 1 0,-1-1 0,0 0 0,-4 12 1,-2 3-3758,-2 0 41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41 310 1328,'-36'-38'6498,"35"37"-5867,1 1-539,-1-1-1,1 1 1,0 0 0,-1-1 0,1 1 0,0-1-1,0 1 1,0 0 0,-1-1 0,1 1 0,0-1-1,0 1 1,0-1 0,0 1 0,0-1-1,0 1 1,0-1 0,0 1 0,0-1 0,0 1-1,0-1 1,0 1 0,0-1 0,0 0 0,5-3 17,0 0 1,0 1 0,0-1 0,1 1-1,-1 0 1,1 1 0,8-4 0,48-11 193,-46 13-210,386-98 800,90 4-392,-464 94-469,1 2 1,-1 0 0,0 2-1,48 6 1,-63-4 0,1 0 0,-1 2 1,0 0-1,0 0 0,-1 1 1,1 0-1,-1 1 0,0 1 1,-1 0-1,1 1 0,18 16 1,-8-3 26,-1 2 1,0 0 0,-2 1 0,-1 1 0,-1 1 0,-1 0-1,-1 1 1,-2 1 0,0 0 0,-2 1 0,10 40 0,-9-25-76,-2 1 1,-2 0-1,-3 0 1,-1 1-1,-2 0 1,-2-1-1,-7 60 1,5-93-269,-2 13 56,0 0 0,-10 29 0,12-48-240,0 0 1,0 0 0,-1 0-1,0 0 1,0-1 0,0 1-1,-1-1 1,0 0 0,0 0 0,0 0-1,-1-1 1,1 1 0,-1-1-1,-6 4 1,-5 0-2528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8:5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25 1648,'-21'-6'745,"0"0"-1,-1 2 1,0 0-1,0 2 0,-38-1 1,41 4-363,0 0 0,1 1 0,-1 1 0,1 1 0,0 0 0,0 2 0,-21 8 0,23-5-175,-1 0-1,1 1 1,0 1 0,1 0 0,1 1-1,-1 1 1,2 0 0,0 1 0,1 0 0,0 1-1,1 0 1,1 1 0,0 0 0,1 1-1,-10 28 1,12-30-110,2 2-1,0-1 1,1 0 0,1 1-1,0 0 1,2 0 0,-1 0-1,2 0 1,0 0 0,2 0-1,-1 0 1,2 0-1,0-1 1,1 1 0,1-1-1,1 0 1,11 23 0,-9-24-47,2 0 0,0-1 1,0 0-1,2-1 1,-1-1-1,2 1 0,0-2 1,0 0-1,17 10 0,-6-5 11,2-1 0,0-1 0,1-2 0,41 14 0,-28-15 5,-1-1 1,2-3-1,67 5 0,110-14 79,-131-4-90,162-35 1,208-76-163,-305 68 45,156-57-313,-275 94-437,30-18 0,-60 29 323,2-4-472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69 180 1944,'5'-13'4209,"-4"10"-4081,0-10 4804,-4 2-102,-2 7-3686,4 4-1063,0-1 0,-1 1 1,1-1-1,0 0 0,0 0 0,0 1 0,0-1 0,0 0 1,0 0-1,0 0 0,0 0 0,0-1 0,0 0 1,1-36 240,0 36-222,-2 2-101,-4-4 10,4 4 11,-1 2-41,1 0 24,0 0-1,-1 1 1,1-1-1,0 0 1,0 1-1,0-1 1,1 1-1,-1 0 1,-1 3-1,2-4-3,5-4-24,24-14 40,-28 16-14,1 0-1,-1 0 1,0 0 0,0-1 0,0 1 0,0 0-1,1 0 1,-1 0 0,0 0 0,0-1 0,0 1 0,0 0-1,1 0 1,-1 0 0,0 0 0,0-1 0,0 1 0,0 0-1,0 0 1,0-1 0,0 1 0,0 0 0,0 0 0,0 0-1,0-1 1,0 1 0,0 0 0,0 0 0,0-1-1,0 1 1,0 0 0,0-3 10,1 1 4,-1 1 3,2-7-1,-1 6 8,-1 2-24,-1 0-1,1 0 1,0-1-1,0 1 1,0 0-1,0-1 1,0 1-1,0 0 0,0 0 1,-1-1-1,1 1 1,0 0-1,0 0 1,0-1-1,0 1 1,-1 0-1,1 0 1,0 0-1,0-1 1,-1 1-1,1 0 1,0 0-1,0 0 1,-1 0-1,1 0 1,0 0-1,-1-1 1,1 1-2,-1 0 1,1 0 0,0 0-1,-1 0 1,1 0 0,0 0-1,-1-1 1,1 1 0,0 0-1,0 0 1,-1 0-1,1-1 1,0 1 0,0 0-1,-1 0 1,1-1 0,0 1-1,0 0 1,0-1 0,0 1-1,-1 0 1,1-1-1,0 1 1,0-1 0,-4 4 4,-10 6-4,10-6-6,3 0-18,1-3 23,0 0-1,0 0 1,0 0-1,0 1 0,0-1 1,-1 0-1,1 0 1,0 0-1,0 0 1,0 1-1,0-1 1,0 0-1,0 0 1,0 0-1,0 1 1,0-1-1,0 0 1,0 0-1,0 0 1,0 1-1,0-1 1,0 0-1,0 0 0,0 0 1,0 1-1,0-1 1,0 0-1,0 0 1,0 0-1,1 1 1,-1-1-1,0 0 1,0 0-1,0 0 1,0 0-1,0 1 1,0-1-1,1 0 1,-1 0-1,0 0 1,0 0-1,0 0 0,1 0 1,-1 0-1,0 1 1,0-1-1,15 5-2,-12-4-12,0-3-20,-1 2 37,-1-1-2,1 1 0,-1-1 0,0 1 0,0-1 1,0 0-1,1 1 0,-1-1 0,0 0 0,0 0 0,0 0 0,0 0 1,-1 0-1,1 0 0,0 0 0,0 0 0,-1 0 0,1 0 1,0 0-1,-1-1 0,1 1 0,-1 0 0,1 0 0,-1-1 0,0 1 1,0 0-1,0-1 0,1-1 0,-1-6 5,0 7-9,-1-1-9,1 3 14,0-1 0,0 0 0,0 0 0,-1 0 0,1 0 0,0 0-1,0 0 1,-1 1 0,1-1 0,-1 0 0,1 0 0,-1 0-1,1 1 1,-1-1 0,1 0 0,-1 0 0,-1 0 0,-3-2 4,4 3-5,0-1 1,-1 1-1,1 0 0,-1-1 1,1 1-1,0 0 1,-1 0-1,1 0 0,-1 0 1,1 0-1,0 1 1,-1-1-1,1 0 0,0 0 1,-1 1-1,1-1 1,0 1-1,-1 0 1,1-1-1,-2 2 0,1 0 1,0-1-1,0 1 1,0 0-1,0-1 0,0 1 1,1 0-1,-1 0 1,1 0-1,0 0 0,-1 1 1,1-1-1,0 0 0,0 0 1,0 1-1,1-1 1,-2 3-1,3 0 1,5 13-5,-4-15 0,1-1 3,-2-1 2,-1 0 0,1 0 0,0 0 0,0 0 0,0 0 0,0 0 0,1 0 0,-1 0 0,0-1-1,0 1 1,0 0 0,1-1 0,-1 1 0,0-1 0,1 1 0,-1-1 0,0 0 0,3 1 0,0-1 0,-3 0 2,1 1 0,0-1 0,0 0 0,0-1 0,0 1 0,0 0 0,0 0 0,-1-1 0,1 1 0,0-1 0,0 0 0,-1 1 0,1-1 0,0 0 0,-1 0 0,1 0 0,-1 0 0,1 0 0,-1-1 0,1 1 0,-1 0 0,0-1 0,2-2 0,-2 3-11,0 0 5,-1 0 0,0 1 0,0-1 0,0 1 0,0-1 0,0 0 0,0 1 0,0-1 0,0 0 0,0 1 0,0-1 0,0 1 0,0-1 0,0 0 0,0 1 0,-1-1 0,1 1 0,0-1 0,-1 0 0,-7-7-4,7 8 7,1-1 0,-1 1 0,1-1-1,-1 1 1,1 0 0,-1-1 0,1 1 0,-1 0 0,0-1 0,1 1-1,-1 0 1,0 0 0,1-1 0,-1 1 0,0 0 0,1 0 0,-1 0-1,0 0 1,1 0 0,-1 0 0,0 0 0,1 0 0,-1 0 0,0 0-1,1 1 1,-1-1 0,1 0 0,-1 0 0,0 1 0,1-1-1,-1 0 1,1 1 0,-1-1 0,0 0 0,1 1 0,-1-1 0,1 1-1,0-1 1,-1 1 0,0 0 0,0 1-3,-1 0 1,1 0-1,0 0 0,0 0 1,0 0-1,0 0 0,1 0 1,-1 0-1,0 0 0,1 3 1,-1-3-33,3 0-179,-1 1 144,0 0-1,1-1 1,0 0 0,-1 1-1,1-1 1,0 0 0,4 4-1,-4-6 14,-2 1-82,1-1 122,0 0 0,0 0 0,0 0 0,0 0 1,-1 0-1,1 0 0,0 0 0,0 0 0,0 0 1,0 0-1,-1-1 0,1 1 0,2-1 0,-1-1 12,1-1-1,-1 1 0,0-1 0,1 0 1,-1 0-1,0 0 0,-1 0 0,1 0 1,0 0-1,1-6 0,-3 7 13,3-12-2,-17-27 161,14 40-60,-19-25 497,18 26-598,1 0 1,0 0-1,0 0 0,0 0 0,0 0 0,0 0 1,0 0-1,0-1 0,-1 1 0,1 0 0,0 0 0,0 0 1,0 0-1,0 0 0,0 0 0,0 0 0,-1 0 0,1 0 1,0 0-1,0 0 0,0 0 0,0 0 0,0 0 0,-1 0 1,1 0-1,0 0 0,0 0 0,0 0 0,0 0 0,0 1 1,0-1-1,0 0 0,-1 0 0,1 0 0,0 0 1,0 0-1,0 0 0,0 0 0,0 0 0,0 0 0,0 1 1,0-1-1,0 0 0,-1 0 0,1 0 0,0 0 0,0 0 1,0 0-1,0 1 0,0-1 0,0 0 0,-3 13 51,0 19 2,2 54 187,3 0-1,4 0 1,29 150 0,42 33 186,30 102 31,-102-353-431,-3-10 83,1 0 0,-2-1 0,1 1 0,-1 0 0,0 0 0,0 0 0,-1 0 1,-2 13-1,2-19 69,-2-1-162,1-1 0,-1 1 0,1-1-1,-1 1 1,1-1 0,-1 0 0,0 0 0,1 1-1,-1-1 1,0-1 0,1 1 0,-1 0-1,0 0 1,1 0 0,-1-1 0,1 1 0,-3-2-1,-17-12 49,1 0-1,0-2 0,1 0 1,1-1-1,-23-27 0,28 32 23,-1-4 14,13 15-28,4 5-54,1 3-13,1-1 0,-1 0 0,1 0 0,1 0 0,-1-1 0,1 1 0,0-1 1,0-1-1,1 1 0,-1-1 0,1 0 0,0-1 0,0 1 0,0-1 0,0-1 0,1 1 1,-1-1-1,1-1 0,0 1 0,-1-1 0,1-1 0,0 1 0,0-1 0,0-1 0,-1 1 0,1-1 1,0-1-1,9-2 0,-13 2-93,0 1 1,0-1-1,-1 0 0,1 0 1,-1-1-1,1 1 1,-1-1-1,0 0 0,0 0 1,0 0-1,0 0 1,0 0-1,-1-1 1,0 1-1,1-1 0,-1 1 1,-1-1-1,1 0 1,0 0-1,-1 0 0,2-6 1,-1 1-805,-1 0 0,1 0 0,-1-16 0,-1 15-1097,0 1 1,-1-1 0,-2-9 0,-2-1-2421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56 1188,'2'-2'528,"21"-17"2562,-22 19-2795,11-8 494,22-11 1230,-32 18-1720,17-6 7535,-19 7-7766,-6 12 749,-16 19-796,-62 74 1084,5 3 1,-125 228 0,187-301-966,13-25-56,0 0-1,-1 0 0,-1-1 0,-10 15 0,15-23-27,1-1-40,0 0-11,0 1-1,0-1 0,0 0 1,0 0-1,0 0 1,0 1-1,0-1 0,0 0 1,0 0-1,-1 0 1,1 0-1,0 1 1,0-1-1,0 0 0,0 0 1,0 0-1,0 0 1,-1 0-1,1 0 0,0 0 1,0 1-1,0-1 1,0 0-1,-1 0 0,1 0 1,0 0-1,0 0 1,0 0-1,-1 0 1,1 0-1,0 0 0,0 0 1,0 0-1,-1 0 1,1 0-1,0 0 0,0 0 1,0 0-1,0 0 1,-1 0-1,1 0 1,0 0-1,0-1 0,0 1 1,-1 0-1,1 0 1,0 0-1,0 0 0,0 0 1,0 0-1,-1-1 1,-5-28 46,-5-40 0,4 21-8,7 45-49,-1 1-1,-1-8 5,1 8 35,4 5-31,-1 0 0,0 1-1,0-1 1,0 1 0,0-1 0,1 6 0,5 9 7,-4-11-5,1 3-1,0-1 0,0 0 0,1 1 0,0-2 0,1 1 1,0-1-1,0 0 0,1-1 0,12 11 0,-18-17-101,0-1-94,2 0 15,-1 0 0,1 0 0,-1 0 0,0-1 1,1 1-1,-1-1 0,0 0 0,1 0 0,-1 0 1,0 0-1,0-1 0,0 1 0,0-1 0,3-2 1,4-4-2042,0 0 1,13-15 0,-13 14-370,6-6-1667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1 876,'-11'-1'4247,"-15"2"-944,24-1-2245,0 1-574,-21 2 4049,26 3-4205,0-1-235,1 1 0,0-1 0,0 0 0,0 0 0,0 0 0,1 0 0,0-1 0,0 0 0,10 7 0,212 132 1576,-188-122-1389,1-1 0,0-3-1,1-1 1,50 12 0,-73-23-118,1-2 0,-1 0-1,1-2 1,26 1 0,-44-3-138,1 1 0,0 0 0,-1-1 0,1 1 0,-1-1 1,1 1-1,-1-1 0,0 0 0,1 1 0,-1-1 0,0 0 0,1 0 0,-1 0 1,0 0-1,2-2 0,-3 3-13,2-2 73,-2 0-2,1-4 1,0 0 0,-1 0 0,0 0-1,-1 0 1,1 0 0,-1 1 0,-2-10 0,-14-39 900,16 53-447,6 4-490,-1 0-39,-1-1 0,0 1-1,-1 0 1,1-1 0,0 1 0,-1 0 0,1 1 0,-1-1 0,0 0 0,0 1 0,0-1 0,-1 1 0,1 0 0,-1-1-1,2 8 1,-1 2-153,0 1-1,-1-1 0,0 0 0,-1 0 0,0 1 0,-1-1 0,-1 0 1,0 0-1,-1 0 0,0 0 0,-9 22 0,4-17-713,0-1-1,-1 1 0,-1-2 1,0 0-1,-1 0 1,-1-1-1,-19 20 1,9-14-3578,2-4 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42 1984,'0'-3'379,"-1"0"-1,0 0 1,0 0 0,0 1-1,0-1 1,0 0-1,-1 0 1,1 1 0,-1-1-1,0 0 1,0 1-1,0 0 1,-2-3 0,3 4 272,-2 3-3,-1 1-482,0 1-1,1-1 1,-1 1-1,1 0 1,0 1-1,0-1 1,1 0-1,-1 1 1,-2 6-1,-17 50 719,22-61-883,-90 374 2485,80-326-2264,-10 50 63,-60 328 1421,62-286-764,0 168-1,22-270-1304,-3-36-30,13-35-8621,-6 8 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74 261 884,'-7'0'139,"3"1"338,0 0 0,0-1-1,0 1 1,0-1 0,0 0 0,0-1-1,0 1 1,-1-1 0,1 1-1,0-1 1,1 0 0,-7-3 0,9 3-413,0 1 0,1 0 0,-1-1 0,1 1 0,-1-1 0,1 0-1,-1 1 1,1-1 0,-1 1 0,1-1 0,-1 0 0,1 1 0,0-1 0,-1 0 0,1 0 0,0 1 0,0-1 0,0 0 0,-1 0 0,1 1 0,0-1 0,0 0 0,0 0 0,0 1 0,0-1 0,0 0 0,1 0 0,-1 1 0,0-1 0,0 0 0,0 0 0,1 1 0,0-2 0,17-26 345,-18 28-408,84-115 940,-71 94-752,-12 18-142,0 1-1,1-1 0,-1 1 0,1 0 1,0-1-1,3-2 0,-4 3 518,0 3-553,1-1 0,-1 0 0,0 1 0,1-1 0,-1 1 1,0-1-1,0 1 0,0 0 0,0-1 0,1 1 0,-1 0 0,1 2 1,0-2 11,1 1-2,-1 0 0,0 0-1,-1 0 1,1 0 0,0 0 0,0 0-1,-1 0 1,0 1 0,1-1-1,-1 0 1,1 5 0,0-4 11,3 6 59,0 0-1,13 16 1,-17-23-42,8 10 314,-9-11-349,0-1 0,1 0 0,-1 0 0,0 1 0,1-1 1,-1 0-1,0 0 0,1 0 0,-1 0 0,0 0 0,1 0 0,-1 0 0,0 1 0,1-1 0,-1 0 0,0 0 0,1 0 0,-1 0 0,0 0 0,1-1 0,-1 1 1,0 0-1,1 0 0,-1 0 0,0 0 0,1 0 0,-1 0 0,0 0 0,0-1 0,1 1 0,-1 0 0,0 0 0,1 0 0,-1-1 0,0 1 0,0 0 0,0 0 1,1-1-1,-1 1 0,0-1 0,11-16 340,-4 1-93,0 1 0,2 0-1,-1 0 1,2 1 0,0 0 0,15-15-1,-24 28-240,0 0 0,0 0-1,0 0 1,0 0-1,1 0 1,-1 1-1,0-1 1,1 1-1,-1-1 1,0 1-1,1-1 1,-1 1-1,1 0 1,-1-1-1,1 1 1,-1 0-1,0 0 1,1 0 0,-1 0-1,1 1 1,-1-1-1,1 0 1,-1 1-1,0-1 1,1 1-1,2 0 1,4 4 12,0-1-1,0 1 1,-1 0 0,0 0-1,0 1 1,7 7 0,48 53-2120,-46-48-366,-7-9-2560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44 166 1548,'-6'-2'1226,"0"-1"1,0 1-1,-1 0 0,-12-3 0,51 6-1103,0-1 0,0-2 0,47-8 0,-47 5-81,702-63 786,-432 48 1764,-301 20-2471,1-1 1,0 1-1,0 0 0,0-1 1,-1 1-1,1-1 0,0 0 0,0 1 1,-1-1-1,1 0 0,-1 0 1,1 0-1,-1 0 0,3-2 1,-3 2 204,-1 1-307,1-1 0,-1 1 0,1-1 1,-1 1-1,1-1 0,-1 1 1,0-1-1,1 0 0,-1 1 0,0-1 1,1 1-1,-1-1 0,0 0 1,0 1-1,1-1 0,-1 0 0,0 1 1,0-1-1,0 0 0,0 0 1,0-1-1,1-13 268,-1 13 52,0 0-299,0 2-32,0 0 0,0 0-1,0 0 1,0 0-1,0 0 1,0 0 0,0 0-1,0 0 1,0 0-1,0 1 1,0-1 0,1 0-1,-1 0 1,0 0 0,0 0-1,0 0 1,0 0-1,0 0 1,0 0 0,0 0-1,0 0 1,0 0-1,0 0 1,0 0 0,0 0-1,0 0 1,0 0-1,0 0 1,1 0 0,-1 0-1,0 0 1,0 0-1,0 0 1,0 0 0,0 0-1,0 0 1,0 0 0,0 0-1,0 0 1,0 0-1,0 0 1,0 0 0,1 0-1,-1 0 1,0 0-1,0 0 1,0 0 0,0 0-1,0 0 1,0 0-1,0 0 1,0 0 0,0 0-1,0 0 1,0 0 0,0 0-1,0 0 1,0 0-1,0-1 1,8 14 106,14 29 61,99 199 615,-27-56-393,115 198 285,-97-200-395,100 113-1564,-204-285 926,-5-7-448,4 5-349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40 612 864,'-13'-4'3604,"-3"2"-1985,16 2-1529,0 0-1,-1 0 0,1 0 1,-1 0-1,1 0 1,0 0-1,-1 0 1,1 0-1,-1 0 1,1-1-1,0 1 0,-1 0 1,1 0-1,-1 0 1,1 0-1,0-1 1,-1 1-1,1 0 0,0 0 1,-1-1-1,1 1 1,0 0-1,0-1 1,-1 1-1,1 0 0,0-1 1,0 1-1,-1 0 1,1-1-1,0 1 1,0-1-1,0 1 0,0 0 1,0-1-1,0 1 1,-1-1-1,1 1 1,0 0-1,0-1 1,0 1-1,0-1 0,1 1 1,-1-1-1,4-4-18,1-1-1,-1 1 1,2 1 0,-1-1-1,0 1 1,1 0-1,0 0 1,0 0-1,0 1 1,0 0-1,10-3 1,36-14 238,1 2-1,86-16 1,-120 30-262,201-38 295,-183 35-296,357-65 411,-13-7-135,19-13-252,-88-1-1318,-214 55-576,-38 10-2154,-35 14 1289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17 852,'-2'-1'708,"-29"-14"4935,40 17-5571,60 10 197,110 6-1,-16-4-47,374 72 280,-481-74-465,276 66 145,52 47 3,-90-5-56,-226-91-108,393 168 135,-97-31-59,143 77-8,190 79 51,-600-278-111,-24-15 9,80 22 1,-37-14-8,-55-17-198,-54-15 288,-4-3-1239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1212,'-5'0'4845,"5"0"-4746,-1 8 946,2 15-1289,-1-22 436,6 37 514,2 0 0,16 49 0,-10-39-353,193 655 2957,-130-448-2395,0 2-1245,-67-235-1311,3-8-3748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3012 11 1244,'14'-10'5778,"-21"12"-5489,-34 14 99,0 2 0,-49 30 0,39-20-206,-349 175 750,119-64-507,-159 62 176,118-57-192,-91 54 248,-88 73 449,119-28 19,326-198-1168,55-44-226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15 1608,'-10'-6'2726,"5"4"-2365,-1 0-1,0 1 1,0 0 0,0 0 0,0 0 0,0 1 0,0 0-1,0 0 1,0 0 0,0 1 0,0 0 0,0 0 0,-9 3-1,-10 4-86,-42 21-1,60-26-150,-256 139 690,13 18-458,180-113-258,-156 106 153,-137 100 83,-89 64 48,39-43 138,311-208-333,-56 41 291,152-102-456,-3 2 51,-1 0 0,2 0 1,-11 12-1,18-18-148,9-3-1230,157-63-4855,-121 44 3372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 1296,'-1'-6'1289,"-1"12"2473,-2 63-2250,8 108 1,0-36-581,-13 769 2611,3-649-4071,7-221-716,1-17-3950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1400,'0'0'2064,"5"5"-1505,17 15-43,0-2-1,47 31 1,62 26 271,-115-67-701,348 166 1244,75-1-304,-303-124-804,253 81 329,89-8-57,-236-63-289,39 4 7,-221-51-165,333 70 257,-3 2-10,-18 27 291,-341-99-452,-1 1 1,54 32-1,-83-44-208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1220,'-9'-28'13451,"13"100"-11389,19 100 1,-18-147-2863,10 34 1,-12-51-2260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1 876,'0'0'7583,"-1"9"-6755,-1 14 0,2-1 1,0 1-1,4 27 0,-2-38-458,1-1-1,-1 0 0,2-1 0,5 15 0,-7-21-248,1 0-1,-1 0 1,0 0-1,1 0 1,0-1 0,0 1-1,0-1 1,1 1 0,-1-1-1,1 0 1,0 0-1,6 3 1,-8-5-79,1 0 0,0-1 0,-1 1 0,1-1 0,0 0 0,0 0 0,-1 0 0,1 0 0,0 0 0,0 0 0,2-1-1,-3 0-24,1 1 9,0-1 1,0 0 0,0 0-1,-1 0 1,1 0 0,0-1-1,-1 1 1,1-1 0,-1 1-1,5-5 1,2 0 104,39-29 853,-47 34-859,2 0-2,-2 1-104,1 0 1,-1 0 0,1 0 0,-1 0 0,1 0-1,-1 1 1,0-1 0,1 0 0,-1 1-1,0-1 1,1 1 0,-1 0 0,0-1-1,1 1 1,-1 0 0,0 0 0,0-1 0,0 1-1,0 0 1,0 0 0,0 1 0,0-1-1,0 0 1,0 0 0,0 0 0,-1 0-1,1 1 1,0 2 0,11 23 107,-1 0-1,-2 2 1,8 34-1,-1-3-463,-9-22-1315,-6-21-7119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20 1780,'0'-8'776,"1"-3"8265,17 85-8125,7 20 218,54 135-1,-73-216-1096,18 41-366,-10-26-1298,-3-1-4385</inkml:trace>
  <inkml:trace contextRef="#ctx0" brushRef="#br0" timeOffset="1">1 395 1832,'0'-2'1011,"0"-2"-693,0 0 0,0 0-1,0 0 1,1 0 0,0 0 0,0 0 0,0 0-1,0 1 1,0-1 0,1 0 0,-1 1 0,1-1-1,0 1 1,0-1 0,4-3 0,6-9 355,24-24 0,-33 37-567,62-58 1222,-32 32-2048,1-4-3860,-22 20 2208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1256,'0'0'2204,"1"6"-1270,2 15-278,-1 1 1597,10 39 0,-11-59-2180,-1-1-1,1 1 0,0-1 1,-1 1-1,1-1 1,0 1-1,0-1 1,0 0-1,0 0 0,0 1 1,0-1-1,1 0 1,-1 0-1,0 0 1,0 0-1,1 0 0,-1-1 1,1 1-1,-1 0 1,1 0-1,-1-1 1,1 1-1,-1-1 0,1 0 1,-1 1-1,1-1 1,0 0-1,-1 0 0,1 0 1,0 0-1,-1 0 1,1 0-1,-1-1 1,1 1-1,0 0 0,1-2 1,4 0 111,-1-1-1,1 1 1,-1-2 0,0 1-1,0-1 1,-1 0 0,10-7-1,29-29 1362,-42 39-558,2 4-807,-1-1-141,0 0 0,-1 0 1,1 1-1,-1-1 0,1 1 0,-1 0 1,0 0-1,0 0 0,0 0 0,0 0 1,0 0-1,-1 1 0,0-1 0,2 4 1,22 93 185,-16-37-5764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4 175 1792,'-3'-25'3391,"3"22"-2041,1-12-178,-1 12-647,3-10 403,0 5-436,0 1 0,0-1 0,1 1 0,5-7 0,-1 4 1,0 1 0,1 1-1,0-1 1,10-7-1,-17 15-338,22-15 765,-24 16-892,1-1 0,0 1 1,-1 0-1,1 0 0,0-1 0,0 1 0,-1 0 1,1 0-1,0 0 0,-1 0 0,1 0 0,0 0 1,0 0-1,-1 0 0,1 0 0,0 0 0,-1 1 1,1-1-1,0 0 0,0 0 0,-1 1 0,1-1 1,-1 0-1,1 1 0,0-1 0,-1 1 0,2 0 1,-1 1 5,1 0 1,-1-1 0,0 1-1,0 0 1,0 0 0,0 0 0,0 0-1,-1 1 1,2 2 0,0 4 28,-1 1 0,0-1 0,0 18 1,-2-2 80,1-1 0,7 50 0,-5-63-119,1 0 0,0-1 0,0 1 0,1-1 1,1 1-1,-1-1 0,2 0 0,-1-1 0,8 10 0,6 7 56,-7-4-75,-12-18-3,0 0 1,1-1 7,-3 1-6,1 1-6,1-3-6,-1 0-1,1 0 1,-1 0 0,0 0 0,1 0 0,-1-1-1,0 1 1,0 0 0,0 0 0,-1-1 0,1 1 0,0-1-1,-1 1 1,1-1 0,-3 2 0,-4 4-260,0 0 0,0-1 1,-11 6-1,-7 0-4089,17-8 644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2240,'0'-9'9810,"40"249"-4454,-35-196-5868,-3-17-4400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1876,'0'0'1997,"2"3"-1136,4 9 304,2-1 0,11 15 0,-17-22-946,1-1 1,1 0-1,-1 1 0,0-1 1,1 0-1,-1-1 1,1 1-1,0-1 0,0 0 1,0 0-1,7 3 1,-8-5-123,0 1 0,1-1 0,-1 1 1,1-1-1,-1 0 0,1-1 1,-1 1-1,1 0 0,-1-1 0,1 0 1,-1 0-1,4-1 0,39-21 1166,-30 14-627,-15 8-569,1 0-1,-1 0 0,1 1 0,-1-1 1,0 0-1,1 1 0,-1-1 0,1 1 0,0-1 1,-1 1-1,1 0 0,-1 0 0,1-1 1,-1 1-1,1 0 0,0 0 0,-1 1 1,1-1-1,-1 0 0,1 1 0,0-1 1,-1 0-1,1 1 0,-1 0 0,1-1 1,-1 1-1,0 0 0,1 0 0,-1 0 1,0 0-1,0 0 0,1 0 0,-1 0 1,0 0-1,0 0 0,0 1 0,0-1 1,0 0-1,-1 1 0,1-1 0,1 3 1,13 28-46,-1 0 1,-1 2 0,-2-1 0,-1 2 0,6 43 0,-15-73-878,0 4-490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1952,'0'0'2764,"1"6"-1987,-1 0-714,0 1 358,1-1 1,0 1-1,0-1 0,0 0 1,3 8-1,-4-13-316,1 1 0,0 0-1,0 0 1,-1-1 0,1 1 0,0 0 0,1-1-1,-1 1 1,0-1 0,0 0 0,1 1 0,-1-1-1,0 0 1,1 0 0,-1 0 0,1 0 0,0 0 0,-1 0-1,1 0 1,0 0 0,0-1 0,-1 1 0,1-1-1,0 1 1,3-1 0,2 0 31,-1-1 0,1 0 1,-1 0-1,1-1 0,-1 0 0,1 0 0,-1-1 0,0 1 1,0-1-1,10-7 0,30-12 1125,-45 21-1063,1 2 30,-1-1-189,1 1 0,-1-1 1,0 1-1,0-1 0,1 1 1,-1 0-1,0 0 0,0 0 0,0-1 1,0 1-1,0 0 0,0 0 0,0 0 1,0 1-1,0-1 0,0 0 1,-1 0-1,1 0 0,0 1 0,-1-1 1,1 3-1,11 37 328,-8-23-255,5 18-203,7 61 0,-10-42-7675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3 128 1356,'0'-2'1098,"-2"-45"5231,2 44-6146,0 1 0,0-1-1,1 0 1,-1 1 0,1-1-1,0 0 1,0 1 0,0-1 0,0 1-1,0-1 1,2-2 0,-1 1 17,0 1-61,0 0 1,0 0-1,0 0 1,0 1-1,1-1 1,-1 1-1,1-1 1,-1 1 0,1 0-1,0 0 1,0 0-1,0 0 1,0 0-1,6-1 1,-7 2-107,0 0 0,0 1 0,0-1 0,0 1 0,0 0 0,0 0 0,0 0 0,0 0 0,0 0 0,0 0 0,0 0 0,0 1 0,0-1 0,0 1 0,0-1 0,0 1 0,0 0 0,0 0 0,0 0 0,0 0 0,-1 0 0,1 0 0,0 0 0,-1 1 1,1-1-1,-1 1 0,0-1 0,3 4 0,-1 0 2,1 0 1,-1 0-1,-1 1 1,1 0-1,-1-1 1,0 1-1,3 12 1,3 46 160,-8-53-202,1 1 1,0-1 0,1 1 0,1-1 0,-1 0 0,2 0 0,-1 0 0,9 15 0,-9-21-4,0-1 0,0 1 0,1-1 0,0 0 0,0 0-1,0-1 1,0 1 0,1-1 0,0 0 0,7 4 0,6 1-14,30 11 0,-20-9 8,-16-5 11,-2-2-6,0 1 0,0 0 0,17 11-1,-25-14 13,0 0 0,-1 0 0,1 0 0,-1 0 0,1 0 0,-1 0 0,0 1 0,1-1 0,-1 0 0,0 1 0,0 0 0,0-1 0,0 1 0,0-1 0,-1 1 0,1 0 0,0 0 0,-1-1 0,1 1 0,-1 0 0,0 0 0,0 0 0,1-1 0,-1 1 0,0 0 0,0 0 0,-1 0 0,1 0 0,-1 2 0,-4 9 21,-1 0 0,0 0-1,-1 0 1,0-1-1,-1 0 1,0-1 0,-1 0-1,-17 18 1,5-9-238,-1-1-1,-1-1 1,-31 18 0,45-30-205,-16 9-1140,6-9-2843,9-5 992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1944,'3'-4'6868,"-1"8"-4894,6 16-459,5 30-483,21 58 501,-15-50-3767,-16-50 1645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1916,'0'0'3052,"1"6"-2193,0 4-402,0-1 0,1 1 1,0-1-1,0 1 1,1-1-1,5 11 1,-5-13-224,1-1 0,0 1 1,0-1-1,0 0 0,1-1 1,0 1-1,6 6 0,-7-10-119,-1 1 0,1-1 0,0 0 0,0 0 0,0 0 0,0 0 0,0-1 0,0 1 0,0-1 0,0 0 0,1 0 0,-1-1 0,7 1-1,-6-2 53,1 1 0,0-1 0,-1 0 0,0-1-1,1 1 1,-1-1 0,0 0 0,1-1 0,-1 1-1,0-1 1,-1 0 0,1 0 0,4-5 0,-3 4 159,0 0 1,1 0-1,-1 0 1,1 1-1,0 0 1,9-3 0,-15 6 117,2 2-377,0 0-1,0 1 1,1 0-1,-2-1 1,1 1-1,0 0 1,-1 1-1,1-1 1,-1 0-1,0 1 1,0-1-1,0 1 1,-1 0-1,1-1 1,1 7-1,2 9-346,5 36-1,-9-51 146,4 21-1383,-2-13-1041,-1-1-3365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1672,'0'0'2854,"1"4"-2063,0-2-636,-1 1 0,1 0 0,0-1 0,0 1 0,0-1 0,0 1 0,0-1 0,0 0 0,1 1 0,-1-1 0,1 0-1,-1 0 1,1 0 0,0 0 0,0 0 0,0-1 0,0 1 0,0 0 0,1-1 0,-1 0 0,0 1 0,1-1 0,-1 0 0,1 0 0,-1 0 0,1-1 0,-1 1 0,1-1 0,0 1-1,-1-1 1,1 0 0,4 0 0,4 0 4,0-1 0,0-1-1,0 1 1,-1-2 0,1 1-1,-1-2 1,0 1 0,1-1-1,9-6 1,7-6 1559,46-35-1,-73 51-1673,1 0-1,-1 0 1,1-1 0,-1 1-1,1 0 1,-1 0-1,1 0 1,-1 0 0,1 0-1,-1-1 1,1 1-1,0 0 1,-1 0 0,1 0-1,-1 0 1,1 1 0,-1-1-1,1 0 1,-1 0-1,1 0 1,-1 0 0,1 1-1,-1-1 1,1 0 0,-1 0-1,1 1 1,-1-1-1,0 0 1,1 1 0,-1-1-1,1 0 1,-1 1-1,0-1 1,1 1 0,-1-1-1,0 0 1,0 1 0,1-1-1,-1 1 1,0-1-1,0 1 1,0-1 0,0 1-1,1-1 1,-1 2 0,9 29 33,-8-25 115,2 9 7,3 26-1,-4-27-298,0 0-1,5 18 1,-1-10-667,0 2-1368,1-10-4579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94 1388,'-7'-16'5154,"6"13"-4928,1 1 1,0 0-1,0 0 0,0 0 1,0-1-1,0 1 1,0 0-1,1 0 0,-1-1 1,1 1-1,0 0 0,-1 0 1,1 0-1,0 0 1,0 0-1,0 0 0,1 0 1,-1 0-1,0 1 0,1-1 1,-1 0-1,1 1 1,-1-1-1,1 1 0,0-1 1,0 1-1,2-1 1,0-1-77,-1 0 0,1 1 0,0 0 1,0 0-1,0 0 0,0 0 0,1 1 1,-1-1-1,0 1 0,1 0 0,-1 1 1,7-1-1,-8 1-110,-1 0 0,0 0 0,0 0-1,1 1 1,-1-1 0,0 1 0,0 0 0,1 0 0,-1 0 0,0 0 0,0 0-1,0 0 1,0 0 0,0 1 0,0-1 0,-1 1 0,1-1 0,0 1 0,-1 0 0,1 0-1,-1 0 1,0 0 0,0 0 0,1 0 0,0 3 0,2 7 36,0 1-1,-1-1 1,0 1 0,-1 0 0,-1 0 0,0 0 0,-1 26 0,-1-20-141,2 0 1,4 32-1,23 75-2878,-27-123 2501,-1 1 0,0 0 0,0 0 0,0 0 0,-1 0 1,1 0-1,-1 0 0,0 0 0,0 0 0,0 0 0,-1-1 0,1 1 0,-1 0 0,-3 3 0,-4 7-2590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47 218 1788,'0'0'6913,"5"-5"-6512,7-10-69,0 0 1,-1-1 0,0 0-1,11-26 1,-20 36-195,1 0 1,-2 0-1,1 0 1,-1 0-1,0 0 1,0 0-1,0 0 1,-1-1-1,0 1 0,0 0 1,-1 0-1,0 0 1,-2-8-1,3 13-88,-1 0 1,0 0-1,0 0 0,0-1 1,0 1-1,0 1 0,-1-1 1,1 0-1,0 0 0,0 0 1,-1 1-1,1-1 0,0 0 0,-1 1 1,1 0-1,0-1 0,-1 1 1,1 0-1,-2-1 0,1 1 24,-1-1 199,-2 3-6,-1 1-199,0 0 0,0 0 0,1 1 0,0 0 0,-1 0 0,1 0 0,1 0 0,-1 1 0,0-1 0,1 1 0,0 1 0,1-1 0,-1 0 0,1 1 0,-4 7 0,5-7-29,-1 0-1,1 0 0,1 1 1,-1-1-1,1 1 0,0-1 1,0 1-1,1-1 0,0 1 1,0-1-1,1 1 0,0-1 1,0 1-1,0-1 0,1 1 1,0-1-1,0 0 0,0 0 1,1 0-1,0 0 0,0 0 0,6 7 1,-5-9-52,0 0 0,1 0 0,-1 0 1,1-1-1,0 0 0,0 0 0,0 0 0,0-1 1,1 1-1,-1-1 0,1-1 0,-1 1 0,1-1 1,9 2-1,-2-2-223,0 0 0,0-1 0,0 0 1,0-1-1,18-3 0,-19 2-144,0-2 0,0 1 0,13-7 0,-20 8-165,-1 0 0,1 0 0,-1 0 0,0-1 0,0 0-1,0 0 1,-1 0 0,1 0 0,-1-1 0,1 0 0,2-3 0,2-6-2444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1052,'-11'-12'10719,"8"24"-10346,0 1 1,1-1-1,0 1 0,1-1 0,1 23 1,22 129 1651,-17-142-2235,0 0 0,2 0 0,0 0 0,2-1 0,12 24 0,-20-43-74,0-1-1,0 1 1,0 0 0,0-1-1,0 1 1,0-1 0,0 1-1,1-1 1,-1 0-1,1 0 1,-1 1 0,1-1-1,-1 0 1,1 0 0,2 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20 107 1540,'-6'-12'943,"4"8"-487,-1-1 0,1 1 1,0-1-1,-2-7 0,4 11-302,0 0 0,0 0 0,-1-1 0,1 1 0,0 0 0,0-1 0,0 1-1,1 0 1,-1-1 0,0 1 0,0 0 0,1 0 0,-1-1 0,1 1 0,-1 0 0,1 0 0,-1-1 0,1 1-1,0 0 1,-1 0 0,1 0 0,2-1 0,1-2 66,1 0 0,0 1 0,0 0 0,1 0 0,-1 0 1,1 1-1,-1 0 0,1 0 0,0 0 0,-1 1 0,1-1 0,9 1 0,11-1 238,38 1-1,-62 1-432,17 0 178,-1 2 0,1 0 0,-1 1-1,30 8 1,-42-9-130,0 1 0,0-1 0,0 1 0,-1 1 0,1-1 0,7 7 0,-10-8-19,0 0 0,-1 1 1,1-1-1,-1 1 0,0 0 1,0-1-1,0 1 0,0 0 1,0 0-1,-1 0 1,1 0-1,-1 1 0,2 4 1,-5-1 77,-1 3-96,-2-1 0,1 1 0,-1-1 0,-1 0 0,1 0 0,-1-1 0,-1 0 0,0 0 0,0 0 0,-1-1 0,1 0 0,-2-1 0,1 1 0,-10 4 0,-4 2 26,-1 0-1,0-2 1,0-1-1,-45 13 1,60-20-116,-1-1 0,1 0 0,-1 0 0,0-1 0,0 0 0,-10-1 0,17 0-279,-1-1-141,-10-4-143,10 4-150,0-5-807,1 1-2812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54 350 1160,'0'0'3265,"0"-2"-2777,0 4 414,-9 24 2001,-21 77-1997,30-101-886,-13 73 554,12-67-516,1-1-1,0 0 1,0 1 0,0-1 0,1 0-1,0 1 1,1-1 0,2 9 0,-3-14-44,0 0 1,0 0-1,0 0 1,0 0-1,0 0 1,0-1-1,0 1 1,0 0 0,1-1-1,-1 1 1,1-1-1,-1 1 1,1-1-1,0 0 1,-1 0-1,1 0 1,0 0 0,0 0-1,0 0 1,0 0-1,0 0 1,0-1-1,0 1 1,0-1-1,0 0 1,0 1-1,0-1 1,0 0 0,0 0-1,0 0 1,0-1-1,0 1 1,3-1-1,-1 0-5,-1 0 0,0 0 0,0-1 0,0 1 0,0-1 0,0 0 0,0 0 0,0 0 0,0 0 0,-1-1 0,1 1 0,-1-1 0,0 1 0,0-1 0,1 0 0,-2 0 0,1 0 0,0 0 0,-1 0 0,1 0 0,0-6 0,1-5 69,0-1 0,-2 0 0,0 0 0,0 0 0,-2-1 0,0 1 0,0 0 0,-5-15 0,-2-29 821,7 57-433,1 10-411,0 4-30,0 0 1,1 0-1,0 0 1,1-1-1,0 1 0,1 0 1,7 20-1,-7-25-20,1 0-1,0 0 1,0-1-1,1 1 1,-1-1-1,1 0 1,9 8-1,-13-14-13,0 1 0,0-1 1,-1 1-1,1-1 0,1 1 0,-1-1 0,0 0 0,0 1 0,0-1 0,0 0 0,0 0 0,0 0 0,0 0 1,0 0-1,2 0 0,2 0-23,2 0-23,0-1 0,0 1-1,0-1 1,0 0-1,0-1 1,0 0 0,0 0-1,-1 0 1,1-1 0,-1 0-1,1 0 1,-1-1-1,0 0 1,10-8 0,-3 1-47,-1 0 1,0 0 0,-1-2 0,0 1-1,11-17 1,-14 16 89,0-1-1,-1-1 1,0 1 0,-1-1-1,-1 0 1,0 0-1,-1-1 1,-1 1 0,0-1-1,-1 0 1,-1 0 0,-1-29-1,-2 22 222,0 1-1,-2-1 1,-1 1-1,-1 0 1,0 0-1,-2 0 1,-1 1-1,-14-27 1,22 48-195,1-1 0,0 1 0,0 0 0,0-1 0,0 1 0,0 0 0,-1 0 0,1-1 0,0 1 0,0 0 0,0 0 0,-1 0 0,1-1 0,0 1 0,0 0 0,-1 0 0,1 0 0,0 0 0,-1-1 0,1 1 0,0 0 0,0 0 0,-1 0 0,1 0 0,0 0 0,-1 0 0,1 0 0,0 0 0,-1 0 0,1 0 0,0 0 0,0 0 0,-1 0 0,1 0 0,0 0 0,-1 0 0,1 1 0,0-1 0,-1 0 0,-8 8 443,6-5-560,3-3 107,0 0 0,-1 1-1,1-1 1,0 0-1,-1 0 1,1 1-1,0-1 1,0 0 0,-1 1-1,1-1 1,0 0-1,0 1 1,0-1-1,0 1 1,-1-1 0,1 0-1,0 1 1,0-1-1,0 1 1,0-1-1,0 0 1,0 1 0,0-1-1,0 1 1,-2 51-254,3 0 0,1-1 0,3 1 0,14 65 0,-5-75-3872,-11-32 1138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31 379 1464,'-5'-4'157,"3"3"90,0 0 0,1 0 0,-1 0 0,0 0 0,1 0 1,-1-1-1,1 1 0,-1 0 0,1-1 0,-1 0 1,1 1-1,0-1 0,0 0 0,0 1 0,0-1 1,0 0-1,0-2 0,0 1 636,4 0-509,4-6-143,2 0 0,-1 1 0,1 0 0,1 1 1,-1 0-1,1 0 0,18-8 0,8-6 27,41-24 147,19-12-59,-68 37-165,-26 19-101,3-5-44,-5 6-10,0 0 0,0 0 0,0 0 1,-1 0-1,1 0 0,0 0 0,0 0 0,0 0 0,0 0 1,0 1-1,0-1 0,0 0 0,0 0 0,0 0 0,1 0 1,-1 0-1,0 0 0,0 0 0,0 0 0,0 0 1,0 0-1,0 1 0,0-1 0,0 0 0,0 0 0,0 0 1,0 0-1,0 0 0,0 0 0,0 0 0,0 0 1,0 0-1,0 0 0,0 0 0,1 0 0,-1 0 0,0 0 1,0 0-1,0 0 0,0 0 0,0 0 0,0 0 1,0 0-1,0 0 0,0 0 0,0 0 0,1 0 0,-3 4-19,-15 36 430,-23 81-1,39-116-416,-4 18 102,2 0-1,0-1 1,0 44 0,3-54-68,0-10-48,0 0 0,0 0 0,-1 0 0,2 0 0,-1-1 0,0 1-1,0 0 1,0 0 0,1 0 0,-1 0 0,1 0 0,0 0 0,0-1-1,-1 1 1,1 0 0,0-1 0,0 1 0,1 0 0,1 2 0,-1-3-44,-1-1-54,1 0 63,-1 0 0,0 0 0,1 0-1,-1 0 1,1 0 0,-1 0 0,0-1 0,1 1-1,-1-1 1,2 0 0,-1-1-109,5-7 44,-1 0-1,0 0 0,0 0 0,-1 0 0,0-1 0,-1 0 0,0 0 0,4-18 0,-8 27 87,0 0-1,0 0 1,0 0 0,1 0-1,-1 0 1,0 0-1,0 0 1,1 0-1,-1 0 1,0 0-1,1 0 1,-1 0-1,1 0 1,-1 0-1,1 0 1,0 0-1,1-1 1,2 14-94,-2-4 124,0-3-66,1-5-146,1-1 168,-1 0 1,1 0-1,0 0 1,-1-1-1,1 1 1,-1-1-1,1 0 1,-1 0-1,0 0 1,0 0-1,0-1 1,0 1-1,0-1 1,0 0-1,-1 0 0,1 0 1,-1 0-1,3-5 1,6-10-32,-1 0 1,9-21-1,-19 38 52,5-11-8,-1-1 0,0 1 1,-1-1-1,-1 0 0,0 0 0,0 0 1,-1-25-1,-2 15 169,-1-1 0,-2 1 0,-7-33 0,10 54-102,1 2-46,-1 0 0,1 1 1,-1-1-1,1 1 0,-1-1 0,1 0 0,0 1 0,-1-1 0,1 1 0,-1-1 0,1 1 0,0-1 0,0 1 0,-1-1 0,1 1 0,0-1 0,0 1 0,0-1 0,-1 1 0,1-1 0,0 1 0,0 0 1,0-1-1,0 1 0,0-1 0,0 1 0,0 0 0,0-1 0,1 2 0,2 35 91,12 42-28,-15-78-68,13 43 80,-11-42-81,0 0 1,0-1 0,-1 1 0,1 0-1,0-1 1,0 0 0,1 1-1,-1-1 1,0 0 0,0 0 0,1 0-1,-1-1 1,0 1 0,1-1-1,-1 1 1,1-1 0,-1 0-1,3 1 1,57 3 284,-47-3-227,33 5 87,-45-5-137,1 0 0,-1 0 0,0 0 0,1 1 0,-1-1-1,0 1 1,0 0 0,0 0 0,0 0 0,0 0 0,3 3 0,-6-4-11,1 0 1,-1 0-1,1 1 0,-1-1 1,1 0-1,-1 0 0,0 0 1,1 0-1,-1 1 1,0-1-1,0 0 0,0 0 1,0 1-1,0-1 0,0 0 1,0 0-1,0 0 1,-1 3-1,0-2 2,0 1 0,1-1 1,-1 1-1,0-1 0,-1 1 0,1-1 0,0 0 0,0 0 1,-3 3-1,-2 0 4,1 0 0,-1-1 0,0 0 1,0 0-1,-1-1 0,1 0 0,-1 0 0,1 0 1,-1-1-1,0 0 0,0 0 0,0-1 0,-13 1 1,16-1-54,-1-1 0,1 1 0,0-1 0,-1-1 0,1 1 0,0 0 0,-1-1 0,1 0 0,0 0 0,-1-1 0,1 1 0,0-1 1,0 0-1,0 0 0,0 0 0,1 0 0,-1-1 0,1 1 0,-1-1 0,1 0 0,0 0 0,0 0 0,0-1 0,-3-5 0,5 8-391,-10-30-5184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1092,'0'0'1032,"-1"-3"-88,-1-3-926,-3 3 1494,0 4 2724,-2 4-4021,0 0 1,1 1-1,0-1 0,0 1 0,0 1 0,1-1 1,0 1-1,-6 9 0,-1 8 242,0 0-1,1 1 1,1 0 0,2 0 0,-10 48-1,17-66-342,1 0-1,0 0 0,0 0 1,1 0-1,1 8 0,-2-15-110,0 0-1,0 0 1,0 1 0,0-1-1,0 0 1,1 0-1,-1 0 1,0 0 0,0 1-1,0-1 1,0 0-1,0 0 1,0 0-1,1 0 1,-1 0 0,0 0-1,0 1 1,0-1-1,0 0 1,1 0-1,-1 0 1,0 0 0,0 0-1,0 0 1,1 0-1,-1 0 1,0 0 0,0 0-1,0 0 1,1 0-1,-1 0 1,0 0-1,0 0 1,0 0 0,0 0-1,1 0 1,-1 0-1,11-5 66,5-6-29,-16 11-44,6-6 24,-1 0 0,-1 0 0,1-1-1,-1 0 1,0 1 0,-1-1-1,1 0 1,-1-1 0,-1 1 0,3-13-1,5-7 334,-10 25-273,0 1-71,1 1 0,-1 0 0,0 0 0,0-1 0,0 1 0,0 0 0,0 0 0,1-1 0,-1 1 0,0 0 0,0 0 0,0-1 0,1 1 0,-1 0 0,0 0 0,0 0 0,1 0-1,-1-1 1,0 1 0,0 0 0,1 0 0,-1 0 0,0 0 0,0 0 0,1 0 0,-1 0 0,0 0 0,1 0 0,-1 0 0,0 0 0,1 0 0,-1 0 0,0 0 0,0 0 0,1 0 0,-1 0 0,0 0 0,1 0 0,-1 0 0,0 0 0,0 0 0,1 1 0,-1-1 0,0 0 0,0 0 0,1 0 0,-1 0 0,0 1-1,0-1 1,16 16 134,-8-4-178,7 12-1339,19 20 1,-20-32-7681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35 952,'2'-17'2878,"-1"-1"4385,-6 21-6674,-14 10-42,17-11-456,0 0 0,0 0 0,1 0 0,-1 1 1,0-1-1,1 1 0,-1-1 0,1 1 0,0-1 0,0 1 0,0 0 0,0-1 0,1 1 0,-1 0 0,1 0 0,-1 0 0,1 3 1,0-1 53,-1 2-17,0-1 0,1 1 0,0 0 0,1-1-1,0 1 1,0-1 0,0 1 0,0-1 0,4 8 0,1 2 189,2 0 0,9 15 1,4 8 265,-20-36-533,0 0 0,0-1 0,-1 1-1,1 0 1,-1 0 0,1 5 0,-1-7-54,0 3 100,-1 0-7,-3 2-67,1 0 0,-1 0 0,0 0 0,0-1 0,0 1 1,-1-1-1,0 0 0,0 0 0,0-1 0,-1 0 0,1 0 0,-9 4 1,6-3-94,0-1 1,-1 0 0,0 0-1,-17 3 1,21-6-450,0 0 0,1 0 0,-1-1 0,0 0-1,0 0 1,-7-1 0,8 0-1606,-9-9-5133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2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1332,'14'4'3470,"-11"-4"-2491,4-2-593,0 0 1,-1 0 0,1 0 0,-1-1 0,1 0 0,-1-1 0,0 1-1,0-1 1,0 0 0,-1 0 0,1-1 0,6-8 0,2-1 201,-2 0 1,0-1-1,16-27 1,-26 38-416,0 1 0,0-1 0,0 0 0,-1 0 0,0 0 0,0 0 0,0 0 0,0-1-1,0 1 1,-1 0 0,0 0 0,0-1 0,0 1 0,0 0 0,-1 0 0,-1-5 0,2 8-123,0 0-1,-1 0 0,1 0 1,-1 0-1,1 0 0,0 0 1,-1 1-1,0-1 0,1 0 1,-1 0-1,0 0 1,1 1-1,-1-1 0,0 0 1,0 1-1,1-1 0,-1 1 1,0-1-1,0 1 1,-2-1-1,2 0 246,-3 2-23,-14 1 0,17-2-251,0 0-1,0 0 1,0 1-1,0-1 1,0 0-1,0 1 1,0-1-1,0 0 1,0 1-1,0-1 1,0 1 0,1-1-1,-1 1 1,0 0-1,0-1 1,1 1-1,-1 0 1,0-1-1,0 3 1,-2 0 47,-3 3 2,1 1 0,0-1 0,1 1 0,-1 0 0,1 0 0,1 0 0,-1 1 0,1 0 0,0-1 0,1 1 0,0 0 0,-2 13 0,3-7 5,-1-1-1,2 1 1,0-1 0,0 1 0,1 0 0,6 24 0,-5-31-74,1-1 0,-1 0 0,1 0 0,1 0 0,-1 0 0,7 8 0,-10-13-23,1-1 1,0 1-1,0 0 1,-1 0-1,1 0 1,0-1-1,0 1 1,0 0-1,0-1 0,0 1 1,0-1-1,0 1 1,0-1-1,0 0 1,2 1-1,1 0-61,1 1-98,0 0 0,0 0 0,1-1 0,-1 1 1,0-1-1,1-1 0,-1 1 0,0-1 0,1 0 1,-1 0-1,1 0 0,-1-1 0,10-2 0,-8 1-1168,0 0 0,-1-1 0,1 1 0,-1-2 0,11-5 0,-5 0-2745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7 155 1904,'-6'-1'6896,"19"-16"-6419,0 1 0,28-27 0,7-7 129,-46 49-666,-1-1-1,0 0 1,0 0-1,0 0 1,0 0-1,0 0 1,0 0-1,-1 0 1,2-4-1,-2 4 67,1-1-146,-4 8-426,-1 6 690,0-1 0,1 1 1,1 0-1,-1 0 0,1 0 1,1 0-1,0 12 0,2 30 317,3 1-1,11 54 0,-9-70-335,-2-13-138,1-1 0,14 44 0,-18-67-262,0 3-87,8 20-1426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0 836,'0'0'4786,"2"5"-4067,8 23 317,-1 0 0,-1 1 0,5 35 0,2 10 373,0-11-659,-14-61-936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1076,'0'0'2286,"0"-2"-1294,-3-4-447,-1-4 1666,2 4-4261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28 239 1072,'-28'-47'8334,"34"50"-8098,3 2-125,1 1 1,-1 0-1,-1 1 0,1-1 0,-1 2 1,10 10-1,-5-2 79,-1 0 0,20 37 0,-28-46-153,-1 1 1,1-1-1,-1 1 1,-1 0-1,0 0 1,0 0 0,0 0-1,-1 0 1,0 0-1,-1 10 1,0-15-38,0 0 1,-1 0-1,1 0 0,-1 0 1,0 0-1,0 0 1,0 0-1,0-1 0,-1 1 1,1 0-1,-1-1 1,0 1-1,1-1 1,-1 1-1,0-1 0,-1 0 1,1 0-1,0 0 1,0 0-1,-1 0 1,0-1-1,1 1 0,-1-1 1,0 1-1,1-1 1,-6 1-1,6-1-11,0-1 0,0 1 1,0-1-1,0 0 0,0 0 0,0 0 0,0 0 0,0 0 1,0-1-1,-1 1 0,1-1 0,0 1 0,0-1 1,-3-1-1,4 1 17,0 1-10,0-1 0,0 1 0,0-1 0,0 1 0,0-1 0,0 1 0,0-1 0,1 0 0,-1 0 0,0 1 0,0-1 0,1 0 0,-1 0 0,1 0 0,-1 0 0,1 0 0,-1 0 0,1 0 0,-1 0 0,1 0 0,-1-2 0,1 0-6,0 0 0,-1 0 1,1 0-1,0 0 1,0 0-1,1 0 0,0-4 1,4-14-8,2 0 1,0 0-1,1 1 1,1 1-1,1-1 1,14-20-1,-13 20 14,-8 14 2,0-1 1,0 2-1,1-1 1,0 0 0,0 1-1,9-10 1,-12 14 16,4-1 9,-5 2-22,0 0 0,1-1 0,-1 1 0,0 0 0,0 0 0,1 0 0,-1 0 0,0 0 1,0-1-1,1 1 0,-1 0 0,0 0 0,1 0 0,-1 0 0,0 0 0,0 0 0,1 0 0,-1 0 0,0 0 0,1 0 0,-1 0 0,0 0 0,0 0 0,1 0 0,-1 1 0,0-1 0,1 0 0,-1 0 0,0 0 0,0 0 0,1 0 0,-1 1 0,0-1 0,0 0 0,0 0 0,1 0 0,-1 1 0,0-1 0,7 7 30,-1-1 1,0 1-1,-1 0 1,1 1-1,-1-1 0,7 17 1,22 58 132,-4-8-53,8 1 47,-38-74-157,0-1-1,0 1 0,0-1 1,0 0-1,0 1 1,0-1-1,1 0 0,-1 1 1,0-1-1,0 0 0,1 1 1,-1-1-1,0 0 0,0 0 1,1 1-1,-1-1 0,0 0 1,1 0-1,-1 1 0,0-1 1,1 0-1,-1 0 0,0 0 1,1 0-1,-1 1 1,1-1-1,-1 0 0,0 0 1,1 0-1,-1 0 0,1 0 1,-1 0-1,0 0 0,1 0 1,-1 0-1,1 0 0,-1-1 1,0 1-1,1 0 0,16-12 6,-10 4 22,-1 0 0,0-1 0,0 1 0,-1-1 0,0-1-1,7-16 1,-1 3 29,-3 4-13,-3 8 14,1 0 0,0-1 0,0 2 0,13-16 0,-18 25-54,0 0 0,0 1-1,0-1 1,0 1 0,0 0 0,0-1 0,1 1 0,-1 0 0,0 0 0,0 0-1,0 0 1,0-1 0,0 2 0,0-1 0,1 0 0,-1 0 0,0 0 0,0 0-1,0 1 1,0-1 0,0 0 0,0 1 0,0-1 0,0 1 0,0 0 0,0-1-1,0 1 1,0 0 0,0-1 0,0 1 0,0 1 0,13 12 20,-1 1 0,15 23 0,-13-18-43,17 19 1,-30-38 9,0 0 0,0 0-1,0 0 1,0 0 0,0-1-1,0 1 1,0-1 0,1 1-1,-1-1 1,0 0 0,0 0-1,0 0 1,4 0 0,-5 0 1,3 0-2,0-1-1,0 1 0,-1-1 1,1 0-1,0 0 0,-1-1 1,1 1-1,-1-1 0,1 0 1,-1 0-1,0 0 0,1 0 1,-1 0-1,5-6 0,0 0-7,0-1-1,0 0 0,7-13 0,-8 12 11,-1-1 0,0 0 0,-1 0 0,0 0-1,6-24 1,-11 21-11,0 10 13,0 1-4,-1 2 7,1 0 0,0 0 0,-1 0 1,1 0-1,0 0 0,-1 0 0,1 0 0,-1 0 0,0 1 1,1-1-1,-1 0 0,-1-1 0,1 0-1,0 2 1,1-1 1,-1 1-1,1-1 0,-1 1 0,0 0 1,1-1-1,-1 1 0,1-1 0,-1 1 1,0 0-1,1 0 0,-1-1 1,0 1-1,0 0 0,1 0 0,-1 0 1,0 0-1,1 0 0,-1 0 0,0 0 1,0 0-1,1 0 0,-1 0 0,0 0 1,1 0-1,-1 1 0,0-1 0,-1 1 1,-11 5-12,10-5-14,0 1 0,1-1 0,0 1-1,-1 0 1,1 0 0,0 0 0,0 0 0,0 0 0,0 0 0,0 0 0,0 1 0,1-1 0,-1 1 0,1-1 0,-2 6-1,0-3-72,-1 11-415,3-13 161,1 1-53,-1 13-41,1-13-36,1-1-25,2 10-8,-2-9 1,-1-4 378,1 1 1,-1-1-1,1 1 0,-1-1 1,1 1-1,-1-1 0,1 1 1,-1-1-1,1 0 1,-1 1-1,1-1 0,0 0 1,-1 1-1,1-1 1,0 0-1,-1 0 0,1 0 1,1 1-1,13-2-36,-11 1 202,-2-2 126,9-6 35,-8 6 1269,11 23-806,-13-17-604,1-1 0,0 0 0,0 0 0,0 0 1,1 0-1,-1 0 0,1 0 0,-1 0 0,1-1 0,0 0 0,0 1 0,5 2 0,0-1-71,0 0-1,0 0 1,12 4-1,-17-7 20,-1 0 0,1 0 0,0-1-1,0 1 1,-1 0 0,1-1 0,0 0 0,0 0 0,0 0-1,0 0 1,-1 0 0,1 0 0,0-1 0,0 1 0,0-1-1,-1 0 1,1 0 0,0 0 0,-1 0 0,1 0-1,-1-1 1,1 1 0,-1-1 0,0 0 0,1 1 0,-1-1-1,0 0 1,0 0 0,-1-1 0,1 1 0,0 0 0,-1-1-1,1 1 1,-1-1 0,2-2 0,0-3 128,0 0 1,-1-1 0,0 1-1,0-1 1,-1 1-1,1-1 1,-2 0-1,0 1 1,0-1-1,-1-9 1,-5-22 625,-2 1 0,-1-1-1,-2 2 1,-2 0 0,-18-39 0,21 60-100,4 11-287,2 6 665,2 9-992,-1 1 0,2 0-1,-1-1 1,1 1 0,1 0 0,0 0 0,0 0-1,2 12 1,19 86-243,-13-71 10,0-3-292,1-1 0,22 53 0,-19-60-1846,26 42 1,-27-53-792,0-5 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38 183 984,'0'0'985,"3"0"-105,-1 0-660,1 0 0,0 0 0,-1 0 0,1 0 0,0-1 0,-1 1 0,1-1 0,-1 0 1,1 0-1,-1 0 0,1 0 0,-1 0 0,1-1 0,-1 1 0,0-1 0,0 1 0,0-1 0,0 0 0,0 0 0,0 0 0,2-3 0,0-1 70,0 0 0,0 0-1,-1 0 1,0 0-1,0-1 1,0 1-1,2-11 1,-5 15-185,0-1 1,0 1 0,0 0-1,0-1 1,-1 1-1,1-1 1,-1 1-1,1 0 1,-1-1-1,-1-2 1,1 3 6,0 1-65,1 0 1,-1 0-1,1 0 1,-1 0 0,0 1-1,1-1 1,-1 0-1,0 0 1,1 1-1,-1-1 1,0 1 0,0-1-1,0 0 1,0 1-1,1 0 1,-1-1 0,0 1-1,0-1 1,0 1-1,0 0 1,0 0-1,0 0 1,0-1 0,-1 1-1,0 0 21,0 0 0,0 0 0,0 0 0,0 0 0,0 1 0,0-1 0,0 1 0,1-1 0,-1 1 0,0-1 0,0 1 0,0 0 0,-1 1 0,-3 3 19,1 0-1,-1 0 0,1 1 1,1 0-1,-1 0 0,1 0 1,0 0-1,1 0 0,-1 1 1,1 0-1,0 0 1,1 0-1,0 0 0,0 0 1,-1 11-1,0 2 49,0 0 0,2-1 0,0 1 0,5 36 0,-3-49-96,0 1-1,1-1 1,0 0 0,0 0 0,0 0-1,1 0 1,0-1 0,8 13-1,-9-16-111,1 1 1,-1-1-1,1 0 0,0 0 0,0 0 0,0 0 0,0-1 0,1 1 0,-1-1 1,1 0-1,-1 0 0,1 0 0,0 0 0,0-1 0,0 1 0,6 0 0,-5-1-275,0-1-1,0 1 0,0-1 1,0 0-1,0-1 0,0 1 1,0-1-1,0 0 0,0-1 1,7-2-1,9-10-3778,-11 5 1138</inkml:trace>
  <inkml:trace contextRef="#ctx0" brushRef="#br0" timeOffset="1">250 47 832,'-14'-47'9789,"69"197"-8051,-46-124-1453,-1 0 0,-1 1 0,6 45 0,-13-68-247,0 0 0,0 1 0,-1-1 0,0 0-1,1 0 1,-1 0 0,-1 0 0,1 0 0,-1 0-1,-1 3 1,2-5 19,-4 1 14,5-3-67,0 0 0,-1 0 0,1 1 1,0-1-1,0 0 0,-1 0 0,1 1 0,0-1 0,-1 0 0,1 0 0,0 0 0,-1 0 0,1 0 0,0 0 0,-1 1 0,1-1 0,0 0 0,-1 0 0,1 0 0,0 0 0,-1 0 1,1 0-1,0 0 0,-1-1 0,1 1 0,-1 0 0,1 0 0,0 0 0,-1 0 0,1 0 0,0 0 0,0-1 0,-1 1 0,1 0 0,-1-1 0,-2-1 1,0-1-1,-1 1 1,1-1 0,1 0-1,-1 0 1,0 0-1,1-1 1,-1 1-1,1-1 1,0 1 0,0-1-1,-2-6 1,1-6-169,1 0 1,1-1-1,0 1 1,1-1-1,0 1 0,1 0 1,1-1-1,1 1 1,1 0-1,5-18 1,-8 31-73,4-14-1408,1 4-2635,-3 7 1460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 1788,'0'0'1185,"-3"-1"-104,0 0-875,0 1 0,0 0 1,0 1-1,-1-1 1,1 0-1,0 1 0,0-1 1,0 1-1,0 0 0,0 0 1,0 0-1,1 1 0,-1-1 1,0 1-1,0 0 1,1-1-1,-1 1 0,1 0 1,0 0-1,-3 3 0,-1 1 102,0 0-1,0 1 1,0 0-1,1 0 1,0 0-1,-6 12 1,7-8-130,-1 0 0,2 0 0,0 0 0,0 0 0,1 1 0,0-1 0,1 1 0,0-1 0,1 1 0,0-1 1,1 1-1,1-1 0,4 22 0,0-16-7,-1 0 0,2 0 1,0-1-1,1 0 0,1-1 0,0 0 1,1 0-1,17 19 0,-17-24-30,-7-7-52,-1-1-1,1 0 1,-1 1-1,1-1 1,-1 1-1,0 0 1,0 0-1,-1 0 1,1 0-1,0 0 1,-1 0-1,2 7 0,-3-9-59,0 1-1,0 0 1,-1 0-1,1-1 0,-1 1 1,0 0-1,1-1 0,-1 1 1,0-1-1,0 1 1,0-1-1,0 1 0,0-1 1,0 0-1,0 1 0,-1-1 1,1 0-1,0 0 1,-1 0-1,1 0 0,-1 0 1,1 0-1,-1 0 0,0-1 1,-2 2-1,-5 1 25,-1 1 1,0-2-1,-11 3 0,12-3-13,-4 0-459,0-1 0,0 0 0,-13 0 1,24-1-364,-6-4-2404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47 984,'7'-2'7527,"1"14"-6667,-1 1 0,8 16 0,16 26 868,-28-51-1605,0 1 0,0-1 0,1 0 0,-1 0 1,1 0-1,0-1 0,0 0 0,9 6 0,-11-8-132,-1 0 1,1-1-1,0 1 0,-1-1 0,1 1 1,0-1-1,-1 0 0,1 0 0,0 0 0,0 0 1,0 0-1,-1 0 0,1 0 0,0 0 0,0-1 1,-1 1-1,1-1 0,0 1 0,-1-1 1,1 0-1,-1 0 0,1 1 0,0-1 0,-1 0 1,0 0-1,1-1 0,-1 1 0,2-2 0,1 0-16,1-2-31,0 0 1,0 0-1,6-9 1,-9 12 40,-1 0-18,2-2-4,-3 4 34,0 0 0,0 0 0,0-1 1,0 1-1,0 0 0,1 0 0,-1-1 0,0 1 0,0 0 0,0 0 1,0-1-1,0 1 0,1 0 0,-1 0 0,0 0 0,0-1 0,0 1 1,1 0-1,-1 0 0,0 0 0,0 0 0,0 0 0,1 0 1,-1-1-1,0 1 0,0 0 0,1 0 0,-1 0 0,0 0 0,0 0 1,1 0-1,-1 0 0,0 0 0,1 0 0,-1 0 0,0 0 1,0 0-1,1 0 0,-1 0 0,0 0 0,0 1 0,1-1 0,-1 0 1,17 18-16,17 18 11,-33-35 7,-1-1 0,1 0 1,0 1-1,-1-1 0,1 1 1,0-1-1,0 0 0,0 0 0,-1 1 1,1-1-1,0 0 0,0 0 1,0 0-1,0 0 0,-1 0 1,1 0-1,0 0 0,0 0 0,0 0 1,0 0-1,-1-1 0,2 1 1,23-6-2,-21 1-1,-2 2 1,3-1 0,0-1 0,-1 1 1,1-1-1,-1-1 1,-1 1-1,1 0 1,-1-1-1,0 0 0,4-8 1,1-7 30,7-30 0,-5 16 110,-5 20 133,-5 15-264,0 0 0,0 0 0,0 0-1,0 0 1,0 0 0,0 0 0,0 0-1,0 0 1,0 0 0,0 0 0,0 0-1,0 0 1,0 0 0,0 0-1,0 0 1,0 0 0,0 0 0,0 0-1,1 0 1,-1 0 0,0 0 0,0 0-1,0 0 1,0 0 0,0 0 0,0 0-1,0 0 1,0 0 0,0 0 0,0 0-1,0 0 1,0 0 0,0 0 0,0 0-1,0 0 1,-3 21 399,1-11-494,-1 18 142,0 0-1,2-1 0,1 1 1,4 34-1,-4-59-52,1-1 0,-1 1 0,1 0-1,0-1 1,0 1 0,0-1 0,0 1 0,0-1 0,0 1 0,1-1-1,-1 0 1,1 0 0,0 0 0,0 0 0,0 0 0,0 0-1,0 0 1,0 0 0,0-1 0,3 2 0,3 1 16,0-1 1,0 0-1,1 0 1,15 3-1,-13-4 35,0 1 1,14 5-1,-22-7-44,-1 0-1,1 0 1,0 1-1,-1-1 1,1 1-1,-1-1 1,1 1-1,-1 0 1,0 0-1,0 0 1,0 0 0,0 0-1,0 1 1,0-1-1,2 5 1,-3-5-2,-2 1 4,0 1-8,0-1 0,-1 1 0,1-1 0,-1 0 0,0 0 0,0 0 0,0 0 0,0 0 0,-1 0 0,1 0 0,-1-1 0,0 1 0,0-1 0,-4 3 0,2-1-40,-1-1 0,1 0 0,-1 0 0,0-1 0,0 0 0,0 0 0,0 0 0,-8 0 0,8-1-74,0 0 1,-1-1-1,1 0 0,0 0 0,-1 0 0,1-1 0,0 0 0,0 0 1,-11-4-1,12 3-483,0-1 0,0 1 0,0-1 0,0 0 1,0 0-1,-4-4 0,5 2-2397,-4-6 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1268,'2'5'644,"0"0"0,1 0 0,-1 0 0,-1 0 0,1 1 0,-1-1 1,0 0-1,0 1 0,-1-1 0,0 10 0,1-1-285,6 38 1879,16 66 0,-23-118-2225,0 0 1,-1 1-1,1-1 1,0 0-1,0 0 0,0 0 1,0 0-1,0 1 1,0-1-1,0 0 1,1 0-1,-1 0 0,0 1 1,0-1-1,0 0 1,0 0-1,0 0 0,0 0 1,0 1-1,0-1 1,0 0-1,0 0 1,1 0-1,-1 0 0,0 0 1,0 1-1,0-1 1,0 0-1,0 0 1,1 0-1,-1 0 0,0 0 1,0 0-1,0 0 1,0 0-1,1 0 1,-1 0-1,0 0 0,0 0 1,0 0-1,0 1 1,1-1-1,-1 0 1,0-1-1,0 1 0,0 0 1,1 0-1,-1 0 1,0 0-1,0 0 0,0 0 1,0 0-1,1 0 1,-1 0-1,0 0 1,0 0-1,0 0 0,0 0 1,1-1-1,7-8 57,0 0 0,-1-1 0,13-20 0,-14 20-40,0 0-1,1 0 1,0 1-1,0 0 1,17-15 0,-23 23-23,0 0 1,1 1-1,-1-1 1,1 1 0,-1-1-1,1 1 1,-1-1-1,1 1 1,0 0-1,-1 0 1,1-1 0,-1 1-1,1 0 1,0 1-1,-1-1 1,1 0-1,-1 0 1,1 1 0,-1-1-1,1 1 1,-1-1-1,1 1 1,1 1 0,6 2 6,0 2 1,13 9 0,-7-5 12,2 1-11,0-1-1,0-1 1,34 14 0,-44-21-21,1-1 0,-1 1-1,0-1 1,0 0 0,1 0 0,-1-1 0,0 0 0,1-1-1,-1 1 1,0-1 0,0-1 0,0 1 0,13-6 0,-11 4-31,1-1 0,-1-1 0,0 0 0,0 0 1,0-1-1,-1 0 0,0 0 0,0-1 0,-1 0 1,1-1-1,7-10 0,-10 12 16,-1-1 1,-1 1-1,1-1 1,-1 0-1,0 1 0,0-1 1,-1-1-1,0 1 1,0 0-1,-1 0 0,0-1 1,0 1-1,-1-1 1,0 1-1,0-1 1,-2-11-1,1 14 29,-1 1 0,1-1 0,0 0 1,-1 1-1,0-1 0,0 1 0,-1 0 0,1-1 1,-1 1-1,0 0 0,0 1 0,-6-7 0,8 9-3,0 1-1,1-1 1,-1 1 0,0-1-1,0 1 1,0 0-1,0-1 1,0 1 0,0 0-1,1 0 1,-1 0-1,0 0 1,0 0 0,0 0-1,0 0 1,0 0-1,0 0 1,0 0 0,0 0-1,0 0 1,0 1-1,1-1 1,-1 0-1,0 1 1,0-1 0,0 1-1,0-1 1,1 1-1,-2 0 1,-1 1 6,0 0 0,1 0 1,-1 0-1,1 0 0,0 1 0,0-1 0,-2 3 1,-1 6 3,0-1 1,0 1-1,2 0 1,-1 0-1,1 0 1,1 1-1,0-1 1,1 1-1,0-1 1,1 1-1,0 0 1,1-1 0,0 1-1,0-1 1,2 1-1,-1-1 1,2 0-1,7 20 1,-10-30-14,-1 1 0,1 0 0,0-1-1,0 1 1,0-1 0,1 1 0,-1-1 0,0 1 0,1-1 0,-1 0 0,0 0 0,1 0 0,0 1 0,-1-1 0,1-1 0,-1 1 0,1 0 0,0 0 0,0-1 0,3 2 0,-2-2 0,1 0-1,-1 0 1,1 0 0,-1 0 0,1-1 0,-1 1 0,0-1 0,1 0 0,-1 0-1,6-3 1,1-1 4,0 0 0,0-1 0,0-1 0,-1 0 0,0 0 0,9-9 0,-3 0 50,0-1 0,-1 0 0,-1 0-1,0-1 1,-2-1 0,0 0 0,-1-1-1,-1 0 1,0-1 0,-2 0 0,-1 0-1,0 0 1,-2-1 0,0 1 0,-1-1-1,-1-31 1,-2 46 224,-1-1-1,0 0 1,-4-12 0,4 18 408,-2 39-508,2-29-161,0 0 0,1 0 0,0 0 0,1 14 0,30 145 269,-25-143-296,1-1-1,2 1 1,0-1-1,23 39 0,-26-53-219,0 0-1,1 0 0,0-1 1,0 0-1,1 0 0,0 0 1,12 8-1,-15-13-1441,0 0-1,0 0 1,1 0-1,10 3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1020,'0'0'664,"13"-26"-140,-6 17-72,5-8-68,1-1-20,-2-1-72,4 1-140,-1-1-120,9-11-200,-8 6-276,-3 3-508,-1 3 160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39 254 1812,'-33'24'3961,"32"-23"-3430,-3 2 123,8-5 611,257-186-3243,-199 141 101,4 2 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34 521 1408,'-29'-4'3711,"24"2"-2223,6 1-277,35-6 391,-27 6-1905,486-64 1326,-77 16-624,-167 14-203,-238 33-188,373-62 231,-386 63-238,488-73 251,-285 41-173,0-1 35,-56 9-44,-61 10-17,-80 14 4,0-1-1,0 1 1,-1-1-1,1 0 0,0 0 1,9-6-1,-14 7 28,0 1-66,-1 0 1,1-1-1,-1 1 0,1 0 0,-1 0 0,1-1 0,-1 1 0,1 0 0,-1-1 0,1 1 0,-1 0 0,1-1 0,-1 1 0,0-1 0,1 1 0,-1-1 0,0 1 0,1-1 1,-1 1-1,0-1 0,0 1 0,1-1 0,-1 1 0,0-1 0,0 0 0,1 0 36,-1-1 0,0 1-1,1 0 1,-1 0 0,0-1 0,0 1 0,0 0-1,0-1 1,0 1 0,0 0 0,0 0 0,0-1-1,-1-1 1,-21-35 1147,22 36-1056,-1 2-121,1 0 0,0-1 0,-1 1 0,1 0 0,0-1 0,0 1 0,0-1 0,-1 1 0,1-1 0,0 1 0,0 0 0,0-1 0,0 1 0,0-1 0,0 1 0,0-1 0,0 1 0,0-1 0,0 1 0,0-1 0,0 1 0,0-1 0,0 0-18,0 1 1,0-1-1,1 1 1,-1 0-1,0-1 1,0 1-1,0-1 1,1 1-1,-1 0 0,0-1 1,0 1-1,1 0 1,-1-1-1,0 1 1,1 0-1,-1 0 1,0-1-1,1 1 1,-1 0-1,0 0 1,1-1-1,-1 1 1,1 0-1,-1 0 1,1 0-1,-1 0 1,0 0-1,1 0 0,-1 0 1,1 0-1,-1 0 1,1 0-1,-1 0 1,0 0-1,1 0 1,-1 0-1,1 0 1,5 2 2,-1 0 0,-1 0 0,1 1 1,0 0-1,-1 0 0,1 0 0,-1 0 0,0 1 1,0-1-1,0 1 0,0 0 0,-1 0 1,0 1-1,0-1 0,0 1 0,3 5 0,-2-2 2,0 0-1,-1 1 0,0-1 0,0 0 0,-1 1 0,0 0 0,-1 0 1,0-1-1,0 1 0,-1 0 0,0 0 0,-2 15 0,-1-11-73,0 1-1,0-1 1,-2 0-1,0-1 1,0 1-1,-1-1 0,0 0 1,-12 15-1,0-1-373,-2-1-1,-1 0 0,-45 41 0,-141 100-5199,133-120 2100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4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65 115 1828,'-64'10'12516,"72"-10"-12115,13-2-159,0-2 0,0 0 0,-1-1 0,35-13 0,-27 7-112,6-2-37,-1-1 1,57-34-1,-88 47-1167,4-4 1994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1076,'0'0'5778,"2"-7"-5153,7-28 7165,-11 70-7336,1-20-232,2 30 1,23 95 770,-11-77-2237,-12-60 970,-1 0 0,1 0-1,-1 0 1,0 0 0,0 0-1,0 0 1,0 0 0,-1 0-1,1 0 1,-2 4 0,-6 6-5331,-3-2 2286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4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22 335 1744,'-4'1'387,"-14"0"3993,23-8-4095,22-29 471,50-51-1,-64 73-412,-1-1 0,-1 0 0,0 0 0,-1-1 0,0-1 0,-2 1 0,12-32 0,-19 46 150,1-5-302,-2 6-164,0 1 1,0 0-1,0 0 1,0 0-1,0 0 1,0 0-1,0 0 1,0 0-1,0 0 1,0-1-1,0 1 1,0 0-1,1 0 1,-1 0 0,0 0-1,0 0 1,0 0-1,0 0 1,0 0-1,0 0 1,0 0-1,0-1 1,0 1-1,0 0 1,0 0-1,0 0 1,0 0-1,0 0 1,1 0-1,-1 0 1,0 0-1,0 0 1,0 0-1,0 0 1,0 0 0,0 0-1,0 0 1,0 0-1,0 0 1,1 0-1,-1 0 1,0 0-1,0 0 1,0 0-1,0 0 1,0 0-1,0 0 1,0 0-1,0 0 1,1 0-1,-1 0 1,0 0-1,0 0 1,0 0-1,0 0 1,0 0-1,0 0 1,0 0 0,0 0-1,0 1 1,0-1-1,0 0 1,1 0-1,-1 0 1,0 0-1,0 0 1,0 0-1,0 0 1,0 0-1,21 90 1233,-20-87-296,4-7-872,14-11 3,-11 7 17,8-17 228,1 1-1,24-26 0,-40 49-325,0 0 0,0 1 0,0-1 0,-1 1 0,1-1 0,0 1 0,0-1 0,0 1 0,0 0 0,0-1 0,0 1 0,0 0 0,0 0 0,0 0 0,0-1 0,0 1 0,0 0 0,0 1 0,0-1 1,0 0-1,0 0 0,1 1 0,17 7 98,-18-7-127,2 0 29,-1 1 1,0 0-1,1-1 0,-1 1 1,0 0-1,0 0 1,-1 0-1,4 5 1,-1-2-15,4 5-133,-1 1 1,1 0 0,-2 0 0,9 19-1,-5-2-2613,-1 2-3768,-6-16 2928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71 1436,'0'-5'1281,"-4"-25"1050,3 28-1260,1-3-58,-1-15-59,1 15 714,-1 2-976,2 7 1682,11 167 981,-5-82-2767,30 213 865,-36-298-1418,0 1 0,0-1-1,0 1 1,1-1 0,0 0-1,0 1 1,0-1 0,0 0-1,0 0 1,1 0 0,0-1-1,0 1 1,0 0 0,0-1-1,1 0 1,-1 0 0,1 0-1,0 0 1,-1-1 0,1 1-1,1-1 1,-1 0 0,0 0-1,0-1 1,1 1 0,8 1-1,-9-3-201,0 0-1,0 0 0,0-1 1,1 1-1,-1-1 0,0 0 1,0 0-1,0-1 0,0 1 1,0-1-1,0 0 0,-1 0 1,1 0-1,0 0 0,-1-1 1,0 1-1,5-6 0,3-4-490,14-25-6816,-18 20 3800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1632,'0'-3'1280,"1"23"4940,1 15-3599,3 108-1268,-1-69-347,15 82 1,6-23-544,-21-119-904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48 213 1600,'-2'-1'1033,"-23"-11"2386,5 1 3364,25 7-6489,44-30 257,55-27 1,-38 23-1151,-15 5-1073,-31 19-1594,-13 9 895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55 111 1776,'0'0'2913,"3"9"-1622,2-9 2470,-1-1-3593,0-1 1,0 0-1,0-1 0,0 1 1,0-1-1,0 0 0,-1 1 1,1-2-1,-1 1 0,0 0 1,5-7-1,-5 6 18,0 0 0,-1 0 0,0 0 0,0 0 0,0 0 0,0-1 1,-1 1-1,1 0 0,-1-1 0,0 1 0,0-1 0,-1 0 0,1-6 0,-1 9 373,-3 0-297,3 1-196,-1 0-1,0 0 0,1 0 1,-1 0-1,0 0 0,0 1 1,0-1-1,0 0 0,1 0 1,-3 0-1,-3 3 152,-2 2-151,1 0 0,0 0 0,0 0 0,1 1 0,-1 0 0,1 0 0,0 1 0,0-1 0,1 1 0,0 1-1,0-1 1,0 1 0,-3 7 0,3-4-7,1 0 0,0 0 1,0 0-1,1 1 0,1-1 0,0 1 0,0-1 0,1 1 0,0 21 0,1-28-45,1 1 0,-1 0-1,1 0 1,0-1 0,1 1 0,-1 0-1,1-1 1,0 1 0,0-1 0,0 0-1,0 0 1,1 0 0,0 0 0,0 0-1,0 0 1,0-1 0,0 1 0,1-1-1,0 0 1,-1 0 0,1 0 0,0-1-1,1 1 1,5 1 0,-2 0-110,1-2 0,0 1 0,0-1 1,0 0-1,0-1 0,0 0 0,12-1 0,-14 0-151,-1 0-1,0-1 1,1 1 0,-1-2-1,0 1 1,0 0 0,0-1-1,0 0 1,0-1 0,0 0-1,5-3 1,-1 0-1102,0-1 837,-3-5-4703,4-6 1953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1284,'0'0'737,"-1"-2"-2,0-13 2270,3 10 133,11 15 478,-4-3-4445,7 7 1115,0 1 0,-1 0 0,0 2 0,-1-1 0,-1 2 0,-1 0 0,13 23 0,-23-38-249,0 1 0,-1 0 0,1 0 1,-1-1-1,0 1 0,0 0 0,0 0 0,0 0 0,-1 0 0,1 0 1,-1 0-1,0 0 0,-1 1 0,1-1 0,-1 0 0,1 0 0,-1 0 1,0-1-1,-1 1 0,1 0 0,-1 0 0,1 0 0,-5 5 0,6-8-28,-1-1 0,1 1 0,-1-1 0,0 1 0,1-1-1,-1 0 1,1 1 0,-1-1 0,0 0 0,1 1 0,-1-1-1,0 0 1,1 0 0,-1 1 0,0-1 0,1 0 0,-1 0 0,0 0-1,0 0 1,1 0 0,-1 0 0,0 0 0,1 0 0,-1 0-1,0 0 1,0-1 0,1 1 0,-1 0 0,0 0 0,0-1-1,-14-7 87,15 8-110,0 0 17,-1-1-1,1 1 1,0 0-1,-1 0 1,1 0-1,0 0 0,0 0 1,-1-1-1,1 1 1,0 0-1,0 0 1,0 0-1,-1-1 0,1 1 1,0 0-1,0 0 1,0 0-1,-1-1 1,1 1-1,0 0 1,0-1-1,0 1 0,0 0 1,0 0-1,0-1 1,-2-8 20,0 0 1,1 0 0,0 0 0,1 0-1,0-1 1,0 1 0,1 0-1,1 0 1,-1 0 0,1 0-1,4-11 1,7-16-284,26-49-1,-18 40-680,-4 14-908,-5 11-3911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1 924,'1'2'1062,"1"2"-567,0 0 1,-1 0 0,1 1 0,-1-1 0,0 0 0,-1 1-1,1-1 1,-1 6 0,0 43 1709,1-3-800,2 0 0,12 70 0,-12-102-980,-3-15-315,0 1-1,1 0 0,-1-1 0,1 1 1,0-1-1,0 0 0,0 1 0,1-1 1,2 5-1,-3-6 330,3-8-357,12-16 23,-1-1-1,19-40 1,-25 42 58,1 0 0,2 0-1,0 1 1,27-34 0,-38 53-147,0-1-1,0 1 1,0 0 0,0 0 0,0 0 0,0 1 0,0-1 0,0 0-1,1 0 1,-1 1 0,0-1 0,0 0 0,1 1 0,-1-1-1,1 1 1,-1 0 0,0 0 0,1-1 0,-1 1 0,1 0-1,-1 0 1,1 0 0,-1 0 0,0 0 0,1 1 0,-1-1 0,1 0-1,-1 1 1,0-1 0,1 1 0,-1-1 0,0 1 0,1 0-1,-1 0 1,0-1 0,0 1 0,0 0 0,1 1 0,5 4 14,-1 0 1,-1 0-1,1 1 1,8 13-1,-12-17-25,9 14-405,-1 1 0,-1 0 1,0 0-1,11 37 0,-7-24-2476,-12-29 1937,8 7-6529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97 385 1160,'5'-16'1144,"5"-21"1461,-10 35-1919,-1-16 636,1 14-712,-1 2-38,-2-8-38,3 7 391,-2-3-445,2 6-450,0 0 0,0-1-1,0 1 1,0 0 0,0 0-1,0 0 1,-1 0 0,1 0-1,0-1 1,0 1 0,0 0-1,0 0 1,0 0 0,0 0-1,-1 0 1,1 0 0,0 0 0,0 0-1,0 0 1,0 0 0,-1-1-1,1 1 1,0 0 0,0 0-1,0 0 1,0 0 0,0 0-1,-1 0 1,1 0 0,0 0-1,0 0 1,0 0 0,0 0-1,-1 1 1,1-1 0,0 0-1,0 0 1,0 0 0,0 0-1,-1 0 1,1 0 0,0 0 0,0 0-1,0 0 1,0 0 0,0 1-1,0-1 1,-1 0 0,1 0-1,0 0 1,0 0 0,0 0-1,0 1 1,0-1 0,0 0-1,0 0 1,0 0 0,-9 13 145,1-1 0,0 1 0,1 0 0,1 0 1,0 1-1,-7 23 0,-18 94 526,30-129-691,-8 68 384,9-67-336,1 1-3,1 13-13,-2-17-44,0 0 1,0 0 0,0 0-1,0 0 1,0 1-1,0-1 1,0 0-1,0 0 1,0 0-1,0 0 1,0 1-1,0-1 1,0 0-1,0 0 1,0 0-1,1 0 1,-1 1-1,0-1 1,0 0-1,0 0 1,0 0-1,0 0 1,0 0-1,0 1 1,1-1-1,-1 0 1,0 0-1,0 0 1,0 0-1,0 0 1,1 0-1,-1 0 1,0 0-1,0 0 1,0 0-1,0 0 1,1 0-1,-1 1 1,0-1-1,0 0 1,1 0 0,8-4-143,8-7-20,-17 11 187,7-8-71,0 0 1,0 0-1,-1 0 1,0-1-1,-1 0 1,0 0 0,0 0-1,5-15 1,14-26-111,-20 42 124,-3 5 39,-1 5 72,0 3-80,1 8 36,0 0 0,4 24 0,-4-33-24,0 0-1,1 0 1,-1-1 0,1 1-1,-1-1 1,5 7 0,-5-8-8,0-1 0,0 0 0,0 0 0,0 0 0,0 0 0,0 0 0,0 0 0,1 0 0,-1-1 0,0 1 1,1 0-1,-1-1 0,0 1 0,1-1 0,-1 1 0,1-1 0,-1 0 0,3 1 0,2-1 1,-1 0 0,0-1 0,0 0 0,0 1 0,1-2 0,-1 1 0,0-1-1,0 1 1,-1-1 0,1-1 0,0 1 0,-1-1 0,1 0 0,-1 0 0,5-4 0,-3 2-1,-1-1 0,0 1 0,0-1 1,0 0-1,-1 0 0,0 0 0,0-1 1,-1 1-1,0-1 0,0 0 0,2-9 1,2-11 22,-1-1 1,-2 0 0,-1 0 0,-1 0 0,-2-1 0,-3-30-1,-2 11 442,-2 0 0,-24-82-1,24 116-133,7 14-317,0 0 0,-1 0 0,1 0 0,0-1 0,0 1 0,0 0 0,-1 0 0,1 0 0,0 0 0,0 0 0,0 0 0,-1 0 0,1 0 0,0 0 0,0-1 0,-1 1 0,1 0 0,0 0 0,0 0 0,-1 0 0,1 0 0,0 0 0,0 1 0,0-1 0,-1 0 0,1 0 0,0 0-1,0 0 1,-1 0 0,1 0 0,0 0 0,-2 2 18,1-1 0,-1 1 0,1 0 0,0-1-1,0 1 1,0 0 0,-1 0 0,0 4-1,-1 0 3,1 1-1,0-1 0,1 1 0,-1 0 0,0 11 0,0-5 0,-2 24 54,2-1 1,2 1-1,4 44 0,22 109-134,-24-175 5,25 111-622,-22-110-313,13 28-1,-13-34-644,0 0 0,1 0 0,12 14-1,-9-15-1883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1432,'0'-27'6498,"0"24"-5455,1 29 6078,3 100-5191,-5-68-1364,1 142 1215,0-196-1725,0 0 1,0-1-1,1 1 1,-1-1-1,1 1 1,0-1 0,0 1-1,0-1 1,0 0-1,1 1 1,-1-1-1,1 0 1,0 0 0,4 6-1,-4-8-42,0 1-1,0-1 1,1 1 0,-1-1 0,0 0-1,1 0 1,-1 0 0,0 0-1,1 0 1,-1-1 0,1 1-1,-1-1 1,1 1 0,0-1-1,-1 0 1,1 0 0,-1 0 0,1-1-1,-1 1 1,6-2 0,1 0-229,0 0 1,0-1-1,0 0 1,-1-1-1,1 0 1,-1 0-1,0-1 1,0 0-1,0 0 1,-1-1-1,0 0 1,0 0-1,9-11 1,-9 9-1019,-2 0 0,1 0 0,-1 0 1,0 0-1,-1-1 0,0 0 0,5-16 0,-4 5-2760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3924,'0'-79'2729,"0"77"-2184,-1 0 2,-1 7 3839,-2 17-3412,-2 34-488,2 0 129,1-17-37,2 49 1,0-12-1859,1-73 509,-4 9-5452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9:5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9 398 964,'-4'-20'1445,"2"0"-1,1 1 1,0-1 0,1 0-1,1 1 1,1-1 0,6-27-1,-2 21-533,1 1 0,2 0-1,0 1 1,1 0 0,16-26 0,-23 46-749,0-1 0,0 1 0,0 0 0,0 0 0,1 1 0,0-1 0,4-2 0,-7 5-141,-1 1 0,1-1 0,0 1 0,0-1 0,-1 1 0,1 0 0,0-1 0,0 1-1,-1 0 1,1 0 0,0 0 0,0-1 0,0 1 0,0 0 0,-1 0 0,1 0-1,0 0 1,0 1 0,0-1 0,0 0 0,-1 0 0,1 0 0,0 1 0,0-1 0,-1 0-1,1 1 1,0-1 0,0 1 0,-1-1 0,1 1 0,0-1 0,-1 1 0,1-1 0,-1 1-1,1-1 1,-1 1 0,1 0 0,0 1 0,1 1 2,0 0-1,0 1 1,0 0 0,0-1-1,-1 1 1,2 5 0,-1 0 21,-1 1 0,1 0 1,-2 0-1,1 0 0,-1 0 0,-3 16 1,-14 60 107,5-33-79,11-44-133,0 0-1,1 1 1,2 16 0,-2-25 56,0 0-5,1 0 0,-1 0 0,0 0 0,0 0 0,0 0 1,1-1-1,-1 1 0,1 0 0,-1 0 0,0 0 0,1 0 0,0 0 0,-1 0 1,1-1-1,-1 1 0,1 0 0,0-1 0,0 1 0,0 0 0,2 2-20,2 1-7,0 1 1,0-1-1,0 0 0,1 0 0,0-1 1,-1 0-1,1 0 0,8 3 1,17 9-79,-23-10 90,0 1 0,0-1 1,0 1-1,0 1 0,-1 0 1,0 0-1,6 8 0,-11-11 18,1-1 0,-1 1 0,0-1 0,-1 1 0,1 0-1,-1-1 1,0 1 0,0 0 0,0 0 0,0 0 0,-1 0 0,1 0-1,-1 0 1,0 0 0,0 0 0,-1 0 0,1 0 0,-1 0-1,0 0 1,-1 5 0,-3 3-9,0 0 0,-1 0 1,0-1-1,0 1 0,-1-1 0,-1-1 0,-16 19 1,8-13-367,-1 0 0,0-1 1,-31 21-1,8-14-2320,13-10-2919,8-4 1141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1716,'0'0'2216,"3"4"-1255,0 2-645,1 1 0,-1 0 0,0 0 0,-1 0 0,1 0 0,-1 0 0,1 12-1,5 59 1143,-5-30-986,17 146 1165,-17-167-1534,-2 1-1,0-1 1,-6 44-1,5-66-659,-1-1-1,0 1 1,0-1-1,0 1 1,-1-1-1,1 1 1,-1-1-1,0 0 1,-3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 1708,'-2'0'820,"-3"-1"-493,1 1 1,0 0-1,-1 0 1,1 0 0,-1 0-1,1 1 1,0-1 0,-1 1-1,1 0 1,0 1 0,-9 3-1,0 3 10,-1 2-1,1-1 1,1 2-1,0 0 1,0 0-1,1 1 1,1 0-1,0 1 1,1 0-1,-16 29 1,7-6 95,2 1 1,1 1-1,-12 48 0,20-63-272,2 1-1,1-1 0,1 1 1,1 0-1,1 40 0,2-49-91,1 0 0,0 0 0,1 0-1,1-1 1,0 1 0,1-1 0,1 0 0,0 0-1,1-1 1,9 14 0,-8-14-21,2 0 1,-1-1-1,1 0 1,1-1-1,0 0 1,1-1-1,16 11 1,-19-15-28,0 0 0,1-2 0,0 1 1,0-1-1,0 0 0,0-1 0,1-1 0,-1 1 0,1-1 1,0-1-1,14 0 0,-2-1 7,0-1 0,0-1 1,0-2-1,41-10 0,-48 9-13,0-1 1,-1 0-1,0-1 1,0-1-1,0 0 1,-1-1-1,21-17 0,-26 17-7,-1 0 0,0 0-1,0-1 1,-1 0-1,0 0 1,0-1 0,-2 1-1,1-1 1,-1-1 0,-1 1-1,0-1 1,4-21 0,-1-3 2,-3 0 1,-1 0 0,-1-39 0,-3 33 199,-12-82-1,9 110-87,0 0 1,0 0-1,-1 1 0,-1-1 0,-1 1 1,0 0-1,0 1 0,-1 0 0,-1 0 1,0 1-1,-1 0 0,0 0 1,0 1-1,-1 1 0,0 0 0,-15-9 1,19 14-85,0 0 1,0 0-1,-1 1 1,1 0 0,-1 1-1,0-1 1,0 2 0,-15-3-1,-4 2 33,-36 2 0,28 1 27,2 0-82,29-1 9,1 0-14,0 0 1,0 0-1,0 0 1,0 0 0,0 0-1,0 0 1,-4 2 0,3-2-8,1 1 11,-11 5 22,8-2-30,0 0-1,0 0 1,1 1 0,-1 0 0,1 0 0,0 0 0,1 1 0,-1-1 0,1 1 0,-4 6 0,-12 17 51,18-27-46,-4 10-1092,2-8 1140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1368,'5'-32'10530,"8"272"-7404,-7-190-2819,11 60-3237,-16-106 1026,3 10-4673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1620,'6'-15'1057,"1"1"-1,0 0 1,1 1-1,0 0 1,1 0-1,14-15 1,-16 20-764,1 0 1,0 1-1,1 0 1,-1 0-1,1 1 1,1 0-1,-1 0 1,1 1-1,15-5 0,-12 8-116,-11 3-148,1-1 59,0 1-6,10 5-14,-12-6-64,-1 1 1,0-1-1,1 1 1,-1-1-1,1 1 0,-1-1 1,0 1-1,1-1 1,-1 1-1,0-1 1,1 1-1,-1-1 1,0 1-1,0 0 0,0-1 1,1 1-1,-1-1 1,0 1-1,0 0 1,0-1-1,0 1 0,0-1 1,0 1-1,0 0 1,-1 0-1,1 0 10,0 7 8,-1 0-1,0 1 1,0-1-1,-1 0 1,0-1-1,-1 1 1,0 0 0,0-1-1,-7 13 1,-1 4 38,1-1-29,3-9-2,0 1 0,-6 26 0,11-36-30,1 1 1,1 0-1,-1-1 0,1 1 1,0 0-1,0 0 0,0 0 0,1-1 1,0 1-1,0 0 0,3 8 1,2-2-24,0 0 1,1-1-1,0 1 1,1-1 0,1-1-1,12 14 1,-8-8 12,13 10-21,13 17-37,-36-38 65,0-1-1,0 1 0,0-1 1,0 1-1,-1 0 0,1 0 1,1 8-1,-3-10 8,-1 1 1,0-1-1,1 0 1,-1 0-1,-1 0 0,1 1 1,0-1-1,-1 0 1,0 0-1,0 0 0,0 0 1,0 0-1,0 0 1,0 0-1,-1 0 1,0 0-1,1 0 0,-1-1 1,0 1-1,0-1 1,-1 1-1,1-1 1,-3 3-1,-6 3 14,1 1 0,-2-2 0,1 1 0,-15 6 0,18-10-18,-67 32-86,65-32-117,1 0 0,-1-1 0,0 0-1,0-1 1,-18 2 0,24-4-353,1 0 1,-1 0-1,1-1 1,-1 1-1,1-1 1,0 0 0,-1 0-1,1 0 1,-4-2-1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 1620,'0'0'883,"-5"-3"-102,-15-8-100,20 10-657,0 1 1,-1 0-1,1 0 0,0-1 1,-1 1-1,1 0 0,0 0 0,-1 0 1,1-1-1,0 1 0,-1 0 1,1 0-1,-1 0 0,1 0 0,0 0 1,-1 0-1,1 0 0,-1 0 1,1 0-1,0 0 0,-1 0 1,1 0-1,-1 0 0,0 1 0,-10 1 242,1 1-1,-1 1 0,0 0 1,1 0-1,0 1 1,-15 9-1,21-11-217,-14 8 215,1 1-1,1 1 1,0 1-1,1 0 1,-23 27-1,24-22-53,1 1 0,1 0-1,-14 33 1,25-49-170,0-1-1,0 1 1,1-1 0,0 1-1,-1-1 1,2 5-1,-1 0 35,-1-6-5,3 2-9,6 8 3,-6-8 38,15-3-16,-14-1-43,2-2 0,2-2-21,0 0 0,0 0-1,0-1 1,-1 0 0,0 0-1,0 0 1,0-1 0,-1 0 0,6-7-1,-1-2 68,1-1-1,-2 0 1,9-19-1,39-73 1462,-56 106-1417,1 0 33,-2 2-156,0 0 1,0-1-1,0 1 0,0 0 0,0 0 0,1 0 0,-1-1 0,0 1 0,0 0 0,0 0 0,0 0 1,0-1-1,0 1 0,1 0 0,-1 0 0,0 0 0,0 0 0,0 0 0,0-1 0,1 1 0,-1 0 1,0 0-1,0 0 0,0 0 0,1 0 0,-1 0 0,0 0 0,0 0 0,0 0 0,1 0 0,-1 0 1,0 0-1,0 0 0,1 0 0,-1 0 0,0 0 0,0 0 0,0 0 0,1 0 0,-1 0 0,0 0 1,0 0-1,0 0 0,1 0 0,-1 0 0,0 0 0,0 1 0,0-1 0,0 0 0,1 0 0,-1 0 1,0 0-1,0 1 0,0-1 0,12 68 212,-11-62-221,1-1-1,-2 0 1,1 1 0,-1 9-1,0-13-24,0 0 0,0 0 0,0-1-1,1 1 1,-1 0 0,0-1 0,1 1 0,-1 0-1,1-1 1,0 1 0,-1-1 0,2 3-1,16 29-1129,-16-30 818,-1 0 1,1-1 0,1 1-1,-1 0 1,0-1 0,0 1 0,1-1-1,0 0 1,4 4 0</inkml:trace>
  <inkml:trace contextRef="#ctx0" brushRef="#br0" timeOffset="1">466 0 1620,'-8'2'376,"0"0"1,0 1-1,0-1 0,1 1 1,-1 1-1,1 0 0,-1 0 1,1 0-1,0 1 0,1 0 1,-1 0-1,1 0 0,0 1 1,1 0-1,-10 13 0,8-9-141,1 0-1,0 1 1,0 0-1,1 0 0,1 0 1,0 1-1,0-1 1,1 1-1,1 0 1,-2 15-1,4-18-134,-1-1 0,1 1 0,1-1 0,-1 1 0,2-1 0,-1 0 0,1 0 0,0 1 0,1-1 0,0 0 0,6 12 0,-7-16-117,1 0-1,0 0 0,0 0 0,0 0 1,1 0-1,-1 0 0,1-1 0,0 0 1,0 1-1,0-2 0,0 1 0,0 0 1,1-1-1,-1 0 0,1 0 0,0 0 1,0 0-1,0-1 0,-1 0 0,9 1 1,-5-1-414,1-1 1,-1 0 0,0 0 0,1 0 0,-1-1 0,1-1-1,-1 1 1,0-1 0,0-1 0,0 1 0,0-2-1,10-4 1,2-4-1965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 1212,'-3'-8'1091,"-2"12"2152,-3 14-2837,0 0 1,1 0-1,-9 33 1,-8 66 409,14-65-495,2 4 152,-2 109 1,10-159-452,2 97-264,1-91 62,-1-6-4426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1488,'13'-17'5804,"-16"25"-5461,1 0-245,2-4-56,-1 0 0,0 0 1,0 0-1,0-1 0,-1 1 0,0 0 0,1-1 0,-1 0 0,0 1 0,-1-1 1,-4 6-1,-10 8 375,-1 1 1,-1-2-1,0-1 1,-1 0-1,-28 14 1,38-22 106,9-6-363,0 0 0,0 0 0,0-1 0,0 1 0,0-1 0,0 1 0,0-1 0,0 1 0,0-1 0,0 1 0,0-1 0,0 0 0,-2 1 0,6 2-65,23 23-13,-2 1 1,30 41-1,6 22-5221,-57-86 2423,8 10 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1412,'22'-15'1643,"35"-16"0,-33 19-1017,29-20 1,-42 24-291,0 0 1,0-1 0,16-18-1,-24 24-171,0-1-1,0 0 0,0-1 1,-1 1-1,1 0 0,-1-1 1,0 1-1,0-1 0,-1 0 1,1 0-1,-1 1 0,0-1 1,-1 0-1,1-8 0,-1 11-126,0 1 0,1-1-1,-1 0 1,-1 0-1,1 0 1,0 0 0,0 0-1,-1 0 1,1 0 0,-1 0-1,0 0 1,1 1 0,-1-1-1,0 0 1,0 0 0,0 1-1,0-1 1,-1 1 0,1-1-1,0 1 1,-1-1 0,1 1-1,-1 0 1,1 0 0,-1 0-1,1 0 1,-1 0 0,0 0-1,0 0 1,1 0 0,-1 1-1,0-1 1,0 1-1,0-1 1,0 1 0,0 0-1,0-1 1,0 1 0,0 0-1,0 1 1,-2-1 0,-2 1-6,-1 1 0,1 0 0,0 0 0,0 1 0,0-1 0,0 1 0,0 1 0,1-1 0,-1 1 0,1 0 0,0 0 0,0 0 0,1 1 0,-1 0 0,1 0 0,0 0 0,-4 7 0,7-12-30,1 1 0,-1 0 1,1 0-1,0-1 0,-1 1 0,1 0 0,-1 0 0,1-1 0,0 1 0,0 0 0,-1 0 0,1 0 0,0-1 0,0 1 0,0 0 0,0 0 0,0 1 0,0 0 4,0 1 9,0 0 1,-1-1-13,2 0-1,-1 0 0,0 0 1,0-1-1,0 1 0,1 0 1,-1-1-1,1 1 0,0 0 1,-1-1-1,1 1 0,0 0 1,0-1-1,0 1 0,0-1 1,0 0-1,0 1 0,0-1 1,1 0-1,-1 0 0,0 0 1,1 1-1,-1-1 0,1-1 1,2 3-1,3 0 2,-2-1 0,-1 1-1,1-1 1,0 0-1,0-1 1,0 1-1,0-1 1,0 0-1,1 0 1,-1-1-1,0 1 1,10-2-1,-5-1 9,0-1 1,1-1-1,-1 0 0,-1 0 0,1-1 1,-1 0-1,0-1 0,0 0 1,16-14-1,16-8 204,-39 26-167,13 0 1,-11 4-43,3 4 4,0 1 0,0 0 0,0 0 1,-1 0-1,0 1 0,0 0 0,-1 0 0,5 9 0,-9-15 4,0 0-10,-1-1-1,1 1 1,0-1 0,0 0-1,0 1 1,0-1-1,0 0 1,0 0 0,0 0-1,0 1 1,1-1 0,-1 0-1,0-1 1,1 1-1,-1 0 1,1 0 0,-1-1-1,1 1 1,-1 0 0,1-1-1,-1 0 1,1 1-1,0-1 1,-1 0 0,1 0-1,2 0 1,10-3 0,0-1 1,0-1-1,21-9 0,-17 4-1,0 0 3,29-12 1,-45 22-8,-1 0 0,0 0 1,1-1-1,-1 1 0,1-1 0,-1 1 1,0-1-1,1 0 0,-1 1 0,0-1 1,0 0-1,0 0 0,0 0 1,2-1-1,6-3-12,-6 3 10,-1 1 0,0 1-1,0-1 1,-1 0 0,1 1-1,0-1 1,0 1-1,0-1 1,0 1-1,0 0 1,0 0-1,0 0 1,0 0 0,-1 0-1,1 0 1,0 0-1,0 1 1,0-1-1,0 1 1,0-1-1,0 1 1,-1 0 0,1 0-1,0 0 1,-1 0-1,1 0 1,0 0-1,-1 0 1,0 0-1,1 1 1,1 1 0,21 28-143,-21-26 44,0-1 1,0 1-1,1-1 1,-1 1-1,1-1 1,0 0-1,0-1 0,1 1 1,4 3-1,-2-4 1,0 1 0,0-1-1,1 0 1,-1-1 0,0 0-1,1 0 1,0 0 0,-1-1-1,1 0 1,0-1 0,-1 0-1,1 0 1,0 0 0,11-3-1,-8 1-4,0-1 1,0-1-1,0 0 0,-1 0 0,1-1 1,-1-1-1,0 1 0,-1-2 0,15-11 0,-15 11 163,-1 0 0,0-1 0,-1 0-1,1-1 1,-2 0 0,1 0-1,7-15 1,-11 15 107,-3 8-148,0 1 0,0 0 0,0 0 0,0 0 0,0-1 0,0 1 0,0 0 0,0 0 0,0 0 0,0-1 0,0 1 0,0 0 0,0 0 0,0 0 0,-1-1 0,1 1 0,0 0 0,0 0 0,0 0 0,0 0 0,0 0 0,0-1 0,-1 1 0,1 0 0,0 0 0,0 0 0,0 0 0,0 0 0,-1 0 0,1 0 0,0 0 0,0-1 0,0 1 0,-1 0 0,1 0 0,0 0 0,0 0 0,0 0 0,-1 0 0,1 0 0,0 0 0,0 0 0,0 0 0,-1 0 0,1 1 0,-27 1 88,26-2-101,0 0 1,1 0-1,-1 0 1,1 0-1,-1 1 1,1-1-1,-1 0 1,0 0-1,1 0 1,-1 0-1,1 1 0,-1-1 1,1 0-1,-1 0 1,1 1-1,-1-1 1,1 0-1,-1 1 1,-11 9 51,0 1 0,1 0 1,1 0-1,0 1 1,0 1-1,1-1 1,-13 28-1,14-22-24,4-12-73,1 1 1,0 0-1,1 1 0,0-1 1,0 0-1,-1 9 0,2-13-89,3 1-6,2 11-8,-4-15 121,0 1 0,1 0 0,-1-1 0,0 1 0,1-1 0,-1 1 0,1-1 0,-1 1 0,1-1 0,-1 1 0,1-1 0,-1 1 0,1-1 0,-1 1 0,1-1 0,0 0 0,-1 1 0,1-1 0,-1 0 0,1 0 0,0 0 0,-1 1 0,1-1 0,0 0 0,-1 0 0,1 0 0,0 0 0,-1 0 0,1 0 0,1 0 0,12-3-219,-14 3 253,2 0-25,-1 0 1,0-1-1,0 1 1,0 0-1,0 0 1,0-1-1,0 1 1,0-1-1,0 1 1,-1-1 0,1 1-1,0-1 1,0 0-1,0 1 1,0-1-1,-1 0 1,1 1-1,1-3 1,0 0-31,3-1 7,-1-1 0,1 0-1,-1 0 1,0-1 0,-1 1 0,1-1-1,-1 1 1,2-8 0,16-49-82,-18 51 96,7-26 114,-2 0 0,-1 0-1,-2-1 1,0-62 0,-5 67 660,-6-49 0,2 70-503,4 12-230,0 0-1,0 0 1,0 0 0,-1 0 0,1-1-1,0 1 1,0 0 0,0 0 0,-1 0-1,1 0 1,0 0 0,0-1 0,0 1-1,-1 0 1,1 0 0,0 0 0,0 0-1,0 0 1,-1 0 0,1 0 0,0 0-1,0 0 1,-1 0 0,1 0 0,0 0-1,0 0 1,-1 0 0,1 0 0,0 0-1,0 0 1,0 0 0,-1 0 0,1 0-1,0 1 1,0-1 0,0 0 0,-1 0-1,1 0 1,0 0 0,0 0 0,-1 1-1,-4 3 14,0 0 0,1 0 0,-1 1 0,1 0 0,0 0 0,0 0 0,0 0 0,1 1 0,0-1 0,0 1 0,0 0 0,1 0 0,0 0 0,-2 7 0,0 7 26,1-1-1,1 1 1,1 0 0,1 26-1,1-33-75,1 1-1,0-1 1,1 0-1,0 1 1,1-1-1,0-1 1,10 21-1,47 71-1498,-31-60-3210,-20-33 2054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1284,'0'0'2608,"5"-5"-2173,5-1-236,-1 0-1,1 0 1,0 1 0,0 0-1,14-5 1,129-31 809,183-24 0,120 2-447,-104 27-253,-242 25-225,281-32 198,309-7 96,-671 49-353,-1 1 0,0 1 1,1 2-1,42 9 0,-57-9 16,-1 1-1,1 1 1,-1 0-1,0 1 1,0 1-1,-1 0 0,0 0 1,0 1-1,-1 1 1,19 17-1,-11-7 31,-2 0 1,0 1-1,-2 1 0,0 0 0,-1 1 0,-1 0 0,-1 1 0,-2 1 0,12 34 1,-12-26-24,-1-1 0,-1 2 1,-2-1-1,-2 1 1,-1 0-1,-1 38 1,-4-37-179,-1 1 0,-2-1 0,-1 0 0,-2 0 1,-1 0-1,-2-1 0,-1-1 0,-1 0 0,-32 53 1,21-49-1024,-2-1 0,-1-2 0,-46 44 0,26-36-920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1268,'0'0'698,"-4"-1"-82,-2-1-429,0 2 1,0-1-1,0 0 1,0 1 0,0 0-1,0 1 1,0-1-1,0 1 1,0 0-1,-9 3 1,-7 6 93,0 0 0,0 1 0,1 2 0,0 0 0,1 1 0,0 1 0,2 1 0,0 1 0,-22 24 0,22-19-58,1 0-1,1 1 1,0 1 0,2 1-1,1 0 1,1 0 0,-16 51-1,24-62-116,0 1-1,2 0 1,-1-1-1,2 1 1,0 0-1,1 0 1,3 26-1,-1-31-49,0 1-1,0-1 1,1 0 0,1 0-1,0 0 1,0 0-1,1 0 1,0-1-1,1 0 1,0 0-1,14 16 1,-1-7 9,0 0-1,2-1 1,0-1-1,1-1 1,1-1-1,25 11 1,6 0 45,82 27 0,-87-38-24,2-1 0,90 11-1,216 10 118,-142-34-101,-69 0-49,394-7 78,-112-11-20,-194 0 13,378-81 1,-475 61-116,-72 18-979,-62 19 497,-1 0-115,7-5 144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1992,'0'0'1024,"-1"-4"-95,-1-13 4614,3 30-5141,0 9-271,9 146 1111,1-11-182,5 34 15,-11-135-672,-5-53-383,0 0-58,0 1-139,0 1 125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12 228 1408,'0'0'6249,"-2"-1"-5816,1 1-320,1 0-1,-1 0 1,1-1 0,0 1 0,-1 0-1,1 0 1,-1 0 0,1-1-1,0 1 1,-1 0 0,1 0 0,-1-1-1,1 1 1,0 0 0,-1-1-1,1 1 1,0 0 0,0-1 0,-1 1-1,1-1 1,0 1 0,0 0-1,-1-1 1,1 1 0,0-1-1,0 1 1,0-1 0,0 1 0,0 0-1,0-1 1,0 1 0,0-1-1,0 1 1,0-1 0,0 1 0,0-1-1,0 1 1,0-1 0,1 0-1,0-1-20,0 0 0,0 0 1,1 0-1,-1 0 0,1 0 0,-1 0 0,1 0 0,3-2 0,6-5-157,1 0 0,12-7 1,-11 8 27,136-77 509,-115 69-1719,0 0 0,55-16 1,-87 32-277,1 0-1082,16-1 33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115 103 992,'-17'9'1085,"13"-7"-789,0 0 0,1 0 0,0 0 0,-1 1 0,1-1 0,-4 5 0,4-4-61,0-1 0,0 1 0,1-1-1,-1 0 1,0 0 0,-1 0 0,-3 2 0,-12 7 1090,1 2-242,16-12-470,0 1-332,167-80 1567,-48 18-2356,-42 20-4808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25 374 1236,'-5'-12'1149,"1"0"1,0-1-1,1 1 0,0-1 1,1 0-1,-1-22 1,3 22-856,0 0 1,2 0 0,-1 0-1,1 0 1,1 0 0,1 0 0,0 1-1,0 0 1,1-1 0,0 2 0,2-1-1,-1 1 1,1-1 0,1 2-1,-1-1 1,2 1 0,11-10 0,-16 16-215,0 0 1,0 0-1,1 1 1,0 0-1,0 0 1,0 0-1,0 0 1,0 1-1,0 0 1,1 0-1,-1 0 1,9-1-1,-11 3 26,1 2-10,2 0-66,-3-1-11,0 0 0,0 1-1,-1-1 1,1 0-1,-1 1 1,6 3-1,-5 1 49,-1 4-41,1-1 0,-1 1 0,-1 0-1,0 0 1,0-1 0,-1 1 0,0 0 0,-1 0-1,-2 13 1,-5 7 23,-1 0-1,-15 32 1,14-36-13,0-1-1,2 1 1,-5 28 0,13-48-27,4 12-9,-2-15 1,-1 0 0,1 0-1,0-1 1,0 1 0,0-1 0,0 1 0,1-1-1,-1 0 1,0 0 0,1 0 0,0 0-1,0 0 1,-1-1 0,5 2 0,6 3-15,27 8 0,-23-8 5,33 9 29,-24-7-23,-1 0 0,37 18 0,-60-25-3,-1 1 1,1-1 0,0 0 0,-1 1 0,1-1 0,-1 1 0,1 0 0,1 3 0,-2-5 5,0 2-16,-4 4-57,0-1 49,0 0 0,0 0 0,-1-1 0,0 1 0,0-1-1,0 0 1,0 0 0,-1 0 0,1 0 0,-1-1 0,-7 4 0,-8 3-288,0-2 0,0 0 0,-1-1 0,-28 5 0,-45 3-6777,71-12 3646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1536,'0'0'1081,"1"-2"-116,-1 1-820,0 0 1,1 0-1,-1 0 1,1 0-1,-1 0 1,1 0-1,-1 1 1,1-1-1,0 0 1,-1 0-1,1 1 1,0-1-1,-1 0 0,1 1 1,0-1-1,0 1 1,0-1-1,0 1 1,0-1-1,0 1 1,0-1-1,0 1 1,-1 0-1,1 0 1,0-1-1,0 1 1,0 0-1,0 0 1,0 0-1,2 0 1,2 1-24,0 0 1,0 0 0,0 0-1,8 4 1,-6-3 78,10 5-18,-1 0 0,1 1-1,-2 1 1,1 1 0,-1 0 0,-1 1-1,1 1 1,-2 0 0,21 23 0,-30-30-145,0-1 0,0 1 0,-1 0 0,1 1 0,-1-1 0,0 1 0,-1-1 0,1 1 0,-1 0 1,0 0-1,-1 0 0,1 0 0,-1 0 0,0 0 0,0 10 0,-2-11-20,1 1 0,-1-1 0,0 0 0,-1 0 0,1 0 0,-1 0 0,0 0 0,0 0 0,0-1 0,-1 1 0,1-1 0,-1 1 0,-1-1 0,1 0 0,0 0 0,-1 0-1,0-1 1,-8 7 0,5-5 4,0-1 0,-1 1-1,0-1 1,0-1-1,0 1 1,0-1-1,0-1 1,-17 4-1,24-6-18,-1 0-1,1 0 1,0 0-1,-1 0 1,1 0-1,-1-1 1,1 1-1,0 0 1,-1-1-1,1 1 1,0-1-1,-1 1 1,1-1-1,0 0 1,0 1-1,0-1 1,0 0-1,-1 0 1,0-1-1,1 1-2,1-5-3,3-2 2,0 0-1,0 0 0,0 0 1,1 1-1,1 0 1,-1 0-1,1 0 1,0 0-1,10-9 1,186-174-388,-128 124 253,-14 17-37,-58 48 164,-5 10-89,-5 16 91,-9 33 0,15-45 7,0-1 1,1 1-1,0 0 1,1 0-1,1 23 1,0-33-1,0-1 0,0 1 0,0 0 0,1-1 0,-1 1 0,1 0 0,-1-1 0,1 1 0,0-1 0,2 5 0,0-1 0,-2-4 1,-1-1 1,1 1-1,-1-1 1,1 1 0,-1-1-1,1 1 1,0-1-1,0 1 1,0-1 0,0 0-1,0 1 1,0-1-1,0 0 1,0 0 0,0 0-1,0 0 1,1 0-1,-1 0 1,0 0-1,3 1 1,16 3 10,-15-6-4,-2 1 0,1 0 31,0-2 25,0 1-39,-1 0-8,-1 0 0,0 1 0,0-1 0,1 0 0,-1-1 0,0 1 0,0 0 0,0 0 0,3-4 0,-3 3 8,-1 0-1,0 0 1,0 0-1,0 0 1,0 0-1,0 0 1,-1-1-1,1 1 1,-1 0 0,1-1-1,-1 1 1,0 0-1,0-4 1,1 0 5,-2 0-1,1 0 1,-1 1 0,-1-9 0,0 8-5,-1 0 0,1 0 0,-1 0 0,0 1 0,0-1 1,0 1-1,-1 0 0,0 0 0,0 0 0,-1 0 0,1 0 0,-1 1 1,-7-6-1,4 5-143,1 0 1,-1 1 0,0 0-1,0 0 1,-1 1 0,1-1-1,-1 2 1,-13-3 0,21 4 95,1 1 0,-1 0 0,0 0 0,1 0-1,-1 0 1,0 0 0,1 0 0,-1 0 0,0 0 0,1 0 0,-1 0 0,0 0 0,1 0 0,-1 0 0,1 0 0,-1 0 0,0 1 0,1-1 0,-1 0 0,1 1 0,-1-1 0,0 1 0,-9 2-4862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1528,'2'2'993,"1"4"-318,0 0 1,0 0-1,0 0 1,-1 0-1,0 0 1,0 1-1,1 9 1,7 19 277,9 35 671,-18-68-1311,0-2-294,-1 1-1,1-1 1,-1 0-1,0 1 1,1-1-1,-1 0 1,1 0-1,-1 1 1,1-1-1,-1 0 1,0 0 0,1 0-1,-1 0 1,1 0-1,-1 0 1,1 0-1,-1 0 1,1 0-1,-1 0 1,1 0-1,-1 0 1,1 0-1,-1 0 1,1 0 0,-1 0-1,1 0 1,-1-1-1,1 1 1,-1 0-1,0 0 1,1-1-1,15-15 297,-1 0 0,-1-1-1,20-29 1,1-3 513,6-2 424,-40 51-1228,-1-1 1,1 0 0,0 1 0,-1-1 0,1 1 0,0-1-1,0 1 1,-1-1 0,1 1 0,0-1 0,0 1-1,-1 0 1,1 0 0,0-1 0,0 1 0,0 0-1,0 0 1,0 0 0,-1 0 0,1 0 0,0 0-1,0 0 1,0 0 0,1 0 0,15 7 234,-15-6-296,7 4 129,4 11-139,0-1 0,-1 1 0,-1 1 0,0 0 0,-2 1 0,0 0 0,0 1 0,-2-1 1,0 2-1,-2-1 0,0 0 0,-1 1 0,2 22 0,-6-9-1779,-2-4-3971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 1764,'-1'-3'1269,"2"12"4803,1 11-3521,10 93-2383,25 109 861,-25-114-1485,-11-59-5663</inkml:trace>
  <inkml:trace contextRef="#ctx0" brushRef="#br0" timeOffset="1">22 433 1180,'-5'-9'1450,"1"1"1,-8-19-1,12 25-778,1-2-63,3-4-407,0 0 0,1 0 1,0 1-1,0 0 0,1 0 0,0 0 1,0 1-1,1 0 0,-1 0 0,1 0 1,9-4-1,16-11 227,45-21 0,-8 9-310,7-2-5378,-61 27 3110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1612,'0'2'188,"1"0"-1,-1-1 0,1 1 1,-1 0-1,1 0 1,0-1-1,-1 1 0,1 0 1,0-1-1,0 1 1,1-1-1,1 3 0,-2-3 276,3 0-52,4-1-276,0 0-1,1 0 1,-1-1-1,0 0 1,0-1-1,0 0 0,-1 0 1,1-1-1,0 1 1,-1-2-1,1 1 0,-1-1 1,0 0-1,8-7 1,-8 6 19,0 0 1,0-1-1,-1 0 1,0 0-1,0 0 1,-1-1-1,0 0 1,0 0 0,0 0-1,-1 0 1,0-1-1,0 0 1,3-13-1,-5 17 32,-1-1 0,0 0 0,-1 1-1,1-1 1,-1 1 0,-1-9 0,1 11-119,0-1 0,-1 1 0,0 0 0,1 0 0,-1 0 0,0 0 0,0 0 0,0 1 0,0-1-1,-1 0 1,1 0 0,0 1 0,-1-1 0,1 1 0,-3-3 0,2 3-31,1 1 0,0-1 0,0 1 0,-1 0 0,1-1 1,0 1-1,0 0 0,-1 0 0,1 0 0,0 0 0,-1 0 0,1 0 0,0 0 0,-1 0 0,1 0 0,-3 2 0,-12 3 121,15-5-148,1 0 0,-1 0 0,0 1 0,0-1 0,0 0 1,0 1-1,0-1 0,0 1 0,0-1 0,1 1 0,-1 0 0,0-1 1,0 1-1,1 0 0,-1-1 0,0 1 0,1 0 0,-1 0 0,0 1 1,-1 1 21,-1 0-3,1 0 1,-1 1-1,1-1 0,0 1 1,0-1-1,0 1 1,1 0-1,-1 0 1,1 0-1,-2 6 0,-2 33 139,5-42-163,0 0-1,0 0 0,0 0 1,0 0-1,0 0 1,0 0-1,0 0 1,0 0-1,1 0 0,-1 0 1,0 0-1,1 0 1,-1 0-1,1 0 0,-1 0 1,1 0-1,-1-1 1,2 2-1,0 2 5,1 0-22,0 0-1,0 0 1,0 0 0,1 0-1,-1-1 1,1 1 0,0-1-1,0 0 1,0 0 0,0 0-1,1-1 1,-1 1 0,1-1-1,-1 0 1,1 0 0,0-1-1,0 0 1,0 1 0,6-1-1,1 1-88,-1-1-1,1 0 0,-1-1 0,1-1 0,-1 0 1,1 0-1,14-4 0,-15 2 11,0-1-1,-1 0 1,1-1 0,-1 0-1,0 0 1,0-1-1,-1 0 1,0-1 0,0 0-1,0-1 1,-1 1-1,0-2 1,8-10 0,-5 4 48,-1-1 0,-1 0 0,0 0 0,-1-1 0,0 0 0,-2 0 0,7-26 0,-9 9 556,-8 44-504,2-5-4,1 0 0,-1 0 0,1 0 0,0 0 0,0 0 0,0 0 0,1 0 0,-1 0 0,2 8 0,-1-12-1,1 18-54,5 29 1,-6-43 31,1-1 0,0 1 0,1 0 0,-1-1 0,1 1 0,0-1 0,0 1 0,0-1-1,1 0 1,-1 0 0,1 0 0,6 7 0,-7-10-8,-2-1 27,0 0 0,1 0 1,-1 0-1,0 0 0,0 0 0,1 0 0,-1 0 0,0 0 0,1 0 0,-1 0 0,0 0 1,1 0-1,-1 0 0,0 0 0,1 0 0,-1 0 0,0 0 0,1 0 0,-1 0 0,0 1 0,0-1 1,1 0-1,-1 0 0,1 1 0,-1-1-1,1 0-1,-1 1 1,1-1 0,-1 0-1,1 1 1,0-1 0,-1 0 0,1 0-1,-1 1 1,1-1 0,0 0-1,-1 0 1,1 0 0,0 0-1,-1 0 1,1 0 0,-1 0 0,2 0-1,10-3 87,0 0-1,0 0 1,-1-1-1,0-1 0,18-9 1,6-2 225,-32 15-233,0 1-42,10 1-52,0 1 0,0 0 0,-1 1 0,0 0 0,1 1-1,11 6 1,-5-3-293,0 0-1,28 4 1,-17-5-230,2-2 1,-1-2 0,35-1-1,-56-1 392,0-1-1,0 0 1,0-1-1,0 0 1,0 0-1,0-1 1,-1-1-1,1 0 1,-1 0-1,0 0 1,0-1-1,-1-1 1,14-9 0,-19 12 225,-1-1 0,1 1 1,0 0-1,-1-1 0,0 1 1,1-1-1,-1 0 0,-1 1 1,1-1-1,-1 0 1,1 0-1,0-6 0,-2 7 849,-3 0-609,-8-10-4,11 12-301,-1 1-1,1 0 0,0 0 1,0-1-1,0 1 1,0 0-1,-1 0 1,1 0-1,0 0 1,0-1-1,0 1 1,-1 0-1,1 0 1,0 0-1,0 0 0,0 0 1,-1 0-1,1-1 1,0 1-1,0 0 1,-1 0-1,1 0 1,0 0-1,0 0 1,-1 0-1,1 0 1,0 0-1,-1 0 0,-6 1 80,0 1-1,0-1 0,0 1 0,0 0 0,0 1 0,1 0 0,-1 0 0,1 0 0,-1 1 0,1 0 1,0 0-1,1 1 0,-10 8 0,3-1 6,1 0-1,0 0 1,0 2 0,2-1-1,-11 19 1,13-19-30,1 0 1,1 0-1,0 0 0,0 0 1,-2 17-1,6-22-77,-1 1 0,2-1 0,-1 1 1,1-1-1,0 1 0,1-1 0,0 1 1,0-1-1,4 12 0,-4-17-16,0-1-1,0 0 1,1 0-1,-1 0 1,0 0-1,1 0 1,-1-1-1,1 1 1,-1 0-1,1-1 1,0 1-1,0-1 1,0 1-1,0-1 1,0 0-1,0 0 1,0 0-1,0 0 1,0 0-1,1-1 1,3 2-1,-3-1 2,6-2-98,-1-1 79,1-1 0,-1 0 0,0-1 1,0 1-1,0-2 0,-1 1 0,1-1 0,-1 0 0,0-1 0,-1 0 0,1 0 0,-1 0 0,0-1 0,6-8 0,0-2-1,-1 0-1,0-1 1,-1 0 0,-1-1-1,8-24 1,0-15 222,-2 0 0,-2-2 1,-3 1-1,-3-1 0,-3-1 0,-3-60 1,-1 105 44,0 1-1,-2-1 1,0 1 0,0-1 0,-2 1 0,-9-28 0,5 32 95,5 9-259,1 0 244,-2 5-163,-1 2-113,1-1 0,0 0 0,0 1 0,0 0 0,0 0 0,1 0 0,0 1 0,0-1 0,1 1 0,-1 0 0,1-1 0,0 1 0,-1 7 0,-7 40 91,2 0 1,2 0-1,1 67 1,8-75-196,2-2 1,2 1 0,15 52-1,-22-95 75,7 23-454,0 0 0,2 0 0,12 24 0,5 1-4590,-18-36 2236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 1868,'5'-11'1134,"-5"8"752,3-3-1010,-1 4-308,-1 6 2921,0 4-3357,0-5-40,0 1 0,-1-1 0,0 1 0,1-1 0,-2 1 0,1 6 0,-6 37 487,-2 0-1,-2-1 1,-28 82-1,29-100-226,-8 56 0,8-32 192,8-46-420,0 1 0,1-1 1,0 1-1,1 7 0,-1-8-19,0-3-61,1-1 1,-1 0-1,0 0 0,1 0 0,0 0 0,-1 1 0,1-1 0,0 0 0,0 0 0,0 0 1,0 0-1,0-1 0,1 1 0,-1 0 0,0 0 0,1-1 0,0 1 0,-1-1 0,1 1 1,0-1-1,0 0 0,-1 0 0,1 1 0,3 0 0,0-2-22,1 1-1,0 0 0,0-1 1,-1 0-1,1-1 0,0 1 1,-1-1-1,1 0 1,7-3-1,-2 1-262,-1-2 0,1 1 1,-1-1-1,12-8 0,17-18-1887,-16 7-3552,-15 14 2410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1972,'3'-12'6448,"-3"21"-5909,-5 101 1170,-20 113 0,9-137-3662,15-84 1164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0 301 864,'12'-96'5979,"-10"88"-5654,0-1 0,0 0 0,1 1-1,0 0 1,0-1 0,1 1 0,0 1 0,1-1-1,0 0 1,0 1 0,0 0 0,7-6 0,0 1-102,0 0 0,1 2 0,0-1 0,0 2 0,22-13 0,-28 18-129,1 1 0,0-1 0,0 1-1,10-2 1,-15 4-70,-1 1 1,1 0-1,-1 0 0,0 1 1,1-1-1,-1 0 0,0 1 1,1-1-1,-1 1 0,0 0 1,0 0-1,3 1 0,-3-1-29,-1-1 9,-1 1 0,1-1 0,-1 0 0,1 1-1,-1-1 1,0 1 0,1-1 0,-1 1 0,1-1 0,-1 1 0,0-1 0,1 1 0,-1-1 0,0 1 0,0 0 0,1-1-1,-1 1 1,0-1 0,0 1 0,0 0 0,0-1 0,0 1 0,0 1 0,1 2 5,-1 0-1,0 0 1,0 0-1,0 0 1,0 0 0,0 0-1,-1 0 1,0 0 0,0 0-1,0 0 1,-1 0 0,-1 4-1,-1 3 5,-4 14 30,0 1-9,1 0 0,-6 36 0,12-53-41,0 0 0,1 0-1,0 0 1,1 0 0,-1 0 0,2 0 0,0 0 0,0 0 0,0 0-1,8 16 1,-2-9-8,-5-11 7,0 1 1,0 0 0,-1 1-1,1-1 1,-1 0-1,-1 1 1,2 9 0,-2-13 6,0-1 0,-1 1 0,0 0 0,0-1 0,0 1 0,0-1 0,0 1 0,0 0 0,-1-1 0,1 1 0,-1-1 0,1 1 0,-1-1 0,0 1 0,0-1 0,-1 0 0,1 1 0,0-1 0,-1 0 0,1 0 0,-3 2 0,-3 2-100,0 0 1,0-1 0,-1 0 0,0 0 0,0-1 0,0 0 0,-1-1 0,1 0-1,-10 3 1,7-4-1349,1 0 0,-1 0-1,-20 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10 267 964,'-1'-1'248,"-7"-6"223,9 1 2392,5 0-2701,0 0 0,1 0 0,0 0 0,0 1 0,1 0 0,-1 0 0,15-6 0,65-22 499,-51 21-371,231-77 1165,7 23-47,-268 65-1356,1 0 1,-1 1-1,0 0 0,0 0 0,1 0 1,-1 0-1,0 1 0,0 0 0,0 0 0,0 1 1,0 0-1,0 0 0,0 0 0,10 6 0,-9-3 20,0 1 0,-1-1 0,1 1-1,-1 0 1,0 1 0,0 0-1,-1 0 1,0 0 0,8 15-1,-4-3 26,0 0-1,-2 0 0,0 1 0,-1 0 1,4 32-1,-3-5 78,0 63 0,-6-56-249,-3 0-1,-2 0 1,-2-1-1,-18 74 0,16-100-491,-16 39 0,17-50-1790,-18 27 0,12-25-247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1576,'-10'10'455,"0"1"0,2 1-1,-1-1 1,1 1 0,1 1-1,0 0 1,-6 18 0,3-4 22,1 1-1,-7 48 1,1 57 389,10-75-519,-4 136 563,10-162-679,1 1 0,1 0 0,14 57 0,-12-71-98,1 0-1,1-1 1,0 0-1,1-1 1,1 1-1,1-1 1,19 25 0,-22-34-53,0 0 1,0-1 0,0 0-1,1 0 1,1-1 0,-1 0 0,1-1-1,0 1 1,0-2 0,15 7-1,-9-7 11,-1 0-1,1 0 1,0-2-1,0 1 1,0-2 0,22 0-1,11-5 76,-1-2 0,-1-3-1,70-20 1,-112 28-160,464-159 628,-365 111-1328,-37 10-5290,-47 26 2858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1732,'0'0'4499,"14"1"-4044,194 6 668,-11-13-518,352-15 280,-144 6-428,-9 2-122,-80 4-186,118-6-111,-364 9-6,-1-3-1,72-19 1,129-47 294,-96 25-179,-99 27-30,-71 22-100,-2 0-5,25-3-21,-24 4 2,1-1 9,8-1-9,1 0 0,-1 0 0,1 1 0,15 1 0,-8 0-13,-16 0-6,0 0 13,10 0 10,63-3-22,-34-3-9,-41 6 62,14-3 290,-7 2-259,-7 0 42,1 1-60,22-5 90,-22 4-103,10 0 8,11-4 44,-19 4-76,0 0 0,0 0 0,0 1 1,0-1-1,0 1 0,0 0 1,1 1-1,7 1 0,-11-2 1,1 1 0,-1 0 0,1 0 0,-1 1 0,0-1 0,1 0 0,-1 1 0,0 0 0,0-1 0,0 1 0,0 0 0,-1 0 0,1 0 0,0 0-1,1 4 1,3 3 22,-2 0 0,7 15-1,-10-21-17,7 20 50,-1 0 0,-2 0 1,0 1-1,-1 0 0,1 36 0,-10 125 198,-3-110-181,-3 0 0,-30 104-1,29-140-251,-2 1 1,-2-2-1,-35 63 0,-77 93-5422,90-141 2734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 54 1200,'-8'-6'502,"1"0"0,-1 1 0,-1 0 0,1 0 0,-1 1 0,0 0 0,0 0 0,0 1 0,0 0 0,-1 0 0,1 1 0,-1 1 0,1 0 0,-1 0 0,0 1 0,0 0 0,-18 2 0,-4 6-174,1 1 0,1 1 1,-1 2-1,2 1 0,-1 1 1,2 2-1,0 0 1,1 2-1,1 1 0,-27 26 1,13-7-67,1 0 0,2 3 0,3 1 0,1 2 1,-34 58-1,33-38 124,-36 95 1,48-105-272,5-6 54,-15 72 0,24-88-122,-22 121-187,28-130-39,1-20 140,1 0 1,0 0-1,-1 0 1,1 0-1,-1 1 1,-1 3-1,1-6-25,-4-4-208,-4-6 252,1 1-1,-1-1 1,2-1-1,-1 1 1,1-1-1,-8-15 0,-31-63 94,46 87 135,2 8-186,0 0-16,3 7 32,1 0 0,0 0 1,11 18-1,-16-31-32,0 1 1,0-1-1,0 1 0,1-1 1,-1 0-1,1 0 0,-1 1 1,1-1-1,-1 0 1,1 0-1,0-1 0,-1 1 1,1 0-1,0 0 1,0-1-1,-1 1 0,4-1 1,-2 1-9,1-1 1,0 0 0,0 0-1,-1 0 1,1-1-1,0 0 1,-1 1 0,6-3-1,2-1-161,0-1 0,0 0-1,0-1 1,12-9 0,20-18-1115,-10 6-1177,-9 12-2012,-11 8 1202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 1300,'0'0'807,"-1"-4"-98,0 1-502,-1-12 2853,-5 22-2689,-3 5-225,0 0 0,0 1 0,1 0 0,1 0 0,0 1 1,-9 21-1,-5 35 581,-26 139 0,48-208-723,-27 178 623,15-89-342,9-57-141,1-1 0,2 1-1,1-1 1,1 1 0,2-1 0,2 0 0,8 32 0,-10-49-94,0-1 0,1 0 1,1 0-1,0-1 1,1 0-1,0 0 0,1 0 1,0-1-1,1 0 0,1 0 1,0-1-1,0-1 0,1 0 1,0 0-1,1-1 1,0 0-1,1-1 0,0 0 1,0-1-1,0-1 0,19 7 1,11-2 30,0-2 0,84 8-1,83-11 38,134-28 24,-269 14-107,196-22 55,-142 14-46,231-26 48,-84 19-51,168-18 54,-83 6 78,-278 27 47,78-13 767,-105 15-658,12-1-164,6 5-90,-11 1 10,-28-1 17,-21 2-101,-10 0 90,7 2 54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75 980,'0'0'804,"3"1"-90,21 7 108,0-2 0,1 0 0,38 3 0,-7-1-339,121 10 610,-84-11-688,210-4 435,-280-4-764,166 0 1186,-113-1 1936,-71 0-3099,0-1 0,-1 1 1,0-1-1,1 0 1,4-4-1,-8 6-86,-1 0 0,1 0 1,-1 0-1,1 0 0,-1 1 0,1-1 0,-1 0 0,0 0 0,1 0 0,-1 0 0,0 0 1,0 0-1,0 0 0,0 0 0,0 0 0,0 0 0,0 0 0,0 0 0,0 0 0,0 0 1,-1 0-1,1 0 0,-13-24 148,1 12 141,0 1-1,-20-16 1,20 18 2,11 9-204,-6-3 4,5 2-16,5 4 436,-1-1-525,2 2 9,0 0 1,-1 0-1,1 1 1,-1-1-1,1 1 1,-1 0-1,0 0 1,0 0-1,-1 0 1,1 1-1,-1-1 1,0 1-1,0-1 1,1 8-1,-2-6-10,-1 0 0,0 1 0,0-1-1,0 0 1,-1 1 0,0-1 0,0 0-1,-1 0 1,1 1 0,-1-1-1,-1 0 1,1-1 0,-1 1 0,0 0-1,-7 8 1,-3 4-269,0 0 0,-2-1-1,-20 19 1,18-21-733,-26 20 0,-1-9-4502,25-18 1976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72 195 1584,'0'0'2794,"3"-4"-2234,14-13 772,33-27-1,30-15 548,8-7 1558,-87 65-3112,6-2-181,-5 3 13,-4 1 490,-183 131-358,168-123-226,-1 0-1,-32 11 1,39-16 17,-17 7 292,26-10-299,-1 1 17,3-2-86,0 0 1,0 0-1,0 0 0,-1 1 1,1-1-1,0 0 0,0 0 1,0 0-1,-1 0 0,1 0 1,0 0-1,0 0 0,0 1 1,0-1-1,-1 0 0,1 0 1,0 0-1,0 0 0,0 1 1,0-1-1,0 0 0,0 0 1,0 0-1,-1 1 0,1-1 0,0 0 1,0 0-1,0 0 0,0 1 1,0-1-1,0 0 0,0 0 1,0 0-1,0 1 0,0-1 1,0 0-1,0 0 0,0 1 1,0-1-1,1 0 0,-1 0 1,0 0-1,0 0 0,0 1 1,0-1-1,0 0 0,0 0 0,0 0 1,1 1-1,-1-1 0,0 0 1,0 0-1,1 0 0,12 16-2,0-2 0,2 0-1,0 0 1,23 16-1,-9-8-187,-4-1-225,55 41-2422,-63-51 362,26 13-1,-6-8-778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88 115 1284,'-3'1'714,"-81"20"8307,93-21-8808,106-11 333,288-10 431,-240 16-783,-62 0-85,94-2 96,22-2 430,-214 9-587,23-4 297,-24 4-83,-1 0-253,0 0-1,-1 0 0,1 0 1,0 1-1,-1-1 0,1 0 1,0 0-1,-1-1 0,1 1 1,-1 0-1,1 0 0,0 0 1,-1 0-1,1 0 0,0-1 1,-1 1-1,1 0 0,-1-1 1,1 1-1,-1 0 0,1-1 1,-1 1-1,1-1 0,-1 1 1,1 0-1,-1-1 0,1 1 1,-1-1-1,0 0 0,1 1 0,-1-1 1,0 1-1,1-2 0,-1 0 7,0 0-1,0 0 1,0 0-1,0 0 1,0 1-1,0-1 1,-1 0-1,0-4 1,0 3 6,-1 0 1,-3-6 17,4 7 3,-1 0-6,2 2-35,-11-15 132,10 14-122,1 1 1,0-1 0,0 1 0,-1-1-1,1 0 1,0 1 0,-1-1-1,1 1 1,-1 0 0,1-1 0,-1 1-1,1-1 1,-1 1 0,1 0-1,-1-1 1,1 1 0,-1 0 0,1-1-1,-1 1 1,0 0 0,1 0-1,-2-1 1,0 9-25,0 0 0,-1-1 0,0 0 0,-1 1 1,1-1-1,-1-1 0,-1 1 0,1-1 0,-1 1 0,-8 7 0,-17 11-533,-2-2-1,0 0 1,-37 17-1,25-14-697,30-18-433,0 0 0,-22 8 0,12-8-1458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13 221 1268,'0'0'1476,"-3"0"-833,-4 1-535,8-1-35,-1 0-1,0 0 1,0 0 0,0 0-1,0 0 1,0-1-1,-1-1 2033,1 2-2032,0 0-1,-1 0 1,1 0 0,0 0-1,0 0 1,0 0-1,0 0 1,0 0-1,0 0 1,0 0 0,0 0-1,0 0 1,-1 0-1,1 0 1,0 0-1,0 0 1,0 0 0,0 0-1,0 0 1,0 0-1,0 0 1,0 0 0,-1 0-1,1 0 1,23-19 457,1 1-1,39-23 1,24-14 486,-68 43-670,43-27 805,-60 38-1072,22-12 247,-21 12-218,17-13 305,-18 12 23,2 1-320,1-2-170,-9 8 1052,-83 68-858,18-18-10,67-54-126,-1 1-4,1 0 0,0 0 0,0 0 0,0 1-1,0-1 1,-3 5 0,4-5 7,2 3 0,3 2-4,-1 1 0,2-1-1,-1 1 1,1-1 0,0 0 0,0-1 0,1 1 0,12 9-1,3 3-729,-1 2-1,-1 0 0,-1 1 1,24 37-1,-33-38-3929,-7-17 1753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36 1020,'0'-3'1477,"0"1"-1207,0 1 0,-1-1 0,1 1 0,0 0 0,-1-1 0,1 1 0,-1-1 0,1 1 0,-1 0 0,0 0 0,1-1 0,-1 1 0,0 0 0,0 0 0,0 0 0,0 0 0,0 0 0,0 0 0,0 0 0,0 0 0,0 0 0,-1 0 0,1 0 0,0 1 0,-1-1 0,-1 0 0,-1 0-84,-1 1-1,1-1 1,0 1-1,-1 0 1,1 0-1,0 1 1,-1-1-1,1 1 1,-6 2-1,-13 3 219,0 1 1,0 1-1,1 1 0,-34 20 0,41-20-224,1 0 0,1 1 0,0 1 0,0 0 0,1 1 0,0 1 0,-14 18 0,23-27-119,0 1 0,0-1 0,0 0-1,0 1 1,1 0 0,0 0-1,0 0 1,0 0 0,1 0 0,-1 0-1,1 0 1,-1 11 0,5-7 97,1-2-115,-1 0-1,1 0 1,1 0 0,-1-1 0,1 1 0,0-1 0,1 0 0,-1-1-1,1 1 1,0-1 0,9 5 0,139 84 736,-152-92-675,1 0 0,-1 0 0,0 0 0,1 0 0,-1 0 0,0 1 0,0-1 0,2 4 0,-3-4 420,-4 3-308,-1 0-157,0 1 0,0-1 0,-1 0 0,0 0 0,0-1-1,0 1 1,-1-1 0,0 0 0,1-1 0,-1 1 0,-9 3-1,-110 47-1361,123-53 610,-2-1-183,-11 2-341,11-1-1199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1828,'0'0'3153,"1"1"-2190,5 8 1610,-2-9-1848,3-1-448,-1 0 1,1 0-1,-1 0 0,0-1 0,1 0 0,-1-1 1,10-4-1,0-2 167,0-1 0,0-1-1,21-18 1,-30 23-249,1-2 0,-2 1 0,1-1 0,-1 0 0,0 0 0,-1-1 0,0 1-1,5-13 1,-6 13 100,-1 0 0,-1 0 0,3-10 0,-4 15-192,-1 1 0,0 0 0,0-1 0,0 1-1,0 0 1,0 0 0,0-1 0,-1 1 0,1 0-1,-1 0 1,1-1 0,-1 1 0,0 0 0,0 0-1,0 0 1,-2-3 0,2 4-76,1 0 0,-1 1 0,1-1 0,-1 1 0,0-1 0,1 1-1,-1-1 1,0 1 0,0-1 0,1 1 0,-1-1 0,0 1 0,0 0 0,0 0 0,0-1 0,1 1 0,-1 0 0,-2 0 0,2 0 49,-1-1-46,1 1-1,-1-1 1,1 1 0,-1-1-1,0 1 1,1 0 0,-1 0 0,1 0-1,-1 0 1,1 0 0,-1 0-1,0 0 1,1 0 0,-2 1-1,-3 0 49,-1 0-14,0 0 1,0 1 0,0 0 0,0 0-1,0 0 1,1 1 0,-1 0-1,1 0 1,0 0 0,0 1 0,0 0-1,0 0 1,1 1 0,-1 0-1,-8 10 1,6-5 0,0 0-1,1 1 1,0 0 0,1 1-1,0 0 1,1-1 0,-7 21 0,11-26-42,0 0 1,0-1-1,0 1 1,0 0-1,1-1 1,0 1 0,0 0-1,1-1 1,-1 1-1,1 0 1,1-1-1,-1 1 1,1-1 0,0 1-1,0-1 1,0 0-1,6 10 1,-4-9-7,1 0 0,-1-1 1,1 1-1,0-1 0,0 0 0,1-1 1,-1 1-1,1-1 0,0 0 1,0 0-1,0-1 0,1 0 0,0 0 1,8 3-1,14 1-203,0-1 1,0-2-1,0 0 1,1-2-1,41-3 1,-59 0-133,-1 0 1,0-2 0,0 1 0,0-1 0,0-1-1,-1 0 1,11-5 0,-10 3-1869,0 0 0,-1 0 0,12-11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1040,'2'-3'1216,"4"-10"384,-8 0 6815,2 14-8318,-14 4 158,4-1 18,-1 0 0,1 1 0,-18 12 0,14-8 56,1 0 1,0 1-1,0 1 1,1 0-1,-10 13 0,17-18-198,0 0 0,0 1 0,1-1 0,0 1 0,0 0 0,1 0 0,0 0 0,0 1 0,1-1 0,0 1 0,0-1 0,-1 12 0,3-12-58,1 0-1,-1-1 1,1 1-1,0-1 1,1 1 0,-1-1-1,1 1 1,4 7-1,25 47 365,-25-51-355,12 20 119,-12-22-97,-1 2 1,1-1-1,6 19 0,-9-12 14,-3-13-93,0-2-20,-1 0 0,1 0 0,0 0 0,0 0 0,0 0 0,0 0 0,0 0 0,-1-1 0,1 1 0,0 0 0,-1 0 0,1 0-1,-1-1 1,1 1 0,-1 0 0,1 0 0,-1-1 0,0 1 0,1 0 0,-2 0 0,1 0 8,-3 4-19,0 0 0,0-1 1,0 1-1,0-1 0,-1 0 1,0 0-1,0-1 0,-8 6 1,-44 18-824,47-22 479,6-4-31,0 0 0,-1 0 0,1 0 0,0 0 0,-1 0 0,1-1 1,-8 0-1,10 0 38,-1 0-1957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 1584,'-3'-3'1541,"-8"-11"-124,8 10-102,-2 4-103,-5-1-524,0 1-1,0 1 1,0 0-1,0 0 0,-19 5 1,22-4-470,-1 1 1,2 0-1,-1 0 1,0 0-1,1 1 1,-1 0-1,1 0 1,0 1-1,0-1 1,1 2-1,-1-1 1,1 0-1,0 1 1,1 0-1,0 0 1,-1 0-1,2 1 1,-1-1-1,1 1 1,-4 10-1,6-11-121,0 0-1,1-1 1,-1 1-1,1 0 1,0 0 0,1 0-1,-1 0 1,1 0-1,0-1 1,1 1 0,2 6-1,3 6 161,0-1-1,12 19 0,2 4 270,-20-37-423,0 1-1,0-1 1,0 1-1,-1-1 1,0 1-1,1-1 1,-2 7-1,1-9-86,0 0-1,0 0 1,0-1-1,0 1 1,-1 0-1,1 0 1,0 0-1,-1 0 1,1 0-1,-1-1 1,1 1-1,-1 0 1,1 0-1,-1-1 1,1 1-1,-1 0 1,0-1-1,1 1 1,-1-1-1,-1 2 1,-1 0 36,-10 9-167,0-1 0,0-1 1,-1 0-1,0-1 0,-1 0 0,0-1 1,0-1-1,0 0 0,-29 6 0,41-11-693,-2-3-1534,-12-5-19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55 575 1208,'0'0'2277,"2"-1"-1290,-2 1-829,1-1 0,0 1 0,0 0-1,-1 0 1,1 0 0,0 0 0,0 0-1,0 0 1,-1 0 0,1 0 0,0 0-1,0 0 1,-1 0 0,1 0 0,0 0-1,0 1 1,-1-1 0,1 0 0,0 1-1,0-1 1,-1 1 0,1-1 0,0 0-1,-1 1 1,1 0 0,-1-1 0,1 1-1,-1-1 1,1 1 0,-1 0 0,1-1-1,-1 1 1,1 0 0,14 30 370,-13-27-188,4 15 289,0 1 1,5 29-1,-8-35-429,0 4 9,0-1-1,-1 29 1,-2-34-1353,-1 0 0,-2 14 0</inkml:trace>
  <inkml:trace contextRef="#ctx0" brushRef="#br0" timeOffset="1">31 79 2408,'-7'-22'1613,"-17"-34"7442,27 67-10995,-2 3 1419,0-7 61,0 0 1,0-1-1,1 1 0,0 0 0,0-1 1,1 1-1,-1-1 0,5 6 0,4 10-2453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126 315 972,'0'0'2230,"-3"4"-1258,1 0-772,-1 0-1,1 1 0,0-1 0,0 1 1,0 0-1,1-1 0,-1 1 0,1 0 1,0 0-1,1 0 0,-1 0 1,1 0-1,0 0 0,1 7 0,0 36 526,0-7 1,1 0-1,13 66 0,-9-76-215,1 33 1,-3-25 209,-3-36-439,0 6 64,-1-6-135,-3-8 1030,-25-66-942,2 0-1,-16-79 0,34 116-178,2 0-1,1 0 1,2-1-1,2 1 1,1-1-1,1 1 1,7-43-1,-5 64-41,0-1-1,1 1 0,1 0 0,0 0 1,10-18-1,-11 25-32,-1 0 1,1 0 0,1 0-1,-1 0 1,1 1 0,0 0 0,0 0-1,1 0 1,0 1 0,-1 0-1,1 0 1,7-3 0,-12 6-35,0 1 1,0-1-1,0 1 1,0 0-1,0 0 1,0 0 0,0-1-1,0 1 1,0 0-1,0 0 1,1 0 0,-1 1-1,0-1 1,0 0-1,2 1 1,-1-1 17,5 3 59,-3 2-69,-1-1 1,0 1-1,1 0 1,-1 0 0,-1 1-1,1-1 1,-1 1-1,0-1 1,0 1-1,-1 0 1,0-1 0,0 1-1,0 0 1,0 9-1,-1 3 13,0 0-1,-1-1 0,-7 34 1,-3-5-142,-2 1 1,-28 65 0,-54 81-2972,90-183 2558,-8 12-1405,4-11-2155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1128,'-1'5'1358,"-6"17"169,-4 15 667,1 1 0,-8 64 1,17-99-2124,1 0 0,0 0 0,0-1 0,0 1 0,1 0 0,-1 0 0,1-1 0,-1 1 0,2 4 0,1 2 55,-2-3-31,0-1 0,0 1 0,1-1 1,0 1-1,0-1 0,0 0 0,0 0 1,1 0-1,0 0 0,0-1 0,0 1 1,0-1-1,1 1 0,0-1 0,0 0 1,0-1-1,0 1 0,1-1 0,-1 1 1,1-1-1,6 2 0,-10-4-73,0-1-1,-1 1 1,1-1-1,0 1 1,0-1-1,0 0 0,0 1 1,0-1-1,0 0 1,0 0-1,0 0 1,0 0-1,0 0 1,0 0-1,0 0 1,2 0-1,0-1 57,0 2 205,2-2 49,15-3 16,-18 3-277,-1 0 1,1 1 0,0-1-1,-1 0 1,1-1 0,0 1 0,-1 0-1,0 0 1,1-1 0,-1 1-1,0 0 1,1-1 0,-1 0-1,0 1 1,0-1 0,0 0-1,-1 1 1,1-1 0,0 0-1,-1 0 1,1 0 0,-1 0 0,1 1-1,-1-4 1,1 3-1,-1 0-23,0 0 0,1 0 0,-1 0 0,0 0 0,0 0 0,0 0 0,0 0 0,0 0 0,-1 0 0,0-4 0,-1-1 41,1 2-47,0 0 0,0 0 0,0 0-1,-1 0 1,0 0 0,0 0 0,0 0 0,0 0 0,-1 1 0,0 0 0,0-1 0,0 1 0,0 0-1,-7-5 1,5 4-25,-1 1-1,1 0 0,-1 1 0,-1-1 0,1 1 1,0 0-1,-1 1 0,1 0 0,-13-3 1,5 2-543,1 2 1,0-1 0,-1 2-1,-19 1 1,16 0-2054,1 2-1,-31 7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1040,'11'-4'10032,"30"94"-7848,-1-1-615,-38-86-1416,0-2 12,-1 0-71,10 6 721,-5-13-518,18-16 366,-1 0 1,23-31-1,-35 39-67,0 0 0,2 1 0,26-23 0,-37 34-550,0 1 1,0 0-1,0 0 1,0 0 0,1 0-1,-1 1 1,0-1-1,1 1 1,-1-1 0,0 1-1,1 0 1,-1 0-1,1 0 1,-1 0 0,0 0-1,1 1 1,-1-1 0,0 1-1,1-1 1,-1 1-1,0 0 1,0 0 0,1 0-1,-1 0 1,0 0-1,0 1 1,2 1 0,4 3 10,-1 0 1,0 0-1,-1 1 1,1 0-1,-1 0 1,5 9-1,6 11-346,-1 1 1,-2 1-1,0 0 0,-2 0 1,15 60-1,-5-13-2160,-3-27-5795,-9-29 3571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1012,'8'-29'9330,"-13"28"-8074,-13-3-80,18 4-1132,-1-1 0,1 1 0,0 0 0,-1 0 0,1 0 0,-1 0 0,1 0 0,0 0 0,-1 0 0,1 0 0,0 0 0,-1 0 0,1 0 0,-1 0 0,1 1 0,0-1 0,-1 0 0,1 0 0,0 0 0,-1 0 0,1 1 0,0-1 0,-1 0 0,0 1 0,-19 12 577,-1 1-1,2 1 1,0 1 0,0 1-1,2 1 1,0 0 0,1 1-1,1 1 1,-14 24 0,22-33-334,1 2 1,0-1-1,0 0 1,2 1 0,-5 14-1,8-21-202,0 0 0,0 0 0,0-1-1,0 1 1,1 0 0,0 0 0,1 0 0,-1-1-1,1 1 1,0 0 0,0 0 0,1-1 0,-1 1-1,5 7 1,-4-9-162,0 0 1,1-1-1,-1 1 0,1-1 0,0 1 1,0-1-1,0 0 0,0 0 0,1 0 1,-1-1-1,1 1 0,0-1 0,6 3 1,-4-2-99,1-1 0,0 0 1,0 0-1,0-1 1,1 1-1,-1-1 1,11-1-1,-2 0-965,0-1 0,26-5 0,24-11-6006,-28 5 2453</inkml:trace>
  <inkml:trace contextRef="#ctx0" brushRef="#br0" timeOffset="1">620 123 1856,'0'0'2123,"-6"1"-1192,-18 4-40,21-5-643,0 1 0,0 0 0,0 0 0,0 1 0,1-1 0,-1 1 0,0-1 0,1 1 0,-1 0 0,1 0 0,0 0 0,-3 3 0,2-3-132,0 2 146,0 0 0,-1 0 0,1 0 0,1 0 0,-1 0 1,0 1-1,1 0 0,0-1 0,0 1 0,1 0 0,-1 0 0,1 0 0,-1 9 1,1-10 62,3 1-20,0 1-216,-1-4-49,-1 0-1,1 1 0,0-1 0,0 0 0,0 1 0,1-1 1,-1 0-1,0 0 0,1 0 0,2 2 0,0-1 25,0 0-1,1 0 0,0 0 1,-1-1-1,1 1 0,0-1 0,0 0 1,0-1-1,0 1 0,1-1 1,-1 0-1,0-1 0,11 1 1,-2-1 133,1 0 1,-1-1 0,17-3 0,-27 3-36,-1 1 1,1-1 0,0 0 0,-1 0-1,1 0 1,0-1 0,-1 1-1,1-1 1,-1 0 0,0 0 0,0 0-1,0-1 1,0 1 0,0-1-1,0 1 1,0-1 0,-1 0 0,1 0-1,-1 0 1,0-1 0,0 1-1,0 0 1,1-6 0,-2 6-74,-1 1 1,0-1-1,0 1 1,0-1-1,-1 1 1,1-1-1,-1 1 1,1-1-1,-1 1 1,0-1-1,0 1 1,0 0 0,0-1-1,0 1 1,-2-3-1,-2-1 77,1-1-1,-1 1 1,-8-8-1,-15-11-256,-52-35 0,75 56-216,-5-4-726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0 619 904,'3'0'1224,"-2"-1"-887,-1 1 0,1 0 0,0 0 0,0 0 0,-1 0 0,1 0 0,0 0 0,-1 0 0,1 0 0,0 0 0,0 0 0,-1 0 0,1 0 0,0 1 0,-1-1 0,1 0 0,0 0 0,-1 1 1,1-1-1,0 1 0,0 0 0,4 4-547,-4-2 908,-1 1-76,-1 11-265,0 0 1,1 0-1,1 0 1,0 0-1,1 0 0,1 0 1,0-1-1,11 28 1,-12-36-275,0 0 0,1-1 0,0 1 0,0-1 0,1 0 0,0 1 0,-1-2 1,2 1-1,-1 0 0,0-1 0,1 0 0,0 0 0,0 0 0,0-1 0,1 0 0,-1 0 1,1 0-1,-1 0 0,1-1 0,0 0 0,0 0 0,0-1 0,0 0 0,12 1 0,-13-1 61,0-1 0,0 0-1,1-1 1,-1 1 0,0-1 0,0 0-1,0 0 1,0-1 0,0 0-1,0 1 1,0-2 0,0 1-1,-1 0 1,1-1 0,-1 0-1,0 0 1,0 0 0,0-1-1,0 1 1,0-1 0,-1 0-1,0 0 1,0 0 0,0-1-1,0 1 1,-1-1 0,1 0-1,-1 1 1,0-1 0,-1 0 0,1 0-1,-1 0 1,0 0 0,0-1-1,-1 1 1,1 0 0,-1 0-1,0 0 1,-1-1 0,1 1-1,-1 0 1,0 0 0,0 0-1,-1 0 1,1 0 0,-1 0-1,-3-5 1,1 3-119,0 1 1,-1-1-1,0 1 0,0 0 1,0 1-1,0-1 0,-1 1 0,0 0 1,0 1-1,-1 0 0,1 0 1,-12-6-1,4 4-1525,-25-8 1,-13 1-8626</inkml:trace>
  <inkml:trace contextRef="#ctx0" brushRef="#br0" timeOffset="1">427 40 1804,'-4'-39'9212,"5"47"-8403,2 10-459,16 136 1805,7 152-112,-9-138-2405,6-57-2748,-22-105 2585,-1 0-415,4 2-3029,4 8 562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80 1492,'19'-68'10462,"-23"66"-9834,-11-6-51,15 7-563,-1 1 0,1 0 1,0 0-1,0 0 1,0 0-1,-1 0 0,1 0 1,0 0-1,0-1 1,-1 1-1,1 0 1,0 0-1,0 0 0,-1 0 1,1 0-1,0 0 1,-1 0-1,1 0 0,0 0 1,0 0-1,-1 1 1,1-1-1,0 0 1,0 0-1,0 0 0,-1 0 1,1 0-1,0 0 1,0 0-1,-1 1 0,1-1 1,0 0-1,0 0 1,0 0-1,0 0 1,-1 1-1,-59 40 1704,-105 53 0,149-86-1279,12-4 195,8-4 1572,2-1-2187,6-1 35,0 0 0,-1 1 0,1 0 0,0 1 0,23 2 1,-15 3-127,-1 0 0,1 2 0,-1 1 0,0 0 0,-1 1 1,0 1-1,-1 1 0,0 0 0,0 1 0,-1 1 0,19 21 0,-9-6-3218,-13-10-4897</inkml:trace>
  <inkml:trace contextRef="#ctx0" brushRef="#br0" timeOffset="1">507 155 1004,'7'-26'1096,"-4"17"-272,-1-1 0,3-15 0,-5 23-652,1 0 0,-1 0 0,1 0 0,0 0 0,-1 0 0,1 0 0,0 0 0,2-2 0,2-8 1855,-4 3 2256,3 17-3842,-1 0-328,1-1-7,-1 0 1,-1 0-1,1 1 1,-1-1-1,2 13 1,27 166 1152,-14-110-3671,-16-72 494,5 18-4690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63 125 1644,'-10'-26'1448,"1"11"-124,1-2-71,2 4 947,-6-10-320,5 7-140,-4 1-1568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3 201 932,'-3'13'7723,"13"-5"-7050,-4-6-59,2-4-400,-1 0 0,1-1 0,-1 1 0,1-1 0,-1-1 0,0 0-1,0 0 1,0 0 0,-1-1 0,1 0 0,-1 0 0,0 0 0,-1-1 0,0 0-1,1 0 1,-2-1 0,1 1 0,-1-1 0,0 0 0,0 0 0,-1-1 0,0 1 0,0-1-1,-1 1 1,0-1 0,0 0 0,-1 0 0,1-14 0,-2 20-155,0 0 1,0 0-1,-1 0 1,1 0-1,-1 0 1,1-1-1,-1 1 0,0 0 1,1 0-1,-1 0 1,-2-2-1,0-3 220,2 6-227,0 0 0,0 0 1,-1 0-1,1 0 0,0 0 0,0 0 1,-1 0-1,1 0 0,-1 0 0,1 0 1,-1 1-1,1-1 0,-1 1 0,1-1 1,-4 1-1,-2 0 216,2 2-207,-1-1 0,0 1-1,1 0 1,-1 1 0,1-1 0,0 1 0,0 0 0,0 1-1,0-1 1,1 1 0,-1 0 0,1 0 0,0 0-1,0 0 1,0 1 0,1 0 0,-4 5 0,3-2-13,0 0 0,1 0-1,0 1 1,0-1 0,1 1 0,0-1 0,0 1 0,1 0 0,0-1 0,1 1 0,0 0-1,1 0 1,-1 0 0,1-1 0,1 1 0,0 0 0,0-1 0,1 1 0,0-1 0,0 0-1,1 0 1,0 0 0,0 0 0,1-1 0,0 0 0,1 0 0,-1 0 0,13 11 0,-3-5 8,0 0 0,1-1 1,0-1-1,0-1 0,1 0 0,1-1 1,-1-1-1,2 0 0,-1-2 1,1 0-1,0-1 0,0-1 1,0 0-1,36 0 0,-29-3-242,0-2 0,28-3 0,-45 2-381,-1 1 0,0-1 1,0 0-1,0-1 0,-1 0 0,1 0 0,-1-1 0,1 0 0,-1 0 0,11-9 0,-6 0-4167,-5-1 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179 133 1252,'0'0'3298,"-4"9"-2392,-38 84 1303,5 3 0,-45 177-1,69-192 1481,19-112-3577,36-192 1338,-15 1-117,-12 93-33,-6 59 38,-9 69-1317,0 1 0,0-1-1,0 1 1,0 0 0,0-1 0,0 1 0,0-1-1,0 1 1,0 0 0,1-1 0,-1 1 0,0 0-1,0-1 1,0 1 0,0 0 0,1-1 0,-1 1-1,0 0 1,0-1 0,1 1 0,-1 0 0,0-1-1,1 1 1,5 4 389,4 13-142,-10-17-293,10 25 138,0 1 0,-2 0 0,9 51 0,-1-5 4,4 12-490,-11-39-282,23 65 1,-24-88-156,6 31-1,-7-24-2120,2 3-4426,-4-15 2971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19 856 1756,'-1'0'149,"0"-1"1,0 1-1,0-1 0,0 1 1,0-1-1,0 0 0,0 1 1,0-1-1,0 0 0,0 0 0,0 0 1,1 1-1,-1-1 0,0 0 1,1 0-1,-1 0 0,1 0 1,-1 0-1,1-1 0,-1 1 1,1 0-1,0 0 0,0 0 0,-1 0 1,1-2-1,0 3-110,0-2 536,2-2-68,2-2-322,0 0 1,1 0 0,0 0 0,0 1 0,1-1 0,0 1-1,11-7 1,53-32 334,-41 28-350,59-37-83,130-103 0,-203 143 225,26-29-1,-39 40-153,-2 2-144,0 0 0,0-1 0,0 1 0,0 0 0,0 0 0,0 0 0,0-1 0,1 1 0,-1 0 0,0 0 0,0 0 0,0 0 0,0-1 0,0 1 0,1 0 0,-1 0 0,0 0 0,0 0 0,0 0 0,0 0-1,1 0 1,-1-1 0,0 1 0,0 0 0,0 0 0,1 0 0,-1 0 0,0 0 0,0 0 0,0 0 0,1 0 0,-1 0 0,0 0 0,0 0 0,0 0 0,1 0 0,-1 0 0,0 0 0,0 0 0,0 0 0,1 1 0,-1-1 0,0 0 0,0 0 0,0 0 0,1 0 0,-1 0-1,0 0 1,0 0 0,0 1 0,0-1 0,0 0 0,1 0 0,-1 0 0,0 0 0,0 1 0,0-1 0,0 0 0,0 0 0,0 0 0,0 1 0,0-1 0,0 0 0,0 0 0,0 0 0,0 1 0,0-1 0,0 0 0,0 1 0,1 35 255,-6 43 1,0 40 93,14-37-186,-4-57 5,0 40 0,-4-63-135,1 7-11,-1-7 268,2-8-169,5-14-8,-1-1 1,-2 0 0,1 1-1,2-31 1,6-114 467,-10 94-154,17-87-1,-13 124-217,18-47 0,-24 75-192,0 1 1,1 0 0,0-1 0,0 1-1,0 0 1,1 0 0,-1 1 0,1-1-1,0 1 1,1 0 0,-1 0-1,1 0 1,0 1 0,-1-1 0,2 1-1,7-4 1,-12 7-27,0 0 0,0-1-1,0 1 1,0 0 0,0 0 0,0 0-1,1 0 1,-1 0 0,0 0 0,0 0-1,0 0 1,0 0 0,0 0 0,2 1 0,1 0 6,3 2 30,-4-1-32,-1 0-1,1 1 0,-1-1 1,1 1-1,-1 0 1,0 0-1,0 0 1,0 0-1,-1 0 0,1 0 1,-1 0-1,0 0 1,1 1-1,-1-1 0,-1 1 1,1-1-1,0 1 1,-1 4-1,0 6-40,0 0 0,-2 0 0,1 0-1,-2 0 1,0 0 0,0-1 0,-2 1 0,1-1 0,-13 22 0,-1-1-249,-2-2 1,-31 41-1,39-56 146,-1-1-1,-1-1 1,0 0-1,-1 0 1,-29 20-1,34-31 86,10-4 63,0 0 1,0 0-1,0 0 0,0 0 0,0 0 1,0 0-1,0 0 0,0 0 1,0 0-1,0 0 0,0 0 1,1-1-1,-1 1 0,0 0 1,0 0-1,0 0 0,0 0 1,0 0-1,0 0 0,0 0 0,0 0 1,0 0-1,0 0 0,0 0 1,0 0-1,0 0 0,0 0 1,0-1-1,0 1 0,0 0 1,0 0-1,0 0 0,-1 0 1,1 0-1,0 0 0,0 0 0,0 0 1,0 0-1,0 0 0,0 0 1,0 0-1,0 0 0,0 0 1,0 0-1,0 0 0,0 0 1,0 0-1,0 0 0,0-1 1,0 1-1,0 0 0,0 0 0,-1 0 1,1 0-1,0 0 0,0 0 1,25-19 39,-25 19-51,1-1 0,-1 1 0,0 0 0,1-1 0,-1 1 0,1 0 0,-1 0 0,0-1 0,1 1 0,-1 0 0,1 0 0,-1-1 0,1 1 0,-1 0 0,1 0 0,-1 0 0,1 0 0,-1 0 0,1 0 0,-1 0-1,1 0 1,-1 0 0,1 0 0,0 0 0,76 14-264,93 28 0,-119-28-57,-10-4-187,0-3 0,56 5 0,-90-12 427,-1 1 0,1-1 1,0 0-1,-1 0 0,1-1 1,-1 0-1,1 0 0,-1-1 0,0 0 1,1 0-1,-1 0 0,0-1 0,0 1 1,6-5-1,-10 4 85,1 1 1,-1-1-1,0 1 1,0-1-1,0 0 0,0 0 1,0 1-1,0-1 1,-1-1-1,0 1 0,2-5 1,7-39 905,-8 21-245,-2 23 867,-2 11-1437,-5 24 75,1 1 0,-2 62-1,12-48-206,-5-145 182,2-122 460,2 171-297,1 0 1,18-72 0,-14 92-54,21-53 1,-22 67-130,1 0 0,0 0-1,1 0 1,19-23 0,-4 18 90,-24 19-208,1 0 1,0 1-1,0-1 1,0 0-1,-1 1 0,1-1 1,0 1-1,0 0 1,0-1-1,0 1 1,0 0-1,0-1 0,0 1 1,0 0-1,0 0 1,0 0-1,0 0 0,0 0 1,0 0-1,0 0 1,0 0-1,0 0 0,0 0 1,0 1-1,-1-1 1,1 0-1,0 1 0,0-1 1,0 1-1,0-1 1,1 1-1,9 12 33,-11-13-42,0 0 0,0 0-1,1 1 1,-1-1 0,0 0 0,0 0 0,1 1 0,-1-1 0,0 0 0,0 1 0,0-1 0,0 0 0,0 1 0,0-1-1,1 0 1,-1 1 0,0-1 0,0 1 0,0-1 0,0 0 0,0 1 0,0-1 0,-1 1 0,0 15-73,-1 1 0,-1-1 1,0 0-1,-1 0 0,-1 0 1,0 0-1,-2-1 0,0 0 1,0 0-1,-13 18 0,-9 10-461,-1-1 1,-39 40-1,59-70 339,-1-1 0,1 0 0,-2-1 1,0 0-1,0 0 0,-14 8 0,25-18 249,9 3 3,3 0-45,-1 0 0,1 1 0,-1 1 0,0 0 0,0 0 0,8 7-1,33 25-624,2-3-1,1-3 0,1-1 1,105 38-1,-107-47-4483,-32-13 1908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 1096,'0'0'4497,"-3"9"-3627,-9 28 448,-13 66 0,-11 183 1976,32-249-2356,4-33 613,2-16-1290,41-287 1636,-29 193-1067,2-13 949,-8 89-816,-8 28-474,5 7-362,4 5-67,0 1 0,-2-1 0,1 1 0,-1 1 0,-1-1 1,8 19-1,23 90-271,-8-20-750,-22-79 168,-1 1 0,5 29 0,-3 8-8026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1548,'1'2'906,"12"15"1993,13 27-1,-19-32-2489,-1 0 0,2 0 0,-1-1 0,1 0 0,1 0 0,0-1-1,14 11 1,-21-19-381,0-1-1,0 0 1,0 0-1,1 0 1,-1 0-1,0 0 0,1-1 1,-1 1-1,1-1 1,-1 1-1,1-1 0,-1 0 1,1 0-1,-1 0 1,1 0-1,-1-1 1,1 1-1,-1-1 0,0 1 1,3-2-1,4-1 13,-1-1 0,0 0 0,0 0 0,8-6 0,2-3 28,-1 0-1,0-1 1,0-1 0,-2-1 0,0 0 0,0-1 0,13-22 0,-15 29 170,-6 4 32,-4 6-246,0 2-19,1-1-6,15-4 53,-18 3-52,0 0 1,-1 0-1,1 0 1,0-1-1,-1 1 1,1 0-1,0 0 1,-1-1-1,1 1 1,-1 0-1,1-1 1,-1 1-1,1-1 1,-1 1-1,1-1 1,-1 1-1,1-1 1,0 0-1,0-1 2,0 1-3,1 1 1,-1-1 0,0 0-1,0 0 1,0 0-1,0 0 1,0 0 0,-1 0-1,1 0 1,0 0-1,0 0 1,-1-1 0,1 1-1,-1 0 1,1 0-1,-1-1 1,1 1 0,-1-2-1,1-1-2,2-7-2,1 1 0,-2-1 0,0 1 0,0-1 0,-1 0 1,0-19-1,-8-64-25,6 88 30,-2-19 35,-1-1 0,-15-48 1,18 72-4,-1 9-22,0 16-5,0 0 0,1 0 0,1 0-1,6 38 1,0-23-1,13 42 0,-16-64-2,-3-15 4,0 1 0,1 0 0,-1 0 0,0 0 0,1 0 0,-1-1 0,1 1 0,0 0 0,0 0 0,0-1 0,0 1 0,0-1 1,0 1-1,0-1 0,0 1 0,0-1 0,3 2 0,-3-2 6,0-1-1,1 1 1,-1-1 0,1 1-1,-1-1 1,1 0 0,-1 0 0,0 1-1,1-1 1,-1 0 0,1 0-1,-1-1 1,1 1 0,-1 0-1,2-1 1,25-6 64,-23 5-66,46-16 72,-37 12-59,0 0 1,1 2-1,-1 0 1,1 0-1,29-3 1,-43 7-7,3 1-4,13 1 0,-17-2-12,1 0 0,-1 1-1,1-1 1,-1 0 0,1 0-1,-1 1 1,1-1 0,-1 0-1,1 1 1,-1-1-1,1 1 1,-1-1 0,0 0-1,1 1 1,-1-1 0,0 1-1,1-1 1,-1 1 0,0-1-1,0 1 1,1 0 0,-1-1-1,0 1 1,0-1 0,0 1-1,0 1 1,1 8-4,-1-8-2,-2 3-3,-2 0-8,0 1 0,0 0-1,0-1 1,-1 0 0,0 0 0,0-1-1,0 1 1,0-1 0,-1 0 0,1 0-1,-13 5 1,14-7-10,-1 0-1,1-1 1,0 0-1,-1 1 1,1-2 0,-1 1-1,1 0 1,-1-1-1,0 0 1,1 0 0,-1 0-1,1-1 1,-1 0-1,1 1 1,-1-2 0,1 1-1,-1 0 1,1-1-1,-7-4 1,4 3-124,1-1 1,-1-1-1,1 1 1,1-1-1,-1 0 1,1-1-1,0 1 0,0-1 1,0 0-1,1 0 1,0-1-1,0 1 1,1-1-1,0 0 1,-5-12-1,8 16-384,0-11-4700,0 11 2909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40 753 832,'-15'-18'1605,"-8"-12"2004,21 28-2912,3-2-56,2-2-388,-1 0 0,1 0 0,0 0 0,0 0 0,0 0 0,1 1 0,7-9 0,8-4 74,2 1 0,0 0 0,38-22 0,-31 20-105,110-63 115,34-23-2171,-162 97 1744,0-1 0,0 0-1,0 0 1,-1-1 0,-1 0 0,0-1 0,0 1-1,-1-2 1,0 1 0,-1-1 0,0 0 0,-1 0 0,-1-1-1,1 1 1,-2-1 0,0 0 0,-1 0 0,0-1 0,0-14-1,-3 19 491,0-1-1,0 1 0,-1 0 1,0 0-1,0 0 1,-1 0-1,-6-12 0,8 19-239,-1 0 0,1 1 0,-1-1 0,1 0 0,-1 1 0,0-1 0,1 1 0,-1-1 0,0 1 0,0 0 0,-3-1 0,3 1 662,-2 5-440,0 0-303,1-1-27,0 0 0,0-1 0,1 1 0,-1 1 0,1-1 0,0 0 0,0 1 0,0-1 0,0 1 0,-2 6 0,-5 25 195,1 0 0,2 1 0,1 0-1,2 0 1,2 68 0,8-25-560,26 127-1,-19-125-1350,-11-30-4846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36 833 944,'-3'-3'284,"0"0"-1,0 0 1,0 0-1,0 0 1,1 0-1,-1-1 1,1 1-1,0-1 1,0 0-1,0 1 1,1-1-1,-1 0 1,1 0-1,0 0 1,0 0-1,0-8 1,1 9-170,0 0 1,0 0 0,0 0-1,1 0 1,-1 1 0,1-1-1,0 0 1,0 1-1,0-1 1,0 0 0,3-3-1,18-25 467,-17 25-444,10-12 81,0 2 1,2-1-1,19-14 0,59-40 135,-66 51-310,30-22-66,122-94-536,-159 116 522,0 0 0,-2-2 0,0 0-1,-2-1 1,26-40 0,-39 53 170,1 0 0,-2-1-1,1 1 1,-1-1 0,-1 0 0,0 0 0,-1 0 0,0-1 0,1-11 0,-3 21-62,0-1 1,-1 1-1,1 0 1,0 0-1,-1 0 1,1 0 0,-1-1-1,1 1 1,-1 0-1,0 0 1,0 0 0,0 0-1,0 0 1,-1 1-1,-1-4 1,-9-4 574,9 8-522,2 0-92,0 1 0,0-1 0,0 1 0,0 0 0,1-1 0,-1 1 0,0 0 0,0 0 0,0 0 0,0-1 0,0 1 0,0 0-1,0 0 1,0 0 0,0 0 0,1 1 0,-1-1 0,0 0 0,-1 1 0,0-1 68,-8 3 244,0 3-218,1 0-1,0 0 1,0 0-1,1 1 1,0 1-1,-14 14 1,11-6-18,0 0 0,1 0 0,1 1 1,0 0-1,1 1 0,1 0 0,0 0 0,-3 21 1,4-11-23,2-1 0,2 1 0,0-1 0,2 1 0,3 29 0,31 254-2197,-32-301 1619,-1 6-325,-2-2-3789,-3 6 1435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33 645 1356,'-4'-3'257,"1"1"-18,0-1 0,0 0 0,0 0 0,0 0-1,1 0 1,-1 0 0,-2-4 0,5 5-142,-1 0 0,0 0 0,1 0 0,-1 0 0,1 0 0,-1-1 0,1 1 0,0 0 0,0 0 0,0 0 0,0 0 0,1 0 0,-1 0 0,0 0-1,1 0 1,0 0 0,-1 0 0,1 0 0,2-3 0,3-8 71,2 1-1,0 0 1,0 1-1,1 0 1,12-13-1,58-49 342,-55 52-423,38-33 1153,119-79 1,-178 132-1115,0 0 0,-1 0 0,1 0 0,0 0 0,0 0 0,6 0 0,-9 1-129,3 0 298,1 1-6,1 2-203,-1-1 0,0 0 1,1 1-1,-1 0 0,-1 0 0,1 0 0,0 0 1,-1 1-1,1-1 0,-1 1 0,0 0 0,3 6 0,11 23 178,-2 1 0,-1 1 0,17 66 0,-17-52-1540,-13-45 830,1 2 319,12 11-7666</inkml:trace>
  <inkml:trace contextRef="#ctx0" brushRef="#br0" timeOffset="1">579 88 2024,'-11'-16'1124,"1"1"-56,2 2-140,-1 3-107,1 1 539,-5-6-504,4 6-752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20 960,'3'65'5262,"0"-13"-2861,17 89 0,-7-73-979,-13-65-849,1-1-256,5 9-21,-5-9 1133,3-9-1097,64-136 2537,-58 127-2369,-9 14-281,4-2 64,-5 4-268,0 0 0,1-1 0,-1 1 1,0 0-1,0-1 0,0 1 0,1 0 1,-1 0-1,0-1 0,1 1 1,-1 0-1,0 0 0,0 0 0,1-1 1,-1 1-1,0 0 0,1 0 0,-1 0 1,0 0-1,1 0 0,-1 0 1,0 0-1,1 0 0,-1 0 0,0 0 1,1 0-1,-1 0 0,0 0 1,1 0-1,-1 0 0,1 0 0,-1 0 1,0 0-1,1 0 0,-1 0 0,0 0 1,0 1-1,1-1 0,-1 0 1,0 0-1,1 1 0,19 11 78,-17-10-84,-1 0-1,1 0 0,-1 0 1,0 0-1,0 1 0,0-1 0,0 1 1,0 0-1,2 4 0,13 29-359,-11-22 93,30 70-3717,-27-69 2127,-6-13 1404,-1 1-1621,15 1-4939</inkml:trace>
  <inkml:trace contextRef="#ctx0" brushRef="#br0" timeOffset="1">511 7 1780,'0'0'977,"2"-2"-100,0-2-851,1 4 842,-2 5 3555,1 24-4343,10 173 2999,6-69-9182,-17-128 3428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31 152 1044,'-5'-18'1272,"-1"3"-188,-2 2 676,3-7-431,-2 3-321</inkml:trace>
  <inkml:trace contextRef="#ctx0" brushRef="#br0" timeOffset="1">498 5 1768,'0'0'1164,"2"-1"-109,3-2-889,-5 3-71,0 0-1,1 0 1,-1 0 0,0 0-1,0 0 1,0 0-1,1 0 1,-1 0-1,0 0 1,0 0-1,1 0 1,-1 0-1,0 0 1,0 0-1,0 0 1,1 0-1,-1 0 1,0 0-1,0 0 1,0 0-1,1 1 1,-1-1-1,0 0 1,0 0-1,0 0 1,1 0-1,-1 0 1,0 1-1,0-1 1,0 0-1,0 0 1,0 0 0,0 0-1,1 1 1,-1-1-1,0 0 1,0 0-1,0 1 1,0-1-1,0 0 1,0 0-1,0 0 1,0 1-1,0-1 1,0 0-1,0 0 1,0 1-1,0-1 1,4 146 2658,-2 2-1223,4 62-173,-3-188-1399,16 137 464,2-56-3899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1448,'3'-7'428,"0"1"0,1-1 0,0 1 0,0-1 0,0 1 1,0 0-1,1 1 0,0-1 0,1 1 0,5-5 0,1 2 35,0 1 1,0 0-1,1 0 0,13-4 0,17-2 398,-41 12-704,3 1 4,-2 1-107,0-1 1,1 0-1,-1 1 0,0 0 0,0 0 0,1 0 0,-1 0 1,0 0-1,0 1 0,0-1 0,0 1 0,-1 0 1,1 0-1,3 2 0,17 25 259,-11-13-16,1 0-1,16 14 0,-25-27-172,-1 0 0,1-1-1,0 0 1,0 1 0,8 2 0,-9-4 117,1-1-2,1-1-127,1 0 0,-1 0 0,0 0-1,0-1 1,0 0 0,0 1 0,0-2 0,0 1 0,0-1 0,6-4 0,3-6 239,1 0 1,-2-2-1,0 1 1,0-2 0,16-26-1,-28 39-225,1 1-1,0-1 0,0 1 1,0-1-1,1 1 1,-1 0-1,4-3 0,-4 4-166,0-1 320,1 9-206,10 40 60,12 84 0,-6-27-129,1-11-130,24 124-765,-38-175 453,-2 1 0,-1 0 1,-4 45-1,0-83 366,1 0 0,-1 0-1,1-1 1,-1 1 0,-1-1 0,1 1 0,-1 0-1,0-1 1,0 0 0,0 0 0,0 1 0,-1-1-1,0 0 1,1-1 0,-2 1 0,-4 5 0,7-9 66,0 1 0,1-1 1,-1 1-1,0 0 1,0-1-1,0 0 0,0 1 1,0-1-1,0 1 0,0-1 1,0 0-1,0 0 1,0 0-1,0 0 0,-1 1 1,0-2-1,0 2 6,0-1 9,1 0 1,0 1 0,0-1 0,0 0 0,-1 0-1,1 0 1,0 0 0,0 0 0,0 0 0,-1 0-1,1 0 1,0 0 0,0-1 0,0 1 0,-2-1 0,-1 0 38,-6-4 177,-3-3-26,1-1-1,0-1 1,0 0 0,-15-18-1,20 18-73,0 0-1,0 0 1,1 0 0,0-1 0,1 0-1,1 0 1,-1 0 0,2-1-1,-1 0 1,2 1 0,0-1 0,0 0-1,1 0 1,0 0 0,1-1-1,0 1 1,1 0 0,1 0 0,4-17-1,-2 14-38,1-1 0,1 1-1,0 1 1,1-1 0,1 1 0,0 0-1,1 1 1,1 0 0,11-13 0,4 0-196,2 1 1,55-41 0,-49 41-271,-4 3-926,44-26 1,-24 18-5120,-29 20 2375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5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2751 1072,'-1'1'673,"0"0"0,1 0 1,-1 0-1,0 0 0,0 0 0,1 1 0,-1-1 1,1 0-1,-1 0 0,1 0 0,-1 1 0,1-1 1,0 3-1,0-3-576,0 0 1,1 0-1,-1 0 1,1 0-1,-1 1 1,1-1-1,0 0 1,-1 0-1,1 0 1,0 0-1,0 0 1,-1 0-1,1-1 0,0 1 1,2 1-1,6 4 114,0 0 0,0-1-1,1 0 1,-1-1-1,1 0 1,11 3 0,-16-5-157,55 17 115,0-2 1,1-3-1,1-3 1,0-2-1,0-3 1,112-4-1,365-37 29,-458 29-190,155-17-6,-46 3 6,218-18-168,-64-7-468,-56 7 148,-46 5 187,-84 10 145,202-31-53,-318 47 178,226-47-51,272-48-276,-317 67 227,-15 2 50,-2-4 17,-29 5 20,-4 1 26,84-28-32,-50 11 14,-18 5 120,-139 31-38,246-77 200,-97 18-160,-58 21-44,284-108 63,-193 38-48,-160 80-54,70-53-17,-57 35 3,167-118 8,-165 121 27,73-49 33,-108 67 16,89-58 132,-65 41-125,-36 31-62,189-104 43,-201 112-96,-1-2 1,-1-1 0,0-1 0,-1-1-1,30-32 1,100-126-133,-144 165 177,33-43-5,43-49 87,-77 92 86,0-1 0,16-27 0,-5 5 318,-20 35-468,12-21 148,-4 6-12,-8 14-150,-1 1 1,1 0-1,-1 0 1,0 0-1,1 0 1,-1 0-1,0 0 1,0-1-1,0 1 1,0 0-1,0 0 1,0 0-1,0 0 1,0-1-1,-1 1 1,1 0-1,0 0 1,-1-2-1,-2 1-20,1-1 65,0 0 1,-1 0-1,1 1 1,-1-1-1,0 1 0,0 0 1,0 0-1,0 0 1,-4-2-1,-40-11 452,-43-12 160,70 23-407,0 1 1,-27-2 0,26 4-38,18 0-181,-1 0 0,1 1 0,0 0 0,0 0 0,-1 0 0,1 0 0,0 0 0,-1 1 0,1-1 0,-4 2 0,5-1 281,7 2-289,12 11-3,-16-13-37,0 0-1,0 0 1,0 0-1,1-1 1,-1 1-1,0 0 1,0-1-1,1 1 1,-1-1-1,0 1 1,1-1-1,-1 0 1,0 0-1,3 1 1,5 0 20,-2 1-8,0 0-1,1 0 0,-1-1 0,1 0 1,11 0-1,19 3 39,-34-3-51,1 0 0,-1-1 0,1 1 0,0-1 0,-1 1 1,7-2-1,24 1 44,-21 0-42,0 0 273,0-1 1,1 0-1,-1 0 0,20-6 1,-32 6 665,5-1-482,4-2 240,-11 4-671,0 0-1,0 0 0,0 0 1,1 0-1,-1 0 0,0 0 1,0 0-1,0 0 0,1 0 0,-1 0 1,0 0-1,0 0 0,0 0 1,1 0-1,-1 0 0,0 0 1,0 0-1,0 0 0,0 0 1,1 0-1,-1 0 0,0 0 0,0 1 1,0-1-1,0 0 0,0 0 1,1 0-1,-1 0 0,0 0 1,0 0-1,0 1 0,0-1 1,0 0-1,0 0 0,0 0 0,0 1 1,1-1-1,-1 0 0,0 0 1,0 0-1,0 0 0,0 1 1,0-1-1,0 0 0,-1 24 19,-1-1 0,-1 0 0,-1 0 0,-13 43 1,-38 88 28,-99 174-1795,132-289 345,-1-2 0,-3-1 0,-1-1 0,-37 38 0,12-19-3874,6-8 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79 1804,'-21'-3'724,"-13"-1"4640,23 3-789,36 4-3606,18-1-693,0-2 0,68-9 0,-49 3-133,160-18 248,26-2 584,-246 26-783,12-4 857,-5 2-895,-6 2 573,-3-1-688,0 1 0,0 0 0,0 0 0,1-1 0,-1 1 0,0 0 0,0-1 0,1 1 0,-1 0 0,0 0-1,1 0 1,-1-1 0,0 1 0,1 0 0,-1 0 0,0 0 0,1 0 0,-1 0 0,0-1 0,1 1 0,-1 0 0,0 0 0,1 0 0,-1 0 0,1 0 0,-1 0 0,0 0 0,1 0 0,-1 0 0,0 1 0,1-1-1,-1 0 1,2 3-34,-1 0 0,1 0-1,-1 0 1,0 0-1,0 0 1,0 0 0,-1 0-1,1 1 1,0 4-1,-2 37 20,0-11-3,3 280 90,-7-122-46,16 143 65,-8-292-779,-2 51-1,-1-93 517,0 0-1,0 0 0,-1-1 1,1 1-1,0 0 1,0 0-1,-1-1 0,1 1 1,0 0-1,-1 0 1,1-1-1,0 1 0,-1 0 1,1-1-1,-1 1 1,1 0-1,-1-1 0,0 1 1,1-1-1,-1 1 0,0-1 1,1 1-1,-1-1 1,0 0-1,1 1 0,-1-1 1,0 0-1,0 1 1,1-1-1,-1 0 0,0 0 1,-1 0-1,-7 1-5140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20 1332,'6'-10'7041,"0"1"-4231,-11 14-2532,-37 45 218,2 2-1,3 1 1,2 2-1,2 1 0,-35 88 1,53-108-265,2 1 0,-12 54 0,21-68-157,0 0-1,2 0 0,0 1 1,2-1-1,3 29 0,7 28 54,4 0-1,4-1 1,31 86-1,-41-144-99,1 0-1,1 0 0,24 35 0,-32-53-19,1 0-1,0 0 0,0-1 1,0 1-1,0-1 0,1 0 1,-1 0-1,0 0 0,1 0 1,0 0-1,-1-1 0,1 1 1,0-1-1,0 0 0,7 0 1,1 1 3,0-2-1,1 0 1,19-2 0,51-10-21,84-25 1,-9 2-7,106-20-13,-214 43 11,-28 7 38,-1 0 1,0-2-1,25-11 0,-37 14-6,-1-1 0,0 0 0,10-8-1,-14 10-13,-2 2-1,-2 0 2,1 1-1,-1-1 1,0 1 0,0-1 0,0 1 0,0-1-1,1 1 1,-1-1 0,0 1 0,1-1-1,-1 1 1,0 0 0,1-1 0,-1 1 0,0 0-1,1-1 1,-1 1 0,1-1 0,0 1 2,-1 0-1,1-1 1,-1 1 0,1-1 0,-1 1 0,1-1 0,-1 1-1,1 0 1,-1-1 0,0 0 0,1 1 0,-1-1-1,0 1 1,1-1 0,-1 1 0,0-1 0,0 0 0,0 1-1,1-1 1,-1 0 0,0 1 0,0-1 0,0 1-1,0-1 1,0 0 0,0 1 0,0-1 0,0 0 0,-1 1-1,1-1 1,0 0 0,-1 0 0,-7-21 0,6 16 59,-2-7-56,3 10 62,3-20-54,-2 18 17,0 2-9,-2-9-1,2 9 88,1-1-99,-1 2 17,0 1-5,0 0 1,0 0-1,0-1 0,0 1 0,0 0 1,0 0-1,0-1 0,1 1 0,-1 0 1,1 0-1,-1 0 0,2-2 1,3 10 108,95 172 540,-34-55-348,119 145-27,-84-131-2120,-80-98-145,-14-25 445,-6-15 1257,-1 1 0,0 0 0,1 0 0,-1-1 1,0 1-1,0 0 0,0 0 0,1 0 1,-1 0-1,0-1 0,0 1 0,0 0 0,0 0 1,-1 0-1,1 0 0,0 1 0,-1 0-729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12 1448,'8'-12'6151,"-16"18"-5541,-23 21 211,-34 37 1,63-62-801,-143 173 1993,119-141-1620,1 2-1,3 1 0,-23 48 1,41-77-310,1-1 1,1 0 0,-1 1 0,1 0 0,0-1-1,1 1 1,0 0 0,0 0 0,1 14 0,0-21-77,0 0 0,0 0 0,1 0 0,-1 0 0,0 0 0,0 0 0,1 0 0,-1-1 0,0 1 1,1 0-1,-1 0 0,1 0 0,-1-1 0,1 1 0,0 0 0,-1-1 0,1 1 0,0 0 0,-1-1 1,1 1-1,1 0 0,0 0 20,3 3-2,0 0-1,0 0 1,1-1 0,-1 0 0,1 0 0,0 0 0,0-1 0,11 4 0,-8-4-9,53 15 85,99 13 0,-109-22-78,152 19 80,267 1 0,-64-46-358,-374 15 182,165-17-505,-126 13-8,-68 6 379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1320,'0'-3'1109,"-2"-13"3515,5 24-3870,158 542 4547,-140-490-7689,-20-57 747,7 5-3986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1040,'-6'-1'1019,"3"0"-507,8 2 2604,27 5-2537,137 31 951,29 13-627,125 38-182,79 32 86,-186-54-439,-168-50-306,379 115 557,118 18-47,-464-130-483,131 30-1388,-206-48 914,20 5-454,-11 2-3496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71 253 1528,'-60'20'4931,"58"-19"-4545,-4 1-7,4 0-98,6 0 1439,18 0-1433,-1-1 0,37-2 1,56-12 100,-69 7-266,183-27 231,77-10 18,43 4 0,102-22 53,109-1 47,-163 39-783,-315 21-3103,-65 2-162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1163 992,'-18'10'1592,"0"0"0,-31 12 0,47-21-437,12-6-847,91-43 274,124-54-93,-208 94-460,91-39 140,483-194 666,692-174 448,-627 214-596,-484 139-451,-158 58-207,0-1-1,0-1 1,0-1 0,-1 1-1,15-11 1,-27 16-156,-3-3-1914,-8-12 1310,8 12-602,-1 3-962,-11-4 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24 1892,'-1'-3'1340,"1"2"-1189,-1 0 0,1 0-1,0 0 1,-1 0-1,1 0 1,0 0 0,-1 0-1,0 0 1,1 0-1,-1 0 1,1 0 0,-1 1-1,0-1 1,1 0 0,-1 0-1,0 1 1,0-1-1,0 1 1,0-1 0,1 1-1,-1-1 1,0 1-1,0-1 1,0 1 0,0 0-1,0-1 1,0 1-1,0 0 1,0 0 0,0 0-1,0 0 1,-1 0 0,1 0-1,0 0 1,0 0-1,0 0 1,0 0 0,0 1-1,-1-1 1,-6 3 110,0-1-1,1 1 1,-1 1 0,1-1 0,-1 1-1,1 1 1,1-1 0,-1 1 0,0 0-1,1 1 1,-7 7 0,6-4-79,0 0 1,1 0 0,0 1-1,0-1 1,1 1-1,0 1 1,1-1 0,-4 15-1,2-6-26,2-1 0,1 1-1,0 0 1,1 0 0,1 0-1,2 27 1,-1-38-150,1-1-1,0 1 1,1 0 0,0 0-1,0-1 1,0 1 0,1-1-1,0 1 1,1-1 0,0 0-1,0 0 1,0-1 0,1 1-1,0-1 1,0 0 0,0-1-1,1 1 1,9 7 0,9-2-619,-18-10-318,-1 1 0,1-1 1,0-1-1,-1 1 1,1-1-1,0 0 0,11-1 1,2-4-2331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1040,'0'0'2169,"-6"3"-1213,1 0-660,0 1 0,1-1 0,-1 1 0,1 0 1,0 0-1,0 0 0,1 0 0,-1 1 0,-4 7 0,6-8-147,0-1 0,1 0 0,-1 1 0,1-1-1,0 1 1,0-1 0,0 1 0,1-1 0,-1 1 0,1 0 0,0 0 0,0-1-1,0 1 1,0 0 0,1-1 0,-1 1 0,1-1 0,0 1 0,2 4 0,-2-5-89,1 0 0,-1-1 0,1 1 0,-1-1 0,1 1 0,0-1 0,0 1 1,0-1-1,1 0 0,-1 0 0,0 0 0,1 0 0,-1-1 0,1 1 0,0-1 0,-1 1 1,1-1-1,0 0 0,0 0 0,0 0 0,0-1 0,0 1 0,4 0 0,-5-1-24,0 0 0,1 0 0,-1-1 0,0 1 0,1-1 0,-1 1 0,0-1 0,0 0 0,1 0 0,-1 0 0,0 0-1,0 0 1,0 0 0,0-1 0,0 1 0,0-1 0,-1 1 0,1-1 0,0 0 0,-1 1 0,0-1 0,1 0 0,-1 0 0,2-3-1,-3 3 13,1 0 0,-1-1 0,0 1-1,0 0 1,0 0 0,0-1-1,0 1 1,0 0 0,0 0-1,-1-1 1,1 1 0,-2-4-1,1 4-62,1 1 24,-1 0 0,1 0 0,-1-1 0,0 1 0,1 0 0,-1 0 0,0 0 0,0 0 0,0 0 0,0 0 0,0 0-1,0 0 1,0 0 0,0 0 0,-2-1 0,-1-1 26,0 0-237,-1 0 1,1 0-1,-1 0 0,0 1 0,0-1 0,0 1 0,0 1 0,-1-1 1,-5 0-1,-4-3-2396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1424,'1'17'2330,"-1"1"1,-4 26-1,2-14-1228,1 58 1217,1-45-1019,0-41-1247,3 29 1130,-2-29-433,2-8-634,19-34 213,-9 12 468,26-35-1,-38 62-767,0 0-1,-1 0 1,1 0-1,0 0 0,0 0 1,0 1-1,0-1 1,0 0-1,0 0 1,0 1-1,0-1 1,1 0-1,-1 1 1,0-1-1,0 1 0,0 0 1,1-1-1,-1 1 1,0 0-1,3 0 1,-2 0-9,0 0 0,0 1 0,0-1 1,0 1-1,0 0 0,0-1 0,0 1 1,0 0-1,0 0 0,0 0 0,2 3 1,4 2 10,-1 1 1,-1 0 0,1 0-1,6 10 1,3 6-596,18 39-1,-14-25-2667,-13-28-2601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1180,'5'-7'8925,"5"51"-8114,6 27 425,-6-28-437,-10-41-611,2 2 114,-2-4-272,0 0 0,0 0 0,0 0 0,0 1 0,0-1 0,0 0 0,1 0 0,-1 1 0,0-1 0,0 0 0,0 0 0,0 0 1,0 1-1,0-1 0,0 0 0,1 0 0,-1 0 0,0 1 0,0-1 0,0 0 0,0 0 0,1 0 0,-1 0 0,0 0 0,0 1 0,0-1 0,1 0 0,-1 0 0,0 0 0,0 0 0,0 0 0,1 0 1,-1 0-1,0 0 0,0 0 0,1 0 0,-1 0 0,0 0 0,0 0 0,0 0 0,1 0 0,-1 0 0,0 0 0,0 0 0,1 0 0,-1 0 0,0 0 0,0 0 0,1-1 0,6-5 236,0-1-1,0 0 0,0 0 1,-1 0-1,9-14 1,12-15 758,-26 34-981,0 1 0,0 0 0,1-1 0,-1 1 0,1 0 0,-1-1 1,1 1-1,-1 0 0,1 0 0,-1 0 0,1 1 0,0-1 0,0 0 0,-1 1 1,1-1-1,0 1 0,0-1 0,0 1 0,0 0 0,2 0 0,-1 0-12,0 1 0,-1-1 0,1 1 0,-1 0 0,1 0-1,-1 0 1,1 0 0,-1 1 0,0-1 0,1 1-1,-1-1 1,3 4 0,3 4-90,0-1 0,-1 1 0,0 1-1,0-1 1,7 16 0,8 26-1892,-11-13-6142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0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84 182 1004,'15'-17'5721,"0"2"-3482,-9 9-2050,1 0 1,-2 0 0,1-1 0,-1 0 0,8-11 0,-8 8 385,-3 8-488,-1 0 0,0 0 0,0 0 0,0 0 0,0 0 0,0-1 0,-1 1 0,1 0 0,-1-1 0,1 1 1,-1 0-1,0-5 0,0 4 59,0 0 1,0 0 0,0 0-1,-1 0 1,1 0-1,-1 0 1,0 0 0,1 0-1,-4-5 1,3 6-48,0 1 1,0-1-1,-1 0 1,1 1 0,-1 0-1,1-1 1,-1 1-1,1 0 1,-1 0-1,0-1 1,0 1-1,1 1 1,-1-1 0,0 0-1,-2 0 1,2 0-70,1 1 0,0 0 1,0 0-1,0 0 1,0 0-1,0 0 0,0 0 1,0 0-1,0 0 1,0 0-1,0 0 0,0 1 1,0-1-1,0 0 1,0 1-1,0-1 0,0 1 1,-1 0-1,-1 0 63,-2 2-5,-1-1 1,1 1 0,0 0-1,1 0 1,-1 1 0,0-1-1,1 1 1,0 0 0,0 0 0,0 1-1,-4 6 1,0 0 57,0 1 1,2 0-1,-9 19 0,11-22-82,1 1 0,1-1 0,-1 1 0,1-1 0,1 1 0,0 0 0,0-1-1,1 1 1,0 0 0,1 0 0,0 0 0,5 18 0,-5-23-142,0 0-1,1-1 1,0 1 0,0 0-1,0-1 1,1 0-1,0 0 1,0 1 0,0-1-1,0-1 1,0 1 0,1 0-1,-1-1 1,1 0 0,0 0-1,0 0 1,0 0-1,1-1 1,-1 0 0,1 1-1,-1-1 1,1-1 0,0 1-1,-1-1 1,1 0-1,0 0 1,6 0 0,-3 0-516,1-1 0,-1-1 0,1 1 1,12-4-1,14-6-4276,-13 1 1208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314 109 1020,'-2'-3'1172,"1"1"-882,-1 0 0,0 0 1,0 0-1,0 0 0,0 0 0,0 0 0,-1 0 0,1 0 0,-1 1 0,1 0 1,-1-1-1,-2 0 0,2 1 569,-2 2-18,-4 0-531,-1 2 0,1-1 0,-1 1 0,1 1 0,0-1 0,0 2 0,0-1 0,1 1 0,-1 1 0,1-1 0,1 1 1,-1 1-1,-11 12 0,3-3-15,2 2 0,0 0 1,1 0-1,1 1 1,-13 26-1,15-24 107,-15 45-1,22-57-395,1-1 1,0 1-1,1 0 0,0 0 1,0 0-1,1 0 1,0 0-1,2 15 0,-2-23-123,1 1 0,-1 0 0,1 0 0,0-1-1,-1 1 1,1 0 0,0-1 0,0 1 0,0-1-1,1 1 1,-1-1 0,0 1 0,0-1 0,1 0-1,-1 0 1,1 1 0,-1-1 0,1 0 0,0 0-1,-1-1 1,1 1 0,0 0 0,0-1 0,-1 1-1,1-1 1,2 1 0,-2-1-159,-1 1-1,1-1 1,0 0-1,0 0 1,-1 0 0,1-1-1,0 1 1,0 0-1,-1-1 1,1 1-1,0-1 1,0 1 0,1-2-1,4 0-659,17-7-2071</inkml:trace>
  <inkml:trace contextRef="#ctx0" brushRef="#br0" timeOffset="1">347 77 836,'3'-10'854,"-1"-1"-1,-1 1 1,0 0 0,0-1-1,-2-14 4941,-2 32-5277,-4 14-116,1 1-1,1 0 1,-3 36 0,4 6 305,8 93-1,-1-71-593,-2-63-217,0-6-1352,0 0 0,-4 21 0,2-34-1701,-4 6 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41 565 1352,'-3'-2'152,"1"1"0,-1 0 1,0-1-1,1 0 0,0 1 0,-1-1 0,1 0 0,0 0 0,0-1 1,0 1-1,0 0 0,1-1 0,-1 1 0,1-1 0,-1 1 0,1-1 1,0 0-1,0 1 0,-1-6 0,1-1 33,0 0 0,1-1 0,1 1 0,0 0 0,0 0 0,0-1 0,1 1 0,1 0 0,0 0 0,0 0 0,8-15 1,-3 9 16,0-1 0,1 1 0,1 1 0,1 0 1,20-22-1,-10 15 58,-6 5 94,27-21 0,-37 33-231,1 0 1,0 0 0,0 1-1,0 0 1,0 0-1,0 0 1,1 1 0,-1 0-1,10-1 1,-15 2 117,3 3 3,0 0-177,-1 0 1,0 0 0,0 1-1,0-1 1,0 1-1,-1 0 1,1 0 0,-1-1-1,1 2 1,-1-1 0,0 0-1,0 0 1,2 6-1,2 6 91,-1 0-1,0 1 1,-1-1-1,3 23 0,1 66 326,-8-77-631,-3 42 0,-5-32-5692</inkml:trace>
  <inkml:trace contextRef="#ctx0" brushRef="#br0" timeOffset="1">363 68 1956,'-9'-13'1076,"2"2"-80,2 3 705,-6-7-973,5 10 456,-3-4-32,-6 3-1672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4 116 1744,'0'0'7181,"-1"10"-6700,-1 4-245,1 1 1,1 0-1,1 0 0,2 19 0,31 118 1277,-26-122-5033</inkml:trace>
  <inkml:trace contextRef="#ctx0" brushRef="#br0" timeOffset="1">121 12 1744,'-2'-1'1496,"-10"-9"3891,11 10-5257,1 0 0,0 0 0,0 0 0,0 0 0,-1 0 1,1 0-1,0 0 0,0 0 0,-1 0 0,1 0 0,0 0 1,0 0-1,0 0 0,-1 0 0,1 0 0,0 0 0,0 0 0,0 0 1,-1 0-1,1 1 0,0-1 0,0 0 0,0 0 0,-1 0 1,1 0-1,0 0 0,0 0 0,0 1 0,0-1 0,0 0 0,-1 1 1,1 0 217,-1 1 0,1 0 1,-1 0-1,1 0 0,0 0 1,-1 0-1,1 0 0,1 3 1,-1 0-1094,-1-3 774,1 0 0,0 0 0,0 0-1,0 0 1,0 0 0,0 0 0,1 0 0,-1 0 0,1 0-1,-1 0 1,1 0 0,0 0 0,1 2 0,1 3 40,18 55 787,41 85-1,-61-144-836,5 11 254,2 5-841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1420,'-4'15'918,"1"-1"-1,0 1 1,0 0-1,2 0 1,0 29-1,1-40-800,0-1 1,0 1-1,1 0 0,0-1 1,0 1-1,0-1 0,0 0 1,0 1-1,0-1 0,1 0 0,0 0 1,0 0-1,-1 0 0,2 0 1,-1 0-1,0 0 0,1-1 1,-1 1-1,1-1 0,0 0 1,0 1-1,0-1 0,0-1 0,0 1 1,0 0-1,0-1 0,1 1 1,-1-1-1,0 0 0,6 1 1,-7-2-22,1 1 1,-1-1 0,1 0 0,-1 0 0,1 0 0,-1 0 0,0 0-1,1 0 1,-1 0 0,1-1 0,-1 0 0,0 1 0,1-1-1,-1 0 1,0 0 0,0 0 0,0 0 0,0 0 0,0-1-1,0 1 1,0-1 0,0 1 0,2-4 0,-3 4-34,0-1 0,0 0 0,-1 0-1,1 1 1,-1-1 0,0 0 0,1 0 0,-1 0 0,0 1 0,0-1 0,0 0 0,0 0-1,0 0 1,0 0 0,-1-1 0,1 2-56,-3-7 187,-4-4-82,0 0 0,-1 0 0,-1 1 1,0 0-1,0 1 0,-17-15 1,14 15-702,0 1 1,-1 0 0,-16-9 0,18 11-1373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1356,'2'3'550,"0"-1"-1,0 1 1,0 0-1,0 0 1,0 0 0,-1 0-1,2 4 1,1 4 273,-2-1 1,3 17 0,0-5 57,-5-22-875,38 154 3121,-38-154-3096,0 0-15,0 0 1,0 1-1,0-1 1,0 0-1,0 1 1,0-1-1,0 0 1,0 0-1,1 1 1,-1-1-1,0 0 1,0 1-1,0-1 1,0 0-1,0 0 1,1 1-1,-1-1 1,0 0-1,0 0 1,0 0-1,1 1 1,-1-1-1,0 0 1,0 0-1,0 0 1,1 0-1,-1 0 1,0 1-1,1-1 1,-1 0-1,0 0 1,0 0 0,1 0-1,-1 0 1,0 0-1,0 0 1,1 0-1,-1 0 1,0 0-1,1 0 1,-1 0-1,0 0 1,0 0-1,1 0 1,-1 0-1,0 0 1,1-1-1,9-6 161,0 0 0,-1-1 0,0 0 0,9-11 0,-14 15-154,4-5 215,0 1 0,1-1-1,0 2 1,1-1 0,12-7 0,-20 14-17,2 3-126,11 3-1,-14-4-89,-1-1 1,1 0-1,0 1 1,-1-1-1,1 1 0,-1-1 1,1 1-1,0-1 0,-1 1 1,1-1-1,-1 1 1,0 0-1,1-1 0,-1 1 1,1 0-1,-1-1 0,0 1 1,0 0-1,1 0 0,-1-1 1,0 1-1,0 0 1,0 1-1,1 0 13,2 9-196,0 1-1,0-1 0,-1 1 1,1 21-1,3 19-7554,-3-40 4394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20 186 1928,'1'-18'1299,"1"-1"-1,1 0 1,1 1 0,7-22-1,-3 11 635,-6 22-1421,0 0 0,0 0 0,0 1 0,5-8 0,-6 12 654,1 9-987,3 8-90,-1-1 1,-1 1 0,3 26-1,1 55 206,-4-42-169,4 67 108,15 147 57,-21-258-362,0 0 0,0 0 0,-1 0 0,-1 0 0,1 0-1,-1 0 1,-5 19 0,4-25-10,0 1 1,0 0-1,0 0 0,0-1 1,-1 1-1,1-1 0,-1 0 0,-1 0 1,1 0-1,0 0 0,-1-1 1,0 1-1,0-1 0,0 0 0,0 0 1,0 0-1,-7 3 0,1-2 104,0-1 1,0 1-1,-13 2 0,21-6 528,6-5-513,5-5-28,1 1 1,0 0 0,1 1-1,0 1 1,17-11 0,58-25-332,17-11-1226,-38 13-3999,-49 28 2437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1648,'-6'1'435,"1"0"-1,-1 0 1,1 1-1,-1 0 0,1 0 1,0 0-1,-1 0 1,1 1-1,0 0 1,1 0-1,-1 1 1,0-1-1,1 1 1,0 0-1,-7 8 0,0 1 117,0 1 0,1 1-1,-14 26 1,14-22-98,1 1 1,1 0-1,1 0 0,1 1 1,1-1-1,-5 32 1,9-39-265,0 0 0,1-1 0,0 1 0,0 0 0,2 0 0,0-1 0,0 1 0,1-1 0,0 0 0,1 0 0,1 0 0,6 13 0,-9-22-192,0 1 0,0-1 1,1 1-1,-1-1 0,1 0 0,0 0 1,-1 0-1,1 0 0,1-1 1,-1 1-1,0-1 0,1 0 0,-1 0 1,1 0-1,7 3 0,-7-4-278,0 0 0,-1-1-1,1 0 1,-1 1 0,1-1-1,0 0 1,-1-1 0,1 1-1,0 0 1,-1-1 0,1 0 0,-1 0-1,1 0 1,-1-1 0,0 1-1,1-1 1,5-3 0,7-7-3300,-1-2 36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 1584,'0'0'1849,"-1"-2"-1004,0 2-737,0 0 0,1 0-1,-1-1 1,0 1 0,0 0 0,1 0 0,-1 0 0,0 0 0,1 0 0,-1 0 0,0 0 0,1 0 0,-1 0 0,0 0-1,0 0 1,1 0 0,-1 1 0,0-1 0,1 0 0,-1 1 0,1-1 0,-1 0 0,0 1 0,1-1 0,-1 0 0,1 1 0,-1-1-1,1 1 1,-1-1 0,1 1 0,-1 0 0,1-1 0,0 1 0,-1-1 0,1 1 0,0 0 0,-1-1 0,1 1 0,0 0-1,0 1 1,-2 2 38,0 0 0,1 1 0,-1-1 0,1 1-1,1-1 1,-2 8 0,2-2 96,0-1 0,0 1 0,1-1 1,0 1-1,3 11 0,-3-18-194,0 0 0,0 0 0,0 0 0,0-1 0,0 1 0,1 0 0,0-1 0,-1 1 0,1-1 0,0 1 0,0-1 0,0 0 0,1 0 0,-1 0 0,0 0 0,1-1 0,-1 1 0,1 0 0,0-1 0,2 1 0,-2-1-15,0 0 0,1-1 0,-1 0-1,0 0 1,0 0 0,0 0 0,0-1-1,0 1 1,0-1 0,0 0 0,0 0-1,0 0 1,0 0 0,0 0 0,0 0-1,3-3 1,-4 2-13,0 1-1,0 0 0,-1-1 1,1 1-1,0-1 1,-1 0-1,1 0 0,-1 1 1,0-1-1,1 0 1,-1 0-1,1-4 0,0 1 38,-1 4-42,0-1 0,-1 0 0,1 0 0,-1 0 0,1 0 1,-1 0-1,0 0 0,0 0 0,1 0 0,-1 0 0,-1 0 0,1 0 0,0 0 0,-1 0 0,1 0 1,-1 0-1,1 1 0,-1-1 0,0 0 0,0 0 0,1 0 0,-2 1 0,1-1 0,0 0 1,0 1-1,0-1 0,-1 1 0,1 0 0,-1-1 0,1 1 0,-4-2 0,-3-3-737,-1 1-1,1 0 0,-1 1 1,0 0-1,-10-3 1,9 4-2152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1264,'0'2'1090,"15"46"3458,31 89-1045,-21-61-1880,-24-74-692,-1-4-901,0 1 0,0-1-1,1 0 1,-1 1 0,0-1-1,1 0 1,-1 1 0,1-1-1,0 1 1,-1-1 0,2-1-1,6-17 267,2-16 849,21-53 0,-29 86-1066,-1 0-1,1 1 1,0-1 0,0 1 0,-1-1-1,2 1 1,-1 0 0,5-4 0,-6 4 31,2 2 2,0 0-86,0 0 0,-1 1 0,1-1 0,-1 1 0,1-1 0,-1 1 0,1 0 0,-1 0 0,1 0 1,-1 1-1,0-1 0,0 0 0,0 1 0,1-1 0,-1 1 0,-1 0 0,1 0 0,3 3 1,6 8-109,17 27 0,-11-15-384,21 29-1864,-23-32-4427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1268,'5'-2'8281,"-5"2"-8115,10 20 1523,11 36-1546,20 52 1592,-40-107-1528,0 1 117,-1-2-308,0 0 0,0 1-1,0-1 1,0 0 0,0 0 0,0 0-1,0 0 1,0 1 0,0-1 0,0 0-1,0 0 1,0 0 0,0 0 0,0 0-1,0 1 1,0-1 0,0 0-1,0 0 1,0 0 0,0 0 0,0 0-1,0 1 1,0-1 0,1 0 0,-1 0-1,0 0 1,0 0 0,0 0 0,0 0-1,0 0 1,0 1 0,1-1 0,-1 0-1,0 0 1,0 0 0,0 0 0,0 0-1,0 0 1,1 0 0,-1 0 0,0 0-1,0 0 1,0 0 0,0 0-1,1 0 1,-1 0 0,0 0 0,0 0-1,0 0 1,0 0 0,0 0 0,1 0-1,-1 0 1,0 0 0,0-1 0,0 1-1,0 0 1,0 0 0,1 0 0,-1 0-1,0 0 1,0 0 0,0 0 0,0 0-1,0-1 1,11-23 385,-2-1-1,-1 0 1,9-45-1,-11 50 56,9-23 0,-4 13 97,-11 29-531,0 1 0,0-1 0,1 0 0,-1 0-1,0 0 1,0 1 0,1-1 0,-1 0 0,1 0 0,-1 1 0,0-1 0,1 0 0,0 1 0,-1-1-1,1 1 1,-1-1 0,1 1 0,0-1 0,-1 1 0,1-1 0,0 1 0,-1-1 0,1 1-1,0 0 1,0-1 0,-1 1 0,1 0 0,0 0 0,0 0 0,0 0 0,-1-1 0,1 1 0,0 0-1,0 1 1,0-1 0,0 0 0,-1 0 0,1 0 0,0 0 0,0 0 0,0 1 0,-1-1-1,2 1 1,2 1 4,-1 0 0,0 0 0,0 0 0,0 1-1,-1-1 1,1 1 0,0 0 0,-1-1 0,3 5-1,2 5-71,0 1-1,0 0 0,8 24 0,3 16-3684,-13-37 1137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1696,'1'-2'874,"0"-2"-390,0 0 1,1 0-1,0 0 0,0 0 0,0 0 1,0 0-1,1 1 0,4-7 0,30-27 1116,-27 28-1262,0-1 0,15-18 0,-22 22-111,0 1 0,0-1 0,0 0 1,0 0-1,-1 0 0,3-10 0,-5 13 463,-1 0-330,-1-1-237,-2-11 550,4 15-608,-1-1 0,1 1 1,-1-1-1,1 1 0,-1 0 1,1-1-1,-1 1 0,1 0 0,-1-1 1,1 1-1,-1 0 0,1-1 1,-1 1-1,0 0 0,1 0 0,-1 0 1,1 0-1,-1-1 0,0 1 0,1 0 1,-2 0-1,-9-1 418,8 1-185,0 2-8,-1 1-207,-1 0 0,1 0-1,1 0 1,-1 0-1,0 1 1,1 0-1,0 0 1,0 0-1,0 0 1,0 0 0,0 0-1,1 1 1,0-1-1,0 1 1,0 0-1,1 0 1,0-1-1,-1 1 1,2 0-1,-1 0 1,0 10 0,1-13-128,0 0 0,1 0 1,-1 0-1,0-1 1,1 1-1,-1 0 1,1 0-1,0 0 1,-1-1-1,1 1 1,0 0-1,0-1 0,0 1 1,0-1-1,0 1 1,1-1-1,-1 0 1,0 1-1,1-1 1,-1 0-1,1 0 0,-1 0 1,1 0-1,0 0 1,1 1-1,2-1-194,-1 1 0,1 0-1,-1-1 1,1 0 0,0 0-1,0 0 1,9-1 0,-6 0-196,1 0 0,-1-1 0,1-1 0,-1 1 0,0-1 0,0-1 0,0 0 0,0 0 0,0 0 0,0-1 0,7-5 0,-5 2 255,0 0 0,-1 0 0,0-1 1,-1-1-1,0 1 0,0-1 0,9-15 1,-14 19 468,-1 0 0,0 0 0,0 0 1,1-8-1,0 4 3200,-10 14-3212,3-2-223,-1 1 0,1 0 0,0 0 1,0 0-1,0 0 0,0 1 0,1 0 0,0-1 0,0 1 0,0 1 0,1-1 0,-3 7 1,1 2 58,0 0 1,1 0-1,1 1 1,0-1 0,1 18-1,1-24-95,0-1 1,0 0-1,1 1 0,0-1 0,1 0 1,0 0-1,0 0 0,0 0 0,1 0 1,0-1-1,0 1 0,5 6 0,-6-10-104,0-1-1,1 1 0,-1 0 1,1-1-1,0 1 0,0-1 0,0 0 1,0 0-1,0 0 0,0 0 1,1-1-1,-1 0 0,0 1 0,1-1 1,0 0-1,-1 0 0,1-1 1,-1 1-1,1-1 0,0 0 1,-1 0-1,5 0 0,-1-1-537,1 0 0,-1-1-1,0 0 1,0 0 0,0 0 0,0-1-1,0 0 1,-1 0 0,11-8 0,1-2-2129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99 200 3608,'3'-15'438,"-1"1"0,0-1-1,-1 1 1,-1-1 0,0 0 0,-1 1-1,-1-1 1,0 1 0,-8-28-1,-3 15 3211,10 32-3450,-1-1-125,2-2-51,1-1-1,0 0 1,0 1-1,0 0 1,0-1-1,0 1 1,0-1-1,0 1 1,1 0-1,-1 0 1,0-1-1,1 1 0,0 0 1,-1 0-1,1 0 1,0 0-1,0 0 1,0 2-1,0 35 171,0-20-452,0 0 1,-1 0 0,-1-1 0,-8 34 0,7-44-103,-1 0 1,0-1 0,0 1 0,0-1-1,-1 0 1,0 0 0,-10 10-1,13-15 460,4-9-25,7-22 7,-9 27-55,1 0 0,0-1-1,0 1 1,0 0 0,0 0 0,1 0 0,-1 0-1,1 0 1,-1 0 0,1 0 0,-1 0-1,3-1 1,6-8 151,42-53 1369,-50 63-1420,-2 0-99,0 1-1,0-1 1,0 1 0,0 0-1,0-1 1,1 1-1,-1 0 1,0-1-1,0 1 1,0-1 0,1 1-1,-1 0 1,0 0-1,1-1 1,-1 1-1,0 0 1,0 0 0,1-1-1,-1 1 1,0 0-1,1 0 1,-1 0-1,1-1 1,-1 1 0,0 0-1,1 0 1,-1 0-1,1 0 1,-1 0-1,0 0 1,1 0 0,-1 0-1,1 0 1,-1 0-1,0 0 1,1 0-1,-1 0 1,0 0 0,1 0-1,-1 1 1,1-1-1,-1 0 1,14 6 479,-12-5-540,0 1 72,-1 0 0,1 0 0,0 0 0,-1 0 0,1 0 0,-1 0 0,0 0 0,0 1 0,0-1 0,0 0 0,1 4 0,0-2-22,-2-3 31,8 12-167,-7-11-98,1 0-629,2 7 439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2296,'1'-2'1543,"1"-13"2485,-2 0 900,0 9-3694,1-1-1812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29 188 1108,'-21'-20'2907,"19"18"-2388,1 0-44,0-4-287,0 1 0,0 0 1,0 0-1,1 0 0,-1-1 0,1 1 0,1 0 0,-1-1 0,1 1 1,0 0-1,0 0 0,3-9 0,-3 10-118,1 1 1,0-1-1,-1 0 0,1 1 0,1 0 1,-1-1-1,0 1 0,1 0 0,0 0 1,0 0-1,0 0 0,0 1 1,0-1-1,0 1 0,1 0 0,-1 0 1,1 0-1,4-2 0,18-6 195,-24 9-158,0 0 9,19-9 736,-18 8 56,-1-4 2526,-6 9-3382,0 1-1,0-1 1,0 1 0,0 0-1,1 0 1,0 1 0,0-1 0,0 1-1,0-1 1,1 1 0,-1 0-1,-1 8 1,-3 9 157,1 0-1,2 0 1,-3 30-1,6-42-149,1 0 0,0-1 0,0 1 0,1 0 0,0-1 0,1 1 0,0-1-1,1 1 1,0-1 0,6 13 0,-8-19-46,0-1 1,1 0-1,0 0 0,-1 0 0,1 1 1,0-2-1,0 1 0,0 0 0,1 0 1,-1-1-1,0 1 0,1-1 0,-1 1 0,1-1 1,-1 0-1,1 0 0,0 0 0,-1-1 1,1 1-1,0-1 0,-1 1 0,1-1 1,3 0-1,3 0-36,0-1 0,0 1 0,0-2 0,0 1 0,17-7 0,-16 5-360,1-1 0,-1-1 1,1 0-1,-1 0 0,-1-1 1,1 0-1,-1-1 0,0 0 1,-1-1-1,14-13 0,-20 18-158,1-2 94,-1-1-3864,2-8 990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67 1456,'-4'1'176,"-6"2"1865,-1 0 0,-16 9 0,25-12-815,-1 1-445,-2-3 2067,63-38-2454,-24 17-1744,-3 2-4167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1904,'-37'8'1020,"29"-7"2847,5 2-3058,2-3-756,1 0 0,0 0 0,0 0 0,-1 0 0,1 0 0,0 0 0,0 0 0,-1 0 0,1 0 0,0 0 0,0 0 0,-1 1 0,1-1 0,0 0 1,0 0-1,0 0 0,-1 0 0,1 0 0,0 1 0,0-1 0,0 0 0,0 0 0,-1 0 0,1 1 0,0-1 0,0 0 0,0 0 0,0 1 0,0-1 0,0 0 0,0 0 0,0 1 0,0-1 0,0 0 0,0 0 0,0 1 0,0-1 0,0 0 0,0 0 0,0 1 0,0-1 0,0 0 0,0 0 1,0 0-1,0 1 0,9 30 844,0 0 1,25 51-1,-8-22-1621,-18-33-1375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1468,'10'-4'8845,"8"20"-8398,-17-15-400,0 0-1,0 0 0,0 0 0,0 0 0,0 0 1,0 0-1,-1 1 0,1-1 0,0 0 1,-1 0-1,1 0 0,0 1 0,-1-1 1,0 0-1,1 1 0,-1 2 0,4 9 526,22 80 754,-25-91-1392,-1 1-121,3 11-146,-2-11-148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1780,'0'0'7518,"-3"7"-6912,-1 4-143,1 1 0,-4 22 0,7-20 59,0 0 1,4 25-1,-4-37-459,0 1 0,1 0 0,-1-1 0,1 1 0,0 0 0,0-1 0,0 1 0,0-1 0,0 0 1,1 1-1,-1-1 0,1 0 0,-1 0 0,5 4 0,-5-5 68,13 2 92,-13-2-212,1-1 1,-1 1-1,0-1 1,0 1-1,1-1 0,-1 0 1,0 0-1,1 0 1,-1 0-1,0 0 0,1 0 1,-1 0-1,0 0 1,1 0-1,-1-1 0,0 1 1,0 0-1,2-2 1,4-1 24,0-1 1,0 0-1,-1-1 1,0 1-1,1-1 1,-2-1-1,8-7 1,-10 10-23,-1-1 0,1 0 0,-1 1 0,1-1-1,-1 0 1,0 0 0,-1-1 0,1 1 0,-1 0 0,0-1 0,0 1 0,0 0 0,0-1-1,-1-4 1,0 6-20,0 1-1,0 0 0,0 0 0,-1 0 0,1 0 0,-1-1 0,1 1 1,-1 0-1,0 0 0,0 0 0,0 0 0,0 0 0,0 1 1,0-1-1,0 0 0,-1 0 0,1 1 0,-1-1 0,1 1 1,-1-1-1,0 1 0,0 0 0,1-1 0,-1 1 0,0 0 1,-3-1-1,-2 0-505,-1-1 1,0 1 0,0 0 0,0 1-1,-9-1 1,3 0-1610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1468,'2'1'936,"0"2"-300,1-1 0,0 1 0,-1 0 0,1 0 1,-1 0-1,2 5 0,2 4 309,8 25 1,-2-4 204,-11-31-847,-1 0-164,0-1 1,0 0-1,1 1 0,-1-1 0,0 1 1,1-1-1,-1 1 0,1-1 1,0 0-1,0 2 0,4-3 195,-5 0-310,0 1 1,0-1 0,1 0-1,-1 0 1,0 0 0,1 1 0,-1-1-1,0 0 1,1 0 0,-1 0-1,0 0 1,1 0 0,-1 0 0,0 0-1,1 0 1,-1 0 0,0 0-1,1 0 1,-1 0 0,1 0 0,-1 0-1,0 0 1,1 0 0,-1 0-1,0 0 1,1 0 0,-1-1 0,0 1-1,0 0 1,1 0 0,-1 0 0,0-1-1,1 1 1,-1 0 0,0 0-1,0-1 1,1 1 0,-1-1 0,11-14 232,-3 2 348,1 1 0,0-1-1,14-12 1,-22 24 127,4 3-629,16 8-12,-14-4-22,-2 6-744,-1 1 0,0 0-1,-1 0 1,2 15 0,-4 2-8475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4 183 1456,'-2'-14'1507,"1"1"0,0-1 1,3-23-1,-2 32-1146,1-1 0,0 1 1,0 0-1,1-1 0,0 1 1,0 0-1,0 0 0,0 0 1,1 0-1,0 1 1,0-1-1,0 1 0,0-1 1,6-4-1,-7 7-264,2-1 0,-1 1 0,0-1 0,0 1 0,1 0 0,-1 0 1,1 0-1,0 1 0,-1-1 0,1 1 0,0 0 0,0 0 0,0 1 0,0-1 0,0 1 0,0-1 1,7 2-1,-7-1-50,0 1 0,0-1-1,-1 1 1,1 0 0,0 0 0,0 1 0,-1-1 0,1 1 0,-1 0 0,1 0 0,-1 0 0,0 0 0,0 0 0,0 1 0,0-1 0,0 1 0,-1 0 0,1 0 0,-1 0-1,0 0 1,1 1 0,-1-1 0,-1 1 0,1-1 0,-1 1 0,1-1 0,1 8 0,-1-1 6,0 1 1,-1-1-1,0 1 0,-1 0 1,0 0-1,0-1 0,-1 1 1,-4 16-1,-23 95 391,27-118-421,1-1 2,0 10 15,0-10 20,2-2-58,0-1-1,1 1 1,-1-1 0,0 1 0,1-1 0,-1 0-1,1 0 1,-1 0 0,0 0 0,1-1 0,-1 1-1,0 0 1,4-2 0,34-12-68,-29 9 23,17-6-414,41-24 0,-28 11-4687,-26 15 1732,-3 2-5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44 1208,'-2'-25'3016,"2"22"-2352,-1 2-259,0-1 0,0 0-1,-1 0 1,1 0 0,0 1-1,-1-1 1,-1-1-1,-4 3-120,1 0 0,-1 0 0,0 0 1,1 1-1,-1 0 0,1 1 0,0-1 0,-1 1 0,1 1 0,0-1 0,0 1 0,0 0 0,0 0 0,-6 5 0,4-2-39,-1 1 0,1 0 0,0 0 0,0 1 0,1 0 0,0 0 0,1 0 1,-1 1-1,2 0 0,-1 0 0,-7 21 0,10-24-130,1 1 1,1-1-1,-1 1 0,1 0 1,0 0-1,0 0 0,1 0 1,0 0-1,0 0 0,1 0 1,0 0-1,0-1 0,0 1 1,1 0-1,0 0 0,1-1 1,-1 1-1,1-1 0,6 10 1,-5-11-91,0 0-1,0 0 1,1 0 0,0-1 0,-1 1 0,2-1 0,-1 0 0,0-1 0,1 1 0,0-1 0,-1 0 0,1 0 0,0-1 0,1 0 0,-1 0 0,0 0 0,1-1-1,-1 0 1,1 0 0,-1-1 0,8 0 0,-4 0-410,-1-1-1,0 0 0,0 0 1,1-1-1,-1 0 0,11-5 1,-13 5-578,0-1 0,0-1 1,0 1-1,-1-1 0,0 0 1,1-1-1,8-9 0,-4 2-2602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6 864,'-2'-6'1133,"0"6"-363,1 7 3888,1 1-4467,0-1-1,0 1 1,1 0 0,0-1 0,0 1 0,1-1 0,5 15-1,-3-15-40,-1 0 0,1 0 0,1 0 0,-1 0 0,1-1 0,0 0 0,1 0 0,-1 0 0,1-1 0,8 6 0,-11-10-39,-1 1 0,1-1 0,0 0 0,0 0 0,-1-1 0,1 1 1,0 0-1,0-1 0,4 0 0,8-4 232,-12 2-277,-2 2-33,0-1 0,0 1 0,0-1 0,0 1 0,0-1-1,0 0 1,-1 0 0,1 1 0,0-1 0,0 0 0,-1 0 0,1 0 0,-1 0-1,1 0 1,-1 1 0,1-1 0,-1 0 0,1 0 0,-1 0 0,0-2 0,1 1 30,0 0 83,-2-2-9,-1-2-127,1 1 1,-1-1 0,0 1-1,-1 0 1,1 0 0,-1 0-1,0 0 1,0 0-1,-1 1 1,1-1 0,-1 1-1,0 0 1,0 0-1,0 0 1,-1 0 0,1 1-1,-1 0 1,0 0-1,0 0 1,0 1 0,-9-4-1,-16 0-4183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1468,'0'0'2881,"3"3"-2052,4 5-257,0 1 1,0 0 0,-1 0-1,8 16 1,19 47 1154,-27-59-1469,5 11 763,21 28 0,-20-33-249,-11-17-185,-1-2-565,0 0 1,0 0 0,0 1 0,0-1 0,0 0 0,0 0-1,0 0 1,1 0 0,-1 1 0,0-1 0,0 0 0,0 0-1,0 0 1,0 0 0,1 0 0,-1 1 0,0-1 0,0 0 0,0 0-1,1 0 1,-1 0 0,0 0 0,0 0 0,0 0 0,1 0-1,-1 0 1,0 0 0,0 0 0,0 0 0,1 0 0,-1 0-1,0 0 1,0 0 0,0 0 0,1 0 0,-1 0 0,0 0 0,0 0-1,0 0 1,1 0 0,-1 0 0,0 0 0,0-1 0,0 1-1,1 0 1,-1 0 0,0 0 0,0 0 0,0 0 0,0-1-1,0 1 1,0 0 0,1 0 0,4-17 161,-1 1 0,-1-1 0,2-18 0,-3 17 40,1-1 0,0 1 1,10-26-1,-12 41-160,1-1 0,-1 0 0,1 0 0,0 1 0,1-1 0,2-3 0,-4 6-45,0 0-1,0 0 1,1 0-1,-1 0 1,0 0-1,0 0 1,1 0 0,-1 1-1,1-1 1,-1 1-1,0-1 1,1 1-1,-1-1 1,1 1-1,-1 0 1,1 0-1,0 0 1,1 0 0,-1 0 56,2 1-4,6 5-196,0-1 0,-1 1 0,0 1-1,0 0 1,0 0 0,-1 1 0,0 0 0,0 0-1,-1 1 1,0 0 0,-1 0 0,0 1 0,7 14-1,-5-13-1047,-3-4-53,-3 0-4032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1868,'0'0'6379,"1"6"-5853,28 118 2682,-24-111-2476,-5-13-717,0 0 0,0 0 0,0 0 0,0 0-1,0 0 1,0 0 0,0 0 0,0 0 0,0 0 0,0 0-1,0 0 1,0 0 0,0 0 0,1 0 0,-1 0 0,0 0-1,0-1 1,0 1 0,0 0 0,0 0 0,0 0 0,0 0 0,0 0-1,0 0 1,0 0 0,0 0 0,0 0 0,0 0 0,0 0-1,0 0 1,0 0 0,0 0 0,0 0 0,0 0 0,1 0-1,-1 0 1,0 0 0,0 0 0,0 0 0,0 0 0,0 0-1,0 0 1,0 0 0,0 0 0,0 0 0,0 0 0,0 0-1,0 0 1,0 0 0,0 0 0,0 0 0,0 0 0,0 1-1,0-1 1,0 0 0,0 0 0,1 0 0,-1 0 0,0 0-1,0 0 1,0 0 0,0 0 0,0 0 0,0 0 0,0-21 1338,0 11-1608,0-12 512,3-52 1023,-2 66-1142,0 1 1,1 0-1,0 0 1,0 0-1,0 0 1,1 0-1,3-7 1,-4 12-112,0 1 0,-1-1 0,1 0 0,0 1 0,0-1 0,0 1 0,0 0 0,0-1 0,0 1 0,0 0 0,0 0 0,1 0 0,-1 1 0,0-1 0,0 1 0,1-1 0,3 1 0,1-1 18,0 0 1,1 1-1,-1 0 0,8 1 1,-4 1-53,-1 0 1,0 1 0,0 0 0,0 1 0,0 0-1,-1 1 1,0 0 0,1 0 0,-2 1-1,1 0 1,-1 1 0,0 0 0,0 0-1,9 12 1,-11-12-1582,0 1-1,-1 0 0,0 0 0,0 1 1,4 11-1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1504,'-4'-15'1397,"3"12"-81,0-2-48,-2-11-80,2 12-79,0 0-106,-8-30 1934,5 23-5085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29 205 1200,'0'0'941,"12"-4"2008,-3 2-2619,0-1-1,-1-1 0,1 0 1,-1 0-1,0-1 0,0 0 1,7-6-1,-10 7-230,0 0 1,-1 0-1,1 0 0,-1 0 1,0-1-1,0 0 1,0 0-1,-1 0 0,1-1 1,-1 1-1,4-11 0,-6 13 7,-1-1 0,1 1-1,-1-1 1,1 0-1,-1 1 1,0-1-1,-1 0 1,1 1-1,-1-1 1,1 0-1,-1 1 1,0-1-1,0 1 1,-1-1-1,1 1 1,-1 0-1,1-1 1,-1 1-1,0 0 1,0 0-1,-1 0 1,-3-3-1,5 4-40,-1 1 0,1 0 0,-1 0 0,1 0 0,-1 0-1,0 0 1,1 0 0,-1 1 0,0-1 0,0 0 0,1 1-1,-1-1 1,-3 1 0,2-1 119,0 1-109,0 0 1,0 0 0,0 0-1,0 0 1,0 0 0,0 1-1,0-1 1,0 1 0,1 0-1,-1 0 1,0 0 0,0 0-1,1 0 1,-1 1 0,0-1-1,1 1 1,0 0 0,-1 0-1,1 0 1,-4 4-1,1 0 40,-1 0-1,1 1 0,1-1 0,-1 1 0,1 0 0,-4 9 0,5-8-42,0-1-1,0 1 0,1 0 0,1 0 0,-1 0 0,1 0 1,0 0-1,1 0 0,0 1 0,0-1 0,1 0 1,0 0-1,0 0 0,4 12 0,-3-14-45,1 0-1,-1 0 1,1-1-1,0 1 1,0-1-1,1 1 1,0-1-1,0 0 1,0 0-1,0-1 1,1 1-1,0-1 1,0 0-1,0 0 1,0-1-1,1 1 1,-1-1-1,12 4 1,-8-4-161,-1 0 1,0-1 0,1 0-1,0-1 1,-1 0 0,1 0-1,14-1 1,-17-1-532,0 1 0,0-1 0,-1 0 0,1-1 0,0 1 0,0-1 0,-1 0 0,1-1 0,-1 1 0,0-1 0,10-7 0,-3 0-2663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94 318 1588,'-2'-1'275,"-1"0"-1,1 1 1,-1-1-1,0 1 1,1 0-1,-1 0 1,0 0-1,0 0 1,1 0-1,-1 1 1,0-1-1,1 1 1,-1-1-1,1 1 1,-1 0-1,1 0 1,-1 1-1,1-1 1,0 0-1,-1 1 1,1-1 0,0 1-1,0 0 1,0 0-1,-3 4 1,1-2-97,1 0 0,1 1 0,-1 0 0,1 0 0,-1-1 1,1 1-1,1 1 0,-1-1 0,1 0 0,0 0 0,0 1 1,0 5-1,1-1-47,0 0 1,1 1 0,0-1-1,1 0 1,0 0-1,1 0 1,0 0 0,0 0-1,1-1 1,0 1 0,1-1-1,0 0 1,1 0 0,0-1-1,8 10 1,-9-12-254,1-1 1,-1 1 0,1-1-1,0 0 1,1-1-1,-1 1 1,1-1 0,0-1-1,8 4 1,-9-5-329,0 0 0,0-1 0,0 1 1,0-1-1,0-1 0,0 1 0,1-1 0,-1 0 0,0 0 0,0-1 1,0 0-1,9-2 0,4-3-2268</inkml:trace>
  <inkml:trace contextRef="#ctx0" brushRef="#br0" timeOffset="1">346 65 1668,'-4'-11'1488,"-1"0"1,0 0-1,-14-21 3547,17 39-4605,0 3-284,0-1 1,0 1 0,2 0-1,-1 0 1,1 0 0,2 18-1,16 63 541,33 100-1,-27-106-624,2 0-3074,-27-72-1614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19 579 1192,'-2'-3'165,"-1"-1"0,1 1 0,1 0 1,-1 0-1,0-1 0,1 1 0,0-1 0,-1 0 0,2 1 0,-1-1 0,0 0 1,1 0-1,-1 1 0,1-1 0,0 0 0,0 0 0,1 1 0,-1-1 0,1 0 1,0 0-1,0 1 0,0-1 0,3-5 0,4-8 97,0 0 0,1 1 0,18-24 0,-15 23-22,37-49 809,-43 60-812,0-1 1,0 1-1,0 1 1,1-1-1,0 1 1,0 0-1,10-5 1,-15 9-136,1 1 1,-1-1 0,0 0 0,1 1 0,-1 0-1,1-1 1,-1 1 0,0 0 0,1 0 0,-1 0-1,1 1 1,-1-1 0,0 0 0,1 1 0,-1 0 0,0 0-1,1-1 1,-1 1 0,0 1 0,0-1 0,0 0-1,0 0 1,3 3 0,4 3 172,-1 1 0,0 0 0,12 16 0,-18-21-196,73 105 1270,-29-39-825,-35-53-322,-1 0 0,16 35 0,-13-15-2305,-13-33 49</inkml:trace>
  <inkml:trace contextRef="#ctx0" brushRef="#br0" timeOffset="0.96">297 45 1076,'-14'-34'4659,"9"24"-4781,19 44-2359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1776,'15'95'4979,"-12"-78"-4498,0-1-1,2 0 1,0 0-1,11 23 1,-12-31-316,1 0 0,-1 0 1,2 0-1,-1 0 0,1-1 0,0 0 1,0 0-1,1 0 0,11 7 0,-16-12-100,0-1 1,0 1-1,1-1 0,-1 0 0,1 0 0,-1 0 0,1 0 0,-1 0 1,1 0-1,0-1 0,-1 1 0,1-1 0,0 0 0,-1 0 0,1 0 1,0 0-1,-1 0 0,1-1 0,0 1 0,-1-1 0,1 0 1,-1 0-1,4-1 0,-5 2-21,0-1 1,1 0 0,-1 0-1,0 1 1,1-1-1,-1 0 1,0 0 0,0 0-1,0 0 1,0-1 0,0 1-1,0 0 1,0 0-1,0-1 1,0 1 0,-1 0-1,1-1 1,0 1-1,-1-1 1,1 1 0,-1-1-1,0 1 1,0-1-1,1 1 1,-1-1 0,0 1-1,0-1 1,0 1 0,0-1-1,-1 1 1,1-1-1,-1-1 1,0-1 3,0 1 1,0-1-1,-1 1 0,0-1 1,1 1-1,-1 0 0,0 0 0,-1 0 1,1 0-1,0 0 0,-1 0 1,-4-3-1,-5-3 24,-1 1-1,0 1 1,-1 0-1,1 0 1,-1 2 0,-16-5-1,21 7-128,-2 0-848,1-1-1,0 0 1,-15-8-1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1020,'2'1'312,"0"0"0,1 0 0,-1 0 0,0 0 0,0 0 0,1 0 1,-1 1-1,0-1 0,0 1 0,-1-1 0,1 1 0,0 0 0,0 0 0,-1 0 0,1 0 0,-1 0 0,0 0 0,0 0 0,2 4 0,68 149 4304,-61-134-3991,-9-19-383,0 0 39,2 2-290,-1-7 802,0-15-730,0-7 154,1 1 0,1 0 0,1 0 1,10-25-1,-12 39-115,0 2 64,1 0 1,7-15 0,-10 23-151,-1-1 0,1 0 1,0 1-1,-1-1 0,1 1 0,0-1 0,0 1 0,-1-1 1,1 1-1,0 0 0,0-1 0,0 1 0,0 0 1,0-1-1,-1 1 0,1 0 0,0 0 0,0 0 0,0 0 1,0 0-1,0 0 0,0 0 0,0 0 0,0 1 0,-1-1 1,1 0-1,0 0 0,0 1 0,1 0 0,22 13 184,-16-6-161,0 0 0,-1 0 0,0 1 0,0 0 0,-1 0 0,10 20 0,-4-2-208,13 37 0,-16-20-917,-6-16-6659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1680,'-3'-41'4827,"3"39"-4245,6-14 862,-3 12-1204,-1 0 0,1-1-1,-1 1 1,1 0 0,1 0 0,-1 0 0,0 1 0,5-4 0,-7 5-172,5-4 120,0 0-1,1 1 0,0-1 0,-1 1 1,2 1-1,-1-1 0,0 1 0,1 1 0,0-1 1,0 1-1,11-2 0,-17 5-169,0 0 0,-1 0 0,1 0 0,0 1 0,-1-1-1,1 1 1,0 0 0,-1-1 0,1 1 0,-1 0 0,1 0 0,-1 0-1,1 0 1,-1 0 0,0 0 0,1 0 0,-1 1 0,0-1 0,0 0-1,0 1 1,0-1 0,0 1 0,0-1 0,0 1 0,-1-1 0,1 1 0,0 0-1,0 3 1,3 13 104,2 35 0,-5-35-76,1-1-1,0 0 1,6 17 0,-6-29-42,-1 0 0,1 0 1,1 0-1,-1 0 0,1 0 0,0-1 0,0 1 0,0-1 1,0 0-1,1 0 0,-1 0 0,1 0 0,0-1 0,5 4 1,22 9-41,6 4-82,-35-18 105,1-1 0,-1 1 1,0 0-1,0 0 0,0 0 1,0 0-1,0 0 0,-1 0 1,1 1-1,-1-1 0,3 4 1,-4-4 2,1-1 1,-1 1 0,0 0 0,0 0 0,0 0 0,0-1 0,0 1-1,0 0 1,0 0 0,-1 0 0,1-1 0,0 1 0,-1 0 0,0-1-1,1 1 1,-2 2 0,-16 23-166,7-15-80,0-1 0,-1-1 0,0 0 0,0 0 0,-25 14 0,-9-3-5108,33-17 2446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430 305 1032,'0'0'2080,"2"0"-1710,0-1 123,0 0 0,1 0 0,-1-1 0,0 1 0,0 0 0,0-1 0,0 1 0,0-1 0,0 1 0,-1-1 0,3-3 0,-3 3 487,0-1-735,-1 0-92,0 0 0,0-1-1,0 1 1,0 0 0,0-1 0,-1 1 0,1 0 0,-1-1-1,0 1 1,0 0 0,0 0 0,-2-3 0,2 4 96,-1 0-186,1 0-1,0 1 0,-1-1 1,1 1-1,-1-1 1,0 1-1,1-1 0,-1 1 1,-3-2-1,5 3-26,-4-1 14,1-1 0,-1 1-1,1 0 1,-1-1 0,1 2-1,-1-1 1,0 0 0,1 1-1,-1 0 1,0 0 0,1 0-1,-6 1 1,-2 0 42,-1 1 0,-15 5 0,9-1 9,1 1 0,0 0-1,0 2 1,1 0-1,0 0 1,0 2 0,1 0-1,1 1 1,0 0-1,-15 18 1,24-24-50,1 0 0,0 1 1,0-1-1,0 1 0,1 0 0,0 0 0,0 0 0,1 1 0,0-1 1,0 0-1,1 1 0,0 0 0,0 12 0,1-17-29,0 1 0,1-1 0,-1 1 0,1-1-1,0 1 1,0-1 0,0 1 0,0-1 0,1 0 0,0 1 0,-1-1 0,1 0-1,0 0 1,0-1 0,1 1 0,-1 0 0,1-1 0,-1 1 0,1-1-1,0 0 1,0 0 0,0 0 0,0 0 0,0 0 0,0-1 0,1 1 0,4 1-1,5 1 18,0-1-1,0 0 1,0-1 0,0 0-1,27 0 1,-22-2 82,1-1 0,25-5 0,-44 6-110,0 0 0,0 0 1,0 0-1,0 0 0,0 0 0,0 0 1,0 0-1,0 1 0,0-1 0,0 0 0,0 0 1,-1 0-1,1 0 0,0 0 0,0 0 1,0 0-1,0 0 0,0 0 0,0 0 0,1 0 1,-1 0-1,0 0 0,0 1 0,0-1 1,0 0-1,0 0 0,0 0 0,0 0 0,0 0 1,0 0-1,0 0 0,0 0 0,0 0 1,0 0-1,0 0 0,0 0 0,0 0 1,0 0-1,0 0 0,0 0 0,0 0 0,0 0 1,0 0-1,1 0 0,-1 0 0,0 0 1,0 0-1,0 0 0,0 0 0,0 0 0,0 0 1,0 0-1,0 0 0,0 0 0,0 0 1,0 0-1,0 0 0,0 0 0,0 0 1,1 0-1,-10 9 234,-22 15-311,16-13 160,-21 18 57,2 0 0,1 3 1,-53 65-1,73-80-103,0 1 1,2 0-1,0 0 1,1 1 0,1 1-1,1-1 1,0 1-1,2 1 1,0 0-1,-3 29 1,8-43-30,1 0 1,-1 0-1,2 0 0,-1 0 1,1 0-1,0 0 1,0 0-1,1 0 1,0 0-1,0-1 0,4 8 1,-4-10-10,1 0 0,-1 1-1,1-1 1,0 0 0,1-1 0,-1 1 0,1 0 0,-1-1 0,1 0-1,0 0 1,0 0 0,1 0 0,-1-1 0,0 0 0,1 1 0,7 1-1,6 1 10,-1-1 0,1 0 0,0-2 0,0 0 0,29-1-1,93-13 80,-128 11-91,40-4 45,-52 8-43,0 0-8,0 0 0,-1 0 1,0 1-1,1-1 0,-1 0 1,0 0-1,-1 0 1,1 0-1,0 0 0,-1 0 1,0 0-1,-2 3 0,-32 37-1,16-19 6,8-9-5,-11 13 3,1 1-1,1 1 1,-28 55 0,39-63-4,1 0 0,-10 38 0,18-53 2,-1-1 0,1 1 0,0-1 0,1 1 0,-1 0 0,1-1 0,1 1-1,-1 0 1,1-1 0,0 1 0,1-1 0,-1 1 0,1-1 0,5 9 0,-5-11 1,0-1-1,0 0 1,1 1-1,0-1 1,-1-1-1,1 1 1,0 0 0,1-1-1,-1 1 1,0-1-1,1 0 1,-1 0-1,1 0 1,-1-1-1,1 1 1,0-1-1,0 0 1,0 0-1,5 1 1,8 0 0,-1-1 0,0-1 0,24-2 0,-19 1 4,4-1-7,0-1 1,0-1 0,29-8 0,83-35-62,-135 46 54,-2 6-15,-1-1 21,1-1 1,0 0-1,-1 0 1,0 1-1,0-1 0,-1 3 1,-6 9 9,-1-1-1,-12 17 1,12-20-7,1 1 1,1-1-1,0 1 0,0 1 1,-9 24-1,10-15 2,5-17-3,1 1 7,2-4 1,12 7-4,-10-7-2,0-2 0,1 1 0,-1-1 0,1 1 0,-1-1 0,0 0 0,1-1 0,7 0 0,39-11 9,-38 8-13,41-12-26,-1-3 0,0-1-1,71-41 1,-119 59 7,22-7-11,-25 9 23,-3 5-23,-5 31 33,3-30 1,0 1-1,-1 3 1,1 0 1,0 0 0,0 1 0,1-1 0,1 1 0,-1 19 0,2-28-2,0-1 0,1 1 0,-1 0 1,0 0-1,1 0 0,0-1 0,-1 1 0,1 0 1,0 0-1,0-1 0,0 1 0,0-1 0,0 1 1,0-1-1,0 1 0,0-1 0,1 0 0,-1 1 1,0-1-1,1 0 0,-1 0 0,1 0 0,0 0 0,-1 0 1,1-1-1,0 1 0,-1 0 0,3 0 0,4 1 2,0-1 0,0 1 0,1-2 0,14 1 0,10-2-4,-1-2-1,1-1 0,59-15 1,93-41-62,0 1-37,-179 57 94,1 1 0,-1 0 0,1 0 0,-1 0 0,14 1 0,-17 0 4,0 1 0,1-1 0,-1 1 0,0 0 0,0 0 0,0 0 0,0 1 0,0-1 0,0 1 0,0-1 0,0 1 0,0 0 0,-1 0 0,5 4 0,47 46-24,-49-47 27,1-1 0,1 1-1,-1-1 1,1-1 0,-1 1 0,1-1 0,0-1 0,0 1 0,1-1-1,-1 0 1,0-1 0,1 0 0,-1 0 0,10 0 0,7-1-2,0-1 0,-1-1 0,27-6 1,-21 2-35,-1-2 1,0-1-1,0-1 1,-1-1-1,0-1 1,-1-2 0,40-27-1,-21 7-52,-1-1 1,78-83-1,-115 112 79,-4 2 5,1 0 0,-1-1 0,0 1 0,0-1 0,-1 1 0,3-7 0,-1 7 1,-3 2 1,0 0 0,0 0 0,0 1 0,0-1 0,0 0 0,0 0 0,0 0-1,-1 0 1,1 0 0,0-3 0,3-10 3,-3 8 3,-1-5-12,1 7 5,2-5-7,-2 7 2,0-1-1,22-68-263,-13 32 116,-2-1 1,-3 1 0,-1-1-1,-1-1 1,-3 1 0,-1 0-1,-2 0 1,-17-78 0,18 106 142,-2 0 1,0 0 0,-7-16 0,9 24 15,-1 1 0,1-1 0,-1 1 0,0 0 1,0 0-1,-1 0 0,1 0 0,-1 0 0,0 1 0,0 0 0,0-1 1,-7-3-1,-34-14 54,38 17-56,3 3 1,1 0 1,0-1-1,0 1 1,0-1 0,0 0-1,0 0 1,0 0-1,1 0 1,-5-4 0,1-6 1,-2-10-9,8 16 2,0 2 3,-5-23 3,1 3-8,-12-39 0,13 55 0,0 0 0,-1 0 0,1 0 0,-2 1 0,1 0 1,-1 0-1,0 0 0,-10-9 0,3 5 2,0 0 0,-1 1 0,0 1 0,-1 0 0,0 1 0,0 0 0,-1 1 0,0 1 0,0 0 0,0 1 0,-19-3 0,-16-1 43,-1 2-1,-61 1 1,30 1 132,74 5-132,1 0 0,-1-1 0,0 0 0,1-1 0,-1 0-1,1 0 1,-9-4 0,14 5-14,-2-5 9,-3-2-1,-5-13 0,3 7-34,-1 2 1,-1-1-1,0 1 0,0 1 1,-1 0-1,-1 0 1,0 1-1,0 1 0,-1 0 1,0 1-1,-24-10 1,12 8 0,1 1 0,-2 1 1,1 2-1,-1 0 0,0 2 0,-34-1 1,-15 5-6,-104 12 0,173-12-9,-27 1 5,31-1 1,0-1-3,0 0 5,-10-2-19,1-29-25,9 23 39,0 0-1,-1 0 1,0 1 0,0 0 0,-1 0 0,0 0 0,-1 0-1,1 1 1,-1 0 0,-1 0 0,0 0 0,0 1 0,0 0-1,0 1 1,-1-1 0,0 1 0,0 1 0,-1 0 0,1 0-1,-1 0 1,0 1 0,0 0 0,0 1 0,0 0 0,0 1 0,0-1-1,-1 2 1,-14 0 0,-1 1 1,-1 2 0,1 0-1,-1 2 1,-30 9 0,13 0 4,-63 30 1,89-36-54,-70 37 98,78-40-227,0 1 1,0 1-1,1-1 0,0 1 1,0 1-1,-13 15 1,20-21-32,-1 0 0,1 0 1,-1 1-1,1-1 1,0 0-1,0 0 1,0 1-1,1-1 1,-1 1-1,0-1 1,1 1-1,0-1 0,-1 1 1,1 2-1,0-3-298,1 0 0,-1 1 0,1-1 0,-1 0 0,1 0 1,0 0-1,0 0 0,0 0 0,0 0 0,0 0 0,2 2 0,9 11-3025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3 208 1788,'0'0'5947,"-1"-2"-5063,0-1-711,1 0-1,0 1 0,0-1 0,0 0 0,0 1 0,1-1 0,-1 0 0,1 1 0,0-1 0,-1 1 0,1-1 0,0 1 0,0-1 0,1 1 0,-1 0 0,1-1 0,-1 1 0,1 0 0,0 0 0,-1 0 0,4-2 1,4-6 36,1 1 0,0 0 0,13-9 0,103-67 213,-106 72-916,-9 8-537,-11 5 982,0 0 0,0 0 0,0 0-1,0 0 1,0 0 0,0 0 0,0 0-1,1 0 1,-1 0 0,0 0 0,0 0 0,0 0-1,0 0 1,0-1 0,0 1 0,0 0-1,0 0 1,0 0 0,0 0 0,1 0 0,-1 0-1,0 0 1,0 0 0,0 0 0,0 0 0,0 0-1,0 0 1,0 0 0,0 0 0,0 0-1,0 0 1,1 1 0,-1-1 0,0 0 0,0 0-1,0 0 1,0 0 0,0 0 0,0 0-1,0 0 1,0 0 0,0 0 0,0 0 0,0 0-1,0 0 1,0 0 0,0 0 0,1 0-1,-1 1 1,0-1 0,0 0 0,0 0 0,0 0-1,0 0 1,0 0 0,0 0 0,0 0-1,0 0 1,0 0 0,0 0 0,0 1 0,0-1-1,0 0 1,-6 19 201,1 0-1,1 1 0,-1 25 1,1 73 730,17 168 1,-11-263-722,-1 1 0,-1 0 0,-3 30 0,0-43-99,3-11-58,0 0 0,0 0 0,0 0 0,0 0 0,0 0 0,0 0 0,-1 0 0,1 0 0,0 1 0,0-1 0,0 0 0,0 0 0,0 0 0,0 0 0,0 0 0,0 0 0,0 0 0,0 0 0,0 0 0,-1 0 0,1 0 0,0 0 0,0 0 0,0 0 0,0 0 0,0 0 0,0 0 0,0 0 0,0 0 0,0 0 0,-1 0 0,1 0 0,0 0 0,0 0 0,0 0 0,0 0 1,0 0-1,0 0 0,0 0 0,0 0 0,0 0 0,-1 0 0,1 0 0,0 0 0,0 0 0,0 0 0,0 0 0,0 0 0,0-1 0,0 1 0,0 0 0,0 0 0,0 0 0,0 0 0,0 0 0,0 0 0,0 0 0,0 0 0,-1 0 0,1 0 0,0-1 0,0 1 0,0 0 0,0 0 0,0 0 0,0 0 0,0 0 0,-11-25 12,8 13 4,5-76 26,-1 77-43,0 1 0,1 0-1,0-1 1,1 1-1,0 0 1,8-16-1,-10 23 0,0 0 0,0 1-1,1-1 1,-1 1 0,1 0-1,0-1 1,0 1 0,0 0-1,0 0 1,0 0 0,0 0-1,0 0 1,1 1-1,-1-1 1,4-1 0,0 0 19,-3 1 1,-1 1 0,1 0 0,0-1-1,0 2 1,0-1 0,-1 0 0,6 0-1,-3 0 11,-3 0 46,3 1 21,3 1 1,0 0 1,0 1-1,0-1 1,11 5-1,24 17 724,-40-22 162,2-4-821,4-3-33,0-1-1,0 0 1,-1-1-1,15-16 0,-12 10 2,1-1 0,0 2 0,1 0-1,1 0 1,25-18 0,-38 31-128,-1-1-1,1 1 1,0-1 0,0 1 0,0 0 0,0-1 0,0 1 0,0 0 0,0-1 0,0 1 0,0 0 0,0 0 0,1 0 0,1 0 8,0-1 15,2 2 3,-1-1-19,-2 0-8,-1 0 0,0 0 0,1 0 0,-1 1 1,0-1-1,1 0 0,-1 0 0,0 1 0,1-1 0,-1 1 0,0-1 0,0 1 0,1 0 0,-1-1 0,0 1 0,2 2 0,10 7-37,-1 1 1,0 1-1,-1 0 0,18 26 0,-21-25-783,0 1-1,-1 0 1,0 1-1,5 18 1,-11-30-1158,6 16-4804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63 1264,'-6'-20'1508,"-2"-4"1413,0 5 3818,8 28-6288,-1 21-41,1 0 1,2 0-1,10 52 1,54 143-705,-62-201-1465,-3-20-165,-4 18-4684</inkml:trace>
  <inkml:trace contextRef="#ctx0" brushRef="#br0" timeOffset="1">39 490 900,'-3'-1'244,"1"0"0,-1-1 0,1 1 0,0-1 0,-1 0 1,1 1-1,0-1 0,0 0 0,0 0 0,0-1 0,1 1 0,-1 0 0,0-1 0,1 1 0,0-1 0,0 1 0,-1-1 0,1 1 1,1-1-1,-1 0 0,0 0 0,1 1 0,-1-4 0,3-5 16,0 0 1,1 1 0,0-1-1,0 1 1,1 0-1,0 0 1,1 0-1,0 0 1,1 1-1,0 0 1,9-10-1,8-9 143,1 1-1,31-26 1,-18 23 7,76-48 0,-101 71-845,-1 0-1,2 1 1,-1 1-1,25-8 0,-33 12-164,-1 2-53,0 0 263,-1 0 1,1 0 0,-1 0 0,0 0-1,0 0 1,0 1 0,0-1-1,0 1 1,3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3928,'4'13'-124,"0"0"0,13 23 0,-15-31 233,1-1 1,-1 0-1,1 0 0,0 0 1,0-1-1,1 1 1,-1-1-1,1 0 0,-1 0 1,8 5-1,-9-7-49,1 0-1,-1 0 1,0 0 0,0 0-1,1-1 1,-1 1 0,1-1-1,-1 1 1,0-1 0,1 0-1,-1 0 1,1 0 0,-1 0-1,0-1 1,1 1 0,-1-1-1,1 1 1,-1-1 0,0 0-1,0 0 1,1 0 0,-1 0-1,0 0 1,0 0 0,0-1-1,2-1 1,0 0 141,0 0 0,-1-1 0,0 1 0,0-1 0,0 0-1,0 0 1,-1 0 0,1 0 0,-1 0 0,0 0 0,2-8 0,-4 11 254,0-3 10,0-12 0,0 12 457,-2 1-447,-10-7-43,10 8-39,-2 2-28,0 1-278,0 1 1,0-1 0,0 1-1,0 0 1,0 0 0,0 0-1,0 0 1,1 0 0,0 1 0,-1 0-1,1 0 1,0 0 0,0 0-1,0 0 1,1 1 0,-1-1-1,1 1 1,0-1 0,0 1 0,0 0-1,0 0 1,1 0 0,-2 5-1,2-5-41,0 0 0,1 0-1,-1 0 1,1 0-1,0 0 1,0 0 0,0-1-1,2 8 1,-2-8-43,1 0-66,-1 0-1,1-1 1,0 1-1,0-1 1,0 1-1,0-1 0,0 1 1,1-1-1,-1 0 1,1 1-1,0-1 1,-1 0-1,1 0 0,0 0 1,0-1-1,0 1 1,1 0-1,-1-1 1,0 1-1,1-1 0,-1 0 1,5 2-1,0-1-299,0 0 0,0-1-1,0 0 1,0-1 0,0 0-1,7 0 1,-2 0-7,-9-1 190,1 1 0,0-1 0,-1 0 1,1 0-1,-1 0 0,1-1 0,-1 1 1,6-4-1,-7 4 66,1-1 79,-1 0 1,1 0 0,-1 0 0,0-1-1,0 1 1,0-1 0,0 1 0,0-1-1,-1 0 1,1 1 0,-1-1 0,0 0-1,1 0 1,0-5 0,2-2 205,5-17 585,-8 25-485,0-1-25,5-8-22,-4 8-18,-2 3-197,0 0-1,1 0 1,-1 0-1,0 0 0,0 0 1,0-1-1,0 1 1,1 0-1,-1 0 0,0 0 1,0 0-1,0 0 1,0 0-1,1 0 0,-1 0 1,0 0-1,0 0 1,0-1-1,0 1 0,0 0 1,1 0-1,-1 0 1,0 0-1,0 0 0,0-1 1,0 1-1,0 0 1,0 0-1,0 0 0,0-1 1,0 1-1,0 0 1,0 0-1,1-1 8,-1 1 0,0 0-1,0-1 1,0 1 0,0 0 0,0-1 0,1 1-1,-1 0 1,0-1 0,0 1 0,0 0-1,1-1 1,-1 1 0,0 0 0,1 0-1,-1-1 1,0 1 0,0 0 0,1 0 0,-1 0-1,0 0 1,1-1 0,-1 1 0,0 0-1,1 0 1,-1 0 0,1 0 0,-1 0-1,0 0 1,1 0 0,11-2 145,-9 2-10,2 2-24,4 2-58,-1 0 0,0 0 0,1 1 1,-2 1-1,1-1 0,13 14 0,-16-14-37,0 0 0,0 0-1,-1 1 1,0-1-1,0 1 1,-1 0-1,1 1 1,-1-1 0,-1 0-1,4 11 1,-5-12-61,0 0 1,0 1 0,-1 0-1,1-1 1,-1 1 0,-1-1-1,1 1 1,-1-1 0,0 1-1,0-1 1,-1 1 0,1-1-1,-1 0 1,-3 5-1,5-8-15,-1-1-1,1 0 1,-1 1-1,0-1 0,0 0 1,1 0-1,-1 0 1,0 0-1,0 0 0,0 0 1,-2 2-1,2-3 6,1-1-1,0 1 1,0-1-1,0 1 1,0-1-1,-1 1 1,1-1-1,0 1 1,0 0-1,0-1 1,0 1-1,0-1 1,0 1-1,0-1 1,0 1-1,0-1 1,0 1-1,0-1 1,0 1-1,1-1 1,-1 0-1,9-35-406,-2 17 345,1 1-1,1 0 1,1 0 0,0 1 0,1 0 0,17-19 0,-9 10-15,-19 26 115,2-3 8,-1 1 0,1 0 1,0-1-1,0 1 0,-1 0 0,2 0 0,-1 0 0,0 1 0,0-1 1,0 0-1,4-1 0,16 9 146,-19-3-97,5 5 0,-1 1 0,1 1 0,-2-1 1,0 1-1,10 20 0,12 19 113,-28-48-165,1 0-1,-1-1 0,1 1 1,0-1-1,-1 1 0,1-1 1,-1 1-1,1-1 0,0 0 1,-1 1-1,1-1 0,0 0 0,0 1 1,-1-1-1,1 0 0,0 0 1,-1 0-1,1 1 0,0-1 1,0 0-1,0 0 0,-1 0 1,2-1-1,1 1 3,-1 0 0,1-1 0,-1 0 0,0 0 0,1 0 0,-1 0 0,3-1 0,111-67 62,-91 59 72,-23 9-71,1 1-6,10 0 4,-10 0 63,1 1-77,9 6 11,-8-4-24,0 0 1,0-1-1,0 1 1,1-1-1,-1 0 1,9 1-1,-10-4-21,27-6-15,-26 4-7,0-1 0,-2 3-1,-1 0-2,1-1 0,-1 1 0,0-1 1,1 0-1,-1 0 0,0 0 1,0 0-1,0 0 0,3-4 0,-1 1 0,6-7-6,-4 3 2,-5 7 129,-9 5-92,-22 8-3,30-11-23,-1 0 0,1 0 0,-1 0 0,0 1 0,1-1 0,-1 0 0,1 0 0,-1 0 0,1 1 0,-1-1 1,1 0-1,-1 1 0,1-1 0,-1 1 0,1-1 0,-1 1 0,1 0 0,-2 1 3,-1 1 4,1 0 0,0 0 0,0 1 0,0-1-1,0 1 1,0-1 0,1 1 0,-1 0 0,1 0 0,0 0 0,-1 6 0,7 20 52,-5-28-57,1 0 0,0-1 0,-1 1 0,1 0 0,0 0 0,0 0 0,0-1 0,0 1 0,1 0 0,-1-1 0,0 1 0,1-1 0,-1 1 1,1-1-1,-1 0 0,1 0 0,0 0 0,3 2 0,0-1-8,0 0 0,1-1 0,-1 1 0,1-1 0,-1 0 1,1-1-1,-1 1 0,1-1 0,0 0 0,-1 0 0,1-1 0,-1 0 1,1 0-1,-1 0 0,1-1 0,-1 1 0,0-1 0,0-1 0,1 1 1,-2-1-1,1 0 0,0 0 0,0 0 0,-1-1 0,0 1 0,0-1 1,0 0-1,0 0 0,-1-1 0,5-6 0,-2 2 14,-1-1 1,0 0-1,-1-1 0,0 1 0,-1-1 0,0 1 1,0-1-1,1-17 0,-2 7 96,-1 0-1,-1-1 0,-5-31 1,-4-4 848,-3 1 1,-31-86-1,43 141-931,0 1 0,0-1 0,0 1 0,0-1 0,0 1 0,-1-1 0,1 1-1,0-1 1,0 1 0,-1-1 0,1 1 0,0 0 0,-1-1 0,1 1 0,0-1 0,-1 1 0,1 0 0,-1-1 0,1 1 0,-1 0-1,1-1 1,-1 1 0,0 0 0,1 0 0,0 0 0,-1 0 0,1 0 0,-1 1 0,1-1 0,0 0 0,-1 0 0,1 0 0,0 1-1,-1-1 1,1 0 0,0 0 0,-1 1 0,1-1 0,0 0 0,-1 0 0,1 1 0,0-1 0,0 0 0,-1 1 0,-10 23 386,10-22-476,-4 12 128,1 0 1,1 1 0,0-1-1,1 1 1,1-1 0,0 20-1,0-5 23,-1 10-50,3-1 1,1 1 0,2 0-1,2-1 1,19 70 0,-14-68-375,-4-13-1208,11 27 0,-13-36-2941,-4-14 3287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16 199 2408,'-15'3'8697,"18"-7"-8325,15-15 27,0 1 1,1 1-1,39-27 1,23-20-516,-56 41-1064,-24 22 621,5-10-2718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7 366 1744,'-1'-2'201,"0"0"-1,0 0 1,0 0-1,1 0 0,-1 0 1,0-1-1,1 1 1,0 0-1,-1 0 1,1 0-1,0-1 1,0 1-1,0 0 1,0 0-1,1-1 0,-1 1 1,1 0-1,-1 0 1,2-4-1,1 0 12,-1 1 0,1 0 0,0 0 0,0 0 0,0 0 0,1 0 0,4-4 0,11-9 349,2 0-1,28-20 0,-23 19-232,7-3 264,70-34 0,-52 30-307,32-13-375,-26 13-2938,-52 24 625,7-8 33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2092,'0'0'2196,"-4"3"-1148,-2 4-693,-1-1 1,1 1-1,0 0 0,1 1 1,-1-1-1,-4 11 0,-26 57 1055,17-34-770,-130 284 2557,18 12 187,86-191-1922,32-84-914,12-60-802,3 0-986,-2-2 1168,0 1-1,0-1 1,1 0-1,-1 0 1,0 1-1,1-1 1,-1 0-1,0 0 1,1 0-1,-1 0 1,1 1-1,-1-1 1,0 0-1,1 0 1,-1 0-1,1 0 1,-1 0-1,0 0 1,1 0-1,-1 0 1,1 0-1,-1 0 1,0 0-1,1 0 1,-1 0-1,1 0 1,-1-1-1,0 1 1,1 0-1,-1 0 1,0 0-1,1-1 1,-1 1-1,0 0 1,1 0-1,-1-1 1,1 1-1,30-37-3530,28-42 0,-35 42 422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1160,'87'-297'8212,"-86"295"-8114,-1 1 1,0 0 0,0 0-1,1 0 1,-1-1 0,1 1 0,-1 0-1,1 0 1,0 0 0,-1 0 0,1 0-1,0 0 1,0 0 0,-1 0-1,1 0 1,0 1 0,0-1 0,0 0-1,0 0 1,2 0 0,-2 1-35,1-1 1,-1 1 0,0 0-1,0 0 1,1 0 0,-1 0-1,0 0 1,0 1 0,0-1-1,1 0 1,-1 0 0,0 1-1,0-1 1,0 1 0,0-1-1,0 1 1,1 0 0,6 5 113,-2-1-1,1 1 1,0 0 0,8 11 0,-13-15-136,181 239 2034,-147-190-1778,90 128 476,-38-65-291,75 108-1921,-158-214 942,0 1 0,8 17-1,-12-22-452,1 0-1,-1-1 0,0 1 0,-1 0 1,1 0-1,-1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 1744,'-46'-29'6880,"45"29"-6304,1 0-455,1-1 0,-1 1 1,1 0-1,-1 0 0,0 0 1,1 0-1,-1 0 1,1 0-1,-1 0 0,1 0 1,-1 0-1,1 0 1,-1 0-1,0 0 0,1 0 1,-1 0-1,1 0 1,-1 0-1,0 0 0,1 0 1,-1 1-1,1-1 1,-1 0-1,0 0 0,1 1 1,-1-1-1,1 1 1,21 10-471,-13-6 670,196 106 1076,-79-42-957,100 38 26,-166-81-886,63 23 33,-104-43-1017,0-1-1,1 0 1,-1-1-1,30 1 1,-29-5-1793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6 1524,'-3'-5'7417,"-65"91"-5925,2-2-531,-62 67 39,60-66-599,-70 78 237,99-120-878,-11 11-1242,30-42-1595,13-9 1261,-4 4-1266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103 389 1232,'-2'2'10122,"-15"13"-9957,14-12-35,0 1 1,0 0-1,0 1 0,1-1 0,-1 0 1,1 1-1,0 0 0,0-1 0,1 1 0,-2 8 1,1 0 1094,1-1 0,0 22 0,1-29-272,-14-3-876,11-1-45,3 1 7,0-1-32,-1 0 0,1 0 1,0 0-1,0 0 0,0 0 0,0 0 0,0 0 1,0 0-1,0 0 0,0 0 0,0 0 0,1 2 1,5 9 15,-4-8-12,0-4 1,6 3 0,-6-2 90,2-3-90,13-7 12,-13 7-1,22-22-643,-24 23 501,0 0-1,0 1 1,1-1-1,-1 1 1,0 0-1,0 0 1,0 0 0,3 0-1,-2 0-10,14 6-2341,-39-4 2435,17-1 2,2 0 28,2-1 40,0 1-1,0-1 1,0 1 0,0-1 0,0 0-1,0 0 1,0 1 0,0-1-1,0 0 1,0 0 0,1 0 0,-1 0-1,0 0 1,0 0 0,-1-1 0,0-2-17,-3-12 100,1 16-85,-3 2-7,-1 0 0,1 0 0,0 0 0,-1 1 0,2 1 1,-11 6-1,16-10-9,-3 3-10,4-4 4,0 0 0,0 0 0,0 0-1,0 0 1,0 0 0,0 0-1,0 0 1,0 0 0,0 0 0,0 0-1,0 0 1,0 0 0,0 0 0,0 0-1,0 0 1,0 0 0,0 0 0,0 0-1,0 0 1,0 0 0,0 0 0,1 0-1,0-1-8,3-1 5,0-1-1,-1 1 1,0-1-1,1 0 1,-1 0 0,0 0-1,-1-1 1,1 1 0,0-1-1,2-5 1,2-4 98,-7 13-103,0 0-1,0 0 1,0 0-1,0 0 0,0 0 1,0 0-1,0 0 1,0-1-1,0 1 1,0 0-1,0 0 1,0 0-1,1 0 1,-1 0-1,0 0 1,0 0-1,0 0 1,0 0-1,0 0 1,0 0-1,0 0 1,0 0-1,0 0 1,1 0-1,-1 0 1,0 0-1,0 0 1,0 0-1,0 0 1,0 0-1,0 0 1,0 0-1,0 0 1,0 0-1,1 0 1,-1 0-1,0 0 1,0 0-1,0 0 1,0 0-1,0 0 0,0 0 1,0 0-1,0 1 1,0-1-1,0 0 1,0 0-1,1 0 1,2 15-23,-3-11 39,1 1 78,1-1-80,-2-4-13,0 1-1,0-1 1,0 0 0,0 0 0,0 1-1,0-1 1,0 0 0,0 0-1,0 0 1,0 1 0,0-1 0,0 0-1,1 0 1,-1 0 0,0 1-1,0-1 1,0 0 0,0 0-1,0 0 1,0 1 0,1-1 0,-1 0-1,0 0 1,0 0 0,0 0-1,0 0 1,1 0 0,-1 1 0,0-1-1,0 0 1,0 0 0,1 0-1,-1 0 1,0 0 0,0 0 0,1 0-1,-1 0 1,0 0 0,1 0-1,1-1 1,0-1-1,0 1 0,0 0 0,0-1 1,0 0-1,0 0 0,0 1 1,-1-1-1,1 0 0,-1 0 0,1-1 1,-1 1-1,0 0 0,0 0 1,0-1-1,0 1 0,0 0 0,0-1 1,0-3-1,3-10 17,2-30-1,-4 35-15,-1-22 4,-1 0 0,-2 0 0,-8-52 0,8 72-3,-28-153 305,26 144-148,-2 3 15,3 0 183,2 21-350,1 0 0,0 0-1,0 0 1,-1 0 0,1 0 0,-1 0-1,1 0 1,-2 2 0,-1 7 11,1 5 24,1-1-1,1 1 1,2 20 0,0-14 7,5 43 255,29 113 0,-21-113-175,27 82 149,-3-17 141,-38-127-379,-1 0-2,0-2-37,0-1 0,0 0 0,0 1 0,0-1 0,1 0 0,-1 1 0,0-1 0,0 0 0,0 1 0,0-1 0,0 0 0,0 1 0,0-1 0,0 1 0,0-1 0,0 0 0,-1 1 0,1-1 0,0 0 0,0 1 0,0-1 0,0 0 0,0 1 0,-1-1 0,1 0 0,0 0 0,0 1 0,-1-1 0,1 0 0,0 0 0,0 1 0,-1-1 0,0 0 0,-12 2 1,9-2 5,-1-3 8,-10-7-1,1 0-1,0-1 1,-20-21 0,-60-72-22,92 102-9,0 1 2,-3-1 8,5 3 7,0-1 0,0 0 1,0 0-1,-1 0 1,1 0-1,0 0 1,0 0-1,0 0 0,0 0 1,0 0-1,0 0 1,0 0-1,0 0 1,0 1-1,0-1 0,-1 0 1,1 0-1,0 0 1,0 0-1,0 0 1,0 0-1,0 1 0,0-1 1,0 0-1,0 0 1,0 0-1,0 0 1,0 0-1,0 0 0,0 0 1,0 1-1,0-1 1,0 0-1,0 0 1,0 0-1,0 0 0,0 0 1,0 0-1,1 1 1,-1-1-1,0 0 1,0 0-1,0 0 0,0 0 1,0 0-1,0 0 1,0 0-1,0 0 0,0 0 1,1 1-1,3 9 2,1 0 1,0-1-1,1 1 0,0-1 0,1 0 0,14 14 0,-9-13 3,1 0-1,1 0 0,0-2 0,0 0 1,1 0-1,0-2 0,0 1 1,1-2-1,-1 0 0,1-1 0,0-1 1,0 0-1,1-1 0,-1-1 1,0 0-1,1-2 0,-1 1 0,1-2 1,-1 0-1,0-1 0,0-1 1,0 0-1,-1-2 0,1 1 0,14-9 1,-23 10-11,8-3 23,-1-1 1,18-12-1,-31 19-14,-5 9-27,-74 124-534,73-126 425,-24 41-1843,9-21-3055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79 1004,'-7'-15'2686,"-15"-27"0,21 40-1835,1 2-825,1-1 0,-1 1-1,0 0 1,0 0 0,0-1 0,0 1-1,0 0 1,0 0 0,0-1-1,-1 1 1,1 0 0,0 0-1,0 0 1,0-1 0,0 1-1,0 0 1,0 0 0,0-1 0,0 1-1,-1 0 1,1 0 0,0 0-1,0 0 1,0-1 0,0 1-1,-1 0 1,1 0 0,0 0 0,0 0-1,0 0 1,-1-1 0,1 1-1,0 0 1,0 0 0,-1 0-1,1 0 1,-11 4 932,-7 10-40,-63 70 2455,74-77-2935,5-6-135,-3 3 17,3-4-127,3-5 996,4-5-1136,0-1 1,0 2-1,1-1 0,1 0 0,9-11 0,-13 18-51,1-2 20,1 0 0,0 1 0,0-1-1,0 1 1,0 0 0,1 0 0,-1 1 0,1-1 0,9-3 0,-12 6-66,-1 1 0,1-1 1,0 1-1,-1 0 1,1 0-1,0 0 0,-1 0 1,1 0-1,0 0 0,-1 1 1,1 0-1,-1-1 1,1 1-1,0 0 0,-1 0 1,0 0-1,1 0 1,-1 1-1,0-1 0,0 1 1,4 3-1,2 2-370,-1 0-1,-1 0 0,1 1 0,5 8 1,-12-15 391,3 3-402,0 1 0,-1-1-1,1 1 1,2 10 0,0 6-4124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138 124 1448,'-19'5'1180,"4"-2"-57,0 1 0,1 1 1,-15 6-1,-16 10 4374,72-23-5250,0-2 0,0 0 0,-1-2 0,45-14 0,-17 4-47,38-14 149,-82 26-293,-1 0 1,0-1-1,0 0 1,-1 0-1,1-1 0,-1 0 1,9-9-1,-2-3 322,-13 15-305,-1 0-1,2 0 0,-1 0 1,0 1-1,0 0 0,5-4 0,-6 5 86,1 3-111,3 2-34,-1 1 0,0-1-1,-1 0 1,1 1 0,-1 0-1,0 0 1,0 0 0,0 0 0,-1 1-1,0-1 1,0 1 0,0-1 0,2 12-1,-2-3-93,0 0-1,0 1 1,-1-1-1,-2 26 1,0-35-53,0 0 1,0 0-1,0 0 0,-1 0 1,0 0-1,0 0 1,0 0-1,0 0 0,-1-1 1,0 1-1,0-1 1,0 0-1,-5 5 0,1-2-1084,-1 0-1,0 0 0,0-1 0,-1 0 0,-13 8 0,6-6-1722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1828,'-2'-31'6960,"-2"36"-6690,-10 16-34,12-20-203,1 1 0,0-1-1,0 1 1,1 0 0,-1-1-1,0 1 1,1 0 0,-1 0 0,0-1-1,1 1 1,0 0 0,-1 3-1,0 4 137,0-6-141,0-1 0,1 0 1,-1 1-1,1-1 0,0 0 0,-1 1 0,1-1 0,1 0 0,-1 1 0,0-1 0,0 0 1,1 1-1,-1-1 0,1 0 0,0 0 0,0 1 0,0-1 0,0 0 0,0 0 0,0 0 1,3 3-1,-2-2-206,0-1 0,0 0 0,0 1 0,1-1 0,-1 0 0,1-1 0,-1 1 0,1 0 0,0-1 0,-1 1 1,1-1-1,0 0 0,0 0 0,0 0 0,0 0 0,3 0 0,10 1-2118,-3-2 30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2876,'0'0'1648,"1"-10"6939,1 18-5175,2 33-2915,1 8 133,1 5 43,11 61 677,-14-98-1087,2-1-1,-1 0 1,2 0 0,13 27 0,-18-40-235,1 0-1,-1-1 0,0 1 1,1-1-1,0 0 0,-1 1 1,1-1-1,0 0 0,0 0 1,1 0-1,-1 0 1,0-1-1,1 1 0,-1-1 1,0 1-1,1-1 0,0 0 1,-1 0-1,1 0 0,0 0 1,0 0-1,-1-1 1,1 1-1,0-1 0,0 0 1,0 0-1,4 0 0,3-2-341,-1 0 0,0-1-1,1 0 1,-1 0 0,0-1 0,-1 0-1,1-1 1,-1 0 0,0 0-1,0-1 1,0 0 0,-1 0 0,0 0-1,0-1 1,-1-1 0,1 1-1,7-13 1,16-31-6528,-17 24 2544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1254 1035 1332,'0'0'3068,"3"1"-2414,-2 0-916,0-1 485,0 0-1,0 0 1,0 1 0,0-1 0,0 0 0,-1 1 0,1-1 0,0 1 0,0-1 0,0 1-1,0 0 1,-1-1 0,1 1 0,0 0 0,0-1 0,-1 1 0,1 0 0,-1 0 0,1 0-1,-1-1 1,1 1 0,-1 0 0,1 0 0,-1 0 0,0 0 0,0 0 0,1 0 0,-1 0-1,0 0 1,0 0 0,0 0 0,0 0 0,0 0 0,0 0 0,0 0 0,-1 2 0,-2 2-111,0 0 0,-1 0 0,1 0 0,-1 0 0,0-1 0,0 1 0,-1-1 0,0 0 0,-5 4 0,-20 9 27,-1-1 0,-1-1 1,0-2-1,-1-1 0,0-2 1,0-1-1,-44 6 0,42-9-83,0-3-1,0 0 0,0-3 0,-55-5 0,73 3-30,0-1-1,0 0 1,1-1-1,0-1 1,0-1-1,0 0 0,1-1 1,-1-1-1,2 0 1,-1-1-1,-19-16 1,15 7-1,1-1 1,1 0-1,0-1 0,2-1 1,0-1-1,-15-28 1,1-11 39,-27-75-1,20 25-13,-25-136-1,57 229-54,-2-22 1,1-1 0,2-77-1,7 44 6,-2 53-32,0-9 63,-2 28-33,-1-3-10,0-4-4,1 9 14,0 0 1,0 0 0,0 0 0,0 0 0,0 0 0,0 0 0,0 0 0,0 0-1,0 0 1,0-1 0,-1 1 0,1 0 0,0 0 0,0 0 0,0 0 0,0 0-1,0 0 1,0 0 0,0 0 0,0 0 0,0 0 0,0 0 0,0 0 0,-1 0-1,1 0 1,0 0 0,0 0 0,0 0 0,0 0 0,0 0 0,0 0 0,0 0-1,0 0 1,0 0 0,0 0 0,-1 0 0,1 0 0,0 0 0,0 0 0,0 0-1,0 0 1,0 0 0,0 0 0,0 0 0,0 0 0,0 0 0,0 0 0,0 0-1,-1 0 1,1 0 0,0 1 0,0-1 0,0 0 0,0 0 0,0 0 0,0 0-1,0 0 1,0 0 0,0 0 0,0 0 0,0 0 0,0 0 0,0 1 0,0-1-1,0 0 1,0 0 0,-22 38 31,1 0-1,-16 44 0,18-39-12,-36 82 257,54-124-85,-3 5-112,2-6-59,1-7 99,2-11-102,1 1-1,8-33 1,1 6-6,0 3 22,16-38-1,-23 67-29,2 1 0,-1-1-1,1 1 1,1 1-1,0-1 1,1 1 0,16-17-1,-18 23-5,-1 0 0,1 0 0,-1 1 0,1-1 0,1 1 0,-1 1 0,0-1 0,0 1 0,1 0-1,0 1 1,-1-1 0,1 1 0,0 1 0,-1-1 0,1 1 0,0 0 0,13 3 0,6 1-64,-1 1 0,1 2 0,28 11 1,-47-16-131,118 46-766,-102-38-2959,33 21 1,-43-21 367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85 1052,'0'0'892,"-10"8"4592,9-8-5209,0 0 0,0 1 0,-1-1 0,1 1 1,0-1-1,0 1 0,0-1 0,0 1 0,0 0 0,0-1 0,0 1 0,0 0 0,0 0 0,0 0 0,1 0 1,-1 0-1,-1 1 0,1 13 14,1-1 0,0 1 0,1-1 0,3 18 1,16 63 257,-9-44-334,7 18 56,-11-47-310,-2 1-1,0 1 1,2 24-1,-7-44 12,1 13-426,-1 0 1,-1 17-1,0-29 198,0 1 0,0 0 0,0-1 0,-1 1 0,0-1 0,0 1 0,0-1 0,-1 0 0,-6 9 0,8-11 73,-1-1 0,1 0-1,-1 0 1,1 0-1,-1 0 1,0 0-1,0 0 1,0 0 0,0-1-1,0 1 1,-1-1-1,-2 2 1,7-10 86,1-4 65,1 1 0,0 0 0,1 0 1,0 1-1,12-17 0,34-48-106,46-88-1,-90 146 347,-1 1-1,9-34 1,-8 23 781,-7 24-702,1-2 81,1-2-399,-2 6 61,0 0 0,0 0-1,0 0 1,0 0-1,0 1 1,0-1-1,0 0 1,0 0 0,0 0-1,0 0 1,0 0-1,0 0 1,0 0-1,0 0 1,0 0 0,0 0-1,1 0 1,-1 0-1,0 0 1,0 0 0,0 0-1,0 0 1,0 0-1,0 1 1,0-1-1,0 0 1,0 0 0,0 0-1,0 0 1,0 0-1,0 0 1,0 0-1,0 0 1,0 0 0,0 0-1,0 0 1,0 0-1,0 0 1,0 0-1,1 0 1,-1 0 0,0 0-1,0 0 1,0 0-1,4 43 138,2 0-1,1 0 1,20 60-1,-15-63-95,9 25 66,-19-56-94,-2-9-40,0 1-1,0-1 1,0 0-1,0 0 1,0 0-1,0 0 0,0 0 1,0 0-1,0 1 1,0-1-1,0 0 1,0 0-1,0 0 1,0 0-1,0 0 0,0 0 1,0 0-1,0 1 1,-1-1-1,1 0 1,0 0-1,0 0 1,0 0-1,0 0 0,0 0 1,0 0-1,0 0 1,-1 0-1,1 0 1,0 0-1,0 0 1,0 0-1,0 0 0,0 0 1,0 0-1,-1 0 1,1 0-1,0 0 1,0 0-1,0 0 1,0 0-1,0 0 0,0 0 1,-1 0-1,1 0 1,0 0-1,0 0 1,0 0-1,0 0 1,0 0-1,0 0 0,0 0 1,-1 0-1,1 0 1,0 0-1,0-1 1,0 1-1,0 0 1,0 0-1,0 0 0,0 0 1,0 0-1,0 0 1,-8-6 23,0 0 0,0-1 0,1 1 1,0-1-1,1-1 0,0 1 0,0-1 1,-6-10-1,-1-6 89,1-1 0,1 0 0,2-1 0,0 0 0,1-1 0,2 0 0,-5-41 0,10 54-74,0 1 0,1-1 0,0 0 0,1 1 0,1-1 0,0 1 0,1 0 0,0-1 0,1 2 0,1-1 0,0 0 0,1 1 0,0 0 0,1 0-1,0 0 1,0 1 0,12-12 0,-16 19-11,1 1-1,-1-1 0,1 1 1,0 0-1,0 0 0,1 0 1,-1 1-1,0 0 0,1-1 1,0 2-1,-1-1 0,1 0 1,0 1-1,7-1 0,-11 2-22,-1 0-1,1 0 1,0 0-1,0 0 1,-1 0-1,1 0 1,0 0-1,0 0 1,0 0-1,-1 1 1,1-1-1,0 0 1,-1 1-1,1-1 1,0 1-1,0-1 0,-1 0 1,1 1-1,-1-1 1,1 1-1,0 1 1,0-2 8,0 1-10,0 0 0,-1-1 0,1 1 1,0-1-1,0 1 0,-1 0 0,1 0 1,-1-1-1,1 1 0,-1 0 0,1 0 1,-1 0-1,1-1 0,-1 1 0,0 0 1,1 0-1,-1 0 0,0 0 0,0 1 1,1 2 7,1 2-16,0 1 1,-1 0 0,0-1 0,0 1 0,-1 0 0,0 0-1,0-1 1,-1 1 0,-1 8 0,-2 8-169,-10 27 1,-43 105-1698,12-57-3987,35-75 2972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2556,'0'0'355,"8"-8"3603,-8 8-3883,0 0-1,0 0 0,0 1 0,0-1 1,0 0-1,0 0 0,6 19 476,-1 1-1,-1-1 1,0 1-1,1 39 1,1 4 3,19 52 267,-12-64-1434,-3-29-3702,-9-20 3358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65 363 1940,'-4'-12'906,"1"0"0,0 0 0,1 0 0,0 0 0,1 0 0,0 0 0,1-1 0,1 1 0,0 0 0,2-13 0,1 10-589,0 1 1,1-1-1,1 1 1,0 1-1,0-1 1,2 1-1,-1 0 1,2 1 0,0 0-1,0 0 1,1 1-1,1 0 1,-1 1-1,2 0 1,12-9-1,-9 12 49,-12 5-201,0 3-6,9 2-12,-8 1-14,-2 5-86,-1-1-1,0 1 1,0 0-1,-1 0 1,0-1-1,-1 1 1,1 0-1,-2 0 1,1-1-1,-5 14 1,2-12-38,2 1 0,0 0 0,0 1 0,1-1 0,0 0 0,1 0 1,0 0-1,3 13 0,-1-16-37,0 0 1,1 0 0,0-1 0,0 1-1,1 0 1,0-1 0,0 0 0,10 12-1,3 1-144,30 26 0,-18-19 51,-10-3-21,-18-23 134,0 0 1,0 0-1,-1 0 1,1 0-1,-1 1 1,1-1-1,-1 0 1,0 0-1,1 1 1,-1-1-1,0 0 1,0 1-1,0-1 1,0 0-1,0 1 1,0-1-1,0 0 1,0 1-1,-1-1 1,1 0-1,0 0 1,-1 1-1,0 0 1,-3 4-55,0-1 0,0 0 0,-1-1 0,0 1 1,0-1-1,0 1 0,0-2 0,-1 1 0,1 0 0,-1-1 0,0 0 0,0-1 0,-8 3 1,-13 4-927,-50 9 0,60-15 627,-109 18-6320,83-15 3192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0 590 932,'5'0'673,"-1"2"-477,-2-1-137,-1-1 0,1 1 0,-1-1 0,1 0 0,-1 1 0,1-1 0,-1 0 0,1 0 0,-1 0 0,1 0 0,-1 0 0,1 0-1,-1-1 1,1 1 0,1-1 0,60-11 845,488-78 2140,284 33-1698,-785 55-1311,90-10 88,-76 5-80,509-71 225,-122 13-147,-112 26-30,207-59 77,-226 33 153,-62 12-132,-238 49-194,-7-2-201,-1 1-4312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1 875 1224,'0'0'1902,"11"-5"-1392,386-99 1896,-183 55-1749,165-41 163,-4 7-399,-50 14-82,-171 37-231,215-38 89,-41 11-57,21-5-5,-242 41-116,534-119 116,-590 129-193,8-1-443,64-24-1,-108 28 176,3 0-3127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3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0 894 1224,'0'0'1638,"2"-1"-944,5-4-226,1 0-1,0 0 0,0 1 0,0 0 1,1 1-1,-1 0 0,11-2 0,15-7-110,246-72 639,-173 56-808,377-69 330,-378 79-431,173-14 79,-112 15-84,457-24 94,-374 30-144,-176 7-27,365-27 62,97-50-30,-479 72-28,201-30 2,-210 31-12,293-59-98,-4-1-168,-138 8 151,-73 18 154,-1-2 56,-119 42-78,2 0 89,-1-1 1,1 0 0,-1 0-1,1-1 1,7-5 0,-13 8-8,0-1-15,8-3-4,-8 4-10,1 0-18,6-2-4,-7 2 52,0-1-49,29-20 170,-29 20-408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5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2473 280 1816,'-18'-14'5994,"-48"-7"-505,-38-6-2646,15 3-1904,-98-32 312,-85-23-167,207 63-846,-1 4 0,-83-5 1,-25 11 61,132 7-228,0 2-1,-47 10 1,19 0-7,-125 30 73,-289 122 54,470-159-187,0 1 0,0 0 1,0 1-1,1 0 0,0 1 1,1 1-1,0 0 0,0 1 1,-10 12-1,14-13-1,1 1 0,-1 0 1,2 0-1,0 0 0,0 0 0,1 1 0,0 0 1,1 1-1,1-1 0,0 0 0,-2 18 1,1 12 7,3 76 0,13 42 10,-9-134-20,-1-5-7,2 28 47,20 93-1,-20-126-29,1-1 0,0 0 0,1-1-1,1 1 1,0-1 0,1 0 0,0-1-1,2 0 1,-1 0 0,15 13 0,-6-8-5,1-1 1,2-1 0,-1-1 0,2-1 0,0-1-1,0-1 1,1-1 0,36 13 0,30 5 35,0-4 0,2-4 0,129 14 0,-122-24-7,77 5 6,566-5 42,-640-17-80,159-31 0,-33-15-20,-134 28 5,167-69 0,-215 73-2,-1-3-1,-2-1 1,0-2-1,39-32 1,-61 43 11,-1-2 1,-1 0-1,-1 0 1,25-34-1,-34 40 7,0 0-1,-1-1 0,0-1 0,-1 1 0,0-1 1,-1 0-1,-1 0 0,0 0 0,4-26 1,-8 28-4,0 1 0,0-1 1,-1 1-1,0 0 0,-1-1 0,0 1 1,-1 0-1,0 0 0,-1 0 0,1 1 1,-2-1-1,-5-8 0,-2-2 1,-1 1 0,0 1 0,-1 0-1,-24-22 1,6 11 12,-1 0 0,-1 3-1,-40-24 1,-117-57 74,158 89-80,-65-31 90,-163-57-1,149 70-38,-183-31 0,-9 21-20,236 39-27,-265-20 51,278 26-59,0 3 0,0 2-1,-108 22 1,90-7-11,2 3 0,-79 35-1,106-37 1,0 2 0,2 2 0,1 2 0,-51 43-1,41-26 4,-56 59 0,95-89 4,-87 100 0,79-87 2,1 0 0,-25 47 0,3 9 2,-54 153 0,87-203-7,2 0 1,0 0-1,3 1 1,0 0-1,4 54 1,1-68 5,0 0-1,1 0 1,1 0-1,0 0 0,2-1 1,0 0-1,1 0 1,1 0-1,1-1 1,0 0-1,1-1 1,20 25-1,-13-20 2,2-1 0,1-1 0,0 0 0,1-2-1,1 0 1,1-1 0,0-2 0,37 18 0,-5-8-2,2-2 0,1-3 0,1-2 0,0-3 0,98 10 0,391-14-100,-507-11 80,238-11-193,-167 6 47,0-4-1,-1-5 1,-1-5-1,0-5 1,-2-5-1,144-59 1,-170 53 70,90-56 0,-118 59 2,-2-3 0,73-63 0,-98 73 45,-1 0-1,-1-2 1,42-60-1,-55 70 40,-1-1 0,-2 0 0,1-1-1,-2 0 1,-1 0 0,0-1 0,-2 0-1,4-26 1,-6 18 4,-2 0 0,-1 0-1,-1 0 1,-1 0 0,-2 0 0,-1 0 0,-1 1-1,-1 0 1,-2 0 0,-1 1 0,-1 0-1,-1 0 1,-16-25 0,-4-1-4,-57-71 1,66 97 3,-2 1 1,-1 1 0,-50-39 0,43 39 2,-1 2-1,-1 2 1,-1 1 0,-56-23-1,37 23-45,-2 1 0,-88-15 0,100 24-128,0 3 0,-87-3 0,-49 20-889,94 6-1349,65-10-1352,-40 17-1,46-15-109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1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30 490 1064,'-21'12'2791,"19"-11"-2230,2-1-438,0 0 0,-1 0 0,1 0 0,0 1 0,-1-1 0,1 0 0,0 0 0,-1 0 0,1 0 0,0 0 0,0 1 0,-1-1 0,1 0 0,0 0 0,0 1 0,-1-1 0,1 0 0,0 0 0,0 1 0,-1-1 0,1 0 0,0 0 0,0 1 0,0-1 0,0 0 0,0 1 0,-1-1 0,1 0 0,0 1 0,0-1 0,0 0 0,0 1 0,0-1 0,0 0 0,0 1 0,0 0 0,12 6 876,27 0-521,45 1 424,65 3 26,-146-11-917,216 4 641,229-42 34,-367 24-611,45-5 40,22-2 126,-14 2-32,8-2-61,52-4 18,239 5-60,-84-21-104,-159 3 2,20-5-100,-83 16-16,274-52-8,-364 71 114,91-22 20,-100 22-12,-11 4 9,-1-1 0,24-10-1,-38 14-12,2 1 8,-2-1-10,14-6 68,-14 6-44,4-1 81,-5 1-31,-5 1-39,-60 14 5,-117 36 16,93-23-56,-146 42 38,-349 44-34,354-88 29,162-20-17,-110 21-25,-177 39-4,-271 13-98,600-76 121,-295 23-48,293-24 34,4-1 2,-28 6 1,29-3-27,20-2 24,3-1 4,27-1 8,-14 1-4,85-7 39,-48 3-1,197-24 74,-94 9-59,146-26 5,-114 16-33,141-28 25,-89 15-40,-172 31-13,147-30-22,-70 6 55,-35 9-15,16-4-48,179-53 16,-171 48 20,-44 14 9,4 1-9,-5 2 2,-30 6-664,-55 11 256,6-6-538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2903 1420,'-21'5'8681,"28"-7"-8418,127-24 836,64-6-108,-99 19-683,20 0-17,-20 4-67,67-6 139,-103 11-252,83-3 112,66-6-38,-189 11-171,502-67 114,-274 36-95,-59 10-78,143-29-366,-232 34 239,28-3-100,60-7-195,-140 22 253,98-25-1,-82 13 73,120-39-71,-93 28 132,7-8-3,35-14-49,-85 29 99,141-54-25,-85 42 44,188-55-58,-191 64 89,-58 15 192,65-23 0,36-26 22,136-46-86,-162 63-93,6-2-12,0-2 47,-13 3-29,-53 24-48,230-76 54,157-82 90,-377 144-98,253-102 102,-130 55-132,28-17-4,-133 59-8,11-5-18,183-106 38,-267 140-44,179-87-70,36 14-361,-163 57 379,-2-3-1,-1-3 1,113-73-1,-86 34 213,-74 59-50,-11 6-75,0 1 1,0-1 0,8-8-1,-1 1-4,22-15 0,-34 26-20,-1 1 0,-1 0 1,0 0-1,0 0 0,1 0 0,-1 0 0,0 0 0,0 0 0,1 0 1,-1 0-1,0 0 0,0 0 0,1 0 0,-1 0 0,0 0 1,0 0-1,0 0 0,1-1 0,-1 1 0,0 0 0,0 0 1,0 0-1,1 0 0,-1-1 0,0 1 0,0 0 0,0 0 1,0 0-1,1-1 0,0-1 3,1 0 1,-1 1-1,1-1 1,0 0-1,0 1 1,0 0-1,0-1 0,0 1 1,0 0-1,0 0 1,3-1-1,84-49 30,-57 24 105,-31 26-107,6-7 61,-7 7-65,0 0-1,0 0 1,1 1-1,-1-1 1,1 0-1,-1 1 1,0-1-1,1 0 1,-1 1-1,1-1 0,-1 1 1,1-1-1,0 1 1,-1-1-1,1 1 1,1-1-1,-2-1 55,0 2-57,1-1-1,-1 0 1,0 0-1,0 1 1,0-1 0,0 0-1,1 0 1,-1 1-1,0-1 1,0 0 0,0 0-1,-1 0 1,1 1-1,0-1 1,0 0-1,0 0 1,-1 0 0,-1-2 4,-1 0 0,0 0 1,0 0-1,0 0 1,0 0-1,0 1 1,-1-1-1,1 1 0,-1 0 1,-5-2-1,-43-13 404,-105-20 0,84 22-132,-167-26 761,233 40-1012,-47-3 210,52 4-197,10 3-54,14 4 1,1-1 0,0-1-1,46 4 1,-16-3-18,-32-3 3,25 0 0,37-2-12,-28 1 25,78-8 0,-109 7 9,-21-1-13,-1 1-1,1-1 0,-1 0 0,1 0 1,-1 0-1,1 0 0,-1-1 0,1 1 1,2-2-1,40-8-8,-42 10 19,0-1 20,6-3-26,-7 3-4,1 0-5,6-3 9,-7 3 23,1-1-26,6-3-7,-1 2 11,-8 3-9,0 0 1,0 0 0,1 0 0,-1 0 0,0 0 0,0 0 0,0 0 0,0 0 0,0 0 0,0 1 0,0-1 0,0 0 0,1 0 0,-1 0 0,0 0-1,0 0 1,0 0 0,0 0 0,0 0 0,0 0 0,0 0 0,0 0 0,0 0 0,0 0 0,1 0 0,-1 0 0,0 0 0,0 1 0,0-1-1,0 0 1,0 0 0,0 0 0,0 0 0,0 0 0,0 0 0,0 0 0,0 0 0,0 1 0,0-1 0,0 0 0,0 0 0,0 0 0,0 0 0,0 0-1,0 0 1,0 0 0,0 0 0,0 1 0,0-1 0,0 0 0,0 0 0,0 0 0,-12 34 27,-22 49-1,-19 30 100,-25 47-6,-23 38-22,-75 129-1203,112-224-879,63-101 1408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0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1612,'0'1'453,"0"0"-1,0-1 1,0 1-1,0 0 0,0 0 1,0 0-1,0 0 1,1-1-1,-1 1 1,0 0-1,0 0 1,1 0-1,-1-1 1,0 1-1,1 0 1,-1-1-1,1 1 1,0 1-1,16 9 2425,-8-8-2969,-1 0 0,17 2 0,-16-3 923,27 3-248,59 3 1,-29-4-215,242 13 602,-83-6-637,81-2-17,-82-3-129,672-3 212,-516-12-346,168-2-31,-164 7-31,237-14-20,-163 0-50,-284 2 34,688-42-238,-767 51 228,235-19-89,-151 13 57,180-21-338,-109-3-77,-212 30 407,366-54-351,-122 47-95,-152 18 144,-113-2 359,-1-2 1,0 0 0,0-1 0,0 0 0,22-6-1,-36 7 82,0-1-31,-1 1 1,0-1-1,0 1 1,0-1-1,0 0 0,0 1 1,0-1-1,0 0 1,0 0-1,0 0 0,0 1 1,0-1-1,-1 0 1,1 0-1,0 0 0,0-2 1,11-19 387,-11 20-324,2-13 182,-4 12-154,-4-27 298,4 27-242,0-1 8,-12-36 858,13 38-248,3 8-758,2 3-17,-1 1 1,0 0-1,-1-1 1,0 1-1,0 0 1,-1 0-1,-1 1 1,0-1-1,0 0 0,-1 0 1,-1 16-1,0-18-125,-1 0-1,-1 0 1,1 0 0,-1 0-1,-1-1 1,1 1-1,-1-1 1,-1 0 0,1 0-1,-1 0 1,-1-1-1,-10 11 1,1-4-1330,-1 0 0,0-1 0,0-1 0,-27 13 1,-24 10-2763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0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1056,'-16'-2'2118,"15"2"-1538,-3-2 76,4 2-629,0 0 0,0 0 0,0 0-1,0 0 1,0 0 0,0 0 0,0 0 0,0 0 0,0 0-1,1 0 1,-1-1 0,0 1 0,0 0 0,0 0 0,0 0-1,0 0 1,0 0 0,0 0 0,0 0 0,0 0-1,0 0 1,0 0 0,0 0 0,0 0 0,0 0 0,0 0-1,0 0 1,0 0 0,0 0 0,0 0 0,0-1 0,0 1-1,0 0 1,0 0 0,0 0 0,0 0 0,0 0 0,0 0-1,0 0 1,0 0 0,0 0 0,0 0 0,0 0 0,0 0-1,0 0 1,0-1 0,0 1 0,0 0 0,0 0-1,0 0 1,0 0 0,0 0 0,0 0 0,0 0 0,0 0-1,0 0 1,0 0 0,0 0 0,0 0 0,0 0 0,-1 0-1,1 0 1,0 0 0,0 0 0,29-6 335,0 2 1,1 1-1,-1 2 1,33 2-1,21-2 43,172 3 345,-160 0-571,332 15 399,411 83-48,-706-78-488,50 9 12,300 59 32,-177-21-65,-152-26-26,214 64 303,-165-37-103,92 38 75,46 16-150,106-7-13,-391-104-97,17 5 6,73 15 12,18-2-8,183 26-16,159-53-143,-224-2 96,-100 1-85,-63-2-25,156-3-502,79 14-235,-99 1 431,-107-7 278,-52 3 112,97 22-1,-159-25 66,17 2 2,-16-3-4,-1 2 0,39 12 0,-67-18 2,18 7-1,-11-4 145,-1 0 0,17 2 0,-18-4 132,-8-1 134,1-2-360,-2 1 24,1 0 0,0 0 0,-1-1 0,1 1 0,-1-1 0,1 1 0,0-1 1,-1 1-1,1-1 0,-1 0 0,2-1 0,-2 1 283,-5-2-156,-9-7 262,1 0 0,0-1 0,1 0-1,0-1 1,-16-23 0,27 34-426,-1 1 0,1-1 1,0 1-1,0-1 0,0 1 0,-1-1 0,1 1 1,0-1-1,0 1 0,-1 0 0,1-1 0,0 1 1,-1-1-1,1 1 0,-1 0 0,1-1 0,0 1 0,-1 0 1,1 0-1,-1-1 0,1 1 0,-1 0 0,1 0 1,-1 0-1,1-1 0,-1 1 0,1 0 0,-2 0 1,-1 13 435,1-3-571,0-2 87,0 0 0,-1 0 0,0 0 0,0 0-1,-1-1 1,0 1 0,0-1 0,-1 0 0,0 0 0,-7 7 0,-3 2-393,-1-1 1,-28 21-1,26-24-759,-1-1-1,-33 16 1,13-8-1863,-7 6-421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1300,'0'0'6795,"3"0"-6335,11 0-107,0-1 1,-1-1-1,1 0 1,0-1 0,13-5-1,-3 2-40,30-6 286,-16 4-177,1-2-1,36-14 1,-73 23-294,13-6 328,-14 6-389,0-1 0,1 1 0,-1 0 0,0-1 0,0 1-1,0-1 1,0 1 0,0-1 0,-1 1 0,1-1 0,0 0 0,0-2 0,0 2 445,-3-3-394,2 3-104,-2-4 92,0-1 0,0 1 0,-1 0-1,-4-8 1,-20-33 1526,26 45-1149,7 7-435,-5-4-46,6 6 17,0-1 1,0 1-1,0 1 1,-1-1-1,0 1 0,-1 0 1,7 12-1,-8-10-80,-1 0-1,0 0 0,0 0 1,-1 1-1,0-1 1,-1 1-1,0-1 0,-1 1 1,-1 17-1,-1-14-1139,0-1 1,-1 1-1,-9 25 0,8-24-2732,1-2 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81 1344,'2'-7'1215,"-1"0"0,0 0 0,0 0 0,-1 0 0,1-1 0,-2 1 0,1 0 0,-1 0 1,-2-9 1711,1 24-2498,-10 38 24,3 0 0,-5 67 0,5 104 212,18 19-235,-7-207-388,50 405 644,-46-388-659,78 499 633,-35-188-270,-34-236-573,-11-93-220,4 44-723,-8-61-673,0-1 0,-3 17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28 119 1740,'-23'2'3732,"21"-1"-2695,-1-1-95,29-2 4998,100-6-5146,-67 1-453,168-23 675,-187 23-839,-4 1 659,57-17-1,-85 20-338,-6 3-402,-1 0 0,0 0 0,0 0 0,0 0 0,1 0 0,-1-1 0,0 1 0,0 0 1,0-1-1,0 1 0,0-1 0,0 1 0,0-1 0,0 0 0,0 1 0,0-1 0,0 0 0,0 0 0,0 0 0,0 0 0,-1 0 0,1 1 0,0-2 1,-1 1-1,1 0 0,0 0 0,-1 0 0,1-2 0,-1 2-90,-1 0 1,1 0-1,-1 0 0,1 0 1,-1 0-1,1 0 1,-1 0-1,0 0 0,0 0 1,1 1-1,-1-1 1,-1-1-1,1 2 3,-1-3 1669,1 7-1651,-7 11-6,6-12 27,4 12-2,0-13-29,17 17 111,-18-18 580,-6 0-1537,-14 2 366,18-3 320,0 0 1,0 1 0,1-1 0,-1 0 0,0 1-1,1-1 1,-1 0 0,0 1 0,1-1 0,-1 1 0,0-1-1,1 1 1,-1-1 0,1 1 0,-1 0 0,1-1-1,-1 1 1,1-1 0,-1 1 0,1 0 0,0 0-1,0-1 1,-1 1 0,1 0 0,0 0 0,0-1-1,0 1 1,-1 0 0,1 0 0,0-1 0,0 1-1,0 0 1,0 0 0,1 0 0,-1 0 0,1 13-1296,-1-11-991,8 12-5855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58 257 1844,'0'-2'10206,"-9"20"-9736,1 0 1,1 1 0,0 0 0,-7 37-1,8-20 581,-1 68 1,7-102-343,2-8-479,9-42 810,-1 1 0,3-57 0,-13 104-1027,0 0 1,0 0 0,-1 0 0,1-1 0,0 1 0,0 0 0,0 0-1,0-1 1,0 1 0,0 0 0,0 0 0,1-1 0,-1 1-1,0 0 1,0 0 0,0-1 0,0 1 0,0 0 0,0 0 0,0 0-1,0-1 1,1 1 0,-1 0 0,0 0 0,0 0 0,0 0 0,0-1-1,1 1 1,-1 0 0,0 0 0,0 0 0,0 0 0,1 0-1,-1 0 1,0-1 0,0 1 0,0 0 0,1 0 0,-1 0 0,0 0-1,0 0 1,1 0 0,-1 0 0,0 0 0,0 0 0,1 0 0,-1 0-1,0 0 1,0 0 0,1 0 0,-1 0 0,0 1 0,0-1 0,0 0-1,1 0 1,-1 0 0,0 0 0,0 0 0,0 0 0,1 1-1,-1-1 1,12 11-106,-11-9 167,13 14 54,20 28 0,-23-29-84,0-1 0,16 16 0,-20-22-13,1-1 0,1 0 0,-1 0 0,1 0 0,15 8 0,-23-15-27,0 0 0,0 0-1,0 0 1,0 1 0,-1-1-1,1 0 1,0 0-1,0 0 1,0 0 0,0 0-1,0 0 1,-1-1 0,1 1-1,0 0 1,0 0 0,0-1-1,0 1 1,-1 0 0,1-1-1,0 1 1,0-1-1,-1 1 1,1-1 0,0 1-1,0-2 1,14-18 110,-10 7-50,0-1-1,0 1 0,-2-1 0,1 0 0,-2 0 0,2-22 0,-3-86 242,-3 82-589,-1 1 0,-1-1 0,-17-65-1,20 103-427,0-2 289,0 1-2391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1644,'0'0'952,"0"3"-20,0 9-101,-1 0 1,0 0 0,0-1 0,-6 19-1,-2 21 556,6-26-757,1 0 0,2 1 0,4 47 1,-2-63-467,-1 0 1,1 0-1,1 0 1,0 0-1,0 0 1,1-1-1,0 1 0,1-1 1,0 0-1,1 0 1,-1-1-1,12 13 1,-14-18-63,0 0 0,1-1 0,0 1 0,-1 0-1,1-1 1,0 0 0,0 0 0,0 0 0,1-1 0,-1 1 0,0-1 0,9 1 0,-11-1-18,1-1 0,-1 0 0,1 0-1,-1 0 1,0 0 0,1 0 0,-1-1 0,0 1 0,1-1 0,-1 0 0,0 1 0,0-1 0,0 0 0,1 0 0,-1-1 0,0 1 0,0 0 0,-1-1-1,1 1 1,0-1 0,0 1 0,-1-1 0,1 0 0,-1 0 0,1 0 0,-1 0 0,1-2 0,3-6 50,-1-1 1,-1 1-1,0-1 0,0 1 1,-1-1-1,0 0 0,-1 0 1,-1 0-1,1 0 0,-2 0 1,0 0-1,0 0 0,-4-15 1,1 7 9,-1-1 0,-1 1 0,-1-1 0,-1 2 0,-1-1 0,-15-24 0,20 36-367,0 1 0,-1 0-1,0 0 1,0 0 0,0 1 0,-11-10 0,15 15-438,-10-4-604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34 836,'0'0'2498,"2"-2"-1391,-2 2-915,0 0 0,0 0-1,1 0 1,-1 0 0,0 0 0,0 0-1,1 0 1,-1 0 0,0 0 0,0 0 0,1 0-1,-1 0 1,0 0 0,1 0 0,-1 0-1,0 0 1,0 0 0,3 2 2493,-2-2-2494,-1 1 1,0-1 0,0 0 0,8 16 2261,4 25-2669,-10-32 933,5 14 32,0 0 0,20 40 0,-25-60-476,-1-3-189,1 0 1,0 0-1,0-1 0,0 1 1,0 0-1,0 0 0,0-1 1,0 0-1,0 1 0,-1-1 1,1 0-1,0 0 1,-1 1-1,1-1 0,0-1 1,1 0-1,9-9 251,-1 0 1,0-1-1,0-1 1,11-17-1,6-8 376,-13 19-358,41-46 1034,-55 65-1367,0-1 0,0 1 0,-1 0 0,1-1 0,0 1 1,0 0-1,0 0 0,-1-1 0,1 1 0,0 0 0,0 0 1,0 0-1,0 0 0,-1 0 0,1 0 0,0 0 0,0 0 1,0 1-1,0-1 0,-1 0 0,1 0 0,0 1 0,0-1 0,0 1 1,15 8 128,-16-9-155,5 3 36,-1 1 0,1 0 0,-1 1 0,0-1-1,0 1 1,-1-1 0,1 1 0,-1 0 0,3 6 0,19 50 108,-21-49-126,11 31-769,12 66-1,-14-44-6382,-9-43 2404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1956,'26'-39'3850,"64"-90"1204,-66 96-4171,-2-1-1,28-58 1,-47 86-670,0 0-1,-1 0 1,0-1 0,0 1 0,-1-1 0,2-11-1,-3 17-181,0 0 0,0 0 0,0 0 1,0 0-1,0 0 0,0 0 0,0 0 0,0 0 0,0 0 0,-1 0 0,1 0 0,0 0 0,-1 0 0,1 0 0,0 0 0,-1 1 0,1-1 0,-1 0 0,0 0 0,1 1 0,-1-1 0,0 0 0,1 0 0,-1 1 0,0-1 0,0 1 0,1-1 0,-1 1 0,0-1 0,0 1 0,0-1 0,0 1 0,0 0 0,0 0 1,0-1-1,0 1 0,0 0 0,0 0 0,-1 0 0,-2 0 28,0 0 0,1 0 0,-1 1 1,1-1-1,-1 1 0,1 0 1,-1 0-1,-4 2 0,1 0-2,0 1 1,1 0-1,-1 1 0,1 0 0,0 0 0,0 0 1,1 0-1,-1 1 0,1 0 0,1 0 0,-1 1 1,1-1-1,0 1 0,0 0 0,1 0 0,0 0 1,0 0-1,1 1 0,0-1 0,-2 13 0,2-9-17,1 0-1,1 0 0,-1 0 0,2 0 0,0 0 0,0 0 1,1 0-1,0 0 0,1 0 0,0 0 0,0-1 0,2 0 1,9 19-1,-6-16 18,1 0 1,1-1-1,0 0 0,1 0 1,0-1-1,1-1 1,0 0-1,16 10 1,-20-14-271,1-1 0,-1 0 0,1-1 1,0 0-1,0 0 0,1-1 0,-1 0 0,1-1 1,-1 0-1,1-1 0,0 1 0,0-2 0,-1 0 1,13 0-1,11-10-4422,-24 6 2543,13-3-2144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1716,'0'0'4839,"-1"12"236,9-8-4765,0 0 0,0 0 0,0-1 0,0 0 0,1-1 0,-1 0 0,16 2 0,68 0 754,-73-3-900,210-16 1128,-168 9-1010,-6 2-25,-21 2 297,53-10-1,-83 11-311,0 0 0,0-1-1,-1 1 1,1-1 0,-1 1 0,4-4 0,-6 5 235,5-7 263,-7 4-710,1 2-15,0 0 0,-1 1 0,1-1 0,0 0 0,0 0 0,0 0 0,0 0 0,0 1 0,0-1 0,0 0 0,0 0 0,0 0 0,0 0 0,0 1 0,1-1 0,-1 0 0,0 0 0,0 0 0,1 1 0,-1-1 0,1 0 0,-1 1 0,2-2 0,-2 1 40,2 5-180,7 21 84,-8-23 58,-1-2-16,0 0-1,1 0 1,-1 0 0,0 0-1,0 0 1,0 0 0,1 1-1,-1-1 1,0 0-1,0 0 1,0 0 0,0 0-1,1 1 1,-1-1 0,0 0-1,0 0 1,0 0 0,0 0-1,0 1 1,0-1 0,0 0-1,0 0 1,0 0 0,1 1-1,-1-1 1,0 0 0,0 0-1,0 1 1,0-1-1,0 0 1,0 0 0,0 0-1,0 1 1,-1-1 0,1 0-1,0 0 1,0 0 0,0 1-1,0-1 1,0 0 0,0 0-1,0 1 1,-3 0-7,1 1 0,0-1 0,1 1 0,-1-1 0,0 1 0,0 0 0,-1 3 0,2-4-10,1 1-74,0-1 43,0 0 0,1 0 0,-1 0 0,0 0 0,0 1-1,-1-1 1,1 0 0,0 0 0,0 0 0,0 1 0,-1-1 0,1 0 0,-1 0 0,1 0-1,-1 0 1,0 2 0,-4-1-120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23 2220,'-1'-2'383,"-1"0"1,0 0-1,1 0 0,-1 1 1,0-1-1,0 1 0,0-1 0,0 1 1,0 0-1,0 0 0,0 0 0,0 0 1,-1 0-1,1 0 0,0 1 1,-3-1-1,1 0-98,0 1 0,0 0 0,0 0 0,0 1 0,0-1 0,0 1 0,0 0 0,0 0 0,-3 1 1,-1 1-25,0 1 0,1-1 1,-1 1-1,1 1 0,0-1 1,0 1-1,1 1 0,-11 9 1,7-3-35,1 0 0,-1 1 1,2 0-1,0 0 0,0 1 0,2 0 1,0 1-1,0-1 0,-4 21 1,7-23-124,1 0 0,0 0 0,1 1 0,0-1 0,1 1 0,0-1 0,1 0 0,1 1 0,0-1 0,0 0 0,1 0 0,6 14 0,-6-20-184,0 0 1,0 0 0,1 0-1,0-1 1,0 1 0,0-1 0,1 0-1,0 0 1,0 0 0,0-1-1,1 0 1,-1 0 0,1 0-1,0-1 1,0 0 0,0 0 0,0 0-1,8 1 1,-7-1-661,0-2-1,0 1 1,0-1-1,0 0 1,1-1 0,-1 0-1,0 0 1,0 0 0,0-1-1,12-2 1,2-3-2889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17 134 1352,'-11'-86'4048,"5"39"3864,6 55-7447,1 43-19,2-1-1,2 0 0,2 0 1,2-1-1,24 72 1,5-17-1117,-30-86-3355,19 29 0,-22-40 487</inkml:trace>
  <inkml:trace contextRef="#ctx0" brushRef="#br0" timeOffset="1">196 303 1644,'0'0'2210,"-2"-6"-1155,1 5-392,2 7 3336,2 21-3726,3 1 0,0-1-1,1-1 1,17 40 0,-19-55-688,9 17-4108,-10-20 1850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1984,'-4'-14'1480,"0"4"917,2-5-1413,-1 7 616,-2-1 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41 195 1092,'-3'1'558,"1"-1"1,-1 0-1,0 0 0,1 0 0,-1 0 1,-4-1 1068,4 1-673,-12-2 2895,21-4-3427,69-62 583,97-50-1459,-171 117-138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45 555 1788,'0'0'6320,"2"2"-5575,-1-2-661,0 1 0,0 0 0,0-1 0,0 1-1,0-1 1,0 1 0,0-1 0,0 0-1,0 0 1,0 1 0,1-1 0,-1 0 0,0 0-1,0 0 1,0 0 0,0 0 0,0 0-1,1 0 1,-1-1 0,0 1 0,0 0 0,0 0-1,0-1 1,0 1 0,0-1 0,0 1 0,0-1-1,0 0 1,0 1 0,0-1 0,1-1-1,12-8 340,5-4 179,19-18 0,-34 27-455,1 0 1,0 0-1,-1 0 0,0-1 1,0 1-1,-1-1 1,0 0-1,5-11 0,-8 16-122,0-1-1,1 1 1,-1-1-1,0 0 1,0 1-1,0-1 1,0 1-1,-1-1 1,1 1 0,0-1-1,-1 1 1,1-1-1,-1 1 1,0-1-1,1 1 1,-1-1-1,0 1 1,0 0-1,0-1 1,0 1-1,0 0 1,0 0-1,0 0 1,0 0-1,0 0 1,0 0-1,-1 0 1,1 0-1,-1 0 1,1 1-1,0-1 1,-1 0-1,1 1 1,-1-1-1,1 1 1,-1 0-1,0-1 1,1 1 0,-1 0-1,1 0 1,-1 0-1,1 0 1,-3 1-1,-5 1 4,-1 1-1,1 0 1,0 1-1,0 0 1,0 0-1,1 1 1,-1 0-1,1 1 1,-10 8-1,13-9-15,0-1-1,1 1 1,0 1 0,-1-1-1,2 1 1,-1 0-1,1-1 1,0 2 0,0-1-1,0 0 1,1 0-1,0 1 1,0 0 0,1-1-1,-1 10 1,1-9-8,1 0 0,0 0 0,0 0 0,1 0 0,0 0 0,0-1 0,1 1 0,0 0 0,0-1 0,0 1 0,1-1 0,0 1 0,0-1 0,4 6 0,-1-4-15,0-1 0,1 1 0,0-1 0,0-1 0,0 1 0,1-1 0,0 0 0,0-1 0,11 6 0,-5-4-13,-1-1 0,1-1-1,0 0 1,1-1 0,-1 0-1,1-1 1,0-1-1,0 0 1,0-1 0,0-1-1,0 0 1,-1-1-1,16-3 1,-23 2 21,-1 0 0,1 0 0,-1-1 1,0 1-1,0-2 0,0 1 0,0-1 0,-1 1 0,1-2 0,-1 1 0,0 0 0,0-1 1,-1 0-1,1 0 0,4-9 0,0 1 80,-2 0-1,1-1 1,-2 0 0,0 0-1,6-24 1,-11 37 91,5 0-195,0 0 25,0 0 0,0-1 0,0 1 0,0-1 0,-1-1 0,1 1 0,-1-1 0,7-4 0,-4 3-4,1-1 0,0 1 0,9-3 0,-15 6 3,1 1 0,0-1-1,-1 0 1,1 1 0,0 0 0,-1 0 0,1 0 0,0 0-1,-1 1 1,1-1 0,0 1 0,-1 0 0,1 0 0,-1 0 0,5 3-1,0 0-1,0 1 0,0 1 0,-1-1 0,9 9 0,7 5-3,-8-8 13,10 7-4,43 23-1,-66-40 2,1 1 0,-1-1 0,0-1-1,1 1 1,-1 0 0,0-1 0,1 1-1,-1-1 1,1 0 0,-1 1 0,1-1-1,-1-1 1,1 1 0,-1 0 0,0 0-1,1-1 1,-1 0 0,1 1 0,-1-1-1,0 0 1,0 0 0,1 0 0,-1 0-1,0-1 1,0 1 0,0 0 0,0-1-1,0 0 1,-1 1 0,1-1 0,0 0-1,-1 0 1,3-4 0,2-4 15,0 1 1,-1-1-1,-1 0 1,0 0-1,0-1 0,3-13 1,1-20 238,-2-1 0,-1 0-1,-3-68 1,-2 73-56,-17-233 2180,17 269-2308,0 2 505,-3 10-461,-3 12-54,1 0 0,1 1 1,1-1-1,0 1 1,1 38-1,7 1-62,2-1 0,2 0-1,34 111 1,-36-148-332,15 32 1,0-19-1428,-18-29 390,0-1 0,0 0 1,10 8-1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34 551 2224,'-3'-2'383,"0"0"0,0 0 0,1-1 0,-1 1 0,1 0-1,-1-1 1,1 0 0,0 0 0,0 1 0,0-1 0,0 0 0,-1-4 0,2 6-223,1-1 1,0 0-1,0 0 1,0 0-1,-1 1 1,2-1-1,-1 0 1,0 0-1,0 1 1,0-1-1,1 0 1,-1 0-1,1 1 1,0-1-1,-1 0 1,1 1-1,0-1 1,0 1-1,0-1 1,0 1-1,0-1 1,0 1-1,0 0 1,1-1-1,-1 1 1,2-1-1,27-22 474,1 1 0,1 1 0,1 2 1,39-17-1,47-30-1091,-111 62 332,72-45-2316,-26 18-1922,-15 11 1027</inkml:trace>
  <inkml:trace contextRef="#ctx0" brushRef="#br0" timeOffset="1">868 117 2048,'1'0'8789,"9"-4"-5362,57-20-2794,136-37 1176,-164 46-2782,-16 2-2540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1108,'0'0'6633,"-11"-1"-2744,7 22-3489,1-1 1,1 1-1,1 0 1,2 24-1,-1 2-101,18 322 1029,-15-343-1729,-2 1 0,-4 50 0,3-74-6,-1-1 1,0 1-1,0 0 0,0-1 0,0 1 1,-1 0-1,1-1 0,-1 0 1,1 1-1,-1-1 0,0 0 1,0 0-1,0 0 0,0 0 0,0 0 1,0 0-1,-5 2 0,-5 1-2636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41 785 6141,'-3'0'0,"1"-1"0,-1 1 0,1-1 0,-1 1 1,1-1-1,-1 0 0,1 0 0,0 0 0,-1-1 1,1 1-1,0-1 0,-4-2 0,5 2 34,0 1-1,1-1 1,-1 1 0,1-1-1,-1 1 1,1-1-1,-1 1 1,1-1 0,0 1-1,0-1 1,0 0-1,0 1 1,0-1 0,0 0-1,0 1 1,0-1-1,1 1 1,0-3 0,-1 3-51,1-1 34,-1 0-1,1-1 1,0 1 0,0 0 0,0 0 0,0 0 0,0 0 0,0 0 0,0 0 0,1 1 0,-1-1 0,1 0 0,-1 1 0,5-3 0,0-2 29,94-87 256,-17 18-145,-64 55-114,19-15 810,-3-1-1,0-3 1,31-46-1,-66 85-835,0 1 0,0-1 1,0 0-1,0 0 0,0 0 0,0 1 1,0-1-1,0 0 0,0 0 0,1 0 0,-1 1 1,0-1-1,0 0 0,0 0 0,0 0 0,0 0 1,0 1-1,1-1 0,-1 0 0,0 0 1,0 0-1,0 0 0,0 0 0,1 0 0,-1 0 1,0 1-1,0-1 0,0 0 0,1 0 0,-1 0 1,0 0-1,0 0 0,0 0 0,1 0 1,-1 0-1,0 0 0,0 0 0,0 0 0,1 0 1,-1 0-1,0 0 0,0 0 0,0-1 1,1 1-1,-1 0 0,0 0 0,0 0 0,0 0 1,0 0-1,1 0 0,-1 0 0,0-1 0,0 1 1,0 0-1,0 0 0,0 0 0,1 0 1,-1-1-1,0 1 0,0 0 0,0 0 0,0 0 1,0 0-1,0-1 0,0 1 0,0 0 1,2 16 379,-2-16-454,1 17 234,-5 30 1,1-4-45,5 41 165,16 101-1,-14-151-238,-3-24-43,0 4 28,1-1 1,0 1-1,1 0 0,0-1 1,9 20-1,-12-32-109,0-7-762,-16-83 650,2 14 187,13 67 1,-31-267 763,31 240-542,1 0 0,1 1 0,2-1 0,1 0 0,18-66 0,-17 86-80,1 0 1,0 0-1,10-17 0,-15 28-107,1 1 1,0 0-1,1-1 1,-1 1-1,1 0 1,-1 0-1,1 0 1,0 0-1,0 1 1,0-1 0,0 1-1,1 0 1,-1 0-1,1 0 1,-1 0-1,1 0 1,0 1-1,5-2 1,-8 3-32,1 0 1,0-1-1,-1 1 1,1 0-1,-1 0 1,1 0-1,-1 0 1,1 1-1,-1-1 1,1 0-1,-1 1 1,1-1-1,-1 1 1,1-1 0,-1 1-1,1 0 1,-1 0-1,0-1 1,1 1-1,-1 0 1,0 0-1,1 2 1,0-1-2,-1 0 0,0 0 0,0 0-1,0 0 1,0 1 0,0-1 0,0 0 0,0 1 0,-1-1 0,1 1 0,-1-1 0,0 4 0,1 3-32,-2 0 0,1 0 0,-2 0 0,1 0 0,-1 0 0,-3 9 0,-2 0-251,-1-1 1,-1 0 0,0 0 0,-2-1 0,-15 20-1,-65 65-3223,41-54-229,-12 0 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 1000,'0'0'1407,"-4"-8"-440,2 4 1835,-4-9 1764,3 7-4277,3 6-263,0 0 0,0 0 0,0 0 1,0 0-1,0 0 0,0-1 0,-1 1 0,1 0 0,0 0 0,0 0 0,0 0 0,0 0 0,0 0 0,0 0 0,0 0 1,0 0-1,0 0 0,0-1 0,0 1 0,-1 0 0,1 0 0,0 0 0,0 0 0,0 0 0,0 0 0,0 0 0,0 0 1,0 0-1,-1 0 0,1 0 0,0 0 0,0 0 0,0 0 0,0 0 0,0 0 0,0 0 0,0 0 0,-1 0 0,1 0 1,0 0-1,0 0 0,0 0 0,0 0 0,0 0 0,0 1 0,0-1 0,0 0 0,-1 0 0,1 0 0,0 0 0,0 0 1,0 0-1,0 0 0,0 0 0,0 0 0,0 0 0,0 1 0,0-1 0,0 0 0,0 0 0,0 0 0,0 0 0,-2 13 81,0 0 0,1 1 0,1-1-1,0 0 1,4 20 0,-2-6-15,29 228 651,-6-76-240,-15-101-309,6 79 206,-16-120-790,0-34 11,-1-1-862,-1 7 682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15 195 912,'-9'-6'4817,"8"6"-4657,1 0 1,0 0-1,0 0 0,-1 0 1,1-1-1,0 1 0,-1 0 1,1 0-1,0-1 0,0 1 1,0 0-1,-1 0 0,1-1 0,0 1 1,0 0-1,0-1 0,-1 1 1,1 0-1,0 0 0,0-1 1,0 1-1,0 0 0,0-1 1,0 1-1,0 0 0,0-1 0,0 1 1,0 0-1,0-1 0,0 0 1,8-8 824,-4 7-980,-1 0 1,1 0-1,-1 0 0,1 1 1,6-2-1,154-25 1208,-87 17-850,114-12 304,-10 2-225,8-12 471,-173 27-199,-15 6-682,-1 0 0,0 0 0,0-1 0,0 1 0,1 0 0,-1 0 0,0 0 0,0-1 0,0 1 0,0 0 0,1 0 0,-1-1 0,0 1 0,0 0 0,0 0 0,0-1 0,0 1 0,0 0 0,0 0 0,0-1 0,0 1 0,0 0 0,0 0 0,0-1 0,0 1 0,0 0 0,0-1 0,0 0 43,-1 0 0,0 0 1,0 0-1,1 0 0,-1 0 0,0 0 0,0 0 1,0 0-1,0 1 0,0-1 0,-2-1 0,1 0-309,-2-1 395,-13 2 96,14 1-224,-23 3 723,45-14-726,-14 8 69,-8 7-1043,3-2 907,-3 3-355,-1 0 1,1 0 0,0 0-1,-1-1 1,-5 5 0,0 1-292,1-6-5876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48 2132,'-2'-4'693,"1"1"-1,-1-1 0,0 0 1,0 1-1,-1-1 0,1 1 1,-1 0-1,0 0 1,1 0-1,-1 0 0,0 0 1,-6-3-1,7 5 262,-16 1 748,17 0-1639,0 0 0,0 0 0,0 0 0,0 1 0,1-1 0,-1 0 0,0 1 0,0-1 0,0 0 0,0 1 0,0-1 0,1 1 0,-1-1 0,0 1 0,0 0 0,1-1 0,-1 1 0,0 0 0,0 1-1,-2 1 151,-4 4 1,1 0 0,0 0 1,0 0-1,0 1 0,1 0 1,0 0-1,1 0 0,0 1 1,0 0-1,1-1 0,0 1 1,0 1-1,1-1 0,1 0 0,-1 0 1,1 18-1,0-15-109,1 0-1,1 1 1,0-1 0,1 0 0,0 0-1,1 0 1,0 0 0,1-1-1,0 1 1,1-1 0,0 0-1,11 16 1,-11-20-262,1 0-1,0 0 0,0-1 1,1 0-1,-1 0 0,1-1 1,0 1-1,1-2 0,0 1 1,-1-1-1,1 0 0,0-1 1,1 0-1,-1 0 0,10 2 1,-9-4-729,-1 0 0,1 0 1,-1 0-1,1-1 0,-1-1 1,1 1-1,0-1 0,-1-1 1,14-3-1,-3-2-3228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 1180,'-1'-9'1254,"0"1"1,-1-1-1,-3-11 0,3 13 4175,4 77-3926,16 100 0,26 66-376,-37-204-1626,17 48 0,-4-38-6661</inkml:trace>
  <inkml:trace contextRef="#ctx0" brushRef="#br0" timeOffset="1">293 312 1832,'0'-3'7453,"1"12"-4656,15 82-748,-3-29-2268,-9-38-6523</inkml:trace>
  <inkml:trace contextRef="#ctx0" brushRef="#br0" timeOffset="2">274 152 2012,'-28'-78'8520,"28"76"-7230,-7-8-373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0 522 1224,'2'1'410,"-1"0"1,1 0-1,-1 0 0,1 0 0,-1 0 1,1 0-1,0-1 0,0 1 0,0 0 1,-1-1-1,1 1 0,0-1 0,2 0 1,1 1 26,0-1 0,0 0 0,0-1 0,9-1 0,2-1 119,31-13 0,-46 15-484,13-4 205,-1 0 0,-1-1 0,17-11 0,-25 14-162,1 0 1,-1-1 0,1 1-1,-1-1 1,0-1-1,0 1 1,-1 0-1,1-1 1,-1 0-1,4-8 1,-6 11 85,-2-2-3,-1-11 9,-2 10 16,-1 2-157,1 1 0,-1 1 0,-1-1 0,1 1 0,0 0 0,0 0 0,0 0 0,0 1 0,-1 0 0,1 0 0,0 0 0,-1 0 0,1 1 0,0 0 0,0 0 0,0 1 0,0-1 0,-5 3 0,0 0 18,1-1 0,0 2 0,1-1 0,-1 1 0,1 1 0,0-1-1,0 2 1,1-1 0,-10 10 0,15-13-63,-1 0 0,1 0 0,0 0-1,0 0 1,0 0 0,0 0 0,1 1 0,-1-1 0,1 0-1,0 1 1,0 0 0,0-1 0,0 1 0,1 0 0,-1-1-1,1 1 1,0 0 0,0-1 0,1 1 0,-1 0 0,1-1-1,-1 1 1,1 0 0,0-1 0,1 1 0,-1-1 0,1 1-1,-1-1 1,1 0 0,0 0 0,0 0 0,1 0 0,-1 0 0,0 0-1,1 0 1,0-1 0,0 1 0,-1-1 0,5 2 0,3 2-9,0-1 0,0 0 0,1-1 0,-1-1 0,1 1 0,0-2 0,19 4 0,-7-4-15,1-1-1,37-2 1,-54 1 6,0-1 1,1 0 0,-1 0 0,0 0 0,0-1-1,0 0 1,0-1 0,-1 1 0,1-1 0,-1 0 0,1-1-1,-1 0 1,0 0 0,0 0 0,-1-1 0,1 1 0,-1-2-1,0 1 1,0 0 0,-1-1 0,0 0 0,0 0 0,0 0-1,0 0 1,-1-1 0,3-8 0,-2 2 78,-4 13-79,0 0-1,0 1 0,0-1 0,0 0 0,0 0 0,0 0 0,0 0 0,0 0 1,0 0-1,-1 0 0,1 0 0,0 0 0,0 0 0,0 0 0,0 0 0,0 0 1,0 0-1,0 0 0,0 0 0,0 0 0,0 0 0,0 0 0,0 0 1,0 0-1,0 0 0,0 0 0,0 0 0,0 0 0,0 0 0,-1 0 0,1 0 1,0 0-1,0 0 0,0 0 0,0 0 0,0 0 0,0 0 0,0 0 0,0 0 1,0 0-1,0 0 0,0 0 0,0 0 0,0-1 0,0 1 0,0 0 0,0 0 1,0 0-1,0 0 0,0 0 0,0 0 0,0 0 0,0 0 0,0 0 0,0 0 1,0 0-1,0 0 0,0 0 0,0 0 0,0 0 0,0 0 0,0 0 0,0-1 1,-12 16 142,9-12-193,2-1 43,0 0-1,-1 0 1,1 0 0,0 0 0,0 1-1,0-1 1,0 0 0,-1 3 0,0 2 7,1-5 72,3 0-58,7 7-14,-9-9-2,0 0 0,0 0 0,0 1 0,1-1 0,-1 0 0,0 0 0,0 0 0,0 0 0,0 0 0,0 0 0,1 0 0,-1 0-1,0 1 1,0-1 0,0 0 0,0 0 0,1 0 0,-1 0 0,0 0 0,0 0 0,0 0 0,0 0 0,1 0 0,-1 0 0,0 0 0,0 0 0,0 0 0,0 0-1,1-1 1,-1 1 0,0 0 0,0 0 0,0 0 0,0 0 0,1 0 0,-1 0 0,0 0 0,0 0 0,0 0 0,0-1 0,0 1 0,0 0 0,1 0 0,65-42 29,25-15-57,-86 55 27,-1 0 1,1 1 0,0-1-1,-1 1 1,1 0 0,0 0-1,0 0 1,0 1-1,0 0 1,0 0 0,0 0-1,0 1 1,0-1-1,-1 1 1,1 0 0,0 0-1,0 1 1,-1 0-1,7 2 1,7 6-9,0 0 0,-1 1 0,22 18 0,-4-3-26,-24-19 13,2 3-63,1 0 0,1-1 0,-1-1 0,1 0-1,1-1 1,19 6 0,-33-12 23,16-8-35,-17 6 94,0 0 0,0 1 0,0-1 0,0 0 0,0 0 0,0 1 0,0-1 0,0 0 0,0 0 0,0 0 0,-1 0 0,1 0 0,0 0 0,-1 0 0,1-1 0,-1 1 0,1 0 0,-1 0 0,1-2 0,2-24-6,-3 22 6,2-38 151,-2 0 0,-12-86 0,-30-82 931,33 167-755,-18-45 952,27 87-650,-3 9-501,-1 4-90,0 0 0,1 0-1,1 0 1,0 0 0,0 1-1,1-1 1,1 1 0,0-1-1,0 1 1,4 18 0,13 74-711,38 125 1,-47-204-292,1 5-3475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44 209 1832,'-6'-5'787,"1"0"-1,-1 1 1,1-2-1,0 1 0,0-1 1,-5-7-1,8 11 536,4-2-697,1-1-478,0 0 0,1 1 0,-1-1 0,1 1 0,0 0 0,0 0 0,0 1 0,1-1 0,-1 1 0,1 0 1,0 0-1,8-4 0,139-56 190,-46 30-5648,-78 24 2529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0 940,'-9'10'2600,"5"-6"-2027,1-2 95,1 0 1,0 0 0,0 0 0,0 0 0,0 0-1,0 0 1,-3 6 0,5-7-140,-1 2-5,-5 25-2,0 0 1,2 0-1,2 1 1,0-1-1,2 1 1,1-1-1,1 1 1,2-1-1,11 47 1,-10-58-377,0 0 1,15 30 0,-15-38-96,-1-1 1,1 0 0,1 0 0,-1 0 0,1-1-1,1 1 1,7 6 0,-11-12-76,1 1-1,-1-1 1,0 0 0,1 0-1,-1-1 1,1 1 0,0-1-1,0 1 1,0-1 0,-1 0 0,1 0-1,0-1 1,0 1 0,0-1-1,0 0 1,0 0 0,0-1-1,0 1 1,0-1 0,0 1 0,5-3-1,-5 2-606,0-1-1,0 0 1,0 0-1,0 0 1,0 0 0,-1 0-1,1-1 1,-1 0-1,0 0 1,0 0-1,0 0 1,3-4-1,1-2-2967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1156,'0'0'1362,"3"-4"-160,12-11-274,0 0 0,1 0 1,1 2-1,0 0 0,38-21 1,106-44-344,-140 69-898,9-7-4067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1424,'0'0'8864,"-7"2"-8494,-20 5-19,25-6-303,1 0 1,0 0-1,0 0 1,0 0-1,0 0 1,0 0-1,0 0 1,0 0-1,0 0 1,1 0-1,-1 1 1,0-1-1,1 0 1,-1 0-1,1 1 1,-1-1-1,1 1 1,0-1-1,-1 0 1,1 1-1,0-1 0,0 1 1,0-1-1,0 2 1,0-1-28,-7 43 285,1 1 0,2-1 0,3 1 0,1 0-1,11 77 1,-8-108-430,-1 2-720,1 0 1,-2 0-1,0 27 1,-1-43 586,0 0-1,-1 0 1,1 0 0,0 0-1,0 0 1,0 0 0,-1 0-1,1 0 1,0 0 0,-1 0-1,1 0 1,-1 0 0,0 1-1,-1 0-559,-4 6-1938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26 563 1400,'-2'0'522,"0"-1"-308,0 1 0,0-1 0,1 1-1,-1-1 1,0 0 0,1 0 0,-1 0 0,1 0-1,-1 0 1,1 0 0,-2-2 0,1 1 630,5-3-642,9-10-22,1 0 0,0 1 0,1 1 0,0 0 1,19-12-1,29-27 102,-28 23-91,-18 15 235,30-31 1,-7 7 685,-37 37-942,-1 0 49,-1 1-208,1-1 1,-1 1 0,0 0 0,0 0 0,0 0 0,0 0 0,0 0 0,0-1 0,1 1 0,-1 0-1,0 0 1,0 0 0,0 0 0,0 0 0,1 0 0,-1 0 0,0 0 0,0 0 0,0 0 0,0 0-1,1 0 1,-1 0 0,0 0 0,0 0 0,0 0 0,1 0 0,-1 0 0,0 0 0,0 0-1,0 0 1,0 0 0,1 0 0,-1 0 0,0 0 0,0 0 0,0 0 0,0 1 0,1-1 0,-1 0-1,0 0 1,0 0 0,0 0 0,0 0 0,0 0 0,0 1 0,1-1 0,-1 0 0,0 0-1,0 0 1,0 1 0,5 20 224,4 35 1,3 12-4,20 45 70,-31-110-284,0 0 0,0 0 0,1 0 0,0 0-1,-1-1 1,1 1 0,0 0 0,4 3 0,-5-6 61,3-17-46,-4 14-30,1 1 1,0 0-1,0-1 0,-1 1 0,0 0 0,1-1 1,-1 1-1,0-4 0,-3-56 400,-12-69-1,-3-55 950,18 182-1306,2-58 624,-2 57-600,1 0 0,0 0 0,0 0 1,1 0-1,-1 0 0,1 0 0,0 1 0,0-1 1,5-6-1,-6 10-47,0-1 1,0 1 0,1 0 0,-1 0 0,0 0-1,0 0 1,1 0 0,-1 0 0,1 1-1,-1-1 1,1 0 0,-1 1 0,1-1 0,-1 1-1,1-1 1,-1 1 0,1 0 0,2 0-1,-2-1 70,2 3-18,-2 0-65,0 0 1,1 0 0,-1 0 0,0 0-1,0 0 1,0 1 0,-1-1 0,1 1-1,0-1 1,-1 1 0,0-1 0,1 1-1,-1 0 1,0 0 0,0 0-1,-1 0 1,1-1 0,-1 1 0,1 0-1,-1 0 1,0 5 0,0 5-19,-1 0 1,-1 0-1,0 0 1,-1 0-1,0 0 1,-1 0-1,-7 17 1,-45 81-1371,49-99 1080,-10 16-878,-1 4-4178,12-19 1876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190 466 1040,'30'-27'8690,"-36"29"-8268,-5 3-209,0 1 1,0 0 0,1 0 0,0 1 0,0 1 0,0 0 0,-14 16-1,0 2 228,-28 42 0,46-60-371,2 0 1,-1 0 0,1 0-1,0 0 1,0 1-1,1-1 1,0 1 0,1 0-1,0 0 1,0 0 0,0 10-1,2-18-69,0 0 0,0 1-1,0-1 1,0 0-1,1 0 1,-1 1 0,0-1-1,1 0 1,-1 1 0,0-1-1,1 0 1,0 0-1,-1 0 1,1 0 0,0 1-1,0-1 1,-1 0 0,1 0-1,0 0 1,0-1-1,0 1 1,0 0 0,0 0-1,0 0 1,0-1 0,1 1-1,-1-1 1,0 1-1,0-1 1,1 1 0,-1-1-1,0 1 1,2-1 0,-2 0-66,3-2-8,2-3 48,1 1-1,-1-2 1,0 1 0,0-1 0,-1 0 0,0 0 0,0 0 0,0 0 0,-1-1 0,0 0 0,6-14 0,2-9 17,13-53-1,-15 49 63,-10 33-34,1-1-12,2-5-7,-2 5 3,2 4 2,21 9-15,43 14-1,-64-25 13,6 2 6,13-1-3,-17 0-4,0-1 1,-1-1-1,1 1 0,0-1 0,-1 0 0,1 0 1,0 0-1,-1-1 0,1 0 0,-1 1 0,0-2 0,0 1 1,1 0-1,-2-1 0,1 0 0,4-3 0,2-3 129,0-1 0,-1 0 0,0 0 0,10-16 0,-18 24 241,3 6-341,2 4-10,0 0-1,0 1 1,-1-1 0,0 1 0,0 1 0,3 11-1,-3-8 4,1 0 0,1 0-1,9 14 1,-15-27-22,0 1 0,0 0 0,0 0 0,0-1-1,0 1 1,0-1 0,0 1 0,0-1 0,0 1 0,0-1 0,0 1 0,1-1 0,-1 0 0,0 0-1,0 0 1,0 0 0,0 0 0,1 0 0,-1 0 0,0 0 0,0 0 0,0 0 0,1-1 0,-1 1-1,1-1 1,17-7 3,30-16 0,-30 14 1,32-12 1,-48 20-5,-1 1 0,20 2-15,-17-1 12,-1 1 0,0 0 1,1 0-1,-1 1 1,0-1-1,0 1 0,0 0 1,0 0-1,0 0 0,5 5 1,10 4-16,-5-5-76,0-1 0,0 0 1,0-1-1,1 0 0,-1-1 0,1-1 0,0-1 0,0 0 1,24-1-1,-28-1 49,-1-1 1,1 0 0,-1 0-1,1-1 1,-1-1-1,0 0 1,0 0 0,-1-1-1,1 0 1,-1 0-1,0-1 1,0 0 0,-1-1-1,11-10 1,37-45-59,-50 55 122,-1 0 0,0-1-1,0 0 1,-1 1 0,0-1 0,-1 0 0,5-14 0,-8 21-16,0 0 1,1 0-1,-1 0 1,0 0-1,0 0 1,0 0-1,0 0 0,1 0 1,-2 0-1,1 0 1,0 0-1,0 0 1,0 0-1,0 0 1,-1 0-1,1 0 0,0 0 1,-1 0-1,1 1 1,-1-1-1,0-1 1,0 1-3,1 1 0,-1-1 0,0 1 1,0-1-1,0 1 0,1-1 0,-1 1 1,0 0-1,0 0 0,0-1 0,0 1 1,0 0-1,0 0 0,0 0 0,0 0 1,1 0-1,-3 0 0,-3 1 5,1 0-1,-1 1 1,0-1-1,-9 6 1,2-2-3,1 2 0,-1 0 0,2 0 0,-1 1 0,-14 13 0,20-15-4,0-1 0,0 1 0,1 0 0,0 1 0,0 0 0,1-1 0,0 1 0,0 1 0,0-1 0,-3 12 0,3 12-95,3-30 79,1 1 0,0-1-1,0 0 1,0 1 0,0-1 0,1 0 0,-1 1 0,0-1 0,0 0 0,1 0 0,-1 1-1,1-1 1,-1 0 0,1 0 0,-1 0 0,1 0 0,0 0 0,0 0 0,1 2 0,-1-2-94,2 0-12,-2 0 95,0-1 0,0 0 0,0 1 0,1-1 0,-1 0 0,0 1 0,0-1 0,1 0 0,-1 0 0,0 0 1,1 0-1,-1 0 0,0 0 0,0-1 0,1 1 0,-1 0 0,0-1 0,0 1 0,1-1 0,-1 1 0,1-1 1,1-1-2,0 0 0,-1 0 1,1-1-1,-1 1 1,0 0-1,1-1 1,-1 0-1,2-3 1,2-4-8,0-1 0,-1 0 0,7-19 0,-6 7 56,0 0-1,-2-1 0,0 0 0,-2 0 0,0-32 1,-14-118 562,10 154-493,-12-81 633,13 99-634,1 1 9,-4-5-86,4 6-9,0 0 0,0 0 0,0 0 0,0 0 0,-1 0 0,1 0 0,0 0 0,0 0 0,0 0 0,0 0 0,0 0 0,0 0 0,-1 0 0,1 0 0,0 0-1,0 0 1,0 0 0,0 0 0,0 0 0,0 0 0,0 0 0,0 0 0,-1 0 0,1 0 0,0 1 0,0-1 0,0 0 0,0 0 0,0 0 0,0 0 0,0 0 0,0 0 0,0 0 0,0 0 0,0 0 0,0 1 0,0-1 0,-1 0 0,1 0 0,0 0 0,0 0 0,0 0 0,0 0 0,0 0 0,0 1 0,0-1 0,0 0 0,0 0 0,0 0 0,0 0-1,0 0 1,0 0 0,1 0 0,-1 1 0,0-1 0,0 0 0,0 0 0,0 0 0,-1 6 8,0 1 2,0 0 0,1 0 0,-1 1 0,2-1 1,-1 0-1,2 9 0,26 117 111,-22-111-126,2 0 0,0 0 0,1-1 0,12 20 0,1-5-403,47 59-1,3-18-6062,-59-66 3423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36 350 1252,'3'4'862,"5"14"-206,0 0-1,-1 0 1,0 1-1,-2 0 1,5 29-1,1 2-33,66 193 2034,-61-194-1475,-15-48-103,-5-7-767,-24-39 301,2-1 1,2-1-1,2 0 0,-23-73 1,35 86-345,2 0 1,0 0 0,3 0-1,1-1 1,1 0 0,2 0 0,6-66-1,-1 77-70,12-43 1,-13 58-150,0 1 1,0-1 0,1 1-1,0 0 1,0 0 0,1 1-1,0-1 1,7-7 0,-11 14-40,0 0 0,0 0 0,0 0 0,0 0 0,1 0 0,-1 0 0,0 1 0,0-1 0,1 0 0,-1 1 0,0-1 0,1 1 0,-1-1 0,0 1 0,1-1 0,-1 1 0,1 0 0,-1 0 0,1 0 0,-1 0 0,1 0 0,-1 0 0,0 0 0,1 1 0,-1-1 0,1 0 0,-1 1 0,0-1 0,1 1 0,-1 0 0,0-1 0,1 1 0,-1 0 0,0 0 0,0 0 0,0 0 0,0 0 0,1 1 0,3 3 5,0 0-1,0 0 1,-1 1-1,0 0 1,-1 0-1,4 6 1,-2-1 1,-1 1 0,0-1 0,0 0 0,-2 1 0,1 0 0,-1 0 0,-1-1 0,0 1 0,-1 0 0,-2 20 0,-2-2-125,-1 0 0,-17 55 1,-23 26-818,4-11-1769,36-84 632,1 0 1,-4 21-1,6-16-1852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80 2368,'-2'-7'451,"1"-7"2708,0 11-2062,-1-10-70,2 9 776,-2-2-873,2 6-878,0-1 1,0 1-1,0 0 1,0 0-1,0 0 0,0 0 1,0-1-1,0 1 1,0 0-1,0 0 1,0 0-1,1 0 0,-1 0 1,0-1-1,0 1 1,0 0-1,0 0 1,0 0-1,0 0 0,0 0 1,0-1-1,1 1 1,-1 0-1,0 0 1,0 0-1,0 0 0,0 0 1,0 0-1,0 0 1,1 0-1,-1 0 1,0 0-1,0 0 0,0 0 1,0 0-1,1 0 1,-1 0-1,0 0 1,0 0-1,0 0 0,0 0 1,1 0-1,-1 0 1,0 0-1,0 0 0,0 0 1,0 0-1,0 0 1,1 0-1,-1 0 1,0 0-1,0 0 0,0 0 1,0 0-1,0 1 1,1-1-1,-1 0 1,0 0-1,0 0 0,0 0 1,0 1-1,17 10 129,0 1 0,-1 2 0,0-1 0,-1 2-1,-1 0 1,0 0 0,-1 2 0,-1 0 0,15 26-1,-23-35-125,0 1 0,-1 0 0,0 0 0,0 0 0,-1 0-1,0 0 1,1 19 0,-3-26-60,-1 1 0,1 0 0,0-1-1,-1 1 1,1-1 0,-1 1 0,0 0 0,1-1 0,-1 0-1,-1 1 1,1-1 0,0 1 0,-1-1 0,1 0-1,-1 0 1,1 0 0,-1 0 0,0 0 0,0 0 0,0-1-1,-4 4 1,5-5 3,1 0-1,-1 1 1,1-1 0,-1 0-1,1 0 1,-1 0 0,1 1-1,-1-1 1,1 0 0,-1 0-1,1 0 1,-1 0 0,1 0-1,-1 0 1,1 0 0,-1 0-1,1 0 1,-1 0 0,1-1-1,-1 1 1,1 0 0,0 0-1,-1 0 1,1-1 0,-1 1-1,1 0 1,-1 0 0,1-1-1,0 1 1,-1 0 0,1-1-1,-1 1 1,1 0 0,0-1-1,-9-13-25,8 12 32,-1-2-7,0-1-1,0 1 0,1-1 1,0 0-1,-1 0 1,2 0-1,-1 0 0,0 0 1,1 0-1,0 0 1,0 0-1,1 0 0,0-5 1,2-2-7,0-1 0,1 1 0,0 0 0,6-11-1,-2 5-6,0 0-1,2 1 0,0 0 1,1 1-1,1 0 0,1 0 1,0 2-1,0-1 0,23-16 1,-31 29 5,9 0 18,-14 2-6,0 0 0,0 0-1,0 0 1,1 0 0,-1 0 0,0 0 0,0 0 0,0 0 0,0 0 0,1 0 0,-1 0 0,0 0 0,0 0-1,0 0 1,1 0 0,-1 0 0,0 0 0,0 1 0,0-1 0,0 0 0,0 0 0,1 0 0,-1 0 0,0 0-1,0 0 1,0 0 0,0 1 0,0-1 0,1 0 0,-1 0 0,0 0 0,0 0 0,0 0 0,0 1-1,0-1 1,0 0 0,0 0 0,0 0 0,0 0 0,0 1 0,0-1 0,4 10-2,0 0 0,-1 1 1,0-1-1,-1 1 0,0 0 1,-1 0-1,0 14 0,5 32-38,-4-48 48,0 1 0,0-1 0,1 0 0,7 17 0,-8-23-5,0 1 1,0-1-1,0 0 0,0 0 0,1 0 0,-1 0 0,1 0 0,0 0 0,0-1 0,0 0 0,0 1 1,0-1-1,1 0 0,-1 0 0,1-1 0,3 2 0,-5-2 2,-1 0 0,0-1-1,0 1 1,1-1 0,-1 1 0,0-1 0,1 1-1,-1-1 1,0 0 0,2 1 0,21-12 8,-23 10-12,0 0 0,0 1 0,0-1 0,-1 0 0,1 0 1,0 0-1,0 0 0,-1 0 0,1 0 0,0 0 0,-1 0 0,1 0 0,-1 0 0,0-1 0,1 1 0,-1 0 0,0 0 0,0 0 1,1 0-1,-1-1 0,0 1 0,0 0 0,0 0 0,-1-1 0,1 1 0,0 0 0,-1-2 0,1 2 0,-1-3 0,1 0-1,-1 1 1,0-1-1,0 0 1,-1 0-1,1 0 1,-1 1-1,0-1 1,0 1-1,0-1 1,0 1-1,-5-6 1,-2-1 1,-1 1 0,-15-12 0,10 9-19,-31-19-622,17 12-1252,21 9 557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1584,'0'-1'159,"0"1"0,0-1 0,1 1 0,-1-1 0,0 1-1,0 0 1,1-1 0,-1 1 0,1 0 0,-1-1 0,0 1 0,1 0-1,-1-1 1,1 1 0,-1 0 0,0 0 0,1-1 0,-1 1 0,1 0 0,-1 0-1,1 0 1,-1 0 0,1 0 0,-1 0 0,1 0 0,-1 0 0,1 0 0,-1 0-1,2 0 1,1 13 2406,-2-6-2995,0 10 964,0-1 0,-1 18 0,0 7-16,5 31 236,2 0-1,23 90 1,-25-141-686,20 101-1836,-25-120 74,0 1-1269,1 15 34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22 311 1116,'-3'-5'266,"1"1"0,-1-1 1,1 0-1,-1 0 0,1 0 0,1 0 0,-1 0 0,1-1 0,0 1 1,0 0-1,1-1 0,-1 1 0,1-1 0,0 1 0,2-11 0,2 5-66,0 1 0,1-1 0,0 1 0,0-1 0,1 2 0,1-1 0,-1 1 0,2 0 0,-1 0 0,1 0 0,1 1 0,-1 1 0,19-13 0,-10 9-31,1 0 1,1 1 0,-1 1 0,1 1 0,1 1 0,0 1 0,22-5 0,-40 10-134,1 1-1,-1 0 1,0-1 0,1 1 0,-1 0 0,0 0 0,1 1-1,-1-1 1,0 0 0,1 1 0,-1-1 0,0 1-1,0 0 1,0 0 0,1-1 0,-1 2 0,3 1-1,-2-1 16,-1 0-1,1 1 0,-1-1 0,1 1 0,-1 0 0,0 0 0,0 0 0,0 0 0,-1 0 0,3 5 0,1 6 76,-1-1 0,-1 1 0,0 0 0,1 21 0,-4-34-122,3 32 180,15 88 513,-16-108-608,2 0 0,0 0 0,1-1 1,0 1-1,0-1 0,2 0 0,7 11 1,-11-19-54,1 1 0,0-1 0,0 0 0,1 0 0,-1 0 0,1 0 1,0-1-1,0 0 0,0 0 0,0 0 0,1-1 0,10 4 1,-14-6-3,1 0 1,0 0 0,-1 0 0,1 0 0,0 0 0,-1-1 0,1 1 0,-1-1 0,1 1 0,-1-1 0,1 0 0,2-2 0,-3 3 6,-1-1-20,0 0 1,0 1-1,1-1 1,-1 0-1,-1 1 1,1-1-1,0 0 0,0 0 1,0 0-1,0 0 1,-1 0-1,1 0 1,0 0-1,-1 0 0,1 0 1,-1 0-1,1 0 1,-1-1-1,1 1 1,-1 0-1,0 0 1,0 0-1,1-1 0,-1 1 1,0-1-1,-3-29 280,3 31-300,-5-15 74,1 1-1,-2 0 1,0 0 0,0 1 0,-1 0 0,-1 0 0,0 1 0,-1 0 0,0 0-1,-1 1 1,0 0 0,-14-11 0,-75-56-2225,92 70 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2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172 288 1388,'-3'0'5659,"-18"10"-3437,10-5-2012,0 1 0,-13 9 1,14-6 68,0 0 1,0 0-1,1 1 0,0 1 1,1-1-1,0 1 1,-11 20-1,16-26-206,1 0-1,-1 1 1,1-1-1,0 1 0,1 0 1,-1-1-1,1 1 1,0 0-1,0 0 1,1 0-1,0 0 0,0 0 1,0 0-1,1 0 1,0-1-1,0 1 1,0 0-1,1 0 0,4 9 1,-4-12-59,0 0 0,0 0 0,0 0 0,1 0 0,0 0 0,-1 0 0,1-1 0,0 1 0,0-1 0,0 0 0,1 0 0,-1 0 0,0 0 0,1-1 0,-1 0-1,1 1 1,7 0 0,-1 1-34,0-2-1,0 0 1,0 0 0,1 0-1,13-2 1,-12-1-2,0 0 0,-1 0 1,0-1-1,0 0 0,0-1 1,0 0-1,0-1 1,12-7-1,6-7 14,38-31 0,-41 30 95,-7 6 387,-18 14-470,1 1 1,-1-1 0,0 1-1,0 0 1,0-1 0,0 1-1,0 0 1,0 0 0,0 0-1,0 0 1,1 2 0,-2-3-2,1 1 4,0 1-1,0 0 1,0 0 0,0 0 0,0-1 0,0 1-1,0 0 1,-1 0 0,1 0 0,-1 0-1,0 0 1,1 3 0,-1-1-2,2 1-26,1 0 0,-1-1 0,1 1 0,0 0 0,0-1 0,5 5-1,2 4-215,-8-12 161,0 1-1,-1-1 1,1 0 0,0 0 0,0-1 0,0 1-1,0 0 1,0 0 0,0-1 0,0 1 0,0-1-1,2 0 1,-3 0 58,1 0-87,0 0 0,0 0 1,0 0-1,0 0 0,0-1 0,0 1 0,0-1 0,0 0 0,0 1 0,-1-1 0,1 0 1,0 0-1,0 0 0,-1 0 0,1-1 0,0 1 0,2-3 0,-2 2 159,0 0-126,0 0 0,0 0 0,1-1 1,-1 1-1,-1-1 0,1 1 0,0-1 0,-1 0 0,1 1 1,-1-1-1,0 0 0,0 0 0,0 0 0,0 0 0,0-4 1,0-1 23,0-1 1,-1 1 0,-1-15 0,1 22 56,0-1 1,0 1-1,0 0 0,-1-1 1,1 1-1,-1-1 1,1 1-1,-1 0 0,1 0 1,-1-1-1,0 1 1,0 0-1,1 0 0,-1 0 1,0 0-1,0 0 0,0 0 1,0 0-1,0 0 1,-1 0-1,1 0 0,0 1 1,0-1-1,0 0 1,-1 1-1,1-1 0,0 1 1,-4-1-1,3 0 20,0 1-1,0 0 1,0 0-1,0-1 1,0 1-1,0 1 1,0-1-1,0 0 1,0 0 0,0 1-1,0-1 1,0 1-1,0 0 1,0-1-1,0 1 1,0 0-1,-3 2 1,4-1-15,0-1 1,-1 1 0,1-1-1,0 1 1,0 0-1,0-1 1,0 1-1,0 0 1,1 0-1,-1 0 1,0 0-1,1-1 1,-1 1-1,1 0 1,0 0-1,0 0 1,-1 0-1,1 0 1,1 3-1,-1-2 5,0-1-12,0 0 0,1 0 0,-1 0-1,1 0 1,0 1 0,-1-1 0,1 0 0,0-1-1,0 1 1,0 0 0,0 0 0,1 0 0,-1-1-1,1 1 1,-1 0 0,1-1 0,-1 1 0,4 1-1,-1 0-23,1 0 0,-1 0-1,1-1 1,-1 1-1,1-1 1,7 2 0,-5-2-47,-1 0 0,1-1 0,0 0 0,0 0 0,0-1 0,0 0 0,0 0 0,13-2 0,-15 1 46,0-1 0,0 1 0,-1-1 0,1 0 0,0 0 0,-1-1 0,0 1-1,1-1 1,-1 0 0,0 0 0,0-1 0,-1 1 0,5-6 0,-2 1 89,0 0-1,0-1 1,-1 1 0,-1-1-1,1-1 1,-1 1 0,-1-1-1,0 1 1,0-1 0,-1 0 0,0 0-1,-1 0 1,0-14 0,-1-16 308,-1 1 0,-9-44 0,5 40-103,-12-93 1019,17 134-609,3 14-596,84 317-407,-37-189-6318,-38-110 3234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71 470 1792,'-59'4'4250,"48"-3"544,102-9-4320,121-26-1,-43 5-229,-168 29-243,276-49 277,-29-1-49,-226 46-214,367-67 274,-85 6 11,-190 39-90,102-28 674,-193 47-389,0 0-1,23-11 0,-43 17-295,4-2 1,-1 1 0,1-1 0,0 0 1,-1 0-1,1-1 0,9-7 0,-13 9-90,-1 1-83,0 0 0,1 1 0,-1-1 0,0-1 0,1 1 0,-1 0 0,0-1 0,0 1 0,3-3 0,-4 3-46,1-1 77,-1 2 76,-1-1-119,0 1 0,0 0-1,1 0 1,-1 0 0,0-1 0,0 1 0,0 0 0,1 0-1,-1 0 1,0 0 0,0-1 0,1 1 0,-1 0 0,0 0-1,0 0 1,1 0 0,-1 0 0,0 0 0,0 0 0,1 0-1,-1 0 1,0 0 0,1 0 0,-1 0 0,0 0 0,0 0-1,1 0 1,-1 0 0,0 0 0,1 0 0,-1 0 0,0 0-1,0 0 1,1 1 0,-1-1 0,0 0 0,0 0 0,0 0-1,1 0 1,-1 1 0,0-1 0,0 0 0,0 0 0,1 1-1,-1-1 1,0 0 0,0 0 0,0 1 0,0-1 0,0 0-1,0 0 1,1 1 0,7 28 63,-1 0-1,-1 1 0,2 45 1,-3-36-18,4 53 79,12 82 81,-4-77-114,33 180 173,34 117-898,-74-342-219,4 56-1,-13-28-1632,-2-56-653,-7 32 0,0-20-926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35 338 1696,'-34'4'9500,"39"-8"-9091,128-81 867,-40 28-2545,-20 9-4074,-53 33 2534</inkml:trace>
  <inkml:trace contextRef="#ctx0" brushRef="#br0" timeOffset="1">457 3 1800,'0'0'5358,"0"-1"-5247,1 1 0,-1 0-1,1 0 1,-1-1 0,1 1 0,-1 0-1,1 0 1,-1 0 0,1 0 0,0 0-1,-1 0 1,1 0 0,-1 0 0,1 0 0,-1 0-1,1 0 1,0 1 0,-1-1 0,1 0-1,-1 0 1,1 1 0,53 24 1208,64 42 0,-76-43-1141,-23-13-1448,0 0 1,27 23-1,-43-32-1401,8 4 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28 884,'-3'0'726,"-14"-2"2955,-22-12 737,-15 2-1376,52 13-3004,1 0 0,-1 0 0,0 0 0,1 0 0,0 0-1,-1 0 1,1 0 0,0 0 0,-1 0 0,1 1 0,0-1 0,0 1-1,0-1 1,0 1 0,0-1 0,0 1 0,1-1 0,-1 1 0,0 2 0,-10 37 398,9-31-345,-6 31 196,2 0 0,0 47 0,6 85 288,47 415 753,-28-415-1099,12 69 58,-27-222-230,11 32-1,3 6 36,-17-56-77,0 1 1,0 1-1,1-1 1,-1 0 0,1 0 0,-1 1 0,1-1 0,0 0 0,0-1 0,3 4 0,-3-4-26,1-2-13,11 2 23,0-2 0,0 1 0,-1-2 0,19-2 0,60-15-10,-26 5-6,16-2 30,83-13 24,52-1-73,118-13-50,62-20-23,-277 40 86,93-22-102,-189 39 127,26-10-1,-29 9-10,30-7-1,-5 2 37,-10 1-53,-33 9 16,0 0 10,31-8 0,-30 8 10,-3 1-14,0 0 1,1 1-1,-1-1 1,1 0-1,-1-1 1,1 1-1,-1 0 1,0 0-1,3-1 1,-1 1-10,0-1-3,69-16 16,-69 17 11,1-1-4,10-3-10,-10 3 20,-1 0-11,9-2-8,-9 2-5,0 1-4,9-4 67,-1 0 1,1-1-1,15-8 1,-5-6 798,-21 17-692,0-1-154,3-8-6,-4 8 5,1 0-354,2-8 117,-3 8-92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1696,'0'0'1198,"0"-3"-124,1-2-894,0 6 744,-1-1-858,0 0-1,0 0 1,0 0 0,0 0 0,0 0 0,0 0 0,0 1 0,1-1 0,-1 0 0,0 0 0,0 0 0,0 0 0,0 0 0,0 0 0,0 0 0,0 0-1,0 0 1,1 0 0,-1 0 0,0 0 0,0-1 0,1 1 857,-1 0-857,0 0 0,0-1 0,0 1 0,0 0 0,0 0 0,0 0 0,0 0 0,0 0 0,0 0 0,0 0-1,0 0 1,0 0 0,0-1 0,0 1 0,0 0 0,0 0 0,15 31 1047,-2 0-1,19 65 1,-6-14-84,95 228 2152,-87-241-673,46 72 0,-78-139-1969,0-1-28,-1-1-478,-1 0 0,1 0 1,-1 1-1,1-1 0,-1 0 0,1 0 1,-1 0-1,1 0 0,-1 0 0,1 0 0,-1 0 1,1 0-1,-1 0 0,1 0 0,-1 0 0,1 0 1,-1 0-1,1 0 0,-1 0 0,1 0 1,-1 0-1,1-1 0,-1 1 0,1 0 0,-1 0 1,0-1-1,1 1 0,-1 0 0,1-1 0,-1 1 1,0 0-1,1-1 0,-1 1 0,0-1 1,1 1-1,-1 0 0,0-1 0,7-13 141,0 1-1,-1-1 1,-1 0 0,7-28-1,8-110 384,-18 127-508,9-153 43,-9 117-289,1-81-955,-3 82-2099,-1-5-7517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1480,'3'5'539,"-1"0"-1,1 1 1,-1-1-1,0 0 1,0 1-1,0 0 1,-1 0-1,1 6 1,2 52 1605,-4-60-1958,0 57 1701,-2-1 1,-3 0-1,-18 87 1,18-130-715,1-13 436,3-6-1531,0 0 1,0 1-1,0-1 1,0 0-1,0 0 0,0 0 1,1 0-1,-1 0 1,0-3-1,-1-5-5,0-1-1,0 0 1,1 0 0,1 0-1,-1 0 1,2 1 0,0-1-1,3-17 1,2 1 64,1 1 0,12-30 1,-18 54-132,-1 0 1,1 0 0,0 0 0,0 0-1,0 0 1,0 0 0,0 1 0,1-1 0,-1 0-1,1 1 1,-1-1 0,1 1 0,-1-1 0,1 1-1,0 0 1,0 0 0,0-1 0,-1 1-1,1 1 1,0-1 0,0 0 0,0 0 0,1 1-1,-1-1 1,0 1 0,0 0 0,0-1 0,0 1-1,0 0 1,5 1 0,2 0 6,1 2-1,0-1 1,-1 1-1,0 0 1,13 7 0,1-1 37,-22-8-43,0-1 1,0 1 0,0-1 0,1 0 0,-1 1 0,0-1-1,1 0 1,-1 0 0,0 0 0,0 0 0,1 0 0,-1 0 0,0-1-1,0 1 1,1 0 0,-1-1 0,0 1 0,0-1 0,0 1-1,0-1 1,0 1 0,1-1 0,-1 0 0,0 1 0,0-1-1,0 0 1,-1 0 0,2-1 0,2-3-9,-1 1 0,0-1 1,0 0-1,-1-1 0,3-5 0,3-6 21,6-10-19,32-57 9,-40 74-17,2 0 0,-1 0 0,1 1 0,1-1 0,15-12 0,-21 20 3,-1 0 0,2 0 1,-1 0-1,0 0 0,0 1 1,1-1-1,-1 1 0,0 0 0,1 0 1,-1 0-1,1 0 0,0 1 0,-1-1 1,1 1-1,0 0 0,5 1 0,-4 0 4,1 0-1,-1 0 1,1 1-1,-1 0 1,1 0-1,-1 1 1,0-1-1,0 1 1,8 6-1,-3 0-16,1 0 0,-2 0 0,1 1 0,-1 0-1,-1 1 1,0 0 0,0 0 0,7 16 0,-7-10-226,-1 0 1,0 1 0,-1 0 0,-1 0-1,-1 0 1,4 36 0,-7-41-384,-1 1 0,-1-1 0,0 0 0,-3 15 0,1-17-607,0 0 1,0 0-1,-1 0 1,0 0-1,-8 12 0,1-3-2912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1672,'0'0'1040,"-1"-6"-14,-1 4-331,1 9 3621,0 25-3513,3 40 1,14 192 1801,-13-178-1917,7 236 1442,-5-129-967,-4-140-1618,-1-51 15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16 588 1368,'-16'-19'7274,"19"16"-6903,2-2-248,-1 0 1,1 0-1,1 1 1,-1 0-1,1 0 1,-1 0-1,1 0 1,10-3-1,60-24 374,-37 17-291,43-17 125,-37 15-141,-1-1-1,0-3 1,44-27-1,-84 44-169,1 0 0,-1 0 0,0-1 0,0 1 0,0-1 0,0 0 0,-1 0 0,1-1 0,-1 1 0,0-1-1,2-6 1,-1 3-3,-1 0 0,-1 0-1,0 0 1,0-1 0,-1 1-1,1-12 1,-1-12 159,-1-1 0,-2 0 1,-1 0-1,-14-60 0,16 91 93,2 15-190,0 2-62,15 211 298,7 15-65,-9-89-148,-9-16 2,-1-57-100,-3-71-427,-1-5 1202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162 448 1864,'0'0'929,"-3"-6"145,1 5-581,0 8 2424,-8 114-799,15 205 746,5-246-2318,-9-70-423,2 16 60,-2-17 27,-1-9-202,0 0 1,0 0-1,0 0 0,0 0 1,0 0-1,0 0 1,-1 0-1,1 0 1,0 0-1,0 0 0,0 0 1,0 0-1,0 0 1,0 0-1,0 0 1,0 0-1,0 0 1,0 0-1,0 0 0,0 0 1,0 0-1,0 0 1,0 0-1,0 0 1,0 0-1,0 0 0,0 0 1,0 0-1,0 0 1,0 0-1,0 0 1,0 0-1,0 0 1,0 0-1,0 0 0,0 0 1,0 0-1,0 0 1,0 0-1,0 0 1,0 1-1,0-1 0,0 0 1,-12-26 25,-15-53 0,-5-42 12,25 92-43,-8-42 26,3 0 0,4-1 0,0-94 0,9 118 57,1 1-1,3-1 0,14-67 1,-16 103-51,1 0 0,0 0 1,10-21-1,-11 28-19,-1 1 0,1-1 0,-1 1 0,1 0 1,0 0-1,1 0 0,-1 1 0,1-1 0,-1 1 0,1 0 0,0 0 0,7-4 0,-6 6 1,-1-1 0,1 2 0,0-1 0,0 0 0,0 1 0,1 0 0,-1 0-1,0 0 1,0 1 0,0 0 0,0 0 0,-1 0 0,1 0 0,7 4 0,-8-4-9,-1 1 1,1 0 0,0 1-1,-1-1 1,0 0 0,0 1-1,0 0 1,0 0-1,0 0 1,0 0 0,-1 0-1,1 1 1,-1-1 0,0 1-1,0 0 1,0-1 0,-1 1-1,1 0 1,-1 0 0,0 0-1,0 0 1,1 8 0,-2-2 6,1 0 0,-1 0 0,-1 0 0,0 0 1,0 1-1,-1-1 0,-6 19 0,-3 0-50,-1 0-1,-2 0 1,-29 46-1,-65 74-1598,74-104 483,-2 1-3996,25-29 1914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1787 1052,'0'0'3787,"6"-5"-3419,21-14 250,50-28 0,42-15 220,-63 34-612,210-104 620,-154 78-590,80-32 76,334-123 301,-192 90-410,-302 108-199,636-211 358,-445 149-298,199-40 11,-278 78-53,442-119 59,-207 59 82,-170 53 313,162-33-21,-354 73-350,-14 2-56,12-4 165,-12 3-198,9 0-8,-9 1 81,0 0-83,45 2 187,-45-1 159,0-1-283,11 0-2,-10 0 415,10 1-439,-12-1 256,3 0-51,3-2 2682,-129-58-2314,-84-35 914,127 61-367,75 33-1051,1-1-17,-7-3-13,6 4 56,1-1-94,27 16 137,44 17 0,39 0-143,95 32-24,-201-63 23,13 6-112,-14-6 80,-1 0 0,0 0 0,1 0 0,-1 0 0,0 0 0,1 0 0,-1 1 0,0-1 1,0 0-1,1 0 0,-1 0 0,0 1 0,0-1 0,1 0 0,-1 0 0,0 1 0,0-1 0,0 0 0,1 0 0,-1 1 0,0-1 0,0 0 0,0 1 0,0-1 0,0 0 0,0 1 0,0-1 0,0 0 0,0 1 0,0-1 0,0 0 0,0 1 0,0-1 0,0 0 0,0 1 0,0-1 0,0 0 0,0 0 0,0 1 0,0-1 0,0 0 0,-1 1 0,1-1 0,0 0 0,-1 1 0,-7 9-1,-1 0 0,0-1 0,-1 0 1,-14 11-1,-155 111-72,110-80-600,-38 39-1717,74-57-770,3 2-3468,19-22 1889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1859 1104,'0'0'10532,"5"-5"-10474,7-6 18,1 1 0,0 0 0,25-14 0,45-20 88,53-25 4,-30 21-50,18-7-28,-34 13-37,-31 13-22,37-18 16,27-11 4,100-30 15,-32 23-34,-26 8-9,-37 12-25,227-59 7,-121 51 10,-175 40-21,80-30 0,-52 15 3,34-12 29,-70 22-29,-26 10 4,-9 4 2,0-2-1,25-12 0,96-42 17,-76 29-27,-47 23 6,158-71-30,-110 52 25,-1 3 12,89-24-1,-23 13 11,120-30 21,-55 24-28,-147 32-9,114-29-7,-98 25 16,84-22-19,-106 29-1,9-3 18,72-10 10,-81 14-15,84-11-20,-99 14 28,-21 1 6,-1 1 13,8-2 20,-8 2 655,2 0-617,10 0 1,-10 0 1791,-11-3-1792,-84-27 288,44 16 5,0-2 1,-59-30-1,66 22 207,-62-48 0,84 58-331,16 12-185,2 2-66,0 0 0,0 0 0,0-1 0,0 1 1,-1 0-1,1-1 0,0 1 0,0 0 0,0 0 1,-1-1-1,1 1 0,0 0 0,0 0 0,-1 0 1,1-1-1,0 1 0,-1 0 0,1 0 0,0 0 1,0 0-1,-1 0 0,1-1 0,0 1 0,-1 0 0,1 0 1,-1 0-1,1 0-1,0 0 0,-1 0 1,1 0-1,0 0 0,-1 0 1,1 0-1,0 0 0,-1 0 1,1-1-1,0 1 0,-1 0 1,1 0-1,0 0 0,0 0 1,-1-1-1,1 1 0,0 0 1,0 0-1,-1-1 0,1 1 0,0 0 1,0 0-1,0-1 0,-1 1 1,1-1-1,-11-8 156,5 5-106,7 7 0,11 8-49,0 0 0,1 0 0,27 16 0,-5-10 3,0-1 0,1-2-1,63 16 1,-72-22-7,32 11-29,-57-18 37,-1-1-8,0 0 0,0 0 0,0 0 0,-1 1 0,1-1 0,0 0 0,0 1 0,0-1 0,-1 1 0,1-1 0,0 1 0,-1-1-1,1 1 1,0-1 0,0 2 0,1 0 2,8 6-1,-2-1-1,-7-6 20,-1 2-6,2 6-4,-1-7 24,-2 0-32,1 0 1,0 0 0,0 0 0,-1 0-1,1 0 1,-1 1 0,0-1-1,1 0 1,-3 3 0,0 1-2,-1 4 2,-1-1 0,0 1 0,0-1 0,0-1 0,-1 1 0,-13 13-1,-46 39 26,36-35-24,-92 97 202,49-47-90,-8 13 246,78-87-350,1 0 3,0-2-12,0 0-1,1 1 0,-1-1 1,0 1-1,1-1 1,-1 1-1,1-1 0,-1 1 1,1-1-1,-1 1 1,1 0-1,-1-1 0,1 1 1,0 0-1,-1-1 0,1 1 1,0 0-1,-1-1 1,1 3-1,0-3 3,-1 1 1,1 0-1,0 0 1,-1 0-1,1-1 0,0 1 1,-1 0-1,1 0 1,-1-1-1,0 1 0,1 0 1,-1-1-1,1 1 0,-2 0 1,-10 14 1192,4-2-3140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52 180 952,'0'0'3700,"-3"1"-3529,-15 4 1495,18-5-1651,1 0 0,-1 0 0,0 0 0,0 0 0,0 0 0,0 0 0,0 0 0,0 0 0,0 0 1,0 0-1,0 0 0,0 0 0,0 0 0,0 0 0,0 0 0,0 0 0,0 0 0,0 1 0,1-1 0,-1 0 0,0 0 0,0 0 0,0 0 0,0 0 0,0 0 0,0 0 0,0 0 1,0 0-1,0 0 0,0 0 0,0 0 0,0 0 0,0 0 0,0 0 0,0 0 0,0 1 0,0-1 0,0 0 0,0 0 0,0 0 0,0 0 0,0 0 0,0 0 0,0 0 0,40-3 94,58-12 72,-96 15-130,5-1 281,-16-1-277,-15-1-80,16 3 37,4 0-25,-11 1 14,11-1 57,9-4-30,16-13 14,-15 13 462,-10 4-461,-11-4-13,11 4-4,0 1-17,-42 9 5,43-10 15,10-2-26,39-9-35,-44 10 21,5 1 5,-3-1 4,-5 2-3,-104 48 8,76-40-17,26-8 57,7-8-59,11-18 6,0 5 6,-10 15 10,-4 3-2,0 2-12,-1 0 4,0-1 0,1 1 0,-1-1 0,0 1 0,1-1 1,-1 1-1,0-1 0,0 0 0,1 1 0,-1-1 0,0 1 0,0-1 0,0 1 0,0-1 0,0 0 1,0 1-1,0-1 0,0 1 0,0-1 0,0 0 0,0 1 0,-1-2 0,0-16-153,1 17 136,5-6-22,1 0-80,8-10 105,-13 15 4,-4 7 2,-12 15 4,12-15 0,1-3 5,-3 7 6,3-5 2,-4 6 8,5-7 118,5-9-122,11-19-5,-12 19-2,-1 4-18,3-8 18,-4 7 7,13-36 22,-13 37-32,4-13 28,-4 13-19,1-8-18,-1 8 4,-5 7 12,-12 16-2,12-16 6,3-3-7,-8 20 64,8-20 14,6-5-79,16-12-8,-16 12 43,-8 8-33,-42 78 73,45-81-66,-2 2 16,1 0-31,4-6 113,3-4-106,-3 4 0,-1-1-1,1 1 1,-1-1-1,0 0 1,1 0-1,1-5 0,-3 7 10,14-16-34,-14 16 96,-1 1-75,0 0 1,0-1-1,0 1 1,0 0-1,0 0 1,0-1-1,0 1 0,0 0 1,0 0-1,0 0 1,0-1-1,0 1 1,0 0-1,0 0 1,0-1-1,0 1 1,1 0-1,-1 0 1,0 0-1,0-1 0,0 1 1,0 0-1,0 0 1,1 0-1,-1 0 1,0 0-1,0-1 1,0 1-1,1 0 1,-1 0-1,0 0 1,0 0-1,0 0 0,1 0 1,-1 0-1,0 0 1,0 0-1,1 0 1,-1 0-1,0 0 1,0 0-1,1 0 1,-1 0-1,0 0 1,0 0-1,0 0 0,1 0 1,-1 0-1,0 0 1,0 0-1,0 0 1,1 0-1,-1 0 1,0 0-1,0 1 1,0-1-1,1 0 1,-1 0-1,0 0 0,0 0 1,0 1-1,0-1 1,1 0-1,-1 0 1,0 1-1,12 9-42,-12-10 56,2 3 17,-2-2-27,0-1-1,0 0 0,0 1 0,0-1 1,0 0-1,0 0 0,0 1 0,0-1 1,0 0-1,0 0 0,1 1 0,-1-1 1,0 0-1,0 1 0,0-1 0,0 0 1,0 0-1,1 0 0,-1 1 0,0-1 1,0 0-1,0 0 0,0 0 0,1 1 1,-1-1-1,0 0 0,0 0 0,1 0 1,-1 0-1,0 0 0,0 0 0,1 1 1,-1-1-1,0 0 0,0 0 0,1 0 1,-1 0-1,0 0 0,1 0 0,-1 0 1,0 0-1,0 0 0,1 0 0,-1 0 1,1-1-1,13-9 5,-11 8-15,5-6 3,2 6 3,-8 1 20,-4 7-72,0-1 52,1-3 1,0 0 0,0 0-1,1 0 1,-1 0 0,1 0-1,-1 0 1,1 0 0,-1-1-1,1 5 1,-1-5 0,1 0-1,-1 1 0,0-1 1,0 0-1,0 0 1,0-1-1,0 1 1,0 0-1,0 0 0,-2 0 1,1 2 26,0-2-18,-4 5-2,5-4 24,-1-8-16,-5-16-13,6 17-7,1 3 4,0-7-3,0 7 9,0-2-2,0-9 0,0 10 96,-1 1-92,-4-5-5,4 5 4,2-1-8,2-26-34,-3 27 56,0-1-28,0-8 6,0 8 20,3-3-15,-3 6-1,0 0 0,0 0 0,0 0 0,0 0 0,0 0 0,0 0 0,0 0 0,0 0 0,0 0 0,0 0 0,-1 0 0,1 0 0,0 0 0,0 0 0,0 0 0,0 0 0,0 0 0,0 0 0,0 0 0,-1 0 0,1 0 1,0 0-1,0 0 0,0 0 0,0 0 0,0 0 0,0 0 0,0 0 0,0 0 0,-1 0 0,1 0 0,0 0 0,0 0 0,0 0 0,0 0 0,0 0 0,0 0 0,0-1 0,0 1 0,0 0 0,0 0 0,0 0 0,0 0 0,0 0 0,-1 0 0,1 0 0,0 0 0,0 0 0,0-1 0,0 1 0,0 0 0,0 0 0,0 0 0,-20 13 2,20-13-15,-1 0-1,1 0 0,-1 0 1,1 1-1,0-1 0,-1 0 1,1 1-1,-1-1 0,1 0 1,-1 1-1,1-1 0,0 0 1,-1 1-1,1-1 0,0 1 1,0-1-1,-1 1 0,1-1 1,0 0-1,0 1 0,-1-1 1,1 1-1,0-1 0,0 1 1,0 0-1,0-1 0,0 1 0,0-1 1,0 1-1,0-1 0,0 1 1,0-1-1,0 1 0,0-1 1,1 2-1,10 8-584,-9-8 767,2 1-233,-1-1-951,-3-1 1014,0-1 0,0 0 0,0 0 0,0 0 0,0 1 0,1-1 0,-1 0 0,0 0 0,0 0 0,0 1 1,1-1-1,-1 0 0,0 0 0,0 0 0,0 0 0,1 0 0,-1 1 0,0-1 0,0 0 0,1 0 0,-1 0 0,0 0 1,0 0-1,1 0 0,-1 0 0,0 0 0,1 0 0,-1 0 0,0 0 0,0 0 0,1 0 0,-1 0 0,0 0 1,0 0-1,1-1 0,-1 1 0,0 0 0,0 0 0,1 0 0,-1 0 0,0 0 0,0 0 0,0-1 0,1 1 1,-1 0-1,13-15 73,-10 11 378,2-10 751,-4 7-6011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2156,'-6'-30'7513,"6"6"2750,9 66-9228,7 81 1,-9-65-536,-5-12-53,-2 0-1,-1 0 0,-14 76 1,4-29 41,-3 48 369,11-123-727,3-16-86,-1 1-1,0-1 1,1 1-1,-1 0 0,1-1 1,0 1-1,0 0 0,0-1 1,0 1-1,0 0 1,1-1-1,-1 1 0,1 0 1,-1-1-1,1 1 0,0-1 1,0 1-1,3 4 0,-3-6-19,1 0-1,-1 0 0,0 0 1,1 0-1,-1-1 0,1 1 0,-1 0 1,1-1-1,-1 1 0,1-1 0,0 1 1,-1-1-1,1 0 0,0 1 0,-1-1 1,1 0-1,0 0 0,-1 0 1,4-1-1,9 0-154,-1 0-1,1-1 1,0 0 0,-1-1 0,1-1-1,-1 0 1,0 0 0,-1-2 0,1 0 0,-1 0-1,0-1 1,0 0 0,-1-1 0,0-1 0,14-13-1,-19 15-697,1 0 0,-2-1 1,1 1-1,-1-1 0,5-10 0,7-26-8816,-11 27 4810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 1344,'-1'-1'189,"1"0"0,0 1 0,-1-1 0,1 0 0,0 1 0,-1-1-1,1 1 1,-1-1 0,1 1 0,-1-1 0,0 1 0,1-1 0,-1 1 0,1-1 0,-1 1-1,0 0 1,1-1 0,-1 1 0,0 0 0,1 0 0,-1-1 0,0 1 0,0 0 0,1 0 0,-1 0-1,0 0 1,0 0 0,1 0 0,-1 0 0,0 0 0,1 0 0,-1 1 0,-1-1 0,0 1-7,0 1 0,1-1 1,-1 1-1,0-1 0,1 1 1,-1 0-1,1 0 0,-2 2 1,-4 8 170,1-1 1,1 1 0,0 1 0,1-1-1,0 0 1,-4 23 0,4-18-94,-20 105 1406,-14 234-1,38-349-2094,-1 0-1,1 1 0,2 12 0,-1-17-287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2236,'5'-2'10587,"-5"1"-10455,5 18 2018,4 31-2400,-8-42 993,18 110 1361,8 195 0,-22-269-3836,-5-39 954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104 306 1744,'0'-63'4460,"1"56"-3911,-1 0 0,1 0 1,0 0-1,1-1 0,-1 1 1,1 1-1,1-1 0,0 0 0,0 0 1,7-11-1,-2 6 0,1 0-1,1 0 1,17-16 0,-7 10-58,0 1 0,1 0 1,23-12-1,-41 28-463,-1-1 0,0 1 1,1 0-1,-1 0 0,1 0 0,0 1 0,-1-1 0,1 1 0,0-1 0,-1 1 1,1 0-1,0 0 0,-1 0 0,1 0 0,0 1 0,0-1 0,-1 1 1,1-1-1,-1 1 0,1 0 0,-1 0 0,1 0 0,-1 1 0,1-1 0,1 2 1,-2-1-18,-1 0 0,0 0 0,0-1 0,0 1 1,0 0-1,0 1 0,0-1 0,0 0 1,-1 0-1,1 0 0,-1 0 0,0 0 1,1 1-1,-1-1 0,0 0 0,-1 5 1,-7 35 55,6-33-57,-6 19 30,-1 0-1,-17 35 0,14-37 10,2 1-1,-10 37 0,19-59-43,0 1 1,0-1-1,0 1 0,1-1 1,0 1-1,0-1 1,1 1-1,-1-1 0,1 1 1,0-1-1,1 1 0,-1-1 1,1 0-1,0 0 0,1 0 1,-1 0-1,1 0 1,0 0-1,0-1 0,0 1 1,7 6-1,12 10 16,36 28 0,-37-32-11,0 0 0,34 39-1,-53-55-3,-1 1-1,0-1 1,0 1 0,1 0-1,-1 0 1,0-1-1,-1 1 1,1 0-1,0 0 1,0 0-1,-1 0 1,1 0 0,-1 0-1,0 0 1,0 0-1,1 0 1,-1 0-1,0 0 1,-1 0-1,1 3 1,-1-2 0,0-1 1,-1 1-1,1-1 1,0 1-1,-1-1 1,1 1-1,-1-1 1,0 0-1,0 0 1,0 0-1,0 0 1,-4 3-1,-7 3 12,1 0 0,-1-2 0,0 1-1,-21 6 1,30-12-15,-33 12-292,-1-2 0,0-2 0,-72 9 1,86-16-386,-24-1 1,10-5-1576,4-6-3308,18 3 1962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23 287 1064,'0'0'252,"-14"-6"819,13 6-897,1 0 0,-1 0 0,1-1 1,-1 1-1,1 0 0,0-1 0,-1 1 0,1 0 0,-1 0 0,1-1 0,0 1 1,-1-1-1,1 1 0,0 0 0,0-1 0,-1 1 0,1-1 0,0 1 0,0-1 1,-1 1-1,1-1 0,0 1 0,0-1 0,0 1 0,0 0 0,0-1 0,0 1 1,0-1-1,0 1 0,0-1 0,0 1 0,0-1 0,0 1 0,0-2 0,10-17 367,-10 19-522,0 0-1,0-1 1,0 1 0,1-1-1,-1 1 1,0 0-1,0-1 1,0 1 0,1 0-1,-1 0 1,0-1-1,0 1 1,1 0-1,-1 0 1,0-1 0,1 1-1,-1 0 1,0 0-1,1 0 1,-1-1 0,0 1-1,1 0 1,-1 0-1,1 0 1,-1 0 0,1 0-1,343-74 2577,-273 62-2353,306-41 650,83-16-150,-327 50-285,-38 7 720,-61 10-192,-32 3-931,0-1 1,0 1-1,0 0 0,0 0 1,0 0-1,-1 0 0,1 0 1,0 0-1,-1 0 0,1 0 0,-1 1 1,1-1-1,-1 1 0,1-1 1,-1 1-1,2 3 0,-1-3-38,5 9 103,0 0 0,-1 1 0,-1-1 0,1 1 0,-2 0 0,0 1 0,0-1 0,1 17 0,0-9-10,29 188 758,-16 8-147,-17-207-695,0 470 1148,-6-269-753,5-206-415,-20 363-125,20-359-177,-1-1 0,-1 0 1,1 0-1,-1 0 1,-1 0-1,1 0 0,-1 0 1,0-1-1,-7 12 0,9-17 181,0 0 0,0-1-1,1 1 1,-1 0-1,0 0 1,0-1 0,0 1-1,0-1 1,0 1 0,0-1-1,0 1 1,0-1-1,0 1 1,-1-1 0,-1 1-257,-5 1-1074,4-1 745,-7 0-51,-5-6-4300,-18-9 990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1200,'0'0'2215,"0"-3"-1331,-1-13 2986,2 29-3182,14 191 1781,-44 258 397,24-403-2537,-19 129 815,13-108-706,3-19-99,3 1 1,2-1-1,7 72 1,-2-112-213,1-1 0,1 0 1,1-1-1,10 30 0,-11-40-76,0 1 1,1-1-1,0 0 0,1 0 1,-1-1-1,2 1 0,-1-1 1,1 0-1,0-1 0,16 13 1,-1-6 15,0 0 1,1-2-1,0 0 0,1-2 1,0 0-1,31 7 1,3-3 41,94 10 1,-44-15-11,1-4 0,180-16-1,212-63 122,-272 26 464,-192 41 343,-34 6-738,-1 1-15,36-11 1360,-35 10-1729,-1 0-1515,7-2 1390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1572,'0'-3'1094,"0"-11"4005,3 20-4356,64 164 2492,4 8-1306,-38-110-951,3-1 1,63 87 0,-81-130-515,-10-11 402,1-2-1,18 19 0,-25-28 147,-2-2-992,0 0 0,0-1 0,0 1 0,0 0 0,1 0 0,-1 0 0,0 0 0,0 0 0,0-1 0,1 1 0,-1 0 0,0 0 0,0 0 0,0 0 0,1 0 0,-1 0 0,0 0 0,0 0 0,1 0 1,-1 0-1,0 0 0,0 0 0,1 0 0,-1 0 0,0 0 0,0 0 0,1 0 0,-1 0 0,0 0 0,0 0 0,0 0 0,1 0 0,-1 0-4,1 1 0,-1-1 0,0 0 0,1 0 0,-1 0 0,1 0 0,-1 0 0,0 0 0,1 0 0,-1 0 0,0 0 0,1 0 1,-1 0-1,1 0 0,-1 0 0,0 0 0,1 0 0,-1-1 0,0 1 0,1 0 0,-1 0 0,0 0 0,1 0 0,-1-1 0,0 1 0,1 0 0,-1 0 0,0-1 0,0 1 0,1 0 0,-1-1 0,0 1 1,0 0-1,0-1 0,1 1 0,-1-1 0,5-12 167,0-1 0,-1 1 0,-1-1 1,0 0-1,1-25 0,-1-79 249,-4 85-310,-7-199-168,4 175-2336,-22-108-1,23 129-6982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1632,'1'3'1206,"3"25"2479,13 87 2110,-11 64-688,-6-172-4944,-1 62 3468,-3-75-3479,-1-1-112,1-1 0,0 0 1,0-1-1,0 1 0,1 0 0,1-1 1,0 0-1,-2-12 0,2-4 50,1 1 0,1-1-1,4-31 1,-3 42-48,2 1 1,0-1-1,0 1 0,1-1 1,1 1-1,1 1 0,8-18 1,-11 26-33,-1 0-1,1 0 1,0 0 0,0 1 0,0-1 0,1 1 0,-1 0 0,1 0 0,-1 0 0,1 0-1,0 0 1,1 1 0,-1 0 0,0 0 0,0 0 0,1 0 0,0 1 0,-1 0-1,1 0 1,-1 0 0,1 0 0,0 1 0,0 0 0,0 0 0,-1 0 0,1 0 0,0 1-1,-1 0 1,6 1 0,0 1 5,0 0 1,0 1-1,-1 0 0,1 1 1,-1 0-1,0 0 0,-1 1 1,1 0-1,-1 1 0,-1 0 0,1 0 1,9 12-1,-6-3 11,0 1-1,-1 0 1,0 0-1,10 29 1,-14-32-7,2 3 39,-7-16-50,-1 0 0,0-1 0,0 1 1,0-1-1,1 1 0,-1 0 1,0-1-1,0 1 0,1-1 1,-1 1-1,1-1 0,-1 1 0,0-1 1,1 0-1,-1 1 0,1-1 1,-1 1-1,1-1 0,-1 0 1,1 1-1,-1-1 0,1 0 0,5-24 7,3-49-1,-7 49-14,1-1 0,1 1 0,8-27-1,0 15 5,2 1-1,22-42 0,-31 66-9,2 0 0,0 0 0,0 1 1,1 0-1,0 1 0,0-1 0,1 2 0,1-1 0,-1 1 1,19-11-1,-23 16 3,0 1 1,1-1-1,-1 1 1,1 1-1,-1-1 1,1 1-1,-1 0 1,1 0-1,0 1 1,0 0-1,-1 0 1,1 0-1,0 0 1,0 1-1,-1 0 1,1 1-1,-1-1 1,1 1-1,-1 0 1,1 0-1,-1 0 1,0 1-1,0 0 1,0 0-1,7 6 1,-3-1-3,1 0 1,-1 1-1,-1 0 1,0 0 0,0 1-1,0 0 1,-2 0 0,1 1-1,-1 0 1,9 23-1,-9-14-125,-1 1-1,-1 0 0,-1-1 0,-1 2 0,0-1 0,-2 0 1,0 0-1,-2 0 0,-4 27 0,-5 7-1216,-3 0-1,-24 64 1,-4-24-5597,40-90 6284,-18 36-4127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38 407 1536,'-17'-2'1222,"13"1"-86,2 1-97,-12-2 2558,25-3-3108,-10 5-469,22-10 259,0 2-1,39-9 1,255-39 794,-197 36-897,222-36 269,-28 12-84,162-8 49,35-5 40,-451 52-412,219-28 120,-15 9 229,-239 23-281,-5 1 182,-14 0-121,0 0 0,0-1 0,0 0 0,0 0 0,10-3 0,-13 4 11,0-1-4,10-3-19,-10 3-29,0 1-16,4-1-32,0 1 1,1 1-1,-1-1 0,0 1 0,8 2 1,-12-2-58,1 0 1,0 1-1,0-1 1,-1 1-1,1 0 0,-1 0 1,0 1-1,0-1 1,1 1-1,-1 0 1,-1-1-1,5 7 1,6 8 43,-2 1 0,0 0 1,-1 1-1,0 0 0,-2 1 0,0 0 1,5 25-1,28 154 250,-40-187-296,12 67 191,2 151 0,-30 308 262,-41-123-1642,50-386 714,-2-1 1,-1 0 0,-16 34-1,16-44-738,0-1 0,-2 1-1,0-2 1,-1 0 0,-20 22-1,1-9-2404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1668,'0'0'1977,"1"6"-1067,21 169 2305,-12-75-2307,-10-95-866,51 370 2486,31-5-851,-70-329-1468,3 0 1,1-1-1,31 55 1,-29-66-91,0 0 1,2-2-1,1-1 1,1 0-1,27 23 0,-25-28-29,1 0-1,1-2 0,0 0 1,41 20-1,-24-17-3,2-1 0,0-3 0,0-1 0,52 11 0,-37-15 27,-1-2-1,118 5 0,-54-16 4,-1-6-1,142-24 0,49-38 9,-85 5-80,50-12-6,111-15 6,50-15-619,-254 52-1107,-105 29-49,6-7-3442,-40 11 1933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3 133 1448,'-2'2'6236,"2"-2"-6091,6 18 1261,14 27-975,145 286 4462,-73-172-3244,-45-81-615,-14-32 319,-18-26 468,-13-19-399,0-4-1027,2-4-295,0 1 1,-1 0 0,1-1-1,-2 0 1,1 1-1,-1-1 1,0 0 0,2-12-1,4-65 357,-7 59-329,20-190 518,-4 48-367,11-16-1778,-24 167 324,0 1-1,7-16 0,-9 29 526,-1 0 0,0 1 0,1-1 0,-1 0 1,1 1-1,0-1 0,-1 1 0,1-1 0,0 1 0,0 0 1,0 0-1,0 0 0,2-1 0,-2 1-166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104 198 1584,'-8'34'2722,"-1"-2"-1,-14 35 1,-11 36 872,9 5 181,21-84-2223,4-22-127,1-10-1216,0 0-162,18-127 817,-14 108-545,2 1 0,1-1 0,13-29 0,-17 46-209,-1 3-7,0 0 1,0 1-1,6-9 1,-8 14-86,0-1 0,0 1 1,0 0-1,0 0 1,0-1-1,0 1 1,0 0-1,0 0 1,1 0-1,-1 1 0,0-1 1,1 0-1,-1 0 1,1 1-1,-1-1 1,1 0-1,-1 1 0,1 0 1,-1-1-1,1 1 1,2 0-1,1 0 1,0 1 1,0 0-1,0 0 0,-1 0 1,1 1-1,0-1 0,0 1 1,-1 0-1,1 0 0,-1 1 1,0 0-1,0-1 0,0 2 0,0-1 1,0 0-1,0 1 0,4 5 1,4 7 16,1 1 1,-2 1 0,9 19-1,13 18-45,-33-54 11,0-1-2,0 0 0,0 1-1,1-1 1,-1 0 0,0 1 0,0-1 0,0 0 0,0 0-1,1 1 1,-1-1 0,0 0 0,0 1 0,1-1 0,-1 0-1,0 0 1,0 0 0,1 1 0,-1-1 0,0 0 0,1 0-1,-1 0 1,0 0 0,0 1 0,1-1 0,-1 0 0,1 0-1,-1 0 1,0 0 0,1 0 0,-1 0 0,0 0 0,1 0-1,-1 0 1,0 0 0,1 0 0,-1 0 0,0 0 0,1-1-1,-1 1 1,0 0 0,1 0 0,-1 0 0,0 0 0,0-1-1,1 1 1,-1 0 0,1-1 0,12-16-8,-1-2 1,-1 1-1,17-38 1,13-24 0,35-31 59,-67 99-44,1 0 1,1 1 0,0 0-1,1 1 1,0 0 0,20-12-1,-27 19-6,-1 1 0,0-1-1,1 1 1,0 0 0,-1 1-1,1-1 1,0 1 0,0 0 0,0 0-1,0 0 1,0 1 0,0 0-1,0 0 1,0 0 0,0 1 0,0-1-1,0 1 1,0 0 0,-1 0-1,1 1 1,0 0 0,-1 0-1,1 0 1,-1 0 0,1 1 0,-1-1-1,0 1 1,0 0 0,0 1-1,0-1 1,-1 1 0,0-1 0,5 7-1,1 2-60,-2 0 1,0 1-1,0 0 0,-1 0 0,0 0 0,-2 1 0,1 0 1,-2 0-1,0 0 0,0 0 0,-1 1 0,-1-1 0,0 1 1,-3 21-1,0-13-544,-1 1 0,-1-1 0,-1 0 0,-2-1 0,0 1 0,-1-1 0,-1-1 0,-16 30 0,12-32-1293,0 0 0,-1-1-1,-24 24 1,-9 4-2842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4 113 1560,'1'-25'2151,"6"-30"0,-2 22 2968,-5 37-5000,1 0 0,0 0 1,0 0-1,0 0 0,1-1 0,2 6 0,2 7 48,63 286 2326,-2-8-2399,-55-263-2355,-6-17-6151</inkml:trace>
  <inkml:trace contextRef="#ctx0" brushRef="#br0" timeOffset="1">56 517 2052,'-46'-23'5138,"44"22"-4428,-1-2 181,2 3-851,1 0-1,0-1 0,0 1 1,-1 0-1,1 0 0,0 0 1,0 0-1,0 0 1,-1-1-1,1 1 0,0 0 1,0 0-1,0 0 1,-1-1-1,1 1 0,0 0 1,0 0-1,0-1 1,0 1-1,0 0 0,0 0 1,-1-1-1,1 1 0,0 0 1,0 0-1,0-1 1,0 1-1,0 0 0,0-1 1,0 1-1,0 0 1,0 0-1,0-1 0,1 1 1,-1 0-1,0 0 1,0-1-1,0 1 0,0 0 1,0 0-1,0-1 1,0 1-1,1 0 0,3-9 114,0 0 0,0 1 0,1-1-1,1 1 1,-1 1 0,11-12-1,49-45 395,-28 28-379,-13 11-395,18-18-530,-12 12-4799,-20 22 3000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23 128 1928,'-3'0'1213,"-16"5"2562,21-5-2455,32 0 2121,-16-1-4120,215-10 1783,42-6-506,-139 7-355,196-21 211,46-1 76,-363 31-517,88-7 149,481-14 1245,-570 23-1298,1 0 1,-1 1-1,1 0 1,-1 2-1,0-1 0,0 2 1,26 11-1,-31-11-8,1 1 0,-1 0-1,0 0 1,-1 0 0,1 1 0,-1 1-1,-1-1 1,1 1 0,-1 1-1,-1-1 1,7 12 0,1 6 130,-2-1 0,-1 1 0,-1 1 0,-1 0 0,-2 0 0,8 50 1,-7-2 228,-1 96 0,-23 360 592,-29-192-2869,39-307 998,-2-1 0,-17 45-1,18-60-293,0 0 0,-1-1-1,-15 22 1,6-17-2845,0-6 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1344,'0'0'6043,"-5"12"-5215,-20 55 699,-24 105 1,1 131 871,43-239-1803,2 1 0,11 112 0,-4-148-446,1 0-1,1 0 0,1-1 0,2 0 0,1 0 1,1-1-1,1 0 0,25 39 0,-19-40-41,1 0 0,2-2 1,0 0-1,1-1 0,1-1 0,1-2 0,2 0 0,34 21 0,-7-9 19,1-1 0,2-4 0,0-1 0,98 28 0,-61-29 31,136 16 0,75-26 122,155-38 38,113-44 42,-339 32-74,-169 22-97,-61 13-213,-1-1-53,22-11-1129,-22 10 616,0 0-133,-1 0 193,10-13-2741,-5 1-2249,-3 0 1740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76 1056,'3'-7'919,"0"-1"-1,0 1 1,-1 0 0,0-1-1,2-9 1,-4 14 917,1 0-1004,2-13 2879,-8 21-3228,-12 14-75,1 0 1,-18 28-1,-28 53 447,48-77-734,-156 299 1524,100-179-1063,-228 444 1320,246-483-1581,23-43 106,-2-1-1,-50 70 1,80-129-401,1 0-10,-1-1 0,1 1-1,0 0 1,-1 0 0,1-1-1,-1 1 1,0 0 0,1-1-1,-1 1 1,1 0 0,-1-1-1,0 1 1,0-1-1,1 1 1,-1-1 0,0 0-1,0 1 1,1-1 0,-1 0-1,0 1 1,0-1 0,0 0-1,0 0 1,0 0 0,1 1-1,-1-1 1,0 0 0,0-1-1,0 1 1,0 0-1,0 0 1,0 0 0,1 0-1,-1-1 1,-1 1 0,-5-6 1,1 0 0,0 0 1,1 0-1,0-1 0,0 0 1,0 0-1,1 0 0,0-1 1,-6-13-1,-2-11 23,-10-36 1,15 42-27,-35-136 70,42 160-91,1 12 21,3 11 1,1-1 1,1 1-1,0-1 1,2 0-1,0-1 1,22 37-1,-20-43-2,-1-1 0,2-1 1,0 1-1,0-1 0,1-1 0,0 0 0,1-1 0,0-1 1,0 1-1,1-2 0,0 0 0,0-1 0,1 0 0,0-1 1,0-1-1,0 0 0,0-1 0,1-1 0,17 1 0,-18-2-106,0-1 1,0-1-1,0 0 0,0 0 0,0-2 0,0 0 0,0-1 0,-1 0 0,25-11 0,-6-3-1137,-1 0-1,-1-3 1,53-43-1,-17 12-5687,-29 23 2290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1572,'-1'-3'7452,"1"3"-7303,19 5 766,32 16-746,225 135 1812,-144-77-1428,-71-44-386,224 124 673,192 85 147,119 22 51,-408-186-742,188 73 1617,-258-118 550,-117-34-2171,2 0-13,0-1 0,1 1 0,-1-1 0,0 1 0,0-1 0,1 0 0,4-1 0,-6 1-437,1 0 1367,-2-3-1046,3-7-22,-3 7-26,-2-1-13,-24-55 268,-52-90 0,65 128-263,-80-134 1523,91 153-1365,8 7-223,31 22 0,0 1 0,-2 2 0,-1 2 0,-1 2 0,-2 0 0,51 74 0,-75-96-52,-1 1-1,-1-1 1,0 2-1,0-1 1,-1 1-1,-1-1 1,0 1-1,-1 0 1,-1 1-1,0-1 1,0 1-1,-2 21 1,-1-25-176,0 0 1,-1-1-1,0 1 1,-1 0-1,0-1 1,-1 0-1,0 0 1,0 0-1,-1 0 0,0-1 1,-1 1-1,0-1 1,-1-1-1,1 1 1,-2-1-1,1 0 0,-12 8 1,-53 37-4051,19-23-2867,8-10 1014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24 1828,'-11'-21'3290,"11"21"-3205,0 0 0,0 0 0,0 0 0,0-1 0,0 1 0,0 0 0,0 0 0,0 0 0,-1 0 0,1 0 0,0 0 1,0-1-1,0 1 0,0 0 0,0 0 0,0 0 0,-1 0 0,1 0 0,0 0 0,0 0 0,0 0 0,0 0 0,0 0 0,-1 0 0,1 0 1,0 0-1,0 0 0,0 0 0,0 0 0,-1 0 0,1 0 0,0 0 0,0 0 0,0 0 0,0 0 0,0 0 0,-1 0 0,1 0 0,0 0 0,0 0 1,0 0-1,0 0 0,0 0 0,-1 0 0,1 1 0,0-1 0,0 0 0,0 0 0,-1 3 430,-1 1 0,2-1 0,-1 0 0,0 1 0,0-1 0,1 5 0,-1-3-1332,0 13 1112,0 0 0,2 0 0,0 0 0,1 0 0,6 25 0,-8-42-284,27 123 975,6 32 1032,-33-151-1784,0 0 0,1 1-1,-2-1 1,1 1 0,-2 5 0,2-8-134,0-2-49,-1 0 0,1 0 0,-1 0 0,1 1 0,-1-1 0,1 0 0,-1 0 0,0 0 0,1 0 0,-1 0 0,0 0 0,0 0 0,0 0 0,0-1 0,0 1 0,0 0 0,0 0 0,0-1 0,-2 2 0,0-1 22,-1 1 0,1-1 1,0 0-1,0 0 0,-7 1 0,-1-1-159,0-1 1,0 1-1,0-2 0,0 1 1,0-1-1,1-1 0,-1 0 0,0-1 1,1 0-1,-1 0 0,1-1 1,0-1-1,0 0 0,1 0 0,-19-13 1,27 17-136,-1-1 0,1 0 0,0 1 0,-1-1 1,1 0-1,0 1 0,0-1 0,0 0 0,0 0 0,0 0 1,1 0-1,-1 0 0,0-3 0,1-28-10393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19 254 1812,'-3'-1'1357,"-11"-8"3080,14 9-4356,0-1-1,0 1 1,0 0 0,-1 0 0,1 0-1,0-1 1,0 1 0,0 0 0,0-1-1,0 1 1,0 0 0,0 0 0,0-1-1,0 1 1,0 0 0,0 0 0,0-1-1,0 1 1,0 0 0,0-1 0,0 1-1,0 0 1,0 0 0,0-1-1,0 1 1,0 0 0,1 0 0,-1-1-1,0 1 1,2-2 66,0 0 0,1 0 0,-1 1 0,0-1 0,1 1 0,-1-1 0,5 0 0,-1-1-179,40-17 989,84-24 0,-44 17-370,38-10-30,62-24-549,-125 39-1642,-34 15-4517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1 844,'0'0'8331,"1"2"-7599,0 0-632,0-1 0,0 1 0,0 0 0,-1 0-1,1 0 1,-1 0 0,0-1 0,1 1 0,-1 0 0,0 0 0,0 0 0,0 0 0,0 0 0,0 0-1,-1 0 1,1-1 0,-1 1 0,0 2 0,-1 11 336,-2 8-91,-1 11 295,1 1-1,0 59 0,4-84-544,1 0 0,0 0 0,1-1 0,0 1 0,0-1 0,1 1-1,0-1 1,1 0 0,0 0 0,0 0 0,1-1 0,0 1 0,0-1 0,13 14-1,-15-19-67,0-1 0,0 1 0,0-1 0,0 0 0,0 0 0,1 0 0,-1 0 0,0-1 0,1 0 0,-1 1 0,1-1 0,0 0 0,-1-1 0,1 1 0,0-1 0,0 1 0,-1-1 0,1 0 0,0-1 0,6 0 0,-4 0-9,0-1 0,0 0 1,-1 0-1,1 0 0,-1-1 1,0 1-1,1-1 1,-1-1-1,-1 1 0,1-1 1,7-6-1,3-5 33,21-27-1,-36 42-49,16-24 166,-2 1 0,0-2 1,11-30-1,-20 43-34,-3 10-55,1-6-10,-3 8-65,0 0 0,0 0 0,0 0 0,0 0 0,0 0 0,0 0 1,0 0-1,0 0 0,0 0 0,0-1 0,0 1 0,0 0 0,0 0 1,1 0-1,-1 0 0,0 0 0,0 0 0,0 0 0,0 0 0,0 0 1,0 0-1,0 0 0,0 0 0,1 0 0,-1 0 0,0 0 0,0 0 1,0 0-1,0 0 0,0 0 0,0 0 0,0 0 0,1 0 1,-1 0-1,0 0 0,0 0 0,0 0 0,0 0 0,0 0 0,0 0 1,0 0-1,0 0 0,1 0 0,-1 0 0,0 0 0,0 0 0,0 0 1,0 1-1,0-1 0,0 0 0,0 0 0,0 0 0,0 0 0,0 0 1,0 0-1,0 0 0,0 0 0,0 1 0,0-1 0,0 0 0,0 0 1,1 0-1,-1 0 0,1 4-2,1 3-30,0-1 0,1 1 0,0 0 0,0-1 0,1 0 0,0 0 0,0 0 0,0 0-1,1-1 1,10 10 0,-15-14 25,1 0 1,0 0 1,0 0 0,1 0 0,-1 0 0,0 0 0,0 0-1,0 0 1,1-1 0,-1 1 0,0 0 0,1-1 0,-1 1-1,0-1 1,1 0 0,-1 1 0,1-1 0,-1 0 0,1 0-1,-1 0 1,1 0 0,-1 0 0,3-1 0,2 0-1,-1-1 0,1 0 1,-1-1-1,0 1 0,0-1 1,0 0-1,0-1 0,0 1 1,5-6-1,1-3 102,0-2 0,0 1 0,-2-1 0,1-1 0,13-30 0,-8 16 536,-14 28-413,-1-2-148,2-3-80,-2 7 14,1-1 0,-1 0-1,0 0 1,0 0 0,0 0 0,0 0-1,0 0 1,0 0 0,0 0 0,0 0-1,0 0 1,0 1 0,0-1 0,0 0-1,0 0 1,0 0 0,1 0 0,-1 0-1,0 0 1,0 0 0,0 0 0,0 0-1,0 0 1,0 0 0,0 0 0,0 0-1,0 0 1,1 0 0,-1 0 0,0 0-1,0 0 1,0 0 0,0 0 0,0 0-1,0 0 1,0 0 0,0 0 0,1 0-1,-1 0 1,0 0 0,0 0 0,0 0-1,0 0 1,0 0 0,0 0 0,0 0-1,0-1 1,0 1 0,0 0 0,1 0-1,-1 0 1,0 0 0,0 0 0,0 0-1,0 0 1,0 0 0,0 0 0,0-1-1,0 1 1,0 0 0,0 0 0,0 0-1,0 0 1,0 0 0,0 0 0,0 0-1,0-1 1,9 27 1,-2-8-4,-6-16-9,7 11 69,-1-8-47,-6-3 104,4-5-108,14-6 6,-14 6-6,14-13 46,-18 15-52,1-1 2,6-5-10,-6 5-7,1 0 0,-1 1 0,1-1 1,-1 0-1,1 1 0,0 0 0,-1 0 0,1 0 0,0 0 1,0 0-1,0 0 0,0 1 0,0 0 0,0-1 0,0 1 1,4 0-1,3 2-172,1-1 1,0 1 0,11 4 0,15 3-674,-29-9 678,0 0 0,-1 0 0,1 0 0,0-1-1,0 0 1,11-4 0,-5 0-102,1-1-1,18-11 0,-5 3-58,-25 13 270,0 2-29,0-1 71,0 1 0,0-1-1,0 1 1,1 0 0,-1 0 0,0 0-1,0 1 1,-1-1 0,1 1 0,0 0-1,0-1 1,-1 1 0,5 5 0,-5-6 18,2 2-5,1 2-89,1 0-1,0-1 1,0 1 0,1-2-1,-1 1 1,1 0 0,0-1-1,0-1 1,0 1 0,13 2-1,-9-4 42,-1-1-1,1 0 0,-1-1 1,1 0-1,-1-1 0,1 0 1,-1-1-1,0 0 0,0 0 1,12-6-1,-20 7 89,0 1-1,1 1 1,-1-1 0,0 0 0,1 1-1,-1-1 1,1 1 0,-1 0 0,0-1-1,4 1 1,-3 0 78,-1 4 0,1 2-70,0 1 0,0-1 0,-1 1 0,1 0 0,-2 0 0,3 14 0,2 50 132,-5-57-153,7 86 109,2 139-253,-10-187-418,0-48 416,-1 10-88,1-11 122,-5-9-99,-5-7 232,0-1-1,2 0 0,0 0 1,0-1-1,1 0 1,1 0-1,1-1 1,-5-18-1,2-3 155,0-1 1,-2-64-1,9 85-125,2-1-1,0 1 0,1-1 1,0 1-1,2 0 1,0 0-1,1 0 0,8-19 1,-6 21 60,0 0 0,13-19 0,-16 29-59,-1 0 0,1 0 0,0 1 0,1-1 0,-1 1 0,1 0 1,-1 0-1,1 1 0,8-5 0,-12 7-37,1 0-1,-1 1 1,1-1 0,-1 0 0,1 1 0,-1-1 0,1 1-1,-1 0 1,1 0 0,-1-1 0,1 1 0,2 1 0,1-1 185,-1 2-4,12 8-13,-15-9-175,1 0 0,-1 0 0,0 1 0,0-1 0,0 1 1,0-1-1,0 1 0,0-1 0,0 1 0,-1 0 0,1-1 0,-1 1 0,1 0 1,-1-1-1,0 1 0,1 0 0,-1 0 0,0-1 0,0 4 0,0-3 31,0 0-36,1 1-1,-1 0 1,0 0-1,0 0 0,0 0 1,-1-1-1,1 1 1,-1 0-1,-1 4 0,0 4-10,-1 5-248,-1 1-1,-1-1 0,0 0 1,-1 0-1,-1-1 0,-10 18 1,-6 15-7064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1116,'-3'-3'1748,"-16"-11"4478,15 21-5156,-7 13-181,2 0 0,0 1 0,-10 34-1,4 32 485,3 1-1,-1 142 0,15-197-1365,-1-1-2165,-1-16-5711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18 185 2008,'-3'-5'690,"1"-1"0,0 0-1,0 1 1,1-1 0,-2-8-1,0-2 278,2 13-749,1 0 1,-1 0 0,1 0 0,0 0 0,0 0-1,0-1 1,1 1 0,-1 0 0,1 0-1,0 0 1,-1 0 0,1 0 0,1 0 0,-1 0-1,0 0 1,1 1 0,-1-1 0,1 0-1,0 1 1,0-1 0,0 1 0,0 0-1,0 0 1,1-1 0,4-2 0,1-1-41,0 1 0,0-1 0,1 1 0,0 1 0,0 0 0,0 0 0,11-2 0,-9 3-31,-1 0-1,0 1 0,1 1 0,-1 0 1,19 0-1,-26 2-107,1-1-1,-1 0 1,1 1 0,-1 0 0,1 0-1,-1 0 1,0 0 0,1 0 0,-1 1-1,0-1 1,0 1 0,0 0 0,0 0-1,0 0 1,0 1 0,-1-1 0,1 1 0,-1-1-1,0 1 1,4 5 0,-3-2-5,0 0 1,-1 0 0,1 1-1,-1-1 1,-1 1-1,1 0 1,-1-1 0,0 1-1,-1 0 1,1 0-1,-1-1 1,-1 1 0,-1 10-1,-2 8 40,-2 0 0,-10 29 0,9-33-15,0 4-67,0 0 0,-7 48 0,14-64-15,-1-1 0,1 1 0,1-1 0,0 1 0,0-1 0,0 1 0,1-1 1,0 1-1,1-1 0,0 0 0,0 0 0,7 11 0,41 55-154,2 5-29,-52-77 200,1 1 0,-1-1-1,0 0 1,0 0 0,0 1-1,-1-1 1,1 1 0,0-1-1,-1 1 1,0-1 0,1 1-1,-1-1 1,0 1 0,0-1-1,-1 1 1,1-1 0,0 1-1,-2 3 1,1-3 5,-1 1 1,0-1 0,1 0-1,-1-1 1,0 1-1,-1 0 1,1 0-1,0-1 1,-1 0-1,1 1 1,-1-1-1,-3 2 1,-4 2-32,-1 0 0,0 0 1,0-1-1,-1-1 0,1 0 0,-17 3 1,-15-1-750,40-6 423,0 0 1,0 0-1,0 0 0,0-1 0,0 0 0,0 1 0,0-1 0,1 0 0,-1 0 1,-4-3-1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76 161 2092,'0'0'5188,"1"4"-4317,5 12-64,-5-12-91,-1 1-60,0 28 444,1-20-793,0 0-1,1 1 1,1-1 0,5 18 0,-6-25-206,0 0-1,0 0 1,1-1 0,0 1-1,0-1 1,0 0-1,1 0 1,0 0 0,0-1-1,0 1 1,0-1-1,10 7 1,-8-8-8,0 0 0,0 0 1,0-1-1,1 0 0,-1 0 0,0-1 0,1 0 1,-1 0-1,1-1 0,0 1 0,6-2 1,-11 1-71,-1 0 31,1 0 0,0 0 0,-1 0 1,1 0-1,0 0 0,0-1 0,-1 1 0,1 0 0,0-1 0,-1 0 1,1 1-1,-1-1 0,1 0 0,-1 0 0,1 0 0,-1 0 0,3-2 0,-2 1 178,0 0-128,0 1 0,-1-1 0,1 0 0,-1 0 0,1 0 0,-1 0 0,0 0 0,0 0 0,0 0 0,0-1 0,0 1 0,-1 0 0,1 0 0,-1-1 0,1-3 0,0 0 70,-1-1 0,0 1 0,-2-12 0,1 13-104,0 0 0,0 0 0,-1 0-1,1 0 1,-1 0 0,0 1-1,-1-1 1,-2-4 0,1 2 34,-7-9-557,0 0 0,-1 1-1,-1 1 1,-22-21-1,30 31-175,2 0-1589,2 3 1576,-5-6 102,4 1-4464</inkml:trace>
  <inkml:trace contextRef="#ctx0" brushRef="#br0" timeOffset="1">242 34 1424,'1'-1'59,"21"-22"3643,-21 22-3502,1 0-1,-1 0 0,1 0 1,-1 0-1,1 1 1,-1-1-1,1 0 0,0 1 1,-1-1-1,1 1 1,2-1-1,0 0 477,3 4-33,-5-2-611,12 4 381,1 1 0,-1 1 0,20 13-1,91 74 1181,53 36-852,-169-125-1242,1 0 1,-1-1-1,14 3 1,-19-6-370,-1-1-667,11-3-1102,-11 3 37</inkml:trace>
  <inkml:trace contextRef="#ctx0" brushRef="#br0" timeOffset="2">763 187 3236,'-44'-143'4181,"43"140"-4143,1 3 38,0-1 0,-1 0 0,1 0 0,0 1 1,0-1-1,-1 0 0,1 1 0,-1-1 0,1 0 1,0 1-1,-1-1 0,1 1 0,-1-1 0,0 1 1,1-1-1,-1 1 0,1-1 0,-1 1 0,0-1 1,1 1-1,-1 0 0,0-1 0,1 1 0,-1 0 1,0 0-1,0-1 0,1 1 0,-1 0 0,0 0 1,0 0-1,1 0 0,-1 0 0,0 0 0,0 0 0,1 0 1,-1 0-1,-1 1 0,-1-1-148,-6 5 565,-13 14 146,-39 43 0,35-30-338,-309 363 716,305-364-1894,-54 42 0,1-16-4047,42-33 1907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131 112 1320,'0'0'1042,"3"-4"-568,-2 3-486,1-1 179,0-1-1,0 0 1,0 1 0,0-1 0,-1 0-1,1 0 1,-1 0 0,0 0 0,0 0-1,0 0 1,0-1 0,0 1 0,-1 0-1,1-4 1,-4-22 1433,3 27-1438,0 0-1,-1 0 1,1 0-1,-1 1 1,0-1 0,1 0-1,-1 1 1,0-1 0,0 0-1,0 1 1,0-1-1,0 1 1,0-1 0,-1 1-1,-2-2 1,3 2-84,0 1 0,0 0 0,-1-1 0,1 1 0,0 0 1,0 0-1,0 0 0,-1 0 0,1 0 0,0 0 0,0 1 0,-1-1 0,1 0 0,0 1 1,0-1-1,0 1 0,-1-1 0,1 1 0,0-1 0,0 1 0,0 0 0,-1 0 0,-21 19 709,14-10-579,0 0 1,1 0-1,0 1 0,1 0 0,0 0 0,1 1 0,0 0 0,1 0 0,0 1 0,1-1 0,-3 19 0,5-23-153,1 0 1,0-1-1,1 1 1,0 0-1,0-1 1,1 1-1,0 0 1,0-1-1,1 1 0,0-1 1,0 1-1,1-1 1,0 0-1,0 0 1,0 0-1,1 0 1,0-1-1,1 0 0,-1 1 1,1-1-1,6 5 1,-8-8-187,0-1 0,1 1 0,-1-1 0,0 0-1,1 1 1,0-2 0,0 1 0,-1 0 0,1-1 0,0 0 0,0 0 0,0 0 0,0 0 0,1 0 0,-1-1 0,0 0 0,0 0 0,0 0-1,6-1 1,-5 0-503,0 0-1,0-1 0,0 1 0,0-1 0,0 0 1,-1 0-1,1-1 0,-1 1 0,7-6 0,4-4-2458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47 663 1268,'-8'1'1224,"1"0"-1,0 1 0,0 0 1,-9 3-1,14-4-145,15 2-590,-6-2-424,19 5 195,1-1 1,37 1-1,213-7 452,7-18-296,-197 13-275,271-32 320,-125 12-213,639-78 404,-587 67-499,1079-140 413,-991 122-441,51-21 33,-66-2 13,-168 36 222,-115 28 45,27-7 1261,-101 20-1668,0 1-1,0 0 0,0 0 1,0-1-1,0 1 1,0 0-1,0 0 1,0 0-1,0 0 1,0 0-1,0 1 0,0-1 1,0 0-1,0 0 1,2 1-1,-1 0 52,0 0-43,0-1 0,0 1 0,0 0 0,0 0 0,0 0 0,-1 0 0,1 0 1,-1 0-1,1 0 0,0 0 0,-1 1 0,0-1 0,1 1 0,-1-1 1,0 1-1,0 0 0,0-1 0,0 1 0,0 0 0,1 3 0,-1-4-21,3 10 110,1 1-1,-1 0 1,-1 0-1,0 0 1,1 14 0,3 64 244,-5-63-268,-8 427 862,-23-144-600,4-54-806,15-145-1463,-29 133 0,35-225 227,-1-1 0,-1 1 0,-15 30 0,-3-4-2535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20 1620,'-4'-2'423,"1"-1"-1,-1 0 0,0 1 1,0 0-1,0 0 1,-6-2-1,9 3-321,-1 1 0,0-1-1,0 1 1,0 0 0,0 0 0,0 0 0,0 0 0,0 0 0,0 1-1,0-1 1,1 0 0,-1 1 0,0 0 0,0-1 0,0 1-1,-2 1 1,-4 4 95,0-1 0,1 1 0,0 0 0,0 1 0,0 0-1,1 0 1,0 0 0,-9 15 0,8-12-4,-9 14 157,0 2-1,2 0 1,2 0-1,-16 45 1,10-16 311,-13 79 0,22-82-355,1 0 1,4 1-1,1-1 0,3 1 1,7 54-1,-4-78-188,2 0-1,1-1 1,1 0 0,2-1-1,1 1 1,0-2 0,2 1-1,2-2 1,0 0-1,32 43 1,-32-51-34,1-1 0,1 0 0,1-1 0,25 17 0,71 36 187,-69-46-179,1-2 0,1-3 0,0-1 0,2-2 0,-1-2 1,55 5-1,8-5 140,177-4 1,369-48 262,-1-38-189,-68 7-230,974-79-341,-1540 148 262,131-13-52,227-53-1,-182 9 44,-59 15-35,16-11-1505,-139 49 1087,-13 6 189,26-14-622,-11-1-5169,-9 4 2707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30 876,'-20'-29'8972,"17"35"-8505,-2 6-247,1 0 1,0 1-1,-3 23 0,-4 51 453,6-48-471,-9 105 909,6 219 0,10-229-694,6 115 213,0-138-368,15 157 334,54 300 906,-64-442-510,-6 242-1,-8-339-805,1-18-79,0 0 0,-1 0 0,-2 12 0,2-14 44,0 1 0,0 0-1,1 17 1,1-11 158,-1-3-189,0-10 245,0 0-247,0-2-302,0-1-1,0 0 1,0 0-1,0 1 1,0-1-1,0 0 1,0 0 0,0 1-1,0-1 1,0 0-1,0 0 1,0 1 0,0-1-1,0 0 1,0 0-1,0 1 1,0-1-1,0 0 1,-1 0 0,-9-2-3909,-8-19 4583,14 15-1365,-30-34-4901,19 20 2166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152 147 3064,'-24'-14'1162,"1"0"0,1-1-1,0-2 1,-25-24 0,33 29 1158,20 19 209,17 16-1427,19 18-788,3-3-1,1-2 1,2-1 0,1-3 0,79 38-1,-110-61-675,0 0-1,0-2 1,1 0-1,0-2 1,31 6-1,-48-10 186,0-1-1,-1 0 1,1 0 0,0 0-1,-1-1 1,1 1-1,0 0 1,0-1-1,-1 1 1,1-1-1,-1 1 1,1-1-1,0 0 1,-1 0 0,1 1-1,-1-1 1,0 0-1,3-3 1,-2 3 229,-1 0-159,0 0 0,0-1 0,0 1 0,0 0 0,0 0 0,0-1 1,0 1-1,0-1 0,-1 1 0,1-1 0,-1 1 0,1-1 0,-1 1 0,1-1 1,-1-1-1,2-4-495,7-25-3071,-2 12 1386</inkml:trace>
  <inkml:trace contextRef="#ctx0" brushRef="#br0" timeOffset="1">622 148 5432,'6'-26'135,"1"1"0,1-1 0,13-29 0,-14 40 1304,-10 21 542,-8 21-940,-1-3-669,-2 0 0,-16 23-1,-8 13 103,17-22-423,-34 43 1,15-32-5861,30-38 2981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53 892,'-24'-7'3870,"22"6"-2622,0 0-675,-18-6 1939,18 6-1273,-14-3 797,16 4-2001,0 0 0,-1 0-1,1 0 1,0 0 0,0 0 0,-1 0 0,1 1 0,0-1 0,0 0 0,-1 0-1,1 0 1,0 0 0,0 0 0,0 1 0,-1-1 0,1 0 0,0 0 0,0 0-1,0 0 1,-1 1 0,1-1 0,0 0 0,0 0 0,0 1 0,0-1 0,0 0-1,0 0 1,0 1 0,-1-1 0,1 0 0,0 0 0,0 1 0,0-1 0,0 0-1,0 0 1,0 1 0,0-1 0,0 0 0,0 0 0,1 1 0,-1-1 0,0 0-1,0 0 1,0 1 0,8 21 270,-1-11-249,15 23-1,92 89 734,-1-1-319,-76-78-82,71 64 1,-106-106-276,-1 0 17,28 29 2736,-27-30-1721,0-5-1097,20-51 91,-14 32-116,1 0 0,2 1-1,0 0 1,14-20 0,-1 14-18,0 1 0,2 1 0,40-31 0,12-11-9,-68 56-6,-10 12 9,0 0 1,1 0-1,-1 0 1,0 0-1,0 0 1,0 0-1,0 0 1,0 0-1,0-1 1,0 1-1,0 0 1,0 0-1,0 0 1,0 0-1,0 0 1,0 0-1,0 0 1,0 0-1,0 0 1,0 0-1,0 0 1,0 0-1,0-1 1,0 1-1,0 0 1,0 0-1,0 0 0,0 0 1,0 0-1,0 0 1,0 0-1,0 0 1,0 0-1,0 0 1,0 0-1,0 0 1,0-1-1,0 1 1,0 0-1,0 0 1,0 0-1,0 0 1,0 0-1,0 0 1,0 0-1,0 0 1,-1 0-1,1 0 1,0 0-1,0 0 1,0 0-1,0 0 1,0 0-1,0 0 1,0 0-1,0 0 1,0 0-1,0 0 1,0 0-1,0 0 1,-1 0-1,1 0 1,-19 6-54,11-2 67,-3 0-14,-1 2 0,1 0 0,-16 11 0,-17 8 14,25-15-13,16-8 10,0 0 1,0 0-1,0-1 1,0 1-1,-1-1 0,1 0 1,0 0-1,-1 0 1,1 0-1,-1-1 1,-5 1-1,0-13-8,8 11-2,1 0 0,-1 1 0,1-1-1,-1 0 1,1 0 0,0 1 0,-1-1 0,1 0-1,0 0 1,0 1 0,0-1 0,0 0-1,-1 0 1,1 0 0,0 1 0,0-1 0,1 0-1,-1 0 1,0 0 0,0 0 0,0-1-2,0 0 0,0 0 0,0 0 0,0 0 1,0 1-1,0-1 0,1 0 1,-1 0-1,1 0 0,-1 0 0,1 0 1,-1 1-1,2-3 0,1-3 1,7-23-14,20-39 0,-7 15-95,-22 51 66,-5 12-22,-14 27 62,-27 41 1,2-10 4,-15 22 18,28-41 63,28-46-53,-2 3 29,1-2-12,5-6-26,55-104-72,-20 40 18,-28 53-55,-9 14 87,0 0 0,0 0 0,0 0 0,0 0 0,0 0 0,0 0 0,0 0 0,0 0-1,0 0 1,0 1 0,0-1 0,0 0 0,0 0 0,0 0 0,0 0 0,0 0 0,1 0 0,-1 0 0,0 0 0,0 0-1,0 0 1,0 0 0,0 0 0,0 0 0,0 0 0,0 0 0,0 1 0,0-1 0,0 0 0,0 0 0,0 0-1,0 0 1,0 0 0,0 0 0,0 0 0,0 0 0,0 0 0,1 0 0,-1 0 0,0 0 0,0 0 0,0 0 0,0 0-1,0 0 1,0 0 0,0 0 0,0 0 0,0 0 0,0 0 0,0 0 0,0 0 0,0 0 0,1 0 0,-1 0 0,0 0-1,0 0 1,0 0 0,0 0 0,0 0 0,-1 4-10,0 1 0,-1 0 1,1 0-1,-5 7 0,1-1 15,-1-1 1,-9 12-1,14-20 5,-7 12 31,4-9-36,3-3 22,-6 1-5,6-2-18,0-1-1,0 1 1,1-1 0,-1 1 0,0-1 0,0 1-1,0-1 1,0 0 0,0 1 0,0-1 0,0 0-1,1 0 1,-1 0 0,0 0 0,0 0 0,0 0-1,0 0 1,0 0 0,0 0 0,-2 0 0,-8-3 1,0 0 0,0-1 1,1 0-1,-1-1 0,1 0 1,-18-12-1,-56-48 34,16 11 24,64 51-60,-13-10-27,17 13 23,0 0 0,0 0 0,0-1 1,-1 1-1,1 0 0,0 0 0,0 0 0,0-1 1,-1 1-1,1 0 0,0 0 0,0 0 0,0 0 1,-1 0-1,1-1 0,0 1 0,0 0 0,-1 0 1,1 0-1,0 0 0,-1 0 0,1 0 0,0 0 1,0 0-1,-1 0 0,1 0 0,0 0 0,0 0 1,-1 0-1,1 0 0,0 0 0,0 0 0,-1 0 1,1 0-1,0 0 0,-1 1 0,1-1 0,0 0 1,0 0-1,0 0 0,-1 1 0,2 26 1,0-21 3,1 1 1,0-1-1,1 0 0,0 0 0,0 0 0,0 0 1,1 0-1,-1-1 0,1 1 0,7 6 0,7 11 21,-1-3-4,-6-4 71,-10-16-87,-1 0-1,0 0 0,0 0 1,0 0-1,0 0 0,0 0 0,0 0 1,0 0-1,0 1 0,1-1 1,-1 0-1,0 0 0,0 0 0,0 0 1,0 0-1,0 0 0,0 1 0,0-1 1,0 0-1,0 0 0,0 0 1,0 0-1,0 0 0,0 1 0,0-1 1,0 0-1,0 0 0,0 0 1,0 0-1,0 0 0,0 1 0,0-1 1,0 0-1,-1 0 0,1 0 1,0 0-1,0 0 0,0 0 0,0 1 1,0-1-1,-2-1 2,-1 1 1,1-1-1,0 0 1,0 1-1,0-1 0,0 0 1,0 0-1,-3-3 0,-55-39 8,22 11 2,-80-73 148,106 93-122,-23-24 96,34 34-131,5 8-9,67 85 4,6-7 32,138 115 0,-124-122 73,-90-76-95,1 0 0,-1 0 1,1 0-1,-1 0 0,1-1 0,-1 1 0,1 0 0,0-1 0,-1 1 0,1-1 0,0 1 0,-1-1 0,1 0 0,3 1 0,-4-1-13,2 0 22,9-9-2,-10 7-15,0 1 1,0-1-1,1 0 1,-1 0-1,-1 0 1,1 0-1,0 0 1,2-3-1,8-19 0,-1 0 1,-1 0-1,-1-2 0,9-36 0,-9 28-3,36-125-62,-41 135-32,-4 22 73,-8 9-155,-92 100-794,79-84 377,-36 30 1,36-35-294,1 1 1,-28 34-1,-7 24-6137,30-42 2617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76 836,'-4'-33'4687,"4"30"-2774,-1-1-1050,0-10-61,0 10 1244,1 1-1473,-2-11 3022,3 28-3327,5 98 244,13 214 1055,-17-311-1472,0-1-1,1 0 0,1 1 0,0-2 1,1 1-1,9 17 0,-12-29-94,-1 0 0,1 0 0,0 0-1,0 0 1,0 0 0,0 0-1,0 0 1,0-1 0,0 1 0,0-1-1,1 0 1,-1 0 0,1 0 0,-1 0-1,1 0 1,-1 0 0,1-1-1,-1 1 1,1-1 0,0 1 0,3-1-1,8-5-880,0 0 0,0 0 0,-1-2 0,0 0 0,0 0 0,22-18 0,-10 8-3478,-7 5 793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1800,'-1'-1'522,"-6"-2"-668,-2 6 4951,-10 12-4285,18-14-490,0-1-1,1 0 1,-1 1-1,1-1 1,-1 1-1,0-1 0,1 1 1,-1-1-1,1 1 1,0 0-1,-1-1 1,1 1-1,-1 0 1,1-1-1,0 1 0,-1 0 1,1-1-1,0 1 1,0 0-1,0-1 1,0 1-1,-1 0 1,1 0-1,0-1 0,1 3 1,-1-2 82,-1 3 89,0 0 0,0 0 0,1 0 0,-1 0-1,1 0 1,1 7 0,-1-8-155,0 0 273,2 1-15,-1 1-200,10 17 351,-9-20-362,0 0 0,1 0 0,-1-1 0,1 1 1,-1-1-1,1 1 0,0-1 0,0 0 0,0 0 0,-1 0 0,1 0 0,0-1 1,0 1-1,5 0 0,-6-1 375,3-2-231,13-4-11,-17 5-190,0 0 0,0 1 0,1-1 0,-1 0 0,0 0 0,0 0 0,0 1 0,-1-1 0,1 0 0,0 0 0,0 0-1,0 0 1,-1-1 0,1 1 0,-1 0 0,1 0 0,-1 0 0,1-1 0,0 0 0,-1-1 22,1 1 0,-1-1-1,1 1 1,-1 0 0,0-1 0,0 1 0,0-1-1,0 1 1,-1-5 0,-1 1-15,-1-1-1,1 1 1,-1 0-1,-4-7 1,1 5-664,-1 1 1,1 0 0,-1 0-1,-14-10 1,13 11-1215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6 479 1488,'0'0'6963,"0"6"-6605,3 19-38,-3-24-297,1 0-1,-1 0 1,0 0 0,0 0 0,0-1-1,0 1 1,0 0 0,0 0 0,0 0 0,0 0-1,0 0 1,0 0 0,0 0 0,-1 0-1,1 0 1,0 0 0,-1-1 0,1 2-1,-1-1 3,1 0-1,-1 0 1,1-1-1,-1 1 0,1 0 1,0 0-1,-1 0 1,1 0-1,0 0 1,0 0-1,0 0 0,0 0 1,0 0-1,0 1 1,-2 28 274,0-3 299,3 53 1,-1-76-576,1-1 1,0 1 0,0 0 0,0-1-1,0 1 1,0-1 0,1 0 0,-1 0-1,1 1 1,0-1 0,0 0-1,0 0 1,1 0 0,-1-1 0,0 1-1,1-1 1,0 1 0,0-1-1,0 0 1,0 0 0,0 0 0,0 0-1,7 2 1,2-1 3,-1-1-1,1 0 1,0 0-1,1-2 1,-1 1-1,0-2 1,0 1-1,0-2 1,23-5-1,-18 3 5,0-1 0,0-1 0,0-1 0,-1 0-1,0-1 1,19-13 0,-31 18 7,1-1-1,0 0 1,-1 0 0,0 0-1,0-1 1,0 1 0,-1-1 0,0 0-1,1 0 1,-2-1 0,1 1 0,-1 0-1,1-1 1,-1 0 0,-1 1-1,2-10 1,-2 12 20,-2 3-56,1 0 0,-1 0 0,1-1 0,0 1-1,-1 0 1,1 0 0,0-1 0,-1 1 0,1 0-1,0 0 1,0-1 0,-1 1 0,1 0 0,0-1 0,0 1-1,-1 0 1,1-1 0,0 1 0,0 0 0,0-1 0,0 1-1,0 0 1,-1-1 0,1 1 0,0-1 0,0 0-1,0 1 0,0 0 0,0-1 0,0 1 0,0-1 0,0 1 0,0 0-1,0-1 1,-1 1 0,1 0 0,0-1 0,0 1 0,0 0-1,-1-1 1,1 1 0,0 0 0,0-1 0,-1 1 0,1 0-1,0 0 1,-1-1 0,1 1 0,0 0 0,-1 0 0,1-1 0,0 1-1,-1 0 1,-18 0 23,16 0-15,-4 3 1,-9 6 9,-26 16 1,36-20-19,0-1 1,0 1 0,1 0 0,-1 0-1,1 1 1,0-1 0,-8 13 0,12-16-42,-3 12-79,3-11 29,2-3-666,1 1 710,-1-1 1,1 1 0,-1-1-1,1 1 1,-1-1 0,1 1-1,-1 0 1,0 0 0,1 0-1,-1 0 1,1 1 0,3-5 5,12-9 2,-12 9 0,-4 3-241,0 0 277,0 1 0,0-1 0,0 0 0,0 1 0,0-1 0,0 1 0,0-1 1,0 1-1,0 0 0,-1-1 0,3 2 0,-2 0-2,2-1-5,-1 1 0,-1 0 7,0-1 0,0 1-1,0-1 1,1 1-1,-1-1 1,0 0-1,1 1 1,-1-1 0,1 0-1,-1 0 1,1 0-1,0 0 1,-1 0 0,1-1-1,0 1 1,0 0-1,0-1 1,2 1 0,-1-1-4,-2 1 4,0-1 0,-1 0-1,1 0 1,0 1 0,0-1 0,0 0-1,-1 0 1,1 0 0,0 0 0,0 0 0,-1 0-1,1 0 1,0 0 0,0 0 0,0 0-1,-1-1 1,2 1 0,0-1-5,1 1-13,1-2-8,2 0 22,0 0 0,-1-1 0,1 1 0,-1-1 0,0-1 0,0 1 0,0-1 0,0 0 0,-1 0 0,1 0 0,-1-1 0,5-6 0,-1-4 23,0 0 1,-1-1-1,0 0 0,-1 0 1,-1-1-1,0 1 1,-1-1-1,1-21 1,0-15 175,-2-67 1,-3 98-119,-4-131 515,1 125-225,0 0 1,-2 0 0,-11-34 0,16 60 282,-3 7-527,-1 5-92,0-1 0,1 0 0,0 1 1,0-1-1,2 1 0,-1 0 1,1 0-1,0 0 0,1-1 0,0 1 1,2 13-1,4 22 59,14 52 0,-13-65-73,6 22-474,3 0 1,33 76-1,26 20-3532,-58-118 936,-4-4 38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1040,'-1'0'146,"1"-1"0,-1 1-1,0 0 1,1 0 0,-1-1 0,0 1 0,0 0-1,1 0 1,-1 0 0,0 0 0,0 0 0,1 0-1,-1 0 1,0 0 0,0 0 0,1 0 0,-1 0-1,0 0 1,0 1 0,1-1 0,-1 0 0,0 0-1,1 1 1,-1-1 0,0 1 0,1-1 0,-1 0-1,0 1 1,1-1 0,-1 1 0,1 0 0,-1-1-1,1 1 1,-1-1 0,1 1 0,-1 0 0,1-1-1,-1 2 1,-1 3-71,1-1 0,-1 1 0,1 0 0,-2 9 0,2-11 241,-4 40 657,2 0 0,1 1 0,8 68 1,-6-105-846,5 27 742,-5-32 565,4-8-1271,9-18 147,16-40 0,-17 36 8,24-44 0,-35 70-302,1 1 0,-1-1-1,0 1 1,1 0 0,-1-1 0,1 1 0,0 0 0,-1 0 0,1 0 0,0 0 0,0 0 0,3-1-1,-4 2-9,1-1 39,1 1 1,9-1-14,-9 0-16,0 3-16,11 2 20,-11-3-5,-2 0-11,0 0-1,0-1 0,0 1 1,0-1-1,0 1 1,-1 0-1,1-1 1,0 1-1,0-1 1,0 0-1,1 1 1,-1-1-1,1 0 0,-1 0 6,0 1-1,0-1 0,0 0 0,0 1 0,0-1 0,0 0 0,0 1 0,0-1 0,0 1 0,0 0 1,-1-1-1,3 2 0,-3-1 67,1-1-66,-1 0 0,1 1 0,-1-1 0,1 0 0,-1 1 0,1-1 0,-1 0-1,1 0 1,0 1 0,-1-1 0,1 0 0,-1 0 0,1 0 0,-1 0 0,1 0 0,0 0 0,-1 0 0,1 0 0,-1 0-1,1 0 1,0 0 0,-1 0 0,1-1 0,-1 1 0,1 0 0,-1 0 0,2-1 0,5-5 19,-1 0-1,1 0 1,5-8 0,5-9 39,1-4 167,33-35 0,-49 60-195,0 2-31,0 0-1,0 0 0,0 0 0,0 0 0,0 0 0,0 0 0,0 1 0,0-1 0,0 1 0,0-1 0,0 1 0,0 0 0,-1 0 0,1 0 0,0 0 0,0 0 0,-1 0 0,1 0 0,0 1 0,-1-1 0,1 0 0,-1 1 0,2 1 0,18 26-123,-2 0 0,20 39 0,11 17-2618,-40-72 1574,-2-3-4165,1 1 1934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1732,'-2'-1'1105,"1"0"-1082,1 1 0,0 0 0,0-1-1,-1 1 1,1 0 0,0-1 0,-1 1-1,1 0 1,0 0 0,-1-1-1,1 1 1,0 0 0,-1 0 0,1 0-1,0-1 1,-1 1 0,1 0 0,-1 0-1,1 0 1,0 0 0,-1 0-1,0 0 1,-9 3 2586,-3 5-2261,1 0 0,0 1 0,1 1 0,0 0 0,0 0 0,1 1 0,-16 22 0,16-16-106,1 0 1,0 0-1,1 1 0,1 0 1,1 0-1,1 1 0,0-1 1,2 1-1,-3 31 0,11-5 288,-4-44-511,-1 0 0,0 0 0,0 0 0,1 0 0,-1 0 0,1 0 0,-1-1 0,1 1 0,-1 0 0,1 0 0,-1-1 0,1 1 0,0 0 0,-1 0 0,1-1 0,0 1 0,0-1 0,-1 1 0,1-1 0,0 1 0,0-1 0,0 1 0,0-1 0,1 1 0,-1-1-32,1 1 137,3-5-77,0-1-5,1-1-1,-1 0 0,0 0 1,0 0-1,0-1 1,6-12-1,20-52 404,0 1 370,-26 61-191,0-1 1,5-15 0,-6 29-546,12 12 1,-10-6 1,4 21 0,-6-14-283,2-1 0,-1 1 0,2-1 0,16 28-1,-22-43-75,0 1 0,0 0 0,1-1 0,-1 1 0,1-1 0,0 0 0,-1 0 0,1 1 0,0-1-1,-1 0 1,1 0 0,0-1 0,0 1 0,0 0 0,0-1 0,0 1 0,0-1 0,0 1 0,0-1 0,0 0-1,0 0 1,0 0 0,0 0 0,0 0 0,0-1 0,0 1 0,0 0 0,3-2 0,14-5-2903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11 479 1180,'-1'-1'1002,"0"0"-821,0 0 0,0 1 0,1-1 0,-1 0 0,0 0 0,1 0 0,-1 1 0,0-1 0,1 0-1,0 0 1,-1 0 0,1 0 0,-1 0 0,1 0 0,0 0 0,0 0 0,-1 0 0,1 0 0,0-2 0,1 3-37,-1 0-1,1-1 1,0 1 0,-1 0 0,1 0-1,0 0 1,-1 0 0,1 0-1,0 0 1,-1 0 0,1 0 0,0 0-1,-1 0 1,1 0 0,0 0 0,-1 0-1,1 1 1,0-1 0,-1 0 0,1 0-1,0 1 1,9 3 439,0 1 1,17 11-1,-7-3-390,-1 2 1,0 0-1,-1 2 1,-1 0-1,-1 0 0,0 2 1,-1 0-1,-1 1 1,16 28-1,-28-42-243,0-1 0,0 0 0,0 1 0,-1-1 0,1 1 0,-1 0 0,0 0 0,-1 8 0,0-12 13,0 0 0,0 1-1,0-1 1,-1 0 0,1 0 0,-1 1 0,1-1-1,-1 0 1,0 0 0,0 0 0,0 0-1,0 0 1,0 0 0,0 0 0,-1 0-1,1 0 1,-1-1 0,1 1 0,-1 0 0,0-1-1,0 0 1,1 1 0,-1-1 0,-2 1-1,0 0 36,1-1 0,-1-1-1,0 1 1,1 0 0,-1-1-1,-4 0 1,2 0 26,4 0-13,0 0 0,0-1 0,0 1 0,1-1-1,-1 1 1,0-1 0,0 0 0,1 0 0,-1 0 0,0 0 0,1 0 0,-1 0 0,1-1 0,-1 1 0,1 0 0,0-1 0,0 1 0,-1-1 0,1 1 0,0-1 0,0 0 0,-1-2 0,1-2 2,0 1 0,0-1 1,1 1-1,-1-1 0,1 1 0,0-1 1,1 1-1,-1-1 0,4-10 1,-3 10-4,5-19 3,1 1-1,2 0 1,0 1-1,2 0 1,0 0 0,19-27-1,-21 33-11,-6 13 0,-1-1 0,0 1-1,1 0 1,0-1 0,0 1-1,1 0 1,-1 1 0,6-6-1,-7 8 29,0 4-14,4 7 9,-1 0 1,0 0-1,-1 1 1,0-1-1,0 1 1,-1 0-1,1 13 1,6 16 10,-1-9-5,14 43 22,-21-70-47,2 2 3,-3-5-9,1-2-7,0 0 7,0 0 1,0 0-1,-1-1 1,1 1 0,0-1-1,0 1 1,1-3-1,1-1 2,0 2 0,0-1 0,0 0 1,-1 0-1,0-1 0,0 1 0,0-1 1,-1 1-1,1-1 0,2-9 0,-4 11 3,10-20 6,-2 9 126,12 24-92,-20-10-42,0 1 0,0-1-1,0 0 1,0 1-1,0-1 1,0 1 0,-1 0-1,1-1 1,0 1-1,0-1 1,-1 1-1,1 0 1,0 0 0,-1-1-1,1 1 1,-1 0-1,1 2 1,1 0 2,11 14-14,1 0-1,0-2 0,1 0 1,23 19-1,-33-31-20,0 1 0,0-1 0,1-1 0,0 1 0,-1-1 0,1 0 0,0 0 0,0 0 0,0-1 0,0 0-1,0 0 1,0-1 0,0 0 0,0 0 0,0 0 0,0-1 0,11-2 0,-9 1-3,-1 0 1,0-1-1,0 0 0,0-1 0,-1 1 1,1-2-1,-1 1 0,0 0 1,0-1-1,0 0 0,-1-1 0,1 1 1,-1-1-1,-1 0 0,1 0 0,7-14 1,-11 16 30,0 0 1,1 1-1,-1-1 0,0 0 1,-1 0-1,1 0 1,-1-5-1,1 2 17,-1 3 14,1 0-1,-1-1 1,0 1-1,0 0 1,0 0-1,-1 0 1,0 0-1,1 0 1,-2 0 0,1 0-1,-3-7 1,3 9 12,-4-2 9,5 3-47,0 1 0,-1 0 0,1-1 0,0 1 0,0 0 1,0-1-1,-1 1 0,1 0 0,0 0 0,0-1 0,-1 1 1,1 0-1,0 0 0,-1-1 0,1 1 0,0 0 1,-1 0-1,1 0 0,0 0 0,-1 0 0,1 0 0,0-1 1,-1 1-1,1 0 0,0 0 0,-1 0 0,1 0 0,0 0 1,-1 0-1,1 0 0,-1 1 0,1-1 0,0 0 1,-1 0-1,1 0 0,-1 0 0,-5 3 5,1-1 1,-1 1-1,1 0 1,0 0-1,-1 0 0,1 1 1,1 0-1,-1 0 1,1 0-1,-5 6 0,5-6-165,1-1-1,0 2 0,-1-1 1,2 0-1,-1 0 1,0 1-1,1 0 0,0-1 1,0 1-1,1 0 0,-1 0 1,1 0-1,0 0 0,-1 7 1,2-11 124,0-1 1,0 1 0,1-1-1,-1 1 1,0-1 0,0 1-1,0-1 1,0 1 0,0 0-1,1-1 1,-1 1-1,0-1 1,0 1 0,1-1-1,-1 0 1,0 1 0,1-1-1,-1 1 1,1 0-1,-1-1-48,1 0 0,-1 1 1,1-1-1,-1 1 0,0-1 0,1 1 0,-1-1 0,0 1 0,0-1 0,1 1 0,-1-1 0,0 1 0,0-1 0,0 1 0,0-1 0,1 1 0,-1 0 0,0-1 0,0 1 0,13-1-554,-10 0 442,-1 0 234,0-1-1,-1 1 1,1-1-1,-1 0 1,1 1 0,-1-1-1,1 0 1,-1 0 0,3-2-1,0 0 48,0 0 997,-1 6-879,0 0 1,0-1 0,0 1 0,0 0-1,-1 0 1,4 5 0,-2-2-155,0-2-2,-1-1-1,1 0 1,0 0-1,0 0 1,0 0-1,1-1 1,-1 1-1,0-1 1,1-1-1,0 1 0,5 1 1,5 0-101,0 0 0,18 0 1,-30-2 37,7 0-126,1-1 1,0 0 0,0 0-1,0-1 1,0-1-1,0 0 1,0 0-1,11-5 1,-17 5 48,0 0 1,0 0-1,0 0 1,0-1-1,-1 0 1,1 0-1,-1-1 0,0 1 1,0-1-1,0 0 1,-1 0-1,1 0 1,-1 0-1,0 0 1,0-1-1,0 0 1,3-9-1,-1 1 78,-2 0 0,0 0 0,-1 0 0,0 0 0,-1 0 0,0-1 0,-1 1 0,-1-14 0,-21-106 756,20 125-683,-14-59 1084,-3 2 1,-4 1-1,-39-83 0,61 146-1092,-10-19 641,11 19-625,0 1 0,0-1-1,-1 0 1,1 1 0,0-1 0,-1 0-1,1 1 1,-1-1 0,1 1-1,-1-1 1,1 1 0,-1-1 0,1 1-1,-1-1 1,1 1 0,-1 0-1,0-1 1,1 1 0,-1 0 0,1 0-1,-1-1 1,0 1 0,1 0 0,-1 0-1,0 0 1,-1 0 0,0 7 163,-1 5-147,1 0 0,1 0-1,0 0 1,0-1 0,1 1 0,1 0 0,0 0-1,4 21 1,6 5-371,1-2-1,2 0 1,1 0 0,2-1-1,24 37 1,-36-66-799,0 1 0,1-1-1,0 1 1,0-2 0,9 8 0,-2-3-2291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1940,'-9'-23'1753,"1"20"-628,8 3-1062,0-1-1,-1 1 1,1 0-1,-1 0 1,1-1-1,-1 1 0,1 0 1,-1 0-1,1 0 1,-1-1-1,1 1 1,-1 0-1,0 0 0,1 0 1,-1 0-1,1 0 1,-1 0-1,1 0 1,-1 0-1,1 0 0,-1 0 1,1 1-1,-1-1 1,1 0-1,-1 0 1,1 0-1,-1 1 0,1-1 1,-1 1-1,-4 0 150,4-1-145,-1 0 0,1 1-1,0-1 1,-1 1 0,1 0 0,0-1 0,-1 1 0,1 0 0,0-1 0,0 1-1,0 0 1,-1 0 0,1 0 0,0 0 0,-1 2 0,-10 11 250,1 0 0,0 1 0,1 1 0,1-1 0,0 1 0,1 1 0,1 0 0,-9 29 0,12-33-191,0 1 1,1 0-1,1 0 0,1 0 0,0 0 0,0 0 0,1 1 1,1-1-1,1 0 0,0 0 0,0 0 0,7 17 0,-8-27-104,1 1 0,0-1 0,0 0 0,1 0-1,-1 0 1,1 0 0,3 3 0,-5-5-66,1-1 1,0 1-1,0-1 1,0 1-1,-1-1 1,1 0 0,1 1-1,-1-1 1,0 0-1,0-1 1,0 1-1,1 0 1,-1-1-1,0 1 1,0-1-1,1 1 1,-1-1 0,4 0-1,1-1-131,-1 1 0,0-1 0,1 0 0,-1-1 0,0 1 0,0-1 0,0-1 0,0 1 0,0-1-1,0 0 1,-1 0 0,1-1 0,5-4 0,4-6-1763,18-23 1,-11 8-476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124 389 3636,'-1'-32'129,"-7"-100"579,5 110-59,-1 0 1,0 0 0,-15-39-1,11 46 110,6 13 298,-4 7-726,1 0-254,0 1 1,0 1-1,0-1 1,1 1 0,0-1-1,0 1 1,1 0 0,0 1-1,0-1 1,-3 13 0,-1 14 158,1 1 0,2 0 0,0 63 0,4-77-145,2 0 1,0 0 0,1 1-1,2-2 1,0 1 0,1-1-1,13 31 1,-16-46-64,-1 0-1,1 1 1,0-1-1,1 0 1,-1-1 0,1 1-1,0-1 1,5 5-1,-6-7-9,0 0-1,0 0 0,0 0 1,1 0-1,-1-1 0,0 1 1,1-1-1,-1 0 0,1 0 1,0 0-1,-1 0 0,1-1 0,7 1 1,-4-1-3,0-1 0,0 0-1,1 0 1,-1 0 0,0-1 0,0 0 0,0 0 0,0-1 0,-1 0-1,1 0 1,-1-1 0,8-4 0,5-7 27,-1 0 0,23-24 0,4-3 143,-24 29-35,-18 12 191,22 10-151,-23-7-175,0-1 0,0 1 0,-1 0 0,1 0 0,-1 0 0,1 0 0,-1 0 0,0 0 0,2 4 0,8 12 93,-10-16-101,1 0 0,0 1 0,-1-1 0,1 0 0,0 0 0,0 0 0,0-1 0,0 1 0,1 0 1,-1-1-1,0 1 0,1-1 0,-1 0 0,1 0 0,0 0 0,-1 0 0,1 0 0,0-1 0,-1 1 1,1-1-1,0 0 0,-1 0 0,1 1 0,0-2 0,0 1 0,0 0 0,-1-1 0,1 1 0,0-1 1,4-1-1,-1-1 0,28-15 15,-24 11-15,-6 4-11,0 0 1,0 0-1,0 0 0,0 1 1,1 0-1,0 0 1,-1 0-1,8-2 1,-10 4 86,19 4 16,-20-4-91,1 1 1,0-1 0,-1 1-1,1 0 1,-1 0-1,1 0 1,-1 0 0,0 0-1,1 0 1,-1 0 0,0 0-1,1 1 1,-1-1-1,0 0 1,1 3 0,11 10 58,-7-10-49,1 0 0,0 0 0,0-1 0,0 0 0,0 0 0,0 0 0,1-1 0,-1 0 0,1-1 0,0 0-1,-1 0 1,1-1 0,0 1 0,11-3 0,-7 2-67,0-2-1,0 0 0,0 0 1,0-1-1,0-1 1,0 0-1,-1-1 0,19-9 1,-26 11-134,0 0 0,0-1-1,0 1 1,-1-1 0,1 0 0,-1 1 0,0-1 0,0-1 0,0 1 0,-1 0 0,1-1 0,2-8 0,-2 6-822,-1 0 0,0 0 0,-1-1 0,2-13 0,-2-14-2027</inkml:trace>
  <inkml:trace contextRef="#ctx0" brushRef="#br0" timeOffset="1">729 0 924,'0'0'1204,"-22"9"-248,12-2 652,-6 3-343,3-3-253,4 1-36,0 10-1420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1816,'0'18'1330,"0"-10"-687,1 0 0,0 0 0,2 10 0,12 44 2537,-15-61-2867,2 1-15,-1-1-250,0 0 0,1 0 0,-1-1 0,0 1 0,0-1 0,0 1 0,1-1 0,-1 1 0,0-1-1,0 1 1,1-1 0,-1 0 0,0 0 0,1 0 0,-1 0 0,0 0 0,1 0 0,0 0 0,3-1 24,-1 0-1,0 0 0,0-1 1,0 1-1,7-4 0,5-4 146,28-21 0,-39 27-147,1-2-10,96-65 1022,-99 68-977,1 3-65,0-1 1,-1 1-1,1 0 0,0 1 1,0-1-1,0 0 0,-1 1 0,1 0 1,-1 0-1,0 0 0,1 0 1,-1 1-1,3 2 0,1 1-29,0 0 0,0-1 1,1 0-1,-1 0 0,1-1 0,0 0 0,11 4 0,-15-7-37,1 0 1,-1 0-1,0-1 0,1 0 1,-1 1-1,0-1 1,1-1-1,-1 1 0,0-1 1,1 0-1,-1 0 0,0 0 1,0 0-1,0-1 0,8-3 1,-5 1 46,-1-1 1,1 1-1,-1-1 0,0-1 1,0 1-1,0-1 0,-1 0 1,0 0-1,0-1 1,-1 1-1,1-1 0,-2 0 1,1 0-1,-1-1 0,0 1 1,0-1-1,-1 1 0,0-1 1,0 0-1,0-14 1,-2 19 27,0 0 0,0 0 0,0 0 0,-1 0 0,1-1 0,-1 1 0,0 1 0,0-1 1,0 0-1,-1 0 0,-1-3 0,3 6-39,0-1 0,-1 1 0,1-1 0,-1 1 0,1-1 0,-1 1 0,0-1 0,1 1 0,-1 0 0,1-1 0,-1 1 0,0 0 0,1 0 0,-1-1 0,0 1 0,1 0 0,-1 0 0,0 0 0,1 0 0,-1 0 0,-1 0 0,2 0 1,-3-1 87,-1 2-5,1 0-68,-1 0 0,1 0 0,-1 1-1,1-1 1,0 1 0,-1 0 0,1 0 0,0 0 0,0 0 0,0 1 0,-3 3-1,4-4-21,1-1 0,0 1 0,0 0 0,0-1 0,1 1-1,-1 0 1,0 0 0,0-1 0,1 1 0,-1 0 0,1 0-1,0 0 1,0 0 0,-1 0 0,1 0 0,0 0 0,1 0-1,-1-1 1,0 1 0,1 0 0,-1 0 0,1 0 0,-1 0 0,1 0-1,0-1 1,-1 1 0,1 0 0,2 2 0,1 2-113,0-1 0,0 0 0,0 0 0,0 0 0,1 0 0,0-1 0,0 1 1,0-1-1,1-1 0,-1 1 0,1-1 0,0 0 0,0 0 0,0 0 0,0-1 1,0 0-1,1 0 0,-1-1 0,1 0 0,11 1 0,-9-2-370,-1 0 1,1 0-1,16-3 0,7-7-3686,-17 3 1348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50 533 952,'-6'0'464,"1"-1"-1,-1 1 1,1-1 0,0 0-1,-1 0 1,-9-3 0,14 3 769,8-6-844,4-3-272,0 0 0,1 1 0,0 0 0,1 1 0,17-9 0,379-154 1034,-344 147-1033,104-36 228,159-32 93,-257 72-246,91-10 1,175-13 118,-38 30-61,-217 16-145,0 4 0,147 31 0,-186-29-66,0 2 0,-1 1 0,61 29 0,-45-16-2,-2 3 0,-1 2-1,-1 3 1,68 53 0,45 66 38,-132-114-47,-1 1 1,-2 1-1,26 47 0,25 65 27,-68-118-33,-1 0 0,-2 1 0,10 48 0,-14-44 21,-2 1-1,-2 0 0,-1 46 1,-6-1 34,-3-1 1,-5-1 0,-3 1 0,-42 137 0,25-130-97,-5-1 1,-3-3 0,-5-1 0,-67 101 0,97-166-208,-2-1 0,0-1 0,-19 18 0,25-28-442,-1 0 0,0-1 0,0 0 0,-1 0 0,0-1 0,-24 10-1,0-4-1726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1312,'-23'10'283,"0"2"1,0 0-1,2 1 1,0 2-1,0 0 0,1 1 1,1 1-1,-29 34 0,-1 7 271,-57 89-1,72-94-184,2 2 0,-39 96 1,49-98 33,-27 99 1,9 59 327,39-204-703,-3 19 47,-19 141 478,21-125-304,1 0 0,9 70 0,-1-60-41,2-2-1,20 64 1,-20-86-100,1-1 0,2 0 0,0-1 0,2 0 0,1-1 1,30 39-1,-18-32-19,0-1 0,2-1 0,1-2 1,2-1-1,37 26 0,-23-24 24,2-2 0,1-2 0,95 33-1,-71-35 18,1-3 0,95 13 0,-32-18 69,2-6 0,240-15-1,146-72 174,-480 70-343,527-129 323,-469 107-827,189-83-1,-131 27-5201,-123 64 2754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22 482 1660,'-3'1'1128,"-14"5"3786,17-6-4862,0 0 0,0 0 0,0 0-1,-1 0 1,1 0 0,0 0-1,0 0 1,0 1 0,0-1 0,0 0-1,0 0 1,0 0 0,0 0-1,0 0 1,0 0 0,0 0 0,0 1-1,0-1 1,0 0 0,0 0-1,0 0 1,0 0 0,0 0 0,0 0-1,0 0 1,0 1 0,0-1-1,0 0 1,0 0 0,0 0 0,0 0-1,0 0 1,0 0 0,0 0-1,0 1 1,0-1 0,0 0 0,0 0-1,1 0 1,-1 0 0,0 0-1,0 0 1,0 0 0,0 0-1,0 0 1,0 0 0,0 0 0,0 0-1,1 1 1,-1-1 0,0 0-1,0 0 1,0 0 0,0 0 0,0 0-1,1 0 1,32 7 962,-16-5-864,0-1 0,0-1 0,0-1-1,19-2 1,-14 1-39,168-21 573,274-37 134,5-10-272,-51 5-147,-39 10-88,-267 37-191,127-17 105,-96 8 108,-84 14 288,-50 10-216,0 1 1,0-1-1,10-5 0,-17 6-156,-1 0-32,2-6-13,-2 6 160,-1 0-205,2-6-15,-2 6 386,1 0-453,-1-1-34,0 1 0,0 0 0,-1 0 0,1-1 0,0 1 0,-1 0-1,1 0 1,-1 0 0,0-1 0,0 1 0,-1-3 0,0 1 29,-15-13 399,-20-18 1137,35 34-976,6 10-585,1 2-39,24 68 55,-25-66-51,-1 0 1,0 0-1,-1 0 1,0 0-1,-1 15 1,-1-17-108,-1 1 1,-1 0 0,0 0-1,-1-1 1,0 1-1,0-1 1,-1 0-1,-10 19 1,6-16-141,-1 0 1,0 0-1,-1-2 1,-1 1 0,-19 18-1,8-12-912,-1-1 1,-35 22-1,-51 19-5803,50-31 1793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1200,'0'0'6242,"2"10"-5577,28 169 1992,-19-127-1809,3 0 0,1-1 0,41 87 1,-55-135-591,0-1-28,2 2-209,-1-3 170,1-6 758,2-33-852,-2 0 0,-1 0 0,-4-38 1,5-76 236,-2 131-296,10-74 149,-8 80-151,0 0 1,1 0-1,0 1 0,8-17 1,1 7 22,-10 21-50,1-1 2,4 1 19,-6 2-16,2 4 2,12 8 1,-16-11-17,0 0 0,1 1 0,-1-1 0,0 0 0,0 0 0,0 0 0,1 0 0,-1 0 0,0 0 0,0 1 0,0-1 1,1 0-1,-1 0 0,0 0 0,0 1 0,0-1 0,0 0 0,0 0 0,1 0 0,-1 1 0,0-1 0,0 0 0,0 0 0,0 1 1,0-1-1,0 0 0,0 0 0,0 1 0,0-1 0,0 0 0,0 0 0,0 1 0,-1 6-20,0 1-1,-1-1 1,0 0-1,0 0 1,0 1-1,-1-1 0,0-1 1,0 1-1,-1 0 1,0-1-1,-7 9 1,-2 2-141,-1-1 1,0 0-1,-18 14 0,-59 43-761,65-60 270,29-7 639,5 5 13,0 1-1,1-1 1,0-1 0,1 0-1,15 12 1,64 43 3,-68-52-355,1 0 0,44 18 0,-53-27-1013,0 0-1,0 0 1,0-2-1,14 3 1,-6-3-1679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1512,'0'0'4309,"0"12"-3649,0-1-504,0 3 129,1 0 1,0-1-1,0 1 1,6 21 0,4-6 97,0-1 1,2-1 0,2 0-1,0-1 1,25 33-1,-10-24-3357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1084,'2'-4'907,"-1"-1"-600,-1 3-124,1-1-1,0 0 0,0 0 0,0 1 1,0-1-1,0 0 0,0 1 0,1-1 0,0 1 1,-1 0-1,1-1 0,0 1 0,0 0 1,2-2-1,1 1-7,0 0 0,0 0 0,0 1 1,1-1-1,-1 1 0,1 0 0,-1 1 1,1-1-1,0 1 0,-1 0 0,1 1 0,0 0 1,0-1-1,0 2 0,9 0 0,3 2 50,0 1 0,-1 1 0,0 1-1,0 0 1,0 1 0,-1 1 0,0 0-1,0 1 1,-1 1 0,20 16 0,-29-21-111,0 0 0,-1 1 0,0 0 0,0 0 0,-1 0 0,0 1 0,0-1 0,0 1 0,-1 0 0,0 0 0,0 0 0,0 0 0,-1 1 0,-1-1 0,1 1 0,0 11 0,-2-11-19,0 1 0,-1 0-1,0 0 1,0-1 0,-1 1 0,0-1 0,0 1 0,-1-1 0,0 0-1,-1 0 1,0 0 0,0 0 0,0-1 0,-7 9 0,0-2 44,-1 0 1,0-1 0,-14 12 0,19-19-159,-1-1 0,1 1 1,-1-1-1,0 0 1,-1-1-1,1 0 0,-12 4 1,19-8-45,-1 0 0,1 1 0,0-1 1,-1 0-1,1 1 0,0-1 1,-1 0-1,1 0 0,0 0 1,-1 0-1,1 0 0,-2-1 0,-1 0-148,0 1-720,4-1 594,-1 0 0,1 0 0,-1 0-1,1 0 1,-1 0 0,1 0 0,-1 0 0,0 0-1,0 0 1,1 0 0,-1 0 0,-2-1 0,2 1-361</inkml:trace>
  <inkml:trace contextRef="#ctx0" brushRef="#br0" timeOffset="1">700 66 920,'0'0'5521,"3"7"-4763,-2-3-631,1 2 50,0 1 1,0-1-1,0 1 0,-1-1 1,0 1-1,-1 10 0,5 111 1845,29 181-1,-16-213-1778,-13-79-666,-3-14 80,-5-15-3035,-14-55 3084,-21-90 121,33 125 363,0 0 0,2-1-1,2 1 1,1 0 0,7-58 0,-5 76-111,2 0 0,0 0-1,0 0 1,1 1 0,1-1 0,0 1 0,1 1 0,11-17-1,-14 23-41,1 1 0,0-1 0,0 1 0,0 0 0,0 0 0,1 1 0,0 0 0,7-4 0,-9 5-8,1 1-1,-1 1 1,1-1-1,-1 1 1,1-1-1,0 1 1,0 1-1,-1-1 1,1 1-1,0-1 1,0 1-1,0 1 1,5 0-1,-6 0 5,0 0 0,0 0-1,0 0 1,0 1-1,0 0 1,0-1 0,0 1-1,-1 1 1,1-1-1,-1 1 1,0-1 0,1 1-1,-1 0 1,-1 0 0,1 0-1,0 0 1,-1 1-1,1-1 1,-1 1 0,0 0-1,0-1 1,-1 1 0,1 0-1,-1 0 1,2 8-1,-1-4 15,-1 0 0,1 0 0,-2 0-1,1 1 1,-1-1 0,-1 0 0,1 1 0,-2-1-1,1 0 1,-1 0 0,0 0 0,-4 10-1,-3 1 9,-2 0 0,0 0 0,-1-1 0,0-1 0,-1 0 0,-27 25 0,7-11-262,-1-2 0,-43 28 0,14-17-1379,19-20-2292,18-12 916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86 1168,'0'0'1934,"-1"6"-1102,2 22 214,0 0-1,7 39 0,2 20 370,-5-24-622,1 26 233,-5-51 254,-1-35 155,-4-10-1284,1 1-116,0 0 2,0-1 1,0 1-1,1-1 0,-1 1 0,2-1 1,-3-12-1,0-20 88,1 0 0,3 0 0,1 0 0,2 0 1,13-70-1,-12 95-62,0 1 0,0 0 1,2 0-1,-1 1 1,2 0-1,-1 0 1,13-16-1,-17 26 151,-1 9-167,0-3-40,0 1-3,-1-1 0,1 1 0,-1-1-1,1 0 1,-1 1 0,0-1 0,-1 1 0,1-1 0,-1 0-1,0 1 1,-2 3 0,-13 32-298,-1-1-1,-25 38 0,-5 9-6572,38-68 3548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70 852,'-14'-70'12639,"15"79"-12145,10 95 812,-10-29-162,4 0 0,20 104-1,-24-176-1054,0 1-1,0 0 0,1-1 0,-1 1 0,1-1 0,-1 1 0,1-1 0,0 0 1,1 1-1,3 4 0,-4-7 12,12 4 165,-8-6-464,0 1-1,0-1 1,0-1-1,0 1 1,11-5-1,-11 3-196,4-2-631,0 0-1,-1 0 1,0-1-1,-1 0 1,1-1-1,9-10 1,-7 8-1959,5-5-828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1552,'0'0'7606,"3"3"-7306,9 11 463,-2 8 106,0-6-543,-8-13-282,0 0-1,1 0 1,-1 0-1,1 0 0,0 0 1,0-1-1,0 1 1,0-1-1,0 0 0,0 0 1,1 0-1,-1 0 1,8 2-1,-8-3-30,0-1-1,-1 1 1,1-1 0,0 0-1,0 0 1,0 0 0,0 0-1,0-1 1,0 1 0,-1-1-1,1 1 1,0-1 0,0 0-1,-1 0 1,1 0-1,0-1 1,-1 1 0,1-1-1,-1 1 1,4-4 0,5-4 128,0-1 1,-1 0 0,15-18 0,-23 26-49,0 0 19,-2 2-105,0 0 1,0-1 0,0 1 0,1 0 0,-1 0 0,0 0 0,0 0 0,0-1 0,0 1-1,0 0 1,1 0 0,-1 0 0,0 0 0,0-1 0,0 1 0,0 0 0,1 0 0,-1 0-1,0 0 1,0 0 0,1 0 0,-1 0 0,0 0 0,0 0 0,0 0 0,1 0 0,-1 0-1,0 0 1,0 0 0,1 0 0,-1 0 0,0 0 0,0 0 0,0 0 0,1 0 0,-1 0-1,0 0 1,0 0 0,0 0 0,1 0 0,-1 0 0,0 1 0,0-1 0,1 0 0,6 14 26,-5-11 12,-1 1-22,10 38 190,-10-39-103,1-3-99,0 0 1,1 0-1,-1 0 0,0-1 1,0 1-1,0-1 0,0 1 1,0-1-1,1 0 0,-1 0 1,-1 0-1,1 0 0,0 0 1,0 0-1,0 0 0,0-1 1,2-2-1,2-2 36,-1 1-1,0-1 1,0 0 0,0 0 0,-1 0 0,0-1-1,0 0 1,0 0 0,-1 0 0,3-10-1,2-10 100,7-38 0,-13 50-99,-1 13 103,-2 11-136,-4 27-18,5-33 7,-1 0 0,1 0 1,0 1-1,0-1 0,0 0 0,0 1 1,1-1-1,0 5 0,1 3 333,4-17-310,-1 1-22,0-1-1,0 0 1,0-1-1,-1 1 1,0-1 0,0 0-1,-1 0 1,4-10-1,1-10 116,-1 0-1,-1 0 0,3-40 0,-9 65-60,1-1-17,0 29 614,-3 37-459,-25 130 1599,26-191-1507,1 2-158,-1 9-5,1-9 112,-1-2-134,-4 27 419,4-26-191,-4 13 478,-6 5 927,9-20-1183,-1-1-675,-12-2 124,12 2 131,8-9-124,1 2-9,-2 1 0,0 0-1,0-1 1,0 1 0,-1-1 0,0 1-1,-1-1 1,3-7 0,5-32-2,-1 0 0,-3-1-1,1-70 1,-4 52-19,-3-42 20,-1 60-35,1 44 23,-3 10-130,-9 27 128,1 1-1,-7 43 1,-9 84 6,16-88 10,-1 25 39,11-96-19,1-1 4,0 3 35,1-6-28,4-10-25,12-21-35,-14 27 21,1 1-1,0 0 1,0 0 0,0 0-1,1 0 1,-1 1-1,1-1 1,0 1 0,0 0-1,0 1 1,0-1-1,7-1 1,-1 0-6,1 1 0,0 1 0,-1 0 0,15 0 0,-23 2 8,1 0 0,-1 0 0,0 1 0,0-1 0,0 1-1,0 0 1,0 0 0,0 0 0,4 2 0,-3-2 0,0 2-1,7 9 18,-10-7-11,-1-3 0,1 0 13,-4 3-1,1-1-15,-1 1 0,0-1-1,0 0 1,0 0-1,0 0 1,-1 0-1,0 0 1,1-1-1,-6 4 1,-15 6-278,1-2 1,-1-1 0,-39 12-1,20-8-839,0-4-1839,40-9 1933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1256,'7'-57'9594,"-18"443"-6069,15-190-2461,0-173-1340,-1-13-1625,-2 0-4374</inkml:trace>
  <inkml:trace contextRef="#ctx0" brushRef="#br0" timeOffset="1">116 363 972,'0'0'4689,"3"5"-4133,11 16-44,-13-20-464,0 0-1,-1 0 0,1 0 0,0 0 1,-1 0-1,1 1 0,0-1 0,-1 0 1,0 1-1,1-1 0,-1 0 0,0 1 1,0-1-1,1 0 0,-1 3 0,0 2 89,24 143 1716,-21-125-2075,-3-21-334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1256,'0'0'1584,"-1"-17"976</inkml:trace>
  <inkml:trace contextRef="#ctx0" brushRef="#br0" timeOffset="1">253 158 1448,'-32'38'1693,"15"-18"-214,0 1-1,1 1 0,-22 39 1,31-45-998,0 0 0,1 0-1,0 1 1,1 0 0,1 0 0,1 0 0,-2 29 0,5-44-433,0 0 1,0 0 0,0 0-1,1 0 1,-1 0-1,1 0 1,-1 0-1,1 0 1,0 0 0,-1-1-1,3 4 1,1 4 183,-3-7-186,1 0 0,-1 0 0,0 1 0,1-1 0,0-1 1,0 1-1,-1 0 0,1 0 0,0-1 0,0 1 0,0-1 0,1 1 0,-1-1 0,0 0 0,1 0 0,4 2 0,39 9 106,-45-12-159,43 4-895,-7-1-5992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1656,'0'0'7903,"7"-6"-7424,-5 5-465,8-9 175,1 2 0,1-1 0,-1 2 0,1 0 0,14-6 0,132-48 46,-94 37-2546,-63 23 1556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1524,'0'0'5877,"-8"4"-5411,-24 10-26,31-14-417,0 0 0,1 0 1,-1 1-1,0-1 0,1 0 1,-1 0-1,0 1 0,1-1 1,-1 0-1,0 1 0,1-1 1,-1 0-1,1 1 0,-1-1 1,1 1-1,-1-1 0,1 1 1,-1-1-1,1 1 0,0 0 1,-1-1-1,1 1 0,0-1 1,-1 1-1,1 0 0,0-1 1,0 1-1,-1 0 0,1-1 1,0 2-1,0 0 87,-3 3 89,1 1 1,0 0 0,0-1 0,0 1-1,1 0 1,-1 8 0,-4 16 112,-6 29 397,11-49-718,0 1-1,-1-1 1,0 0-1,-1 0 1,0 0 0,0 0-1,-1 0 1,-1-1-1,1 0 1,-2 0-1,-6 10 1,-14 16-275,25-34 249,1 0 19,0-1 0,0 0 1,0 1-1,1-1 0,-1 0 0,0 1 1,0-1-1,0 1 0,1-1 0,-1 0 1,0 1-1,0-1 0,1 0 0,-1 0 1,0 1-1,0-1 0,1 0 0,-1 0 0,0 1 1,1-1-1,-1 0 0,1 0 0,-1 0 1,0 0-1,1 1 0,-1-1 0,0 0 1,1 0-1,-1 0 0,1 0 0,-1 0 1,0 0-1,1 0 0,0 0 0,25-3-146,-10-1 54,-1 0 0,22-11 0,63-35 134,-97 49 31,0 0-5,10-2 7,-10 2 263,1 3-214,13 7-12,-16-9-88,0 1 0,0-1-1,0 1 1,0-1 0,0 1 0,-1-1-1,1 1 1,0 0 0,0 0 0,-1-1 0,1 1-1,-1 0 1,1 0 0,0-1 0,-1 1-1,0 0 1,1 0 0,0 2 0,1 1 17,15 24 114,-1 1 0,13 34-1,-26-58-125,23 50 135,-24-53-159,0 4-125,0-5 113,-1-8-124,-1-10 146,3-45 58,2 15 117,15-72-1,-16 104-130,1-1-1,0 1 0,1 0 1,1 0-1,0 1 0,1 0 1,0 0-1,16-19 0,-21 30-11,0-1-1,0 1 0,0-1 0,0 1 1,1 0-1,-1 0 0,1 0 0,0 1 0,0-1 1,0 1-1,7-3 0,4 8 78,-12-2-89,-2-1-17,-1 0 0,0 0 0,0 0-1,0 0 1,1 0 0,-1 0-1,0 0 1,0 0 0,0 0 0,0 0-1,1 0 1,-1 0 0,0 0-1,0 0 1,0 0 0,0 1 0,1-1-1,-1 0 1,0 0 0,0 0-1,0 0 1,0 0 0,0 1-1,1-1 1,-1 0 0,0 0 0,0 0-1,0 0 1,0 1 0,0-1-1,0 0 1,2 5 3,-1-1 0,0 1 0,-1-1 0,1 1 0,-1-1 0,0 1 0,0-1 0,0 1 0,-1 0 0,1-1 0,-1 1 0,0-1 0,0 0 0,-1 1 0,1-1 0,-5 8 0,-3 5-182,0 0 0,-22 28 1,-67 77-5279,65-84 2444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1044 1420,'0'0'971,"14"-1"-542,229-31 882,348-74-630,-1 22-2244,-385 59 1018,293-20 102,-38 6 1316,174-36-153,-209 36-576,-192 20-293,107-11-124,461-44 9,-580 48 232,220-20 112,-429 45-87,353-30 865,14-21-68,66-5-164,-119 22 44,18-2-28,-163 23-465,266-28 194,-382 34-367,79-11-124,-63 3 47,194-41-233,-165 24 194,-107 32 76,1 3-72,12 5 109,-15-7-1,-1 0 0,1 1 0,-1-1 0,1 0 0,0 1 0,-1-1 0,1 1 0,-1 0 0,1-1 0,-1 1 0,1-1 0,-1 1 0,1 0 0,-1-1 0,0 1 0,1 0 0,-1-1 0,0 1 0,0 0 0,1-1 0,-1 1 0,0 0 0,0 0 0,0 1 0,0-2 0,11 30 16,-2 0-1,0 0 1,5 43-1,-8-39-22,6 30 8,-3 0 1,-2 1-1,-4 115 1,-8-98 17,-6 82 3,-19 179 52,22-65 40,6-111 3,1-38 73,2-46 44,-16 126 0,2-49 91,6-42-116,0 12 23,10 146 0,1-21-57,-25-6 68,13-181-183,-35 229 134,27-191-124,-37 172 155,39-206-172,4-23-17,-52 327 104,48 180-25,14-524-119,-25 359 83,19-327-19,-6 53 70,-9 149 207,18 117-46,-7-158-79,2 78 34,14-228-25,24 110 0,33 72 334,-46-190-436,56 198 316,4 23-52,1 52 75,-61-241-331,19 121 147,-18-56 94,-8 1 0,-16 250 0,-15-161-160,2-42-54,-14 409 125,20-336-203,13-271-81,-11 144-23,6-118-708,-18 74 0,22-110 550,-2 4-380,1 1-1,-8 14 1,8-20-150,1 0 1,-1 0-1,0-1 0,0 1 0,0-1 1,0 1-1,-4 2 0,-8 6-2436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2118 0 1124,'0'0'1868,"-2"15"-1703,-10 100 175,-27 343 738,23-253-685,0 314 448,19-320-603,-1-71-121,2 62 34,-1 18-9,-1-46-56,-3 77 15,-1-151-82,1 21 5,-26 173 0,-10-32-20,-4-45 28,-22 161 49,46-142-39,10-131-36,-31 142 1,-43 36 34,30-110 0,-49 152 34,-17 7 68,30-92 123,21-67-86,17-45-50,-74 235 154,77-215-184,-19 68-22,-70 215 302,82-261-178,-33 107 81,30-88-159,5-16-22,-23 77 42,9-39-85,-36 98 51,-13 15-41,81-214-35,-27 133 0,37-130-30,21-94-4,-39 173 6,3-15 4,-3 20 10,18-51-4,7 1 0,1 178 0,15-254-29,2 97-103,0-121 76,2 0 0,12 49 1,-12-66-29,1 0 1,1-1 0,13 29 0,-8-28-15,0 0 1,0-1-1,2 0 0,0-1 1,1 0-1,0-2 0,2 1 1,-1-2-1,2 0 0,0-1 1,0 0-1,1-1 0,0-2 1,1 0-1,0 0 0,1-2 1,-1 0-1,2-2 0,-1 0 1,0-1-1,1-1 0,0-1 1,-1-1-1,41-3 0,4-7-136,0-4 0,73-24 0,-59 13 147,229-55 453,-93 51 140,42 2-39,-150 14-312,278-35 411,70-7-38,-133 18-296,112-10-44,-145 7-33,-136 17-71,207-32 129,-191 28-107,-37 7-30,86-13 52,26-3-7,34-5-16,154-24 109,-31 6-76,-232 32-117,45-8 1,85-18 76,-106 26 113,-67 12-21,294-39 172,-212 37-256,-58 7-30,694-39 794,-742 47-797,222 1 67,-107-6-46,-179 4-92,53-5 34,90-28 57,47-21-20,-116 33-55,-38 8 8,143-21 52,-90 13-77,-67 13-13,12 1 5,-36 4 0,-28 3-16,1 0-1,17-1 0,123 8-214,-109-5 220,-7-2 8,101-4-22,-131 6 8,0 0 8,11 1 2,-11-1 7,0 0-4,36-2 17,23-7-20,-26 5-5,-4-2-562,-29 5 120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1516,'0'0'3728,"3"8"-3150,13 36 567,33 67 0,-29-77-707,1-1 0,2-1 1,38 42-1,-26-36 1043,56 47 0,-89-83-1267,0-1 1,-1 0-1,1 0 0,0 0 0,0 0 0,0 0 1,-1-1-1,1 1 0,0 0 0,0-1 0,0 0 1,4 1-1,-6-1-203,2 0 1003,1-3-546,2-4-267,-1 0-1,0 0 1,-1 0-1,1 0 1,-2 0 0,1-1-1,3-14 1,14-137 958,-7 42-591,-12 95-962,-1 18-21,0 0-151,1-12-142,-1 12-122,1-7-1875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18 170 1284,'0'0'3622,"1"2"-2859,2 6-41,-2-6-44,-2 3-58,-14 159 2959,14-119-3085,1-24-149,-4 29 1,5-20 4,0-18-206,-1-9 376,0 2-288,0 13 7,0-13 1302,-1-18-1461,-1-95 97,3 50-67,0 2 48,8-56 0,-6 100-124,-3 12-32,0-1-1,1 1 1,-1 0-1,0 0 1,0 0-1,0 0 1,0 0-1,0 0 1,0 0 0,0 0-1,0-1 1,1 1-1,-1 0 1,0 0-1,0 0 1,0 0-1,0 0 1,0 0-1,1 0 1,-1 0-1,0 0 1,0 0-1,0 0 1,0 0 0,0 0-1,1 0 1,-1 0-1,0 0 1,0 0-1,0 0 1,0 0-1,0 0 1,1 0-1,-1 0 1,0 0-1,0 0 1,0 0-1,0 1 1,0-1 0,0 0-1,1 0 1,-1 0-1,0 0 1,0 0-1,0 0 1,0 0-1,0 0 1,0 1-1,0-1 1,0 0-1,0 0 1,0 0-1,0 0 1,0 0 0,1 1-1,-1-1 1,0 0-1,0 0 1,0 0-1,0 0 1,0 0-1,0 1 1,36 67 29,-21-37 22,26 41 0,-35-63-39,1 0 0,0 0 0,1 0 0,0-1 1,0 0-1,1-1 0,0 1 0,14 7 0,-19-13-3,-1-1 1,1 1-1,-1-1 0,1 0 1,-1 0-1,5 0 0,-5-1 192,1-3-95,12-11 17,-15 13-115,0 0 1,0 0 0,0 1 0,-1-1 0,1 0 0,0 0-1,-1 0 1,1 0 0,0 0 0,-1 0 0,1 0 0,-1 0-1,0 0 1,1 0 0,-1 0 0,0 0 0,1 0-1,-1 0 1,0-2 0,1-2 28,4-21 71,0-1 0,-2 1 0,0-1 0,-2-27 0,2-24 73,0 1 128,1-7-2196,-4 82 1196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1708,'-2'3'790,"-9"22"3729,12-21-4096,5 15-34,-6-19-366,1 1-1,-1-1 0,0 1 1,0-1-1,1 1 0,-1-1 1,0 0-1,1 1 0,-1-1 1,1 1-1,-1-1 1,0 0-1,1 0 0,-1 1 1,1-1-1,-1 0 0,1 0 1,-1 1-1,1-1 0,-1 0 1,1 0-1,0 0 0,-1 0 1,1 0-1,-1 0 0,1 0 1,-1 0-1,1 0 0,-1 0 1,2 0-1,2 1 97,0-1-1,0 1 1,0-1 0,0 0-1,0 0 1,1 0-1,-1 0 1,0-1-1,0 0 1,0 0 0,5-1-1,-2-2-13,1 0-1,-1 0 0,1 0 1,8-8-1,-12 10-28,0-1 0,0 0-1,0-1 1,-1 1 0,1-1 0,-1 1-1,0-1 1,0 0 0,0-1 0,-1 1-1,1 0 1,-1-1 0,0 1 0,0-1 0,-1 0-1,1 1 1,-1-1 0,0 0 0,0 0-1,-1 0 1,0 0 0,0-5 0,0 6 114,-1 0-25,-5-13-22,5 16-123,0 0 0,0-1 0,0 1-1,0 0 1,0 0 0,0 1 0,-1-1 0,1 0 0,0 0 0,0 0 0,-1 1 0,1-1 0,0 1 0,-1-1 0,1 1-1,-1 0 1,1-1 0,0 1 0,-1 0 0,1 0 0,-1 0 0,-2 0 0,-4 1 74,0 2-55,1 0 1,0 0 0,0 0-1,0 1 1,0 0 0,1 0-1,-1 1 1,1 0-1,-9 9 1,7-5 9,0 2-1,1-1 1,0 1 0,1 0-1,0 0 1,1 1-1,0 0 1,0 0 0,-4 23-1,8-28-31,0 1-1,0-1 1,1 0-1,0 0 1,0 0-1,1 1 1,0-1-1,0 0 1,1 0-1,0 0 1,0 0-1,1 0 1,0-1-1,0 1 1,0-1-1,1 0 1,0 1-1,9 9 1,-6-8-42,1 0-1,0-1 1,0 0-1,1 0 1,0-1-1,0 0 1,0-1-1,1 0 1,19 8-1,-22-11-268,-1 0 0,1 0-1,0-1 1,0 0-1,0 0 1,0-1 0,0 1-1,0-1 1,0-1 0,0 0-1,0 0 1,0 0-1,0-1 1,0 1 0,-1-2-1,10-3 1,-4 0-2579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82 320 1920,'-27'-21'7644,"25"23"-7143,1 1-381,-1 0 1,1 0-1,0 1 0,0-1 0,0 0 1,0 1-1,0-1 0,1 0 1,0 1-1,-1-1 0,1 0 0,0 1 1,2 6-1,8 53 478,-5-39-394,2 8 65,1 0 1,1 0-1,1-1 0,23 45 0,6 13 1203,-38-87-356,-5-9-1005,-59-124 221,36 65-164,4 0 0,-22-97 1,43 151-144,1-1-1,0 0 1,1 0-1,0 0 1,1 0 0,0 0-1,1 0 1,1 0 0,0 1-1,1-1 1,0 1 0,1 0-1,0 0 1,1 0 0,0 1-1,1 0 1,0 0-1,1 1 1,0 0 0,18-18-1,-22 25-21,0-1 0,0 1 0,0 1-1,0-1 1,0 0 0,1 1 0,-1 0 0,1 0-1,0 0 1,0 1 0,-1 0 0,1 0 0,0 0-1,0 0 1,7 0 0,-10 2 0,1 0 0,-1-1 0,0 1-1,0 0 1,0 0 0,0 0 0,0 0 0,0 0 0,0 0 0,0 1-1,-1-1 1,1 1 0,0-1 0,-1 1 0,1 0 0,-1-1 0,0 1-1,1 0 1,-1 0 0,1 3 0,1 0 4,-1 1-1,1 0 1,-1 0-1,-1 0 1,3 12-1,-3-2-40,0 0 0,-1 1-1,-1-1 1,0 0 0,-2 1 0,0-1-1,-5 18 1,-44 109-2329,43-119 1463,-5 9-5246,8-20 2271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 1572,'-2'-2'1166,"-4"-7"707,-3-6 5698,6 21-7086,0-1-393,1 0-1,-1-1 0,1 1 1,1 0-1,-1 0 1,1 0-1,0 1 1,0-1-1,0 0 1,1 0-1,0 1 0,0 5 1,3 20 47,12 108 1387,-3-50-6463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1092,'0'3'850,"-5"12"4710,10-15-5133,13-1-29,-13 0-32,0-2-25,4-4-178,1-1 1,-1-1-1,-1 1 0,1-1 1,-1-1-1,-1 0 0,0 0 1,-1 0-1,1-1 0,-2 0 0,0 0 1,5-15-1,8-25 713,-2 0-1,-3-2 1,10-79-1,-22 128-657,0 1-30,-10 26 166,2 0 1,-8 39 0,10-30-217,0 58 0,6-78-170,-1 0-1,1 0 1,1 0 0,0 0-1,1 0 1,1 0 0,-1-1-1,8 15 1,-8-21-207,0 0 0,1 1 0,0-1-1,0 0 1,0-1 0,1 1 0,0-1 0,0 0 0,0 0-1,0 0 1,0-1 0,1 0 0,-1 0 0,1 0-1,0-1 1,0 0 0,0 0 0,10 2 0,-12-3-1545,0-2-1281,15-2 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79 229 1224,'-13'1'1038,"1"-1"0,0-1-1,0 1 1,-15-5 0,24 5 1471,12-4-2009,22-12 86,61-22 0,193-51 8,-280 87-631,84-29-1407,-31 7-2370,-24 5 1193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 1904,'-3'-7'1590,"1"3"1521,15 23 847,11 25-3414,66 180 1483,-12-25-848,-11-52 809,-66-146-1731,-1-1-215,0 1 0,0-1 0,0 0 0,0 1 0,0-1 0,0 0 0,0 1 1,0-1-1,0 0 0,0 0 0,0 1 0,1-1 0,-1 0 0,0 1 0,0-1 0,0 0 0,0 0 0,1 1 0,-1-1 0,0 0 0,0 0 0,1 0 0,-1 1 0,0-1 0,0 0 0,1 0 0,-1 0 0,0 0 0,1 0 0,-1 1 0,0-1 0,0 0 0,1 0 0,-1 0 0,0 0 0,1 0 0,-1 0 0,0 0 0,1 0 0,-1 0 0,0 0 0,1 0 0,-1 0 0,0 0 0,0-1 0,1 1 1,-1 0-1,0 0 0,1 0 0,-1 0 0,0 0 0,0-1 0,1 1 0,-1 0 0,7-11 104,0 0-1,-1 0 1,0 0 0,-1-1 0,5-16-1,7-28 190,-3-2 0,7-64-1,2-118 178,-20 200-435,-2 28-111,2-52 215,-3 58-398,-1-1 1,1 1 0,-1 0 0,-1 0 0,1-1-1,-1 1 1,-4-9 0,6 14-458,-9-6-534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1896,'0'3'1004,"3"83"3320,-1 43-1160,-2-104-2437,1 0 1,7 35-1,-1 9 1280,-6-66-1661,-1-1 24,0-33 2496,11-105-2367,-11 134-492,5-24 120,0-1 0,11-29 0,-13 49-106,-1 1 0,1-1 0,0 1 0,1 0 0,-1 0 0,1 0 0,0 0 1,1 0-1,-1 1 0,1 0 0,0 0 0,1 0 0,8-6 0,-9 9-12,0 0 0,0 0 0,0 0 0,0 1-1,0-1 1,0 1 0,0 0 0,0 1 0,1-1 0,-1 1 0,0 0-1,0 1 1,9 1 0,-4 0 5,0 0 1,0 1-1,0 0 0,0 0 1,-1 1-1,10 6 0,42 28 147,-59-37-129,-2-1-26,0 0 0,1 0 0,-1 1 0,0-1 0,0 0 0,0 0 0,1 1 0,-1-1 0,0 0 0,1 0 0,-1 0 0,0 0-1,1 0 1,-1 1 0,0-1 0,1 0 0,-1 0 0,0 0 0,0 0 0,1 0 0,-1 0 0,0 0 0,1 0 0,-1 0-1,0 0 1,1 0 0,-1 0 0,0-1 0,1 1 0,-1 0 0,0 0 0,1 0 0,-1 0 0,0 0 0,1-1 0,-1 1 0,0 0-1,0 0 1,1 0 0,-1-1 0,5-14 20,0-1-1,4-22 1,-8 27-24,1 0 0,1 0 0,0 1 1,0-1-1,1 1 0,0-1 0,1 1 0,0 0 1,9-12-1,-13 21-2,0 0 0,-1 1 0,1-1-1,0 0 1,0 0 0,0 1 0,0-1 0,0 0 0,0 1 0,0-1 0,0 1 0,0-1-1,0 1 1,0 0 0,0-1 0,0 1 0,1 0 0,-1 0 0,0 0 0,0 0 0,0 0 0,0 0-1,0 0 1,0 0 0,1 0 0,-1 1 0,0-1 0,0 0 0,0 1 0,0-1 0,0 1 0,0-1-1,0 1 1,2 1 0,1 1 0,-1 0 0,1 0 0,0 0 0,-1 0 0,0 1 0,0 0 0,3 4 1,1 4-75,-1-1 0,-1 1 1,0 0-1,0 1 1,-1-1-1,-1 1 1,3 19-1,-1 7-762,0 47 0,-5-66 148,4 74-1431,-2-77-1171,6 27 0,-2-25-603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13 551 1052,'-1'-2'1388,"-2"-9"611,1 5-1305,1 0 0,-1 0 0,1 0 0,0 0 0,0 0 0,1 0 1,0-9-1,5-13 134,1 0 1,2 1 0,12-31 0,4-14 51,1-6 103,-13 42-10,-1-1 1,8-49-1,-14 58 394,-5 28-1358,0 0 0,0 0 1,0 0-1,0 0 0,0 0 0,1 0 1,-1 0-1,0 0 0,0 1 0,0-1 0,0 0 1,0 0-1,0 0 0,0 0 0,0 0 1,1 0-1,-1 0 0,0 0 0,0 0 1,0 0-1,0 0 0,0 0 0,0 0 1,0 0-1,1 0 0,-1 0 0,0 0 1,0 0-1,0 0 0,0 0 0,0 0 1,0 0-1,0 0 0,1 0 0,-1 0 1,0-1-1,0 1 0,0 0 0,0 0 1,0 0-1,0 0 0,0 0 0,0 0 1,0 0-1,0 0 0,0 0 0,1 0 1,-1-1-1,0 1 0,0 0 0,0 0 0,0 0 1,0 0-1,0 0 0,0 0 0,0 0 1,0-1-1,0 1 0,0 0 0,0 0 1,0 0-1,0 0 0,0 0 0,0 0 1,0 0-1,0-1 0,0 1 0,8 40 153,-4-15-90,23 212 248,-17 6-124,-7-149-138,-2-65-41,-2-1 1,-4 32 0,3-48-45,0 0 0,-1 0 0,0 0 0,-1-1 0,0 1 0,-1-1 0,-8 16 0,12-26 16,0 1 0,0-1 0,0 1 0,-1-1 0,1 1 0,0-1 0,-1 1 0,1-1 0,0 0 0,-1 0 0,0 0 0,1 0 1,-1 0-1,1 0 0,-1 0 0,0-1 0,0 1 0,0-1 0,1 1 0,-3 0 0,2-1-21,-1-2-18,-11-7 21,13 9 24,1-1-1,-1 1 1,0-1-1,1 0 1,-1 1-1,1-1 1,-1 0 0,1 0-1,-1 1 1,1-1-1,0 0 1,-1 0-1,1 0 1,0 0-1,0 1 1,0-1-1,0 0 1,-1 0-1,1 0 1,0 0 0,1 0-1,-1-1 1,2-11-29,-1 10 28,-1 0 1,1 0-1,0 1 1,0-1-1,1 0 1,-1 0-1,0 1 1,1-1-1,0 0 1,-1 1-1,1 0 1,0-1-1,3-1 1,29-25-101,-29 26 77,15-10-539,1 1 0,1 1 0,35-14-1,-26 13-808,-4-2-1830,-17 9-1761,4-2 1195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22 771 1644,'-3'-1'820,"-8"-1"-218,3 0 2283,11-2-2490,1 0-305,1 0 0,0 0 0,0 0 1,0 0-1,0 1 0,0 0 0,1 0 0,-1 1 0,11-4 0,3-2 22,433-160 1230,-452 168-1342,59-20 106,275-83 513,24 15-227,-36 14-65,224-68 100,-515 131-386,241-88 636,-263 96-527,0 1-1,0-1 0,11 0 0,-17 3-48,1 2 14,-1 0-87,0 1 0,0-1 1,0 1-1,0 0 0,-1-1 0,1 1 0,-1 0 1,0 1-1,0-1 0,0 0 0,3 7 0,16 49 287,-17-47-274,13 54 257,17 135 0,-27-152-219,36 305 393,-17-125-211,-5-7-510,-19-184-346,-3 0 1,-1 0-1,-13 69 0,11-92-480,-1 0-1,0 1 1,-2-2 0,-12 24 0,2-12-1698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1432,'-10'2'285,"-1"1"0,1 1 0,0 0 0,-1 0 0,2 1 0,-1 0 0,1 0 0,-1 2 0,-8 6 0,-11 12 366,-31 34-1,48-47-511,-10 12 200,1 2 0,1 0 0,-23 40 1,-37 89 574,56-98-583,2 1 1,3 1-1,3 1 1,2 1-1,2 0 0,-5 114 1,16-145-182,2 1 0,0 0 0,3-1 0,0 1-1,16 54 1,-15-69-100,1 0-1,0-1 0,2 1 0,-1-1 0,2 0 0,0-1 1,1 0-1,0-1 0,1 0 0,1 0 0,0-1 1,16 12-1,-3-7-9,1-1-1,1 0 1,0-3 0,1 0 0,0-2 0,1 0 0,0-2-1,1-2 1,58 8 0,-21-9 20,0-3 0,0-2 0,102-14 0,-55-5-14,-2-5 1,114-40-1,-77 16-13,74-20 7,-94 35-7,105-29-6,390-102 58,-453 116-89,-46 11 1,163-48 26,-265 77-51,-12 5 12,1-1 1,-1-1 0,0 0 0,0-1-1,0 0 1,18-13 0,-27 16-123,4-7-116,-26-17-8938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28 904,'2'-15'7591,"-2"15"-7516,9 7 879,10 16-692,-5 4 211,-2-1-1,-1 1 1,-1 1 0,10 43-1,-6-22-14,41 158 1386,-52-192-1622,1 1 925,12 32 1871,-16-50-2963,1 0-1,-1 0 1,0-1-1,1 1 1,-1 0-1,1 0 1,0 0-1,-1 0 1,3-3-1,1-6 51,1-14 248,2-40-1,-1 13-75,36-210 691,-37 216-1320,2-11-4376,1 42-6598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56 134 856,'-34'210'9725,"19"-99"-1646,14-118-7891,-3-30 161,2 1 0,3-45 0,1 60-229,0 1 1,1 1-1,1-1 1,1 0 0,1 1-1,9-20 1,-15 37-112,1 1 1,0-1 0,0 0 0,0 1-1,1-1 1,-1 0 0,0 1 0,1 0-1,-1-1 1,1 1 0,-1 0 0,1-1-1,-1 1 1,1 0 0,0 0 0,0 1-1,-1-1 1,3-1 0,0 1 0,0 1 0,0-1 0,0 1 0,0-1 0,0 1 0,0 0 0,0 1 0,6 0 0,4 2 6,0 1 0,0 1 0,-1 0 0,13 7 0,11 8 28,-1 2 0,-1 2 0,33 28 0,-53-40 3,-13-11 33,-2-1-80,0 0 1,0-1 0,0 1-1,0 0 1,0 0-1,0-1 1,0 1 0,0 0-1,0 0 1,0-1 0,0 1-1,1 0 1,-1 0-1,0 0 1,0-1 0,0 1-1,0 0 1,0 0 0,1 0-1,-1 0 1,0-1-1,0 1 1,0 0 0,1 0-1,-1 0 1,0 0 0,0 0-1,1 0 1,-1 0-1,0 0 1,0 0 0,0-1-1,1 1 1,0 0-1,-1 0 1,1 0-1,-1 0 1,0 0-1,1 0 1,-1-1-1,1 1 1,-1 0-1,1 0 1,-1-1 0,0 1-1,1 0 1,-1-1-1,1 1 1,-1 0-1,0-1 1,0 1-1,1-1 1,-1 1-1,0 0 1,0-1-1,1 1 1,-1-1-1,0 1 1,0-1-1,0 1 1,0-1-1,0 0 1,7-70 22,0-11-11,-6 72-15,1 1 0,1 0-1,-1 0 1,2 0 0,-1 0 0,7-12-1,-9 19 2,0 1 0,0-1 0,0 1 0,0-1 0,0 1 1,0 0-1,0 0 0,0-1 0,1 1 0,-1 0 0,0 0 0,1 0 0,-1 0 0,1 0 0,-1 1 0,1-1 0,0 0 0,-1 1 0,1-1 0,-1 1 0,1-1 0,0 1 0,3 0 0,-3 0-21,0 1 0,0-1 0,0 1 0,-1-1 0,1 1 0,0 0 0,0 0 1,0 0-1,-1 0 0,1 0 0,-1 0 0,1 0 0,-1 1 0,1-1 0,-1 0 0,0 1 0,1-1 0,-1 1 0,0 0 0,2 3 0,2 6-423,-1 0 0,1 1 0,-2-1-1,0 1 1,0 0 0,1 22 0,-1-14-4123,7 26 0,-7-33 570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31 227 1448,'-28'-104'7988,"27"99"-7675,0-1 0,1 0-1,0 1 1,0-1 0,0 0 0,1 1-1,0-1 1,0 0 0,0 1 0,1-1-1,0 1 1,0 0 0,0-1 0,4-5-1,-3 8-232,0 0 0,0 0 0,0 1 0,0-1-1,0 1 1,1-1 0,-1 1 0,1 0 0,-1 0-1,1 1 1,0-1 0,0 1 0,0 0 0,0 0 0,0 0-1,0 0 1,0 1 0,0 0 0,0 0 0,0 0 0,0 0-1,0 0 1,0 1 0,0 0 0,0 0 0,0 0-1,5 2 1,-4-1-41,0 0 0,0 1 0,0-1 0,0 1 0,-1 0 0,1 0 0,-1 0-1,0 1 1,0 0 0,0 0 0,0 0 0,-1 0 0,0 0 0,1 1 0,-2-1 0,1 1 0,0 0-1,-1 0 1,3 10 0,-2 0 2,-1-1 0,0 1 0,-2 0-1,1-1 1,-2 1 0,0 0 0,-1 0 0,-4 17-1,-6 15 83,-22 53 0,13-42-49,20-54-64,0 0 0,-1 0 0,2 1 1,-1-1-1,0 0 0,1 1 0,0-1 0,0 5 0,0-8-8,0 0 0,1 1 0,-1-1-1,0 0 1,1 0 0,-1 0-1,0 0 1,1 0 0,-1 0-1,1 0 1,0 0 0,-1 0 0,1 0-1,0 0 1,-1 0 0,1 0-1,0-1 1,0 1 0,0 0 0,0-1-1,0 1 1,0 0 0,0-1-1,0 1 1,0-1 0,0 1-1,0-1 1,0 0 0,0 0 0,0 1-1,3-1 1,13 0-99,0 0 0,0-1 0,33-7 0,-31 5-7,15-3-316,0-2 1,-1-1-1,39-16 1,-46 14-1074,0-2 1,27-17 0,-36 18-2089,-5-1 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0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21 378 1756,'-5'-15'838,"1"0"0,0 0 0,1 0 0,1-1-1,0 1 1,2-1 0,-1 0 0,4-21 0,-1 24-593,0 0 1,2 0-1,-1 0 1,2 1-1,0-1 0,0 1 1,1 0-1,0 1 1,1-1-1,10-11 0,18-20 499,-32 40-656,1 0 0,-1 0 0,1 0 0,0 1 0,0-1 0,0 1 0,0 0 0,0 0 0,5-1 0,-5 1 205,0 5-161,-1-1-98,-1-1-15,0 0 0,0 0-1,0 0 1,0 0 0,0 1-1,-1-1 1,1 1 0,-1-1-1,1 1 1,1 2 0,-1 3 77,-1 11-41,-1-1 0,-1 1 0,0 0 0,-1-1 1,-1 1-1,-8 25 0,2-4 22,1 21 35,8-58-109,0-1 0,0 1 1,0 0-1,0 0 0,1-1 0,-1 1 1,0 0-1,1-1 0,-1 1 0,1-1 0,0 1 1,0-1-1,-1 1 0,1-1 0,0 1 1,0-1-1,2 2 0,-1-1 8,2 3-2,1-1 0,0 0-1,0 0 1,0 0 0,0-1-1,1 0 1,-1 0-1,1 0 1,9 3 0,5 2 10,-9-3-7,-1 0 0,1 0 0,-1 1 0,-1 0 0,1 1 0,-1 0 0,0 0 0,14 17 0,-20-19-2,3 20-3,-8-18-8,0-3 1,2-3 1,0 0 1,0 1-1,0-1 1,-1 0-1,1 0 1,0 1-1,-1-1 1,1 0 0,-1 0-1,1 0 1,-1 0-1,0 0 1,0 0-1,1 0 1,-3 2-1,-1 1 6,-1 4 21,-1-1-1,0 0 1,-1 0 0,1-1-1,-1 0 1,-1 0-1,1 0 1,-1-1 0,0 0-1,0-1 1,0 0 0,-1 0-1,1-1 1,-1 0-1,0 0 1,-12 1 0,3-1-516,0 0 0,-31-1 0,-32-8-6369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21 474 1276,'-1'-1'256,"-1"0"-1,0 0 0,1 0 1,0 0-1,-1-1 1,1 1-1,0-1 0,-1 1 1,1-1-1,0 1 1,0-1-1,0 1 1,0-1-1,1 0 0,-2-2 1,2 3-155,0-1 1,0 1 0,0-1-1,0 1 1,0 0-1,0-1 1,1 1 0,-1 0-1,0-1 1,1 1 0,-1 0-1,1-1 1,-1 1-1,1 0 1,0 0 0,0 0-1,-1 0 1,1-1-1,0 1 1,2-1 0,1-2 6,0 1 1,0 0-1,0 0 1,0 0-1,1 1 1,9-5-1,0 1 60,198-88 1132,21 17-599,-118 42-498,294-85 859,-335 101-838,2 4 1,0 3 0,122-4-1,-145 15-36,68 8 0,-99-4-99,1 1 0,0 1 0,-1 1-1,0 1 1,38 17 0,-38-12-25,0 1 0,0 1 0,-1 1 0,-1 1 1,-1 1-1,21 21 0,-14-9 30,-2 1 0,-1 2-1,28 49 1,-18-19 56,27 71 1,12 66 74,-35-87-258,-6 1 1,23 150-1,-50-227-310,0 0-1,-3 0 1,-2 40-1,-1-56-631,-1 0 0,0 1 0,-2-1 0,0 0-1,-1-1 1,-17 36 0,5-22-1974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1 872,'-17'0'566,"0"1"115,0 0 0,0 1-1,0 1 1,-20 6 0,14-1-393,0 1 1,1 1 0,0 1-1,1 0 1,0 2-1,1 1 1,0 0-1,1 2 1,1 0 0,0 1-1,2 1 1,0 0-1,0 1 1,2 1-1,1 0 1,-15 30 0,-63 145 600,76-155-716,3 0 0,1 1 0,2 1 0,2-1 0,-2 45 0,7-58-88,2 1 0,1-1 0,1 0 0,2 0 0,0 0-1,2 0 1,1-1 0,15 37 0,-15-47-53,1-2 1,1 1-1,0-1 1,1 0-1,0-1 0,1 0 1,1-1-1,0 0 0,14 10 1,-4-6 0,0-1 0,2-1 1,-1-2-1,2 0 1,31 11-1,-21-9-16,1-3 0,0-1 0,1-1-1,0-2 1,43 3 0,-4-5 32,149-9 1,99-45-21,-262 35-25,406-73 91,-316 62-98,142-15 11,-167 26 6,-66 5-18,71 0 0,-125 6 8,14 3 24,-8-2-164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 1620,'-21'-28'15262,"17"54"-14608,1 0-1,2 0 1,1 0-1,3 35 0,-1-28-348,0 24 207,7 87 701,-6-116-843,1 0 0,17 55 0,-20-78-311,1 1-1,0-1 1,1 1 0,-1-1 0,1 0 0,0 0-1,0 0 1,7 7 0,-8-10-50,1 0 0,-1 0-1,1 0 1,-1-1 0,1 1 0,0-1 0,0 1 0,0-1-1,-1 0 1,1 0 0,0-1 0,1 1 0,-1-1 0,0 1-1,0-1 1,0 0 0,5 0 0,1-1-226,1 0 1,-1-1-1,0 0 0,0 0 1,-1-1-1,1 0 0,0 0 1,-1-1-1,0 0 0,16-11 1,-13 7-932,0-1 0,12-12 0,16-24-6993,-25 27 3464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1660,'0'0'9178,"0"8"-8334,1 227 3164,2-83-2416,-1-114-1844,13 71 0,-14-101-116,-1-7-294,1 7-1858,-1-2 1048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6 337 1308,'0'-3'1086,"-2"-14"719,0 4-481,1 1-1,1-1 1,0 0-1,3-23 1,-1 27-931,0 0 0,0 0 0,1 0 0,1 0 0,0 0 0,0 1 0,0-1 0,1 1 0,0 0 0,8-8 0,9-12 521,-14 17-626,0 1 0,0 1 0,0 0 0,1 0 0,1 1 0,11-9 0,-17 14-209,1 0-1,-1 0 0,1 1 0,0-1 1,0 1-1,0 0 0,1 0 1,-1 1-1,0-1 0,1 1 0,-1 0 1,1 1-1,-1-1 0,1 1 1,-1 0-1,10 2 0,-13-2-68,0 1 1,0 0-1,0-1 0,-1 1 1,1 0-1,0 0 0,-1 0 0,1 0 1,0 1-1,-1-1 0,1 0 1,-1 1-1,0-1 0,1 1 1,-1-1-1,0 1 0,0 0 0,0 0 1,0-1-1,0 1 0,-1 0 1,1 0-1,0 0 0,-1 0 1,1 0-1,-1 0 0,0 3 0,1 4 11,-1-1-1,0 1 0,-1-1 0,-2 17 0,-7 16 51,-19 54-1,7-30-18,19-54-41,0 0 0,0 1-1,1-1 1,0 1 0,1 23-1,1-30-6,1 0 0,-1 0-1,1 0 1,1 0-1,-1 0 1,1-1 0,0 1-1,0 0 1,0-1 0,0 1-1,1-1 1,0 0 0,0 0-1,0 0 1,0 0 0,6 5-1,3 1 1,1-1-1,-1 0 1,1 0-1,19 8 1,61 23 14,-64-30-14,-1 2 0,-1 1 0,38 24 0,-64-36-4,1 0 0,-1 0 0,0 0 0,0 0 0,0 1 0,0-1 1,0 0-1,0 1 0,0-1 0,0 0 0,-1 1 0,1-1 0,0 3 1,0-3 7,-4 2-2,1 0-15,-1 0 0,0 0 0,0 0 0,0-1 1,0 1-1,0-1 0,0 0 0,-1 0 0,1 0 0,-1 0 0,0-1 0,-6 3 0,-29 8-568,-2-1 0,1-2 0,-1-2 0,0-2 0,-1-1 0,1-2 0,-42-4 0,66 0-1841,0-1 1,-19-5 0,17 2-1356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27 384 1788,'-3'-1'758,"0"-1"0,0 0 0,0 0 0,0 0 0,0 0-1,-4-4 1,5 4 356,5-1-638,3-4-322,1 0-1,1 1 0,-1 0 1,1 0-1,0 1 0,0 0 1,18-8-1,3-3 69,200-92 790,-135 67-613,-3 3 235,176-48 1,-247 81-551,0 0 0,1 2 0,0 0 0,-1 2 0,1 0 1,0 1-1,0 1 0,0 1 0,-1 1 0,1 1 0,-1 1 0,0 1 0,0 0 1,0 1-1,-1 1 0,19 12 0,-15-7-16,-1 2 1,-1 1-1,0 1 0,-2 0 0,0 1 1,0 1-1,-2 1 0,0 1 1,-2 0-1,0 1 0,18 38 0,-13-16 25,-3 1 0,-1 0 0,-2 1-1,13 84 1,-20-66-52,-2-1 1,-3 1-1,-7 78 0,1-92-494,-20 88-1,17-113-14,-1 0 1,0 0-1,-2 0 0,-1-2 0,-17 29 0,24-46-324,1-1 0,-1 0 0,0 0 0,-1 0 0,1 0 0,-8 6 0,-5-1-2096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1596,'-10'2'472,"0"0"1,0 1-1,0 0 0,0 0 1,1 1-1,-1 1 0,1-1 1,0 2-1,-10 7 0,5-3-113,2 1 0,-1 1-1,1 0 1,1 1 0,-10 14 0,-6 14 223,2 1 1,-36 85 0,41-78-269,2 0 0,2 1 0,3 0 0,1 2 0,3-1 0,2 1 0,0 102 0,8-123-173,1-1 0,2 1 0,1-1 0,10 35 0,-10-50-74,0-1 0,1 1 0,1-1 0,0-1-1,16 24 1,-6-14 55,42 42-1,-39-46-75,1-1 0,1-1 0,0-1 0,1-1 0,1 0 0,0-2 0,1-1 0,1-2 0,-1 0 0,42 10 0,-29-12-2,1-2 1,1-1 0,-1-2 0,1-1 0,-1-3-1,73-9 1,99-34 76,-105 15-491,179-74-1,-259 91-78,32-20 1,-19 4-1320,-6-4-3314,-25 20 2137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6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1884 18 1444,'1'-1'270,"-1"0"-1,1 0 1,0 0 0,0 0-1,0 0 1,0 0-1,-1 0 1,1 0 0,-1 0-1,1 0 1,-1-1 0,2-2 2123,-8 6-1915,-22 10 362,-46 27 1,-28 26 193,-110 93 1,-80 95 2,240-207-836,-144 144 420,57-53-196,-131 160 373,116-97-308,-44 55-56,97-134-419,100-119-84,-7 6 199,2-3-1093,-10-23-3210,6-1 4472,0 0 1,-7-22 0,16 39 272,1-4-319,0 6-209,0 0 0,0 0 0,0 0 0,0 0 0,0 0 0,0 1 0,0-1 0,0 0 0,0 0 0,0 0 0,0 0 0,0 0 0,0 0 0,0 0 0,0 0 0,1 0 0,-1 0 1,0 0-1,0 0 0,0 0 0,0 0 0,0 0 0,1-1 573,-1 1-573,2 4 32,5 10 177,0-1-1,1-1 1,1 1-1,13 14 1,-19-24-219,1 1 0,0-1 0,0 1 0,0-1 0,1 0 1,-1-1-1,1 1 0,0-1 0,-1 0 0,1 0 0,0 0 0,0-1 0,0 0 1,0 0-1,1 0 0,-1-1 0,6 1 0,11-2-47,0-1 1,0-1-1,-1-1 0,1 0 0,-1-2 1,0-1-1,-1 0 0,32-17 1,50-35-2118,-9-9-3905,-60 40 2700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 1444,'-56'-22'5654,"48"18"-4169,2 2 2242,21 13-3591,1 1-1,1-2 0,0 0 0,30 12 0,81 26 309,-112-42-407,409 128 644,-298-95-555,46 10-1,89 26 107,2 14-25,-50-15-78,-100-32-65,1 4 27,-47-18-51,245 95 120,-166-73 89,-100-34 153,-45-15-257,1 0-32,9 3-13,-9-3 239,-1 0-243,15 8 412,-16-8 250,5 3-827,-4-3 442,-4-4 1972,-34-44-1308,-56-97-1,82 124-668,-6-7 167,15 25-448,-6-8 83,5 4-21,4 6 196,50 54-263,56 76 0,-90-106-47,0 1 0,-2 1-1,15 31 1,-30-55-4,-2 0-31,1 0 0,-1 0 1,1 0-1,-1-1 1,0 1-1,1 0 1,-1 0-1,0-1 1,0 1-1,0 0 0,-1-1 1,1 1-1,0-1 1,-1 1-1,1-1 1,-1 0-1,1 1 0,-1-1 1,1 0-1,-3 1 1,-7 4-21,0 0 1,-12 4-1,17-7-8,-142 54-1503,47-24-6062,89-30 2605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8 886 1160,'-6'3'370,"4"0"12,8-1 1945,12-1-2162,-1-1-1,1 0 1,-1-1 0,20-4-1,77-17 404,-85 15-482,45-9 140,378-74 616,-59 21-375,-71 6-190,-249 49-243,325-65 223,-6 5-17,32-10 238,-251 49-217,149-32 379,55-27 232,-350 88-530,0-2 0,49-21 0,-71 25-158,1 0 1,-1 1-1,1-2 1,-1 1-1,-1 0 0,1-1 1,0 0-1,-1 0 1,0-1-1,3-5 1,-3 6-49,-3 3-6,4-12 525,-5 13-647,-1-1 0,1 1 1,0 0-1,0-1 0,-1 1 0,1 0 1,-1 0-1,1 0 0,-1-1 0,1 1 1,-2-1-1,0-2 7,1 0 28,-37-15 347,11 8 1319,32 17-1694,0 0 0,0 1 0,0-1 1,-1 1-1,0 0 0,-1 0 0,0 1 0,0-1 0,0 1 0,1 8 0,0 0 12,-2 1 0,0 0 1,0 0-1,-2 0 0,0 0 0,-1 0 0,-1 0 0,0 0 0,-6 17 1,2-9-1016,-17 38 0,-18 22-6214,34-74 3624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111 189 1176,'0'0'4006,"-1"-2"-3147,-13-16 5598,13 15-5964,-2-24 815,3 25-930,1-2-11,2-4-166,0 1 0,1 0 0,0-1-1,0 1 1,1 0 0,0 1 0,6-7 0,-5 6-119,0 0 0,1 1 0,0 1 0,0-1 0,0 1 1,1 0-1,-1 0 0,1 1 0,1 0 0,-1 1 0,0 0 0,11-3 0,-16 5-66,1 0 0,-1 1 0,0-1-1,1 1 1,-1 0 0,0 0 0,1 0-1,-1 0 1,1 0 0,-1 1 0,0 0-1,4 0 1,-5 0-12,0 0 1,0 0-1,0 0 0,0 0 0,-1 1 0,1-1 1,0 0-1,-1 1 0,1-1 0,-1 1 1,1-1-1,-1 1 0,0 0 0,1 0 1,-1-1-1,0 1 0,0 0 0,-1 0 0,1 0 1,0 0-1,-1 0 0,1 3 0,1 4 3,-2-1 0,1 1 0,-1 0 0,0-1 0,-1 1 0,0 0 0,-1-1 0,1 1 0,-2-1 0,1 1 0,-1-1 0,0 0 0,-1 0 0,-6 11 0,-7 8 10,-1-1 0,-34 39 0,12-20 27,-89 77 1,123-116-20,-1 0 0,1 0 0,-7 8 0,12-12 65,19-1-56,-14-1-31,0 0-1,0 0 1,0 0-1,1 0 1,4-1-1,197-32 18,-120 20-109,-56 9-708,-18-2-1385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1012,'0'0'5532,"3"-3"-4861,3-4-446,1 1 0,-1 0-1,1 0 1,0 1-1,1-1 1,-1 2 0,11-6-1,64-27 684,-75 34-831,206-90 917,-208 91-1418,0 0 1,-1-1-1,1 0 0,0 0 0,-1 0 0,6-5 1,-9 7-245,1-6-2320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0 836,'0'0'1866,"-3"1"-1360,-11 3 2613,12-3-2637,0-1 0,0 1 0,0-1 0,0 1-1,0 0 1,0 0 0,0 0 0,-2 1 0,0 14 88,0 0 1,1 1 0,-2 27-1,3 55 130,2-91-605,0 34 259,2 0-1,2 0 1,2 0-1,20 72 1,8-17 60,-34-95-576,1-2-454,-1 0 567,0 1-1,1-1 0,-1 0 0,0 0 0,0 0 0,0 0 0,0 1 0,0-1 0,0 0 0,1 0 0,-1 0 0,0 1 0,0-1 0,0 0 0,0 0 0,0 1 0,0-1 0,0 0 0,0 0 0,0 0 0,0 1 0,0-1 0,0 0 0,0 0 0,0 1 0,0-1 0,-1 0 0,1 0 0,0 0 0,0 1 0,0-1 0,0 0 0,0 0 0,0 0 0,0 1 0,-1-1 0,1 0 0,0 0 0,0 0 0,0 0 0,-1 0 0,1 1 0,0-1 0,0 0 0,0 0 0,-1 0 0,1 0 0,0 0 0,0 0 0,0 0 0,-1 0 0,-16 2-454,-1-1 0,1-1 0,0-1 0,-30-5-1,33 4 566,14 2-56,-1 0 1,0 0 0,1 0 0,-1 0 0,1 0 0,-1 0 0,0 0-1,1 0 1,-1 0 0,1-1 0,-1 1 0,1 0 0,-1 0 0,1-1 0,-1 1-1,1 0 1,-1-1 0,1 1 0,-1 0 0,1-1 0,0 1 0,-1-1-1,1 1 1,0-1 0,-1 1 0,1-1 0,0 1 0,-1-2 0,1 1 3,0 0 0,0 0 0,0 0 1,1 0-1,-1 0 0,0 0 1,0 0-1,1 0 0,-1 0 0,0 0 1,1 0-1,-1 1 0,1-1 1,0-1-1,4-4 43,-1 1-1,0 0 1,9-7 0,20-14 348,43-25 0,8-7 512,-64 42 161,-2-2-1,28-32 1,-44 48-931,-2 2-129,0 0 0,0-1 0,0 1 0,0 0-1,0-1 1,0 1 0,0 0 0,0-1 0,0 1 0,1 0 0,-1-1-1,0 1 1,0 0 0,0 0 0,1-1 0,-1 1 0,0 0 0,0 0-1,1-1 1,-1 1 0,0 0 0,1 0 0,-1 0 0,0 0 0,1-1-1,-1 1 1,0 0 0,1 0 0,-1 0 0,0 0 0,1 0 0,-1 0-1,0 0 1,1 0 0,-1 0 0,0 0 0,1 0 0,-1 0 0,0 0 0,1 0-1,-1 0 1,0 0 0,1 1 0,-1-1 0,0 0 0,1 0 0,-1 0-1,0 0 1,0 1 0,1-1 0,13 8 150,-10-4-134,0 0 0,0 1 1,-1-1-1,0 1 0,0 0 1,0 0-1,-1 0 0,3 7 0,-1-3 2,8 19 138,0-2 181,0-1 0,18 26 0,-29-49-174,-1-2-166,0 0 0,0 1 1,0-1-1,0 0 0,0 0 1,0 1-1,0-1 0,1 0 1,-1 0-1,0 0 1,0 1-1,0-1 0,0 0 1,1 0-1,-1 0 0,0 1 1,0-1-1,0 0 0,1 0 1,-1 0-1,0 0 0,0 0 1,0 0-1,1 1 0,-1-1 1,0 0-1,0 0 0,1 0 1,-1 0-1,0 0 0,0 0 1,1 0-1,-1 0 1,0 0-1,0 0 0,1 0 1,-1 0-1,0 0 0,0 0 1,1-1-1,-1 1 0,0 0 1,0 0-1,1 0 0,-1 0 1,0 0-1,0 0 0,0-1 1,1 1-1,-1 0 0,0 0 1,0 0-1,0-1 1,0 1-1,1 0 0,12-10 231,-12 10-273,12-15 199,-1-1 0,13-20 1,-13 18 0,17-21 1,-23 33-104,-1-1 0,1 2 0,0-1 0,1 1 0,11-8 0,-16 12-55,0 1 1,-1 0-1,1-1 1,0 1-1,-1 0 1,1 0-1,0 0 1,0 0-1,-1 1 1,1-1-1,0 0 1,-1 1 0,1-1-1,0 1 1,2 1-1,24 13 69,-19-7-168,0 0 1,0 0 0,0 1-1,-1 0 1,0 1-1,-1-1 1,0 2 0,-1-1-1,0 1 1,0 0 0,4 12-1,-1 14-4029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40 1180,'0'-4'1355,"-2"-9"-98,2 10-77,-6-17 7678,7 49-7197,5 34-1482,1-1 359,19 139 517,-25-194-1274,6 32-483,-2-15-4172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1076,'0'0'6495,"4"-5"-5765,5-3-380,1 1 0,-1 0 0,1 0 0,0 0 0,15-5 0,-14 5-111,250-122 2072,-209 98-4681,-37 20-4795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1108,'11'4'2943,"-8"-4"-2091,10-4 287,0 0 0,14-7 0,-18 6-864,0-1 0,-1-1 0,1 1 1,-1-1-1,0-1 0,-1 1 0,0-1 0,0 0 0,-1-1 0,0 0 0,0 0 0,-1 0 1,0-1-1,0 0 0,-2 0 0,1 0 0,-1 0 0,3-20 0,-5 27-187,-1 1 1,0-1-1,0 1 0,0-1 0,0 1 0,-1-1 0,1 1 1,-2-4-1,0-12 678,2 18-751,0 0-1,-1-1 0,1 1 0,0 0 0,0 0 0,0-1 0,-1 1 0,1 0 1,0 0-1,0-1 0,-1 1 0,1 0 0,0 0 0,0-1 0,-1 1 1,1 0-1,0 0 0,-1 0 0,1 0 0,0 0 0,0 0 0,-1 0 1,1-1-1,0 1 0,-1 0 0,0 0 7,1 0 0,0 0 0,-1 0 1,1 0-1,0 0 0,-1 0 0,1 0 0,0 0 0,-1 0 1,1-1-1,0 1 0,0 0 0,-1 0 0,1 0 1,0 0-1,0-1 0,-1 1 0,1 0 0,0 0 0,0-1 1,-1 1-1,1 0 0,0 0 0,0-1 0,0 0 0,-5 4 193,-3 3-133,1-1 0,-1 2 0,1-1 0,1 1 1,-1 0-1,1 0 0,0 1 0,1 0 0,0 0 0,-8 16 0,2 1 108,0-1 0,-12 51 0,20-66-151,2 0 0,-1 0 0,1 0 0,1 0 1,0 0-1,0 0 0,0 0 0,1 0 0,1 0 1,2 11-1,-2-15-36,0 0 0,0 0 0,0 0 0,0 0 0,1-1 0,-1 1 0,1-1 1,0 1-1,1-1 0,-1 0 0,1 0 0,0-1 0,0 1 0,0-1 0,0 0 0,1 0 0,-1 0 1,9 3-1,-3-2-136,-1-1-1,1 0 1,0 0 0,0-1 0,-1-1 0,2 0 0,-1 0 0,0-1-1,10 0 1,-12-1-352,0 0-1,-1-1 0,1 0 0,14-5 0,-16 4-416,1 0 1,-2 0-1,1-1 0,0 0 0,-1 0 0,7-5 0,4-8-2803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0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15 574 1528,'-1'-2'988,"-12"-17"6364,13 26-6932,0 0-296,0 0-1,1 0 1,0 0-1,1 0 1,-1 0-1,1 0 1,1 0-1,5 11 1,17 31 519,2-1 0,33 46 0,-51-81-391,11 23 0,4 7 298,-24-42-528,1-1-1,-1 1 0,1 0 0,-1 0 0,0 0 1,1 0-1,-1 0 0,0-1 0,0 1 1,0 0-1,1 0 0,-1 0 0,0 0 1,0 0-1,0 0 0,0 0 0,-1 0 1,1 0-1,0 0 0,0-1 0,0 1 1,-1 0-1,1 0 0,-1 0 0,1 0 0,0-1 1,-1 1-1,1 0 0,-2 1 0,1-1-64,-1 2 121,-2-6-38,-1 1-29,3 1-8,0 1 0,1-1 0,-1 0 0,1 1 0,-1-1 0,1 0 0,-1 0 0,1 0 0,-1-1 0,1 1 0,0 0 0,0 0-1,-2-3 1,-4-4 9,0-1 0,1 0 0,0 0 0,0-1 0,-7-18 0,10 22-11,1-1 0,0 0 0,1 0 1,-1 0-1,1-1 0,1 1 0,-1 0 0,1 0 0,1 0 0,1-14 0,1 9-62,0-1 1,1 1-1,1-1 1,11-21-1,32-44-648,-13 23 79,-34 53 576,1-1-19,-2 3 74,0-1-1,0 1 1,1 0-1,-1 0 1,0-1-1,0 1 1,0 0-1,0 0 0,0 0 1,0-1-1,0 1 1,0 0-1,1 0 1,-1 0-1,0-1 1,0 1-1,0 0 1,0 0-1,1 0 1,-1 0-1,0-1 1,0 1-1,0 0 1,1 0-1,-1 0 1,0 0-1,0 0 0,1 0 1,-1 0-1,0 0 1,0 0-1,1 0 1,-1 0-1,0 0 1,0 0-1,1 0 1,-1 0-1,0 0 1,0 0-1,0 0 1,1 0-1,-1 0 1,0 0-1,0 0 1,1 0-1,-1 0 0,0 0 1,0 1-1,1-1 1,4 5 28,-1 0 0,1 0 0,-1 0 0,0 1 0,0 0 0,-1-1 0,0 1 0,4 9 0,60 150 808,-47-108-340,-19-55-223,0-2-267,0 0 0,0 0 0,0 0 0,1 0 0,-1-1 0,0 1 0,0 0 0,0 0 0,0-1 0,0 1 0,2-2-1,-2 2 1,0 0-3,0-1 0,0 1 1,0-1-1,0 0 0,0 1 0,0-1 1,0 0-1,0 1 0,0-1 1,0 0-1,-1 0 0,1 0 0,0 0 1,0 0-1,-1 0 0,1 0 1,-1 0-1,1-2 0,3-3 23,8-12 34,-1 3-18,0 0 1,20-22 0,-29 36-43,0 0 0,0 0-1,0-1 1,0 1 0,0 1-1,0-1 1,0 0 0,0 0-1,0 1 1,1-1 0,-1 1-1,0 0 1,0 0 0,1 0-1,-1 0 1,0 0 0,0 0 0,1 0-1,-1 1 1,0-1 0,0 1-1,4 1 1,3 2 4,1 0 0,-1 1 1,13 8-1,-1 0-11,28 13 1,-41-24 11,0 0 0,0 0 0,0-1 0,0 0 0,1 0 0,-1-1 0,0 0 0,0 0 0,0-1 0,0 0 0,0-1 0,11-3 0,-9 3-4,0-2-1,0 0 1,-1 0-1,1-1 1,-1 0-1,0 0 1,0-1-1,-1 0 1,0-1-1,0 0 1,0 0-1,-1-1 1,0 0-1,-1 0 1,0 0-1,7-12 1,-12 17-4,9-13 9,-1-1 1,-1 0-1,0-1 1,-1 0-1,4-21 0,-7 21 50,-3 11-9,1 0-1,-1-1 1,0-10-1,-6 0-7,5 14-19,-6 1-3,6 2-17,-1 1 1,1 0 0,0-1-1,-1 1 1,1 0-1,0-1 1,-1 1-1,1 0 1,0 0-1,-1-1 1,1 1-1,0 0 1,-1 0-1,1 0 1,-1 0-1,1-1 1,0 1-1,-1 0 1,1 0-1,-1 0 1,1 0-1,-1 0 1,1 0-1,0 0 1,-1 0-1,1 0 1,-1 0-1,1 1 1,0-1-1,-1 0 1,1 0-1,-1 0 1,1 0-1,0 1 1,-1-1-1,1 0 1,-1 1-1,-5 2 4,0 0 0,1 1 1,0-1-1,-1 1 0,1 1 0,1-1 0,-6 7 0,-1 2 4,1 1-1,1 0 0,0 1 0,1 0 1,1 1-1,0-1 0,1 2 0,-5 17 1,8-18-1,1-6-3,3 1 7,-1-7-7,-1-1-1,1-1-1,0 1 1,0-1 0,0 0-1,0 1 1,0-1-1,1 1 1,-1-1 0,1 0-1,-1 1 1,1-1-1,0 0 1,0 0 0,0 1-1,0-1 1,1 0-1,-1 0 1,0 0 0,1 0-1,0-1 1,2 4 0,-2-4 15,1 0-8,1-1-13,0 0-1,0-1 1,0 1-1,0-1 1,-1 0-1,1 0 1,0 0-1,0 0 0,-1 0 1,1-1-1,-1 0 1,1 0-1,3-2 1,41-31-50,-47 35 49,-1 0-1,0-1 1,1 1 0,-1-1 0,0 1 0,1 0-1,-1-1 1,1 1 0,-1 0 0,0-1-1,1 1 1,-1 0 0,1 0 0,-1 0 0,1-1-1,-1 1 1,1 0 0,-1 0 0,1 0-1,-1 0 1,1 0 0,-1 0 0,1 0 0,-1 0-1,1 0 1,-1 0 0,1 0 0,-1 0 0,1 0-1,-1 1 1,1-1 0,-1 0 0,1 0-1,-1 0 1,1 1 0,-1-1 0,1 0 0,-1 1-1,0-1 1,1 0 0,-1 1 0,0-1-1,1 0 1,-1 2 0,1-2 2,-1 1 1,1-1-1,-1 1 1,1-1-1,0 1 0,-1-1 1,1 1-1,-1-1 0,1 1 1,0-1-1,-1 0 1,1 1-1,0-1 0,0 0 1,1 1-1,-2 2-12,2 10-24,-1-7 27,-1-1-1,1 1 0,1 0 1,-1 0-1,1 0 0,3 6 0,-4-10 9,2-1 6,1 1 1,0-1-1,0 0 0,0 0 0,0 0 1,6 1-1,-7-2-10,2-3 1,2 0 4,0-2-1,0 1 1,0-1-1,-1 0 1,0-1-1,0 1 1,0-1-1,-1 0 1,0-1-1,5-6 0,-1-4 11,0 0 0,-1 0-1,-1-1 1,0 0 0,-2 0-1,0-1 1,-1 0 0,-1 0-1,1-19 1,-1-24 67,-9-88 0,4 107-51,-2 5 162,-9-38 0,-3-24 744,13 88-698,2 10-191,0-1 417,-3 12-390,-4 10-34,2 1-1,0 0 0,2 0 1,0 1-1,1-1 1,0 25-1,4-9 11,2 0 0,1-1 0,2 1 0,12 42-1,-11-56-101,0-2 0,1 1-1,1-1 1,1 0-1,1-1 1,0 0 0,2-1-1,15 19 1,-18-27-341,0-1 1,0 1 0,1-2-1,0 0 1,1 0 0,0-1-1,0 0 1,0-1 0,1 0 0,0-1-1,0-1 1,14 3 0,-24-6-212,2-1 25,4 0-3870,9-2 932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98 662 1420,'-80'25'4006,"78"-25"-3527,-11 4 45,10-2 201,8-2 1166,179-26-1094,-67-1-482,-42 9-175,246-51 231,88-17 210,-132 27-237,45-16 19,-257 58-317,528-147 544,-535 145-63,84-38-1,-138 55-362,0 0 0,0 0 0,-1 0 0,1-1 0,-1 0-1,1 1 1,-1-1 0,3-4 0,-4 5 51,4-21 787,-6 20-1032,13-18-9379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74 1588,'0'0'12969,"0"-5"-12543,0 3-459,-1-3 331,0-1 0,0 1 0,0 0 0,0-1 0,-1 1 0,-2-5 0,3 8-40,-4-7 451,-1-2-74,4 8-281,2 5 37,92 306 68,-75-255-379,1 8 377,-18-59-348,-1 2 26,1-4-127,0 0-1,0 1 1,0-1 0,0 0 0,0 1 0,0-1-1,-1 1 1,1-1 0,0 0 0,0 1 0,0-1-1,0 0 1,0 1 0,0-1 0,-1 0-1,1 1 1,0-1 0,0 0 0,-1 1 0,1-1-1,0 0 1,0 1 0,-1-1 0,1 0-1,-1 1 1,-2 0-51,0 0 0,0 0 0,-1-1 0,1 1 0,0 0 0,-1-1 0,1 0 0,-1 0 0,1 0-1,0 0 1,-1-1 0,1 1 0,0-1 0,-1 0 0,1 0 0,0 0 0,0 0 0,0-1 0,0 1 0,-5-4 0,3 1-633,0 1 1,1-1 0,-1 1 0,-6-9-1,7 7-928,0 0 0,1 1 0,0-1 0,-4-9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1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26 243 1176,'-2'-1'665,"0"0"-1,0 0 1,0 0-1,0 0 1,0 0 0,0 0-1,0-1 1,0 1-1,-2-3 1,3 3 150,1 0-710,-1 1 1,1-1-1,0 1 0,0-1 0,-1 1 0,1-1 0,0 1 0,0-1 0,0 1 0,-1-1 0,1 1 0,0-1 0,0 1 0,0-1 0,0 1 0,0-1 0,0 0 0,0 1 0,0-1 0,0 1 0,0-1 0,1 1 0,-1-1 0,5-5 128,0 0-1,0 1 0,0 0 1,1 0-1,0 0 1,8-5-1,44-23 460,-22 14-398,161-76 553,-186 90-963,5-3-430,8-4-3224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1908,'9'2'5875,"9"57"-2975,-13-39-1978,12 31-1,-14-42-679,2-1-1,-1 0 0,1 0 0,0-1 0,1 1 0,-1-1 0,14 12 0,-16-17-185,1 0-1,-1-1 0,1 1 0,-1-1 0,1 0 0,-1 0 1,1 0-1,0-1 0,-1 1 0,1-1 0,0 0 1,5 0-1,-8 0-51,5 0 25,0-1 1,1 1 0,-1-1-1,0 0 1,0-1-1,0 0 1,0 0 0,0 0-1,-1 0 1,1-1-1,-1 0 1,1 0 0,-1-1-1,0 1 1,0-1-1,-1 0 1,1-1 0,7-8-1,-1-3 36,0 0 0,-1 0-1,0-1 1,9-26 0,-18 42-62,-1 0 1,0 0-1,1 0 0,-1 0 1,0 0-1,1 0 0,0 0 1,-1 0-1,1 0 0,0 0 1,-1 0-1,1 0 0,0 1 1,1-2-1,3 11 2,-4-6-3,-1 0 1,1-1-1,0 1 0,1-1 0,-1 0 0,0 1 0,1-1 0,2 3 0,0-1 4,1 0-1,-1-1 0,1 1 1,0-1-1,0 0 0,0 0 0,1-1 1,-1 0-1,8 3 0,0-2 29,0 0 0,23 2-1,-34-5-28,1 0 0,-1-1 0,0 1 0,0 0 0,0-1-1,0 1 1,1-1 0,-1 0 0,0 0 0,0 0 0,3-2-1,3-1 55,-6 3-9,0-1 0,0 1 0,0-1 0,0 0 0,-1 0 0,1 0 0,0 0 0,-1 0-1,0 0 1,1 0 0,-1-1 0,0 1 0,0 0 0,0-1 0,1-4 0,-2 6 36,1-1 30,-1 2-109,0 0 1,0-1-1,0 1 1,0 0-1,0 0 0,0 0 1,-1 0-1,1 0 1,0-1-1,0 1 1,0 0-1,0 0 1,0 0-1,0 0 0,0-1 1,1 1-1,-1 0 1,0 0-1,0 0 1,0 0-1,0 0 1,0-1-1,0 1 0,0 0 1,0 0-1,0 0 1,0 0-1,0 0 1,0 0-1,1-1 1,-1 1-1,0 0 0,0 0 1,0 0-1,0 0 1,0 0-1,0 0 1,1 0-1,-1 0 1,0 0-1,0 0 0,0 0 1,0 0-1,1 0 1,-1 0-1,0 0 1,0 0-1,0 0 1,0 0-1,0 0 0,1 0 1,-1 0-1,0 0 1,0 0-1,0 0 1,0 0-1,0 0 1,1 0-1,-1 0 0,0 0 1,4 8 29,-1-1 0,0 1 0,0 0 0,0 0 0,-1 0 0,1 15 0,8 23 395,-10-44-210,3 9 162,-4-11-343,0 0 0,0 0 0,0 1 0,0-1 0,0 0 0,0 1 0,0-1 0,0 0 0,0 1-1,0-1 1,1 0 0,-1 0 0,0 1 0,0-1 0,0 0 0,1 0 0,-1 0 0,0 1 0,0-1 0,1 0-1,-1 0 1,0 0 0,0 1 0,1-1 0,-1 0 0,0 0 0,0 0 0,1 0 0,-1 0 0,0 0-1,1 0 1,-1 0 0,0 0 0,1 0 0,-1 0 0,1 0 0,5-7 34,0-1-1,0 0 1,-1 0 0,0-1 0,-1 1-1,1-1 1,-2 0 0,6-17 0,-6 16-64,1 1 1,1 0 0,6-11 0,-2 3 11,-2 8-11,8-9 2,-14 16-24,0 0 0,1 0 0,-1 0 0,1 1-1,0-1 1,-1 1 0,1-1 0,0 1 0,0-1 0,0 1-1,0 0 1,0 0 0,0 0 0,3-1 0,-3 2 1,1 1-2,10 3 10,-1 2 1,0-1-1,0 1 1,16 11-1,3 2 70,-29-18-67,-2-1-8,1 0-1,0 1 1,-1-1-1,1 0 1,-1 1-1,1-1 1,0 0-1,-1 0 1,1 0-1,0 0 1,0 1-1,-1-1 1,1 0-1,0 0 1,-1 0-1,1 0 0,0-1 1,0 1-1,-1 0 1,1 0-1,0 0 1,0-1-1,19-4-385,10-4-732,-27 9 983,0 0-254,10 0 294,-10 0-5,1 0-18,6 2 19,1-1 0,0-1 0,0 0 0,0 0 0,0-1 0,0 0 0,-1-1 0,1 0 0,0-1 0,-1 0 0,0-1 0,1 0 0,11-7 0,46-23-210,-66 33 295,1 2-3,9 4 34,-7 1-11,5 18 32,-1 0 1,-2 1-1,6 30 1,8 83 84,-9-54-43,37 153-40,-41-201-264,-8-34 136,-2-8-220,-19-64 316,-21-121 1,38 159 46,1 0 0,1 0 0,2-1 0,1 1 0,1-1 0,10-45 0,-8 62-13,0 0 1,2 1-1,-1 0 0,2 0 0,14-24 1,-19 34-20,1 0-1,0 1 1,1 0 0,-1-1 0,1 1-1,0 1 1,0-1 0,0 0 0,0 1 0,1 0-1,-1 0 1,1 0 0,0 1 0,0 0 0,0 0-1,0 0 1,0 0 0,1 1 0,-1 0-1,7-1 1,-8 2-9,-1 0 1,0 0-1,1 1 0,-1 0 0,0-1 0,1 1 0,-1 0 0,0 1 1,0-1-1,5 3 0,-4-2 11,-1 0-7,-1-1-1,1 0 1,-1 1 0,0-1 0,0 1-1,0 0 1,0 0 0,0 0 0,0 0-1,0 0 1,0 0 0,-1 0-1,1 1 1,-1-1 0,0 1 0,0-1-1,0 1 1,0-1 0,0 1 0,0 4-1,0 0-2,0-1-1,-1 1 1,0 0-1,-1 0 1,0-1-1,0 1 1,-2 9-1,2-15-80,-1 10-173,-1 0 1,0 0-1,-1-1 0,-7 15 0,-9 1-7647,12-18 3785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712 106 1744,'-8'-9'357,"-1"0"0,1 1 1,-1 0-1,-1 1 0,1 0 0,-1 1 0,-1 0 1,1 0-1,-1 1 0,0 0 0,0 1 0,0 0 0,-1 1 1,0 0-1,1 1 0,-23-1 0,29 3-308,-6-1 93,0 0 0,0 2 0,0-1 0,0 1 0,0 1 0,-13 3 0,2 3 21,0 1 0,0 1 1,1 1-1,1 1 0,0 0 1,1 2-1,0 0 0,1 1 1,0 1-1,1 1 0,-19 25 1,14-13-21,1 0 0,2 2 0,1 0 0,1 1 0,2 1 0,-20 61 0,30-74-104,0 0-1,2 1 0,0-1 1,2 0-1,0 1 0,1-1 1,1 1-1,1-1 0,1 0 1,0 1-1,2-2 0,0 1 1,2 0-1,0-1 0,1 0 1,1-1-1,11 19 0,-9-20-10,0 1-1,2-1 0,0-1 0,1 0 0,0-1 1,1 0-1,1-1 0,0-1 0,1-1 1,1 0-1,0-1 0,0-1 0,1-1 1,0 0-1,1-2 0,31 9 0,-15-9 86,0-2 0,1-1 0,-1-2 0,1-1 0,55-7-1,-60 2 74,0-2 0,0 0 0,-1-3-1,-1 0 1,1-2 0,43-23 0,-59 26-63,-1-1 0,-1 0 1,1-1-1,-2-1 1,0 0-1,0 0 0,-1-2 1,0 1-1,9-15 0,-8 8 17,0-1 0,-2 0 0,0 0-1,-1-1 1,-2-1 0,7-24 0,-8 17-9,0 0 1,-2-1-1,-2 0 1,0 1-1,-2-1 1,-2 0-1,0 0 1,-2 1-1,-1 0 1,-12-39-1,10 48-57,0 1 0,-2 0 0,0 0 1,-1 1-1,-1 0 0,0 1 0,-2 0 0,0 1 0,-1 0 0,-18-16 1,13 16-47,-1 1 1,0 0 0,-1 2 0,-1 0 0,0 2-1,-1 0 1,0 2 0,-28-9 0,18 10-168,-1 0 0,1 3 0,-59-3 0,-103 14-1193,149-1 9,-71 19 1,12 5-4733,104-29 5914,-48 13-4006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1308,'-1'-2'1342,"-5"-3"-57,6 4-1179,0 1 1,0 0-1,-1 0 1,1 0-1,0-1 1,0 1-1,0 0 1,0 0-1,-1 0 1,1 0 0,0 0-1,0 0 1,-1-1-1,1 1 1,0 0-1,0 0 1,-1 0-1,1 0 1,0 0-1,0 0 1,-1 0 0,1 0-1,0 0 1,0 0-1,-1 0 1,1 0-1,0 0 1,0 0-1,-1 0 1,1 1 0,0-1-1,0 0 1,0 0-1,-1 0 1,1 0-1,0 0 1,0 0-1,0 1 1,-1-1-1,1 0 1,0 0 0,0 0-1,0 1 1,0-1-1,-1 0 1,1 0-1,0 0 1,0 1-1,0-1 1,0 0-1,0 0 1,0 1 0,-4 12 448,1 1 0,1-1 1,0 1-1,0-1 1,2 20-1,7 75 1242,8-24-1338,-5-31-3477,-10-50 1159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15 348 964,'-3'-19'1856,"-2"-7"1862,-1-33 0,6 50-3147,0 0 0,1 1 1,-1-1-1,2 0 1,-1 0-1,1 1 0,6-17 1,-3 16-305,-1 0 0,1 1 1,1-1-1,0 1 0,0 0 1,0 1-1,12-11 1,-4 6-5,-1 1 1,1 0 0,21-11 0,-28 18-161,0 1-1,0-1 1,0 1 0,0 1-1,1-1 1,-1 1 0,15-2-1,-21 4-94,0 0-1,0 0 1,0 0-1,0 0 1,0 0-1,0 0 1,0 1-1,0-1 1,0 0-1,0 1 1,0-1-1,0 1 1,-1-1-1,1 1 1,0-1-1,0 1 1,0 0-1,-1-1 1,1 1-1,0 0 1,-1 0-1,1-1 1,0 1-1,-1 0 1,1 0-1,-1 0 1,1 0-1,-1 0 1,0 0-1,1 0 1,-1 0-1,0 0 0,0 0 1,0 0-1,0 1 1,1 4 18,0-1 0,-1 0-1,0 0 1,-2 10 0,-2 3 6,-1 0-1,-1 0 1,0 0 0,-2-1-1,-17 30 1,16-31-8,0 1 1,2 0-1,-1 0 0,2 1 1,-7 30-1,12-42-20,0-1 0,1 0 0,0 0-1,0 1 1,0-1 0,1 0 0,0 0 0,0 0 0,0 0-1,1 0 1,-1 0 0,1 0 0,1 0 0,-1 0 0,0-1-1,1 1 1,0-1 0,0 0 0,1 0 0,4 5 0,6 4-19,2 0 0,0-1 1,0-1-1,20 10 1,-14-8-16,26 20 0,-47-32 24,14 11-22,-10-6 0,-5-5 27,0-1 0,0 0 0,0 0 0,0 0 0,0 0 0,1 0 0,-1 0 0,0 0 0,0 0 0,0 1 0,0-1 0,0 0 0,0 0 0,0 0-1,0 0 1,0 0 0,0 0 0,0 0 0,0 1 0,0-1 0,0 0 0,0 0 0,-1 0 0,1 0 0,0 0 0,0 0 0,0 0 0,0 0 0,0 0 0,0 1 0,0-1 0,0 0 0,0 0 0,0 0 0,0 0 0,0 0 0,0 0 0,-1 0 0,1 0 0,0 0 0,0 0 0,0 0 0,0 0 0,0 0-1,0 0 1,0 0 0,-15 4-87,0-2-1,0 0 0,0-1 0,0 0 0,0-2 1,1 1-1,-1-2 0,0 0 0,-16-4 0,17 2-474,1 1 0,1-2 0,-1 0 0,0 0-1,1-1 1,-16-11 0,26 16 117,-7-8-383,3 0-4753,1-5 2043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1300,'0'0'4130,"1"4"-3463,10 33 1018,-8-23-1280,1 0-1,0 0 0,1 0 1,1-1-1,0 1 1,13 18-1,-14-24-175,1-1 0,0 0-1,1 0 1,0-1 0,0 0 0,11 7 0,-13-10-16,0 0 1,0 0-1,0 0 1,1-1-1,-1 0 1,1 0-1,0 0 1,-1-1-1,1 0 1,0 0-1,7 0 1,-13-1-179,1-1 1,0 1 0,0 0 0,0-1-1,-1 1 1,1 0 0,0-1 0,0 1-1,-1-1 1,1 1 0,0-1-1,-1 0 1,1 1 0,0-1 0,-1 1-1,1-1 1,-1 0 0,1 0 0,-1 1-1,0-1 1,1 0 0,-1 0-1,0 0 1,1 1 0,-1-1 0,0 0-1,0 0 1,0 0 0,0 0 0,0 0-1,0 1 1,0-1 0,0 0 0,0 0-1,0 0 1,0 0 0,-1 0-1,1 1 1,0-1 0,0 0 0,-1 0-1,1 1 1,-1-2 0,-11-13 3,-1 2 1,0 0-1,-1 0 1,0 1-1,-1 1 0,-23-13 1,-17-15-1932,50 36 1153,-8-8-141,5 1-4768,-2-5 2242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21 992,'13'8'1084,"0"1"-1,0 0 1,-1 1-1,13 13 1,40 48 738,-64-70-1784,52 61 1148,-9-8-20,94 87 1,-130-134-1610,0-1 0,0 1 0,1-2 0,16 10 0</inkml:trace>
  <inkml:trace contextRef="#ctx0" brushRef="#br0" timeOffset="1">321 4 1488,'-8'-4'7493,"-14"42"-5981,-29 72-1,19-38-660,-70 173 405,98-231-2324,-1-1-1370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0 791 1436,'0'0'1767,"13"-4"-1280,184-45 819,-7 8-542,328-65 630,-129 31-539,18-1-180,-196 37-292,344-56 179,-448 77-466,322-45 316,-420 62-405,239-30 184,-176 20-69,492-82 767,-515 81-392,71-27-1,-107 34-107,-1-1 0,16-9 1,-26 13 17,4 0-323,-5 1-49,0 0 0,0 0 0,0 1 0,0-1 0,0 1 0,0-1 0,1 1 0,-1-1 0,0 1 0,0 0 0,0-1 0,1 1 0,-1 0 0,0 0 0,0 0-1,0 0 1,1 0 0,-1 0 0,2 1 0,0 2 12,-1 1-1,1-1 1,-1 1-1,1 0 1,-1-1-1,0 1 0,0 1 1,2 7-1,7 31 168,-2 1 0,5 55 0,-5-29-86,41 226 275,-32-209-474,41 111-1,-49-169-50,46 119-1260,-43-119 936,31 76-5898,-34-69 2745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1128,'9'-19'2914,"-8"18"-2357,4-10 1687,-5 11-2204,0 0-1,0 0 1,0 0-1,1-1 1,-1 1-1,0 0 1,0 0-1,0 0 1,1 0-1,-1 0 1,0 0-1,0-1 1,1 1-1,-1 0 1,0 0-1,1 0 1,-1 0-1,0 0 1,0 0-1,1 0 1,-1 0-1,0 0 1,0 0-1,1 0 1,-1 0-1,0 0 1,1 0-1,-1 0 1,0 1-1,0-1 1,1 0-1,-1 0 1,0 0-1,0 0 1,0 0-1,1 1 1,-1-1-1,0 0 1,0 0-1,0 0 1,1 1-1,-1-1 1,0 0-1,0 0 1,0 1-1,0-1 1,0 0-1,1 1 1,8 15-134,-7-13 280,2 7 10,1 1 0,-1 0-1,-1 1 1,0-1-1,3 22 1,0 0 101,10 58 844,10 184 1,-28 94-144,6-51-341,-4-314-644,1 0 1,-1 0-1,1 1 1,-1-1-1,1 0 1,0 0-1,1 0 0,-1 0 1,1 0-1,0 0 1,0 0-1,0 0 1,4 5-1,-4-8-6,0 1 0,0-1 0,0 0 0,1 1-1,-1-1 1,0 0 0,0-1 0,1 1 0,-1 0 0,0-1 0,4 1 0,27 2 23,32-9 10,0-3 0,112-31 0,-86 18-26,349-88-2,-242 64-2,287-57-12,348-42 0,-506 70 12,-152 45-12,-40 9-12,17-1 49,-80 13-38,191-25-14,-145 22 39,76-10-16,-146 13 21,53-1 1,2-3-40,-97 12 18,13-2-11,50-9 160,-66 11-74,0 1-65,1-1 0,-1 1 0,0-1 0,0 0 0,0 0 0,4-2 0,-5 3-9,1-1 31,14-4-32,-7 1 2,-8 4 5,6-7-18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81 984,'0'-3'638,"-1"-2"-127,-2-14 2486,-9-30 0,11 47-2138,0 0-509,1 2-325,0 0 1,0 1-1,0-1 0,0 0 1,0 0-1,0 0 0,0 0 1,0 0-1,0 0 0,0 0 1,0 0-1,-1 0 0,1 0 1,0 1-1,0-1 0,0 0 1,0 0-1,0 0 0,0 0 1,0 0-1,-1 0 0,1 0 1,0 0-1,0 0 0,0 0 1,0 0-1,0 0 0,0 0 1,0 0-1,-1 0 0,1 0 0,0 0 1,0 0-1,0 0 0,0 0 1,0 0-1,0 0 0,0 0 1,-1 0-1,1-1 0,0 1 1,0 0-1,0 0 0,0 0 1,0 0-1,0 0 0,0 0 1,0 0-1,0 0 0,0 0 1,-1 0-1,1-1 0,0 1 1,0 0-1,0 0 0,0 0 1,0 0-1,0 0 0,-3 20 257,0 0-1,1 0 0,2 39 0,12 70 442,-2-28-298,3 56 751,39 188 0,-9-149-435,21 104-40,-29-23 57,-29-219-563,-5-53-178,30 209 1077,-26-170-553,-4-42-447,-1 1-8,1 7-222,2 9 519,-2-13-4852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65 1540,'-2'-2'794,"-31"-49"6180,32 49-5970,-2-4-568,3 6-391,0 0 0,0 0-1,0 0 1,0 0 0,0 0-1,0 0 1,1 0 0,-1 0 0,0 0-1,0 0 1,0 0 0,0 0-1,0 0 1,0 0 0,0 0-1,0 0 1,1 0 0,-1 0-1,0 0 1,0 0 0,0 0-1,0 0 1,0 0 0,0 0-1,0 0 1,0 0 0,0 0-1,1 0 1,-1 0 0,0 0-1,0 0 1,0-1 0,0 1 0,0 0-1,0 0 1,0 0 0,0 0-1,0 0 1,0 0 0,0 0-1,0 0 1,0 0 0,0 0-1,0-1 1,0 1 0,0 0-1,0 0 1,0 0 0,0 0-1,0 0 1,0 0 0,0 0-1,0 0 1,0-1 0,0 1-1,0 0 1,0 0 0,0 0 0,0 0-1,0 0 1,0 0 0,0 0-1,0 0 1,0 0 0,0 0-1,0-1 1,0 1 0,0 0-1,0 0 1,19 14 315,36 32 0,-33-26-471,29 19 0,-27-28-975,-11-10-697,-1-4-3413,1-7 2367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55 844,'28'-40'5380,"-27"39"-4699,5-12 2214,-16 34 900,-47 93-2670,45-92-922,-11 27-1,-3 7 95,13-32-105,10-17-149,0 0 0,-1 0-1,0 0 1,0 0 0,-1-1-1,0 0 1,0 0 0,-1 0-1,-8 7 1,-44 30 97,57-42-117,-8 5 16,-4 1 51,13-7-89,0 0 1,0 0-1,0 0 1,0 0 0,0 0-1,0 0 1,0 0-1,0 0 1,0 1 0,0-1-1,0 0 1,0 0-1,0 0 1,0 0 0,0 0-1,0 0 1,-1 0-1,1 0 1,0 0-1,0 0 1,0 0 0,0 0-1,0 0 1,0 0-1,0 0 1,0 0 0,-1 0-1,1 0 1,0 0-1,0 0 1,0 0-1,0 0 1,0 0 0,0 0-1,0 0 1,0 0-1,-1 0 1,1 0 0,0 0-1,0 0 1,0 0-1,0 0 1,0 0 0,0 0-1,0 0 1,0 0-1,0 0 1,0 0-1,-1 0 1,1 0 0,0 0-1,0-1 1,0 1-1,0 0 1,0 0 0,0 0-1,0 0 1,0 0-1,0 0 1,0 0-1,0 0 1,0-1 0,0 1-1,0 0 1,0 0-1,0 0 1,0 0 0,0 0-1,1-5-9,2-3-24,0 0-1,0 1 1,0-1 0,9-12-1,0 1-427,-10 17 267,5-12-942,-4 9-1462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2100,'-1'-15'3166,"-6"-23"941,6 36-3439,1-1-47,-4-25 1604,3 26-1724,1-1-13,-1-12 3887,7 31-3577,11 45-817,24 209 990,-26-151-503,34 133 1,-41-224-326,0-1 0,2-1 0,18 35 1,-27-59-132,1 0 1,-1 0 0,1-1 0,0 1-1,0 0 1,-1-1 0,1 0 0,0 1-1,0-1 1,1 0 0,-1 0 0,0 0-1,0-1 1,0 1 0,1 0 0,-1-1-1,0 1 1,1-1 0,-1 0 0,1 0 0,-1 0-1,0 0 1,5-1 0,7-1 35,0 0 1,22-6-1,-34 7-39,13-3-47,-1-1-1,-1 0 0,1-1 0,-1-1 0,0 0 1,18-13-1,-20 12-903,-1-1 1,16-17-1,-20 19-926,0 0 0,0-1 0,-1 0-1,6-11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1646 1176,'-20'12'4679,"13"-6"-4045,2-3 3929,7-9-2924,11-16-699,18-26-861,132-168 959,-8 11-657,-20 8-110,72-99 48,-185 267-298,190-275 280,-138 161 187,-65 123-335,3-20 320,-10 33-398,-1 5 102,2-13-6,-2 12-25,-1 1-80,0 0-50,0 0 0,0 1-1,0-1 1,0 1 0,0-1-1,0 0 1,0 1 0,-1-1-1,1 1 1,-1-1 0,1 0-1,-1 1 1,1-1-1,-1 1 1,0 0 0,0-1-1,0 1 1,0 0 0,0-1-1,0 1 1,0 0 0,0 0-1,0 0 1,-1 0 0,1 0-1,-3-1 1,-4-2 24,-1 1-1,0 1 1,0 0-1,-1 0 1,1 1-1,0 0 1,0 1-1,-1 0 1,1 0-1,0 1 1,-1 0 0,-14 4-1,21-6 659,7-2-279,16-11-135,31-14 88,-40 23-246,0 1 0,15-5 1,-23 8-48,-3 2-77,0-1-1,0 0 1,0 0 0,1 1-1,-1-1 1,0 0 0,0 0-1,0 0 1,1 1 0,-1-1-1,0 0 1,0 0 0,1 0-1,-1 0 1,0 0 0,0 1-1,1-1 1,-1 0 0,0 0-1,0 0 1,1 0 0,-1 0-1,0 0 1,1 0 0,-1 0-1,0 0 1,0 0 0,1 0-1,-1 0 1,1 0 0,-1-1 0,1 1 0,-1 0 0,1 0 1,0 0-1,-1 0 0,1 0 1,-1 0-1,1 0 0,-1 0 0,1 1 1,-1-1-1,1 0 0,-1 0 1,1 0-1,-1 1 0,1-1 1,-1 0-1,1 0 0,-1 1 0,1-1 1,-1 0-1,1 1 0,0 0 1,2 4-2,0 0 1,0 0-1,0 1 1,-1-1-1,1 1 1,-1-1 0,-1 1-1,1 0 1,-1 0-1,0 0 1,0 0-1,-1 0 1,0 6 0,0 16-752,-7 41 1,5-47-49,-3 14-649,-2 20-6394,6-34 3419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2092,'-1'-6'7590,"-4"15"-6631,4-4-961,-1 1 1,1-1-1,-1 1 1,0 9-1,2-13 37,-1 16 297,1 0 0,0 0 0,1 0 0,7 32 0,-8-48-301,1 0 0,-1 0 0,1 0 1,0 0-1,0-1 0,0 1 0,0 0 1,0-1-1,0 1 0,1 0 0,-1-1 0,1 1 1,-1-1-1,1 0 0,-1 0 0,1 1 1,0-1-1,-1 0 0,1 0 0,0 0 0,0-1 1,0 1-1,0 0 0,0-1 0,0 1 1,0-1-1,0 0 0,0 0 0,0 0 0,2 0 1,2 0 13,-1-1 0,1 1 1,-1-1-1,0-1 0,1 1 1,-1-1-1,0 0 1,0 0-1,8-5 0,-7 3 13,-1 0-1,0 0 0,-1 0 0,1 0 0,-1-1 1,0 0-1,0 0 0,0 0 0,0-1 1,-1 1-1,0-1 0,0 0 0,-1 1 1,0-1-1,0 0 0,0-1 0,-1 1 1,1 0-1,-2 0 0,1-10 0,-1 11-23,-1 0 1,0 0-1,0 0 0,0 1 0,-1-1 0,0 1 0,0-1 0,0 1 0,0 0 0,-1 0 0,1-1 1,-1 2-1,-7-8 0,8 9-198,0 1 0,-1 0 0,1-1 0,-1 1-1,1 0 1,-1 0 0,1 1 0,-1-1 0,0 1 0,1-1 0,-1 1 0,0 0 0,0 0 0,1 0 0,-1 0 0,-3 1 0,4-1-858,-2 0-772,-8 2-1285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 1356,'-2'-7'6798,"-4"13"-6620,0 0 1,0 1-1,1-1 1,0 2-1,0-1 0,0 0 1,1 1-1,-5 14 1,-8 17 503,3 0 1,-20 83 0,30-105-490,2 1 1,0 0 0,1-1 0,0 1 0,2 0 0,0 0-1,1-1 1,1 1 0,9 31 0,-11-45-160,0-1 1,0 0-1,0 0 0,1 0 1,0 0-1,0 0 1,0 0-1,0 0 0,0 0 1,0-1-1,1 1 0,-1-1 1,1 0-1,-1 1 1,1-1-1,0 0 0,0-1 1,0 1-1,0 0 0,0-1 1,1 0-1,-1 0 1,0 0-1,1 0 0,4 0 1,-4-1-239,0 0 1,0 0 0,0 0 0,0-1 0,-1 0 0,1 1 0,0-1-1,0-1 1,-1 1 0,1-1 0,-1 1 0,1-1 0,-1 0 0,5-4-1,24-21-4663,-17 12 1834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180 475 1180,'0'-3'797,"1"0"0,-1 0 0,0 0 1,-1 0-1,1-1 0,-1-3 0,-1 0-1008,1 4 1539,-2 4-1158,0 0 1,0 0-1,0 0 1,0 0-1,0 0 1,0 1-1,0-1 0,0 1 1,1 0-1,-5 3 1,6-4-219,-3 3 149,0 0 1,0 0-1,0 0 1,1 1-1,-1-1 1,-3 8-1,-4 5 109,-2 3-45,0 1-1,2 0 0,1 0 1,0 1-1,2 0 0,0 1 1,2 0-1,0 0 0,2 1 0,-3 29 1,6-45-113,1 0-1,0 0 1,0 0 0,0 0-1,1 0 1,0 0 0,1-1 0,-1 1-1,2 0 1,-1 0 0,5 8 0,-6-15-43,0 0 1,-1 0-1,1 0 1,0-1-1,0 1 1,0 0-1,0-1 1,0 1-1,0-1 1,0 1 0,0-1-1,0 1 1,0-1-1,1 0 1,-1 1-1,0-1 1,0 0-1,0 0 1,0 0 0,0 0-1,1 0 1,-1 0-1,0 0 1,0-1-1,0 1 1,0 0-1,0 0 1,0-1-1,0 1 1,2-1 0,3-4 7,1-1 1,-1 1 0,0-1 0,-1-1-1,1 1 1,-1-1 0,0 0 0,-1 0-1,1 0 1,4-14 0,2-3 70,-2-1 1,7-31-1,-5 19-9,-4 16-78,-6 19-2,0 1 19,5 4-6,45 31 25,-47-32-30,-1-1 0,1 1 0,-1-1 0,1 0 0,0 0 0,0 0 1,0-1-1,0 1 0,-1-1 0,1 0 0,0 0 0,0 0 0,0-1 0,0 1 0,0-1 0,-1 0 0,8-3 0,-3 1-2,0 0 0,0-1 0,0 1 0,-1-2 0,0 1 0,0-1 0,8-7 0,-3 0 0,-2 1 0,0-1 1,0 0-1,-1-1 0,-1 0 0,0-1 0,0 0 1,-2 0-1,0-1 0,0 1 0,-2-1 0,1 0 1,-2-1-1,0 1 0,1-23 0,-4 21 1,-1 1-1,-1-1 0,0 1 0,-1 0 1,0 0-1,-7-18 0,-41-89 112,-17 4 185,66 116-286,0 0 0,1 0 0,-2 0 0,1 1 0,0-1 0,0 0 0,-1 1 0,-4-3 0,5 3 40,-3 21-40,3-15-14,1 0 1,0 0-1,0 1 0,0-1 1,1 0-1,-1 1 0,1-1 1,1 9-1,22 175 88,-17-163-130,1 0 0,0 1 0,2-2 0,1 0 0,18 32 0,-18-40-78,1 0 0,1-1 0,1-1 1,23 22-1,-22-23-120,0-2 0,1 0 0,0 0 0,0-1 1,2-1-1,25 11 0,-2-5-2318,68 15 0,-26-12-806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65 972,'0'0'1862,"-4"12"1147,6 21-1851,1-1 0,2 1 0,1-1 0,2 0 0,21 57 0,12 43 2973,-40-130-3813,2 11 992,4 1 640,-7-14-1901,0 0 0,0 0 1,0 0-1,0 0 1,0 1-1,0-1 0,0 0 1,0 0-1,1 0 0,-1 0 1,0 0-1,0 0 1,0 0-1,0 0 0,0 0 1,0 1-1,0-1 1,1 0-1,-1 0 0,0 0 1,0 0-1,0 0 0,0 0 1,0 0-1,0 0 1,1 0-1,-1 0 0,0 0 1,0 0-1,0 0 0,0 0 1,0 0-1,0 0 1,1 0-1,-1 0 0,0 0 1,0 0-1,0 0 1,0 0-1,0 0 0,0-1 1,0 1-1,1 0 0,-1 0 1,0 0-1,1-3 94,1-1 1,-1 1-1,0-1 0,0 1 0,0-1 0,0-5 1,9-66 147,1-7-174,-6 53-90,-1 6 3,14-43 1,-16 60-37,0 1 0,0 0 0,1 0-1,0 0 1,0 0 0,0 0 0,0 1 0,1-1-1,0 1 1,0 0 0,0 0 0,0 0 0,6-3 0,-8 5 3,1 1 0,-1 0 0,1 0 0,0 0 1,0 1-1,0-1 0,-1 0 0,1 1 0,0 0 1,0 0-1,0 0 0,0 0 0,0 0 1,0 1-1,3 0 0,6 2-3,-1 0 0,15 7 0,-17-6 1,5 2 3,0 2 0,0 0 0,0 0 0,-1 2 0,-1-1 0,18 18 0,-19-19 73,-5-10-15,-5 0-54,-1 0 1,1 0-1,0 0 1,-1 0-1,1-1 1,-1 1 0,0 0-1,1-3 1,-1 1-12,2-19-8,0 0 1,8-34 1,-9 52 7,0-1 0,1 1 0,0-1 0,0 1 0,1 0 1,-1-1-1,1 1 0,0 1 0,1-1 0,-1 0 0,7-6 0,-7 9 4,0 0 0,0 1 0,1-1 0,-1 0 0,1 1 0,-1 0 0,1-1 0,0 2 0,-1-1 0,1 0 0,0 1 0,0-1 0,0 1 0,-1 0 0,1 1 0,0-1 0,0 1 0,-1-1 0,8 3 0,4 1-54,-1 1 1,1 1 0,20 10 0,-27-11-134,0 0 1,0 1-1,-1-1 1,1 1-1,-1 1 0,-1 0 1,8 8-1,18 32-5475,-28-39 50,-4-6 4146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44 984,'0'-2'918,"2"-18"1624,-2 18-1767,1-6 386,-2 3 1728,-1 1-2826,2 4-23,0 0 0,0 0 0,0 0 0,0 0 0,0-1 0,0 1 1,-1 0-1,1 0 0,0 0 0,0 0 0,0 0 0,0 0 0,0 0 0,0-1 0,0 1 0,-1 0 0,1 0 0,0 0 0,0 0 0,0 0 0,0 0 0,0 0 0,-1 0 0,1 0 0,0 0 0,0 0 0,0 0 0,0 0 0,0 0 1,-1 0-1,1 0 0,0 0 0,0 0 0,0 0 0,0 0 0,0 0 0,-1 0 0,1 0 0,0 0 0,0 0 0,0 1 0,0-1 0,0 0 0,-1 0 0,1 0 0,0 0 0,0 0 0,0 0 0,0 1 0,-8 9 187,0 1-1,1 0 0,1 0 1,-1 1-1,2 0 0,0 0 0,-5 18 1,2 0 173,0 0 0,-2 38 0,8-52-220,1-1 1,1 1-1,0-1 1,5 27-1,-5-40-154,0 0-1,1-1 1,-1 1 0,1 0-1,-1 0 1,1 0-1,0 0 1,-1 0-1,1-1 1,0 1-1,1 0 1,-1-1 0,0 1-1,0-1 1,1 1-1,-1-1 1,0 0-1,1 1 1,-1-1-1,1 0 1,0 0-1,0 0 1,-1 0 0,3 0-1,-2 0 103,2-3-82,-1-1-28,1 1 1,-1-1-1,1 0 0,-1 0 0,0 0 0,0-1 1,0 1-1,-1-1 0,1 1 0,-1-1 1,0 0-1,0 0 0,0 0 0,2-7 0,1-12 42,0 1 0,-1-1-1,0-24 1,-1-68 656,-4 75 556,4 47-1173,99 214 482,-87-191-1706,24 33 1,-38-61 431,6 2-646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35 1264,'-1'-31'4333,"0"28"-3384,-1 3-731,-1 1 0,1-1 0,0 1 0,-1 0 0,1 0 0,0 0 0,-1 0 0,1 0 0,0 0 0,0 1 0,0-1-1,0 1 1,0-1 0,0 1 0,0 0 0,1 0 0,-1 0 0,1 0 0,-1 0 0,-1 3 0,-4 7 54,0 0-1,-6 19 1,11-27-82,-8 22 207,1 0 0,2 1 0,1 0 0,1 0 0,-3 54-1,7-67-199,2 1-1,0 0 0,5 27 0,-4-35-132,-1-1 0,1 0 0,0 0 0,1 0 0,-1 0 0,1-1 0,0 1 0,1 0 0,-1-1 0,1 0 0,5 6 0,-7-9-88,1-1-1,-1 1 1,1 0-1,-1-1 1,1 1-1,-1-1 1,1 0-1,0 0 1,0 0-1,-1 0 1,1 0-1,0-1 1,0 0-1,0 1 1,0-1-1,0 0 1,0 0 0,0 0-1,3-1 1,2-1-260,0 0 0,0 0 0,0-1 0,-1 0 0,15-8 0,-13 5-411,1 0 0,-1 0 0,0-1 0,-1-1 0,0 1 0,0-1 0,-1-1 0,0 1 0,10-16 0,3-8-2440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39 152 952,'-22'-87'2477,"6"23"5094,16 68-7449,1-1 0,0 1 0,-1 0 0,0 0-1,0-1 1,0 6 0,0 9 49,4 14 364,10 40 0,0 0 123,-6-22-251,2 0 1,2-1-1,2-1 0,2 0 0,3-1 1,1 0-1,49 79 0,-66-121-297,0 0 0,0 0 0,1-1 0,-1 1 0,1-1-1,0 0 1,0 0 0,9 6 0,-11-10 337,1-4-305,1-3-74,-1-1 0,1 1 0,-1-1 0,0 1 0,-1-1 0,3-16 0,4-57 421,-1 7-92,-6 62-333,-1 8-37,-1-1 1,1 0 0,0 0 0,0 1-1,0-1 1,1 0 0,-1 1 0,1 0-1,0-1 1,1 1 0,-1 0 0,5-6 0,-6 9-22,1 0 0,-1 0 0,0 1 0,1-1 0,-1 1 1,0-1-1,1 1 0,-1 0 0,1-1 0,-1 1 1,0 0-1,1 0 0,-1 0 0,1 0 0,-1 0 1,0 1-1,1-1 0,-1 0 0,1 0 0,-1 1 0,0-1 1,1 1-1,-1 0 0,3 1 0,7 5 8,-1 1 0,1 1 0,-1 0 0,-1 0 0,1 1 0,-2 0 0,15 21 0,-11-12-462,-1 0-1,-1 0 0,0 1 1,7 26-1,-14-34-660,2 7-1840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138 351 1660,'14'-47'4475,"-14"44"-3731,0 3-660,0-1 1,0 1-1,1 0 1,-1 0 0,0-1-1,0 1 1,0 0-1,0-1 1,0 1-1,0 0 1,0-1 0,0 1-1,1 0 1,-1 0-1,0-1 1,0 1 0,0 0-1,1 0 1,-1 0-1,0-1 1,0 1 0,0 0-1,1 0 1,-1 0-1,0-1 1,1 1-1,-1 0 1,0 0 0,0 0-1,1 0 1,-1 0-1,0 0 1,1 0 0,-1 0-1,0 0 1,1 0-1,-1 0 1,0 0-1,1 0 1,-1 0 0,0 0-1,0 0 1,1 0-1,-1 0 1,2 1-46,1 1 104,0 0 0,1 1 0,-1-1 0,0 1 0,0 0 0,-1 0-1,1 0 1,0 0 0,2 6 0,2 3-43,78 148 2150,-38-50-5051,-46-108 1005</inkml:trace>
  <inkml:trace contextRef="#ctx0" brushRef="#br0" timeOffset="1">20 42 1732,'-1'-2'1128,"-17"-37"6414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1084,'3'1'1024,"2"1"-495,0 1 0,0-1 1,0 1-1,0 1 0,-1-1 1,1 1-1,-1-1 0,0 1 1,0 0-1,0 1 0,-1-1 1,5 7-1,7 12 820,13 28 0,-27-50-1317,17 33 918,45 83 2436,-55-103-2719,-6-10-406,0 0 1,1 0-1,-1 0 0,7 6 1,-8-8 302,1-2-495,-1-1-1,1 1 1,-1 0-1,1 0 1,-1 0 0,1-1-1,-1 1 1,1-1-1,-1 1 1,0-1 0,1 0-1,-1 1 1,0-1 0,1 0-1,-1 0 1,0 0-1,0 0 1,0 0 0,2-2-1,6-9 161,-1 1 0,0-2-1,-1 1 1,0-1 0,-1 0 0,0 0-1,5-19 1,4-8 223,-13 36-411,3-10 292,15-24-1,-20 38-319,1-1-1,-1 0 1,1 0-1,0 1 1,-1-1 0,1 1-1,0-1 1,0 0-1,-1 1 1,1 0-1,0-1 1,0 1-1,0-1 1,0 1-1,0 0 1,0 0-1,-1-1 1,1 1-1,0 0 1,0 0-1,0 0 1,0 0-1,0 0 1,0 0-1,0 0 1,1 1-1,1-1 7,-1 1 0,0 0-1,1-1 1,-1 1 0,0 0-1,0 0 1,4 3 0,-1 1-89,0-1 0,0 1 0,0 0 1,-1 0-1,0 0 0,0 1 0,-1 0 1,4 6-1,21 54-2471,-12-28-1373,-11-20-7420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20 349 1252,'6'-13'4034,"21"-28"951,-16 27-4316,1 0 0,18-17 0,-20 22-432,0-2 0,-1 1 0,0-1 0,-1-1 1,0 1-1,10-22 0,-15 28-99,-1-1 1,1 0 0,-2-1-1,1 1 1,-1 0 0,0 0-1,1-10 1,-2 12-62,0 0 0,0 1 0,-1-1 0,0 1 0,1-1 0,-1 1 0,0-1 0,0 1 0,-1 0 1,1-1-1,-1 1 0,0 0 0,0 0 0,-2-3 0,2 3-14,0 1 0,0 0 0,0 0 0,0 0 0,0 0 0,-1 1 0,1-1 0,0 1 0,-1-1 0,1 1 0,-1 0 0,0 0 0,1 0 0,-1 0 0,0 0 0,1 1 0,-1-1 0,-5 0 0,4 2-22,0-1 1,0 1 0,0-1 0,0 1 0,0 0 0,1 0-1,-1 1 1,0-1 0,1 1 0,-1 0 0,1 0-1,0 0 1,-4 3 0,1 1-1,0-1 0,1 1 0,-1-1-1,2 2 1,-1-1 0,1 0 0,-1 1 0,2 0 0,-1 0 0,1 0-1,0 0 1,-2 12 0,2-9 1,0 1-1,2 0 0,-1-1 1,1 1-1,1 0 0,0 0 1,1 0-1,2 16 0,-2-22-24,1 1-1,-1-1 0,1 1 1,1-1-1,-1 0 1,1 1-1,-1-1 0,2-1 1,-1 1-1,0 0 0,1-1 1,0 1-1,0-1 0,0 0 1,1-1-1,-1 1 1,1-1-1,0 0 0,0 0 1,0 0-1,0-1 0,0 1 1,8 1-1,0 0 2,0-1 1,0-1-1,1 0 0,-1 0 0,1-1 0,0-1 1,-1 0-1,24-4 0,-27 2-166,0 0 0,0 0 1,-1-1-1,1 0 0,0-1 0,-1 0 0,0-1 0,14-9 0,-18 11-261,0-1 0,-1 0-1,0 0 1,0 0-1,0-1 1,6-8-1,-7 8-351,-1 1 0,0-1 0,0 0 0,0 1 0,0-1 0,-1 0 0,0 0 0,1-8 0,-1-8-3114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3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97 325 1084,'-25'7'4472,"-31"13"0,55-20-3878,-14 7 2301,21-7-494,15-5-1940,33-10-454,285-101 877,-290 100-796,116-47 237,-162 62-311,0-1 0,1 0 1,-1 0-1,0 0 0,0 0 0,0 0 1,0 0-1,-1-1 0,1 1 0,-1-1 0,4-4 1,-6 6 4,1-1 1,0 0-1,-1 0 1,1 0 0,-1 0-1,1 0 1,-1 0-1,0 0 1,0 0 0,0 0-1,0 0 1,-1-2-1,1 3-24,0-3 64,-1 1-12,-5-11 282,-1 0 0,-11-17 0,17 29-183,-9-16 945,14 24-1081,1-1 0,-1 1 0,-1 0 0,1 0 0,-1 0 0,0 1 0,0-1 0,-1 1 0,0-1 0,0 1 0,2 10 0,-3-4-101,0 0 0,-1 0 0,0 0 0,-1 0 0,-1-1 0,0 1 0,-7 24 0,-5 3-2843,-3-1-3851,7-21 2063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1116 864,'-52'13'4669,"50"-13"-4159,6-2-199,-1-1 0,1 1 0,0 0 0,0 0 0,0 0 0,0 0 1,9-2-1,0-1-48,137-51 443,282-100 227,-119 36-431,104-47 96,30-27-77,-393 171-483,94-40 120,49-22 72,141-53 307,-268 111-268,31-11 733,-47 12 145,-51 25-1068,33-10 458,-33 12-516,8 4 7,-1 1-1,0 0 0,0 0 0,0 1 0,11 10 0,45 44 132,-29-23 53,48 63-1,24 64 109,-98-147-295,120 218 278,53 186 107,-30 17-76,-151-430-326,182 527 330,28-51-414,-181-416-156,-10-22-190,-1 2 1,20 75 0,-35-101-224,-2 0 1,0 1-1,-1-1 1,-2 1-1,0 0 1,-2-1-1,-6 47 1,-6-27-3105,-5-3 38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3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14 1252,'0'0'3040,"2"0"-2520,3-2 1803,-6 0-977,-14-3-646,7 3-698,0 1 0,0 0 0,-10 0 0,-20 5 90,1 2 0,0 1 0,0 2 1,1 1-1,0 2 0,1 2 0,1 1 1,0 2-1,-35 23 0,53-30-41,0 2-1,1 0 1,1 0 0,0 1 0,0 1-1,2 1 1,-22 30 0,19-20 72,1 0 0,1 1 0,2 0 1,-15 48-1,10-9 161,3 0 0,3 1 0,-2 123 0,9 132 436,27-1-142,3-151-276,6-1 0,98 284 0,21-67 116,-143-366-408,9 22 28,1-1-1,33 48 0,-33-60-7,1-2 1,1-1-1,2 0 0,38 33 0,-48-48-16,1 0 0,0-1 0,0-1 0,1 0 1,0-1-1,0 0 0,0-1 0,1-1 0,0 0 0,0-1 0,19 1 0,13-1 13,0-3 0,0-1 0,92-14-1,144-45 7,-211 43-24,311-99 35,-275 79-39,318-132 17,-156 38 12,-118 55-20,121-62-6,29-12 22,-137 64-17,-19 8-12,-106 58-5,260-113 36,-77 58 181,-221 73-150,14-4 79,-14 3-68,11-1 74,-11 2-59,-1 0 4,31-8 372,-29 8-330,-3 1-111,0 0 0,0 0 0,0 0 0,0 0 0,1 0 0,-1-1 0,0 1 0,0 0 0,0-1 0,0 1 1,1-1-1,1 0 472,0 0-329,46-10 1194,-46 11-1279,1-1-39,104-27 183,-65 15-132,-14 3-22,-27 9-59,12-7 28,-2 4-22,-10 3-10,12-10-589,-7 5-844,1-7-560,-1 0-3408,-7 10 3989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116 617 1144,'-9'-3'820,"8"2"-40,-14 2 1032,0 0 1,0 1 0,-23 7-1,37-9-1692,-1 0 0,1 1 0,0-1-1,0 1 1,-1-1 0,1 1 0,0 0-1,0-1 1,0 1 0,0 0 0,0 0-1,0 0 1,0 0 0,0 0 0,0 0-1,0 0 1,1 0 0,-1 0 0,0 0-1,0 2 1,4-1 89,6 1-120,-1 0 0,1 0-1,1-1 1,-1 0-1,0-1 1,0 0-1,12 0 1,74-6 195,-37 1-131,205-12 283,-144 8-317,500-61 233,-402 41-294,154-18 10,-208 16-23,-95 15-42,37-11-18,22-5 34,226-41 219,-142 18 1003,-26 12-1117,-68 22-69,-70 15-6,118-27 794,-122 17-714,-41 15-100,0-1 6,8-1-20,-8 1 0,12-3 23,155-22 136,-167 26-86,0-1 60,1 1 0,-1-1 0,1 1 0,-1-1 1,0 0-1,1 0 0,-1 0 0,0 0 0,0 0 1,3-2-1,-9 0 27,-31-20 913,-1 2-1,-66-29 1,101 49-1013,1 1-67,0 0-1,-1 0 1,1 0-1,0 0 0,0 0 1,0 0-1,0 0 0,0 0 1,-1 0-1,1 0 0,0 0 1,0 0-1,0 0 0,0 0 1,0 0-1,0 0 0,-1 0 1,1 0-1,0 0 0,0 0 1,0 0-1,0 0 0,0 0 1,0 0-1,-1 0 1,1 1-1,0-1 0,0 0 1,0 0-1,0 0 0,0 0 1,0 0-1,0 0 0,0 0 1,0 1-1,-1-1 0,1 0 1,0 0-1,0 0 0,0 0 1,0 0-1,0 0 0,0 1 1,0-1-1,0 0 1,0 0-1,0 0 0,0 0 1,0 0-1,0 0 0,0 1 1,0-1-1,0 0 0,0 0 1,0 0-1,0 0 0,1 0 1,-1 1-1,0-1 0,0 0 1,0 0-1,0 0 0,0 0 1,12 12 94,-5-7-89,0 0 0,0-1 1,10 5-1,-12-7-5,16 7 19,23 13 0,-39-19-20,0 0 0,0 0 1,-1 1-1,1 0 0,-1-1 0,0 2 0,0-1 0,0 0 0,0 1 0,3 5 0,-5-5 1,0-1 0,-1 1 0,1-1 0,-1 1 0,0 0 0,0-1 0,-1 1 0,1 0 0,-1 0 0,0-1 0,-1 1 0,1 0 0,-3 9 0,-1 2-50,-1 0 1,-10 23-1,14-37 25,-4 12-320,-1-1 0,-1 0 0,0-1 1,-12 15-1,14-20-692,-1 0 0,-13 11 0,12-13-988,1-1 1,-1 1-1,-11 5 0,-3-1-3181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114 343 1816,'-1'0'2992,"0"5"-1215,-1 16-670,4 32-302,18 211 3717,-17-216-3291,-3-45-913,-1 2 2266,-1-8-1293,-7-17-618,-10-36-602,9 12 84,2-1 0,2 0 0,2-1 0,2-54-1,3 69-115,2 0 0,1 1 0,2-1-1,0 1 1,2 0 0,2 0-1,14-32 1,-17 48-23,0 0-1,13-18 0,-17 27-19,1 1 0,0-1 0,-1 1 1,1 0-1,1 0 0,-1 1 0,0-1 0,1 1 0,9-5 0,-12 7 3,-1 1 1,0-1-1,1 1 0,-1-1 1,1 1-1,-1 0 1,0-1-1,1 1 0,-1 0 1,1 0-1,-1 0 1,1 0-1,-1 1 0,1-1 1,-1 0-1,0 1 0,1-1 1,-1 0-1,0 1 1,1 0-1,-1-1 0,0 1 1,1 0-1,-1 0 1,0-1-1,0 1 0,0 0 1,0 0-1,0 0 1,0 0-1,0 1 0,0-1 1,0 0-1,-1 0 0,2 2 1,0 1 2,0 1 1,0-1-1,0 0 1,-1 1-1,0-1 1,1 1-1,-2 0 1,2 5 0,-2-1-2,-1 0 1,0 0 0,0 0-1,-1 0 1,0 0 0,-6 16-1,-24 47-62,31-71 59,-18 33-176,-2 0 0,-1-1 0,-2-1 0,-46 49-1,55-66 57,9-7 38,-1-1 0,0 0 1,0-1-1,0 1 0,-1-2 0,-9 6 1,15-10 7,7-5-442,14-15 494,-18 19 22,-1-1 0,0 1 1,1 0-1,-1-1 1,0 1-1,1-1 0,-1 1 1,1 0-1,-1 0 1,0-1-1,1 1 0,-1 0 1,1 0-1,-1 0 1,1-1-1,-1 1 0,1 0 1,-1 0-1,1 0 1,-1 0-1,2 0 0,17-1-10,1 2 1,-1 0-1,1 1 0,-1 0 0,0 2 0,32 10 0,-17-2-723,0 1 1,57 33-1,-67-36-1747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1892,'6'-6'6241,"1"24"-5646,-1 0-1,-1 0 0,0 0 0,3 31 0,0-1-22,1-3-116,51 211 1859,-59-251-2822,0 0 1,0 0-1,0 1 0,-1-1 0,0 7 0,0-11 441,-7 9-3997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6 169 1288,'-3'-15'1471,"2"0"-1,0-27 1,1 39-1289,0-1 0,1 1 1,-1 0-1,1-1 0,0 1 0,0 0 1,0-1-1,1 1 0,-1 0 0,1 0 1,0 0-1,-1 0 0,1 1 1,4-5-1,-2 3-45,0 0 1,1 1-1,0-1 1,-1 1-1,1 0 1,1 0-1,-1 0 1,6-2 0,-1 2 1,1 0 0,-1 1 0,0 0 0,1 0 0,0 1 0,-1 0 0,1 1 0,-1 0 0,1 1 0,-1 0 0,12 3 0,-13-2-15,1 0-1,-1 1 1,0 0-1,0 1 1,0 0-1,0 0 1,0 1-1,-1 0 1,0 0-1,0 1 1,13 13 0,-17-15-44,0 1 0,-1 0 0,1 0 0,-1 0 0,0 0 1,-1 1-1,1-1 0,-1 1 0,0 0 0,0-1 1,1 9-1,-2-5 19,0 0 0,-1 0 0,0 1 0,0-1 1,-1 0-1,-3 16 0,-1-6 31,-1 0 0,-1-1 0,0 0 1,-1 0-1,-1 0 0,-15 21 0,14-24-39,-1 0 1,-1-1-1,0-1 0,-1 1 1,0-2-1,-1 0 0,-1 0 1,1-2-1,-2 0 0,0 0 1,-21 8-1,34-16-221,0-1 1,0 0-1,0 0 0,-1 0 1,1 0-1,-1 0 0,1-1 1,0 1-1,-1-1 0,1 0 1,-1 0-1,1-1 0,-1 1 0,1-1 1,0 1-1,-1-1 0,1 0 1,-6-3-1,7 3-302,0 0 0,0 0 0,0 0 0,1-1 0,-1 1-1,0 0 1,1-1 0,-1 0 0,1 1 0,-1-1 0,1 0 0,0 0 0,0 0 0,-2-4 0,1 4-44,-4-11-2729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1832,'0'0'3871,"3"2"-3020,7 7-38,-7-3-51,16 115 2278,-1-45-1930,13 49 340,-25-105-1372,33 96-1961,-38-113 937,3 6-3643</inkml:trace>
  <inkml:trace contextRef="#ctx0" brushRef="#br0" timeOffset="1">76 357 1232,'-11'-79'4465,"7"57"-3479,1 1 0,1-1 0,1-25 0,1 40-837,1 0-1,0 0 1,1 0 0,-1 0-1,1 0 1,0 0 0,1 1-1,0-1 1,0 1-1,0 0 1,1 0 0,0 0-1,0 0 1,5-5-1,-3 5-30,1 0-1,0 0 0,0 1 1,0-1-1,1 2 0,0-1 1,0 1-1,0 1 0,0-1 1,0 1-1,13-3 0,-15 5-63,-1 0 0,1 0 0,-1 0-1,1 1 1,-1 0 0,1 0 0,-1 0 0,1 0 0,-1 1-1,1 0 1,-1 0 0,1 1 0,-1-1 0,0 1 0,0 0-1,0 1 1,0-1 0,0 1 0,5 4 0,-8-5-26,0-1 0,-1 1 0,1 0 0,-1-1 0,0 1 1,0 0-1,1 0 0,-1 0 0,0-1 0,-1 1 0,1 0 0,0 1 1,0-1-1,-1 0 0,1 0 0,-1 0 0,0 0 0,0 0 1,0 0-1,0 1 0,0-1 0,0 0 0,0 0 0,-2 4 0,0 1 15,0 0-1,-1 0 0,0 0 0,-1 0 0,1-1 0,-6 8 0,-11 12 98,-38 40 0,-7 9-1132,50-52-805,3-1-4038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13 932,'6'-7'2503,"-2"2"-483,-2 7-852,-1 19-560,-6 33-507,-3 68 786,9 169-1,1-205-651,-3-15-1683,-18 114 1,16-165-500,-2-4 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1056,'3'12'364,"0"6"-248,2-5-176,-1 0-280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0 836,'0'4'528,"-1"29"595,2 0 0,10 63 0,-11-94-1125,7 45 142,-2-14-401,0 0-1,-3-1 1,-1 50 0,-8-27-30,-2-1 0,-2 0 0,-30 83 0,-22 95 117,46-164 144,-22 116 286,-52 112 594,70-245-634,12-32-595,1 0-1,1 0 1,-4 22 0,9-31-396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1644,'-7'-4'6156,"6"9"-6030,-1 0 0,1 1 0,0-1-1,0 1 1,1-1 0,0 1 0,0-1 0,0 1 0,2 6 0,11 58 632,-10-56-648,13 49 217,3-1-1,3-1 1,45 91 0,114 166 255,-71-142-347,75 126 77,-102-172-192,-28-46-45,-23-37-10,2-3 0,72 75 0,-47-54 27,-41-46-80,-9-7 24,-7-10-8,5 5 220,0 0 0,-1 0 1,1 0-1,-2 0 0,7 11 0,-11-16 505,0-2-637,-1 0 0,0 0 0,1 0 0,-1 0 0,1 0 1,-1 0-1,0 0 0,1 0 0,-1 0 0,1 0 0,-1-1 0,0 1 0,1 0 1,-1 0-1,0 0 0,1 0 0,-1-1 0,0 1 0,1 0 0,-1 0 1,0-1-1,1 1 0,-1 0 0,0 0 0,0-1 0,1 1 0,-1 0 1,0-1-1,0 1 0,0 0 0,1-1 0,-1 1 0,0-1 0,-2-14-642,1 7 817,0 1-193,-1 4-3,-56-110 979,13 28-368,25 40-37,-20-72 0,39 115-635,-1-7-5,0 8-7,1 6 113,2 18-129,2 1-1,0 0 1,2-1-1,1 1 1,10 28-1,17 42-10,13 32-1,-45-123 5,3 9-6,0 13 7,-4-21 4,1 0-1,0 1 0,-1-1 0,0 0 0,0 1 0,0-1 0,0 0 1,-1 0-1,0 1 0,0-1 0,0 0 0,0 0 0,-1 0 1,-2 6-1,1-7-2,-1-1 1,1 1 0,-1-1-1,0 1 1,0-1 0,0 0-1,0 0 1,0-1 0,0 1-1,0-1 1,0 0 0,-8 1-1,2 0 0,-195 33-496,115-22-502,76-11 238,-1 0 0,1-2-1,-25-1 1,8-4-7551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4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2141 4017 1076,'-50'81'1459,"10"-17"-37,-32 69 0,19-26-288,-31 73 310,71-145-1257,-88 263 955,38-82-727,11-39-282,-58 121-33,100-274-93,-130 267-224,35-78-710,-78 214-184,155-362 1053,14-35 28,1-1 1,2 2-1,-10 37 1,2 25 34,-5 0 0,-55 137 0,-119 182 206,175-366-187,-118 204 53,56-105-64,0 31 18,57-116-26,-20 53 13,4 3 0,5 1 0,5 2 0,-22 156 0,34-147-10,0-6 10,-8 173 1,46 297 80,-10-517-93,22 198 269,-16-194-50,32 113 0,-29-142-133,3 1-1,28 57 0,-33-83-55,2 0-1,0-2 1,1 0 0,1 0 0,39 37 0,-30-35-19,1-1-1,1-2 1,1-1-1,0-1 1,2-2-1,0-1 1,1-1-1,57 19 1,-34-19-34,0-2 0,1-3 1,75 5-1,-52-13-262,147-10 0,-145-5 110,97-25 1,-83 15 94,8-1-61,1 5 0,177-8-1,-205 24 160,0-4 0,-1-3-1,0-3 1,76-23-1,160-56 807,-246 72-571,1 3 1,121-14-1,-71 20-60,128-7 397,-65 0-22,-30 1-93,276 7 344,-151-2-623,-1-26-89,-13-20-181,-40 7-715,-93 25 144,72-12-341,-58 17 494,400-67-398,-335 38 705,-45 9-57,-32 6 85,30-7-33,181-46-120,-110 26 218,-62 12 96,-151 44-11,80-30-4,78-23-9,-33 29-80,1 5 0,170-4 0,-300 27 88,314-27 160,-199 14 170,193 3 0,-181 18 195,-4 0 47,-111-6-413,0 1 0,30 7 0,33 3 156,10 2 2,-40-5-135,68 9 110,121 13 35,89 7-170,-179-17-108,44-2 38,66 8 199,-15-1-79,-101-18-235,-105-7-14,142-10-152,-66 1 92,299-28-108,-349 28 189,79-17-69,-27 4-252,130-40 1,49-10-253,81-27 353,-181 41 216,168-65 128,-151 45 139,-114 44-41,67-23 348,-122 37-71,62-33 0,-65 27-238,-2-3 0,51-40 0,29-39 1401,206-224-1,-280 271-1403,-2-3-1,-2-3 1,57-105 0,-60 93-129,-16 29-33,26-62 1,20-105 150,-29 75-84,15-39-22,15-44-90,-18 75-33,49-146 42,-60 117 203,-23 93-59,39-148 178,-38 120-244,14-142-1,-30 159-101,4-47 3,-13 123-12,0-169 12,-24-22-10,9 126 7,-9-68 20,6 9 3,-3-44-38,26-119 4,1 193 1,-10-122 0,-32-58-6,10 105-63,-14-91-15,23 193 57,-33-101 0,-37-36 8,41 135-16,-4 1 0,-3 3 0,-70-85 0,-4 10-57,-137-183-62,202 253 108,-44-62 32,73 110-11,-56-56 0,57 67 3,-66-46 0,28 25 10,-46-29-20,-8 1 14,45 28-34,-113-56-1,104 69 33,-130-38 0,-613-201-287,335 98-132,47 52-245,306 90 517,-39-8 67,-72-20 12,106 25 9,-91-27-17,-374-95-91,456 128 149,-69-13-47,150 34 49,-69-8-14,-206-31-72,151 18-98,177 32 198,-443-51-396,364 47 348,-91-1-36,-229 19-11,353-7 110,-422 38-79,384-29 67,-71 12 19,-440 91-9,330-51 16,182-38 8,-19 8-13,-21 5 26,-36 0-26,-246 64-39,236-54 54,-396 79-8,261-83 12,289-40-25,-16 0 3,-167 6-9,-188-1 42,99-17-14,58 2-98,187 0-24,-98-20 0,-56-26-15,188 37 78,28 12 29,-11-4-20,11 4 23,0 0-7,-6-2-16,0 0 0,0 1 0,-1 0 0,0 0 0,1 1 0,-1 0 0,-13 1 0,-3 2-33,-42 8 1,-10 4 33,-162 37-39,169-30-1134,65-19 665,-13 8-415,2 2-3555,4-1 1980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1600,'7'-22'6833,"-4"29"-6313,60 128 1691,-52-114-1970,47 84 712,-47-87-696,1-1 0,0-1-1,27 27 1,-30-34 99,-1-1-1,1 0 0,0 0 0,1-1 1,0 0-1,0-1 0,19 8 0,-26-13-227,0 0-1,0-1 0,-1 0 0,1 0 0,0 0 0,0 0 0,0 0 0,0-1 0,-1 1 1,1-1-1,0 1 0,0-1 0,-1 0 0,4-2 0,2 0 229,-1-1-1,0 0 1,12-8-1,-14 7-238,0 0-1,0 0 0,-1 0 0,0-1 0,1 1 0,-2-1 0,1 0 0,-1 0 0,0 0 0,0-1 1,0 1-1,-1-1 0,0 0 0,-1 1 0,2-9 0,-1-4 41,0-1 0,-1 0-1,-1 1 1,-3-23 0,-3-1-401,-24-84 0,26 114-568,-1 3-505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1696,'16'177'6014,"-11"-82"-2112,1-85 685,-6-10-4511,9-45 518,3-70-1,-2-5 97,-1 29 224,-9 91-907,0-1 0,0 1 0,0 0 0,0-1 0,0 1 1,0 0-1,0-1 0,0 1 0,0 0 0,0 0 0,0-1 0,0 1 0,0 0 1,0-1-1,0 1 0,1 0 0,-1-1 0,0 1 0,0 0 0,0 0 1,1-1-1,-1 1 0,0 0 0,0 0 0,0 0 0,1-1 0,-1 1 0,0 0 1,1 0-1,-1 0 0,0 0 0,0-1 0,1 1 0,-1 0 0,0 0 1,1 0-1,-1 0 0,0 0 0,1 0 0,-1 0 0,0 0 0,1 0 0,-1 0 1,0 0-1,1 0 0,-1 0 0,0 0 0,0 0 0,1 1 0,-1-1 1,0 0-1,1 0 0,4 2 17,16 12 84,40 45 66,-33-31-60,33 27 1,-56-52-21,0 0 0,0 0 0,0 0 0,0 0 0,0-1 0,0 1 0,1-2 0,-1 1 0,1 0 0,0-1 0,9 1 0,-12-2 161,1-2 4,0 1-206,-2 0 6,0 0 0,1 0-1,-1-1 1,0 1-1,1 0 1,-1-1-1,0 1 1,0-1-1,0 0 1,-1 0-1,1 0 1,0 0 0,-1 0-1,1 0 1,-1 0-1,1 0 1,-1 0-1,0-1 1,1-3-1,1-6 30,0 0-1,-1 0 0,0-1 0,-1 1 0,0-1 1,-1 1-1,-1-1 0,-3-20 0,-8-19-286,-32-87 1,43 134-1138,-2-1 1690,-29 27-17505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1180,'0'0'991,"0"3"-92,8 20 2178,-6-21-2427,1-1-59,3 0-374,-1 0 1,0 0-1,1 0 1,-1-1-1,1 1 1,-1-1-1,1-1 0,-1 1 1,1-1-1,-1 0 1,1 0-1,9-4 1,-7 1-7,0 1 1,-1-1-1,1 0 1,-1-1-1,0 0 1,0 0 0,9-9-1,-13 11-75,0 0 1,0-1-1,0 1 0,-1-1 1,1 1-1,-1-1 1,0 0-1,0 0 0,0 0 1,-1 0-1,0-1 0,1 1 1,0-8-1,-1 7 1,0-10 232,-1 12-304,0 0 281,-9-10-79,8 11-72,-7 6-91,-3 2-64,0 0 0,0 2 1,1-1-1,0 1 0,1 0 0,-12 14 1,15-16-22,1 0 0,0 1 0,1 0 0,-1 0 0,2 0 0,-1 0 0,1 1 0,0-1 0,0 1 0,1 0 0,0 0 0,0 0 0,1 0 0,0 0 0,0 10 0,2-14-11,0-1-1,-1 0 1,1 0-1,0 1 0,1-1 1,-1 0-1,1 0 0,-1 0 1,1 0-1,0-1 0,0 1 1,0 0-1,0-1 1,1 1-1,-1-1 0,1 0 1,-1 0-1,1 0 0,0 0 1,0 0-1,0 0 1,0-1-1,5 2 0,2 1-3,0-1 1,1 0-1,0 0 0,0-1 0,20 1 0,-9-2-24,0-1 0,0-1 0,0 0 0,1-2 0,-2-1 0,1-1 0,0 0 0,29-13 0,-40 13 16,-2 1-1,1-1 0,0-1 1,-1 0-1,0 0 0,0-1 1,-1 0-1,0-1 0,0 0 1,0 0-1,-1 0 0,-1-1 1,1 0-1,-1 0 0,-1-1 1,0 0-1,0 0 0,6-21 1,-5 4 56,-1-1-1,-1 0 1,-1 1 0,-1-1-1,-3-33 1,-20-138 821,18 177-707,-6-17 326,9 37-190,-4 8-242,-2 9-31,0 0-1,1 0 0,1 0 0,0 1 0,-2 16 1,0 32 85,1 89 0,6-127-86,1 1 1,1 0-1,2-1 0,0 0 1,2 0-1,11 28 0,-14-45-59,-1-1 0,2 0-1,-1-1 1,1 1 0,0-1-1,0 0 1,1 0 0,0 0-1,1-1 1,-1 0 0,10 6-1,-10-8-202,0 0 0,1 0 0,-1-1 0,1 0-1,0-1 1,0 1 0,0-1 0,0-1 0,0 1-1,1-1 1,-1-1 0,0 1 0,0-1 0,8-1-1,-8 0-635,-1 0 0,0-1-1,0 0 1,0 0 0,-1 0-1,1-1 1,8-5 0,3-4-2689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3 227 1160,'-2'-6'7467,"25"-6"-6852,0 1 0,49-15 0,63-12 699,-42 12-670,28-7 41,80-26-477,-180 51-947,-12 1-5113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375 424 984,'0'0'1178,"-9"-6"1227,-3 1-1132,10 4-1101,-1 0-1,1 0 1,-1 0 0,0 0 0,1 0 0,-1 1 0,0-1-1,0 1 1,-2 0 0,3 0 69,-10-2 262,0 1 0,-22 1 0,30 0-460,-112 0 2345,114 0-2272,-12 0 433,131-28 129,451-107-359,-480 114-285,33-6 142,-345 70-174,122-22 2,-145 35-7,165-39 42,79-16-17,9-3-34,253-76 74,-85 27 77,37-2 30,-201 50-165,293-91 226,-216 58 1941,-85 35-1637,0 0-283,17-9 2593,-17 15-2843,0 0-1,0 0 0,-1 0 0,1 0 1,-1 0-1,0 1 0,0 5 1,0 44 4,0-20-2,5 306 50,-6-217-35,3-7 3,18 123 0,22-1 18,25 56 20,-37-184-3,-25-78-38,-4 11-35,-2-42 14,0 0 5,0 9 2,2 14 102,-2-23-29,0-2-77,0 0 1,0 0-1,0 0 1,0 0-1,0 0 0,-1 0 1,1 0-1,0 0 1,0 0-1,0 0 0,0 1 1,0-1-1,0 0 1,0 0-1,0 0 1,0 0-1,0 0 0,0 0 1,0 0-1,0 0 1,0 0-1,0 0 0,0 0 1,0 0-1,0 1 1,0-1-1,0 0 0,0 0 1,0 0-1,0 0 1,0 0-1,0 0 1,0 0-1,0 0 0,0 0 1,0 0-1,0 1 1,0-1-1,0 0 0,0 0 1,0 0-1,0 0 1,0 0-1,0 0 1,0 0-1,0 0 0,0 0 1,0 0-1,0 0 1,0 0-1,1 0 0,-1 0 1,0 1-1,0-1 1,0 0-1,0 0 0,0 0 1,0 0-1,0 0 1,0 0-1,0 0 0,1 0 0,-1 0 0,0 0 0,0 0 0,0 0 0,0 0 0,0 0 0,0 1 0,0-1 0,1 0 0,-1 0 0,0 0-1,0 0 1,0 0 0,0 0 0,0 0 0,0 1 0,0-1 0,0 0 0,0 0 0,0 0 0,0 0 0,0 0 0,0 1 0,0-1 0,0 0 0,0 0 0,0 0 0,0 0 0,0 0 0,0 1 0,0-1 0,0 0 0,0 0-1,0 0 1,0 0 0,0 0 0,0 1 0,0-1 0,-1 0 0,-21-4 92,-13-6-93,0 2 0,0 1 0,-55-3 0,-327 6-23,-47 46-12,431-37 28,0 2 0,0 1 0,-44 18 1,-88 49-35,162-73 43,-2 1 17,1-1 0,-1 0 0,0 0 0,0 0 0,0 0 0,0-1 0,-9 1 0,13-2-12,0 0 0,0 0 1,0 0-1,0 0 0,0-1 0,0 1 1,1 0-1,-1-1 0,0 1 1,0-1-1,0 1 0,0-1 1,0 0-1,1 1 0,-1-1 1,0 0-1,0 1 0,1-1 1,-1 0-1,1 0 0,-1 0 1,0 1-1,1-1 0,0 0 1,-1 0-1,1 0 0,0 0 1,-1 0-1,1 0 0,0 0 0,0-2 1,-2-5 33,1-1 0,1 0 0,0-9 1,0-3-8,-35-379 183,-7-106-158,4 36 224,34 356-186,4 86-35,-1-8-50,0 34-34,2 8-40,32 322 67,-30-298 4,21 157-29,-19-155 24,33 159 16,-20-108-11,9 21-2,-7-31-3,34 137 10,-22-70 55,-30-131-63,2 3-15,0 7 12,-4-18 3,1 2-6,8 18-110,-8-19-31,4-4-3084,24-13 427,-9 2-3526,-10 7 2055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7:5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52 910 1136,'-34'-9'9329,"17"6"-4547,22 1-4429,128-49 623,-7 3-627,245-80 336,238-74-80,-416 140-412,234-80 520,-424 141-649,0 0 0,0 0-1,0 0 1,0 0 0,0-1 0,-1 1-1,1-1 1,0 0 0,-1 0 0,0 0 0,1 0-1,-1 0 1,0 0 0,0-1 0,0 1-1,0-1 1,-1 1 0,1-1 0,-1 0-1,1 0 1,-1 0 0,2-5 0,-3 3 21,0 0 1,0 0 0,0 1-1,-1-1 1,0 0 0,1 0-1,-2 1 1,1-1 0,0 1-1,-1-1 1,0 1 0,0 0-1,0-1 1,-5-6 0,-69-93 1494,64 84-1236,9 10 67,15 20-393,-1 0-1,0 1 0,0 1 1,-1-1-1,-1 2 0,9 13 1,-9-9 22,-1 0 0,0 0 1,-1 1-1,-1 0 0,0 1 1,3 23-1,-7-30-369,-1 1 1,0-1-1,0 1 1,-1-1-1,-1 1 1,0-1 0,-1 1-1,-1-1 1,1 0-1,-8 20 1,3-21-745,4-6-1183,-7 14-9501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36 319 1288,'9'-4'9289,"12"72"-7555,-11-31-625,2-1 0,28 60-1,-36-89-933,4 9 794,1 0 0,1 0 0,19 23 3037,-29-47-3629,-5-36 237,-2 0 0,-17-56 1,-8-46 129,18 15-267,14 114-420,0 1 1,1 0-1,1 0 1,0 0-1,1 0 1,6-18-1,2 11 1,-11 21-56,1 1 0,-1 0 1,1 0-1,0 0 0,-1 0 1,1 0-1,0 0 0,0 0 1,0 0-1,0 0 0,0 0 1,0 0-1,0 1 0,0-1 1,0 0-1,0 1 0,0-1 1,0 1-1,2-1 0,12 2-8,-15-1 7,1 0 0,-1 0 0,1 0 0,-1 1 1,1-1-1,-1 0 0,1 1 0,-1-1 0,1 0 0,-1 1 0,1-1 0,-1 0 0,0 1 0,1-1 0,-1 1 0,0-1 0,1 1 0,-1-1 0,0 1 0,0-1 0,1 1 0,-1-1 0,0 1 0,0 0 0,2 7 12,-2 4-35,-1-1 0,0 1 0,0 0 0,-1 0 0,-1-1 0,0 1 0,0-1 0,-11 21 0,-51 92-1500,42-85 534,7-11-218,4-10-165,-8 22 0,16-32-869,2 0 1,-1 0-1,-1 11 0,2-5-2973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2464,'0'-3'1440,"1"-6"-491,0 2 578,-1-1-1,1 1 1,1 0-1,2-8 1,-3 13-645,0-1-89,-1 1-635,1 1 1,0-1 0,0 1 0,-1-1 0,1 1 0,0 0 0,0-1-1,0 1 1,0 0 0,1 0 0,1-2 0,-2 2 372,4 2-43,4 1-310,1 0 1,-1 1 0,0 0 0,1 0-1,-1 1 1,-1 1 0,1-1 0,0 1 0,-1 1-1,9 7 1,8 8 328,42 46 1,-61-60-419,0 1 0,0 0 1,0 0-1,-1 0 0,-1 1 1,1-1-1,-1 1 0,-1 0 1,0 1-1,4 14 0,-7-23-80,0-1 0,0 1-1,0 0 1,0-1 0,0 1-1,0 0 1,0 0 0,0-1-1,0 1 1,0 0 0,0 0 0,0-1-1,0 1 1,-1 0 0,1-1-1,0 1 1,0 0 0,-1 0-1,-4 9 123,4-8-108,1 0-1,-1 0 1,0 0-1,0 0 0,0-1 1,-1 1-1,1 0 1,0-1-1,-1 1 1,1-1-1,-1 1 0,1-1 1,-1 0-1,0 0 1,0 0-1,1 0 1,-1 0-1,0 0 0,0 0 1,0 0-1,-3 0 1,3-1 88,-1-2-61,1 1-44,0-1 0,0 1 0,1-1 0,-1 0 0,1 1 0,-1-1 0,1 0 0,0 0 0,0 0 0,0 0 0,0 0 0,0 0 0,0 0 0,0 0 0,1 0 0,-1 0 0,1 0 0,-1-1-1,1 1 1,0 0 0,0 0 0,0-4 0,2-5 2,1 0 1,-1 0-1,2 0 0,-1 1 0,2-1 0,-1 1 0,1 0 0,9-13 1,-5 10-222,1 0 0,0 0 1,1 1-1,0 1 1,21-18-1,-11 15-736,2 0-1,-1 1 1,39-15 0,-56 26 808,0 0 1,0 0-1,0 0 1,1 1-1,-1 0 1,10-1-1,-13 2 122,0 0 1,0 1-1,0-1 0,0 0 0,0 1 0,0-1 1,0 1-1,0 0 0,-1 0 0,1 0 0,0 0 1,0 0-1,-1 0 0,1 0 0,-1 0 0,1 1 1,-1-1-1,1 0 0,1 4 0,101 141-686,-103-143 356,0-1 0,1 0-1,-1 0 1,1 0 0,-1 0 0,1 0 0,-1 0 0,1 0 0,0-1 0,0 1 0,0 0 0,0-1 0,5 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132 313 1128,'-31'-68'2675,"-27"-63"2247,47 104-3719,-20-58 3228,31 83-4589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5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32 203 1612,'-11'3'7545,"10"-3"-7385,1 0 0,-1 1 0,1-1 0,-1 0-1,1 0 1,-1 0 0,0 0 0,1 0 0,-1 0 0,1 0 0,-1 0 0,1 0 0,-1 0 0,1 0 0,-1 0 0,1 0 0,-1 0 0,1-1 0,-1 1-1,1 0 1,-1 0 0,1-1 0,-1 1 0,1 0 0,0-1 0,-1 1 0,1 0 0,-1-1 0,1 1 0,-1-1 0,-2-6-511,1 4 1023,4-1-474,9-15 291,1 1 0,0 0 1,21-23-1,-24 30-291,2 1 1,-1 0-1,1 0 0,1 1 0,-1 1 1,18-10-1,-22 15-147,1 0 0,-1 1 0,0 0 0,1 0 1,12-1-1,-18 3-13,-1 0-36,-1 0 1,1 1-1,-1-1 0,1 0 0,-1 0 0,1 0 0,-1 1 0,1-1 0,-1 0 1,1 0-1,-1 0 0,1 0 0,-1 0 0,1 0 0,-1 0 0,1 0 0,-1 0 1,2 0-1,8 0 51,0 1-33,-8-1-8,1 0-21,0 1 17,1 0 0,-1-1 0,0 1 0,1 0 0,-1 0 0,0 1 0,0-1 1,0 1-1,0 0 0,0-1 0,0 1 0,-1 1 0,1-1 0,-1 0 0,1 1 0,-1-1 0,0 1 0,0-1 0,0 1 0,0 0 0,2 6 0,-2-3 3,0 0 0,0 0-1,-1 1 1,0-1 0,-1 0-1,1 1 1,-1-1 0,0 1 0,-1 6-1,-3 8 15,-7 29 0,-5 0 5,9-30-28,-6 30 0,13-49-1,-1 1 0,1 0 0,0 0 0,0-1-1,0 1 1,1 0 0,-1 0 0,0-1 0,1 1 0,-1 0 0,1-1 0,0 1 0,-1 0-1,1-1 1,0 1 0,0-1 0,0 0 0,0 1 0,0-1 0,0 1 0,0-1 0,1 0-1,-1 0 1,0 0 0,3 1 0,2 3 3,1-1 0,1-1 0,-1 1 0,9 2-1,-3-1 8,-3-2-5,-1 1-1,0 0 1,0 1 0,0 0-1,0 1 1,-1 0-1,0 0 1,0 1-1,12 13 1,-14-6 6,-5-10-12,4 16 3,-6-14-1,0-2-1,1-1 1,-1 0 0,1 0 0,-1 0-1,0 1 1,0-1 0,0 0 0,0 0-1,-1-1 1,1 1 0,-1 0 0,0 0-1,1-1 1,-1 1 0,-1-1 0,-3 4-1,-1 1 5,-1 0 1,0-1-1,-10 6 0,11-8-29,1-1-1,-1 0 1,1-1-1,-1 0 1,0 0-1,0 0 1,0-1-1,0 0 1,-1 0-1,1-1 1,0 1-1,-13-3 1,15 1-284,0 1-1,0-2 1,0 1 0,0 0-1,0-1 1,0 0 0,1 0 0,-6-4-1,7 4-278,0 0 0,0 0 0,1 0 0,-1 0 0,1-1 0,0 1 0,0-1 0,0 0 0,0 1 0,0-1 0,1 0-1,-1 0 1,-1-5 0,-3-8-2947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1704,'0'4'1538,"1"13"3007,1-3-3623,0 1-1,1-1 1,0 1-1,1-1 1,1-1-1,10 24 1,-3-7-120,-1-4 658,0 0 1,2-1-1,29 46 0,-41-71-1375,-1 1 1,0-1-1,0 0 0,1 1 0,-1-1 1,0 0-1,0 1 0,1-1 0,-1 0 1,0 0-1,1 1 0,-1-1 0,0 0 1,1 0-1,-1 0 0,0 1 0,1-1 1,-1 0-1,1 0 0,-1 0 0,0 0 1,1 0-1,-1 0 0,1 0 0,-1 0 1,0 0-1,1 0 0,-1 0 0,1 0 0,-1 0 1,0 0-1,1 0 0,-1 0 0,1-1 1,-1 1-1,0 0 0,1 0 0,-1 0 1,1-1-1,3-2 58,0 1 0,-1-1 0,1 0 0,-1-1 0,1 1 0,-1-1 0,0 1 0,0-1 0,-1 0 0,1 0 1,-1 0-1,0-1 0,3-6 0,3-13 204,0-2-1,8-47 1,-10 41-491,4-57-1270,-6 50-2550,1 1-7218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95 464 2112,'19'-12'7345,"-17"10"-6519,5-7 5379,-13 14-6018,-3 3-97,1 0-1,0 0 1,0 1 0,1 0-1,0 0 1,-7 12 0,4-1 55,1 1 0,0 0 0,-10 45 0,16-54-106,1 1 0,0-1 0,1 1 0,1 0 0,0 0 0,0 0 0,1-1 0,5 22 0,-4-28-14,0 0 1,0-1-1,0 1 1,1-1-1,0 0 0,0 1 1,0-1-1,1 0 1,-1-1-1,1 1 1,0-1-1,1 1 1,-1-1-1,1-1 1,6 5-1,1-4 90,-10-4-89,1 1 69,0-1 20,-1 0-76,1-1 0,-1 1 0,0-1 1,0 0-1,0 1 0,0-1 0,0 0 1,0 0-1,0 0 0,0 0 0,0-1 1,0 1-1,-1 0 0,1-1 1,0 1-1,-1-1 0,1 0 0,2-3 1,-1 0 41,0-1 0,-1 1 0,1-1 0,-1 0 0,0 1 1,2-11-1,3-29 430,4-84-1,-11 101-353,0 25-135,1 1 7,-1-5-37,2 9 129,1 18-106,1 0 0,9 28 0,-11-42-7,1-1 0,-1 1-1,1-1 1,0 0 0,0 0 0,1 0 0,6 8 0,-7-10-3,0-1-1,1 1 1,-1-1-1,0 1 1,1-1-1,0 0 1,-1-1 0,1 1-1,0-1 1,0 1-1,0-1 1,5 0-1,-2 1 5,1-1-1,-1 0 0,1-1 0,-1 0 0,1 0 1,-1-1-1,1 0 0,-1 0 0,1-1 0,-1 1 1,0-2-1,1 1 0,-1-1 0,-1 0 1,1-1-1,0 1 0,9-8 0,-9 5-2,0-1-1,0 1 1,-1-1-1,0 0 1,0 0 0,-1-1-1,0 0 1,-1 0-1,1 0 1,-1 0-1,-1-1 1,0 0 0,0 0-1,2-10 1,0-19 2,-1 0 1,-1-1-1,-5-64 1,0 32 13,-7-102-34,0 50-221,9 119 181,-2 17-159,-4 43 158,1 112 1,9-135 37,1-1-1,14 53 1,-14-69 8,0 0-1,2-1 1,0 1 0,0-1-1,1-1 1,1 1 0,11 12-1,-15-21 5,0-1 0,1 0-1,0 0 1,0-1-1,0 1 1,1-1 0,-1-1-1,1 1 1,0-1 0,0 0-1,0-1 1,0 0 0,1 0-1,-1 0 1,1-1 0,-1 0-1,1 0 1,-1-1-1,1 0 1,-1-1 0,1 1-1,8-3 1,-9 2 1,-1-1 0,1 1 0,0-1 1,0-1-1,-1 1 0,0-1 0,1 0 0,-1-1 0,0 1 1,0-1-1,-1 0 0,1-1 0,-1 0 0,0 1 0,0-1 1,-1-1-1,1 1 0,-1-1 0,0 0 0,-1 0 0,0 0 1,0 0-1,4-12 0,-3 1 4,-1 0 0,0 0 1,-2 0-1,0 0 0,-1 0 0,0 0 1,-5-28-1,4 43-12,0 0-1,1 0 1,-1-1 0,0 1-1,0 0 1,0 0 0,0 1 0,-3-4-1,2 3-23,-1 5-14,0-1 45,0 1 1,0 0-1,0 0 0,0 0 0,1 0 0,0 1 1,-1-1-1,1 1 0,1-1 0,-1 1 0,0 0 0,-1 7 1,0 1-6,0-1 1,1 1 0,0-1-1,1 1 1,1 0 0,0-1-1,1 13 1,0-20-16,-1 0-1,1 0 1,0 0 0,0 0-1,1-1 1,-1 1-1,1 0 1,0-1 0,0 1-1,0-1 1,0 0-1,0 1 1,1-1 0,0 0-1,-1-1 1,1 1-1,0 0 1,0-1 0,1 1-1,-1-1 1,1 0-1,-1 0 1,1-1 0,5 3-1,-1-2-241,1 1-1,0-1 1,0-1 0,0 0-1,0 0 1,0-1-1,0 0 1,0 0 0,0-1-1,0-1 1,0 1-1,-1-1 1,1-1 0,0 0-1,-1 0 1,11-5-1,-17 6-364,0 0-1,1 0 1,-1 0-1,-1 0 1,1 0-1,0 0 0,0 0 1,-1-1-1,2-3 1,-2 4-516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125 248 1244,'-93'15'3560,"69"-13"-2027,16-3 4100,88-18-4886,82-32 0,-120 36-1339,-1-2 0,-1-2 1,0-2-1,59-41 0,-57 32-2714,0 0 35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1284,'0'0'7336,"7"-1"-6605,50-9 675,0-2 1,87-31 0,-137 40-1676,0 1 1,-1-1 0,1-1 0,-1 1-1,0-1 1,0 0 0,-1-1-1,1 1 1,-1-1 0,8-9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1 924,'0'0'4969,"-2"6"-4374,-12 43 1676,9-24-1484,-23 155 2089,24-144-2593,2 0 0,2 0 0,4 41 1,8-3 35,2 27 182,-13-97-483,0 0 1,-1-1 0,0 1 0,0 0 0,0 0 0,0 0-1,-1-1 1,1 1 0,-1 0 0,0-1 0,0 1 0,0 0-1,0-1 1,-1 1 0,0-1 0,-3 6 0,5-9-18,-1 1 0,1 0-1,-1-1 1,1 1 0,-1-1 0,1 1 0,-1-1 0,1 1 0,-1-1 0,0 1 0,1-1 0,-1 1 0,0-1-1,1 0 1,-1 1 0,0-1 0,1 0 0,-1 0 0,0 0 0,0 0 0,1 1 0,-2-1 0,0 0 1,-8 2 3,3-3-5,-9-3 0,15 4-1,0 0 0,1-1 0,-1 1 0,0 0 0,1-1 0,-1 1 0,0-1 0,0 1 0,1-1 0,-1 1 0,1-1 0,-1 1 0,1-1 0,-1 0 0,1 1 0,-1-1 0,1 0 0,-1 1 0,1-1 0,0 0 0,-1 0 0,1-1 0,2-14-1,-1 12-2,4-6-4,30-37-13,60-62 1,-26 33 7,105-109 813,-161 174-629,-11 9 194,1 7-304,8 13-1,-8-8-4,-2 35 39,12 171 242,-10-197-305,-1-14 215,-1-8 843,1-180 218,-1 164-1201,0-15 164,1 0-1,13-61 1,-13 86-236,0 1 0,1-1 0,0 1 0,0 0 0,1 0 0,0 1 0,0-1 0,0 1 0,1 0 0,1 0 0,-1 0 0,1 1 0,0 0 0,1 0 0,-1 0 0,10-5 0,-15 10-32,0 1-1,0-1 1,0 1 0,0-1 0,-1 1 0,1 0-1,0 0 1,0-1 0,0 1 0,0 0-1,0 0 1,0 0 0,0 0 0,0 0 0,1 0-1,1 1 5,-2-2-6,-1 1 1,1 0-1,0 0 0,0 1 0,0-1 1,0 0-1,-1 0 0,1 0 0,0 0 1,0 1-1,0-1 0,-1 0 0,1 1 0,0-1 1,0 0-1,-1 1 0,1-1 0,0 1 1,-1 0-1,2 0 0,-1 0 3,0 0-3,0-1 0,0 1 0,0 0 0,-1-1 0,1 1 0,0 0 0,0 0 0,0 0 0,-1 0 0,1 0 0,0 0 0,-1 0 0,1 0 1,-1 0-1,0 0 0,1 0 0,-1 0 0,1 2 0,0 1 2,0 0-20,1 1-1,-1 0 1,0 0 0,-1 0 0,1 0 0,-1 0-1,0 0 1,0 0 0,-1 0 0,-1 8-1,0-3-100,-1 0 0,0 0 0,0-1-1,-7 13 1,-6 6-449,0-2 1,-2 1-1,-25 27 0,-70 66-3673,60-67-94,5-9 36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1853 0 1960,'0'0'5281,"-8"7"-3983,-28 20-123,-1-1 0,-42 21 0,-175 71 1431,111-53-1865,-303 135 1418,-187 41-603,501-192-2037,47-14-2976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6:08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2769 0 1920,'0'0'4242,"-10"8"-3258,-162 99 1374,-17-8-1106,-282 117 1016,164-82-1090,-15-5-342,-217 91 341,362-147-796,-20 9 31,117-44-80,2 2 0,-89 63 0,109-63-1464,56-39 550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5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3 1656,'-4'0'842,"-6"-1"-290,0 1 0,0 1 0,0-1 1,0 2-1,0-1 0,-9 4 0,1 1-212,1 1 0,0 0 0,1 2 0,0 0 0,0 0 0,1 2 0,0 0 0,1 0 0,1 2 0,-1-1 0,-16 23 0,16-16-160,1 0 1,1 1 0,0 0 0,2 1 0,0 0-1,2 1 1,0-1 0,-8 44 0,7-24 14,3 1 0,2 1 1,1-1-1,3 1 0,6 63 1,-3-82-137,2 1 0,0 0-1,2-1 1,1 0 0,0-1 0,2 0 0,1 0 0,0-1 0,2 0 0,26 34 0,-16-29-1,1 0 0,29 24 0,-37-37-27,1-2 1,0 0 0,0 0 0,1-2-1,21 9 1,-22-12-10,0 0 0,0-2 1,0 0-1,37 5 0,-42-9-10,0-1 0,0 0 0,0 0-1,0-2 1,0 1 0,0-1 0,0-1 0,16-6 0,-5 1 15,-1-2-1,0-1 1,-1 0 0,22-17-1,-29 18 34,0-1 0,-1 0 1,-1-1-1,0 0 0,-1-1 0,17-23 0,-14 12 26,-1-1 0,-2 0 0,0-1 0,-1 0 0,-2 0 0,0-1 1,3-29-1,-3 0 126,-2 1 0,-3-86 0,-6 110-67,-1-1 0,-1 1-1,-2 0 1,-1 0-1,-2 1 1,0 0-1,-3 0 1,0 1-1,-20-31 1,24 44-56,-1 0 1,-1 1-1,0 0 1,-1 1-1,-1 1 0,0 0 1,-1 0-1,0 2 1,-1-1-1,0 2 0,-1 0 1,-17-8-1,24 15-66,0-1-1,-1 2 1,1-1 0,-1 2-1,-15-2 1,-49 1 128,53 2-14,18 0-85,-11 1 39,9-1-75,0 0 0,1 0 1,-1 1-1,0 0 0,1 0 0,-1 0 0,1 0 0,-1 1 1,1 0-1,-9 4 0,-7 7 23,-23 19 1,-9 7-621,37-29-396,-10 6-1034,7-2-5470,7-5 3444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72 1660,'0'-3'842,"-3"-34"3719,2 34-3862,-4-21 5194,5 22-5505,-2-1 1384,0 8-695,-3 20-359,-2 37-507,6-61-152,-45 249 1085,27-178-902,7-33 130,-12 80 1,24-119-368,0 1 1,0 0 0,0-1 0,0 1 0,0-1-1,0 1 1,0 0 0,0-1 0,1 1 0,-1 0 0,0-1-1,0 1 1,0-1 0,1 1 0,-1-1 0,0 1-1,1-1 1,-1 1 0,0-1 0,1 1 0,-1-1 0,1 1-1,-1-1 1,1 1 0,-1-1 0,1 0 0,-1 1 0,1-1-1,-1 0 1,1 0 0,-1 1 0,1-1 0,0 0-1,-1 0 1,1 0 0,-1 0 0,1 1 0,0-1 0,-1 0-1,2 0 1,7-1 6,0-1-1,0 1 1,0-2-1,0 1 1,0-1-1,-1 0 1,1-1-1,11-7 1,-1 1 7,118-67 1,-77 42-608,-4 4-1622,-54 30 1573,-1 1 519,0-1 0,-1 1 0,1 0 0,0-1 0,0 1 0,-1-1 1,1 0-1,0 1 0,-1-1 0,1 1 0,0-1 0,-1 0 0,1 0 0,-1 1 0,1-2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5 128 1444,'-1'-3'625,"0"-1"-1,0 0 1,0 0 0,1 0-1,-1 0 1,1 1-1,0-1 1,1 0 0,-1 0-1,1 0 1,1-6-1,-1 8-538,-1 1 0,1 0 0,0-1-1,-1 1 1,1 0 0,0 0-1,0-1 1,0 1 0,0 0-1,0 0 1,0 0 0,0 0-1,1 1 1,-1-1 0,0 0-1,0 0 1,1 1 0,-1-1 0,1 1-1,-1-1 1,0 1 0,1-1-1,-1 1 1,1 0 0,-1 0-1,1 0 1,2 0 0,1 0 54,1 1 1,-1-1-1,0 1 0,1 1 1,-1-1-1,6 3 1,-3-1-38,1 1 1,-1 0-1,0 0 0,0 1 1,0 0-1,-1 0 1,0 1-1,0 0 0,0 0 1,0 1-1,-1 0 0,7 11 1,-9-12-63,0 0 0,0 1 0,-1 0-1,0 0 1,-1 0 0,0 0 0,0 0 0,0 0 0,-1 0 0,0 1 0,0-1 0,-1 1 0,0-1 0,0 1-1,-1-1 1,-2 10 0,0-3-15,-1-1-1,0 1 1,-1 0 0,0-1-1,-11 17 1,13-23-20,-1-1 0,0 0 1,-1 0-1,0 0 0,0 0 1,0-1-1,0 0 1,-1 0-1,0 0 0,0-1 1,0 0-1,-11 5 0,6-6-12,9-3 7,1 0 0,-1 0-1,0 0 1,1-1-1,-1 1 1,1 0 0,-1-1-1,0 0 1,1 1-1,-1-1 1,1 0 0,0 1-1,-1-1 1,1 0 0,0 0-1,-1 0 1,1 0-1,0 0 1,-2-3 0,1 1 0,0 0 0,0 0 0,1 0 0,-1-1 0,1 1 0,0-1 1,0 1-1,-1-7 0,0-1 3,1 0 1,0-1-1,1 1 0,1 0 1,1-13-1,1 10 1,0 1 0,0-1 0,1 0 0,1 1 0,0 0 0,1 0-1,0 1 1,1-1 0,14-17 0,-5 10 13,1 1 0,2 0 0,0 1 0,27-20 0,-42 35-13,2-2-49,0 0 1,0 0-1,1 1 0,-1 0 0,1 0 0,0 1 0,0 0 0,0 0 0,0 0 0,11-2 0,-16 5-16,0 1 12,1-1 24,1 1 0,-1 0-1,0 0 1,0 0 0,0 0-1,0 1 1,4 1 0,-6-2 6,0 0 181,13 6-434,-13-7 360,-1 0-1,0 1 1,0-1-1,0 0 1,1 0-1,-1 0 0,0 0 1,0 0-1,0 1 1,1-1-1,-1 0 1,0 0-1,1 0 0,-1 0 1,0 0-1,0 0 1,1 0-1,-1 0 1,0 0-1,0 0 0,1 0 1,-1 0-1,0 0 1,0 0-1,1 0 1,-1 0-1,0 0 1,0 0-1,1-1 0,-1 1 1,0 0-1,0 0 1,1 0-1,-1 0 1,0 0-1,0-1 0,0 1 1,1 0-1,-1 0 1,0 0-1,0-1 1,0-17-73,0 14 12,2 1-792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5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1320,'-14'-13'7516,"14"21"-6967,16 158 1688,-5-64-1229,-5-66-490,14 55-1,-1-8 213,-9-48-412,-7-27-548,0 1 0,-1-1 0,0 1 1,1 15-1,-6-16-342,1-4-1008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0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0 964,'-7'1'321,"0"0"-1,0 0 0,0 0 1,0 1-1,0 0 1,-6 4-1,9-4-166,0 1 0,0-1-1,0 1 1,0 0 0,1 0 0,-1 0-1,1 1 1,0-1 0,0 1 0,-3 4-1,-4 8 235,1 0-1,0 1 0,1 0 1,-6 19-1,-17 74 958,21-65-728,2 0 0,3 0 1,1 1-1,4 89 0,4-79-81,4 1 1,2-1-1,26 85 1,-25-110-253,2-1 0,18 33-1,-22-46-82,1 0 0,1-1-1,17 20 1,-22-29-101,1 0 1,-1 0-1,1-1 1,1 0-1,-1 0 1,1-1-1,0 0 1,16 7-1,-19-12-62,-1 1-1,1 0 1,0-1-1,0 0 1,0 0-1,-1-1 1,1 1-1,0-1 1,0 0-1,-1 0 1,1-1-1,-1 0 1,7-2-1,3-1 50,-1 0-43,-1-1 0,1 0 1,-1 0-1,-1-1 1,1-1-1,-1 0 1,-1-1-1,1 0 1,-1 0-1,-1-1 1,0-1-1,15-21 1,-16 19 19,-2-1-1,9-21 1,-1-1 4,0 3 6,-2-1 1,-1 0 0,-2 0-1,-2-1 1,5-44-1,-11 58-30,-1 1-1,0 0 1,-2 0-1,0 0 0,-1 0 1,-1 0-1,-9-24 1,-2 2 58,-1 1 0,-27-47 0,27 56-29,11 22-59,0-1 1,0 1 0,-1 0 0,-1 1-1,0-1 1,-13-13 0,13 15-6,-107-108 4,109 112-12,-1 0 0,1 0 0,0 1-1,-1-1 1,-7-2 0,-10-6-19,22 11-1,-19-10 11,14 11 9,0 0 1,0 1-1,0-1 0,1 1 1,-1 0-1,0 0 1,-9 4-1,0-1-20,13-3 22,0-1-16,-4 2 2,4-1-119,1 0 0,-1-1 0,1 1 0,0 0 0,0-1 0,-1 1 1,1 0-1,0 0 0,0 0 0,0 0 0,0 0 0,0 1 0,0-1 0,0 0 0,0 0 0,-1 3 0,2-3-1062,0 21-9336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2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6 748 884,'0'0'1160,"-3"1"-658,0 0 2124,5 0-1107,14 2-738,26-2-796,57-14 434,103-29 0,-72 13-243,311-42 116,-62 14-155,-41 4 6,-219 38-68,245-43 219,-266 35-181,150-16 0,-56 14-11,-192 25-102,248-31 98,-156 20-53,29-3-1,335-33 173,-157 29-70,25-6 4,-50 7 19,116-5 124,19-7-20,-246 18-194,-76 6-39,287 3 117,-233 4-112,370 14 88,-24 0-32,-271-8-59,-41 0-3,383-1 108,-344-7-14,341-12 232,-396 14-253,-30 1-33,170-1 65,-53-1-71,-112 0-33,159 8 44,24 0-30,234 2 13,9 10-24,-356-10-28,42 7-26,-26 0 4,755 35 26,-554-34-31,208 12-14,-102-7 15,-106-6 1,-117-7-10,371 11 22,-133-8 15,-394-15-26,73-2 5,142-2-1,-81 3-14,-145 1 10,87-4 0,-98-1-10,263-19-9,163-42-25,-419 44 39,28-3 10,97-23-3,-161 26 4,11-5-26,132-54 0,-215 72 25,81-35 19,-104 44-14,1 0 0,-1-1-1,1 0 1,-1 1 0,0-1 0,1 0-1,-1 0 1,0 0 0,0-1 0,-1 1-1,1 0 1,2-4 0,-1 1 5,-2 3-1,3-3-3,-3 4 9,-3 4 71,-33 52 64,2 2 0,3 1 0,-34 89 0,36-67 60,3 1-1,-18 109 1,-18 324 225,49-252-331,20 74 10,-5-279-103,27 287 74,28 222-408,-51-186-997,-36 0-5364,16-293 3676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0 873 1000,'73'-11'623,"158"-22"310,195 7-267,163 16-321,-116 1-220,-160 7-101,738-18 75,-546 1-87,-398 15-17,338-12 45,58-8-22,207-18-18,-378 20 36,192-25-39,-508 46 5,349-31-10,-253 24 22,386-36 27,-183 23-45,-232 16-2,408-28 13,-154 17-13,-271 14 5,356-18 10,-154 8-5,10 7 9,-164 4-8,386-7 6,-98 6-19,90 6 4,124 4 46,-184-9 11,-301 0-43,239 3 49,57 0-23,-295-3-29,112-4 24,387-9 22,162 8 37,-581 7-27,7 2 9,120-1-50,234 1 23,494 30 142,-473-14 413,-228-12-351,323-7 195,-344-17 11,-227 8-302,304-42 196,-367 43-334,272-39 80,-113 10-32,-29 2-44,-17 3-6,-119 25-11,263-39 9,65-17 27,-179 12 521,-100 32-414,-77 15-140,-17 5-3,30-9 0,-33 8-8,1 0 6,0 0-1,-1 1 1,1-1 0,0 1 0,-1 0 0,1-1 0,-1 1 0,1 0 0,-1 0 0,0 0-1,1 0 1,-1 0 0,0 0 0,0 0 0,0 1 0,0-1 0,0 0 0,0 1-1,0-1 1,0 0 0,0 1 0,0 0 0,-1-1 0,1 1 0,-1-1 0,1 4 0,3 8 7,-1 0 0,2 18 1,-4-22-11,3 30 12,-3-1 0,0 1 1,-7 47-1,-77 422 410,30-226-283,-12 318 60,64-560-161,-1 203 210,6-163-164,28 367 316,0-80-192,6 58-55,-26-323-125,67 439 104,6-68-59,-27-143-15,22 399 54,-69-35 38,-50-312 285,23-284-338,-5 0 0,-5-2 1,-51 132-1,49-162-564,-41 71 0,-11-13-4466,62-100 2590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5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28 1320,'-9'-20'1503,"8"18"-780,0 1-425,0 0-275,1 1 1,0 0 0,0 0 0,0-1-1,0 1 1,-1 0 0,1 0 0,0-1-1,0 1 1,0 0 0,-1 0 0,1 0-1,0 0 1,0 0 0,-1-1 0,1 1-1,0 0 1,0 0 0,-1 0 0,1 0-1,0 0 1,-1 0 0,1 0 0,0 0-1,0 0 1,-1 0 0,1 0 0,0 0-1,-1 0 1,1 0 0,0 0 0,0 0-1,-1 0 1,1 0 0,0 1 0,0-1-1,-1 0 1,1 0 0,0 0 0,0 0-1,-1 0 1,1 1 0,0-1 0,-11 17 414,-7 31-157,16-42-150,-23 72 526,-17 99 0,12-21-125,-12 74 93,-20 232 220,27-84-413,-2 94 84,26-301-392,-5 41 79,-5 136 324,15-212-365,8 282 228,33-1-90,13-49-88,12 112-7,33 223 3,-70-581-196,11 68 19,-2 17 16,12 213 16,-39-301 24,-18 185-1,-8-55 159,15 339-1,8-530-228,2 75 16,5 125 32,1-79-24,-9-120-30,11 143 11,-1-100-13,-5-40-2,16 69 0,-11-85-3,1-1 0,3-1 0,2 0 0,40 76 0,-36-85-1,1-1 1,2-1 0,2-1-1,35 35 1,-41-49-2,0 0 0,1-1 0,1-1 1,1-1-1,0-1 0,1-1 0,35 14 0,-12-12-3,0-1-1,0-2 1,2-2 0,-1-2-1,1-3 1,59 0 0,148-3-3,87 1 6,103 9-2,-262-8 8,0-8 1,260-40-1,124-39 21,-231 41-12,-219 28-10,220-21 5,-221 24-9,190-24-12,-99 7 2,201-27-6,-173 26 12,46 0-11,-172 19 9,324-20-29,-376 27 32,113-8-19,142-6-69,18 14-123,-225-1 151,256-5-176,-33 6 61,-192 1 138,264-4-113,-172 1 98,-77 1 20,-17 1-9,211 0-114,-66-5-31,-87-1 81,368-15-143,-358 22 167,-53 2 18,32-9 4,120-1-96,-84 7-44,4 3-77,66-3 1,87-9 50,-172 8 151,-59-3 26,40-1-25,142-6-170,-171 4 109,497-37-344,-453 35 398,26-2-7,144-6 1,-78 7 45,635-62-186,-826 69 185,42-4-14,332-21-303,-326 24 237,126-2-52,47-3 46,-242 4 124,25 0-5,51-3 28,-37 1-6,173-13 5,19-1 6,-22 8 39,-42-8 94,129-19 115,-282 31-206,247-36 125,-70 5-46,323-41 131,-287 67-47,-89 9 730,-13 4-359,-162 4-480,37 0 239,-61 1-277,-15 0-42,0-1-4,29-2 152,-29 2-113,0 0-38,10-1 13,-10 1 178,0 0-175,12-2-6,-12 1-9,27-6 143,-15 4-123,-11 2-44,24-6 11,-26 6-15,0 1 3,29-3 84,-27 2 18,-1 1-85,39-10 451,-39 10-44,-1-6-368,-1 6-55,-1 0 0,0 0-1,0-1 1,1 1-1,-1 0 1,0-1-1,0 1 1,1 0 0,-1-1-1,0 1 1,0 0-1,0-1 1,0 1-1,1-1 1,-1 1 0,0 0-1,0-1 1,0 1-1,0-1 1,0 1-1,0 0 1,0-1 0,0 1-1,0-1 1,0 1-1,0 0 1,-1-1-1,1 0 1,-3-57 243,-2-26 75,-7-109 451,6 56-196,5 108-382,3-29-1,0 31-121,15-128 398,-9 110-143,1-68-1,-13-77 589,6 151-759,0-71 334,-2 106-444,0-1 2,2-33 82,-1 35-99,-1-1-5,3-34 103,-3 34-99,1 1-7,1-26 54,-1 18-60,1 0 0,3-17 1,-2 19 37,-1-1 1,0 0-1,-1 0 1,0 1-1,0-1 1,-1 0-1,-2-12 1,-2-17 85,3 36-88,1-1-44,-5-29-1800,4 30 858,-14-11-7478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1572,'-19'10'4319,"-12"7"374,30-16-4398,0 78 1232,43 289-350,-19-199-955,18 205 140,-1 24-166,-27-234-85,-17 325-1,-10-332-87,-6 165 19,21-301-38,3 90 21,-2-98-29,0 0-1,1 0 1,0 1-1,1-2 1,0 1-1,7 13 1,-8-20 2,1 0-1,0 0 1,0-1 0,0 1 0,1-1 0,0 0 0,0 0-1,0-1 1,0 1 0,1-1 0,0 0 0,0-1 0,0 1-1,0-1 1,0-1 0,1 1 0,0-1 0,-1 0 0,1 0-1,12 1 1,4-1 1,0-1 0,1-1 0,-1-1 0,43-7 0,66-24 0,-41 7 7,141-27 14,-116 29-11,174-32 6,118-2-4,-183 23-8,-125 18-4,227-38 21,-16 4-33,-160 24-7,331-45-63,5 31 24,70 12 5,179-17-58,-536 30 86,306-15 35,-169 16-20,-143 8-4,539-24-16,275 29 19,-563-3 38,-107-22-20,27-1-31,-216 19 46,279-12 7,-212 17-25,348-12-23,-460 10 24,243-1-10,68-3 19,-22 0-9,-37 3-11,447 4 1,-662 6-2,241 3-27,-293-5 33,13-1 2,145-6-6,-162 5-8,662 18-264,-139 8-225,-469-20 459,77 0-45,30-8-71,-139 6 87,15 0-14,66 0-43,-33 0 52,-69-4 48,129-2-63,-37-3 10,86 3-29,-80 7 96,-51 0-24,309 1 19,-86-6-8,12 18 39,-186-6-4,29-3 23,-139-7-21,48 3-17,-10-1 11,-3-1 21,93-6-29,-135 3 5,82 1 37,-130 0-35,-15-1 0,1 0-1,-1 0 1,1 0 0,-1 0 0,1 0 0,-1-1 0,5-1-1,-4 2 0,10 0 3,-10 1-4,0-1-2,-1-1 0,20-3 51,-19 3 61,-1 1-75,7-2-5,-6 2 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1720,'1'-14'4309,"-1"13"-4255,0 1-1,0 0 0,0 0 1,0 0-1,0 0 1,0 0-1,0 0 0,0 0 1,0 0-1,0-1 0,1 1 1,-1 0-1,0 0 1,0 0-1,0 0 0,0 0 1,0 0-1,0 0 1,0 0-1,0 0 0,0 0 1,0 0-1,0 0 0,0 0 1,1 0-1,-1 0 1,0 0-1,0-1 0,0 1 1,0 0-1,0 0 1,0 0-1,0 0 0,0 0 1,1 0-1,-1 0 0,0 0 1,0 0-1,0 0 1,0 1-1,0-1 0,0 0 1,0 0-1,0 0 1,1 0-1,-1 0 0,0 0 1,0 0-1,0 0 0,0 0 1,0 0-1,0 0 1,11 19 1953,-7-12-2228,89 202 3028,-39-77-1789,18 12-115,-56-119-611,0 0 0,1 0-1,28 28 1,-29-35-10,-7-8 170,0 0 1,1-1 0,17 13-1,-27-22-386,1 1-1,0-1 0,0 1 0,-1-1 0,1 0 1,0 1-1,0-1 0,-1 0 0,1 1 0,0-1 1,0 0-1,0 0 0,0 0 0,-1 0 0,1 0 1,0 0-1,0 0 0,0 0 0,0 0 0,-1 0 1,1 0-1,0-1 0,1 1 0,-1-1-3,1 0-1,-1 0 1,0 0 0,0 0-1,0 0 1,0 0-1,0 0 1,0-1 0,0 1-1,0 0 1,1-3-1,2-5 79,0 0 0,-1 1 1,3-15-1,-5 19-77,6-30 156,-2 0 0,0-1 1,-2-50-1,-15-109 263,7 138-401,-7-49 23,9 88-266,-1 0-1,0 0 1,-14-32 0,17 45-77,-2 0 0,1 0 0,0 0 0,-1 1 0,1-1 0,-1 1 0,0-1 0,-5-4 0,7 8-601,-9-2-406,1-1-3469,-3 18-3860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7 479 1044,'26'146'9658,"-25"-139"-9331,7 37 2059,-8-41-1950,1 0 16,-7-22 2349,-22-94-2393,24 88-243,0-51 0,4 68-131,0 0 1,0 0-1,1 0 0,1 0 0,0 0 0,0 0 1,0 0-1,1 1 0,0-1 0,5-9 0,-7 16-25,0 0 0,0 0 0,0 0 1,1 0-1,-1 0 0,0 0 0,0 0 0,1 0 0,-1 1 0,0-1 0,1 0 0,-1 1 0,1-1 0,-1 1 0,1-1 0,-1 1 0,1 0 0,-1 0 0,1 0 0,-1 0 0,1 0 0,0 0 0,-1 0 0,1 0 0,1 1 0,3 0 13,1 1 0,0 0-1,10 5 1,-2 0 8,-1 1-1,1 0 1,-2 1 0,1 0 0,16 17 0,52 58 88,-80-82-115,9 6 39,-11-8-38,0 0 0,1 1 0,-1-1 0,1 0 0,-1 0 0,0 1 0,1-1 0,-1 0 0,1 0-1,-1 0 1,0 1 0,1-1 0,-1 0 0,1 0 0,-1 0 0,1 0 0,-1 0 0,1 0 0,-1 0 0,1 0 0,-1 0 0,0 0 0,1 0-1,0-1 1,4-11 2,-1 0 0,0 0 0,-1-1 0,0 1-1,-1-1 1,1-18 0,1-7 0,4-11 18,26-89-1,-30 123-4,2 0-1,0 1 0,1 0 1,0 0-1,1 1 1,0-1-1,1 2 0,1-1 1,0 2-1,14-14 0,-21 22-9,0 0 0,1 1 0,-1 0 1,1-1-1,-1 1 0,1 0 0,0 1 0,0-1 0,0 1 0,0-1 0,0 1 0,0 1 0,0-1 0,0 0 0,1 1 0,5 0 0,-5 1-3,0 0 1,0 0-1,0 0 1,-1 1-1,1-1 1,0 1-1,0 0 1,-1 1-1,1-1 1,-1 1 0,0 0-1,0 0 1,5 6-1,2 1-4,-1 1 0,-1 0 0,0 1 0,0 0 0,-1 1 0,-1 0 0,0 0 0,-1 0 0,0 1 0,4 15 0,-4-8-159,-1 1-1,-1 0 1,-1 0 0,-1 0-1,-1 1 1,-2 24 0,0-29-179,-2 0 1,0-1-1,-2 1 1,0-1-1,-14 34 1,8-28-1678,-1 0 0,-1 0 1,-23 30-1,15-29-1849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11 539 1276,'-9'-7'3343,"9"6"-3223,-1-1 0,1 1 0,0-1 1,-1 0-1,1 1 0,0-1 0,0 1 0,0-1 0,1 0 0,-1 1 0,0-1 0,0 0 1,1 1-1,-1-1 0,1 1 0,0-1 0,-1 1 0,1-1 0,0 1 0,0 0 1,0-1-1,0 1 0,0 0 0,1-2 0,4-3 30,-1 0 0,1 1 0,0-1 0,9-5 0,75-48 480,2 4 1,3 4-1,149-59 1,-125 66-361,2 5 0,1 5 1,140-20-1,-213 48-135,1 1 1,-1 3-1,1 2 0,0 2 0,84 15 1,-118-14-59,-1 2 0,0 0 0,0 0 0,0 1 0,-1 1 1,0 0-1,0 1 0,-1 1 0,14 11 0,-10-4 30,0-1 0,-1 2 0,-1 0-1,0 1 1,20 33 0,-13-10 15,-1 0 0,-3 1 0,-1 1 0,-2 1 0,16 76 0,-28-106-96,23 125 177,-21-106-165,-3-1 0,0 41 0,-4-35-129,-1 0 0,-1 0 0,-3 0 0,-13 46 0,14-67-316,0 1-1,-2-1 1,0-1 0,-13 20 0,12-23-612,0-1 1,-1-1-1,0 0 0,0 0 1,-24 18-1,11-14-1992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1108,'-27'5'735,"0"0"-1,1 2 1,0 1-1,0 1 1,0 1-1,-37 21 1,44-20-456,0 1 1,0 1 0,2 1-1,0 1 1,0 0-1,1 1 1,1 1 0,-16 22-1,16-15-73,0 1 0,1 0 0,2 0 0,0 2 0,2-1 0,1 1 0,1 1 0,1 0 0,2 0 0,1 0 0,1 0 0,1 1 0,2-1 0,3 39 0,0-47-130,0 0 0,2 1 0,0-2 0,1 1 0,1 0 0,1-1 0,1-1 0,0 1 0,1-1 0,1-1 0,1 0 0,1-1 0,0 0 0,1-1 0,0 0 0,1-1 0,1-1 0,0 0 0,1-1 0,22 11 0,-6-6-16,1-2 0,0-1-1,1-2 1,1-1 0,0-2 0,0-1 0,1-2-1,-1-2 1,39 0 0,-3-5 23,0-3 0,-1-3-1,135-32 1,229-86 112,22-61-30,-408 165-159,-25 11-22,24-13 0,-11 2-127,89-53-714,-48 16-2991,-60 43 754,-1-1 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4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16 940,'0'0'2226,"0"-2"-1604,3-12 5895,0 27-1414,0 4-5544,1 3 640,1-1-1,2-1 1,0 1-1,0-1 1,2 0-1,0-1 1,17 24 0,7 4-744,-32-44 119,3 4-34,-1-2-1228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 1744,'0'0'1186,"-1"-3"-116,1-12 4350,3 20-4818,56 101 1281,58 88 29,-94-162-1311,2-1-1,54 52 1,-76-80-457,1 0-1,-1 0 1,1-1 0,0 1 0,-1-1 0,1 0 0,0 0 0,0 0-1,9 2 1,-12-3-90,1-1-1,0 0 1,0 0-1,0 0 1,0 0-1,0 0 0,0 0 1,-1-1-1,1 1 1,0 0-1,0-1 1,0 0-1,-1 1 1,1-1-1,0 0 0,-1 0 1,1 0-1,0 0 1,-1 0-1,1 0 1,-1 0-1,0-1 1,1 1-1,-1-1 0,0 1 1,1-2-1,5-9 72,0 1 0,-1-1-1,0 0 1,-1-1-1,0 0 1,-1 1-1,0-1 1,-1-1-1,1-14 1,0-12 135,-1-71 1,-4 78-460,-1 0 0,-2 0 0,-1 0 0,-1 0 1,-13-35-1,7 44-2961,11 22 2383,154 149-7171,-132-123 8141,-1 0 1,-2 2 0,0 0 0,24 49-1,-7 23 1384,-25-68-943,-5-15 487,-1 0-1,0 1 0,-1 0 1,1 23-1,-7-38-895,-13 3 160,12-10-231,-4-9-58,0 0 1,1 0-1,0-1 0,2 0 1,-7-28-1,10 37-65,1 0-1,0 0 1,0 1 0,0-1 0,1 0-1,1 0 1,-1 0 0,1 0 0,0 0 0,0 0-1,1 1 1,0-1 0,0 0 0,1 1-1,-1 0 1,1-1 0,6-8 0,-7 14-21,-1-1 1,1 1-1,-1-1 1,1 1-1,-1 0 1,1 0 0,0 0-1,-1 0 1,1 0-1,0 0 1,0 0-1,0 0 1,0 1-1,0-1 1,0 1 0,0-1-1,0 1 1,0 0-1,0 0 1,0 0-1,0 0 1,0 0-1,0 0 1,0 1 0,0-1-1,0 1 1,0-1-1,4 3 1,0-1 6,1 1 1,-1 1-1,0-1 0,0 1 1,0 0-1,9 9 1,-4-3 4,-1 2 0,0-1 1,0 2-1,-1-1 1,-1 1-1,0 0 1,-1 1-1,-1 0 0,0 0 1,0 0-1,-2 1 1,5 20-1,-4-73 6,3-1 0,16-52 0,-15 65-29,1 1 1,23-42-1,-29 60 6,1 0 0,-1 0-1,2 0 1,-1 0 0,1 1 0,-1 0-1,2 0 1,-1 1 0,1 0-1,0 0 1,0 0 0,0 1-1,8-4 1,-11 7-2,0 0-1,-1 0 1,1 1 0,0-1 0,0 1-1,0 0 1,0 0 0,0 0 0,0 0-1,0 1 1,-1 0 0,1-1-1,0 2 1,0-1 0,-1 0 0,1 1-1,-1-1 1,1 1 0,-1 0-1,0 0 1,1 1 0,-1-1 0,0 1-1,0-1 1,2 5 0,2 1-20,0 2 1,-1-1 0,0 1-1,-1-1 1,0 2 0,0-1-1,-1 0 1,0 1 0,-1 0 0,-1 0-1,1 0 1,0 17 0,-2-12-408,-1 1 0,0-1 0,-2 0 0,0 1 0,0-1 0,-1 0 0,-12 31 0,12-39-756,-1 0 0,0 0-1,-1-1 1,0 1 0,-6 6 0,-1-2-2551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1704,'0'0'854,"3"-5"-96,2-1-545,0 0-1,1 0 1,0 0 0,0 0 0,0 1 0,1 0 0,0 0 0,11-5 0,22-10 470,0 1-1,74-22 1,-8 12-114,0 5 1,2 4-1,0 5 1,193-2-1,-264 18-465,-1 1 0,0 2 1,0 1-1,0 2 0,0 2 0,-1 0 1,-1 3-1,0 1 0,0 1 0,-1 2 1,-1 2-1,-1 0 0,42 34 0,-52-36-45,0 2-1,-2 1 1,0 0-1,-1 1 1,-1 1-1,-1 1 1,0 0-1,22 47 0,-25-41-29,-1 2-1,-1-1 1,-1 2-1,-2-1 1,6 45-1,-10-18-380,-3-1-1,-8 92 1,5-132 46,-1 0 0,0-1 0,-1 1 0,-7 16 0,9-26-565,-1 0 0,0-1 1,0 1-1,-4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0 900,'-12'4'386,"1"0"1,-1 1-1,1 0 0,0 0 1,1 1-1,-1 1 0,1 0 1,0 0-1,1 1 0,0 0 0,0 1 1,1 0-1,0 0 0,0 1 1,-8 14-1,8-9-115,-1 0 0,2 1 0,0 0 0,1 0 0,1 0-1,0 1 1,1 0 0,1 0 0,1 0 0,-1 24 0,3-25-130,1 0 0,1 0 0,0-1 0,1 1-1,1-1 1,0 1 0,2-1 0,-1-1 0,2 1 0,0-1 0,0 0 0,1 0 0,1-1 0,0 0 0,1-1-1,19 18 1,-8-10-35,1-2-1,1 0 0,0-2 0,1 0 0,1-2 1,1 0-1,0-2 0,35 11 0,-15-8-6,0-3 0,1-2-1,0-2 1,0-2 0,1-2 0,78-4-1,-46-6-4,0-4 1,0-3-1,87-27 0,-87 19-46,144-47-17,-153 41-114,146-65-1397,-191 80 850,34-21-5133,-44 24 2793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1020,'1'-4'783,"8"-11"6500,36 196-4134,-30-135-2511,1-1 1,23 44-1,-27-67-222,19 24 1,-14-21-74,12 9 202,-5-7 78,-22-25-415,1-2 1,10 0 1,-10 0-19,0-3-13,1-2-128,0 0 1,-1-1 0,1 1-1,-1-1 1,-1 0 0,1 0-1,-1 0 1,0 0 0,-1 0-1,2-10 1,4-21 86,-2-1 0,0-47 0,-8-80-135,0 103-345,2 15-1658,1 44 1235,0-3-252,0-1 130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1300,'11'178'10020,"-11"-175"-8257,0 1-1423,0 10-33,0-10 1106,0-14-1245,0 2-150,7-108 478,-5 103-424,0 1-1,0 0 1,1 0 0,1 0 0,0 0-1,0 0 1,13-21 0,-16 30-57,1 1 0,-1 0 1,1 0-1,-1 0 0,1 0 0,0 0 1,0 0-1,0 1 0,0-1 0,0 0 1,1 1-1,-1 0 0,0 0 0,1-1 0,-1 1 1,0 0-1,1 1 0,0-1 0,-1 0 1,5 0-1,-2 2 1,-1-1 0,0 1 1,1 0-1,-1 0 0,0 0 1,1 0-1,-1 1 0,0-1 0,0 1 1,0 0-1,5 4 0,-2-1 0,-1 0 0,1 1 0,-1 0 0,0 0-1,-1 0 1,0 0 0,9 14 0,24 50 121,-38-68-113,2-7-19,10-38-8,-5 15-5,1 0 0,23-51-1,-28 73 9,1-1-1,0 0 0,0 0 1,1 1-1,-1 0 0,1 0 0,1 1 1,-1-1-1,1 1 0,0 0 0,0 0 1,0 1-1,1 0 0,0 0 0,0 0 1,8-2-1,-11 5-1,0 0 0,0 0-1,0 0 1,0 0 0,0 1 0,1 0 0,-1 0 0,0 0 0,0 0 0,1 1-1,-1 0 1,8 2 0,-6-1 2,0 1-1,0 0 1,0 0-1,0 1 1,0-1-1,-1 1 1,8 7-1,-2-1-9,-2 0 0,1 1 1,-1 1-1,-1-1 0,0 1 0,-1 1 1,6 12-1,-6-10-221,-1 1 0,0-1 0,-1 1 0,-1 0 0,-1 0 0,0 0 0,-1 1 0,-1-1 0,0 1 0,-1-1 1,-1 1-1,-4 26 0,3-37-170,0 0 1,0 0 0,0 0-1,-1 0 1,-3 6 0,-13 12-4261,10-12 1489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26 298 1480,'-2'0'344,"1"-1"1,-1 1-1,0-1 0,0 1 0,0-1 0,1 0 1,-1 0-1,1 0 0,-1 0 0,0 0 0,1 0 1,0 0-1,-1 0 0,-1-2 0,7 0 137,1 0-349,1 0 1,0 0-1,-1 0 1,1 1-1,0 0 1,0 0-1,11-2 1,51-2 367,-11 0-184,14-3-69,312-52 657,-261 36-761,582-102 595,-678 124-719,55-8 89,122 0-1,-179 12-75,-1 0 0,1 1 0,-1 2-1,0 0 1,0 1 0,-1 2 0,1 0 0,-1 2 0,39 20-1,-46-19 23,0 0 1,0 1-1,-2 1 0,1 1 0,-1 0 0,-1 0 0,0 1 0,-1 1 0,-1 0 0,17 32 0,-11-12 55,-1 1 0,-2 1 0,-2 0 0,7 41 1,-12-44-22,-2-1 1,-1 1 0,-2 40 0,-15 98 161,7-123-156,-22 85 1,27-129-170,0 1 1,0 0 0,0-1-1,-1 0 1,0 1-1,0-1 1,0 0 0,-1 0-1,1-1 1,-1 1 0,0-1-1,-8 6 1,9-8-258,0 1 0,-1-1-1,1-1 1,-1 1 0,1 0 0,-1-1 0,0 0 0,0 0-1,0 0 1,0 0 0,0-1 0,1 1 0,-1-1 0,0 0-1,0 0 1,0-1 0,0 1 0,0-1 0,-5-1 0,-13-4-2293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1448,'-50'14'1929,"-87"36"1,109-37-1372,1 1 1,1 1 0,0 2 0,-35 28 0,49-34-366,0 0 0,1 1 0,0 0-1,1 1 1,1 1 0,0-1 0,1 1 0,0 1 0,1-1 0,0 1 0,-5 21 0,9-25-99,0 1 0,1 0 0,0 0 0,1 0 0,0 0 0,1 0 0,0 0 0,1 0 0,1 0 0,0-1 0,0 1 0,1 0 0,1-1 0,-1 1 0,12 20 0,-6-17-29,1 0 0,1 0 1,0-1-1,1-1 0,0 0 0,1 0 1,1-1-1,0-1 0,0 0 0,1-1 1,17 8-1,-3-3-9,0-2 0,1-1 0,1-1 1,-1-2-1,43 8 0,-18-10 16,-1-1-1,68-3 1,95-14 20,47-28-88,-15-19-175,-62 14-18,257-49-479,-378 77 535,19-4-95,-74 18-371,-1 0 0,1 0 0,-1-1-1,0 0 1,13-7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3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84 1096,'-3'-13'2702,"3"10"-2054,-2-3 292,1 1 0,-1-1 0,0 0 0,-4-6 0,6 10-40,-1 1-732,1 0 0,0-1 1,-1 1-1,1 0 1,-1-1-1,0 1 1,1 0-1,-1 0 1,0 0-1,-1-2 0,2 2-54,0 1 0,0 0-1,-1-1 1,1 1-1,0 0 1,0-1 0,0 1-1,0 0 1,-1-1-1,1 1 1,0 0 0,0-1-1,0 1 1,-1 0-1,1 0 1,0-1 0,-1 1-1,1 0 1,0 0-1,-1-1 1,1 1 0,0 0-1,-1 0 1,1 0-1,0 0 1,-1 0 0,1 0-1,0 0 1,-1 0-1,1-1 1,-1 1 0,1 0-1,-1 1 1,-3 19 72,4-14 6,-1 8 186,0 4-146,0 0 0,2 0 0,0 0 0,1 0 0,1-1 0,0 1 0,2 0 0,0-1 0,1 0 1,0 0-1,2-1 0,0 0 0,20 30 0,4-13-4,-31-32-220,0 0-1,0-1 1,0 1 0,0-1-1,0 1 1,0-1 0,0 1-1,0-1 1,0 0 0,0 1 0,1-1-1,-1 0 1,0 0 0,0 0-1,0 0 1,0 0 0,0 0-1,1 0 1,-1 0 0,0-1 0,0 1-1,1-1 1,19-9 26,-15 6-31,0-1 0,0 1 1,-1-1-1,0-1 1,0 1-1,0-1 1,3-6-1,17-19 2,-25 30-8,0 1 0,1-1 0,-1 1 0,0-1 1,1 1-1,-1-1 0,1 1 0,-1-1 0,1 1 0,-1 0 0,1-1 0,0 1 0,-1 0 0,1-1 0,-1 1 0,1 0 1,0 0-1,-1-1 0,1 1 0,0 0 0,-1 0 0,1 0 0,0 0 0,-1 0 0,1 0 0,0 0 0,-1 0 0,1 0 0,-1 0 1,1 1-1,0-1 0,-1 0 0,1 0 0,0 1 0,0-1 0,1 2 0,1 1 0,0-1 1,-1 0-1,0 1 0,0 0 0,2 2 0,9 11-27,-10-13 23,15 13-18,-15-14 20,-1-1 2,0 1 0,0 0 1,0-1-1,0 0 0,0 1 0,0-1 0,1 0 0,-1 0 1,0 0-1,1 0 0,4 0 0,-4 0 2,0-1-1,0 0 1,0 0-1,0-1 1,0 1-1,0 0 0,0-1 1,0 0-1,0 0 1,0 0-1,0 0 1,0 0-1,-1 0 1,1-1-1,0 0 1,3-2-1,-4 2 2,0 0 0,0-1-1,-1 1 1,1 0 0,-1 0 0,0-1-1,0 1 1,0-1 0,0 1-1,0-1 1,0 1 0,-1-1 0,1 0-1,-1 1 1,0-4 0,0-6 3,-1 0 0,0 1 0,-1-1-1,0 1 1,-1-1 0,-5-12 0,1 5-13,0 0-1,0 1 1,-2 0 0,-1 1-1,0 0 1,-24-31-1,31 45-68,1 1 0,-1-1-1,0 1 1,0-1 0,0 1-1,0 0 1,-1 1 0,1-1-1,-1 0 1,1 1 0,-1 0-1,1 0 1,-1 0-1,-7-1 1,8 2-368,-1-1 0,0 1-1,0 0 1,0 1 0,0-1-1,1 1 1,-1 0 0,-7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16 414 1852,'3'3'680,"0"0"-1,0 0 1,0 0-1,0-1 1,0 1-1,0-1 0,1 0 1,3 2-1,-5-3-175,14-4 708,-11 1-1058,0-1 1,0 1-1,0-1 0,0-1 0,-1 1 1,0 0-1,1-1 0,-1 0 1,-1 0-1,1 0 0,0-1 1,-1 1-1,0-1 0,0 0 1,-1 1-1,1-2 0,-1 1 1,0 0-1,0 0 0,-1 0 1,2-10-1,-2 10-27,-1 1 1,0 0 0,0 0-1,0 0 1,0 0-1,-1 0 1,0 0 0,0 0-1,0 0 1,0 0-1,-1 0 1,1 1-1,-4-6 1,5 8-103,-1 0 1,1 1-1,-1-1 1,0 0-1,1 0 0,-1 0 1,0 1-1,0-1 1,0 0-1,0 1 1,0-1-1,1 1 0,-1-1 1,0 1-1,0-1 1,0 1-1,0 0 0,0-1 1,-1 1-1,1 0 1,0 0-1,0 0 0,0 0 1,0 0-1,0 0 1,0 0-1,0 0 1,0 0-1,0 1 0,0-1 1,0 0-1,0 1 1,0-1-1,0 1 0,-2 0 1,-1 1 12,0 1 1,1-1 0,-1 1-1,1 0 1,-1 0-1,-4 5 1,1 1 43,0 1 0,1-1-1,0 1 1,0 1 0,1-1 0,0 1 0,1 0 0,-4 16-1,5-12-18,0 0 0,0 0 0,2 0-1,0 0 1,1 0 0,1 16-1,0-27-52,-1 0 1,1 0-1,0 0 0,0 0 0,0 0 0,0 0 1,1-1-1,0 1 0,0 0 0,0-1 0,0 1 1,0-1-1,1 0 0,-1 0 0,1 0 0,0 0 1,0 0-1,0-1 0,0 1 0,1-1 0,-1 0 1,1 0-1,-1 0 0,1 0 0,0-1 0,0 1 1,-1-1-1,1 0 0,0 0 0,0 0 0,8 0 1,-3-1-67,1 0 1,-1 0-1,0 0 1,0-1-1,0-1 1,0 0 0,0 0-1,0 0 1,-1-1-1,1-1 1,-1 1 0,0-1-1,12-8 1,-10 5-81,-1 0 1,-1 0-1,1-1 1,-2 0-1,1 0 0,-1-1 1,0 0-1,0 0 1,-1-1-1,-1 0 0,0 0 1,0 0-1,6-20 1,-5 6-21,-1 1 1,-1-1-1,0 0 1,-2-1-1,-1 1 1,-5-48-1,-3 19 200,-2-1 0,-17-51 1,26 102 145,-11 18-114,10-14-72,0 0 1,0 0-1,0 1 0,0-1 1,0 0-1,0 1 0,0-1 0,1 1 1,-1-1-1,0 1 0,1 0 0,-1-1 1,1 1-1,-1 2 0,-5 34 75,1 1-1,3 0 1,0 0-1,7 63 0,-5-101-66,0 0-1,1 1 1,-1-1-1,0 0 1,0 0-1,1 0 1,-1 1-1,0-1 1,1 0-1,-1 0 1,1 0-1,0 0 1,-1 0 0,1 0-1,0 0 1,-1 0-1,1 0 1,0 0-1,0 0 1,0-1-1,0 1 1,0 0-1,0-1 1,0 1-1,0-1 1,0 1-1,0-1 1,1 1-1,-1-1 1,0 1-1,2-1 1,3 1 42,-1-1 1,0 0-1,1-1 0,-1 1 1,9-2-1,-4 0-35,151-11 426,-139 13-382,-1 1-1,-1 0 0,1 2 1,0 0-1,33 11 0,-48-12-42,0 0-1,0 1 1,0 0-1,0 0 1,-1 1-1,7 4 1,-9-6-12,-1 0 0,0 0 0,0 0-1,0 1 1,0-1 0,0 0 0,0 1 0,-1 0 0,1-1 0,-1 1 0,1 0 0,-1 0 0,0 0 0,0-1 0,0 5 0,-1-4-3,0 0 0,0 0 0,0 0 0,-1 0 0,1 0 0,-1 0 0,0-1 0,0 1 0,0 0 0,0 0 0,0-1 0,0 1 0,-1 0 0,0-1 0,1 1 0,-1-1 0,-3 4 0,-3 2 1,0-1 0,0 0 0,-14 9 0,9-7 2,-1-1 0,-1 0 0,0-1 0,0 0 0,0-2 0,-1 1 0,-27 4 0,31-8-9,-1 0-1,1-1 0,0-1 0,0 0 1,-1-1-1,1 0 0,0-1 0,0 0 1,0-1-1,0 0 0,-11-5 1,9 2-24,1 0 1,0-1 0,1-1 0,0 1 0,0-2 0,1 0 0,0-1 0,0 1-1,1-2 1,-10-13 0,16 19-145,0-1 0,0 0 0,1 0 0,-1-1 0,1 1 1,1-1-1,-1 1 0,1-1 0,0 0 0,1 0 0,0 0 0,0 0 0,0 0 0,1 0 0,0 0 0,0-1 0,1 1 0,0 0 0,0 0 0,1 0 0,0 0 0,3-8 0,14-25-5071,-6 21 1962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1828,'0'0'8036,"3"-1"-7406,18-8 401,34-20-1,4-2-414,115-46 629,-171 75-1360,0 1 0,-1 0 0,1-1 0,-1 0 0,1 1 0,-1-1 0,0 0 0,0 0 0,3-4 0,-4 5-351,-5-1-1232,-15-2 1357,15 3 25,-1 2 26,-6 0 241,0 1 0,0 0 1,1 0-1,-1 2 0,1-1 0,-1 1 1,1 1-1,-11 6 0,20-10 119,0 0 0,0 0 0,0 0 0,0 1 0,0-1 0,0 0 0,0 1 0,1-1 0,-1 1-1,0-1 1,1 1 0,0-1 0,-1 1 0,1-1 0,0 1 0,-1 2 0,0 25 747,1-29-816,2 20 366,1-1 1,0 1-1,2-1 0,7 23 1,5 19 217,36 140 849,-33-130-1099,-13-42-482,-5-19-694,1 1 0,0-1 1,4 11-1,-5-19-1065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 1548,'-11'-17'4346,"-16"-18"0,25 33-3668,-1-3 712,1 3-2170</inkml:trace>
  <inkml:trace contextRef="#ctx0" brushRef="#br0" timeOffset="1">232 192 932,'0'0'1243,"9"3"2365,8 20-1559,60 67 1211,-66-78-2950,0-1-1,1-1 1,0 0 0,1-1-1,19 11 1,-29-18-25,1 0 1,0 0 0,0-1-1,0 1 1,0-1 0,5 1-1,-6-2 161,7-8 430,-8 6-768,0 0-1,-1 0 0,1 0 1,-1 0-1,0 0 0,1 0 0,-1 0 1,0 0-1,0-1 0,0 1 0,0-3 1,6-29 592,-6 26-512,2-18 252,-2 0 0,0-1 0,-2 1 0,-4-28 1,1 9-840,4 43-120,-1-9-473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1572,'0'0'4651,"4"2"-3869,1 3-419,0 0-1,-1 1 1,1-1-1,-1 1 1,0 0-1,6 11 1,20 48 1267,-14-28-893,-2-7-248,38 75 734,-46-101-969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 1792,'-16'-11'6479,"7"5"-5818,7 4-87,-1-1 443,-3 3-3563,-7 6 87,10-5 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52 250 1056,'2'-1'935,"9"-7"-291,1-1 1,-1 1-1,-1-2 1,0 1-1,0-1 0,-1-1 1,0 0-1,14-23 1,-17 24-199,-1 1 0,-1-1 1,8-20-1,-11 27-290,0 0 0,-1-1 0,1 1 0,-1 0-1,1-1 1,-1 1 0,0-1 0,0 1 0,-1-1 0,1 1 0,-1 0 0,0-1 0,1 1 0,-1 0 0,-1-1 0,0-2-1,1 5-65,0-1 0,0 1 0,0-1 0,-1 1 0,1 0 0,0 0-1,0-1 1,-1 1 0,1 0 0,-1 0 0,1 0 0,-1 1-1,1-1 1,-1 0 0,1 0 0,-1 1 0,0-1 0,1 1 0,-1 0-1,0-1 1,0 1 0,1 0 0,-1 0 0,0 0 0,0 0 0,1 0-1,-3 1 1,-1 0 39,0 0 1,0 1-1,0-1 0,1 1 0,-1 0 0,1 0 0,-1 1 1,-4 3-1,1-1-10,1 1-1,1 1 1,-1-1 0,1 1 0,0 0-1,1 1 1,-1-1 0,1 1 0,1 0-1,0 0 1,-5 13 0,5-10-28,1 0 0,0 0-1,1 0 1,0 0 0,0 0 0,1 1 0,1-1 0,1 23 0,0-30-72,0 0 0,-1-1-1,1 1 1,1 0 0,-1 0 0,0 0 0,1-1 0,0 1 0,0 0 0,0-1 0,0 0 0,1 1 0,-1-1 0,1 0-1,5 4 1,-3-3-82,0-1-1,0 0 1,0 0-1,0 0 1,1 0-1,0-1 1,-1 0-1,1 0 1,9 1-1,-2-1-340,-1-1 0,0 0 0,0-1 0,0 0 0,1-1-1,-1 0 1,0-1 0,0 0 0,21-8 0,-26 7-676,1-1 1,-1 0-1,0 0 0,0-1 1,10-9-1,-4 3-2240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1056,'3'-4'6450,"-3"4"-6384,7 9 2144,15 23-1734,0 0 312,43 46 247,18 25-88,-69-83-748,0 1 1,-1 0-1,12 29 0,-23-43-152,1-1-1,-1 1 1,0 0-1,-1 0 1,1 8-1,-1-11-33,-1-1 1,0 0-1,0 0 0,0 1 1,-1-1-1,1 0 0,-1 0 1,0 1-1,1-1 0,-1 0 1,-1 0-1,-1 5 0,1-6-6,0 0-1,1 0 0,-1 0 0,0 0 1,0 0-1,0 0 0,0 0 0,0-1 1,-1 1-1,1-1 0,0 0 0,-1 1 1,1-1-1,-1 0 0,0 0 0,1-1 1,-4 1-1,1 0 15,-1 0-1,0-1 1,1 0 0,-1 0 0,0 0 0,-10-3-1,12 2 15,1 1 0,0-1 0,0 0 0,0 0-1,0-1 1,0 1 0,0-1 0,0 1-1,0-1 1,0 0 0,1 0 0,-1 0 0,1 0-1,-1-1 1,1 1 0,0-1 0,-2-3 0,2 2 7,-1 0 0,1-1 1,1 1-1,-1-1 1,1 0-1,0 1 0,0-1 1,0 0-1,0 0 1,1-7-1,1-5 50,1 1 0,0 0 1,1 0-1,1 0 0,10-26 0,-1 6-30,2 2 0,1-1 0,2 2 0,24-35 0,-35 58-483,-1-1 0,9-18 0,-2-6-6684,-10 23 3370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0 984,'-2'0'1178,"-6"0"-782,0 1 1,1 0-1,-1 0 1,1 1 0,-1 0-1,1 0 1,0 0 0,0 1-1,0 0 1,0 1 0,0 0-1,1 0 1,0 0 0,-1 1-1,2 0 1,-1 0-1,0 0 1,-6 9 0,6-7-230,0 0 0,1 0 0,0 1 0,0-1 0,1 1 0,0 0 0,0 0 0,1 1 1,0-1-1,0 1 0,1 0 0,0-1 0,1 1 0,0 0 0,0 16 0,2-14-65,1-1 0,1 0-1,-1 0 1,2 0 0,-1 0 0,1 0-1,1-1 1,0 0 0,7 11 0,10 10 171,32 35-1,-5-8 214,-49-55-440,1 0-1,0 0 1,0 0-1,-1 0 1,1-1-1,-1 1 1,1 0-1,-1 0 1,0 0-1,0 0 1,0 0-1,0 0 1,-1 4-1,1-4 158,-2 0 11,-1 1-150,-1 0-1,1-1 1,-1 1-1,0-1 1,1 0-1,-1 0 1,0-1-1,0 1 1,0-1-1,-1 0 1,1 0-1,0 0 1,0-1-1,0 1 1,-1-1 0,1 0-1,-8-1 1,-7 0 103,-1-2 1,-31-7-1,27 3 51,-1-2-1014,8 7-8450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1 521 892,'5'-8'2732,"-4"7"-2506,-1 1 1,0-1 0,0 1-1,0 0 1,0-1-1,0 1 1,1-1 0,-1 1-1,0 0 1,0-1 0,0 1-1,1 0 1,-1-1-1,0 1 1,1 0 0,-1-1-1,0 1 1,1 0 0,-1 0-1,0-1 1,1 1 0,-1 0-1,1 0 1,-1 0-1,0-1 1,1 1 0,0 0-1,0 11 3291,0-1-4100,-1-5 714,2 20 885,9 40 0,-9-58-898,0-1 0,0 0 0,0 1 0,1-1 0,0 0-1,0-1 1,0 1 0,1 0 0,0-1 0,8 9 0,-10-13-99,-1 0 1,1 0 0,-1 0-1,1 0 1,-1 0-1,1-1 1,0 1 0,0-1-1,-1 1 1,1-1-1,0 0 1,0 1 0,-1-1-1,1 0 1,0 0-1,0 0 1,-1 0 0,4-1-1,1 0 19,0-1 0,-1 1 0,1-1 0,8-4 1,-6 2-19,1 0 1,-1-1 0,0-1 0,-1 1-1,1-1 1,6-8 0,38-46 82,-18 19-40,-29 36-56,-4 5 36,0 3-45,4 33 23,-5-27-13,1 0 1,1 0-1,3 14 0,-4-21-7,0 0 0,0 1 0,0-1-1,0 0 1,0 0 0,0 0-1,1 0 1,-1 0 0,1 0 0,-1-1-1,1 1 1,0 0 0,0-1-1,0 1 1,0-1 0,0 1 0,0-1-1,3 1 1,-3-1 2,1-1 1,-1 1-1,1-1 1,0 0-1,0 0 1,-1 0-1,1 0 1,0 0-1,-1 0 1,1-1-1,0 1 1,-1-1-1,1 0 0,0 0 1,-1 0-1,1 0 1,1-2-1,2 0 6,0 0 0,-1-1 0,0 1 0,0-1 1,8-8-1,-4 1 42,0-1-1,0-1 1,-1 1 0,-1-1 0,0-1 0,0 0 0,-2 1 0,7-23 0,-1-11 149,8-58-1,-19 102-192,6-39 644,0-53 0,-6 94-627,0 1 0,0-1 0,0 0 0,0 0-1,0 1 1,0-1 0,0 0 0,0 0-1,0 1 1,0-1 0,0 0 0,0 0-1,0 1 1,-1-1 0,1 0 0,0 1-1,0-1 1,-1 0 0,1 1 0,-1-1-1,1 0 1,-1 1 0,1-1 0,-1 1 0,1-1-1,-1 1 1,0-2 0,0 3-2,0-1 1,0 0-1,0 0 1,0 1-1,0-1 1,0 0-1,0 1 1,0-1 0,1 1-1,-1-1 1,0 1-1,0 0 1,1-1-1,-1 1 1,0 0-1,1-1 1,-2 2-1,-4 5 42,1 1 0,0-1 0,-5 10 0,2 0-15,0 0 1,2 0 0,0 1 0,1 0 0,0 0 0,2 0-1,-2 28 1,5-43-45,0-1 0,0 1 0,0-1 0,0 1 1,1-1-1,0 0 0,-1 1 0,1-1 0,0 1 0,0-1 0,0 0 0,0 0 0,1 0 0,-1 0 0,1 0 0,-1 0 0,1 0 0,0 0 0,-1 0 0,1-1 0,0 1 0,0-1 0,4 3 0,3 0 4,0 0 0,0 0-1,0-1 1,18 3 0,-5-1-1,-1 1-4,73 21 7,-82-23-7,-1 1 0,0 0 0,0 1 0,0 0 0,18 13 0,-27-17-1,0 0-1,0 0 1,0 0 0,0 0-1,-1 0 1,1 0-1,-1 0 1,1 0 0,-1 1-1,1-1 1,-1 1-1,1 3 1,-2-5-2,0 0 1,0 1 0,0-1-1,0 1 1,0-1-1,0 1 1,0-1 0,0 1-1,-1-1 1,1 0 0,-1 1-1,1-1 1,-1 0-1,1 1 1,-1-1 0,0 0-1,1 1 1,-1-1-1,0 0 1,0 0 0,0 0-1,0 0 1,0 0-1,0 0 1,-3 1 0,-9 7 3,0 0 1,-1-1-1,0-1 1,0 0-1,-1-1 1,-27 8-1,10-6-12,0-2-1,-44 4 1,56-9-60,1-1 1,-1 0 0,-31-5-1,42 4-67,0-1 1,-1 0-1,1-1 0,0 0 1,0-1-1,0 0 0,1 0 0,0-1 1,-13-8-1,18 11-25,0-1 1,0 0-1,1 0 1,-1 0-1,1 0 1,-1 0-1,1 0 1,0-1-1,0 1 1,0-1-1,1 1 1,-1-1-1,1 0 1,0 1-1,0-1 1,0 0-1,1 0 1,-1 0-1,1 0 1,0 0-1,0 0 1,0 0-1,1 0 1,-1 0-1,1 0 1,0 1-1,0-1 1,1 0-1,-1 0 1,2-3-1,3-4-302,-1 1 1,1-1-1,1 1 0,0 0 1,0 1-1,1 0 0,0 0 0,15-12 1,10-4-519,1 2 1,2 1 0,0 1-1,57-23 1,-59 30 2146,-33 13-845,1 1-180,-1 0 1,0 0 0,0 0 0,1 0 0,-1 1-1,0-1 1,0 0 0,1 1 0,-1-1 0,0 0-1,0 1 1,0-1 0,0 1 0,1 0 0,-1-1-1,0 1 1,1 1 0,6 12 491,0 1 0,-1 0 0,-1 0 0,0 0 0,5 26 0,9 22 419,6 11 4,-14-36-329,19 40-1,-19-61-304,-11-17-411,-1 1 0,1-1 0,-1 1 0,1-1 0,-1 0-1,1 1 1,0-1 0,-1 0 0,1 1 0,-1-1 0,1 0 0,0 0-1,-1 0 1,1 1 0,0-1 0,-1 0 0,1 0 0,0 0 0,-1 0-1,1 0 1,0 0 0,-1 0 0,1-1 0,0 1 0,-1 0 0,1 0-1,0 0 1,-1-1 0,1 1 0,-1 0 0,2-1 0,14-11 61,22-22 0,-28 24-48,0 1-1,1 0 0,-1 1 0,2 0 1,-1 0-1,23-10 0,-20 17 38,-12 1-47,1 0 44,1 1-4,2 1-36,0 0 0,0 1 0,0 0 0,-1 0 0,1 0 0,-1 0 0,0 1 0,0 0 0,0 0 0,6 7 0,0 0-7,2 2 57,21 17 0,-30-26-62,1-1-1,0 0 1,0 0-1,0 0 1,0-1-1,0 0 1,1 0-1,-1 0 1,7 1-1,-4-2-32,0 0-1,-1-1 0,1 1 0,0-2 0,0 1 0,0-1 0,0 0 0,0-1 0,0 0 0,-1 0 0,1-1 0,-1 0 0,0 0 1,1-1-1,-1 1 0,9-8 0,-11 7-13,1-1 0,-1 1 0,-1-1 1,1 0-1,-1 0 0,0 0 0,0 0 1,0-1-1,-1 0 0,0 0 0,0 0 1,0 0-1,-1 0 0,0 0 0,0-1 0,-1 1 1,0-1-1,0 0 0,0-10 0,-1 16 31,0-1 0,0 0 0,-1 0 0,1 1-1,-1-1 1,1 0 0,-1 1 0,1-1 0,-1 0 0,0 1-1,0-1 1,0 1 0,0-1 0,-1 0 0,-1-2-20,3 4 25,-1-1 1,0 1 0,1-1 0,-1 1 0,1-1 0,-1 1-1,0-1 1,0 1 0,1 0 0,-1-1 0,0 1 0,0 0-1,1 0 1,-1-1 0,0 1 0,-1 0 0,0 0-3,-5 0-2,-1 1 13,0 1-1,0 0 1,1 1 0,-1 0 0,1 0-1,0 0 1,0 1 0,0 0 0,-7 6-1,8-5 6,0 1 0,1 0 0,-1 0 0,1 1 0,0-1 0,1 1 0,0 0 0,0 1 0,0-1 0,1 1 0,0 0 0,1-1 0,-3 14 0,4-17-7,0 1 0,1-1 0,0 0 0,0 1 0,0-1 0,1 1 0,-1-1 0,1 0 0,0 1 0,0-1 0,1 0-1,-1 0 1,1 1 0,0-1 0,0-1 0,0 1 0,1 0 0,-1 0 0,1-1 0,0 0 0,0 1 0,0-1 0,0 0 0,1 0-1,-1-1 1,8 5 0,-2-2-1,2 0-1,-1-1 1,0 0-1,1-1 0,0 0 1,0 0-1,0-1 1,0-1-1,12 1 1,1-2-7,0 0 0,0-2 0,27-5 1,-34 3 2,0 0 1,-1-2 0,1 0 0,-1 0 0,-1-2-1,0 0 1,0 0 0,0-2 0,-1 0-1,0 0 1,-1-1 0,0-1 0,-1 0 0,0-1-1,-1 0 1,-1-1 0,0 0 0,-1-1-1,0 0 1,7-19 0,-4 4 142,-2 0 1,-2-1-1,0 0 1,-2-1-1,-1 0 1,0-32-1,-4 16 147,-3-1 0,-1 1-1,-13-64 1,15 109-241,1-1 50,-1 0-1,0 1 0,0-1 0,0 0 0,0 0 0,-1 1 0,-2-6 0,3 8 348,-2 4-236,0 1-166,0 0 0,0 0 1,0 0-1,0 0 0,1 1 0,-1-1 0,1 1 0,0 0 1,1 0-1,-1-1 0,-1 9 0,0 9 83,-1 31-1,2-27-25,-1 18-174,3-1 0,1 1 0,2 0-1,2-1 1,2 0 0,1 0 0,3-1 0,25 66 0,-24-85-2250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122 478 3948,'-18'-6'599,"3"1"193,1 0 0,-1-1 0,1-1-1,-24-15 1,37 21-749,1 1-1,-1-1 0,1 1 1,-1 0-1,1-1 0,-1 1 1,1-1-1,-1 0 1,1 1-1,0-1 0,-1 1 1,1-1-1,0 1 1,0-1-1,0 0 0,-1 1 1,1-1-1,0 0 1,0 1-1,0-1 0,0 0 1,0 1-1,0-1 1,0 0-1,0 1 0,0-1 1,0 0-1,0 1 1,1-1-1,-1 1 0,0-1 1,0 0-1,1 1 1,-1-1-1,0 1 0,1-1 1,-1 1-1,1-1 1,0 0-1,20-18 333,-17 16-340,41-27 267,0 1 1,91-39-1,-48 25-231,238-123-2931,-283 144 145,-5 0 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5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1632,'0'-3'1072,"0"-5"178,-1-1-1,0 1 0,-3-13 2387,7 25-3223,11 19-82,-2 2 1,0-1-1,-2 2 0,8 26 1,3 7 46,-8-25-158,19 53 573,80 150 1,-95-208-644,-5-7 428,1 0 0,22 27 0,-35-49-536,0 0 0,0 1-1,1-1 1,-1 1 0,0-1 0,1 0 0,-1 1 0,0-1 0,1 0 0,-1 1-1,1-1 1,-1 0 0,1 0 0,-1 1 0,0-1 0,1 0 0,-1 0 0,1 0 0,-1 0-1,1 1 1,-1-1 0,1 0 0,-1 0 0,1 0 0,-1 0 0,1 0 0,-1 0-1,1 0 1,-1-1 0,1 1 0,-1 0 0,1 0 0,-1 0 0,1 0 0,-1-1-1,1 1 1,-1 0 0,0 0 0,1-1 0,-1 1 0,1 0 0,-1-1 0,0 1 0,1 0-1,-1-1 1,0 1 0,1-1 0,12-26 682,-11 23-693,3-11 151,0-1-1,-1 0 0,0 0 0,1-20 0,1-67 321,-5 73-359,-4-157 613,0 147-1065,-2 0-1,-17-62 0,19 91-555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5 167 1344,'0'0'778,"1"3"-24,2 2-329,-1 0 1,-1 1-1,1-1 1,-1 1-1,0-1 1,1 10-1,-1 40 775,0-23-641,5 148 1714,4 57 132,-8-176-1189,-2-59-952,1 5 55,0-6-183,-2-11 677,-32-392 25,27 308-439,6 44 249,6 55-602,13 17 9,0 0 1,24 36 0,19 25 58,-41-58-78,29 25 0,-43-43-12,1-1 0,-1 0-1,1 0 1,1-1-1,-1 0 1,1 0-1,0-1 1,13 4 0,-20-7 7,0 0 0,0-1 0,0 0 0,0 1 0,0-1 0,0 0 0,0 0 0,1 0 0,-1 0 0,0 0 0,0-1 0,0 1 0,0-1 0,0 1 0,-1-1 0,1 0 0,0 0 0,0 0 0,0 0 0,2-2 0,-1 1 14,-1 0 1,0-1-1,1 0 0,-1 0 1,0 1-1,0-1 1,-1 0-1,1-1 1,-1 1-1,1 0 1,0-4-1,2-8 76,-1 0 0,-1-1 1,0 1-1,-1-18 0,-1 30-115,0-30 142,-2 1 0,-1-1 0,-1 0 0,-13-45-1,-48-121-195,64 196-284,-1 11-3732,2-8 4046,-11 42-1835,8-6-3622,4-14 1658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5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1524,'1'2'868,"7"34"2619,-7-34-2939,1-1-28,0 1-393,0-1-1,0 1 0,0-1 1,0 0-1,0 1 1,0-1-1,1 0 0,-1-1 1,0 1-1,1 0 1,-1-1-1,0 1 0,1-1 1,-1 0-1,1 1 1,-1-1-1,5-1 0,-2 0-30,-1 0-1,1 0 0,-1-1 0,0 1 0,0-1 0,1 0 1,-1-1-1,0 1 0,4-4 0,1-1 80,1-2 0,-1 1 0,-1-1 0,0-1 0,0 1-1,10-18 1,-15 21-29,0-1 0,0 0 0,-1 0 0,0 0-1,-1 0 1,0 0 0,0-1 0,0 1 0,-1 0-1,0 0 1,0-1 0,-1 1 0,1 0-1,-3-8 1,2 13-79,0-1 0,1 1-1,-1-1 1,0 1-1,-1 0 1,1-1 0,0 1-1,-1 0 1,1 0 0,-1 0-1,1 0 1,-1 0-1,0 0 1,-3-2 0,4 4-48,1-1 1,-1 1 0,0 0-1,0 0 1,0 0-1,0-1 1,0 1 0,1 0-1,-1 0 1,0 0 0,0 0-1,0 1 1,0-1 0,0 0-1,0 0 1,1 0-1,-2 1 1,-5 2 135,-3 5-99,1 0 0,0 0 1,1 1-1,-1 0 0,2 0 1,0 1-1,0 0 0,0 1 1,1-1-1,-7 19 0,4-7-8,2 1-1,0 0 0,1 0 0,-5 39 0,10-53-28,1 1 0,-1-1 0,2 1 0,-1-1-1,1 1 1,1-1 0,-1 1 0,2-1 0,-1 0 0,7 14-1,-7-19-10,0 0 1,0 0-1,0-1 0,1 1 0,-1-1 0,1 1 0,0-1 0,0 0 0,1 0 0,-1 0 0,1 0 0,-1-1 0,1 0 1,0 1-1,0-1 0,0-1 0,0 1 0,0 0 0,0-1 0,0 0 0,0 0 0,1 0 0,-1-1 0,8 1 1,0-2 3,0-1 0,1 0 0,-1 0 0,0-2 0,0 1 1,17-9-1,-19 8-5,-1-1 0,0-1-1,0 1 1,0-1 0,-1-1 0,0 0 0,0 0 0,0 0 0,-1-1-1,0 0 1,-1-1 0,7-11 0,-5 8-1,-2-1 0,1-1 0,-2 1 0,1-1 0,-2 0 0,0-1 0,4-27 0,-5 3-11,-2 1 0,-1-1 0,-8-57 0,-30-111 503,36 197-389,1 7-72,1 0 0,-1 0 0,1 0 0,-1 1 1,0-1-1,0 0 0,0 1 0,-1-1 0,1 1 0,-3-4 1,3 5 79,2 10-56,7 70 43,3 0-1,30 103 1,-32-152-73,1 0 0,2-1-1,23 42 1,-31-63-162,1-1 0,0 0 0,0 0 0,1 0 0,0 0 0,0-1 0,1 0 0,-1 0 0,1-1 0,0 0 0,11 6 0,-16-11-96,0 1-1,0-1 0,1 1 1,-1-1-1,0 0 1,0 0-1,1 0 0,-1 0 1,0 0-1,1-1 1,-1 1-1,2-1 0,-3 1 54,0-1-70,0 1 1,-1 0 0,1-1 0,0 1 0,0 0 0,-1-1-1,1 1 1,-1-1 0,1 1 0,0-1 0,-1 0 0,1 1-1,-1-1 1,1 1 0,-1-1 0,0 0 0,1 1-1,-1-1 1,1-1 0,0 0-577,3-7-2755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126 377 2084,'-1'-2'1132,"0"1"-939,1 0-1,-1 0 0,1 0 0,-1 0 0,0 0 1,0 0-1,1 0 0,-1 0 0,0 0 0,0 0 1,0 1-1,0-1 0,0 0 0,0 1 0,0-1 1,0 0-1,0 1 0,0 0 0,-1-1 0,1 1 1,0 0-1,-3-1 0,3 1-56,-1 1 0,1-1 0,-1 0 0,0 1 0,1-1-1,-1 1 1,1 0 0,-1 0 0,1-1 0,-1 1 0,1 0 0,0 0 0,0 0-1,-3 2 1,-2 5 162,0-1 0,0 1-1,0 0 1,-6 14 0,5-9-24,0 1 0,2 0 1,-1 1-1,-5 28 0,9-34-181,1 0 0,0 0 0,0 0 0,1 0 0,0 0-1,1 0 1,0 0 0,0 0 0,5 13 0,-5-19-61,0 0 1,0 1-1,1-1 1,0-1-1,-1 1 1,1 0-1,1 0 1,-1-1-1,3 4 1,-3-5 12,3-1-1,-5 0-42,1 0-1,-1 0 1,0 1 0,1-1-1,-1 0 1,1 0-1,-1 0 1,0 0 0,1 0-1,-1 0 1,1 0 0,-1 0-1,0 0 1,1 0-1,-1 0 1,1 0 0,-1 0-1,0 0 1,1-1-1,-1 1 1,0 0 0,1 0-1,-1 0 1,0 0 0,1-1-1,-1 1 1,0 0-1,1 0 1,-1-1 0,5-4 6,-1 0 1,-1-1 0,1 1-1,-1-1 1,0 0 0,0 0 0,-1 0-1,4-10 1,0-8 142,2-24 0,3-10 1017,-11 55-960,0-5-264,0 7 75,1 1-1,-1 0 0,0 0 0,0 0 0,0 0 0,0-1 0,0 1 0,0 0 1,0 0-1,0 0 0,0 0 0,1 0 0,-1 0 0,0-1 0,0 1 0,0 0 1,0 0-1,0 0 0,0 0 0,1 0 0,-1 0 0,0 0 0,0 0 0,0 0 1,0 0-1,1 0 0,-1 0 0,0 0 0,0 0 0,0 0 0,0 0 0,1 0 1,-1 0-1,0 0 0,0 0 0,0 0 0,0 0 0,1 0 0,-1 0 0,0 0 1,0 0-1,0 0 0,0 0 0,0 0 0,1 1 0,-1-1 0,0 0 0,0 0 1,11 6 1,0 1-122,0-1 1,0 0 0,1 0-1,0-1 1,0-1-1,24 6 1,-34-10 93,52 4-1017,-50-4 864,1 0-1,-1-1 1,1 1 0,-1-1 0,1 0-1,-1 0 1,1 0 0,-1 0 0,4-3 0,-5 3 71,-1-1 1,0 0-1,0 0 1,0-1-1,0 1 1,0 0-1,0 0 1,-1-1-1,1 1 1,-1-1-1,0 0 1,0 1-1,0-1 1,0 0-1,0 0 1,0 0-1,-1 0 1,1 1 0,-1-1-1,0-5 1,0-8 22,0 1 0,-4-24 0,3 29 56,-5-26 236,-2 1 0,-21-61 0,3 13 800,17 57 274,-1 1-1,-16-30 1,25 53-947,1 2-298,-1 0 0,1 0 0,-1 0 0,1 0 0,-1 1 0,1-1 0,0 0 0,-1 0 0,1 0 0,0 1 0,-1-1 0,1 0 0,0 1 0,-1-1 0,1 0 0,0 1 0,-1-1 0,1 0 0,0 1 0,0-1 0,-1 1 0,1-1 0,0 0 0,0 1 0,0-1 0,0 1 0,0-1 0,-1 1 0,-1 23 305,8 30-165,6-3 25,2-1 0,36 86 0,-38-106-804,2-2-1,1 0 0,20 28 0,-32-53-299,5 8 751,11-1-11590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6:5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97 243 1620,'-82'-17'4739,"79"17"-4141,1 0 190,-6-1-1024,7 0 1087,5-2 2011,107-51-1946,209-96 358,-309 142-1279,0 0-1437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32 204 1040,'0'0'601,"1"-3"-39,0-9-45,0 9 918,0-1-788,0 3-297,-1 0 0,1 0 1,-1 0-1,0 0 0,1-1 1,-1 1-1,0 0 1,1 0-1,-1 0 0,0-1 1,0 1-1,0 0 1,0-2-1,-7-6 535,5 13-789,-8 10-6,7-11 2,1 3 133,-2 2-67,4-8-145,0 0 0,0 0 1,0 0-1,0 0 0,0 0 0,0 0 1,0 0-1,0 0 0,0 1 1,0-1-1,0 0 0,0 0 1,0 0-1,0 0 0,0 0 1,0 0-1,0 0 0,0 0 1,0 0-1,0 0 0,0 0 1,0 0-1,0 1 0,0-1 1,0 0-1,0 0 0,0 0 1,0 0-1,0 0 0,0 0 1,0 0-1,1 0 0,-1 0 1,0 0-1,0 0 0,0 0 1,0 0-1,0 0 0,0 0 1,0 0-1,0 0 0,0 0 1,0 0-1,0 0 0,0 0 1,1 0-1,-1 0 0,0 0 1,0 0-1,0 0 0,0 0 1,0 0-1,0 0 0,0 0 1,0 0-1,0 0 0,0 0 1,0 0-1,0 0 0,1 0 1,-1 0-1,0 0 0,0 0 1,0 0-1,0 0 0,0 0 1,0 0-1,0 0 0,0 0 1,21-9 94,-20 8-64,1 0-1,-1 0 0,1 0 0,-1-1 0,1 1 0,-1 0 0,0-1 0,0 1 0,0-1 0,1 1 0,-2-1 0,3-2 0,-3 3-12,1 0-1,-1 1 0,0-1 1,1 0-1,-1 1 0,0-1 1,1 0-1,-1 0 1,0 1-1,0-1 0,0 0 1,1 0-1,-1 1 0,0-1 1,0 0-1,0 0 1,0 1-1,-1-1 0,1 0 1,0 0-1,0 1 0,0-1 1,0 0-1,-1 0 1,0 0-1,1 0-26,-1 1 1,0 0 0,1-1-1,-1 1 1,0 0-1,1 0 1,-1-1-1,0 1 1,0 0-1,1 0 1,-1 0 0,0 0-1,1 0 1,-1 0-1,0 0 1,0 0-1,1 1 1,-1-1-1,0 0 1,1 0 0,-1 0-1,0 1 1,1-1-1,-1 0 1,0 1-1,1-1 1,-1 1-1,1-1 1,-1 1 0,0-1-1,1 1 1,-1-1-1,1 1 1,-1 0-1,-1 2 20,-4 8 64,6-11-87,0 0 1,0 1-1,0-1 1,0 1 0,0-1-1,0 1 1,0-1-1,0 1 1,0-1 0,0 0-1,0 1 1,0-1-1,0 1 1,0-1 0,1 1-1,-1-1 1,0 0-1,0 1 1,0-1 0,1 0-1,-1 1 1,0-1-1,1 0 1,-1 1 0,0-1-1,1 0 1,-1 1-1,0-1 1,1 0 0,-1 0-1,0 1 1,1-1-1,-1 0 1,1 0 0,-1 0-1,1 0 1,-1 0-1,0 0 1,1 0 0,-1 0-1,1 0 1,-1 0-1,1 0 1,-1 0 0,1 0-1,-1 0 1,0 0-1,1 0 1,-1 0 0,1 0-1,-1 0 1,0-1-1,1 1 1,-1 0 0,1-1-1,3 0 5,0-1 0,0 0-1,0-1 1,-1 1-1,7-6 1,-6 5 0,0 0 0,-1-1 0,0 1 0,1-1 0,-1 0 0,0 0 0,-1 0 0,1-1 0,-1 1 0,0 0 0,0-1 0,0 0 0,-1 1 1,1-1-1,-1 0 0,1-9 0,-2 13 11,-4 4-8,-12 10-2,12-9-7,10-3 3,16 2-2,-16-2 2,-3-3 1,-1 0-5,1 0 0,0-1 0,1 0 0,-2 0 1,1 0-1,0 0 0,0 0 0,2-6 0,-4 8 9,0-2-1,-1 3-8,0-1 0,0 1-1,0-1 1,0 0 0,0 1 0,0-1 0,0 1-1,0-1 1,0 0 0,0 1 0,-1-1 0,1 1-1,0-1 1,0 1 0,0-1 0,-1 0 0,1 1-1,0-1 1,-1 1 0,1 0 0,0-1 0,-1 1-1,1-1 1,-1 1 0,1-1 0,-1 1 0,1 0-1,-1-1 1,1 1 0,-1 0 0,1 0 0,-1-1-1,1 1 1,-1 0 0,0 0 0,1 0 0,-1 0-1,1 0 1,-1 0 0,0-1 0,0 2 0,-2-2 7,-1 0-10,1 3 7,-14 13-7,12-9 1,3 1-15,-5 13 12,7-19-8,1 3-10,4 11 14,-2-11-1,-3-3 10,1 0 1,0-1 0,-1 1-1,1-1 1,0 0 0,0 1-1,-1-1 1,1 0 0,0 1-1,0-1 1,0 0 0,0 0-1,-1 0 1,1 1 0,0-1-1,0 0 1,2-1 0,-1 1-4,0 0-12,2-1-4,0 1 18,-1-2 1,1 1-1,-1 0 1,1 0-1,-1-1 1,0 0-1,0 0 1,1 0-1,-1 0 1,-1 0-1,1-1 1,0 1-1,-1-1 1,1 0-1,2-3 1,-4 4 7,-1 0-15,0 2 6,1-1 1,-1 0 0,0 1 0,0-1 0,1 0 0,-1 0 0,0 1 0,0-1 0,0 0-1,0 1 1,0-1 0,0 0 0,0 0 0,0 1 0,-1-1 0,1 0 0,0 0 0,0 1-1,-1-2 1,-9-9-2,8 8-27,-13 3 27,12 0 0,0 2-21,-1 0 23,1 0 1,0 0 0,0 0 0,0 0-1,0 1 1,0-1 0,1 1 0,-1 0-1,1 0 1,0 0 0,-1 0 0,1 0-1,1 0 1,-1 1 0,0-1 0,-1 5-1,3-6 22,1 2-24,4 9 1,-4-13 3,-1 0-1,0 1 1,1-1 0,-1 0-1,1 1 1,-1-1 0,0 0-1,1 1 1,-1-1 0,1 0 0,-1 0-1,1 0 1,-1 1 0,1-1-1,-1 0 1,1 0 0,-1 0-1,1 0 1,-1 0 0,1 0-1,-1 0 1,1 0 0,-1 0-1,1 0 1,-1 0 0,1 0 0,0-1-1,2 1 6,-2 0-5,1-1 0,0 1 0,0 0 0,-1-1-1,1 1 1,-1-1 0,1 0 0,0 0 0,-1 1 0,1-1 0,2-2 0,0 0-1,-1 2 6,-1-1 1,1 0-1,0 1 1,-1-1-1,1 0 0,-1 0 1,0-1-1,0 1 1,0 0-1,0-1 0,0 1 1,0-1-1,2-4 1,-4 6-3,1-1 23,0-3 6,-1 5-30,0 0 1,1 0 0,-1-1 0,0 1 0,0 0 0,0 0-1,0-1 1,0 1 0,0 0 0,1 0 0,-1-1-1,0 1 1,0 0 0,0-1 0,0 1 0,0 0 0,0 0-1,0-1 1,0 1 0,0 0 0,0 0 0,0-1-1,0 1 1,0 0 0,-1-1 0,1 1 0,0 0-1,0 0 1,0-1 0,0 1 0,0 0 0,0 0 0,-1 0-1,1-1 1,0 1 0,0 0 0,0 0 0,-1 0-1,1-1 1,-13-3 16,10 3-1,-3 3-25,0 1 11,2-2-3,1 0 1,-1 1 0,1 0 0,-1-1 0,1 1 0,0 0-1,0 0 1,0 1 0,0-1 0,1 1 0,-1-1 0,0 1-1,1 0 1,0 0 0,-4 6 0,2-1 5,3-6-5,3 1-45,-1-2 38,0 0 3,-1 0-1,1 0 1,0-1-1,-1 1 1,1 0-1,-1 0 1,1 0-1,-1 0 1,1 0-1,-1 0 1,0 0-1,1 1 1,2-2-25,1 0 21,0-1 1,0 1-1,0-1 0,0 0 0,0 0 1,0 0-1,0-1 0,-1 1 1,1-1-1,-1 0 0,1 0 0,-1 0 1,0-1-1,0 1 0,0-1 1,0 0-1,0 0 0,0 0 0,-1 0 1,4-6-1,-6 9 5,1 0 1,-1 0-1,0-1 1,1 1-1,-1 0 1,0-1-1,0 1 1,1 0-1,-1-1 1,0 1-1,0 0 1,0-1-1,0 1 1,0 0-1,1-1 1,-1 1-1,0-1 1,0 1-1,0 0 1,0-1-1,0 1 1,0-1-1,0 1 1,0 0-1,0-1 1,0 1-1,-1-1 1,1 1-1,0 0 1,0-1-1,0 1 1,0 0-1,-1-1 1,1 1-1,0 0 1,0-1-1,-1 1 1,1 0-1,0-1 1,0 1-1,-1 0 1,-13-3-25,12 3 28,-2 0-13,0 3 4,0-1 4,1 1-1,-1 0 1,1 1 0,0-1-1,0 0 1,0 1-1,0 0 1,0-1-1,1 1 1,0 0 0,0 0-1,0 1 1,-2 5-1,4-8 3,2 1-11,5 8 8,-6-10 2,-1-1 0,1 0 1,-1 1-1,1-1 1,-1 1-1,1-1 0,-1 0 1,1 1-1,-1-1 1,1 0-1,-1 0 0,1 1 1,0-1-1,-1 0 1,1 0-1,0 0 0,-1 0 1,1 0-1,-1 0 1,1 0-1,0 0 0,-1 0 1,1 0-1,0 0 1,2 0-9,2-1 4,0-1 1,0 1 0,0-1 0,0 1 0,0-1-1,0-1 1,6-3 0,-10 6 2,1-1 1,-1 0-2,0 0 0,1 1 1,-1-1-1,0 0 1,0 1-1,0-1 1,0 0-1,0 0 0,-1 0 1,1 0-1,0 0 1,0 0-1,-1 0 0,1 0 1,0 0-1,-1-1 1,1 1-1,-1 0 1,0 0-1,1 0 0,-1-1 1,0 1-1,0 0 1,0-1-1,0-1 1,1 1-17,-5 0-12,-11-6 28,11 6-4,1 2-5,-25 4-150,34-23 162,-5 14 5,-2-11 2,-29-7 258,21 14-46,-5-6-33,13 14 40,0-1-189,0 2-33,1 0 1,0-1-1,0 1 0,0 0 1,0 0-1,0 0 1,0 0-1,-1 0 0,1-1 1,0 1-1,0 0 0,0 0 1,-1 0-1,1 0 0,0 0 1,0 0-1,0 0 1,-1 0-1,1 0 0,0-1 1,0 1-1,0 0 0,-1 0 1,1 0-1,0 0 0,0 0 1,0 0-1,-1 0 0,1 1 1,0-1-1,0 0 1,0 0-1,-1 0 0,1 0 1,0 0-1,0 0 0,0 0 1,-1 0-1,1 0 0,0 1 1,0-1-1,0 0 1,0 0-1,-1 0 0,1 0 1,0 1-1,0-1 0,0 0 1,0 0-1,0 0 0,0 0 1,0 1-1,0-1 1,-1 0-1,1 0 0,0 1 1,0-1-1,-4 23 108,3 29 18,3 137 394,18 341 291,-1-389-599,-15-98-106,-4-40-53,2 12 156,-2-12 78,0-1-146,1 10-11,-1-9 490,0-1-532,1 30 1024,-6-37-1062,-11-9 73,-28-34 0,-39-53 380,81 99-483,-2-4-26,2 5 16,4 4 92,3 3-101,1 1 0,0 0 0,0-1 0,0 0 0,1-1 0,0 1 0,0-1 0,10 5 0,-4-5 6,0 1-1,0-1 1,0-1 0,1 0-1,0-1 1,0-1 0,0 0-1,16 0 1,-23-3-9,0-1 1,1 1-1,-1-1 1,0 0-1,0-1 0,0 0 1,0 0-1,-1 0 1,1-1-1,-1 0 0,0-1 1,9-7-1,3-4 11,-1-1 0,21-28-1,-32 37-14,-4 6-12,0 0-16,3-3 41,-5 5-13,0 0-1,1 0 1,-1 0 0,0 0-1,0 0 1,0 1 0,0-1-1,0 0 1,0 0 0,1 0-1,-1 0 1,0 0 0,0 0 0,0 0-1,0 0 1,0 0 0,0 0-1,0 0 1,1 0 0,-1 0-1,0 1 1,0-1 0,0 0-1,0 0 1,0 0 0,0 0 0,0 0-1,0 0 1,0 1 0,0-1-1,0 0 1,0 0 0,0 0-1,0 0 1,0 0 0,0 0-1,0 1 1,0-1 0,0 0 0,0 0-1,0 0 1,0 0 0,0 0-1,0 1 1,0-1 0,0 0-1,0 0 1,0 0 0,0 0-1,0 0 1,0 0 0,-1 11-82,0 0 0,0 0 0,-1 0-1,-1-1 1,-4 14 0,-3-1-1028,-19 31-1,1-7-7670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69 856,'2'-2'349,"33"-22"1697,-32 23-1744,13-6 999,28-28 5426,-50 41-6526,-172 165 1290,116-101-904,11-12-138,-24 21 529,73-78-841,-1 3 62,3-4-177,0 1-1,0-1 1,0 0 0,0 0-1,-1 1 1,1-1 0,0 0-1,0 1 1,0-1 0,0 0-1,0 0 1,-1 1-1,1-1 1,0 0 0,0 0-1,-1 0 1,1 1 0,0-1-1,0 0 1,-1 0 0,1 0-1,0 0 1,0 0 0,-1 1-1,1-1 1,0 0 0,-1 0-1,1 0 1,0 0 0,0 0-1,-1 0 1,1 0-1,0 0 1,-1 0 0,1 0-1,0 0 1,0 0 0,-1 0-1,1 0 1,0-1 0,-1 1-1,1 0 1,0 0 0,0 0-1,-1 0 1,1 0 0,0-1-1,-19-12 29,18 13-49,1-1 1,0 1-1,0 0 1,-1 0-1,1 0 1,0 0-1,-1 0 1,1-1 0,0 1-1,0 0 1,-1 0-1,1-1 1,0 1-1,0 0 1,0 0 0,0-1-1,-1 1 1,1 0-1,0 0 1,0-1-1,0 1 1,0 0 0,0-1-1,0 1 1,0-1-1,-10-79 211,7 42-204,3 36-5,-1-4-18,0 0 12,1 11 6,6 42 4,15 56 0,-20-100-38,0 0 0,0 0 0,0 0 0,1 0 0,-1 0 0,1 0 0,0 0 0,0 0 0,0-1 0,0 1 0,0-1 0,1 1 0,-1-1 0,1 0 0,-1 0 0,1 0 0,4 2 0,6 0-661,-10-3 519,0-1-466,5-2-175,32-10-1008,-5-2-2947,-15 4 1342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0 900,'0'0'594,"-3"0"-46,-28 4 1632,28-4-1241,2 0-509,-8 0-704,7 2 894,6 1 1768,22 11-2089,46 18 0,352 96 1483,-387-117-1631,-15-5-6,23 5 0,3 3 374,-45-13-326,-1-1 117,-1 1-262,-1-1 0,1 0 0,-1 0 0,1 1 0,-1-1 0,1 0 0,-1 0 0,1 0 1,-1 0-1,1 0 0,-1 0 0,1 0 0,-1 0 0,1 0 0,0 0 0,-1 0 0,1 0 1,-1 0-1,1 0 0,-1 0 0,1-1 0,-1 1 0,1 0 0,-1 0 0,1-1 0,0 1 1,5-13 123,-5 10 515,-4-3-526,-21-49 533,23 53-593,0-1-19,-2-8-10,2 8 365,5 12-405,-4-8-31,3 5 2,-1 0 1,1 0-1,-1 0 1,-1 0-1,1 0 1,-1 0-1,0 1 1,0-1-1,-1 0 1,0 1-1,0-1 1,-2 12-1,-3 4-170,-2 0 0,0-1 0,-1 0 0,-1-1 0,-1 0 0,-16 25 0,-3 0-3684,-55 61 1,58-78 633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2 1116,'0'0'1642,"-3"-1"-1335,-12 1 654,13 3-625,-18 38 449,2 1 0,-15 48 0,23-61-565,-130 355 1252,8-21-541,20-14-195,98-290-2563,14-56 591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1092,'0'0'1206,"10"-2"-975,515-114 990,-207 66-967,-47 11-172,-268 39 155,-3 0-200,0 0 0,0 0 0,1 0 0,-1 0-1,0 0 1,1-1 0,-1 1 0,0 0 0,1 0 0,-1 0 0,0 0 0,0 0-1,1 0 1,-1 0 0,0-1 0,1 1 0,-1 0 0,0 0 0,0 0 0,0-1-1,1 1 1,-1 0 0,0 0 0,0-1 0,0 1 0,0 0 0,1 0 0,-1-1-1,0 1 1,0 0 0,0-1 0,0 1 0,0 0 0,0-1 0,0 1 0,0 0-1,0-1 1,-1-10 1057,0 10-1379,1-2 1253,1 8-866,193 643 1483,-164-572-1533,43 79 0,53 64-1361,-74-134-1941,-28-43 1217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0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38 485 1160,'0'0'607,"-2"-2"-54,-31-20 3055,31 21-2600,9-3-898,20-8-11,0 2 1,47-11-1,67-9 69,-34 9-88,284-52 142,-324 61-194,91-13 8,237-43 64,15-2-38,-278 50-37,81-19-51,-60 10-212,-137 26-65,1 0 0,16-5-1,-8-2-2705,-23 8 1407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67 1136,'-17'-52'4945,"16"50"-4542,-2-7 453,0 6-91,1 4 490,-1 36-991,2 1 0,4 38 1,13 84 170,-12-128-350,91 483 604,-84-465-645,62 229 233,-2-10 252,-60-217-385,6 62 0,-15-94 12,9 34 1,4 36 661,-15-88-687,0 1-73,2 12 272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24 139 1768,'-14'3'1735,"4"-2"4628,207-86-4789,-171 74-2418,45-29-1,-69 39 473,3-4-150,-3 4 368,-5 5-702,0 1 931,-1 0-1,1 0 0,1 0 1,-1 1-1,1-1 0,0 1 1,0 0-1,1-1 0,-1 1 0,0 7 1,-7 178 1333,8-120-1039,5 115-75,-4-184-535,2 15-632,1-8-3367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1212,'0'0'1166,"-2"0"-118,-1 0-842,1-1 1,0 1-1,0 1 0,0-1 1,-1 0-1,1 0 1,0 1-1,0-1 1,0 1-1,0 0 1,0 0-1,0 0 1,0 0-1,0 0 0,0 0 1,-2 2-1,-1 1 51,1 0-1,0 0 1,0 0-1,0 1 0,1-1 1,-4 7-1,-1 2 118,1 0 0,1 1 0,0 0 0,-5 18 0,9-20-165,-1 0 1,1 1-1,1-1 0,0 0 0,1 1 0,2 19 1,-2-25-129,1 0 1,1 0 0,-1 0 0,1 0 0,1 0 0,-1 0 0,1 0-1,0-1 1,1 0 0,-1 1 0,1-1 0,7 8 0,-9-12-159,0 0 1,1 0 0,-1-1-1,0 1 1,0-1 0,1 0-1,-1 1 1,1-1 0,0 0 0,-1 0-1,1-1 1,-1 1 0,1-1-1,0 1 1,0-1 0,-1 0-1,1 0 1,0 0 0,0 0 0,3-1-1,0 0-602,0 0 1,0-1-1,0 0 0,0 0 0,0 0 0,-1-1 1,10-5-1,2-4-2041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09:5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9 325 1632,'-2'-2'320,"1"0"0,0 0 0,0-1 0,0 1 0,1 0 0,-1-1 0,0 1 0,1-1 0,0 1 0,-1 0 0,1-1 0,0 1 0,0-1 0,1 1 0,-1-1 0,0 1 0,1-1 0,1-3 0,1-5 316,2-1 0,7-15 1,-10 23-581,9-16 258,2 2 1,0-1-1,0 1 0,2 1 0,0 1 1,20-17-1,36-42-3955,-66 69 1094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58 220 1180,'0'0'5649,"2"11"-5207,-2-3-360,2 11 264,0 0-1,8 31 1,7 7 501,13 41 534,-20-76 392,-15-37-191,-2-4-1667,-4-20 450,1-1 1,-8-67-1,16 90-233,1 0-1,1 1 0,1-1 1,0 0-1,2 0 0,-1 0 1,2 1-1,11-32 0,-12 40-66,2 0 0,-1 0 0,1 1-1,0 0 1,1-1 0,-1 2 0,1-1 0,1 1 0,-1 0-1,1 0 1,1 1 0,14-10 0,-21 15-51,0-1 0,1 0 0,-1 1 0,0-1 1,0 1-1,0 0 0,1-1 0,-1 1 0,0 0 0,0 0 0,3 0 0,-1 0 16,1-1 48,0 3-12,13 6 6,-16-7-67,0-1 1,0 0-1,-1 1 0,1-1 0,0 1 0,-1-1 0,1 1 0,0 0 0,-1-1 1,1 1-1,-1-1 0,1 1 0,-1 0 0,1-1 0,-1 1 0,1 0 0,-1 0 1,0 0-1,0-1 0,1 1 0,-1 0 0,0 0 0,0 1 0,1 0 14,0 1-7,0 1 0,-1-1 0,1 1 0,-1-1 0,0 1 1,0-1-1,0 1 0,0 0 0,0-1 0,-1 1 0,-1 5 0,-14 36 35,15-44-46,-14 31 29,-2 0 0,-1-1 0,-24 32 0,-71 78-1796,85-106-2353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139 100 1136,'0'2'1012,"0"8"-98,0-7-84,-1 9 101,-1 0 1,-3 13-1,-2 18 244,2 67 988,6-95-1873,0-1 0,1 0-1,0 0 1,1 0 0,7 21 0,-1 7 705,-8-40-711,-1 0 22,1 3-75,-1-5-180,-1 0 1,1 0 0,0 0 0,0 0 0,0 0 0,0 0-1,0 0 1,0 0 0,-2 1 1399,2-1-1399,0 0 0,0 0 0,0 0-1,-25-43 525,2-1-1,1-1 1,3-1 0,-27-96-1,43 132-432,1 0-1,0 0 1,0 0 0,1 0-1,0-16 1,1 22-110,1 1 0,-1-1 0,1 1 0,0-1 0,-1 1 0,2-1 0,-1 1 0,0 0 0,1-1 0,-1 1 0,1 0 0,0 0 0,0 0 0,0 0 0,0 1 0,1-1 0,-1 1 0,1-1 0,5-3 0,-4 4-20,-1 0 0,1 0 1,0 1-1,0-1 0,0 1 1,0 0-1,0 0 1,0 1-1,0-1 0,0 1 1,1 0-1,-1 0 1,0 0-1,0 1 0,0-1 1,0 1-1,0 0 1,0 0-1,0 1 0,0-1 1,0 1-1,-1 0 0,5 2 1,-5-1-25,0-1 1,0 2-1,0-1 1,0 0-1,0 0 1,0 1-1,-1-1 1,0 1-1,0 0 1,0 0-1,0 0 1,-1 0-1,1 0 1,-1 0-1,0 0 1,0 1-1,0-1 1,-1 9-1,1 0-210,-1 1 0,-1 0 0,0 0 0,-5 19-1,1-12-675,-14 33 0,0-7-3199,15-38 2609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1128,'0'0'2490,"-4"7"-1810,-28 64 1054,28-61-1398,0 1 0,1 0 0,0 0 0,1 0 0,-3 22 0,5-27-157,1 0 1,-1 0-1,1 1 1,0-1-1,0 0 1,1 0-1,0 0 0,0 0 1,0 0-1,1 0 1,6 10-1,-7-15-121,-1 0 0,1 0 0,-1 0 0,1 0 0,0 0 0,-1 0 0,1 0 0,0 0 0,0 0 0,0-1 0,-1 1 0,1-1 1,0 0-1,0 1 0,0-1 0,0 0 0,0 0 0,0 0 0,0 0 0,0-1 0,0 1 0,0 0 0,0-1 0,0 0 0,-1 1 0,1-1 0,0 0 0,0 0 0,-1 0 0,1 0 0,0 0 0,1-2 0,-1 2-5,-1-1-1,1 0 0,-1 0 1,1 0-1,-1-1 0,0 1 0,0 0 1,0 0-1,0-1 0,0 1 1,-1 0-1,1-1 0,0-3 0,-1 2 19,0-1-1,0 0 0,0 0 0,-1 0 0,1 0 1,-1 0-1,-2-5 0,-1 0-135,0 0-1,0 1 1,-11-17 0,1 1-1841,3-1-3289,6 14 2499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1 265 964,'7'-1'337,"-1"0"0,1 1 0,0 0 0,0 0 0,0 1 0,0 0 0,-1 0 0,1 1-1,0 0 1,-1 0 0,1 0 0,-1 1 0,0 0 0,0 0 0,0 0 0,11 9 0,-13-9-221,67 55 1331,-62-49-1251,0 0 0,-1 0 0,0 0 0,-1 1 0,9 17 1,-10-16-26,0 1 0,0 0 1,-2 0-1,5 17 0,-8-23-114,0 0 0,0 1 0,0-1 0,-1 0 1,0 1-1,-1-1 0,1 1 0,-1-1 0,-1 0 0,-3 12 0,4-13-14,-1 0 1,0-1 0,-1 1 0,1-1-1,-1 1 1,0-1 0,0 0 0,0 0-1,0 0 1,-1-1 0,0 1 0,0-1-1,1 0 1,-8 4 0,9-6 11,1 0-47,1-1-1,-1 0 1,1 0 0,-1 0-1,1 0 1,-1 0-1,1 0 1,-1 0 0,1 0-1,-1 0 1,1 0 0,-1 0-1,1 0 1,-1 0 0,1-1-1,-1 1 1,1 0-1,-1 0 1,1 0 0,-1-1-1,1 1 1,-1 0 0,1-1-1,0 1 1,-1 0-1,0-1 1,-1-14 21,1 11-12,3-2 2,1-8-14,1-1 0,12-25-1,-8 23 3,2 0 0,0 0 0,1 2 0,15-19-1,14-10 15,46-58-7,-77 88 30,0 1 1,-1-1 0,0-1 0,-2 1-1,1-1 1,4-21 0,-7 21 109,0-1 0,-2 0 1,0 0-1,-1 0 0,-1 0 0,0 0 1,-3-17-1,3 14 176,0 15-197,-1 0-14,0-11-15,1 11 439,-1 14-506,-3 172 122,4-160-167,1 25-428,8 60-1,-5-63-1990,-4-41 1522,0 0-741,-1 8-1189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3 239 1516,'0'0'1592,"-1"-3"-904,0 0-503,1 1 0,0-1 0,0 1 0,0-1 0,0 1 0,0-1 0,1 1-1,-1-1 1,1 1 0,0-1 0,-1 1 0,1-1 0,0 1 0,1 0 0,0-3 0,4-2 20,0 0 0,1 0 0,-1 0 0,1 1 0,1 0-1,-1 0 1,16-8 0,-8 5-22,18-14-607,1 2 0,1 1 0,59-23 0,-74 35-1670,-1-1 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60 1800,'0'0'7466,"-10"1"-6990,-31 3-20,37-3-376,0 0-1,0 1 1,0-1 0,0 1-1,1 0 1,-1 0-1,1 0 1,-1 0 0,1 1-1,0-1 1,0 1-1,0 0 1,0 0 0,0 0-1,-3 6 1,0-2 66,0 1-45,1-1 0,0 1 0,0 0 0,1 0 0,0 0 0,0 0 0,1 1 0,0-1 0,0 1 0,1 0 0,0 0 0,1 0 0,0 0 0,1 0 0,0 16 0,1-11-36,1 0 0,1-1 0,0 0 0,1 1 0,0-1 0,1 0 0,0-1 0,1 1 0,13 20 0,63 102 362,-82-134-420,1 0 1,-1 1 0,1-1 0,-1 0 0,1 0 0,-1 1-1,0-1 1,0 0 0,0 1 0,0-1 0,0 0-1,0 1 1,0-1 0,0 0 0,-1 0 0,1 1 0,0-1-1,-1 0 1,1 0 0,-1 1 0,1-1 0,-2 1-1,1 0-14,1-1 8,0-1 0,-1 1 0,1-1 0,-1 1 1,1-1-1,-1 1 0,1-1 0,0 0 0,-1 1 0,1-1 1,-1 0-1,0 1 0,1-1 0,-1 0 0,1 0 1,-1 1-1,1-1 0,-1 0 0,0 0 0,1 0 0,-1 0 1,1 0-1,-1 0 0,0 0 0,-1 0 0,-3 1 13,-1 0 0,1-1 0,-1 1 0,0-1 0,1 0-1,-1-1 1,1 0 0,-1 0 0,1 0 0,-1 0 0,-7-4-1,11 4-1,1 1 0,0-1-1,0 0 1,-1 0-1,1 1 1,0-1 0,0 0-1,0 0 1,0 0-1,0-1 1,0 1 0,1 0-1,-1 0 1,0 0 0,0-1-1,1 1 1,-2-3-1,-2-22 69,4 18-67,1 0 1,0-1-1,1 1 1,0 0-1,0 0 1,1 0-1,4-9 0,30-53 24,-29 55-44,91-172 233,-95 181-190,-2 0-1,1-1 1,-1 1-1,0-1 0,0 0 1,-1 0-1,0 0 0,0-9 1,-1 12-18,0-1 0,-1 1-1,1-1 1,-1 1 0,-1 0 0,1-1 0,0 1 0,-1 0 0,0 0 0,0 0 0,0 0-1,-1 0 1,1 1 0,-6-7 0,-32-33-801,38 42 335,-4-4 279,1 2-1865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1320,'4'1'178,"0"0"0,0 0 0,-1 1 0,1-1 0,0 1 0,-1 0 0,1 0 0,-1 0 0,0 0 0,1 0 0,-1 1-1,0-1 1,-1 1 0,1 0 0,0 0 0,-1 0 0,0 1 0,3 3 0,2 8 329,-1-1-1,0 2 1,-1-1-1,4 22 1,-6-25-329,11 55 712,-8-32-114,13 39 0,-16-65-583,1 0 0,-1 0 0,2-1 0,-1 1 0,1-1 0,0 0 0,1 0 0,-1-1 0,9 9 0,-10-13-128,-1-1-1,1 1 0,0-1 0,0 0 1,0 0-1,1 0 0,-1 0 0,0-1 1,1 1-1,-1-1 0,1 0 0,-1-1 1,1 1-1,-1-1 0,1 0 0,0 0 1,-1 0-1,1-1 0,-1 1 0,1-1 1,-1 0-1,1-1 0,-1 1 0,0-1 1,6-2-1,-5 2-13,1-1 1,-1 0-1,1 0 1,-1 0 0,0-1-1,-1 0 1,1 1-1,0-2 1,-1 1 0,0 0-1,0-1 1,-1 0-1,1 0 1,-1 0-1,0 0 1,0-1 0,0 1-1,2-10 1,-3 5-1,-1 0 0,0 0 1,0 0-1,-1 0 1,0 0-1,-1 0 0,0 0 1,-1 0-1,0 1 0,0-1 1,-1 0-1,0 1 0,-1 0 1,-5-11-1,3 10-157,0 0 0,-1 0 1,0 1-1,-1-1 0,0 2 0,0-1 0,-1 1 0,0 0 0,0 1 0,-1 0 0,-16-9 1,20 13-295,0 1 1,0-1 0,0 1 0,0 1 0,-12-3 0,-15 2-4043,12 4 1220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1852,'0'-2'1012,"-1"-28"5325,1 43-5920,20 234 1221,11 139 287,-30-381-2181,-1-1 0,0 1 1,0 0-1,0 0 0,-1 0 0,1-1 0,-4 10 0,3-11-1437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138 378 1208,'-21'4'1409,"0"-1"0,-21 1 0,11-2 3,28-1-856,-13 0-58,12-1 723,15-2-1065,220-59 328,357-109 238,-124 52-189,-441 110-574,23-10 0,-30 11-300,-6-1-271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5:17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1298 1024,'0'0'1296,"-2"1"-1036,-7 1 205,-15-1 7015,16-4-8075,5 2 721,1-2-8,-14-15 88,1 0-1,1-2 1,0 0-1,-14-30 1,20 32-161,0 0 0,2 0 1,0-1-1,1 1 0,1-1 0,1-1 1,1 1-1,0-32 0,2 23-20,2 0 1,1 1-1,2-1 0,0 1 0,13-37 0,-14 55-21,-1-1-1,1 1 0,0 0 1,1 0-1,0 0 0,1 1 0,0-1 1,0 1-1,1 1 0,-1-1 1,2 1-1,-1 1 0,1-1 0,10-6 1,-13 10-3,0 0 0,-1 1-1,1-1 1,0 1 0,0 0 0,0 1 0,0-1 0,0 1 0,1 0 0,-1 0-1,0 0 1,0 1 0,1 0 0,-1 0 0,7 1 0,-1 2 3,0 0 0,0 0-1,-1 1 1,1 1 0,-1 0 0,0 0 0,0 1 0,-1 0 0,1 1 0,-1 0 0,-1 0 0,1 1 0,-1 0 0,12 17-1,-5-5 5,-13-19-2,9 18 50,-6-12 3,-4-5-23,-3-4 4,1 0-40,-6-7 1,1 0 0,0-1 0,0 1 0,1-1 0,-5-14 0,3-1-4,0 0 0,2-1-1,1 0 1,1 0 0,1 0 0,1 0-1,1 0 1,2 0 0,0 0 0,2 0 0,1 0-1,15-44 1,-13 51-4,1 0 0,2 1-1,0 0 1,0 1 0,2 0-1,20-24 1,-13 21 1,0 1 0,1 1-1,1 1 1,32-22 0,-40 32-3,-1-1-1,1 2 1,0 0-1,0 0 1,1 1 0,27-6-1,-33 10 6,0 0 1,-1 0-1,1 1 0,0 0 0,0 0 0,-1 1 1,1 0-1,0 0 0,-1 1 0,1 0 1,-1 0-1,0 1 0,1 0 0,10 6 0,-10-4 5,-1-1-1,1 2 1,-1-1-1,0 1 1,-1 0 0,1 0-1,-1 1 1,0 0-1,-1 0 1,10 15-1,-6-2 8,-1 1-1,0 1 1,-2-1-1,6 30 1,-1 11 116,-11-59-67,4-10-54,5-11-8,0 0 0,2 1-1,0 0 1,23-27-1,-21 30-2,1 1-1,0 1 1,1-1-1,26-15 1,-35 24 4,0 1 0,0 0 0,0 1 0,0 0 0,1 0 0,-1 0 0,0 0 0,1 1 0,0 0 0,-1 1 0,1-1 0,-1 1 0,1 0 0,0 1 0,-1 0 0,1 0 0,8 2 0,-2 3 4,0 0-1,-1 0 1,0 1-1,0 0 1,-1 1 0,0 1-1,0 0 1,-1 0-1,0 1 1,0 0 0,-1 1-1,-1 0 1,0 0-1,0 1 1,-1 0 0,0 0-1,-2 1 1,1-1-1,4 19 1,-5-4 8,-1 0 1,-2 1-1,0 0 0,-2 0 0,-1-1 0,-2 1 1,0 0-1,-2-1 0,-1 0 0,-17 50 1,4-29 4,-2 0 1,-2-2 0,-2 0 0,-59 81-1,72-110-21,-28 35 72,36-48-89,0 1 0,-1 0 0,1-1 0,-1 0 0,0 0 0,0 0 0,-9 4 0,13-8-187,-3-2-1004,1 0 901,-4-2 93,0 2-4039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EF9-0F57-2C0A-141D-3441E16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A66C-8BC4-0E66-F4EA-5D9E11B9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FFAA-75D0-C3EF-2358-82157499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A65F-79D7-B4FA-C6DE-0EC03F55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33DB-FD45-8123-4127-552D4F78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3090-573C-5473-EDDC-80404163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C241D-D495-0E68-8741-60FD02ED0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88B5-FE76-8D84-5E17-74BDCA14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C778-7930-BBDC-223D-B7D0553D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491F-E194-595D-2C95-A893539F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5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AA7E-8DF7-E9BD-8F84-DDDA8FC6F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D08E8-0A0D-06BA-3A95-D136DD66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D971-90C7-3AE9-AF97-1760E84B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B7B6-68C3-1E80-53CB-2DED69D4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A704-BBF4-BB3A-EF6C-E4DC2236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11A1-2FEA-2D0A-ED8C-BCDC169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8E42-9A65-F6EF-9BE7-E995D39A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A8FD-0DD8-427C-1B3A-05ED4143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5CD2-BD87-D4BB-9A69-651C22EB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8F86-F38A-14B6-5CC6-2C0DFB5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920E-BAF1-362E-13B9-CE263769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D124-B036-C9FC-DB07-6B832B0A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EB14-F3BC-BEB5-37A4-EDBC7252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C26-4ACD-4ED3-62AB-D3F27FDB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50D6-4264-8B1A-73D9-2198A671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4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F6A8-F9C9-CBCA-E36F-5EC90301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1B70-0728-6DB4-507B-18152660E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28A9-F9C4-F1C6-D20E-E2BEEE779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986B-A747-5585-C0BF-C8E97FE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F220-913E-230A-7A38-3933F39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9C9C-A992-A72F-5DC5-BC409BF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6392-DA77-66C6-A050-D2FD96F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6769-2703-5EEF-D877-0E0DA9A4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B1E6-19F0-D53E-BB19-4A29401E9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BE45-EC71-C8D2-013E-6CE6E969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D6C0-A336-EF0D-E60A-B404E3DF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80253-7026-1323-1766-10B77829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CA291-4813-3529-4D3F-5BC9B2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15EE7-C074-6C74-8B1B-0A794B89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A0DA-F188-D2B1-60FF-860B2D29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A7B2-2FB3-49E2-85F2-4EDC4961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8A1F8-36D3-9ED1-067A-433BFA1D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C7D82-5350-D003-115A-D33A988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80A7D-EDC7-D2CE-93DC-2B801044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3A94-B9AB-7A1D-637E-64EBFA6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001F6-C9BF-B3CD-2FC0-60CA0E9C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7388-E77F-B381-1A6B-F442F209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A289-CAEB-FD03-04E8-FAA78119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86524-72CE-3416-87B1-44D9FC59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77B3C-DAFB-B212-D63C-DAD94A4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AF60-FA21-EAC3-9E4C-313440D3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D1AC-4BFF-6ACB-D504-0B2F3D0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6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E73E-9BBC-9128-8358-BA879E17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F9A9-8B9F-E428-3510-71CFE07DF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5F7C3-8A4B-E9BC-A062-4E47457F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8D17C-126A-5E5D-54BC-6FD015ED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7331-ABE6-65DC-FE9A-4969D9AA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48B1-6BCF-263C-2C81-9F59E3E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F873B-6DEF-5865-A71C-DC70691B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435F-8F21-4C66-D5B3-240DB092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6190-DBCB-567F-AFB4-C41318EAB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B2DD-C07E-4646-9025-7910E329305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C696-9582-A366-D576-FDF9BE1A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FDC2-6AF0-DA5D-936A-A04CB3136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50BC-E047-4422-93C7-842C2962F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0.xml"/><Relationship Id="rId21" Type="http://schemas.openxmlformats.org/officeDocument/2006/relationships/image" Target="NULL"/><Relationship Id="rId42" Type="http://schemas.openxmlformats.org/officeDocument/2006/relationships/customXml" Target="../ink/ink368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381.xml"/><Relationship Id="rId84" Type="http://schemas.openxmlformats.org/officeDocument/2006/relationships/customXml" Target="../ink/ink389.xml"/><Relationship Id="rId89" Type="http://schemas.openxmlformats.org/officeDocument/2006/relationships/image" Target="NULL"/><Relationship Id="rId2" Type="http://schemas.openxmlformats.org/officeDocument/2006/relationships/customXml" Target="../ink/ink348.xml"/><Relationship Id="rId16" Type="http://schemas.openxmlformats.org/officeDocument/2006/relationships/customXml" Target="../ink/ink355.xml"/><Relationship Id="rId29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359.xml"/><Relationship Id="rId32" Type="http://schemas.openxmlformats.org/officeDocument/2006/relationships/customXml" Target="../ink/ink363.xml"/><Relationship Id="rId37" Type="http://schemas.openxmlformats.org/officeDocument/2006/relationships/image" Target="NULL"/><Relationship Id="rId40" Type="http://schemas.openxmlformats.org/officeDocument/2006/relationships/customXml" Target="../ink/ink367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376.xml"/><Relationship Id="rId66" Type="http://schemas.openxmlformats.org/officeDocument/2006/relationships/customXml" Target="../ink/ink380.xml"/><Relationship Id="rId74" Type="http://schemas.openxmlformats.org/officeDocument/2006/relationships/customXml" Target="../ink/ink384.xml"/><Relationship Id="rId79" Type="http://schemas.openxmlformats.org/officeDocument/2006/relationships/image" Target="NULL"/><Relationship Id="rId87" Type="http://schemas.openxmlformats.org/officeDocument/2006/relationships/image" Target="NULL"/><Relationship Id="rId102" Type="http://schemas.openxmlformats.org/officeDocument/2006/relationships/customXml" Target="../ink/ink398.xml"/><Relationship Id="rId5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388.xml"/><Relationship Id="rId90" Type="http://schemas.openxmlformats.org/officeDocument/2006/relationships/customXml" Target="../ink/ink392.xml"/><Relationship Id="rId9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54.xml"/><Relationship Id="rId22" Type="http://schemas.openxmlformats.org/officeDocument/2006/relationships/customXml" Target="../ink/ink358.xml"/><Relationship Id="rId27" Type="http://schemas.openxmlformats.org/officeDocument/2006/relationships/image" Target="NULL"/><Relationship Id="rId30" Type="http://schemas.openxmlformats.org/officeDocument/2006/relationships/customXml" Target="../ink/ink362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71.xml"/><Relationship Id="rId56" Type="http://schemas.openxmlformats.org/officeDocument/2006/relationships/customXml" Target="../ink/ink375.xml"/><Relationship Id="rId64" Type="http://schemas.openxmlformats.org/officeDocument/2006/relationships/customXml" Target="../ink/ink379.xml"/><Relationship Id="rId69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397.xml"/><Relationship Id="rId105" Type="http://schemas.openxmlformats.org/officeDocument/2006/relationships/image" Target="NULL"/><Relationship Id="rId8" Type="http://schemas.openxmlformats.org/officeDocument/2006/relationships/customXml" Target="../ink/ink351.xml"/><Relationship Id="rId51" Type="http://schemas.openxmlformats.org/officeDocument/2006/relationships/image" Target="NULL"/><Relationship Id="rId72" Type="http://schemas.openxmlformats.org/officeDocument/2006/relationships/customXml" Target="../ink/ink383.xml"/><Relationship Id="rId80" Type="http://schemas.openxmlformats.org/officeDocument/2006/relationships/customXml" Target="../ink/ink387.xml"/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396.xml"/><Relationship Id="rId3" Type="http://schemas.openxmlformats.org/officeDocument/2006/relationships/image" Target="NULL"/><Relationship Id="rId12" Type="http://schemas.openxmlformats.org/officeDocument/2006/relationships/customXml" Target="../ink/ink353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366.xml"/><Relationship Id="rId46" Type="http://schemas.openxmlformats.org/officeDocument/2006/relationships/customXml" Target="../ink/ink370.xml"/><Relationship Id="rId59" Type="http://schemas.openxmlformats.org/officeDocument/2006/relationships/image" Target="NULL"/><Relationship Id="rId67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401.xml"/><Relationship Id="rId20" Type="http://schemas.openxmlformats.org/officeDocument/2006/relationships/customXml" Target="../ink/ink357.xml"/><Relationship Id="rId41" Type="http://schemas.openxmlformats.org/officeDocument/2006/relationships/image" Target="NULL"/><Relationship Id="rId54" Type="http://schemas.openxmlformats.org/officeDocument/2006/relationships/customXml" Target="../ink/ink374.xml"/><Relationship Id="rId62" Type="http://schemas.openxmlformats.org/officeDocument/2006/relationships/customXml" Target="../ink/ink378.xml"/><Relationship Id="rId70" Type="http://schemas.openxmlformats.org/officeDocument/2006/relationships/customXml" Target="../ink/ink382.xml"/><Relationship Id="rId75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customXml" Target="../ink/ink391.xml"/><Relationship Id="rId91" Type="http://schemas.openxmlformats.org/officeDocument/2006/relationships/image" Target="NULL"/><Relationship Id="rId96" Type="http://schemas.openxmlformats.org/officeDocument/2006/relationships/customXml" Target="../ink/ink3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0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361.xml"/><Relationship Id="rId36" Type="http://schemas.openxmlformats.org/officeDocument/2006/relationships/customXml" Target="../ink/ink365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400.xml"/><Relationship Id="rId10" Type="http://schemas.openxmlformats.org/officeDocument/2006/relationships/customXml" Target="../ink/ink352.xml"/><Relationship Id="rId31" Type="http://schemas.openxmlformats.org/officeDocument/2006/relationships/image" Target="NULL"/><Relationship Id="rId44" Type="http://schemas.openxmlformats.org/officeDocument/2006/relationships/customXml" Target="../ink/ink369.xml"/><Relationship Id="rId52" Type="http://schemas.openxmlformats.org/officeDocument/2006/relationships/customXml" Target="../ink/ink373.xml"/><Relationship Id="rId60" Type="http://schemas.openxmlformats.org/officeDocument/2006/relationships/customXml" Target="../ink/ink377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386.xml"/><Relationship Id="rId81" Type="http://schemas.openxmlformats.org/officeDocument/2006/relationships/image" Target="NULL"/><Relationship Id="rId86" Type="http://schemas.openxmlformats.org/officeDocument/2006/relationships/customXml" Target="../ink/ink390.xml"/><Relationship Id="rId94" Type="http://schemas.openxmlformats.org/officeDocument/2006/relationships/customXml" Target="../ink/ink394.xml"/><Relationship Id="rId99" Type="http://schemas.openxmlformats.org/officeDocument/2006/relationships/image" Target="NULL"/><Relationship Id="rId101" Type="http://schemas.openxmlformats.org/officeDocument/2006/relationships/image" Target="NULL"/><Relationship Id="rId4" Type="http://schemas.openxmlformats.org/officeDocument/2006/relationships/customXml" Target="../ink/ink34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356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364.xml"/><Relationship Id="rId50" Type="http://schemas.openxmlformats.org/officeDocument/2006/relationships/customXml" Target="../ink/ink372.xml"/><Relationship Id="rId55" Type="http://schemas.openxmlformats.org/officeDocument/2006/relationships/image" Target="NULL"/><Relationship Id="rId76" Type="http://schemas.openxmlformats.org/officeDocument/2006/relationships/customXml" Target="../ink/ink385.xml"/><Relationship Id="rId97" Type="http://schemas.openxmlformats.org/officeDocument/2006/relationships/image" Target="NULL"/><Relationship Id="rId104" Type="http://schemas.openxmlformats.org/officeDocument/2006/relationships/customXml" Target="../ink/ink399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39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4.xml"/><Relationship Id="rId117" Type="http://schemas.openxmlformats.org/officeDocument/2006/relationships/image" Target="../media/image384.png"/><Relationship Id="rId21" Type="http://schemas.openxmlformats.org/officeDocument/2006/relationships/image" Target="../media/image337.png"/><Relationship Id="rId42" Type="http://schemas.openxmlformats.org/officeDocument/2006/relationships/customXml" Target="../ink/ink422.xml"/><Relationship Id="rId47" Type="http://schemas.openxmlformats.org/officeDocument/2006/relationships/image" Target="../media/image350.png"/><Relationship Id="rId63" Type="http://schemas.openxmlformats.org/officeDocument/2006/relationships/image" Target="../media/image358.png"/><Relationship Id="rId68" Type="http://schemas.openxmlformats.org/officeDocument/2006/relationships/customXml" Target="../ink/ink435.xml"/><Relationship Id="rId84" Type="http://schemas.openxmlformats.org/officeDocument/2006/relationships/customXml" Target="../ink/ink443.xml"/><Relationship Id="rId89" Type="http://schemas.openxmlformats.org/officeDocument/2006/relationships/image" Target="../media/image371.png"/><Relationship Id="rId112" Type="http://schemas.openxmlformats.org/officeDocument/2006/relationships/customXml" Target="../ink/ink457.xml"/><Relationship Id="rId133" Type="http://schemas.openxmlformats.org/officeDocument/2006/relationships/image" Target="../media/image392.png"/><Relationship Id="rId138" Type="http://schemas.openxmlformats.org/officeDocument/2006/relationships/customXml" Target="../ink/ink470.xml"/><Relationship Id="rId16" Type="http://schemas.openxmlformats.org/officeDocument/2006/relationships/customXml" Target="../ink/ink409.xml"/><Relationship Id="rId107" Type="http://schemas.openxmlformats.org/officeDocument/2006/relationships/image" Target="../media/image380.png"/><Relationship Id="rId11" Type="http://schemas.openxmlformats.org/officeDocument/2006/relationships/image" Target="../media/image332.png"/><Relationship Id="rId32" Type="http://schemas.openxmlformats.org/officeDocument/2006/relationships/customXml" Target="../ink/ink417.xml"/><Relationship Id="rId37" Type="http://schemas.openxmlformats.org/officeDocument/2006/relationships/image" Target="../media/image345.png"/><Relationship Id="rId53" Type="http://schemas.openxmlformats.org/officeDocument/2006/relationships/image" Target="../media/image353.png"/><Relationship Id="rId58" Type="http://schemas.openxmlformats.org/officeDocument/2006/relationships/customXml" Target="../ink/ink430.xml"/><Relationship Id="rId74" Type="http://schemas.openxmlformats.org/officeDocument/2006/relationships/customXml" Target="../ink/ink438.xml"/><Relationship Id="rId79" Type="http://schemas.openxmlformats.org/officeDocument/2006/relationships/image" Target="../media/image366.png"/><Relationship Id="rId102" Type="http://schemas.openxmlformats.org/officeDocument/2006/relationships/customXml" Target="../ink/ink452.xml"/><Relationship Id="rId123" Type="http://schemas.openxmlformats.org/officeDocument/2006/relationships/image" Target="../media/image387.png"/><Relationship Id="rId128" Type="http://schemas.openxmlformats.org/officeDocument/2006/relationships/customXml" Target="../ink/ink465.xml"/><Relationship Id="rId144" Type="http://schemas.openxmlformats.org/officeDocument/2006/relationships/customXml" Target="../ink/ink473.xml"/><Relationship Id="rId149" Type="http://schemas.openxmlformats.org/officeDocument/2006/relationships/image" Target="../media/image400.png"/><Relationship Id="rId5" Type="http://schemas.openxmlformats.org/officeDocument/2006/relationships/image" Target="../media/image329.png"/><Relationship Id="rId90" Type="http://schemas.openxmlformats.org/officeDocument/2006/relationships/customXml" Target="../ink/ink446.xml"/><Relationship Id="rId95" Type="http://schemas.openxmlformats.org/officeDocument/2006/relationships/image" Target="../media/image374.png"/><Relationship Id="rId22" Type="http://schemas.openxmlformats.org/officeDocument/2006/relationships/customXml" Target="../ink/ink412.xml"/><Relationship Id="rId27" Type="http://schemas.openxmlformats.org/officeDocument/2006/relationships/image" Target="../media/image340.png"/><Relationship Id="rId43" Type="http://schemas.openxmlformats.org/officeDocument/2006/relationships/image" Target="../media/image348.png"/><Relationship Id="rId48" Type="http://schemas.openxmlformats.org/officeDocument/2006/relationships/customXml" Target="../ink/ink425.xml"/><Relationship Id="rId64" Type="http://schemas.openxmlformats.org/officeDocument/2006/relationships/customXml" Target="../ink/ink433.xml"/><Relationship Id="rId69" Type="http://schemas.openxmlformats.org/officeDocument/2006/relationships/image" Target="../media/image361.png"/><Relationship Id="rId113" Type="http://schemas.openxmlformats.org/officeDocument/2006/relationships/image" Target="../media/image383.png"/><Relationship Id="rId118" Type="http://schemas.openxmlformats.org/officeDocument/2006/relationships/customXml" Target="../ink/ink460.xml"/><Relationship Id="rId134" Type="http://schemas.openxmlformats.org/officeDocument/2006/relationships/customXml" Target="../ink/ink468.xml"/><Relationship Id="rId139" Type="http://schemas.openxmlformats.org/officeDocument/2006/relationships/image" Target="../media/image395.png"/><Relationship Id="rId80" Type="http://schemas.openxmlformats.org/officeDocument/2006/relationships/customXml" Target="../ink/ink441.xml"/><Relationship Id="rId85" Type="http://schemas.openxmlformats.org/officeDocument/2006/relationships/image" Target="../media/image369.png"/><Relationship Id="rId150" Type="http://schemas.openxmlformats.org/officeDocument/2006/relationships/customXml" Target="../ink/ink476.xml"/><Relationship Id="rId12" Type="http://schemas.openxmlformats.org/officeDocument/2006/relationships/customXml" Target="../ink/ink407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420.xml"/><Relationship Id="rId46" Type="http://schemas.openxmlformats.org/officeDocument/2006/relationships/customXml" Target="../ink/ink424.xml"/><Relationship Id="rId59" Type="http://schemas.openxmlformats.org/officeDocument/2006/relationships/image" Target="../media/image356.png"/><Relationship Id="rId67" Type="http://schemas.openxmlformats.org/officeDocument/2006/relationships/image" Target="../media/image360.png"/><Relationship Id="rId103" Type="http://schemas.openxmlformats.org/officeDocument/2006/relationships/image" Target="../media/image378.png"/><Relationship Id="rId108" Type="http://schemas.openxmlformats.org/officeDocument/2006/relationships/customXml" Target="../ink/ink455.xml"/><Relationship Id="rId116" Type="http://schemas.openxmlformats.org/officeDocument/2006/relationships/customXml" Target="../ink/ink459.xml"/><Relationship Id="rId124" Type="http://schemas.openxmlformats.org/officeDocument/2006/relationships/customXml" Target="../ink/ink463.xml"/><Relationship Id="rId129" Type="http://schemas.openxmlformats.org/officeDocument/2006/relationships/image" Target="../media/image390.png"/><Relationship Id="rId137" Type="http://schemas.openxmlformats.org/officeDocument/2006/relationships/image" Target="../media/image394.png"/><Relationship Id="rId20" Type="http://schemas.openxmlformats.org/officeDocument/2006/relationships/customXml" Target="../ink/ink411.xml"/><Relationship Id="rId41" Type="http://schemas.openxmlformats.org/officeDocument/2006/relationships/image" Target="../media/image347.png"/><Relationship Id="rId54" Type="http://schemas.openxmlformats.org/officeDocument/2006/relationships/customXml" Target="../ink/ink428.xml"/><Relationship Id="rId62" Type="http://schemas.openxmlformats.org/officeDocument/2006/relationships/customXml" Target="../ink/ink432.xml"/><Relationship Id="rId70" Type="http://schemas.openxmlformats.org/officeDocument/2006/relationships/customXml" Target="../ink/ink436.xml"/><Relationship Id="rId75" Type="http://schemas.openxmlformats.org/officeDocument/2006/relationships/image" Target="../media/image364.png"/><Relationship Id="rId83" Type="http://schemas.openxmlformats.org/officeDocument/2006/relationships/image" Target="../media/image368.png"/><Relationship Id="rId88" Type="http://schemas.openxmlformats.org/officeDocument/2006/relationships/customXml" Target="../ink/ink445.xml"/><Relationship Id="rId91" Type="http://schemas.openxmlformats.org/officeDocument/2006/relationships/image" Target="../media/image372.png"/><Relationship Id="rId96" Type="http://schemas.openxmlformats.org/officeDocument/2006/relationships/customXml" Target="../ink/ink449.xml"/><Relationship Id="rId111" Type="http://schemas.openxmlformats.org/officeDocument/2006/relationships/image" Target="../media/image382.png"/><Relationship Id="rId132" Type="http://schemas.openxmlformats.org/officeDocument/2006/relationships/customXml" Target="../ink/ink467.xml"/><Relationship Id="rId140" Type="http://schemas.openxmlformats.org/officeDocument/2006/relationships/customXml" Target="../ink/ink471.xml"/><Relationship Id="rId145" Type="http://schemas.openxmlformats.org/officeDocument/2006/relationships/image" Target="../media/image39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4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49" Type="http://schemas.openxmlformats.org/officeDocument/2006/relationships/image" Target="../media/image351.png"/><Relationship Id="rId57" Type="http://schemas.openxmlformats.org/officeDocument/2006/relationships/image" Target="../media/image355.png"/><Relationship Id="rId106" Type="http://schemas.openxmlformats.org/officeDocument/2006/relationships/customXml" Target="../ink/ink454.xml"/><Relationship Id="rId114" Type="http://schemas.openxmlformats.org/officeDocument/2006/relationships/customXml" Target="../ink/ink458.xml"/><Relationship Id="rId119" Type="http://schemas.openxmlformats.org/officeDocument/2006/relationships/image" Target="../media/image385.png"/><Relationship Id="rId127" Type="http://schemas.openxmlformats.org/officeDocument/2006/relationships/image" Target="../media/image389.png"/><Relationship Id="rId10" Type="http://schemas.openxmlformats.org/officeDocument/2006/relationships/customXml" Target="../ink/ink406.xml"/><Relationship Id="rId31" Type="http://schemas.openxmlformats.org/officeDocument/2006/relationships/image" Target="../media/image342.png"/><Relationship Id="rId44" Type="http://schemas.openxmlformats.org/officeDocument/2006/relationships/customXml" Target="../ink/ink423.xml"/><Relationship Id="rId52" Type="http://schemas.openxmlformats.org/officeDocument/2006/relationships/customXml" Target="../ink/ink427.xml"/><Relationship Id="rId60" Type="http://schemas.openxmlformats.org/officeDocument/2006/relationships/customXml" Target="../ink/ink431.xml"/><Relationship Id="rId65" Type="http://schemas.openxmlformats.org/officeDocument/2006/relationships/image" Target="../media/image359.png"/><Relationship Id="rId73" Type="http://schemas.openxmlformats.org/officeDocument/2006/relationships/image" Target="../media/image363.png"/><Relationship Id="rId78" Type="http://schemas.openxmlformats.org/officeDocument/2006/relationships/customXml" Target="../ink/ink440.xml"/><Relationship Id="rId81" Type="http://schemas.openxmlformats.org/officeDocument/2006/relationships/image" Target="../media/image367.png"/><Relationship Id="rId86" Type="http://schemas.openxmlformats.org/officeDocument/2006/relationships/customXml" Target="../ink/ink444.xml"/><Relationship Id="rId94" Type="http://schemas.openxmlformats.org/officeDocument/2006/relationships/customXml" Target="../ink/ink448.xml"/><Relationship Id="rId99" Type="http://schemas.openxmlformats.org/officeDocument/2006/relationships/image" Target="../media/image376.png"/><Relationship Id="rId101" Type="http://schemas.openxmlformats.org/officeDocument/2006/relationships/image" Target="../media/image377.png"/><Relationship Id="rId122" Type="http://schemas.openxmlformats.org/officeDocument/2006/relationships/customXml" Target="../ink/ink462.xml"/><Relationship Id="rId130" Type="http://schemas.openxmlformats.org/officeDocument/2006/relationships/customXml" Target="../ink/ink466.xml"/><Relationship Id="rId135" Type="http://schemas.openxmlformats.org/officeDocument/2006/relationships/image" Target="../media/image393.png"/><Relationship Id="rId143" Type="http://schemas.openxmlformats.org/officeDocument/2006/relationships/image" Target="../media/image397.png"/><Relationship Id="rId148" Type="http://schemas.openxmlformats.org/officeDocument/2006/relationships/customXml" Target="../ink/ink475.xml"/><Relationship Id="rId151" Type="http://schemas.openxmlformats.org/officeDocument/2006/relationships/image" Target="../media/image401.png"/><Relationship Id="rId4" Type="http://schemas.openxmlformats.org/officeDocument/2006/relationships/customXml" Target="../ink/ink403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410.xml"/><Relationship Id="rId39" Type="http://schemas.openxmlformats.org/officeDocument/2006/relationships/image" Target="../media/image346.png"/><Relationship Id="rId109" Type="http://schemas.openxmlformats.org/officeDocument/2006/relationships/image" Target="../media/image381.png"/><Relationship Id="rId34" Type="http://schemas.openxmlformats.org/officeDocument/2006/relationships/customXml" Target="../ink/ink418.xml"/><Relationship Id="rId50" Type="http://schemas.openxmlformats.org/officeDocument/2006/relationships/customXml" Target="../ink/ink426.xml"/><Relationship Id="rId55" Type="http://schemas.openxmlformats.org/officeDocument/2006/relationships/image" Target="../media/image354.png"/><Relationship Id="rId76" Type="http://schemas.openxmlformats.org/officeDocument/2006/relationships/customXml" Target="../ink/ink439.xml"/><Relationship Id="rId97" Type="http://schemas.openxmlformats.org/officeDocument/2006/relationships/image" Target="../media/image375.png"/><Relationship Id="rId104" Type="http://schemas.openxmlformats.org/officeDocument/2006/relationships/customXml" Target="../ink/ink453.xml"/><Relationship Id="rId120" Type="http://schemas.openxmlformats.org/officeDocument/2006/relationships/customXml" Target="../ink/ink461.xml"/><Relationship Id="rId125" Type="http://schemas.openxmlformats.org/officeDocument/2006/relationships/image" Target="../media/image388.png"/><Relationship Id="rId141" Type="http://schemas.openxmlformats.org/officeDocument/2006/relationships/image" Target="../media/image396.png"/><Relationship Id="rId146" Type="http://schemas.openxmlformats.org/officeDocument/2006/relationships/customXml" Target="../ink/ink474.xml"/><Relationship Id="rId7" Type="http://schemas.openxmlformats.org/officeDocument/2006/relationships/image" Target="../media/image330.png"/><Relationship Id="rId71" Type="http://schemas.openxmlformats.org/officeDocument/2006/relationships/image" Target="../media/image362.png"/><Relationship Id="rId92" Type="http://schemas.openxmlformats.org/officeDocument/2006/relationships/customXml" Target="../ink/ink447.xml"/><Relationship Id="rId2" Type="http://schemas.openxmlformats.org/officeDocument/2006/relationships/customXml" Target="../ink/ink402.xml"/><Relationship Id="rId29" Type="http://schemas.openxmlformats.org/officeDocument/2006/relationships/image" Target="../media/image341.png"/><Relationship Id="rId24" Type="http://schemas.openxmlformats.org/officeDocument/2006/relationships/customXml" Target="../ink/ink413.xml"/><Relationship Id="rId40" Type="http://schemas.openxmlformats.org/officeDocument/2006/relationships/customXml" Target="../ink/ink421.xml"/><Relationship Id="rId45" Type="http://schemas.openxmlformats.org/officeDocument/2006/relationships/image" Target="../media/image349.png"/><Relationship Id="rId66" Type="http://schemas.openxmlformats.org/officeDocument/2006/relationships/customXml" Target="../ink/ink434.xml"/><Relationship Id="rId87" Type="http://schemas.openxmlformats.org/officeDocument/2006/relationships/image" Target="../media/image370.png"/><Relationship Id="rId110" Type="http://schemas.openxmlformats.org/officeDocument/2006/relationships/customXml" Target="../ink/ink456.xml"/><Relationship Id="rId115" Type="http://schemas.openxmlformats.org/officeDocument/2006/relationships/image" Target="../media/image297.png"/><Relationship Id="rId131" Type="http://schemas.openxmlformats.org/officeDocument/2006/relationships/image" Target="../media/image391.png"/><Relationship Id="rId136" Type="http://schemas.openxmlformats.org/officeDocument/2006/relationships/customXml" Target="../ink/ink469.xml"/><Relationship Id="rId61" Type="http://schemas.openxmlformats.org/officeDocument/2006/relationships/image" Target="../media/image357.png"/><Relationship Id="rId82" Type="http://schemas.openxmlformats.org/officeDocument/2006/relationships/customXml" Target="../ink/ink442.xml"/><Relationship Id="rId19" Type="http://schemas.openxmlformats.org/officeDocument/2006/relationships/image" Target="../media/image336.png"/><Relationship Id="rId14" Type="http://schemas.openxmlformats.org/officeDocument/2006/relationships/customXml" Target="../ink/ink408.xml"/><Relationship Id="rId30" Type="http://schemas.openxmlformats.org/officeDocument/2006/relationships/customXml" Target="../ink/ink416.xml"/><Relationship Id="rId35" Type="http://schemas.openxmlformats.org/officeDocument/2006/relationships/image" Target="../media/image344.png"/><Relationship Id="rId56" Type="http://schemas.openxmlformats.org/officeDocument/2006/relationships/customXml" Target="../ink/ink429.xml"/><Relationship Id="rId77" Type="http://schemas.openxmlformats.org/officeDocument/2006/relationships/image" Target="../media/image365.png"/><Relationship Id="rId100" Type="http://schemas.openxmlformats.org/officeDocument/2006/relationships/customXml" Target="../ink/ink451.xml"/><Relationship Id="rId105" Type="http://schemas.openxmlformats.org/officeDocument/2006/relationships/image" Target="../media/image379.png"/><Relationship Id="rId126" Type="http://schemas.openxmlformats.org/officeDocument/2006/relationships/customXml" Target="../ink/ink464.xml"/><Relationship Id="rId147" Type="http://schemas.openxmlformats.org/officeDocument/2006/relationships/image" Target="../media/image399.png"/><Relationship Id="rId8" Type="http://schemas.openxmlformats.org/officeDocument/2006/relationships/customXml" Target="../ink/ink405.xml"/><Relationship Id="rId51" Type="http://schemas.openxmlformats.org/officeDocument/2006/relationships/image" Target="../media/image352.png"/><Relationship Id="rId72" Type="http://schemas.openxmlformats.org/officeDocument/2006/relationships/customXml" Target="../ink/ink437.xml"/><Relationship Id="rId93" Type="http://schemas.openxmlformats.org/officeDocument/2006/relationships/image" Target="../media/image373.png"/><Relationship Id="rId98" Type="http://schemas.openxmlformats.org/officeDocument/2006/relationships/customXml" Target="../ink/ink450.xml"/><Relationship Id="rId121" Type="http://schemas.openxmlformats.org/officeDocument/2006/relationships/image" Target="../media/image386.png"/><Relationship Id="rId142" Type="http://schemas.openxmlformats.org/officeDocument/2006/relationships/customXml" Target="../ink/ink472.xml"/><Relationship Id="rId3" Type="http://schemas.openxmlformats.org/officeDocument/2006/relationships/image" Target="../media/image32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46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87" Type="http://schemas.openxmlformats.org/officeDocument/2006/relationships/image" Target="../media/image45.png"/><Relationship Id="rId102" Type="http://schemas.openxmlformats.org/officeDocument/2006/relationships/customXml" Target="../ink/ink49.xml"/><Relationship Id="rId5" Type="http://schemas.openxmlformats.org/officeDocument/2006/relationships/image" Target="../media/image4.svg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90" Type="http://schemas.openxmlformats.org/officeDocument/2006/relationships/customXml" Target="../ink/ink43.xml"/><Relationship Id="rId95" Type="http://schemas.openxmlformats.org/officeDocument/2006/relationships/image" Target="../media/image49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105" Type="http://schemas.openxmlformats.org/officeDocument/2006/relationships/image" Target="../media/image54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98" Type="http://schemas.openxmlformats.org/officeDocument/2006/relationships/customXml" Target="../ink/ink47.xml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103" Type="http://schemas.openxmlformats.org/officeDocument/2006/relationships/image" Target="../media/image53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2.xml"/><Relationship Id="rId91" Type="http://schemas.openxmlformats.org/officeDocument/2006/relationships/image" Target="../media/image47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1.xml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86" Type="http://schemas.openxmlformats.org/officeDocument/2006/relationships/customXml" Target="../ink/ink41.xml"/><Relationship Id="rId94" Type="http://schemas.openxmlformats.org/officeDocument/2006/relationships/customXml" Target="../ink/ink4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04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.xml"/><Relationship Id="rId117" Type="http://schemas.openxmlformats.org/officeDocument/2006/relationships/image" Target="../media/image113.png"/><Relationship Id="rId21" Type="http://schemas.openxmlformats.org/officeDocument/2006/relationships/image" Target="../media/image65.png"/><Relationship Id="rId42" Type="http://schemas.openxmlformats.org/officeDocument/2006/relationships/customXml" Target="../ink/ink72.xml"/><Relationship Id="rId47" Type="http://schemas.openxmlformats.org/officeDocument/2006/relationships/image" Target="../media/image78.png"/><Relationship Id="rId63" Type="http://schemas.openxmlformats.org/officeDocument/2006/relationships/image" Target="../media/image86.png"/><Relationship Id="rId68" Type="http://schemas.openxmlformats.org/officeDocument/2006/relationships/customXml" Target="../ink/ink85.xml"/><Relationship Id="rId84" Type="http://schemas.openxmlformats.org/officeDocument/2006/relationships/customXml" Target="../ink/ink93.xml"/><Relationship Id="rId89" Type="http://schemas.openxmlformats.org/officeDocument/2006/relationships/image" Target="../media/image99.png"/><Relationship Id="rId112" Type="http://schemas.openxmlformats.org/officeDocument/2006/relationships/customXml" Target="../ink/ink107.xml"/><Relationship Id="rId16" Type="http://schemas.openxmlformats.org/officeDocument/2006/relationships/customXml" Target="../ink/ink59.xml"/><Relationship Id="rId107" Type="http://schemas.openxmlformats.org/officeDocument/2006/relationships/image" Target="../media/image108.png"/><Relationship Id="rId11" Type="http://schemas.openxmlformats.org/officeDocument/2006/relationships/image" Target="../media/image60.png"/><Relationship Id="rId32" Type="http://schemas.openxmlformats.org/officeDocument/2006/relationships/customXml" Target="../ink/ink67.xml"/><Relationship Id="rId37" Type="http://schemas.openxmlformats.org/officeDocument/2006/relationships/image" Target="../media/image73.png"/><Relationship Id="rId53" Type="http://schemas.openxmlformats.org/officeDocument/2006/relationships/image" Target="../media/image81.png"/><Relationship Id="rId58" Type="http://schemas.openxmlformats.org/officeDocument/2006/relationships/customXml" Target="../ink/ink80.xml"/><Relationship Id="rId74" Type="http://schemas.openxmlformats.org/officeDocument/2006/relationships/customXml" Target="../ink/ink88.xml"/><Relationship Id="rId79" Type="http://schemas.openxmlformats.org/officeDocument/2006/relationships/image" Target="../media/image94.png"/><Relationship Id="rId102" Type="http://schemas.openxmlformats.org/officeDocument/2006/relationships/customXml" Target="../ink/ink102.xml"/><Relationship Id="rId123" Type="http://schemas.openxmlformats.org/officeDocument/2006/relationships/image" Target="../media/image116.png"/><Relationship Id="rId5" Type="http://schemas.openxmlformats.org/officeDocument/2006/relationships/image" Target="../media/image57.png"/><Relationship Id="rId61" Type="http://schemas.openxmlformats.org/officeDocument/2006/relationships/image" Target="../media/image85.png"/><Relationship Id="rId82" Type="http://schemas.openxmlformats.org/officeDocument/2006/relationships/customXml" Target="../ink/ink92.xml"/><Relationship Id="rId90" Type="http://schemas.openxmlformats.org/officeDocument/2006/relationships/customXml" Target="../ink/ink96.xml"/><Relationship Id="rId95" Type="http://schemas.openxmlformats.org/officeDocument/2006/relationships/image" Target="../media/image102.png"/><Relationship Id="rId19" Type="http://schemas.openxmlformats.org/officeDocument/2006/relationships/image" Target="../media/image64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8.png"/><Relationship Id="rId30" Type="http://schemas.openxmlformats.org/officeDocument/2006/relationships/customXml" Target="../ink/ink66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64" Type="http://schemas.openxmlformats.org/officeDocument/2006/relationships/customXml" Target="../ink/ink83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100" Type="http://schemas.openxmlformats.org/officeDocument/2006/relationships/customXml" Target="../ink/ink101.xml"/><Relationship Id="rId105" Type="http://schemas.openxmlformats.org/officeDocument/2006/relationships/image" Target="../media/image107.png"/><Relationship Id="rId113" Type="http://schemas.openxmlformats.org/officeDocument/2006/relationships/image" Target="../media/image111.png"/><Relationship Id="rId118" Type="http://schemas.openxmlformats.org/officeDocument/2006/relationships/customXml" Target="../ink/ink110.xml"/><Relationship Id="rId8" Type="http://schemas.openxmlformats.org/officeDocument/2006/relationships/customXml" Target="../ink/ink55.xml"/><Relationship Id="rId51" Type="http://schemas.openxmlformats.org/officeDocument/2006/relationships/image" Target="../media/image80.png"/><Relationship Id="rId72" Type="http://schemas.openxmlformats.org/officeDocument/2006/relationships/customXml" Target="../ink/ink87.xml"/><Relationship Id="rId80" Type="http://schemas.openxmlformats.org/officeDocument/2006/relationships/customXml" Target="../ink/ink91.xml"/><Relationship Id="rId85" Type="http://schemas.openxmlformats.org/officeDocument/2006/relationships/image" Target="../media/image97.png"/><Relationship Id="rId93" Type="http://schemas.openxmlformats.org/officeDocument/2006/relationships/image" Target="../media/image101.png"/><Relationship Id="rId98" Type="http://schemas.openxmlformats.org/officeDocument/2006/relationships/customXml" Target="../ink/ink100.xml"/><Relationship Id="rId121" Type="http://schemas.openxmlformats.org/officeDocument/2006/relationships/image" Target="../media/image115.png"/><Relationship Id="rId3" Type="http://schemas.openxmlformats.org/officeDocument/2006/relationships/image" Target="../media/image56.png"/><Relationship Id="rId12" Type="http://schemas.openxmlformats.org/officeDocument/2006/relationships/customXml" Target="../ink/ink57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103" Type="http://schemas.openxmlformats.org/officeDocument/2006/relationships/image" Target="../media/image106.png"/><Relationship Id="rId108" Type="http://schemas.openxmlformats.org/officeDocument/2006/relationships/customXml" Target="../ink/ink105.xml"/><Relationship Id="rId116" Type="http://schemas.openxmlformats.org/officeDocument/2006/relationships/customXml" Target="../ink/ink109.xml"/><Relationship Id="rId20" Type="http://schemas.openxmlformats.org/officeDocument/2006/relationships/customXml" Target="../ink/ink61.xml"/><Relationship Id="rId41" Type="http://schemas.openxmlformats.org/officeDocument/2006/relationships/image" Target="../media/image75.png"/><Relationship Id="rId54" Type="http://schemas.openxmlformats.org/officeDocument/2006/relationships/customXml" Target="../ink/ink78.xml"/><Relationship Id="rId62" Type="http://schemas.openxmlformats.org/officeDocument/2006/relationships/customXml" Target="../ink/ink82.xml"/><Relationship Id="rId70" Type="http://schemas.openxmlformats.org/officeDocument/2006/relationships/customXml" Target="../ink/ink86.xml"/><Relationship Id="rId75" Type="http://schemas.openxmlformats.org/officeDocument/2006/relationships/image" Target="../media/image92.png"/><Relationship Id="rId83" Type="http://schemas.openxmlformats.org/officeDocument/2006/relationships/image" Target="../media/image96.png"/><Relationship Id="rId88" Type="http://schemas.openxmlformats.org/officeDocument/2006/relationships/customXml" Target="../ink/ink95.xml"/><Relationship Id="rId91" Type="http://schemas.openxmlformats.org/officeDocument/2006/relationships/image" Target="../media/image100.png"/><Relationship Id="rId96" Type="http://schemas.openxmlformats.org/officeDocument/2006/relationships/customXml" Target="../ink/ink99.xml"/><Relationship Id="rId11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6" Type="http://schemas.openxmlformats.org/officeDocument/2006/relationships/customXml" Target="../ink/ink104.xml"/><Relationship Id="rId114" Type="http://schemas.openxmlformats.org/officeDocument/2006/relationships/customXml" Target="../ink/ink108.xml"/><Relationship Id="rId119" Type="http://schemas.openxmlformats.org/officeDocument/2006/relationships/image" Target="../media/image114.png"/><Relationship Id="rId10" Type="http://schemas.openxmlformats.org/officeDocument/2006/relationships/customXml" Target="../ink/ink56.xml"/><Relationship Id="rId31" Type="http://schemas.openxmlformats.org/officeDocument/2006/relationships/image" Target="../media/image70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60" Type="http://schemas.openxmlformats.org/officeDocument/2006/relationships/customXml" Target="../ink/ink81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78" Type="http://schemas.openxmlformats.org/officeDocument/2006/relationships/customXml" Target="../ink/ink90.xml"/><Relationship Id="rId81" Type="http://schemas.openxmlformats.org/officeDocument/2006/relationships/image" Target="../media/image95.png"/><Relationship Id="rId86" Type="http://schemas.openxmlformats.org/officeDocument/2006/relationships/customXml" Target="../ink/ink94.xml"/><Relationship Id="rId94" Type="http://schemas.openxmlformats.org/officeDocument/2006/relationships/customXml" Target="../ink/ink98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122" Type="http://schemas.openxmlformats.org/officeDocument/2006/relationships/customXml" Target="../ink/ink112.xml"/><Relationship Id="rId4" Type="http://schemas.openxmlformats.org/officeDocument/2006/relationships/customXml" Target="../ink/ink53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60.xml"/><Relationship Id="rId39" Type="http://schemas.openxmlformats.org/officeDocument/2006/relationships/image" Target="../media/image74.png"/><Relationship Id="rId109" Type="http://schemas.openxmlformats.org/officeDocument/2006/relationships/image" Target="../media/image109.png"/><Relationship Id="rId34" Type="http://schemas.openxmlformats.org/officeDocument/2006/relationships/customXml" Target="../ink/ink68.xml"/><Relationship Id="rId50" Type="http://schemas.openxmlformats.org/officeDocument/2006/relationships/customXml" Target="../ink/ink76.xml"/><Relationship Id="rId55" Type="http://schemas.openxmlformats.org/officeDocument/2006/relationships/image" Target="../media/image82.png"/><Relationship Id="rId76" Type="http://schemas.openxmlformats.org/officeDocument/2006/relationships/customXml" Target="../ink/ink89.xml"/><Relationship Id="rId97" Type="http://schemas.openxmlformats.org/officeDocument/2006/relationships/image" Target="../media/image103.png"/><Relationship Id="rId104" Type="http://schemas.openxmlformats.org/officeDocument/2006/relationships/customXml" Target="../ink/ink103.xml"/><Relationship Id="rId120" Type="http://schemas.openxmlformats.org/officeDocument/2006/relationships/customXml" Target="../ink/ink111.xml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92" Type="http://schemas.openxmlformats.org/officeDocument/2006/relationships/customXml" Target="../ink/ink97.xml"/><Relationship Id="rId2" Type="http://schemas.openxmlformats.org/officeDocument/2006/relationships/customXml" Target="../ink/ink52.xml"/><Relationship Id="rId29" Type="http://schemas.openxmlformats.org/officeDocument/2006/relationships/image" Target="../media/image69.png"/><Relationship Id="rId24" Type="http://schemas.openxmlformats.org/officeDocument/2006/relationships/customXml" Target="../ink/ink63.xml"/><Relationship Id="rId40" Type="http://schemas.openxmlformats.org/officeDocument/2006/relationships/customXml" Target="../ink/ink71.xml"/><Relationship Id="rId45" Type="http://schemas.openxmlformats.org/officeDocument/2006/relationships/image" Target="../media/image77.png"/><Relationship Id="rId66" Type="http://schemas.openxmlformats.org/officeDocument/2006/relationships/customXml" Target="../ink/ink84.xml"/><Relationship Id="rId87" Type="http://schemas.openxmlformats.org/officeDocument/2006/relationships/image" Target="../media/image98.png"/><Relationship Id="rId110" Type="http://schemas.openxmlformats.org/officeDocument/2006/relationships/customXml" Target="../ink/ink106.xml"/><Relationship Id="rId115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117" Type="http://schemas.openxmlformats.org/officeDocument/2006/relationships/image" Target="../media/image174.png"/><Relationship Id="rId21" Type="http://schemas.openxmlformats.org/officeDocument/2006/relationships/image" Target="../media/image126.png"/><Relationship Id="rId42" Type="http://schemas.openxmlformats.org/officeDocument/2006/relationships/customXml" Target="../ink/ink133.xml"/><Relationship Id="rId47" Type="http://schemas.openxmlformats.org/officeDocument/2006/relationships/image" Target="../media/image139.png"/><Relationship Id="rId63" Type="http://schemas.openxmlformats.org/officeDocument/2006/relationships/image" Target="../media/image147.png"/><Relationship Id="rId68" Type="http://schemas.openxmlformats.org/officeDocument/2006/relationships/customXml" Target="../ink/ink146.xml"/><Relationship Id="rId84" Type="http://schemas.openxmlformats.org/officeDocument/2006/relationships/customXml" Target="../ink/ink154.xml"/><Relationship Id="rId89" Type="http://schemas.openxmlformats.org/officeDocument/2006/relationships/image" Target="../media/image160.png"/><Relationship Id="rId112" Type="http://schemas.openxmlformats.org/officeDocument/2006/relationships/customXml" Target="../ink/ink168.xml"/><Relationship Id="rId133" Type="http://schemas.openxmlformats.org/officeDocument/2006/relationships/image" Target="../media/image182.png"/><Relationship Id="rId138" Type="http://schemas.openxmlformats.org/officeDocument/2006/relationships/customXml" Target="../ink/ink181.xml"/><Relationship Id="rId154" Type="http://schemas.openxmlformats.org/officeDocument/2006/relationships/customXml" Target="../ink/ink189.xml"/><Relationship Id="rId159" Type="http://schemas.openxmlformats.org/officeDocument/2006/relationships/image" Target="../media/image195.png"/><Relationship Id="rId170" Type="http://schemas.openxmlformats.org/officeDocument/2006/relationships/customXml" Target="../ink/ink197.xml"/><Relationship Id="rId16" Type="http://schemas.openxmlformats.org/officeDocument/2006/relationships/customXml" Target="../ink/ink120.xml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28.xml"/><Relationship Id="rId37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customXml" Target="../ink/ink141.xml"/><Relationship Id="rId74" Type="http://schemas.openxmlformats.org/officeDocument/2006/relationships/customXml" Target="../ink/ink149.xml"/><Relationship Id="rId79" Type="http://schemas.openxmlformats.org/officeDocument/2006/relationships/image" Target="../media/image155.png"/><Relationship Id="rId102" Type="http://schemas.openxmlformats.org/officeDocument/2006/relationships/customXml" Target="../ink/ink163.xml"/><Relationship Id="rId123" Type="http://schemas.openxmlformats.org/officeDocument/2006/relationships/image" Target="../media/image177.png"/><Relationship Id="rId128" Type="http://schemas.openxmlformats.org/officeDocument/2006/relationships/customXml" Target="../ink/ink176.xml"/><Relationship Id="rId144" Type="http://schemas.openxmlformats.org/officeDocument/2006/relationships/customXml" Target="../ink/ink184.xml"/><Relationship Id="rId149" Type="http://schemas.openxmlformats.org/officeDocument/2006/relationships/image" Target="../media/image190.png"/><Relationship Id="rId5" Type="http://schemas.openxmlformats.org/officeDocument/2006/relationships/image" Target="../media/image118.png"/><Relationship Id="rId90" Type="http://schemas.openxmlformats.org/officeDocument/2006/relationships/customXml" Target="../ink/ink157.xml"/><Relationship Id="rId95" Type="http://schemas.openxmlformats.org/officeDocument/2006/relationships/image" Target="../media/image163.png"/><Relationship Id="rId160" Type="http://schemas.openxmlformats.org/officeDocument/2006/relationships/customXml" Target="../ink/ink192.xml"/><Relationship Id="rId165" Type="http://schemas.openxmlformats.org/officeDocument/2006/relationships/image" Target="../media/image198.png"/><Relationship Id="rId22" Type="http://schemas.openxmlformats.org/officeDocument/2006/relationships/customXml" Target="../ink/ink123.xml"/><Relationship Id="rId27" Type="http://schemas.openxmlformats.org/officeDocument/2006/relationships/image" Target="../media/image129.png"/><Relationship Id="rId43" Type="http://schemas.openxmlformats.org/officeDocument/2006/relationships/image" Target="../media/image137.png"/><Relationship Id="rId48" Type="http://schemas.openxmlformats.org/officeDocument/2006/relationships/customXml" Target="../ink/ink136.xml"/><Relationship Id="rId64" Type="http://schemas.openxmlformats.org/officeDocument/2006/relationships/customXml" Target="../ink/ink144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18" Type="http://schemas.openxmlformats.org/officeDocument/2006/relationships/customXml" Target="../ink/ink171.xml"/><Relationship Id="rId134" Type="http://schemas.openxmlformats.org/officeDocument/2006/relationships/customXml" Target="../ink/ink179.xml"/><Relationship Id="rId139" Type="http://schemas.openxmlformats.org/officeDocument/2006/relationships/image" Target="../media/image185.png"/><Relationship Id="rId80" Type="http://schemas.openxmlformats.org/officeDocument/2006/relationships/customXml" Target="../ink/ink152.xml"/><Relationship Id="rId85" Type="http://schemas.openxmlformats.org/officeDocument/2006/relationships/image" Target="../media/image158.png"/><Relationship Id="rId150" Type="http://schemas.openxmlformats.org/officeDocument/2006/relationships/customXml" Target="../ink/ink187.xml"/><Relationship Id="rId155" Type="http://schemas.openxmlformats.org/officeDocument/2006/relationships/image" Target="../media/image193.png"/><Relationship Id="rId171" Type="http://schemas.openxmlformats.org/officeDocument/2006/relationships/image" Target="../media/image201.png"/><Relationship Id="rId12" Type="http://schemas.openxmlformats.org/officeDocument/2006/relationships/customXml" Target="../ink/ink118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31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66.xml"/><Relationship Id="rId124" Type="http://schemas.openxmlformats.org/officeDocument/2006/relationships/customXml" Target="../ink/ink174.xml"/><Relationship Id="rId129" Type="http://schemas.openxmlformats.org/officeDocument/2006/relationships/image" Target="../media/image180.png"/><Relationship Id="rId54" Type="http://schemas.openxmlformats.org/officeDocument/2006/relationships/customXml" Target="../ink/ink139.xml"/><Relationship Id="rId70" Type="http://schemas.openxmlformats.org/officeDocument/2006/relationships/customXml" Target="../ink/ink147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60.xml"/><Relationship Id="rId140" Type="http://schemas.openxmlformats.org/officeDocument/2006/relationships/customXml" Target="../ink/ink182.xml"/><Relationship Id="rId145" Type="http://schemas.openxmlformats.org/officeDocument/2006/relationships/image" Target="../media/image188.png"/><Relationship Id="rId161" Type="http://schemas.openxmlformats.org/officeDocument/2006/relationships/image" Target="../media/image196.png"/><Relationship Id="rId166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40.png"/><Relationship Id="rId57" Type="http://schemas.openxmlformats.org/officeDocument/2006/relationships/image" Target="../media/image144.png"/><Relationship Id="rId106" Type="http://schemas.openxmlformats.org/officeDocument/2006/relationships/customXml" Target="../ink/ink165.xml"/><Relationship Id="rId114" Type="http://schemas.openxmlformats.org/officeDocument/2006/relationships/customXml" Target="../ink/ink169.xml"/><Relationship Id="rId119" Type="http://schemas.openxmlformats.org/officeDocument/2006/relationships/image" Target="../media/image175.png"/><Relationship Id="rId127" Type="http://schemas.openxmlformats.org/officeDocument/2006/relationships/image" Target="../media/image179.png"/><Relationship Id="rId10" Type="http://schemas.openxmlformats.org/officeDocument/2006/relationships/customXml" Target="../ink/ink117.xml"/><Relationship Id="rId31" Type="http://schemas.openxmlformats.org/officeDocument/2006/relationships/image" Target="../media/image131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48.png"/><Relationship Id="rId73" Type="http://schemas.openxmlformats.org/officeDocument/2006/relationships/image" Target="../media/image152.png"/><Relationship Id="rId78" Type="http://schemas.openxmlformats.org/officeDocument/2006/relationships/customXml" Target="../ink/ink151.xml"/><Relationship Id="rId81" Type="http://schemas.openxmlformats.org/officeDocument/2006/relationships/image" Target="../media/image156.png"/><Relationship Id="rId86" Type="http://schemas.openxmlformats.org/officeDocument/2006/relationships/customXml" Target="../ink/ink155.xml"/><Relationship Id="rId94" Type="http://schemas.openxmlformats.org/officeDocument/2006/relationships/customXml" Target="../ink/ink159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73.xml"/><Relationship Id="rId130" Type="http://schemas.openxmlformats.org/officeDocument/2006/relationships/customXml" Target="../ink/ink177.xml"/><Relationship Id="rId135" Type="http://schemas.openxmlformats.org/officeDocument/2006/relationships/image" Target="../media/image183.png"/><Relationship Id="rId143" Type="http://schemas.openxmlformats.org/officeDocument/2006/relationships/image" Target="../media/image187.png"/><Relationship Id="rId148" Type="http://schemas.openxmlformats.org/officeDocument/2006/relationships/customXml" Target="../ink/ink186.xml"/><Relationship Id="rId151" Type="http://schemas.openxmlformats.org/officeDocument/2006/relationships/image" Target="../media/image191.png"/><Relationship Id="rId156" Type="http://schemas.openxmlformats.org/officeDocument/2006/relationships/customXml" Target="../ink/ink190.xml"/><Relationship Id="rId164" Type="http://schemas.openxmlformats.org/officeDocument/2006/relationships/customXml" Target="../ink/ink194.xml"/><Relationship Id="rId169" Type="http://schemas.openxmlformats.org/officeDocument/2006/relationships/image" Target="../media/image200.png"/><Relationship Id="rId4" Type="http://schemas.openxmlformats.org/officeDocument/2006/relationships/customXml" Target="../ink/ink114.xml"/><Relationship Id="rId9" Type="http://schemas.openxmlformats.org/officeDocument/2006/relationships/image" Target="../media/image120.png"/><Relationship Id="rId172" Type="http://schemas.openxmlformats.org/officeDocument/2006/relationships/customXml" Target="../ink/ink198.xml"/><Relationship Id="rId13" Type="http://schemas.openxmlformats.org/officeDocument/2006/relationships/image" Target="../media/image122.png"/><Relationship Id="rId18" Type="http://schemas.openxmlformats.org/officeDocument/2006/relationships/customXml" Target="../ink/ink121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143.png"/><Relationship Id="rId76" Type="http://schemas.openxmlformats.org/officeDocument/2006/relationships/customXml" Target="../ink/ink150.xml"/><Relationship Id="rId97" Type="http://schemas.openxmlformats.org/officeDocument/2006/relationships/image" Target="../media/image164.png"/><Relationship Id="rId104" Type="http://schemas.openxmlformats.org/officeDocument/2006/relationships/customXml" Target="../ink/ink164.xml"/><Relationship Id="rId120" Type="http://schemas.openxmlformats.org/officeDocument/2006/relationships/customXml" Target="../ink/ink172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146" Type="http://schemas.openxmlformats.org/officeDocument/2006/relationships/customXml" Target="../ink/ink185.xml"/><Relationship Id="rId167" Type="http://schemas.openxmlformats.org/officeDocument/2006/relationships/image" Target="../media/image199.png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58.xml"/><Relationship Id="rId162" Type="http://schemas.openxmlformats.org/officeDocument/2006/relationships/customXml" Target="../ink/ink193.xml"/><Relationship Id="rId2" Type="http://schemas.openxmlformats.org/officeDocument/2006/relationships/customXml" Target="../ink/ink113.xml"/><Relationship Id="rId29" Type="http://schemas.openxmlformats.org/officeDocument/2006/relationships/image" Target="../media/image130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138.png"/><Relationship Id="rId66" Type="http://schemas.openxmlformats.org/officeDocument/2006/relationships/customXml" Target="../ink/ink145.xml"/><Relationship Id="rId87" Type="http://schemas.openxmlformats.org/officeDocument/2006/relationships/image" Target="../media/image159.png"/><Relationship Id="rId110" Type="http://schemas.openxmlformats.org/officeDocument/2006/relationships/customXml" Target="../ink/ink167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180.xml"/><Relationship Id="rId157" Type="http://schemas.openxmlformats.org/officeDocument/2006/relationships/image" Target="../media/image194.png"/><Relationship Id="rId61" Type="http://schemas.openxmlformats.org/officeDocument/2006/relationships/image" Target="../media/image146.png"/><Relationship Id="rId82" Type="http://schemas.openxmlformats.org/officeDocument/2006/relationships/customXml" Target="../ink/ink153.xml"/><Relationship Id="rId152" Type="http://schemas.openxmlformats.org/officeDocument/2006/relationships/customXml" Target="../ink/ink188.xml"/><Relationship Id="rId173" Type="http://schemas.openxmlformats.org/officeDocument/2006/relationships/image" Target="../media/image202.png"/><Relationship Id="rId19" Type="http://schemas.openxmlformats.org/officeDocument/2006/relationships/image" Target="../media/image125.png"/><Relationship Id="rId14" Type="http://schemas.openxmlformats.org/officeDocument/2006/relationships/customXml" Target="../ink/ink119.xml"/><Relationship Id="rId30" Type="http://schemas.openxmlformats.org/officeDocument/2006/relationships/customXml" Target="../ink/ink127.xml"/><Relationship Id="rId35" Type="http://schemas.openxmlformats.org/officeDocument/2006/relationships/image" Target="../media/image133.png"/><Relationship Id="rId56" Type="http://schemas.openxmlformats.org/officeDocument/2006/relationships/customXml" Target="../ink/ink140.xml"/><Relationship Id="rId77" Type="http://schemas.openxmlformats.org/officeDocument/2006/relationships/image" Target="../media/image154.png"/><Relationship Id="rId100" Type="http://schemas.openxmlformats.org/officeDocument/2006/relationships/customXml" Target="../ink/ink162.xml"/><Relationship Id="rId105" Type="http://schemas.openxmlformats.org/officeDocument/2006/relationships/image" Target="../media/image168.png"/><Relationship Id="rId126" Type="http://schemas.openxmlformats.org/officeDocument/2006/relationships/customXml" Target="../ink/ink175.xml"/><Relationship Id="rId147" Type="http://schemas.openxmlformats.org/officeDocument/2006/relationships/image" Target="../media/image189.png"/><Relationship Id="rId168" Type="http://schemas.openxmlformats.org/officeDocument/2006/relationships/customXml" Target="../ink/ink196.xml"/><Relationship Id="rId8" Type="http://schemas.openxmlformats.org/officeDocument/2006/relationships/customXml" Target="../ink/ink116.xml"/><Relationship Id="rId51" Type="http://schemas.openxmlformats.org/officeDocument/2006/relationships/image" Target="../media/image141.png"/><Relationship Id="rId72" Type="http://schemas.openxmlformats.org/officeDocument/2006/relationships/customXml" Target="../ink/ink148.xml"/><Relationship Id="rId93" Type="http://schemas.openxmlformats.org/officeDocument/2006/relationships/image" Target="../media/image162.png"/><Relationship Id="rId98" Type="http://schemas.openxmlformats.org/officeDocument/2006/relationships/customXml" Target="../ink/ink161.xml"/><Relationship Id="rId121" Type="http://schemas.openxmlformats.org/officeDocument/2006/relationships/image" Target="../media/image176.png"/><Relationship Id="rId142" Type="http://schemas.openxmlformats.org/officeDocument/2006/relationships/customXml" Target="../ink/ink183.xml"/><Relationship Id="rId163" Type="http://schemas.openxmlformats.org/officeDocument/2006/relationships/image" Target="../media/image197.png"/><Relationship Id="rId3" Type="http://schemas.openxmlformats.org/officeDocument/2006/relationships/image" Target="../media/image117.png"/><Relationship Id="rId25" Type="http://schemas.openxmlformats.org/officeDocument/2006/relationships/image" Target="../media/image128.png"/><Relationship Id="rId46" Type="http://schemas.openxmlformats.org/officeDocument/2006/relationships/customXml" Target="../ink/ink135.xml"/><Relationship Id="rId67" Type="http://schemas.openxmlformats.org/officeDocument/2006/relationships/image" Target="../media/image149.png"/><Relationship Id="rId116" Type="http://schemas.openxmlformats.org/officeDocument/2006/relationships/customXml" Target="../ink/ink170.xml"/><Relationship Id="rId137" Type="http://schemas.openxmlformats.org/officeDocument/2006/relationships/image" Target="../media/image184.png"/><Relationship Id="rId158" Type="http://schemas.openxmlformats.org/officeDocument/2006/relationships/customXml" Target="../ink/ink191.xml"/><Relationship Id="rId20" Type="http://schemas.openxmlformats.org/officeDocument/2006/relationships/customXml" Target="../ink/ink122.xml"/><Relationship Id="rId41" Type="http://schemas.openxmlformats.org/officeDocument/2006/relationships/image" Target="../media/image136.png"/><Relationship Id="rId62" Type="http://schemas.openxmlformats.org/officeDocument/2006/relationships/customXml" Target="../ink/ink143.xml"/><Relationship Id="rId83" Type="http://schemas.openxmlformats.org/officeDocument/2006/relationships/image" Target="../media/image157.png"/><Relationship Id="rId88" Type="http://schemas.openxmlformats.org/officeDocument/2006/relationships/customXml" Target="../ink/ink156.xml"/><Relationship Id="rId111" Type="http://schemas.openxmlformats.org/officeDocument/2006/relationships/image" Target="../media/image171.png"/><Relationship Id="rId132" Type="http://schemas.openxmlformats.org/officeDocument/2006/relationships/customXml" Target="../ink/ink178.xml"/><Relationship Id="rId153" Type="http://schemas.openxmlformats.org/officeDocument/2006/relationships/image" Target="../media/image19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07.xml"/><Relationship Id="rId26" Type="http://schemas.openxmlformats.org/officeDocument/2006/relationships/customXml" Target="../ink/ink211.xml"/><Relationship Id="rId39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15.xml"/><Relationship Id="rId42" Type="http://schemas.openxmlformats.org/officeDocument/2006/relationships/customXml" Target="../ink/ink219.xml"/><Relationship Id="rId47" Type="http://schemas.openxmlformats.org/officeDocument/2006/relationships/image" Target="NULL"/><Relationship Id="rId50" Type="http://schemas.openxmlformats.org/officeDocument/2006/relationships/customXml" Target="../ink/ink223.xml"/><Relationship Id="rId7" Type="http://schemas.openxmlformats.org/officeDocument/2006/relationships/image" Target="NULL"/><Relationship Id="rId12" Type="http://schemas.openxmlformats.org/officeDocument/2006/relationships/customXml" Target="../ink/ink204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17.xml"/><Relationship Id="rId46" Type="http://schemas.openxmlformats.org/officeDocument/2006/relationships/customXml" Target="../ink/ink221.xml"/><Relationship Id="rId2" Type="http://schemas.openxmlformats.org/officeDocument/2006/relationships/customXml" Target="../ink/ink199.xml"/><Relationship Id="rId16" Type="http://schemas.openxmlformats.org/officeDocument/2006/relationships/customXml" Target="../ink/ink206.xml"/><Relationship Id="rId20" Type="http://schemas.openxmlformats.org/officeDocument/2006/relationships/customXml" Target="../ink/ink208.xm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11" Type="http://schemas.openxmlformats.org/officeDocument/2006/relationships/image" Target="NULL"/><Relationship Id="rId24" Type="http://schemas.openxmlformats.org/officeDocument/2006/relationships/customXml" Target="../ink/ink210.xml"/><Relationship Id="rId32" Type="http://schemas.openxmlformats.org/officeDocument/2006/relationships/customXml" Target="../ink/ink214.xml"/><Relationship Id="rId37" Type="http://schemas.openxmlformats.org/officeDocument/2006/relationships/image" Target="NULL"/><Relationship Id="rId40" Type="http://schemas.openxmlformats.org/officeDocument/2006/relationships/customXml" Target="../ink/ink218.xml"/><Relationship Id="rId45" Type="http://schemas.openxmlformats.org/officeDocument/2006/relationships/image" Target="NULL"/><Relationship Id="rId53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12.xml"/><Relationship Id="rId36" Type="http://schemas.openxmlformats.org/officeDocument/2006/relationships/customXml" Target="../ink/ink216.xml"/><Relationship Id="rId49" Type="http://schemas.openxmlformats.org/officeDocument/2006/relationships/image" Target="NULL"/><Relationship Id="rId10" Type="http://schemas.openxmlformats.org/officeDocument/2006/relationships/customXml" Target="../ink/ink203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0.xml"/><Relationship Id="rId52" Type="http://schemas.openxmlformats.org/officeDocument/2006/relationships/customXml" Target="../ink/ink224.xml"/><Relationship Id="rId4" Type="http://schemas.openxmlformats.org/officeDocument/2006/relationships/customXml" Target="../ink/ink200.xml"/><Relationship Id="rId9" Type="http://schemas.openxmlformats.org/officeDocument/2006/relationships/image" Target="NULL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Relationship Id="rId27" Type="http://schemas.openxmlformats.org/officeDocument/2006/relationships/image" Target="NULL"/><Relationship Id="rId30" Type="http://schemas.openxmlformats.org/officeDocument/2006/relationships/customXml" Target="../ink/ink213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22.xml"/><Relationship Id="rId8" Type="http://schemas.openxmlformats.org/officeDocument/2006/relationships/customXml" Target="../ink/ink202.xml"/><Relationship Id="rId51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269.png"/><Relationship Id="rId303" Type="http://schemas.openxmlformats.org/officeDocument/2006/relationships/image" Target="../media/image271.png"/><Relationship Id="rId324" Type="http://schemas.openxmlformats.org/officeDocument/2006/relationships/customXml" Target="../ink/ink304.xml"/><Relationship Id="rId345" Type="http://schemas.openxmlformats.org/officeDocument/2006/relationships/image" Target="../media/image292.png"/><Relationship Id="rId366" Type="http://schemas.openxmlformats.org/officeDocument/2006/relationships/customXml" Target="../ink/ink325.xml"/><Relationship Id="rId387" Type="http://schemas.openxmlformats.org/officeDocument/2006/relationships/image" Target="../media/image313.png"/><Relationship Id="rId170" Type="http://schemas.openxmlformats.org/officeDocument/2006/relationships/customXml" Target="../ink/ink227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255.xml"/><Relationship Id="rId247" Type="http://schemas.openxmlformats.org/officeDocument/2006/relationships/image" Target="../media/image222.png"/><Relationship Id="rId268" Type="http://schemas.openxmlformats.org/officeDocument/2006/relationships/customXml" Target="../ink/ink276.xml"/><Relationship Id="rId289" Type="http://schemas.openxmlformats.org/officeDocument/2006/relationships/image" Target="../media/image243.png"/><Relationship Id="rId314" Type="http://schemas.openxmlformats.org/officeDocument/2006/relationships/customXml" Target="../ink/ink299.xml"/><Relationship Id="rId335" Type="http://schemas.openxmlformats.org/officeDocument/2006/relationships/image" Target="../media/image287.png"/><Relationship Id="rId356" Type="http://schemas.openxmlformats.org/officeDocument/2006/relationships/customXml" Target="../ink/ink320.xml"/><Relationship Id="rId377" Type="http://schemas.openxmlformats.org/officeDocument/2006/relationships/image" Target="../media/image308.png"/><Relationship Id="rId181" Type="http://schemas.openxmlformats.org/officeDocument/2006/relationships/image" Target="NULL"/><Relationship Id="rId216" Type="http://schemas.openxmlformats.org/officeDocument/2006/relationships/customXml" Target="../ink/ink250.xml"/><Relationship Id="rId237" Type="http://schemas.openxmlformats.org/officeDocument/2006/relationships/image" Target="../media/image217.png"/><Relationship Id="rId258" Type="http://schemas.openxmlformats.org/officeDocument/2006/relationships/customXml" Target="../ink/ink271.xml"/><Relationship Id="rId279" Type="http://schemas.openxmlformats.org/officeDocument/2006/relationships/image" Target="../media/image238.png"/><Relationship Id="rId290" Type="http://schemas.openxmlformats.org/officeDocument/2006/relationships/customXml" Target="../ink/ink287.xml"/><Relationship Id="rId304" Type="http://schemas.openxmlformats.org/officeDocument/2006/relationships/customXml" Target="../ink/ink294.xml"/><Relationship Id="rId320" Type="http://schemas.openxmlformats.org/officeDocument/2006/relationships/customXml" Target="../ink/ink302.xml"/><Relationship Id="rId325" Type="http://schemas.openxmlformats.org/officeDocument/2006/relationships/image" Target="../media/image282.png"/><Relationship Id="rId346" Type="http://schemas.openxmlformats.org/officeDocument/2006/relationships/customXml" Target="../ink/ink315.xml"/><Relationship Id="rId367" Type="http://schemas.openxmlformats.org/officeDocument/2006/relationships/image" Target="../media/image303.png"/><Relationship Id="rId388" Type="http://schemas.openxmlformats.org/officeDocument/2006/relationships/customXml" Target="../ink/ink336.xml"/><Relationship Id="rId171" Type="http://schemas.openxmlformats.org/officeDocument/2006/relationships/image" Target="NULL"/><Relationship Id="rId176" Type="http://schemas.openxmlformats.org/officeDocument/2006/relationships/customXml" Target="../ink/ink230.xml"/><Relationship Id="rId192" Type="http://schemas.openxmlformats.org/officeDocument/2006/relationships/customXml" Target="../ink/ink238.xml"/><Relationship Id="rId197" Type="http://schemas.openxmlformats.org/officeDocument/2006/relationships/image" Target="NULL"/><Relationship Id="rId206" Type="http://schemas.openxmlformats.org/officeDocument/2006/relationships/customXml" Target="../ink/ink245.xml"/><Relationship Id="rId227" Type="http://schemas.openxmlformats.org/officeDocument/2006/relationships/image" Target="../media/image212.png"/><Relationship Id="rId341" Type="http://schemas.openxmlformats.org/officeDocument/2006/relationships/image" Target="../media/image290.png"/><Relationship Id="rId362" Type="http://schemas.openxmlformats.org/officeDocument/2006/relationships/customXml" Target="../ink/ink323.xml"/><Relationship Id="rId383" Type="http://schemas.openxmlformats.org/officeDocument/2006/relationships/image" Target="../media/image311.png"/><Relationship Id="rId201" Type="http://schemas.openxmlformats.org/officeDocument/2006/relationships/image" Target="NULL"/><Relationship Id="rId222" Type="http://schemas.openxmlformats.org/officeDocument/2006/relationships/customXml" Target="../ink/ink253.xml"/><Relationship Id="rId243" Type="http://schemas.openxmlformats.org/officeDocument/2006/relationships/image" Target="../media/image220.png"/><Relationship Id="rId248" Type="http://schemas.openxmlformats.org/officeDocument/2006/relationships/customXml" Target="../ink/ink266.xml"/><Relationship Id="rId264" Type="http://schemas.openxmlformats.org/officeDocument/2006/relationships/customXml" Target="../ink/ink274.xml"/><Relationship Id="rId269" Type="http://schemas.openxmlformats.org/officeDocument/2006/relationships/image" Target="../media/image233.png"/><Relationship Id="rId285" Type="http://schemas.openxmlformats.org/officeDocument/2006/relationships/image" Target="../media/image241.png"/><Relationship Id="rId280" Type="http://schemas.openxmlformats.org/officeDocument/2006/relationships/customXml" Target="../ink/ink282.xml"/><Relationship Id="rId310" Type="http://schemas.openxmlformats.org/officeDocument/2006/relationships/customXml" Target="../ink/ink297.xml"/><Relationship Id="rId315" Type="http://schemas.openxmlformats.org/officeDocument/2006/relationships/image" Target="../media/image277.png"/><Relationship Id="rId336" Type="http://schemas.openxmlformats.org/officeDocument/2006/relationships/customXml" Target="../ink/ink310.xml"/><Relationship Id="rId357" Type="http://schemas.openxmlformats.org/officeDocument/2006/relationships/image" Target="../media/image298.png"/><Relationship Id="rId182" Type="http://schemas.openxmlformats.org/officeDocument/2006/relationships/customXml" Target="../ink/ink233.xml"/><Relationship Id="rId187" Type="http://schemas.openxmlformats.org/officeDocument/2006/relationships/image" Target="NULL"/><Relationship Id="rId217" Type="http://schemas.openxmlformats.org/officeDocument/2006/relationships/image" Target="../media/image207.png"/><Relationship Id="rId331" Type="http://schemas.openxmlformats.org/officeDocument/2006/relationships/image" Target="../media/image285.png"/><Relationship Id="rId352" Type="http://schemas.openxmlformats.org/officeDocument/2006/relationships/customXml" Target="../ink/ink318.xml"/><Relationship Id="rId373" Type="http://schemas.openxmlformats.org/officeDocument/2006/relationships/image" Target="../media/image306.png"/><Relationship Id="rId378" Type="http://schemas.openxmlformats.org/officeDocument/2006/relationships/customXml" Target="../ink/ink33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8.xml"/><Relationship Id="rId233" Type="http://schemas.openxmlformats.org/officeDocument/2006/relationships/image" Target="../media/image215.png"/><Relationship Id="rId238" Type="http://schemas.openxmlformats.org/officeDocument/2006/relationships/customXml" Target="../ink/ink261.xml"/><Relationship Id="rId254" Type="http://schemas.openxmlformats.org/officeDocument/2006/relationships/customXml" Target="../ink/ink269.xml"/><Relationship Id="rId259" Type="http://schemas.openxmlformats.org/officeDocument/2006/relationships/image" Target="../media/image228.png"/><Relationship Id="rId270" Type="http://schemas.openxmlformats.org/officeDocument/2006/relationships/customXml" Target="../ink/ink277.xml"/><Relationship Id="rId275" Type="http://schemas.openxmlformats.org/officeDocument/2006/relationships/image" Target="../media/image236.png"/><Relationship Id="rId291" Type="http://schemas.openxmlformats.org/officeDocument/2006/relationships/image" Target="../media/image265.png"/><Relationship Id="rId296" Type="http://schemas.openxmlformats.org/officeDocument/2006/relationships/customXml" Target="../ink/ink290.xml"/><Relationship Id="rId300" Type="http://schemas.openxmlformats.org/officeDocument/2006/relationships/customXml" Target="../ink/ink292.xml"/><Relationship Id="rId305" Type="http://schemas.openxmlformats.org/officeDocument/2006/relationships/image" Target="../media/image272.png"/><Relationship Id="rId326" Type="http://schemas.openxmlformats.org/officeDocument/2006/relationships/customXml" Target="../ink/ink305.xml"/><Relationship Id="rId347" Type="http://schemas.openxmlformats.org/officeDocument/2006/relationships/image" Target="../media/image293.png"/><Relationship Id="rId177" Type="http://schemas.openxmlformats.org/officeDocument/2006/relationships/image" Target="NULL"/><Relationship Id="rId198" Type="http://schemas.openxmlformats.org/officeDocument/2006/relationships/customXml" Target="../ink/ink241.xml"/><Relationship Id="rId321" Type="http://schemas.openxmlformats.org/officeDocument/2006/relationships/image" Target="../media/image280.png"/><Relationship Id="rId342" Type="http://schemas.openxmlformats.org/officeDocument/2006/relationships/customXml" Target="../ink/ink313.xml"/><Relationship Id="rId363" Type="http://schemas.openxmlformats.org/officeDocument/2006/relationships/image" Target="../media/image301.png"/><Relationship Id="rId368" Type="http://schemas.openxmlformats.org/officeDocument/2006/relationships/customXml" Target="../ink/ink326.xml"/><Relationship Id="rId384" Type="http://schemas.openxmlformats.org/officeDocument/2006/relationships/customXml" Target="../ink/ink334.xml"/><Relationship Id="rId389" Type="http://schemas.openxmlformats.org/officeDocument/2006/relationships/image" Target="../media/image314.png"/><Relationship Id="rId172" Type="http://schemas.openxmlformats.org/officeDocument/2006/relationships/customXml" Target="../ink/ink228.xml"/><Relationship Id="rId193" Type="http://schemas.openxmlformats.org/officeDocument/2006/relationships/image" Target="NULL"/><Relationship Id="rId202" Type="http://schemas.openxmlformats.org/officeDocument/2006/relationships/customXml" Target="../ink/ink243.xml"/><Relationship Id="rId207" Type="http://schemas.openxmlformats.org/officeDocument/2006/relationships/image" Target="NULL"/><Relationship Id="rId223" Type="http://schemas.openxmlformats.org/officeDocument/2006/relationships/image" Target="../media/image210.png"/><Relationship Id="rId228" Type="http://schemas.openxmlformats.org/officeDocument/2006/relationships/customXml" Target="../ink/ink256.xml"/><Relationship Id="rId244" Type="http://schemas.openxmlformats.org/officeDocument/2006/relationships/customXml" Target="../ink/ink264.xml"/><Relationship Id="rId249" Type="http://schemas.openxmlformats.org/officeDocument/2006/relationships/image" Target="../media/image223.png"/><Relationship Id="rId260" Type="http://schemas.openxmlformats.org/officeDocument/2006/relationships/customXml" Target="../ink/ink272.xml"/><Relationship Id="rId265" Type="http://schemas.openxmlformats.org/officeDocument/2006/relationships/image" Target="../media/image231.png"/><Relationship Id="rId281" Type="http://schemas.openxmlformats.org/officeDocument/2006/relationships/image" Target="../media/image239.png"/><Relationship Id="rId286" Type="http://schemas.openxmlformats.org/officeDocument/2006/relationships/customXml" Target="../ink/ink285.xml"/><Relationship Id="rId316" Type="http://schemas.openxmlformats.org/officeDocument/2006/relationships/customXml" Target="../ink/ink300.xml"/><Relationship Id="rId337" Type="http://schemas.openxmlformats.org/officeDocument/2006/relationships/image" Target="../media/image288.png"/><Relationship Id="rId167" Type="http://schemas.openxmlformats.org/officeDocument/2006/relationships/image" Target="NULL"/><Relationship Id="rId188" Type="http://schemas.openxmlformats.org/officeDocument/2006/relationships/customXml" Target="../ink/ink236.xml"/><Relationship Id="rId311" Type="http://schemas.openxmlformats.org/officeDocument/2006/relationships/image" Target="../media/image275.png"/><Relationship Id="rId332" Type="http://schemas.openxmlformats.org/officeDocument/2006/relationships/customXml" Target="../ink/ink308.xml"/><Relationship Id="rId353" Type="http://schemas.openxmlformats.org/officeDocument/2006/relationships/image" Target="../media/image296.png"/><Relationship Id="rId358" Type="http://schemas.openxmlformats.org/officeDocument/2006/relationships/customXml" Target="../ink/ink321.xml"/><Relationship Id="rId374" Type="http://schemas.openxmlformats.org/officeDocument/2006/relationships/customXml" Target="../ink/ink329.xml"/><Relationship Id="rId379" Type="http://schemas.openxmlformats.org/officeDocument/2006/relationships/image" Target="../media/image309.png"/><Relationship Id="rId183" Type="http://schemas.openxmlformats.org/officeDocument/2006/relationships/image" Target="NULL"/><Relationship Id="rId213" Type="http://schemas.openxmlformats.org/officeDocument/2006/relationships/image" Target="../media/image205.png"/><Relationship Id="rId218" Type="http://schemas.openxmlformats.org/officeDocument/2006/relationships/customXml" Target="../ink/ink251.xml"/><Relationship Id="rId234" Type="http://schemas.openxmlformats.org/officeDocument/2006/relationships/customXml" Target="../ink/ink259.xml"/><Relationship Id="rId239" Type="http://schemas.openxmlformats.org/officeDocument/2006/relationships/image" Target="../media/image218.png"/><Relationship Id="rId390" Type="http://schemas.openxmlformats.org/officeDocument/2006/relationships/customXml" Target="../ink/ink337.xml"/><Relationship Id="rId2" Type="http://schemas.openxmlformats.org/officeDocument/2006/relationships/image" Target="../media/image3.png"/><Relationship Id="rId250" Type="http://schemas.openxmlformats.org/officeDocument/2006/relationships/customXml" Target="../ink/ink267.xml"/><Relationship Id="rId255" Type="http://schemas.openxmlformats.org/officeDocument/2006/relationships/image" Target="../media/image226.png"/><Relationship Id="rId271" Type="http://schemas.openxmlformats.org/officeDocument/2006/relationships/image" Target="../media/image234.png"/><Relationship Id="rId276" Type="http://schemas.openxmlformats.org/officeDocument/2006/relationships/customXml" Target="../ink/ink280.xml"/><Relationship Id="rId292" Type="http://schemas.openxmlformats.org/officeDocument/2006/relationships/customXml" Target="../ink/ink288.xml"/><Relationship Id="rId297" Type="http://schemas.openxmlformats.org/officeDocument/2006/relationships/image" Target="../media/image268.png"/><Relationship Id="rId306" Type="http://schemas.openxmlformats.org/officeDocument/2006/relationships/customXml" Target="../ink/ink295.xml"/><Relationship Id="rId178" Type="http://schemas.openxmlformats.org/officeDocument/2006/relationships/customXml" Target="../ink/ink231.xml"/><Relationship Id="rId301" Type="http://schemas.openxmlformats.org/officeDocument/2006/relationships/image" Target="../media/image270.png"/><Relationship Id="rId322" Type="http://schemas.openxmlformats.org/officeDocument/2006/relationships/customXml" Target="../ink/ink303.xml"/><Relationship Id="rId327" Type="http://schemas.openxmlformats.org/officeDocument/2006/relationships/image" Target="../media/image283.png"/><Relationship Id="rId343" Type="http://schemas.openxmlformats.org/officeDocument/2006/relationships/image" Target="../media/image291.png"/><Relationship Id="rId348" Type="http://schemas.openxmlformats.org/officeDocument/2006/relationships/customXml" Target="../ink/ink316.xml"/><Relationship Id="rId364" Type="http://schemas.openxmlformats.org/officeDocument/2006/relationships/customXml" Target="../ink/ink324.xml"/><Relationship Id="rId369" Type="http://schemas.openxmlformats.org/officeDocument/2006/relationships/image" Target="../media/image304.png"/><Relationship Id="rId173" Type="http://schemas.openxmlformats.org/officeDocument/2006/relationships/image" Target="NULL"/><Relationship Id="rId194" Type="http://schemas.openxmlformats.org/officeDocument/2006/relationships/customXml" Target="../ink/ink239.xml"/><Relationship Id="rId199" Type="http://schemas.openxmlformats.org/officeDocument/2006/relationships/image" Target="NULL"/><Relationship Id="rId203" Type="http://schemas.openxmlformats.org/officeDocument/2006/relationships/image" Target="NULL"/><Relationship Id="rId208" Type="http://schemas.openxmlformats.org/officeDocument/2006/relationships/customXml" Target="../ink/ink246.xml"/><Relationship Id="rId229" Type="http://schemas.openxmlformats.org/officeDocument/2006/relationships/image" Target="../media/image213.png"/><Relationship Id="rId380" Type="http://schemas.openxmlformats.org/officeDocument/2006/relationships/customXml" Target="../ink/ink332.xml"/><Relationship Id="rId385" Type="http://schemas.openxmlformats.org/officeDocument/2006/relationships/image" Target="../media/image312.png"/><Relationship Id="rId224" Type="http://schemas.openxmlformats.org/officeDocument/2006/relationships/customXml" Target="../ink/ink254.xml"/><Relationship Id="rId240" Type="http://schemas.openxmlformats.org/officeDocument/2006/relationships/customXml" Target="../ink/ink262.xml"/><Relationship Id="rId245" Type="http://schemas.openxmlformats.org/officeDocument/2006/relationships/image" Target="../media/image221.png"/><Relationship Id="rId261" Type="http://schemas.openxmlformats.org/officeDocument/2006/relationships/image" Target="../media/image229.png"/><Relationship Id="rId266" Type="http://schemas.openxmlformats.org/officeDocument/2006/relationships/customXml" Target="../ink/ink275.xml"/><Relationship Id="rId287" Type="http://schemas.openxmlformats.org/officeDocument/2006/relationships/image" Target="../media/image242.png"/><Relationship Id="rId168" Type="http://schemas.openxmlformats.org/officeDocument/2006/relationships/customXml" Target="../ink/ink226.xml"/><Relationship Id="rId282" Type="http://schemas.openxmlformats.org/officeDocument/2006/relationships/customXml" Target="../ink/ink283.xml"/><Relationship Id="rId312" Type="http://schemas.openxmlformats.org/officeDocument/2006/relationships/customXml" Target="../ink/ink298.xml"/><Relationship Id="rId317" Type="http://schemas.openxmlformats.org/officeDocument/2006/relationships/image" Target="../media/image278.png"/><Relationship Id="rId333" Type="http://schemas.openxmlformats.org/officeDocument/2006/relationships/image" Target="../media/image286.png"/><Relationship Id="rId338" Type="http://schemas.openxmlformats.org/officeDocument/2006/relationships/customXml" Target="../ink/ink311.xml"/><Relationship Id="rId354" Type="http://schemas.openxmlformats.org/officeDocument/2006/relationships/customXml" Target="../ink/ink319.xml"/><Relationship Id="rId359" Type="http://schemas.openxmlformats.org/officeDocument/2006/relationships/image" Target="../media/image299.png"/><Relationship Id="rId184" Type="http://schemas.openxmlformats.org/officeDocument/2006/relationships/customXml" Target="../ink/ink234.xml"/><Relationship Id="rId189" Type="http://schemas.openxmlformats.org/officeDocument/2006/relationships/image" Target="NULL"/><Relationship Id="rId219" Type="http://schemas.openxmlformats.org/officeDocument/2006/relationships/image" Target="../media/image208.png"/><Relationship Id="rId370" Type="http://schemas.openxmlformats.org/officeDocument/2006/relationships/customXml" Target="../ink/ink327.xml"/><Relationship Id="rId375" Type="http://schemas.openxmlformats.org/officeDocument/2006/relationships/image" Target="../media/image307.png"/><Relationship Id="rId391" Type="http://schemas.openxmlformats.org/officeDocument/2006/relationships/image" Target="../media/image315.png"/><Relationship Id="rId3" Type="http://schemas.openxmlformats.org/officeDocument/2006/relationships/image" Target="../media/image4.svg"/><Relationship Id="rId214" Type="http://schemas.openxmlformats.org/officeDocument/2006/relationships/customXml" Target="../ink/ink249.xml"/><Relationship Id="rId230" Type="http://schemas.openxmlformats.org/officeDocument/2006/relationships/customXml" Target="../ink/ink257.xml"/><Relationship Id="rId235" Type="http://schemas.openxmlformats.org/officeDocument/2006/relationships/image" Target="../media/image216.png"/><Relationship Id="rId251" Type="http://schemas.openxmlformats.org/officeDocument/2006/relationships/image" Target="../media/image224.png"/><Relationship Id="rId256" Type="http://schemas.openxmlformats.org/officeDocument/2006/relationships/customXml" Target="../ink/ink270.xml"/><Relationship Id="rId277" Type="http://schemas.openxmlformats.org/officeDocument/2006/relationships/image" Target="../media/image237.png"/><Relationship Id="rId298" Type="http://schemas.openxmlformats.org/officeDocument/2006/relationships/customXml" Target="../ink/ink291.xml"/><Relationship Id="rId272" Type="http://schemas.openxmlformats.org/officeDocument/2006/relationships/customXml" Target="../ink/ink278.xml"/><Relationship Id="rId293" Type="http://schemas.openxmlformats.org/officeDocument/2006/relationships/image" Target="../media/image266.png"/><Relationship Id="rId302" Type="http://schemas.openxmlformats.org/officeDocument/2006/relationships/customXml" Target="../ink/ink293.xml"/><Relationship Id="rId307" Type="http://schemas.openxmlformats.org/officeDocument/2006/relationships/image" Target="../media/image273.png"/><Relationship Id="rId323" Type="http://schemas.openxmlformats.org/officeDocument/2006/relationships/image" Target="../media/image281.png"/><Relationship Id="rId328" Type="http://schemas.openxmlformats.org/officeDocument/2006/relationships/customXml" Target="../ink/ink306.xml"/><Relationship Id="rId344" Type="http://schemas.openxmlformats.org/officeDocument/2006/relationships/customXml" Target="../ink/ink314.xml"/><Relationship Id="rId349" Type="http://schemas.openxmlformats.org/officeDocument/2006/relationships/image" Target="../media/image294.png"/><Relationship Id="rId174" Type="http://schemas.openxmlformats.org/officeDocument/2006/relationships/customXml" Target="../ink/ink229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../media/image203.png"/><Relationship Id="rId360" Type="http://schemas.openxmlformats.org/officeDocument/2006/relationships/customXml" Target="../ink/ink322.xml"/><Relationship Id="rId365" Type="http://schemas.openxmlformats.org/officeDocument/2006/relationships/image" Target="../media/image302.png"/><Relationship Id="rId381" Type="http://schemas.openxmlformats.org/officeDocument/2006/relationships/image" Target="../media/image310.png"/><Relationship Id="rId386" Type="http://schemas.openxmlformats.org/officeDocument/2006/relationships/customXml" Target="../ink/ink335.xml"/><Relationship Id="rId190" Type="http://schemas.openxmlformats.org/officeDocument/2006/relationships/customXml" Target="../ink/ink237.xml"/><Relationship Id="rId204" Type="http://schemas.openxmlformats.org/officeDocument/2006/relationships/customXml" Target="../ink/ink244.xml"/><Relationship Id="rId220" Type="http://schemas.openxmlformats.org/officeDocument/2006/relationships/customXml" Target="../ink/ink252.xml"/><Relationship Id="rId225" Type="http://schemas.openxmlformats.org/officeDocument/2006/relationships/image" Target="../media/image211.png"/><Relationship Id="rId241" Type="http://schemas.openxmlformats.org/officeDocument/2006/relationships/image" Target="../media/image219.png"/><Relationship Id="rId246" Type="http://schemas.openxmlformats.org/officeDocument/2006/relationships/customXml" Target="../ink/ink265.xml"/><Relationship Id="rId267" Type="http://schemas.openxmlformats.org/officeDocument/2006/relationships/image" Target="../media/image232.png"/><Relationship Id="rId288" Type="http://schemas.openxmlformats.org/officeDocument/2006/relationships/customXml" Target="../ink/ink286.xml"/><Relationship Id="rId262" Type="http://schemas.openxmlformats.org/officeDocument/2006/relationships/customXml" Target="../ink/ink273.xml"/><Relationship Id="rId283" Type="http://schemas.openxmlformats.org/officeDocument/2006/relationships/image" Target="../media/image240.png"/><Relationship Id="rId313" Type="http://schemas.openxmlformats.org/officeDocument/2006/relationships/image" Target="../media/image276.png"/><Relationship Id="rId318" Type="http://schemas.openxmlformats.org/officeDocument/2006/relationships/customXml" Target="../ink/ink301.xml"/><Relationship Id="rId339" Type="http://schemas.openxmlformats.org/officeDocument/2006/relationships/image" Target="../media/image289.png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309.xml"/><Relationship Id="rId350" Type="http://schemas.openxmlformats.org/officeDocument/2006/relationships/customXml" Target="../ink/ink317.xml"/><Relationship Id="rId355" Type="http://schemas.openxmlformats.org/officeDocument/2006/relationships/image" Target="../media/image297.png"/><Relationship Id="rId371" Type="http://schemas.openxmlformats.org/officeDocument/2006/relationships/image" Target="../media/image305.png"/><Relationship Id="rId376" Type="http://schemas.openxmlformats.org/officeDocument/2006/relationships/customXml" Target="../ink/ink330.xml"/><Relationship Id="rId4" Type="http://schemas.openxmlformats.org/officeDocument/2006/relationships/customXml" Target="../ink/ink225.xml"/><Relationship Id="rId180" Type="http://schemas.openxmlformats.org/officeDocument/2006/relationships/customXml" Target="../ink/ink232.xml"/><Relationship Id="rId210" Type="http://schemas.openxmlformats.org/officeDocument/2006/relationships/customXml" Target="../ink/ink247.xml"/><Relationship Id="rId215" Type="http://schemas.openxmlformats.org/officeDocument/2006/relationships/image" Target="../media/image206.png"/><Relationship Id="rId236" Type="http://schemas.openxmlformats.org/officeDocument/2006/relationships/customXml" Target="../ink/ink260.xml"/><Relationship Id="rId257" Type="http://schemas.openxmlformats.org/officeDocument/2006/relationships/image" Target="../media/image227.png"/><Relationship Id="rId278" Type="http://schemas.openxmlformats.org/officeDocument/2006/relationships/customXml" Target="../ink/ink281.xml"/><Relationship Id="rId392" Type="http://schemas.openxmlformats.org/officeDocument/2006/relationships/customXml" Target="../ink/ink338.xml"/><Relationship Id="rId231" Type="http://schemas.openxmlformats.org/officeDocument/2006/relationships/image" Target="../media/image214.png"/><Relationship Id="rId252" Type="http://schemas.openxmlformats.org/officeDocument/2006/relationships/customXml" Target="../ink/ink268.xml"/><Relationship Id="rId273" Type="http://schemas.openxmlformats.org/officeDocument/2006/relationships/image" Target="../media/image235.png"/><Relationship Id="rId294" Type="http://schemas.openxmlformats.org/officeDocument/2006/relationships/customXml" Target="../ink/ink289.xml"/><Relationship Id="rId308" Type="http://schemas.openxmlformats.org/officeDocument/2006/relationships/customXml" Target="../ink/ink296.xml"/><Relationship Id="rId329" Type="http://schemas.openxmlformats.org/officeDocument/2006/relationships/image" Target="../media/image284.png"/><Relationship Id="rId175" Type="http://schemas.openxmlformats.org/officeDocument/2006/relationships/image" Target="NULL"/><Relationship Id="rId340" Type="http://schemas.openxmlformats.org/officeDocument/2006/relationships/customXml" Target="../ink/ink312.xml"/><Relationship Id="rId361" Type="http://schemas.openxmlformats.org/officeDocument/2006/relationships/image" Target="../media/image300.png"/><Relationship Id="rId196" Type="http://schemas.openxmlformats.org/officeDocument/2006/relationships/customXml" Target="../ink/ink240.xml"/><Relationship Id="rId200" Type="http://schemas.openxmlformats.org/officeDocument/2006/relationships/customXml" Target="../ink/ink242.xml"/><Relationship Id="rId382" Type="http://schemas.openxmlformats.org/officeDocument/2006/relationships/customXml" Target="../ink/ink333.xml"/><Relationship Id="rId221" Type="http://schemas.openxmlformats.org/officeDocument/2006/relationships/image" Target="../media/image209.png"/><Relationship Id="rId242" Type="http://schemas.openxmlformats.org/officeDocument/2006/relationships/customXml" Target="../ink/ink263.xml"/><Relationship Id="rId263" Type="http://schemas.openxmlformats.org/officeDocument/2006/relationships/image" Target="../media/image230.png"/><Relationship Id="rId284" Type="http://schemas.openxmlformats.org/officeDocument/2006/relationships/customXml" Target="../ink/ink284.xml"/><Relationship Id="rId319" Type="http://schemas.openxmlformats.org/officeDocument/2006/relationships/image" Target="../media/image279.png"/><Relationship Id="rId330" Type="http://schemas.openxmlformats.org/officeDocument/2006/relationships/customXml" Target="../ink/ink307.xml"/><Relationship Id="rId186" Type="http://schemas.openxmlformats.org/officeDocument/2006/relationships/customXml" Target="../ink/ink235.xml"/><Relationship Id="rId351" Type="http://schemas.openxmlformats.org/officeDocument/2006/relationships/image" Target="../media/image295.png"/><Relationship Id="rId372" Type="http://schemas.openxmlformats.org/officeDocument/2006/relationships/customXml" Target="../ink/ink328.xml"/><Relationship Id="rId393" Type="http://schemas.openxmlformats.org/officeDocument/2006/relationships/image" Target="../media/image316.png"/><Relationship Id="rId211" Type="http://schemas.openxmlformats.org/officeDocument/2006/relationships/image" Target="../media/image204.png"/><Relationship Id="rId232" Type="http://schemas.openxmlformats.org/officeDocument/2006/relationships/customXml" Target="../ink/ink258.xml"/><Relationship Id="rId253" Type="http://schemas.openxmlformats.org/officeDocument/2006/relationships/image" Target="../media/image225.png"/><Relationship Id="rId274" Type="http://schemas.openxmlformats.org/officeDocument/2006/relationships/customXml" Target="../ink/ink279.xml"/><Relationship Id="rId295" Type="http://schemas.openxmlformats.org/officeDocument/2006/relationships/image" Target="../media/image267.png"/><Relationship Id="rId309" Type="http://schemas.openxmlformats.org/officeDocument/2006/relationships/image" Target="../media/image2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2.xml"/><Relationship Id="rId13" Type="http://schemas.openxmlformats.org/officeDocument/2006/relationships/image" Target="NULL"/><Relationship Id="rId18" Type="http://schemas.openxmlformats.org/officeDocument/2006/relationships/customXml" Target="../ink/ink347.xm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44.xml"/><Relationship Id="rId17" Type="http://schemas.openxmlformats.org/officeDocument/2006/relationships/image" Target="NULL"/><Relationship Id="rId2" Type="http://schemas.openxmlformats.org/officeDocument/2006/relationships/customXml" Target="../ink/ink339.xml"/><Relationship Id="rId16" Type="http://schemas.openxmlformats.org/officeDocument/2006/relationships/customXml" Target="../ink/ink3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1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343.xml"/><Relationship Id="rId19" Type="http://schemas.openxmlformats.org/officeDocument/2006/relationships/image" Target="NULL"/><Relationship Id="rId4" Type="http://schemas.openxmlformats.org/officeDocument/2006/relationships/customXml" Target="../ink/ink340.xml"/><Relationship Id="rId9" Type="http://schemas.openxmlformats.org/officeDocument/2006/relationships/image" Target="NULL"/><Relationship Id="rId14" Type="http://schemas.openxmlformats.org/officeDocument/2006/relationships/customXml" Target="../ink/ink3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9856-F897-8BED-A724-194E1355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08D9-6BA0-FFCD-B378-713E8D532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6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542-B3B4-5F06-C9CE-10A38A23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D52-7D83-A315-9DB5-2F6010C1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3VMs</a:t>
            </a:r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VM – Web Server – IIS – 10.1.0.4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VM – Web Server – IIS – 10.1.0.5</a:t>
            </a:r>
          </a:p>
          <a:p>
            <a:r>
              <a:rPr lang="en-IN" dirty="0"/>
              <a:t>Load Balancer – Internal Load Balancer – 10.2.0.7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VM – Jump Box – 10.1.0.6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14:cNvPr>
              <p14:cNvContentPartPr/>
              <p14:nvPr/>
            </p14:nvContentPartPr>
            <p14:xfrm>
              <a:off x="8616327" y="1139441"/>
              <a:ext cx="65160" cy="69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327" y="1130801"/>
                <a:ext cx="828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4C99980-20C9-65A2-6118-8954A93096C2}"/>
              </a:ext>
            </a:extLst>
          </p:cNvPr>
          <p:cNvGrpSpPr/>
          <p:nvPr/>
        </p:nvGrpSpPr>
        <p:grpSpPr>
          <a:xfrm>
            <a:off x="6209727" y="456881"/>
            <a:ext cx="5265000" cy="4314600"/>
            <a:chOff x="6209727" y="456881"/>
            <a:chExt cx="5265000" cy="43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14:cNvPr>
                <p14:cNvContentPartPr/>
                <p14:nvPr/>
              </p14:nvContentPartPr>
              <p14:xfrm>
                <a:off x="9308967" y="2836121"/>
                <a:ext cx="115920" cy="28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0327" y="2827481"/>
                  <a:ext cx="13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14:cNvPr>
                <p14:cNvContentPartPr/>
                <p14:nvPr/>
              </p14:nvContentPartPr>
              <p14:xfrm>
                <a:off x="9481047" y="2908121"/>
                <a:ext cx="25920" cy="19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2047" y="2899121"/>
                  <a:ext cx="43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14:cNvPr>
                <p14:cNvContentPartPr/>
                <p14:nvPr/>
              </p14:nvContentPartPr>
              <p14:xfrm>
                <a:off x="9416247" y="2838281"/>
                <a:ext cx="179640" cy="28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7607" y="2829641"/>
                  <a:ext cx="197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14:cNvPr>
                <p14:cNvContentPartPr/>
                <p14:nvPr/>
              </p14:nvContentPartPr>
              <p14:xfrm>
                <a:off x="9092967" y="2602121"/>
                <a:ext cx="601920" cy="63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4327" y="2593121"/>
                  <a:ext cx="619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14:cNvPr>
                <p14:cNvContentPartPr/>
                <p14:nvPr/>
              </p14:nvContentPartPr>
              <p14:xfrm>
                <a:off x="9052647" y="2641361"/>
                <a:ext cx="664200" cy="61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3647" y="2632361"/>
                  <a:ext cx="681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14:cNvPr>
                <p14:cNvContentPartPr/>
                <p14:nvPr/>
              </p14:nvContentPartPr>
              <p14:xfrm>
                <a:off x="8250927" y="4124201"/>
                <a:ext cx="150840" cy="27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1927" y="4115561"/>
                  <a:ext cx="16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14:cNvPr>
                <p14:cNvContentPartPr/>
                <p14:nvPr/>
              </p14:nvContentPartPr>
              <p14:xfrm>
                <a:off x="8483847" y="4052561"/>
                <a:ext cx="306000" cy="27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75207" y="4043921"/>
                  <a:ext cx="32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14:cNvPr>
                <p14:cNvContentPartPr/>
                <p14:nvPr/>
              </p14:nvContentPartPr>
              <p14:xfrm>
                <a:off x="7922967" y="3874001"/>
                <a:ext cx="1141920" cy="71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4327" y="3865001"/>
                  <a:ext cx="11595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14:cNvPr>
                <p14:cNvContentPartPr/>
                <p14:nvPr/>
              </p14:nvContentPartPr>
              <p14:xfrm>
                <a:off x="7867527" y="3976601"/>
                <a:ext cx="1331280" cy="61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8887" y="3967961"/>
                  <a:ext cx="13489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14:cNvPr>
                <p14:cNvContentPartPr/>
                <p14:nvPr/>
              </p14:nvContentPartPr>
              <p14:xfrm>
                <a:off x="10387527" y="3887321"/>
                <a:ext cx="191880" cy="30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8887" y="3878321"/>
                  <a:ext cx="20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14:cNvPr>
                <p14:cNvContentPartPr/>
                <p14:nvPr/>
              </p14:nvContentPartPr>
              <p14:xfrm>
                <a:off x="10686327" y="3939521"/>
                <a:ext cx="2890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7687" y="3930881"/>
                  <a:ext cx="30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14:cNvPr>
                <p14:cNvContentPartPr/>
                <p14:nvPr/>
              </p14:nvContentPartPr>
              <p14:xfrm>
                <a:off x="10228407" y="3714161"/>
                <a:ext cx="881280" cy="62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9767" y="3705161"/>
                  <a:ext cx="8989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14:cNvPr>
                <p14:cNvContentPartPr/>
                <p14:nvPr/>
              </p14:nvContentPartPr>
              <p14:xfrm>
                <a:off x="10054167" y="3726041"/>
                <a:ext cx="981000" cy="58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5167" y="3717401"/>
                  <a:ext cx="998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14:cNvPr>
                <p14:cNvContentPartPr/>
                <p14:nvPr/>
              </p14:nvContentPartPr>
              <p14:xfrm>
                <a:off x="8884527" y="3237521"/>
                <a:ext cx="377280" cy="58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5887" y="3228521"/>
                  <a:ext cx="3949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14:cNvPr>
                <p14:cNvContentPartPr/>
                <p14:nvPr/>
              </p14:nvContentPartPr>
              <p14:xfrm>
                <a:off x="9167127" y="3289001"/>
                <a:ext cx="998280" cy="58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8127" y="3280361"/>
                  <a:ext cx="101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14:cNvPr>
                <p14:cNvContentPartPr/>
                <p14:nvPr/>
              </p14:nvContentPartPr>
              <p14:xfrm>
                <a:off x="9018087" y="1321961"/>
                <a:ext cx="89280" cy="18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9447" y="1313321"/>
                  <a:ext cx="106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14:cNvPr>
                <p14:cNvContentPartPr/>
                <p14:nvPr/>
              </p14:nvContentPartPr>
              <p14:xfrm>
                <a:off x="8909007" y="1286681"/>
                <a:ext cx="248760" cy="9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0367" y="1278041"/>
                  <a:ext cx="26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14:cNvPr>
                <p14:cNvContentPartPr/>
                <p14:nvPr/>
              </p14:nvContentPartPr>
              <p14:xfrm>
                <a:off x="9201327" y="1346801"/>
                <a:ext cx="50112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92327" y="1338161"/>
                  <a:ext cx="51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14:cNvPr>
                <p14:cNvContentPartPr/>
                <p14:nvPr/>
              </p14:nvContentPartPr>
              <p14:xfrm>
                <a:off x="9976767" y="1281641"/>
                <a:ext cx="41400" cy="21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7767" y="1272641"/>
                  <a:ext cx="5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14:cNvPr>
                <p14:cNvContentPartPr/>
                <p14:nvPr/>
              </p14:nvContentPartPr>
              <p14:xfrm>
                <a:off x="9949047" y="1249241"/>
                <a:ext cx="128520" cy="28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40047" y="1240241"/>
                  <a:ext cx="146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14:cNvPr>
                <p14:cNvContentPartPr/>
                <p14:nvPr/>
              </p14:nvContentPartPr>
              <p14:xfrm>
                <a:off x="10125087" y="1330961"/>
                <a:ext cx="274680" cy="26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16447" y="1321961"/>
                  <a:ext cx="29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14:cNvPr>
                <p14:cNvContentPartPr/>
                <p14:nvPr/>
              </p14:nvContentPartPr>
              <p14:xfrm>
                <a:off x="8673567" y="955481"/>
                <a:ext cx="1981440" cy="63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4567" y="946481"/>
                  <a:ext cx="1999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14:cNvPr>
                <p14:cNvContentPartPr/>
                <p14:nvPr/>
              </p14:nvContentPartPr>
              <p14:xfrm>
                <a:off x="8566287" y="1143041"/>
                <a:ext cx="2054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7647" y="1134041"/>
                  <a:ext cx="2071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14:cNvPr>
                <p14:cNvContentPartPr/>
                <p14:nvPr/>
              </p14:nvContentPartPr>
              <p14:xfrm>
                <a:off x="9303207" y="1613201"/>
                <a:ext cx="49680" cy="97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4207" y="1604561"/>
                  <a:ext cx="673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14:cNvPr>
                <p14:cNvContentPartPr/>
                <p14:nvPr/>
              </p14:nvContentPartPr>
              <p14:xfrm>
                <a:off x="9194487" y="2439401"/>
                <a:ext cx="241920" cy="13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487" y="2430761"/>
                  <a:ext cx="259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14:cNvPr>
                <p14:cNvContentPartPr/>
                <p14:nvPr/>
              </p14:nvContentPartPr>
              <p14:xfrm>
                <a:off x="9169647" y="2461001"/>
                <a:ext cx="285120" cy="19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0647" y="2452001"/>
                  <a:ext cx="302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14:cNvPr>
                <p14:cNvContentPartPr/>
                <p14:nvPr/>
              </p14:nvContentPartPr>
              <p14:xfrm>
                <a:off x="6651807" y="1247801"/>
                <a:ext cx="982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3167" y="1239161"/>
                  <a:ext cx="11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14:cNvPr>
                <p14:cNvContentPartPr/>
                <p14:nvPr/>
              </p14:nvContentPartPr>
              <p14:xfrm>
                <a:off x="6792927" y="1316921"/>
                <a:ext cx="37800" cy="5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3927" y="1308281"/>
                  <a:ext cx="5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14:cNvPr>
                <p14:cNvContentPartPr/>
                <p14:nvPr/>
              </p14:nvContentPartPr>
              <p14:xfrm>
                <a:off x="6893007" y="1094801"/>
                <a:ext cx="23508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4007" y="1086161"/>
                  <a:ext cx="252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14:cNvPr>
                <p14:cNvContentPartPr/>
                <p14:nvPr/>
              </p14:nvContentPartPr>
              <p14:xfrm>
                <a:off x="6701127" y="1643441"/>
                <a:ext cx="19368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2127" y="1634801"/>
                  <a:ext cx="21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14:cNvPr>
                <p14:cNvContentPartPr/>
                <p14:nvPr/>
              </p14:nvContentPartPr>
              <p14:xfrm>
                <a:off x="6906327" y="1615721"/>
                <a:ext cx="11160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7687" y="1607081"/>
                  <a:ext cx="12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14:cNvPr>
                <p14:cNvContentPartPr/>
                <p14:nvPr/>
              </p14:nvContentPartPr>
              <p14:xfrm>
                <a:off x="7047447" y="1608161"/>
                <a:ext cx="8676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8447" y="1599161"/>
                  <a:ext cx="104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14:cNvPr>
                <p14:cNvContentPartPr/>
                <p14:nvPr/>
              </p14:nvContentPartPr>
              <p14:xfrm>
                <a:off x="7111887" y="1494401"/>
                <a:ext cx="34812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3247" y="1485401"/>
                  <a:ext cx="365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14:cNvPr>
                <p14:cNvContentPartPr/>
                <p14:nvPr/>
              </p14:nvContentPartPr>
              <p14:xfrm>
                <a:off x="7426887" y="1551641"/>
                <a:ext cx="250920" cy="9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8247" y="1543001"/>
                  <a:ext cx="26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14:cNvPr>
                <p14:cNvContentPartPr/>
                <p14:nvPr/>
              </p14:nvContentPartPr>
              <p14:xfrm>
                <a:off x="6481887" y="1014521"/>
                <a:ext cx="1224000" cy="89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247" y="1005881"/>
                  <a:ext cx="1241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14:cNvPr>
                <p14:cNvContentPartPr/>
                <p14:nvPr/>
              </p14:nvContentPartPr>
              <p14:xfrm>
                <a:off x="6209727" y="1111001"/>
                <a:ext cx="1216080" cy="83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0727" y="1102361"/>
                  <a:ext cx="123372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14:cNvPr>
                <p14:cNvContentPartPr/>
                <p14:nvPr/>
              </p14:nvContentPartPr>
              <p14:xfrm>
                <a:off x="7561167" y="1371641"/>
                <a:ext cx="96912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2527" y="1363001"/>
                  <a:ext cx="986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14:cNvPr>
                <p14:cNvContentPartPr/>
                <p14:nvPr/>
              </p14:nvContentPartPr>
              <p14:xfrm>
                <a:off x="7794087" y="1209281"/>
                <a:ext cx="138600" cy="21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5447" y="1200281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14:cNvPr>
                <p14:cNvContentPartPr/>
                <p14:nvPr/>
              </p14:nvContentPartPr>
              <p14:xfrm>
                <a:off x="7993167" y="1247801"/>
                <a:ext cx="52560" cy="12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84527" y="1239161"/>
                  <a:ext cx="7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14:cNvPr>
                <p14:cNvContentPartPr/>
                <p14:nvPr/>
              </p14:nvContentPartPr>
              <p14:xfrm>
                <a:off x="7941687" y="1139801"/>
                <a:ext cx="35208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687" y="1130801"/>
                  <a:ext cx="36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14:cNvPr>
                <p14:cNvContentPartPr/>
                <p14:nvPr/>
              </p14:nvContentPartPr>
              <p14:xfrm>
                <a:off x="7749807" y="1699601"/>
                <a:ext cx="49320" cy="17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0807" y="1690961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14:cNvPr>
                <p14:cNvContentPartPr/>
                <p14:nvPr/>
              </p14:nvContentPartPr>
              <p14:xfrm>
                <a:off x="7816047" y="1646321"/>
                <a:ext cx="19728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07047" y="1637321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14:cNvPr>
                <p14:cNvContentPartPr/>
                <p14:nvPr/>
              </p14:nvContentPartPr>
              <p14:xfrm>
                <a:off x="8033487" y="1600241"/>
                <a:ext cx="6084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4847" y="1591601"/>
                  <a:ext cx="78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14:cNvPr>
                <p14:cNvContentPartPr/>
                <p14:nvPr/>
              </p14:nvContentPartPr>
              <p14:xfrm>
                <a:off x="8081007" y="1625801"/>
                <a:ext cx="95760" cy="20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2367" y="1616801"/>
                  <a:ext cx="113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14:cNvPr>
                <p14:cNvContentPartPr/>
                <p14:nvPr/>
              </p14:nvContentPartPr>
              <p14:xfrm>
                <a:off x="7916847" y="1940801"/>
                <a:ext cx="113400" cy="5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8207" y="1931801"/>
                  <a:ext cx="13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14:cNvPr>
                <p14:cNvContentPartPr/>
                <p14:nvPr/>
              </p14:nvContentPartPr>
              <p14:xfrm>
                <a:off x="7972647" y="1940801"/>
                <a:ext cx="19512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647" y="1931801"/>
                  <a:ext cx="21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14:cNvPr>
                <p14:cNvContentPartPr/>
                <p14:nvPr/>
              </p14:nvContentPartPr>
              <p14:xfrm>
                <a:off x="8214927" y="456881"/>
                <a:ext cx="3236760" cy="400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5927" y="447881"/>
                  <a:ext cx="3254400" cy="40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14:cNvPr>
                <p14:cNvContentPartPr/>
                <p14:nvPr/>
              </p14:nvContentPartPr>
              <p14:xfrm>
                <a:off x="7467927" y="794201"/>
                <a:ext cx="4006800" cy="397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9287" y="785201"/>
                  <a:ext cx="4024440" cy="39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E40792-4DCC-3F4D-53C1-50A7701FD763}"/>
              </a:ext>
            </a:extLst>
          </p:cNvPr>
          <p:cNvGrpSpPr/>
          <p:nvPr/>
        </p:nvGrpSpPr>
        <p:grpSpPr>
          <a:xfrm>
            <a:off x="10726287" y="272201"/>
            <a:ext cx="648360" cy="207360"/>
            <a:chOff x="10726287" y="272201"/>
            <a:chExt cx="648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14:cNvPr>
                <p14:cNvContentPartPr/>
                <p14:nvPr/>
              </p14:nvContentPartPr>
              <p14:xfrm>
                <a:off x="10726287" y="309641"/>
                <a:ext cx="15120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7287" y="301001"/>
                  <a:ext cx="168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14:cNvPr>
                <p14:cNvContentPartPr/>
                <p14:nvPr/>
              </p14:nvContentPartPr>
              <p14:xfrm>
                <a:off x="10941567" y="274721"/>
                <a:ext cx="104400" cy="19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32927" y="266081"/>
                  <a:ext cx="122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14:cNvPr>
                <p14:cNvContentPartPr/>
                <p14:nvPr/>
              </p14:nvContentPartPr>
              <p14:xfrm>
                <a:off x="11045247" y="293081"/>
                <a:ext cx="103320" cy="14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6247" y="284441"/>
                  <a:ext cx="120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14:cNvPr>
                <p14:cNvContentPartPr/>
                <p14:nvPr/>
              </p14:nvContentPartPr>
              <p14:xfrm>
                <a:off x="11191407" y="272201"/>
                <a:ext cx="115920" cy="15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2407" y="263201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14:cNvPr>
                <p14:cNvContentPartPr/>
                <p14:nvPr/>
              </p14:nvContentPartPr>
              <p14:xfrm>
                <a:off x="11157207" y="291641"/>
                <a:ext cx="21744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48207" y="283001"/>
                  <a:ext cx="23508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2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E5FDF60-5AFA-679A-809F-510BF4FF2822}"/>
              </a:ext>
            </a:extLst>
          </p:cNvPr>
          <p:cNvGrpSpPr/>
          <p:nvPr/>
        </p:nvGrpSpPr>
        <p:grpSpPr>
          <a:xfrm>
            <a:off x="1855167" y="91841"/>
            <a:ext cx="7409520" cy="4198680"/>
            <a:chOff x="1855167" y="91841"/>
            <a:chExt cx="7409520" cy="41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E6023C-E043-BBDA-18CE-9DD5216A8A9F}"/>
                    </a:ext>
                  </a:extLst>
                </p14:cNvPr>
                <p14:cNvContentPartPr/>
                <p14:nvPr/>
              </p14:nvContentPartPr>
              <p14:xfrm>
                <a:off x="3674967" y="3588881"/>
                <a:ext cx="146880" cy="26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E6023C-E043-BBDA-18CE-9DD5216A8A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5967" y="3580241"/>
                  <a:ext cx="164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D02FB5-68C6-E937-AF96-2AF8F840A7F9}"/>
                    </a:ext>
                  </a:extLst>
                </p14:cNvPr>
                <p14:cNvContentPartPr/>
                <p14:nvPr/>
              </p14:nvContentPartPr>
              <p14:xfrm>
                <a:off x="3870807" y="3592841"/>
                <a:ext cx="201600" cy="18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D02FB5-68C6-E937-AF96-2AF8F840A7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2167" y="3584201"/>
                  <a:ext cx="21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417F2F-D160-E986-AF83-87AA449DB575}"/>
                    </a:ext>
                  </a:extLst>
                </p14:cNvPr>
                <p14:cNvContentPartPr/>
                <p14:nvPr/>
              </p14:nvContentPartPr>
              <p14:xfrm>
                <a:off x="4175367" y="3471881"/>
                <a:ext cx="128880" cy="32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417F2F-D160-E986-AF83-87AA449DB5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6727" y="3462881"/>
                  <a:ext cx="1465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B2B671-F587-263B-CD7D-4A04422561F9}"/>
                    </a:ext>
                  </a:extLst>
                </p14:cNvPr>
                <p14:cNvContentPartPr/>
                <p14:nvPr/>
              </p14:nvContentPartPr>
              <p14:xfrm>
                <a:off x="3566247" y="3262721"/>
                <a:ext cx="978840" cy="56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B2B671-F587-263B-CD7D-4A04422561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7247" y="3254081"/>
                  <a:ext cx="9964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41357C-52F6-5916-FA66-923E522DCD98}"/>
                    </a:ext>
                  </a:extLst>
                </p14:cNvPr>
                <p14:cNvContentPartPr/>
                <p14:nvPr/>
              </p14:nvContentPartPr>
              <p14:xfrm>
                <a:off x="3469047" y="3473681"/>
                <a:ext cx="1221480" cy="55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41357C-52F6-5916-FA66-923E522DCD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60047" y="3465041"/>
                  <a:ext cx="12391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552EEC-3A65-AE8E-28AE-02E5851498BA}"/>
                    </a:ext>
                  </a:extLst>
                </p14:cNvPr>
                <p14:cNvContentPartPr/>
                <p14:nvPr/>
              </p14:nvContentPartPr>
              <p14:xfrm>
                <a:off x="6938727" y="3321401"/>
                <a:ext cx="101160" cy="20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552EEC-3A65-AE8E-28AE-02E5851498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29727" y="3312401"/>
                  <a:ext cx="118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58A895-73ED-3FD3-E392-128541BFE0B7}"/>
                    </a:ext>
                  </a:extLst>
                </p14:cNvPr>
                <p14:cNvContentPartPr/>
                <p14:nvPr/>
              </p14:nvContentPartPr>
              <p14:xfrm>
                <a:off x="7204767" y="3420401"/>
                <a:ext cx="198000" cy="164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58A895-73ED-3FD3-E392-128541BFE0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95767" y="3411761"/>
                  <a:ext cx="215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3E5FEA-6233-BD43-CDF2-026EE9D901B3}"/>
                    </a:ext>
                  </a:extLst>
                </p14:cNvPr>
                <p14:cNvContentPartPr/>
                <p14:nvPr/>
              </p14:nvContentPartPr>
              <p14:xfrm>
                <a:off x="7465047" y="3345161"/>
                <a:ext cx="210600" cy="18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3E5FEA-6233-BD43-CDF2-026EE9D90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6407" y="3336521"/>
                  <a:ext cx="228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8EEE6E-E18C-8192-B401-8F93E06328B4}"/>
                    </a:ext>
                  </a:extLst>
                </p14:cNvPr>
                <p14:cNvContentPartPr/>
                <p14:nvPr/>
              </p14:nvContentPartPr>
              <p14:xfrm>
                <a:off x="6907767" y="3021521"/>
                <a:ext cx="860760" cy="58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8EEE6E-E18C-8192-B401-8F93E06328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9127" y="3012881"/>
                  <a:ext cx="8784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678FE3-2E79-F6C6-DD09-41F761D0DA9F}"/>
                    </a:ext>
                  </a:extLst>
                </p14:cNvPr>
                <p14:cNvContentPartPr/>
                <p14:nvPr/>
              </p14:nvContentPartPr>
              <p14:xfrm>
                <a:off x="6834327" y="3183161"/>
                <a:ext cx="920160" cy="50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678FE3-2E79-F6C6-DD09-41F761D0DA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5687" y="3174521"/>
                  <a:ext cx="9378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51C20A-286B-2BAC-5D62-A677DAD37E66}"/>
                    </a:ext>
                  </a:extLst>
                </p14:cNvPr>
                <p14:cNvContentPartPr/>
                <p14:nvPr/>
              </p14:nvContentPartPr>
              <p14:xfrm>
                <a:off x="5501247" y="2032241"/>
                <a:ext cx="122400" cy="22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51C20A-286B-2BAC-5D62-A677DAD37E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92607" y="2023601"/>
                  <a:ext cx="140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887B90-5EC0-51BC-4FC4-8DFEAE116D60}"/>
                    </a:ext>
                  </a:extLst>
                </p14:cNvPr>
                <p14:cNvContentPartPr/>
                <p14:nvPr/>
              </p14:nvContentPartPr>
              <p14:xfrm>
                <a:off x="5683407" y="2057441"/>
                <a:ext cx="864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887B90-5EC0-51BC-4FC4-8DFEAE116D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4407" y="2048441"/>
                  <a:ext cx="26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CBBA8-FFAC-E524-5C00-9B7A7621C9C4}"/>
                    </a:ext>
                  </a:extLst>
                </p14:cNvPr>
                <p14:cNvContentPartPr/>
                <p14:nvPr/>
              </p14:nvContentPartPr>
              <p14:xfrm>
                <a:off x="5643087" y="1990481"/>
                <a:ext cx="207720" cy="27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CBBA8-FFAC-E524-5C00-9B7A7621C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4447" y="1981481"/>
                  <a:ext cx="22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C35295-8DCD-FDFC-BE4F-206B99DA9992}"/>
                    </a:ext>
                  </a:extLst>
                </p14:cNvPr>
                <p14:cNvContentPartPr/>
                <p14:nvPr/>
              </p14:nvContentPartPr>
              <p14:xfrm>
                <a:off x="5356887" y="1807961"/>
                <a:ext cx="541800" cy="49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C35295-8DCD-FDFC-BE4F-206B99DA99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7887" y="1798961"/>
                  <a:ext cx="5594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3D3963-CD7E-600A-09B3-9616790E61D4}"/>
                    </a:ext>
                  </a:extLst>
                </p14:cNvPr>
                <p14:cNvContentPartPr/>
                <p14:nvPr/>
              </p14:nvContentPartPr>
              <p14:xfrm>
                <a:off x="5320527" y="1849361"/>
                <a:ext cx="564840" cy="51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3D3963-CD7E-600A-09B3-9616790E61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1887" y="1840361"/>
                  <a:ext cx="582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1D652A-3914-6124-FB3E-2883C337BA2E}"/>
                    </a:ext>
                  </a:extLst>
                </p14:cNvPr>
                <p14:cNvContentPartPr/>
                <p14:nvPr/>
              </p14:nvContentPartPr>
              <p14:xfrm>
                <a:off x="4689087" y="2480081"/>
                <a:ext cx="681840" cy="65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1D652A-3914-6124-FB3E-2883C337BA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0447" y="2471441"/>
                  <a:ext cx="6994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F2B13-A28F-45B3-C872-6988F9E9B817}"/>
                    </a:ext>
                  </a:extLst>
                </p14:cNvPr>
                <p14:cNvContentPartPr/>
                <p14:nvPr/>
              </p14:nvContentPartPr>
              <p14:xfrm>
                <a:off x="6009567" y="2506721"/>
                <a:ext cx="955440" cy="40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F2B13-A28F-45B3-C872-6988F9E9B8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0927" y="2498081"/>
                  <a:ext cx="973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CCDD5F-CC06-431B-373C-4D5CCDEC4002}"/>
                    </a:ext>
                  </a:extLst>
                </p14:cNvPr>
                <p14:cNvContentPartPr/>
                <p14:nvPr/>
              </p14:nvContentPartPr>
              <p14:xfrm>
                <a:off x="6076527" y="1708961"/>
                <a:ext cx="1386720" cy="32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CCDD5F-CC06-431B-373C-4D5CCDEC40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7527" y="1700321"/>
                  <a:ext cx="1404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4D5AD7-F6D0-4FAC-1D4A-5B432E4B095A}"/>
                    </a:ext>
                  </a:extLst>
                </p14:cNvPr>
                <p14:cNvContentPartPr/>
                <p14:nvPr/>
              </p14:nvContentPartPr>
              <p14:xfrm>
                <a:off x="7625247" y="1577561"/>
                <a:ext cx="148320" cy="7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4D5AD7-F6D0-4FAC-1D4A-5B432E4B09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16247" y="1568561"/>
                  <a:ext cx="16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4F8396-27B0-63C8-205C-3E4032E57AE7}"/>
                    </a:ext>
                  </a:extLst>
                </p14:cNvPr>
                <p14:cNvContentPartPr/>
                <p14:nvPr/>
              </p14:nvContentPartPr>
              <p14:xfrm>
                <a:off x="7718487" y="1576121"/>
                <a:ext cx="275040" cy="218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4F8396-27B0-63C8-205C-3E4032E57A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09487" y="1567121"/>
                  <a:ext cx="292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61D44A-3426-5B15-5CD8-800BB5033A78}"/>
                    </a:ext>
                  </a:extLst>
                </p14:cNvPr>
                <p14:cNvContentPartPr/>
                <p14:nvPr/>
              </p14:nvContentPartPr>
              <p14:xfrm>
                <a:off x="8025207" y="1562801"/>
                <a:ext cx="19440" cy="15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61D44A-3426-5B15-5CD8-800BB5033A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6567" y="1553801"/>
                  <a:ext cx="3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4D1F8B-28A5-7306-A738-5139B7A200EA}"/>
                    </a:ext>
                  </a:extLst>
                </p14:cNvPr>
                <p14:cNvContentPartPr/>
                <p14:nvPr/>
              </p14:nvContentPartPr>
              <p14:xfrm>
                <a:off x="7965087" y="1567841"/>
                <a:ext cx="150120" cy="8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4D1F8B-28A5-7306-A738-5139B7A200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6087" y="1558841"/>
                  <a:ext cx="167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06DB4E-D73A-2F55-A347-8911144096CE}"/>
                    </a:ext>
                  </a:extLst>
                </p14:cNvPr>
                <p14:cNvContentPartPr/>
                <p14:nvPr/>
              </p14:nvContentPartPr>
              <p14:xfrm>
                <a:off x="8144727" y="1539401"/>
                <a:ext cx="121320" cy="15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06DB4E-D73A-2F55-A347-8911144096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5727" y="1530401"/>
                  <a:ext cx="138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C0FEC7-F7A7-CEBC-C626-056CEB8FB964}"/>
                    </a:ext>
                  </a:extLst>
                </p14:cNvPr>
                <p14:cNvContentPartPr/>
                <p14:nvPr/>
              </p14:nvContentPartPr>
              <p14:xfrm>
                <a:off x="8274327" y="1310441"/>
                <a:ext cx="502920" cy="34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C0FEC7-F7A7-CEBC-C626-056CEB8FB9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5687" y="1301441"/>
                  <a:ext cx="5205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C9AE1A-0C66-4483-5B37-79CA5712AD68}"/>
                    </a:ext>
                  </a:extLst>
                </p14:cNvPr>
                <p14:cNvContentPartPr/>
                <p14:nvPr/>
              </p14:nvContentPartPr>
              <p14:xfrm>
                <a:off x="7816407" y="1683401"/>
                <a:ext cx="945000" cy="24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C9AE1A-0C66-4483-5B37-79CA571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07407" y="1674761"/>
                  <a:ext cx="962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FD625-AFA9-E11F-09C0-953E365672C6}"/>
                    </a:ext>
                  </a:extLst>
                </p14:cNvPr>
                <p14:cNvContentPartPr/>
                <p14:nvPr/>
              </p14:nvContentPartPr>
              <p14:xfrm>
                <a:off x="5051607" y="772961"/>
                <a:ext cx="47160" cy="16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FFD625-AFA9-E11F-09C0-953E365672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2967" y="763961"/>
                  <a:ext cx="64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A158D-D6E3-9683-6DBB-5C54E6B350DF}"/>
                    </a:ext>
                  </a:extLst>
                </p14:cNvPr>
                <p14:cNvContentPartPr/>
                <p14:nvPr/>
              </p14:nvContentPartPr>
              <p14:xfrm>
                <a:off x="4960527" y="723281"/>
                <a:ext cx="140400" cy="8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A158D-D6E3-9683-6DBB-5C54E6B350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51527" y="714641"/>
                  <a:ext cx="158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29C9C3-6E80-31E3-A60D-4FF5A6F30892}"/>
                    </a:ext>
                  </a:extLst>
                </p14:cNvPr>
                <p14:cNvContentPartPr/>
                <p14:nvPr/>
              </p14:nvContentPartPr>
              <p14:xfrm>
                <a:off x="5161407" y="751001"/>
                <a:ext cx="531360" cy="25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29C9C3-6E80-31E3-A60D-4FF5A6F308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2767" y="742361"/>
                  <a:ext cx="549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696AAA-7C8D-06F5-94DD-ABC77D857790}"/>
                    </a:ext>
                  </a:extLst>
                </p14:cNvPr>
                <p14:cNvContentPartPr/>
                <p14:nvPr/>
              </p14:nvContentPartPr>
              <p14:xfrm>
                <a:off x="5971767" y="681161"/>
                <a:ext cx="12240" cy="12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696AAA-7C8D-06F5-94DD-ABC77D8577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63127" y="672161"/>
                  <a:ext cx="29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541A72-000B-C9ED-907D-3C459A8370D0}"/>
                    </a:ext>
                  </a:extLst>
                </p14:cNvPr>
                <p14:cNvContentPartPr/>
                <p14:nvPr/>
              </p14:nvContentPartPr>
              <p14:xfrm>
                <a:off x="5951967" y="593681"/>
                <a:ext cx="130320" cy="21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541A72-000B-C9ED-907D-3C459A8370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3327" y="585041"/>
                  <a:ext cx="147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BDAEC0-D063-1076-4E47-4143197DC1B0}"/>
                    </a:ext>
                  </a:extLst>
                </p14:cNvPr>
                <p14:cNvContentPartPr/>
                <p14:nvPr/>
              </p14:nvContentPartPr>
              <p14:xfrm>
                <a:off x="6112167" y="634721"/>
                <a:ext cx="77040" cy="8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BDAEC0-D063-1076-4E47-4143197DC1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3167" y="625721"/>
                  <a:ext cx="9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F75B2D-AE9D-7CC0-7DB4-8CB8C0E64E6A}"/>
                    </a:ext>
                  </a:extLst>
                </p14:cNvPr>
                <p14:cNvContentPartPr/>
                <p14:nvPr/>
              </p14:nvContentPartPr>
              <p14:xfrm>
                <a:off x="6206127" y="561281"/>
                <a:ext cx="156960" cy="17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F75B2D-AE9D-7CC0-7DB4-8CB8C0E64E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7487" y="552281"/>
                  <a:ext cx="174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D8C20F-D6A3-BC04-3D0D-1693AF37F1CC}"/>
                    </a:ext>
                  </a:extLst>
                </p14:cNvPr>
                <p14:cNvContentPartPr/>
                <p14:nvPr/>
              </p14:nvContentPartPr>
              <p14:xfrm>
                <a:off x="4831647" y="364361"/>
                <a:ext cx="1616400" cy="44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D8C20F-D6A3-BC04-3D0D-1693AF37F1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22647" y="355721"/>
                  <a:ext cx="16340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1AEF89-93DD-4442-2C7F-6F024B644A18}"/>
                    </a:ext>
                  </a:extLst>
                </p14:cNvPr>
                <p14:cNvContentPartPr/>
                <p14:nvPr/>
              </p14:nvContentPartPr>
              <p14:xfrm>
                <a:off x="4853247" y="641921"/>
                <a:ext cx="1585440" cy="45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1AEF89-93DD-4442-2C7F-6F024B644A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4607" y="632921"/>
                  <a:ext cx="16030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933F45-C129-0EAF-6D35-03B0FCB76BFF}"/>
                    </a:ext>
                  </a:extLst>
                </p14:cNvPr>
                <p14:cNvContentPartPr/>
                <p14:nvPr/>
              </p14:nvContentPartPr>
              <p14:xfrm>
                <a:off x="5500887" y="1076081"/>
                <a:ext cx="100440" cy="71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933F45-C129-0EAF-6D35-03B0FCB76B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1887" y="1067441"/>
                  <a:ext cx="1180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826036-3EB8-F620-7BAA-84796696C83D}"/>
                    </a:ext>
                  </a:extLst>
                </p14:cNvPr>
                <p14:cNvContentPartPr/>
                <p14:nvPr/>
              </p14:nvContentPartPr>
              <p14:xfrm>
                <a:off x="5532567" y="1718681"/>
                <a:ext cx="76680" cy="47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826036-3EB8-F620-7BAA-84796696C8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3927" y="1709681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3D540E-0E85-212E-A3E9-3CCDC449C56D}"/>
                    </a:ext>
                  </a:extLst>
                </p14:cNvPr>
                <p14:cNvContentPartPr/>
                <p14:nvPr/>
              </p14:nvContentPartPr>
              <p14:xfrm>
                <a:off x="5585127" y="1643801"/>
                <a:ext cx="101160" cy="15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3D540E-0E85-212E-A3E9-3CCDC449C5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6487" y="1635161"/>
                  <a:ext cx="118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A0183B-38B8-CD28-C271-446CEDF431F8}"/>
                    </a:ext>
                  </a:extLst>
                </p14:cNvPr>
                <p14:cNvContentPartPr/>
                <p14:nvPr/>
              </p14:nvContentPartPr>
              <p14:xfrm>
                <a:off x="2157207" y="967001"/>
                <a:ext cx="178920" cy="318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A0183B-38B8-CD28-C271-446CEDF431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48567" y="958361"/>
                  <a:ext cx="196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F9A282-6C26-946D-5ABA-37611B4AB304}"/>
                    </a:ext>
                  </a:extLst>
                </p14:cNvPr>
                <p14:cNvContentPartPr/>
                <p14:nvPr/>
              </p14:nvContentPartPr>
              <p14:xfrm>
                <a:off x="2408487" y="1028201"/>
                <a:ext cx="66960" cy="7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F9A282-6C26-946D-5ABA-37611B4AB3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99847" y="1019561"/>
                  <a:ext cx="84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3D9B3D-5447-6EC4-AF22-26AAA3A9B621}"/>
                    </a:ext>
                  </a:extLst>
                </p14:cNvPr>
                <p14:cNvContentPartPr/>
                <p14:nvPr/>
              </p14:nvContentPartPr>
              <p14:xfrm>
                <a:off x="2538447" y="947561"/>
                <a:ext cx="70200" cy="19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3D9B3D-5447-6EC4-AF22-26AAA3A9B6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9447" y="938921"/>
                  <a:ext cx="87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68E962-CE06-C5D4-B532-B88BA733543A}"/>
                    </a:ext>
                  </a:extLst>
                </p14:cNvPr>
                <p14:cNvContentPartPr/>
                <p14:nvPr/>
              </p14:nvContentPartPr>
              <p14:xfrm>
                <a:off x="2659047" y="761441"/>
                <a:ext cx="302760" cy="32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68E962-CE06-C5D4-B532-B88BA73354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0407" y="752441"/>
                  <a:ext cx="320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1C8A08-2C3D-7A57-5331-3D330C6D8645}"/>
                    </a:ext>
                  </a:extLst>
                </p14:cNvPr>
                <p14:cNvContentPartPr/>
                <p14:nvPr/>
              </p14:nvContentPartPr>
              <p14:xfrm>
                <a:off x="2243967" y="1513841"/>
                <a:ext cx="276120" cy="17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1C8A08-2C3D-7A57-5331-3D330C6D86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35327" y="1504841"/>
                  <a:ext cx="29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065ED9-DB43-A5FC-D652-DBAE0F20FA3F}"/>
                    </a:ext>
                  </a:extLst>
                </p14:cNvPr>
                <p14:cNvContentPartPr/>
                <p14:nvPr/>
              </p14:nvContentPartPr>
              <p14:xfrm>
                <a:off x="2565447" y="1432121"/>
                <a:ext cx="97920" cy="13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065ED9-DB43-A5FC-D652-DBAE0F20FA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56807" y="1423481"/>
                  <a:ext cx="115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074A0F-F5B9-75F1-D8FC-80F2FE62A790}"/>
                    </a:ext>
                  </a:extLst>
                </p14:cNvPr>
                <p14:cNvContentPartPr/>
                <p14:nvPr/>
              </p14:nvContentPartPr>
              <p14:xfrm>
                <a:off x="2660487" y="1366961"/>
                <a:ext cx="100080" cy="17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074A0F-F5B9-75F1-D8FC-80F2FE62A7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51487" y="1358321"/>
                  <a:ext cx="117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EFE319-0F4B-BD4F-1A35-BAA69B8A981F}"/>
                    </a:ext>
                  </a:extLst>
                </p14:cNvPr>
                <p14:cNvContentPartPr/>
                <p14:nvPr/>
              </p14:nvContentPartPr>
              <p14:xfrm>
                <a:off x="2745807" y="1258601"/>
                <a:ext cx="184680" cy="26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EFE319-0F4B-BD4F-1A35-BAA69B8A98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37167" y="1249961"/>
                  <a:ext cx="202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CF239F-B4B7-6300-4DE8-C7FB37E505FF}"/>
                    </a:ext>
                  </a:extLst>
                </p14:cNvPr>
                <p14:cNvContentPartPr/>
                <p14:nvPr/>
              </p14:nvContentPartPr>
              <p14:xfrm>
                <a:off x="2880087" y="1274441"/>
                <a:ext cx="120960" cy="22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CF239F-B4B7-6300-4DE8-C7FB37E505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1447" y="1265801"/>
                  <a:ext cx="138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A98D0D-193B-C218-4506-6413F76A9EFB}"/>
                    </a:ext>
                  </a:extLst>
                </p14:cNvPr>
                <p14:cNvContentPartPr/>
                <p14:nvPr/>
              </p14:nvContentPartPr>
              <p14:xfrm>
                <a:off x="3000327" y="1288481"/>
                <a:ext cx="174960" cy="115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A98D0D-193B-C218-4506-6413F76A9E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91327" y="1279481"/>
                  <a:ext cx="192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52D8D6-89D2-7791-B862-0EFC732B6CB4}"/>
                    </a:ext>
                  </a:extLst>
                </p14:cNvPr>
                <p14:cNvContentPartPr/>
                <p14:nvPr/>
              </p14:nvContentPartPr>
              <p14:xfrm>
                <a:off x="3191487" y="1206401"/>
                <a:ext cx="142920" cy="12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52D8D6-89D2-7791-B862-0EFC732B6C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82487" y="1197401"/>
                  <a:ext cx="160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72105D-2F99-B8D7-A070-BE2FB48880BA}"/>
                    </a:ext>
                  </a:extLst>
                </p14:cNvPr>
                <p14:cNvContentPartPr/>
                <p14:nvPr/>
              </p14:nvContentPartPr>
              <p14:xfrm>
                <a:off x="2019327" y="365801"/>
                <a:ext cx="1512720" cy="113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72105D-2F99-B8D7-A070-BE2FB48880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10327" y="356801"/>
                  <a:ext cx="153036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1D1261-6D02-164F-734F-D198A33BCC53}"/>
                    </a:ext>
                  </a:extLst>
                </p14:cNvPr>
                <p14:cNvContentPartPr/>
                <p14:nvPr/>
              </p14:nvContentPartPr>
              <p14:xfrm>
                <a:off x="1855167" y="801041"/>
                <a:ext cx="1674000" cy="110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1D1261-6D02-164F-734F-D198A33BCC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46167" y="792041"/>
                  <a:ext cx="169164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0F0A38-826C-12CD-2C42-388FDA8BFB50}"/>
                    </a:ext>
                  </a:extLst>
                </p14:cNvPr>
                <p14:cNvContentPartPr/>
                <p14:nvPr/>
              </p14:nvContentPartPr>
              <p14:xfrm>
                <a:off x="3454287" y="790601"/>
                <a:ext cx="1311480" cy="23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0F0A38-826C-12CD-2C42-388FDA8BFB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5647" y="781961"/>
                  <a:ext cx="1329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28F18B-E720-9038-339A-50EA0B03E2AE}"/>
                    </a:ext>
                  </a:extLst>
                </p14:cNvPr>
                <p14:cNvContentPartPr/>
                <p14:nvPr/>
              </p14:nvContentPartPr>
              <p14:xfrm>
                <a:off x="3610167" y="605201"/>
                <a:ext cx="138960" cy="26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28F18B-E720-9038-339A-50EA0B03E2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1167" y="596201"/>
                  <a:ext cx="156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E63728-37DA-D713-14A7-6B94D1C3A844}"/>
                    </a:ext>
                  </a:extLst>
                </p14:cNvPr>
                <p14:cNvContentPartPr/>
                <p14:nvPr/>
              </p14:nvContentPartPr>
              <p14:xfrm>
                <a:off x="3796287" y="648041"/>
                <a:ext cx="42840" cy="18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E63728-37DA-D713-14A7-6B94D1C3A8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7287" y="639401"/>
                  <a:ext cx="60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297939-C289-28FF-AB56-A98318CC4433}"/>
                    </a:ext>
                  </a:extLst>
                </p14:cNvPr>
                <p14:cNvContentPartPr/>
                <p14:nvPr/>
              </p14:nvContentPartPr>
              <p14:xfrm>
                <a:off x="3770727" y="670361"/>
                <a:ext cx="130680" cy="19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297939-C289-28FF-AB56-A98318CC44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62087" y="661361"/>
                  <a:ext cx="14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0F9AA6-433A-5FF8-D743-C7F244B68CD8}"/>
                    </a:ext>
                  </a:extLst>
                </p14:cNvPr>
                <p14:cNvContentPartPr/>
                <p14:nvPr/>
              </p14:nvContentPartPr>
              <p14:xfrm>
                <a:off x="3923727" y="540761"/>
                <a:ext cx="119160" cy="270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0F9AA6-433A-5FF8-D743-C7F244B68C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14727" y="532121"/>
                  <a:ext cx="136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A3BEB8-A995-68C3-4C58-39D027364CC8}"/>
                    </a:ext>
                  </a:extLst>
                </p14:cNvPr>
                <p14:cNvContentPartPr/>
                <p14:nvPr/>
              </p14:nvContentPartPr>
              <p14:xfrm>
                <a:off x="4161687" y="148001"/>
                <a:ext cx="13680" cy="31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A3BEB8-A995-68C3-4C58-39D027364C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2687" y="139361"/>
                  <a:ext cx="31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E34D24-4C1B-11F6-0025-07339BEFC82D}"/>
                    </a:ext>
                  </a:extLst>
                </p14:cNvPr>
                <p14:cNvContentPartPr/>
                <p14:nvPr/>
              </p14:nvContentPartPr>
              <p14:xfrm>
                <a:off x="4175727" y="626441"/>
                <a:ext cx="540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E34D24-4C1B-11F6-0025-07339BEFC82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66727" y="617441"/>
                  <a:ext cx="23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822258-1BC9-24D9-F890-242D01668FFC}"/>
                    </a:ext>
                  </a:extLst>
                </p14:cNvPr>
                <p14:cNvContentPartPr/>
                <p14:nvPr/>
              </p14:nvContentPartPr>
              <p14:xfrm>
                <a:off x="4056567" y="852521"/>
                <a:ext cx="121320" cy="58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822258-1BC9-24D9-F890-242D01668F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7927" y="843521"/>
                  <a:ext cx="1389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6509C5-6765-0A04-DC5F-D57311210CE0}"/>
                    </a:ext>
                  </a:extLst>
                </p14:cNvPr>
                <p14:cNvContentPartPr/>
                <p14:nvPr/>
              </p14:nvContentPartPr>
              <p14:xfrm>
                <a:off x="3244047" y="175001"/>
                <a:ext cx="6020640" cy="4115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6509C5-6765-0A04-DC5F-D57311210C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5407" y="166361"/>
                  <a:ext cx="6038280" cy="41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7C5F0E-B500-E6E6-D989-6E6F570D2E0C}"/>
                    </a:ext>
                  </a:extLst>
                </p14:cNvPr>
                <p14:cNvContentPartPr/>
                <p14:nvPr/>
              </p14:nvContentPartPr>
              <p14:xfrm>
                <a:off x="7524447" y="91841"/>
                <a:ext cx="164520" cy="160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7C5F0E-B500-E6E6-D989-6E6F570D2E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15447" y="83201"/>
                  <a:ext cx="182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5D58D9-CEC3-9807-F8CC-F1245DBE5347}"/>
                    </a:ext>
                  </a:extLst>
                </p14:cNvPr>
                <p14:cNvContentPartPr/>
                <p14:nvPr/>
              </p14:nvContentPartPr>
              <p14:xfrm>
                <a:off x="7771047" y="138641"/>
                <a:ext cx="139320" cy="20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5D58D9-CEC3-9807-F8CC-F1245DBE53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62047" y="130001"/>
                  <a:ext cx="156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214826-BA16-7025-6E49-9EFCDA2C0A31}"/>
                    </a:ext>
                  </a:extLst>
                </p14:cNvPr>
                <p14:cNvContentPartPr/>
                <p14:nvPr/>
              </p14:nvContentPartPr>
              <p14:xfrm>
                <a:off x="7993167" y="108041"/>
                <a:ext cx="287280" cy="239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214826-BA16-7025-6E49-9EFCDA2C0A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84527" y="99401"/>
                  <a:ext cx="304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2256B3-5176-5847-834F-4D8BCBC951EA}"/>
                    </a:ext>
                  </a:extLst>
                </p14:cNvPr>
                <p14:cNvContentPartPr/>
                <p14:nvPr/>
              </p14:nvContentPartPr>
              <p14:xfrm>
                <a:off x="8132847" y="145481"/>
                <a:ext cx="251640" cy="81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2256B3-5176-5847-834F-4D8BCBC951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24207" y="136841"/>
                  <a:ext cx="269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AB0167-5181-0C0A-9550-22AE54480242}"/>
                    </a:ext>
                  </a:extLst>
                </p14:cNvPr>
                <p14:cNvContentPartPr/>
                <p14:nvPr/>
              </p14:nvContentPartPr>
              <p14:xfrm>
                <a:off x="5308287" y="1770881"/>
                <a:ext cx="589320" cy="673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AB0167-5181-0C0A-9550-22AE544802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99287" y="1762241"/>
                  <a:ext cx="606960" cy="69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0AAF829-FFBF-F9B3-96B0-4DE576318AEC}"/>
              </a:ext>
            </a:extLst>
          </p:cNvPr>
          <p:cNvGrpSpPr/>
          <p:nvPr/>
        </p:nvGrpSpPr>
        <p:grpSpPr>
          <a:xfrm>
            <a:off x="8887767" y="596561"/>
            <a:ext cx="2337840" cy="847080"/>
            <a:chOff x="8887767" y="596561"/>
            <a:chExt cx="2337840" cy="84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918991-71F8-19EE-0D4E-542A6951AAFE}"/>
                    </a:ext>
                  </a:extLst>
                </p14:cNvPr>
                <p14:cNvContentPartPr/>
                <p14:nvPr/>
              </p14:nvContentPartPr>
              <p14:xfrm>
                <a:off x="8887767" y="1115681"/>
                <a:ext cx="700560" cy="327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918991-71F8-19EE-0D4E-542A6951AA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79127" y="1107041"/>
                  <a:ext cx="7182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648818-4479-1DD9-3E53-3E796916FF74}"/>
                    </a:ext>
                  </a:extLst>
                </p14:cNvPr>
                <p14:cNvContentPartPr/>
                <p14:nvPr/>
              </p14:nvContentPartPr>
              <p14:xfrm>
                <a:off x="9639087" y="999761"/>
                <a:ext cx="68040" cy="232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648818-4479-1DD9-3E53-3E796916FF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30087" y="991121"/>
                  <a:ext cx="85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9898B15-E20D-46EF-B7A5-AF9CF4E6D843}"/>
                    </a:ext>
                  </a:extLst>
                </p14:cNvPr>
                <p14:cNvContentPartPr/>
                <p14:nvPr/>
              </p14:nvContentPartPr>
              <p14:xfrm>
                <a:off x="9786687" y="1040441"/>
                <a:ext cx="245880" cy="11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9898B15-E20D-46EF-B7A5-AF9CF4E6D8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78047" y="1031441"/>
                  <a:ext cx="26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7762C7-DDE2-9A64-9D4C-1260C12917F2}"/>
                    </a:ext>
                  </a:extLst>
                </p14:cNvPr>
                <p14:cNvContentPartPr/>
                <p14:nvPr/>
              </p14:nvContentPartPr>
              <p14:xfrm>
                <a:off x="9950127" y="866561"/>
                <a:ext cx="47520" cy="11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7762C7-DDE2-9A64-9D4C-1260C12917F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41487" y="857561"/>
                  <a:ext cx="65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199724-DA73-6BD5-F1BB-82A661CC9E29}"/>
                    </a:ext>
                  </a:extLst>
                </p14:cNvPr>
                <p14:cNvContentPartPr/>
                <p14:nvPr/>
              </p14:nvContentPartPr>
              <p14:xfrm>
                <a:off x="10124007" y="929561"/>
                <a:ext cx="87120" cy="13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199724-DA73-6BD5-F1BB-82A661CC9E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15007" y="920561"/>
                  <a:ext cx="104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7A39426-D5D5-414F-5873-BAB841708E7C}"/>
                    </a:ext>
                  </a:extLst>
                </p14:cNvPr>
                <p14:cNvContentPartPr/>
                <p14:nvPr/>
              </p14:nvContentPartPr>
              <p14:xfrm>
                <a:off x="10264407" y="739841"/>
                <a:ext cx="377280" cy="31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7A39426-D5D5-414F-5873-BAB841708E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55767" y="730841"/>
                  <a:ext cx="394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46B052-CD39-1573-1A2B-69D6D3FB5B23}"/>
                    </a:ext>
                  </a:extLst>
                </p14:cNvPr>
                <p14:cNvContentPartPr/>
                <p14:nvPr/>
              </p14:nvContentPartPr>
              <p14:xfrm>
                <a:off x="10340007" y="766121"/>
                <a:ext cx="212040" cy="95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46B052-CD39-1573-1A2B-69D6D3FB5B2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31007" y="757121"/>
                  <a:ext cx="229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62342-5292-CC5F-72AC-099A2BB44888}"/>
                    </a:ext>
                  </a:extLst>
                </p14:cNvPr>
                <p14:cNvContentPartPr/>
                <p14:nvPr/>
              </p14:nvContentPartPr>
              <p14:xfrm>
                <a:off x="10788567" y="603401"/>
                <a:ext cx="122400" cy="4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62342-5292-CC5F-72AC-099A2BB448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79567" y="594761"/>
                  <a:ext cx="140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2024AA-08B0-ABC3-3E52-25DF9946CB89}"/>
                    </a:ext>
                  </a:extLst>
                </p14:cNvPr>
                <p14:cNvContentPartPr/>
                <p14:nvPr/>
              </p14:nvContentPartPr>
              <p14:xfrm>
                <a:off x="10872447" y="596561"/>
                <a:ext cx="215280" cy="25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32024AA-08B0-ABC3-3E52-25DF9946CB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63807" y="587921"/>
                  <a:ext cx="232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3FEF33-7E27-6BDE-81CF-DE206CC87659}"/>
                    </a:ext>
                  </a:extLst>
                </p14:cNvPr>
                <p14:cNvContentPartPr/>
                <p14:nvPr/>
              </p14:nvContentPartPr>
              <p14:xfrm>
                <a:off x="10426047" y="949001"/>
                <a:ext cx="667440" cy="293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3FEF33-7E27-6BDE-81CF-DE206CC8765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17047" y="940001"/>
                  <a:ext cx="685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B31936-AF1A-A3AD-5A38-4510C4C4C401}"/>
                    </a:ext>
                  </a:extLst>
                </p14:cNvPr>
                <p14:cNvContentPartPr/>
                <p14:nvPr/>
              </p14:nvContentPartPr>
              <p14:xfrm>
                <a:off x="10228407" y="923801"/>
                <a:ext cx="997200" cy="46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B31936-AF1A-A3AD-5A38-4510C4C4C4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19407" y="914801"/>
                  <a:ext cx="101484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12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7F1D-54B8-E40B-350C-C0E8FF12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7965-AB8F-DCE3-A50A-673397BD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5644"/>
          </a:xfrm>
        </p:spPr>
        <p:txBody>
          <a:bodyPr/>
          <a:lstStyle/>
          <a:p>
            <a:r>
              <a:rPr lang="en-US" dirty="0"/>
              <a:t>It delivers you high availability and network performance for your application.</a:t>
            </a:r>
          </a:p>
          <a:p>
            <a:r>
              <a:rPr lang="en-US" dirty="0"/>
              <a:t>OSI Layer 4 (TCP and UDP)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1C0833-2EB1-A100-E311-ECCEA4B5B662}"/>
              </a:ext>
            </a:extLst>
          </p:cNvPr>
          <p:cNvSpPr/>
          <p:nvPr/>
        </p:nvSpPr>
        <p:spPr>
          <a:xfrm>
            <a:off x="1518745" y="4309241"/>
            <a:ext cx="2385848" cy="94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4CB605-780A-DCF1-074C-75D4A39BB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156" y="4356536"/>
            <a:ext cx="821449" cy="82144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8A1569-CCBA-9434-582F-F3C9C1496BC6}"/>
              </a:ext>
            </a:extLst>
          </p:cNvPr>
          <p:cNvSpPr/>
          <p:nvPr/>
        </p:nvSpPr>
        <p:spPr>
          <a:xfrm>
            <a:off x="10005848" y="2906110"/>
            <a:ext cx="1681655" cy="33370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Pool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9B73B9-1B97-9725-132B-8441FF0E9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5950" y="3456206"/>
            <a:ext cx="821449" cy="8214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EE3DD06-3354-D0FF-E44A-48543DE68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5950" y="4401754"/>
            <a:ext cx="821449" cy="8214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BF4EE0-0190-8D9A-BC7A-6E597FA0C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2224" y="5322449"/>
            <a:ext cx="821449" cy="8214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89126-7187-EA76-C42F-F170CF5B392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904593" y="4767261"/>
            <a:ext cx="1732563" cy="22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9A418F-ACE9-5AC2-C4A9-7CB94612B5D3}"/>
              </a:ext>
            </a:extLst>
          </p:cNvPr>
          <p:cNvCxnSpPr>
            <a:stCxn id="6" idx="3"/>
          </p:cNvCxnSpPr>
          <p:nvPr/>
        </p:nvCxnSpPr>
        <p:spPr>
          <a:xfrm flipV="1">
            <a:off x="6458605" y="4719145"/>
            <a:ext cx="3547241" cy="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F2995-9D2E-4213-1850-DAB49E59FFAE}"/>
              </a:ext>
            </a:extLst>
          </p:cNvPr>
          <p:cNvSpPr txBox="1"/>
          <p:nvPr/>
        </p:nvSpPr>
        <p:spPr>
          <a:xfrm>
            <a:off x="5295911" y="523480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06CE4-0C9F-7D79-003C-328DD625D315}"/>
              </a:ext>
            </a:extLst>
          </p:cNvPr>
          <p:cNvSpPr txBox="1"/>
          <p:nvPr/>
        </p:nvSpPr>
        <p:spPr>
          <a:xfrm>
            <a:off x="7181297" y="4420037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balancing rules</a:t>
            </a:r>
          </a:p>
          <a:p>
            <a:r>
              <a:rPr lang="en-US" dirty="0"/>
              <a:t>And health probes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D5A025-8449-0ABA-3356-C1F19049ABFC}"/>
              </a:ext>
            </a:extLst>
          </p:cNvPr>
          <p:cNvGrpSpPr/>
          <p:nvPr/>
        </p:nvGrpSpPr>
        <p:grpSpPr>
          <a:xfrm>
            <a:off x="474927" y="3268481"/>
            <a:ext cx="2533320" cy="1331280"/>
            <a:chOff x="474927" y="3268481"/>
            <a:chExt cx="2533320" cy="13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A1F08E-E98A-8CB4-6842-0C05B18E24BE}"/>
                    </a:ext>
                  </a:extLst>
                </p14:cNvPr>
                <p14:cNvContentPartPr/>
                <p14:nvPr/>
              </p14:nvContentPartPr>
              <p14:xfrm>
                <a:off x="1597767" y="4023761"/>
                <a:ext cx="25200" cy="17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A1F08E-E98A-8CB4-6842-0C05B18E24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8767" y="4014761"/>
                  <a:ext cx="42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E6074F-5CCC-79E6-0559-11482D9DADA7}"/>
                    </a:ext>
                  </a:extLst>
                </p14:cNvPr>
                <p14:cNvContentPartPr/>
                <p14:nvPr/>
              </p14:nvContentPartPr>
              <p14:xfrm>
                <a:off x="1494447" y="3947801"/>
                <a:ext cx="248760" cy="30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E6074F-5CCC-79E6-0559-11482D9DAD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5447" y="3939161"/>
                  <a:ext cx="266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D69F9F-ACF6-7813-61DD-7A177C455B1D}"/>
                    </a:ext>
                  </a:extLst>
                </p14:cNvPr>
                <p14:cNvContentPartPr/>
                <p14:nvPr/>
              </p14:nvContentPartPr>
              <p14:xfrm>
                <a:off x="903687" y="4154801"/>
                <a:ext cx="460080" cy="444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D69F9F-ACF6-7813-61DD-7A177C455B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4687" y="4145801"/>
                  <a:ext cx="4777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F88F37-0D9D-30D2-5696-7D05B8E89D42}"/>
                    </a:ext>
                  </a:extLst>
                </p14:cNvPr>
                <p14:cNvContentPartPr/>
                <p14:nvPr/>
              </p14:nvContentPartPr>
              <p14:xfrm>
                <a:off x="474927" y="3871481"/>
                <a:ext cx="83160" cy="26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F88F37-0D9D-30D2-5696-7D05B8E89D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287" y="3862481"/>
                  <a:ext cx="100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B1E360-8F32-F261-D2E5-C9662AE1F6AB}"/>
                    </a:ext>
                  </a:extLst>
                </p14:cNvPr>
                <p14:cNvContentPartPr/>
                <p14:nvPr/>
              </p14:nvContentPartPr>
              <p14:xfrm>
                <a:off x="617847" y="3941681"/>
                <a:ext cx="132480" cy="16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B1E360-8F32-F261-D2E5-C9662AE1F6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847" y="3933041"/>
                  <a:ext cx="15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F4C5B6-88E6-A2C9-6519-BB9947E8D4E9}"/>
                    </a:ext>
                  </a:extLst>
                </p14:cNvPr>
                <p14:cNvContentPartPr/>
                <p14:nvPr/>
              </p14:nvContentPartPr>
              <p14:xfrm>
                <a:off x="753927" y="3931961"/>
                <a:ext cx="45360" cy="9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F4C5B6-88E6-A2C9-6519-BB9947E8D4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287" y="3922961"/>
                  <a:ext cx="6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B42691-9FFC-5285-49F0-87AC5F95623B}"/>
                    </a:ext>
                  </a:extLst>
                </p14:cNvPr>
                <p14:cNvContentPartPr/>
                <p14:nvPr/>
              </p14:nvContentPartPr>
              <p14:xfrm>
                <a:off x="697047" y="3795881"/>
                <a:ext cx="180000" cy="14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B42691-9FFC-5285-49F0-87AC5F956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8407" y="3787241"/>
                  <a:ext cx="197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F886C7-242C-4D25-3BCC-E44DCB711B95}"/>
                    </a:ext>
                  </a:extLst>
                </p14:cNvPr>
                <p14:cNvContentPartPr/>
                <p14:nvPr/>
              </p14:nvContentPartPr>
              <p14:xfrm>
                <a:off x="919167" y="3677801"/>
                <a:ext cx="150480" cy="23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F886C7-242C-4D25-3BCC-E44DCB711B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167" y="3669161"/>
                  <a:ext cx="168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90790E-BF6D-9EB1-0E3E-A7F20D1436F1}"/>
                    </a:ext>
                  </a:extLst>
                </p14:cNvPr>
                <p14:cNvContentPartPr/>
                <p14:nvPr/>
              </p14:nvContentPartPr>
              <p14:xfrm>
                <a:off x="1009887" y="3688601"/>
                <a:ext cx="78480" cy="11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90790E-BF6D-9EB1-0E3E-A7F20D1436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0887" y="3679601"/>
                  <a:ext cx="96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1E537F-8AB7-377A-8751-F728481B13EF}"/>
                    </a:ext>
                  </a:extLst>
                </p14:cNvPr>
                <p14:cNvContentPartPr/>
                <p14:nvPr/>
              </p14:nvContentPartPr>
              <p14:xfrm>
                <a:off x="1140567" y="3527321"/>
                <a:ext cx="209880" cy="240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1E537F-8AB7-377A-8751-F728481B13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1567" y="3518321"/>
                  <a:ext cx="227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129765-5174-E771-33C5-1DDD6F10097F}"/>
                    </a:ext>
                  </a:extLst>
                </p14:cNvPr>
                <p14:cNvContentPartPr/>
                <p14:nvPr/>
              </p14:nvContentPartPr>
              <p14:xfrm>
                <a:off x="1333167" y="3520121"/>
                <a:ext cx="86040" cy="22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129765-5174-E771-33C5-1DDD6F1009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4527" y="3511121"/>
                  <a:ext cx="103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B53143-34F9-EFF0-3F45-54AC5A32B01C}"/>
                    </a:ext>
                  </a:extLst>
                </p14:cNvPr>
                <p14:cNvContentPartPr/>
                <p14:nvPr/>
              </p14:nvContentPartPr>
              <p14:xfrm>
                <a:off x="1565007" y="3556841"/>
                <a:ext cx="192600" cy="11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B53143-34F9-EFF0-3F45-54AC5A32B0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56007" y="3547841"/>
                  <a:ext cx="210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754491-321E-EA99-A5B2-607C4B46F748}"/>
                    </a:ext>
                  </a:extLst>
                </p14:cNvPr>
                <p14:cNvContentPartPr/>
                <p14:nvPr/>
              </p14:nvContentPartPr>
              <p14:xfrm>
                <a:off x="1861647" y="3437681"/>
                <a:ext cx="58680" cy="78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754491-321E-EA99-A5B2-607C4B46F7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52647" y="3429041"/>
                  <a:ext cx="76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90D0AF-8B0C-9A0C-342B-9EE140191583}"/>
                    </a:ext>
                  </a:extLst>
                </p14:cNvPr>
                <p14:cNvContentPartPr/>
                <p14:nvPr/>
              </p14:nvContentPartPr>
              <p14:xfrm>
                <a:off x="1905207" y="3443441"/>
                <a:ext cx="45720" cy="180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90D0AF-8B0C-9A0C-342B-9EE1401915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96207" y="3434801"/>
                  <a:ext cx="63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46BC38-B84C-D7FF-95BA-E7B3A07468C0}"/>
                    </a:ext>
                  </a:extLst>
                </p14:cNvPr>
                <p14:cNvContentPartPr/>
                <p14:nvPr/>
              </p14:nvContentPartPr>
              <p14:xfrm>
                <a:off x="1917447" y="3541001"/>
                <a:ext cx="179280" cy="9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46BC38-B84C-D7FF-95BA-E7B3A07468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8447" y="3532001"/>
                  <a:ext cx="196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F62BE7-A6AE-AB19-5B5A-B10EC6E392FB}"/>
                    </a:ext>
                  </a:extLst>
                </p14:cNvPr>
                <p14:cNvContentPartPr/>
                <p14:nvPr/>
              </p14:nvContentPartPr>
              <p14:xfrm>
                <a:off x="2066487" y="3423281"/>
                <a:ext cx="96120" cy="18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F62BE7-A6AE-AB19-5B5A-B10EC6E392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57847" y="3414641"/>
                  <a:ext cx="113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37A10A-DDB3-3371-E7E0-52BC72F22DFA}"/>
                    </a:ext>
                  </a:extLst>
                </p14:cNvPr>
                <p14:cNvContentPartPr/>
                <p14:nvPr/>
              </p14:nvContentPartPr>
              <p14:xfrm>
                <a:off x="2204727" y="3438041"/>
                <a:ext cx="119160" cy="9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37A10A-DDB3-3371-E7E0-52BC72F22D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6087" y="3429041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7A5F62-DE13-CC69-C635-8DD2A501BB8D}"/>
                    </a:ext>
                  </a:extLst>
                </p14:cNvPr>
                <p14:cNvContentPartPr/>
                <p14:nvPr/>
              </p14:nvContentPartPr>
              <p14:xfrm>
                <a:off x="2303367" y="3333281"/>
                <a:ext cx="355680" cy="18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7A5F62-DE13-CC69-C635-8DD2A501BB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4367" y="3324641"/>
                  <a:ext cx="373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11E9B9-680E-B562-F7CD-ADE4003A03EE}"/>
                    </a:ext>
                  </a:extLst>
                </p14:cNvPr>
                <p14:cNvContentPartPr/>
                <p14:nvPr/>
              </p14:nvContentPartPr>
              <p14:xfrm>
                <a:off x="2738247" y="3284321"/>
                <a:ext cx="94320" cy="23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11E9B9-680E-B562-F7CD-ADE4003A03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9247" y="3275681"/>
                  <a:ext cx="111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46D93F-B63E-ED91-40B9-7D776BB70B13}"/>
                    </a:ext>
                  </a:extLst>
                </p14:cNvPr>
                <p14:cNvContentPartPr/>
                <p14:nvPr/>
              </p14:nvContentPartPr>
              <p14:xfrm>
                <a:off x="2866767" y="3386561"/>
                <a:ext cx="16920" cy="15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46D93F-B63E-ED91-40B9-7D776BB70B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8127" y="3377921"/>
                  <a:ext cx="34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A1FF36-FA88-810D-EBFE-7DE768FFABD8}"/>
                    </a:ext>
                  </a:extLst>
                </p14:cNvPr>
                <p14:cNvContentPartPr/>
                <p14:nvPr/>
              </p14:nvContentPartPr>
              <p14:xfrm>
                <a:off x="2855607" y="3268481"/>
                <a:ext cx="152640" cy="24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A1FF36-FA88-810D-EBFE-7DE768FFAB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6967" y="3259841"/>
                  <a:ext cx="17028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F381AD-2DF0-B6B2-40C0-E816F847D510}"/>
                  </a:ext>
                </a:extLst>
              </p14:cNvPr>
              <p14:cNvContentPartPr/>
              <p14:nvPr/>
            </p14:nvContentPartPr>
            <p14:xfrm>
              <a:off x="916647" y="4849601"/>
              <a:ext cx="400320" cy="420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F381AD-2DF0-B6B2-40C0-E816F847D5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8007" y="4840961"/>
                <a:ext cx="417960" cy="43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A62C9C6-F0EE-CABB-3C84-C0D4EF655FBB}"/>
              </a:ext>
            </a:extLst>
          </p:cNvPr>
          <p:cNvGrpSpPr/>
          <p:nvPr/>
        </p:nvGrpSpPr>
        <p:grpSpPr>
          <a:xfrm>
            <a:off x="345327" y="5481041"/>
            <a:ext cx="2328120" cy="564840"/>
            <a:chOff x="345327" y="5481041"/>
            <a:chExt cx="232812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5B8057-6270-E139-8620-3D6221E38847}"/>
                    </a:ext>
                  </a:extLst>
                </p14:cNvPr>
                <p14:cNvContentPartPr/>
                <p14:nvPr/>
              </p14:nvContentPartPr>
              <p14:xfrm>
                <a:off x="345327" y="5764001"/>
                <a:ext cx="70920" cy="28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5B8057-6270-E139-8620-3D6221E388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687" y="5755001"/>
                  <a:ext cx="88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504384-790E-C993-3FE2-90ECF2144EEF}"/>
                    </a:ext>
                  </a:extLst>
                </p14:cNvPr>
                <p14:cNvContentPartPr/>
                <p14:nvPr/>
              </p14:nvContentPartPr>
              <p14:xfrm>
                <a:off x="450087" y="5773001"/>
                <a:ext cx="258480" cy="19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504384-790E-C993-3FE2-90ECF2144E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447" y="5764361"/>
                  <a:ext cx="276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78E723-720B-DCD7-9EE3-6AB742BF54DE}"/>
                    </a:ext>
                  </a:extLst>
                </p14:cNvPr>
                <p14:cNvContentPartPr/>
                <p14:nvPr/>
              </p14:nvContentPartPr>
              <p14:xfrm>
                <a:off x="751407" y="5693081"/>
                <a:ext cx="70200" cy="22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78E723-720B-DCD7-9EE3-6AB742BF54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2407" y="5684441"/>
                  <a:ext cx="87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3C5AA5-73B9-7491-C35C-1B6180E73C60}"/>
                    </a:ext>
                  </a:extLst>
                </p14:cNvPr>
                <p14:cNvContentPartPr/>
                <p14:nvPr/>
              </p14:nvContentPartPr>
              <p14:xfrm>
                <a:off x="822687" y="5761121"/>
                <a:ext cx="73800" cy="14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3C5AA5-73B9-7491-C35C-1B6180E73C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687" y="5752481"/>
                  <a:ext cx="91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F63CFA-95DC-D763-3867-91F0EFABB703}"/>
                    </a:ext>
                  </a:extLst>
                </p14:cNvPr>
                <p14:cNvContentPartPr/>
                <p14:nvPr/>
              </p14:nvContentPartPr>
              <p14:xfrm>
                <a:off x="841767" y="5762561"/>
                <a:ext cx="118800" cy="11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F63CFA-95DC-D763-3867-91F0EFABB7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767" y="5753561"/>
                  <a:ext cx="136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720601-5B24-362E-C1C6-2AD8F78F375D}"/>
                    </a:ext>
                  </a:extLst>
                </p14:cNvPr>
                <p14:cNvContentPartPr/>
                <p14:nvPr/>
              </p14:nvContentPartPr>
              <p14:xfrm>
                <a:off x="835287" y="5655641"/>
                <a:ext cx="9000" cy="33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720601-5B24-362E-C1C6-2AD8F78F37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287" y="5646641"/>
                  <a:ext cx="26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D21F06-0570-6839-D84F-ADED9A759FA3}"/>
                    </a:ext>
                  </a:extLst>
                </p14:cNvPr>
                <p14:cNvContentPartPr/>
                <p14:nvPr/>
              </p14:nvContentPartPr>
              <p14:xfrm>
                <a:off x="1045167" y="5661761"/>
                <a:ext cx="82800" cy="7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D21F06-0570-6839-D84F-ADED9A759F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6527" y="5653121"/>
                  <a:ext cx="100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84F4FB-242E-6B3C-02EB-18976EFA2AFC}"/>
                    </a:ext>
                  </a:extLst>
                </p14:cNvPr>
                <p14:cNvContentPartPr/>
                <p14:nvPr/>
              </p14:nvContentPartPr>
              <p14:xfrm>
                <a:off x="1104927" y="5636921"/>
                <a:ext cx="131040" cy="248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84F4FB-242E-6B3C-02EB-18976EFA2A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6287" y="5628281"/>
                  <a:ext cx="148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B7F389-1D30-6AF7-285C-E38FF58906CB}"/>
                    </a:ext>
                  </a:extLst>
                </p14:cNvPr>
                <p14:cNvContentPartPr/>
                <p14:nvPr/>
              </p14:nvContentPartPr>
              <p14:xfrm>
                <a:off x="1293207" y="5711801"/>
                <a:ext cx="143280" cy="11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B7F389-1D30-6AF7-285C-E38FF58906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4567" y="5702801"/>
                  <a:ext cx="16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9738F5-3660-BD35-00B2-CCA5D85169A6}"/>
                    </a:ext>
                  </a:extLst>
                </p14:cNvPr>
                <p14:cNvContentPartPr/>
                <p14:nvPr/>
              </p14:nvContentPartPr>
              <p14:xfrm>
                <a:off x="1555287" y="5600561"/>
                <a:ext cx="91800" cy="70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9738F5-3660-BD35-00B2-CCA5D85169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6287" y="5591561"/>
                  <a:ext cx="109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CE92BE-A7D1-9E55-61E8-DF5E0D50BCDC}"/>
                    </a:ext>
                  </a:extLst>
                </p14:cNvPr>
                <p14:cNvContentPartPr/>
                <p14:nvPr/>
              </p14:nvContentPartPr>
              <p14:xfrm>
                <a:off x="1573287" y="5644841"/>
                <a:ext cx="89640" cy="19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CE92BE-A7D1-9E55-61E8-DF5E0D50BC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64647" y="5635841"/>
                  <a:ext cx="107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09497A-32FE-5127-3A7E-1F8CC8C126C4}"/>
                    </a:ext>
                  </a:extLst>
                </p14:cNvPr>
                <p14:cNvContentPartPr/>
                <p14:nvPr/>
              </p14:nvContentPartPr>
              <p14:xfrm>
                <a:off x="1533687" y="5701361"/>
                <a:ext cx="281160" cy="12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09497A-32FE-5127-3A7E-1F8CC8C126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25047" y="5692721"/>
                  <a:ext cx="298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E7333-6EA2-DAA3-5FB3-929AE325334B}"/>
                    </a:ext>
                  </a:extLst>
                </p14:cNvPr>
                <p14:cNvContentPartPr/>
                <p14:nvPr/>
              </p14:nvContentPartPr>
              <p14:xfrm>
                <a:off x="1721967" y="5682641"/>
                <a:ext cx="51840" cy="23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E7333-6EA2-DAA3-5FB3-929AE32533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2967" y="5673641"/>
                  <a:ext cx="6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339153-BD5A-732D-8542-517B2D1AEC9F}"/>
                    </a:ext>
                  </a:extLst>
                </p14:cNvPr>
                <p14:cNvContentPartPr/>
                <p14:nvPr/>
              </p14:nvContentPartPr>
              <p14:xfrm>
                <a:off x="1790367" y="5595161"/>
                <a:ext cx="91440" cy="24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339153-BD5A-732D-8542-517B2D1AEC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1367" y="5586161"/>
                  <a:ext cx="109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64B0C7-A6E8-1464-1AB5-CD9063E1E43C}"/>
                    </a:ext>
                  </a:extLst>
                </p14:cNvPr>
                <p14:cNvContentPartPr/>
                <p14:nvPr/>
              </p14:nvContentPartPr>
              <p14:xfrm>
                <a:off x="1883247" y="5676161"/>
                <a:ext cx="74160" cy="133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64B0C7-A6E8-1464-1AB5-CD9063E1E4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74247" y="5667161"/>
                  <a:ext cx="9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05210B-B8D8-7185-4B19-7E009C8BE8E1}"/>
                    </a:ext>
                  </a:extLst>
                </p14:cNvPr>
                <p14:cNvContentPartPr/>
                <p14:nvPr/>
              </p14:nvContentPartPr>
              <p14:xfrm>
                <a:off x="1977567" y="5521361"/>
                <a:ext cx="394560" cy="28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05210B-B8D8-7185-4B19-7E009C8BE8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8567" y="5512721"/>
                  <a:ext cx="412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0EBC1F-7D0C-62B2-BD50-965B2DCECC21}"/>
                    </a:ext>
                  </a:extLst>
                </p14:cNvPr>
                <p14:cNvContentPartPr/>
                <p14:nvPr/>
              </p14:nvContentPartPr>
              <p14:xfrm>
                <a:off x="2452767" y="5563121"/>
                <a:ext cx="84600" cy="17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0EBC1F-7D0C-62B2-BD50-965B2DCECC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4127" y="5554121"/>
                  <a:ext cx="102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3D6C1F-ACCA-1789-0DCF-E8A66849B0BD}"/>
                    </a:ext>
                  </a:extLst>
                </p14:cNvPr>
                <p14:cNvContentPartPr/>
                <p14:nvPr/>
              </p14:nvContentPartPr>
              <p14:xfrm>
                <a:off x="2573007" y="5584001"/>
                <a:ext cx="13680" cy="121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3D6C1F-ACCA-1789-0DCF-E8A66849B0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4367" y="5575001"/>
                  <a:ext cx="3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6FFF8-29E5-64AA-B7D6-EA12561AE010}"/>
                    </a:ext>
                  </a:extLst>
                </p14:cNvPr>
                <p14:cNvContentPartPr/>
                <p14:nvPr/>
              </p14:nvContentPartPr>
              <p14:xfrm>
                <a:off x="2548167" y="5481041"/>
                <a:ext cx="125280" cy="21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6FFF8-29E5-64AA-B7D6-EA12561AE0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39167" y="5472041"/>
                  <a:ext cx="1429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A9BC30-5DC4-C4B2-AC8F-58B8299398C6}"/>
              </a:ext>
            </a:extLst>
          </p:cNvPr>
          <p:cNvGrpSpPr/>
          <p:nvPr/>
        </p:nvGrpSpPr>
        <p:grpSpPr>
          <a:xfrm>
            <a:off x="11158287" y="2498081"/>
            <a:ext cx="409680" cy="395640"/>
            <a:chOff x="11158287" y="2498081"/>
            <a:chExt cx="4096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B0A51B-0A38-A6B9-91F9-18084AFBC87B}"/>
                    </a:ext>
                  </a:extLst>
                </p14:cNvPr>
                <p14:cNvContentPartPr/>
                <p14:nvPr/>
              </p14:nvContentPartPr>
              <p14:xfrm>
                <a:off x="11285367" y="2631641"/>
                <a:ext cx="137880" cy="180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B0A51B-0A38-A6B9-91F9-18084AFBC8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76727" y="2623001"/>
                  <a:ext cx="15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88093D-1553-049D-1E71-D541D3390BC7}"/>
                    </a:ext>
                  </a:extLst>
                </p14:cNvPr>
                <p14:cNvContentPartPr/>
                <p14:nvPr/>
              </p14:nvContentPartPr>
              <p14:xfrm>
                <a:off x="11158287" y="2498081"/>
                <a:ext cx="409680" cy="395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88093D-1553-049D-1E71-D541D3390B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49647" y="2489441"/>
                  <a:ext cx="42732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36BFAE9-B1E3-C5F6-9944-F06D40485A55}"/>
              </a:ext>
            </a:extLst>
          </p:cNvPr>
          <p:cNvGrpSpPr/>
          <p:nvPr/>
        </p:nvGrpSpPr>
        <p:grpSpPr>
          <a:xfrm>
            <a:off x="9974967" y="3877961"/>
            <a:ext cx="380880" cy="853560"/>
            <a:chOff x="9974967" y="3877961"/>
            <a:chExt cx="380880" cy="8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2717D6-961C-FA8E-A1B0-46516F053657}"/>
                    </a:ext>
                  </a:extLst>
                </p14:cNvPr>
                <p14:cNvContentPartPr/>
                <p14:nvPr/>
              </p14:nvContentPartPr>
              <p14:xfrm>
                <a:off x="9974967" y="3877961"/>
                <a:ext cx="380880" cy="600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2717D6-961C-FA8E-A1B0-46516F0536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5967" y="3868961"/>
                  <a:ext cx="3985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D63D96-4E66-4A16-EFD4-5E703BB3D5B4}"/>
                    </a:ext>
                  </a:extLst>
                </p14:cNvPr>
                <p14:cNvContentPartPr/>
                <p14:nvPr/>
              </p14:nvContentPartPr>
              <p14:xfrm>
                <a:off x="10075407" y="4602281"/>
                <a:ext cx="243720" cy="12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D63D96-4E66-4A16-EFD4-5E703BB3D5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66407" y="4593281"/>
                  <a:ext cx="26136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8F370D-11AC-865A-624C-D0AC707B716C}"/>
                  </a:ext>
                </a:extLst>
              </p14:cNvPr>
              <p14:cNvContentPartPr/>
              <p14:nvPr/>
            </p14:nvContentPartPr>
            <p14:xfrm>
              <a:off x="10006287" y="5018081"/>
              <a:ext cx="386280" cy="730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8F370D-11AC-865A-624C-D0AC707B71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97647" y="5009441"/>
                <a:ext cx="403920" cy="74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C86DDC8C-0FC1-1DE2-CADE-3841EC1A7C29}"/>
              </a:ext>
            </a:extLst>
          </p:cNvPr>
          <p:cNvGrpSpPr/>
          <p:nvPr/>
        </p:nvGrpSpPr>
        <p:grpSpPr>
          <a:xfrm>
            <a:off x="7590327" y="5067401"/>
            <a:ext cx="336600" cy="434520"/>
            <a:chOff x="7590327" y="5067401"/>
            <a:chExt cx="3366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3A2AFD-95C3-D8C5-0029-79FA451B9913}"/>
                    </a:ext>
                  </a:extLst>
                </p14:cNvPr>
                <p14:cNvContentPartPr/>
                <p14:nvPr/>
              </p14:nvContentPartPr>
              <p14:xfrm>
                <a:off x="7664487" y="5111681"/>
                <a:ext cx="167400" cy="214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3A2AFD-95C3-D8C5-0029-79FA451B99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55487" y="5103041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5FD0F8-0924-E833-536D-EA0191E2DE5B}"/>
                    </a:ext>
                  </a:extLst>
                </p14:cNvPr>
                <p14:cNvContentPartPr/>
                <p14:nvPr/>
              </p14:nvContentPartPr>
              <p14:xfrm>
                <a:off x="7590327" y="5067401"/>
                <a:ext cx="336600" cy="43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5FD0F8-0924-E833-536D-EA0191E2DE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81687" y="5058401"/>
                  <a:ext cx="35424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7E7FFC-C09C-637B-5878-01057F9C7043}"/>
              </a:ext>
            </a:extLst>
          </p:cNvPr>
          <p:cNvGrpSpPr/>
          <p:nvPr/>
        </p:nvGrpSpPr>
        <p:grpSpPr>
          <a:xfrm>
            <a:off x="7261647" y="4047521"/>
            <a:ext cx="218160" cy="419040"/>
            <a:chOff x="7261647" y="4047521"/>
            <a:chExt cx="21816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5001AE-E22B-7434-69DC-EC8E414D0628}"/>
                    </a:ext>
                  </a:extLst>
                </p14:cNvPr>
                <p14:cNvContentPartPr/>
                <p14:nvPr/>
              </p14:nvContentPartPr>
              <p14:xfrm>
                <a:off x="7300527" y="4118801"/>
                <a:ext cx="141480" cy="21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5001AE-E22B-7434-69DC-EC8E414D06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91527" y="4109801"/>
                  <a:ext cx="159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3D7B9D-B955-047F-FF6A-5560F2BCFA98}"/>
                    </a:ext>
                  </a:extLst>
                </p14:cNvPr>
                <p14:cNvContentPartPr/>
                <p14:nvPr/>
              </p14:nvContentPartPr>
              <p14:xfrm>
                <a:off x="7407447" y="4230041"/>
                <a:ext cx="34560" cy="21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3D7B9D-B955-047F-FF6A-5560F2BCFA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98807" y="4221401"/>
                  <a:ext cx="52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E3E28E-D60B-C840-BF45-51B608546648}"/>
                    </a:ext>
                  </a:extLst>
                </p14:cNvPr>
                <p14:cNvContentPartPr/>
                <p14:nvPr/>
              </p14:nvContentPartPr>
              <p14:xfrm>
                <a:off x="7261647" y="4047521"/>
                <a:ext cx="218160" cy="41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E3E28E-D60B-C840-BF45-51B6085466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3007" y="4038521"/>
                  <a:ext cx="23580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20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9EE-160A-0C99-9DFA-052EA501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0DFE45-BE5E-0E3A-12E7-9EDFB29EB088}"/>
                  </a:ext>
                </a:extLst>
              </p14:cNvPr>
              <p14:cNvContentPartPr/>
              <p14:nvPr/>
            </p14:nvContentPartPr>
            <p14:xfrm>
              <a:off x="1892247" y="4396001"/>
              <a:ext cx="7281360" cy="129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0DFE45-BE5E-0E3A-12E7-9EDFB29EB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247" y="4387001"/>
                <a:ext cx="7299000" cy="13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3B59E3-152E-994C-588D-29164DD48854}"/>
                  </a:ext>
                </a:extLst>
              </p14:cNvPr>
              <p14:cNvContentPartPr/>
              <p14:nvPr/>
            </p14:nvContentPartPr>
            <p14:xfrm>
              <a:off x="1501647" y="2726681"/>
              <a:ext cx="7947720" cy="2669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3B59E3-152E-994C-588D-29164DD488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2647" y="2718041"/>
                <a:ext cx="7965360" cy="26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820E15-A64F-D395-2F28-D8D671FD10E1}"/>
                  </a:ext>
                </a:extLst>
              </p14:cNvPr>
              <p14:cNvContentPartPr/>
              <p14:nvPr/>
            </p14:nvContentPartPr>
            <p14:xfrm>
              <a:off x="1377807" y="2970041"/>
              <a:ext cx="7992360" cy="338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820E15-A64F-D395-2F28-D8D671FD10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807" y="2961401"/>
                <a:ext cx="8010000" cy="339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458B086-D829-98C5-783C-007894B0E6D3}"/>
              </a:ext>
            </a:extLst>
          </p:cNvPr>
          <p:cNvGrpSpPr/>
          <p:nvPr/>
        </p:nvGrpSpPr>
        <p:grpSpPr>
          <a:xfrm>
            <a:off x="1682727" y="1331321"/>
            <a:ext cx="7446960" cy="4371480"/>
            <a:chOff x="1682727" y="1331321"/>
            <a:chExt cx="7446960" cy="43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8BA5CF-7594-54AB-4E94-C9B3E476C438}"/>
                    </a:ext>
                  </a:extLst>
                </p14:cNvPr>
                <p14:cNvContentPartPr/>
                <p14:nvPr/>
              </p14:nvContentPartPr>
              <p14:xfrm>
                <a:off x="1891887" y="4668521"/>
                <a:ext cx="7237800" cy="103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8BA5CF-7594-54AB-4E94-C9B3E476C4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3247" y="4659521"/>
                  <a:ext cx="7255440" cy="10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72B576-BF61-2D10-4612-8A9119732112}"/>
                    </a:ext>
                  </a:extLst>
                </p14:cNvPr>
                <p14:cNvContentPartPr/>
                <p14:nvPr/>
              </p14:nvContentPartPr>
              <p14:xfrm>
                <a:off x="3150447" y="4784441"/>
                <a:ext cx="172080" cy="272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72B576-BF61-2D10-4612-8A91197321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1807" y="4775441"/>
                  <a:ext cx="189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07D137-D51C-EA1F-F656-865F996A504A}"/>
                    </a:ext>
                  </a:extLst>
                </p14:cNvPr>
                <p14:cNvContentPartPr/>
                <p14:nvPr/>
              </p14:nvContentPartPr>
              <p14:xfrm>
                <a:off x="3393087" y="4780841"/>
                <a:ext cx="262440" cy="24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07D137-D51C-EA1F-F656-865F996A50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4447" y="4771841"/>
                  <a:ext cx="280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84C22C-8692-6D5A-5CAF-96518C31A78A}"/>
                    </a:ext>
                  </a:extLst>
                </p14:cNvPr>
                <p14:cNvContentPartPr/>
                <p14:nvPr/>
              </p14:nvContentPartPr>
              <p14:xfrm>
                <a:off x="3113007" y="4598321"/>
                <a:ext cx="724320" cy="46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84C22C-8692-6D5A-5CAF-96518C31A7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4007" y="4589321"/>
                  <a:ext cx="7419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46755B-2561-48AB-DD22-DDD8961779E0}"/>
                    </a:ext>
                  </a:extLst>
                </p14:cNvPr>
                <p14:cNvContentPartPr/>
                <p14:nvPr/>
              </p14:nvContentPartPr>
              <p14:xfrm>
                <a:off x="3011847" y="4742321"/>
                <a:ext cx="846360" cy="40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46755B-2561-48AB-DD22-DDD896177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3207" y="4733321"/>
                  <a:ext cx="8640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67812E-D2EC-75A4-1051-2C4DCC848BBD}"/>
                    </a:ext>
                  </a:extLst>
                </p14:cNvPr>
                <p14:cNvContentPartPr/>
                <p14:nvPr/>
              </p14:nvContentPartPr>
              <p14:xfrm>
                <a:off x="5226567" y="4732241"/>
                <a:ext cx="448200" cy="20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67812E-D2EC-75A4-1051-2C4DCC848B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7927" y="4723241"/>
                  <a:ext cx="465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0C6A55-7D33-3E55-C511-3D4B305CAEA4}"/>
                    </a:ext>
                  </a:extLst>
                </p14:cNvPr>
                <p14:cNvContentPartPr/>
                <p14:nvPr/>
              </p14:nvContentPartPr>
              <p14:xfrm>
                <a:off x="5126487" y="4658441"/>
                <a:ext cx="638640" cy="36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0C6A55-7D33-3E55-C511-3D4B305CAE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7487" y="4649441"/>
                  <a:ext cx="656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F8700E-8C18-73F1-2137-57A1A809277F}"/>
                    </a:ext>
                  </a:extLst>
                </p14:cNvPr>
                <p14:cNvContentPartPr/>
                <p14:nvPr/>
              </p14:nvContentPartPr>
              <p14:xfrm>
                <a:off x="5121807" y="4780481"/>
                <a:ext cx="674280" cy="28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F8700E-8C18-73F1-2137-57A1A80927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3167" y="4771481"/>
                  <a:ext cx="691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96B5F3-FFCF-79B9-2C23-8E26A9BA2225}"/>
                    </a:ext>
                  </a:extLst>
                </p14:cNvPr>
                <p14:cNvContentPartPr/>
                <p14:nvPr/>
              </p14:nvContentPartPr>
              <p14:xfrm>
                <a:off x="7281807" y="4824761"/>
                <a:ext cx="111960" cy="19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96B5F3-FFCF-79B9-2C23-8E26A9BA22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3167" y="4816121"/>
                  <a:ext cx="12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F75DB0-E907-4740-AB9E-CCFBDF60F9E6}"/>
                    </a:ext>
                  </a:extLst>
                </p14:cNvPr>
                <p14:cNvContentPartPr/>
                <p14:nvPr/>
              </p14:nvContentPartPr>
              <p14:xfrm>
                <a:off x="7506807" y="4857161"/>
                <a:ext cx="23184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F75DB0-E907-4740-AB9E-CCFBDF60F9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7807" y="4848521"/>
                  <a:ext cx="249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0864B6-52D8-9C0C-E5AF-9BA0FB5D7840}"/>
                    </a:ext>
                  </a:extLst>
                </p14:cNvPr>
                <p14:cNvContentPartPr/>
                <p14:nvPr/>
              </p14:nvContentPartPr>
              <p14:xfrm>
                <a:off x="7136007" y="4674641"/>
                <a:ext cx="824040" cy="39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0864B6-52D8-9C0C-E5AF-9BA0FB5D78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7007" y="4665641"/>
                  <a:ext cx="841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7DA8FD-216B-74DD-8166-51C01C7980DA}"/>
                    </a:ext>
                  </a:extLst>
                </p14:cNvPr>
                <p14:cNvContentPartPr/>
                <p14:nvPr/>
              </p14:nvContentPartPr>
              <p14:xfrm>
                <a:off x="7193607" y="4821521"/>
                <a:ext cx="806400" cy="29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7DA8FD-216B-74DD-8166-51C01C7980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84607" y="4812881"/>
                  <a:ext cx="824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D30F00-659D-B246-CF40-FC3D5495E291}"/>
                    </a:ext>
                  </a:extLst>
                </p14:cNvPr>
                <p14:cNvContentPartPr/>
                <p14:nvPr/>
              </p14:nvContentPartPr>
              <p14:xfrm>
                <a:off x="2014287" y="4352441"/>
                <a:ext cx="145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D30F00-659D-B246-CF40-FC3D5495E2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05287" y="4343441"/>
                  <a:ext cx="163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5BAF87-04A1-EC7A-2340-9E2C974C440C}"/>
                    </a:ext>
                  </a:extLst>
                </p14:cNvPr>
                <p14:cNvContentPartPr/>
                <p14:nvPr/>
              </p14:nvContentPartPr>
              <p14:xfrm>
                <a:off x="2217687" y="4258121"/>
                <a:ext cx="268200" cy="21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5BAF87-04A1-EC7A-2340-9E2C974C44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9047" y="4249121"/>
                  <a:ext cx="285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52DFB2-9BB3-88D3-62F6-395C7F15EEEE}"/>
                    </a:ext>
                  </a:extLst>
                </p14:cNvPr>
                <p14:cNvContentPartPr/>
                <p14:nvPr/>
              </p14:nvContentPartPr>
              <p14:xfrm>
                <a:off x="2701887" y="4180361"/>
                <a:ext cx="122760" cy="22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52DFB2-9BB3-88D3-62F6-395C7F15E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2887" y="4171361"/>
                  <a:ext cx="140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86A19B-046A-8F7E-58A5-840BCFC0C076}"/>
                    </a:ext>
                  </a:extLst>
                </p14:cNvPr>
                <p14:cNvContentPartPr/>
                <p14:nvPr/>
              </p14:nvContentPartPr>
              <p14:xfrm>
                <a:off x="2854887" y="4306361"/>
                <a:ext cx="57600" cy="10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86A19B-046A-8F7E-58A5-840BCFC0C0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5887" y="4297721"/>
                  <a:ext cx="75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81BA68-8C31-512B-21A8-35A561D6352A}"/>
                    </a:ext>
                  </a:extLst>
                </p14:cNvPr>
                <p14:cNvContentPartPr/>
                <p14:nvPr/>
              </p14:nvContentPartPr>
              <p14:xfrm>
                <a:off x="2848767" y="4237241"/>
                <a:ext cx="19440" cy="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81BA68-8C31-512B-21A8-35A561D635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40127" y="4228601"/>
                  <a:ext cx="37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554AF4-4C40-BCE1-37E8-9562FB9695F2}"/>
                    </a:ext>
                  </a:extLst>
                </p14:cNvPr>
                <p14:cNvContentPartPr/>
                <p14:nvPr/>
              </p14:nvContentPartPr>
              <p14:xfrm>
                <a:off x="2936247" y="4236521"/>
                <a:ext cx="110520" cy="12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554AF4-4C40-BCE1-37E8-9562FB9695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7607" y="4227521"/>
                  <a:ext cx="128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CCD675-A400-20E0-5059-6E0477CFFB4D}"/>
                    </a:ext>
                  </a:extLst>
                </p14:cNvPr>
                <p14:cNvContentPartPr/>
                <p14:nvPr/>
              </p14:nvContentPartPr>
              <p14:xfrm>
                <a:off x="3060087" y="4190441"/>
                <a:ext cx="103320" cy="18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CCD675-A400-20E0-5059-6E0477CFFB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1447" y="4181801"/>
                  <a:ext cx="120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C5316F-C213-CD5E-0C03-870226354D44}"/>
                    </a:ext>
                  </a:extLst>
                </p14:cNvPr>
                <p14:cNvContentPartPr/>
                <p14:nvPr/>
              </p14:nvContentPartPr>
              <p14:xfrm>
                <a:off x="3382647" y="4130681"/>
                <a:ext cx="94320" cy="19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C5316F-C213-CD5E-0C03-870226354D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4007" y="4121681"/>
                  <a:ext cx="111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E32767-A2F9-CAD6-07CF-EDE41CB749B9}"/>
                    </a:ext>
                  </a:extLst>
                </p14:cNvPr>
                <p14:cNvContentPartPr/>
                <p14:nvPr/>
              </p14:nvContentPartPr>
              <p14:xfrm>
                <a:off x="3540687" y="4043561"/>
                <a:ext cx="656640" cy="28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E32767-A2F9-CAD6-07CF-EDE41CB749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2047" y="4034561"/>
                  <a:ext cx="674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5C6FED-529C-2AA8-FB39-F5F738F66D5B}"/>
                    </a:ext>
                  </a:extLst>
                </p14:cNvPr>
                <p14:cNvContentPartPr/>
                <p14:nvPr/>
              </p14:nvContentPartPr>
              <p14:xfrm>
                <a:off x="4062687" y="4054721"/>
                <a:ext cx="270720" cy="172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5C6FED-529C-2AA8-FB39-F5F738F66D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54047" y="4046081"/>
                  <a:ext cx="28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3BFBBD-F447-7980-233D-DFB21DE264E5}"/>
                    </a:ext>
                  </a:extLst>
                </p14:cNvPr>
                <p14:cNvContentPartPr/>
                <p14:nvPr/>
              </p14:nvContentPartPr>
              <p14:xfrm>
                <a:off x="1682727" y="2622281"/>
                <a:ext cx="140400" cy="25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3BFBBD-F447-7980-233D-DFB21DE264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3727" y="2613641"/>
                  <a:ext cx="15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9ACF3B-0A54-2690-D383-D7BB8364A212}"/>
                    </a:ext>
                  </a:extLst>
                </p14:cNvPr>
                <p14:cNvContentPartPr/>
                <p14:nvPr/>
              </p14:nvContentPartPr>
              <p14:xfrm>
                <a:off x="1864167" y="2616161"/>
                <a:ext cx="139680" cy="28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9ACF3B-0A54-2690-D383-D7BB8364A2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55167" y="2607161"/>
                  <a:ext cx="157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4A871A-E321-71A1-533B-E1BB0F167EF2}"/>
                    </a:ext>
                  </a:extLst>
                </p14:cNvPr>
                <p14:cNvContentPartPr/>
                <p14:nvPr/>
              </p14:nvContentPartPr>
              <p14:xfrm>
                <a:off x="2080527" y="2612921"/>
                <a:ext cx="209160" cy="26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4A871A-E321-71A1-533B-E1BB0F167E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1887" y="2604281"/>
                  <a:ext cx="226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D633B4-C69C-C623-5B22-55D55F753EDD}"/>
                    </a:ext>
                  </a:extLst>
                </p14:cNvPr>
                <p14:cNvContentPartPr/>
                <p14:nvPr/>
              </p14:nvContentPartPr>
              <p14:xfrm>
                <a:off x="2138127" y="2592761"/>
                <a:ext cx="165240" cy="8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D633B4-C69C-C623-5B22-55D55F753E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9487" y="2584121"/>
                  <a:ext cx="182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4F04BD-E2B9-51C0-C860-BC3D70938AC4}"/>
                    </a:ext>
                  </a:extLst>
                </p14:cNvPr>
                <p14:cNvContentPartPr/>
                <p14:nvPr/>
              </p14:nvContentPartPr>
              <p14:xfrm>
                <a:off x="5289567" y="3006761"/>
                <a:ext cx="142560" cy="38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4F04BD-E2B9-51C0-C860-BC3D70938A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0567" y="2997761"/>
                  <a:ext cx="1602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69A915-B813-D4F0-8B88-97D87F3ADC36}"/>
                    </a:ext>
                  </a:extLst>
                </p14:cNvPr>
                <p14:cNvContentPartPr/>
                <p14:nvPr/>
              </p14:nvContentPartPr>
              <p14:xfrm>
                <a:off x="5180847" y="3158681"/>
                <a:ext cx="154080" cy="16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69A915-B813-D4F0-8B88-97D87F3ADC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72207" y="3149681"/>
                  <a:ext cx="171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5D0F6E-CEF8-BFBD-4DEB-9682CB8FBD83}"/>
                    </a:ext>
                  </a:extLst>
                </p14:cNvPr>
                <p14:cNvContentPartPr/>
                <p14:nvPr/>
              </p14:nvContentPartPr>
              <p14:xfrm>
                <a:off x="5327727" y="3167321"/>
                <a:ext cx="254160" cy="20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5D0F6E-CEF8-BFBD-4DEB-9682CB8FBD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9087" y="3158321"/>
                  <a:ext cx="271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5EA4B0-9E39-15E3-7607-BD791EF31722}"/>
                    </a:ext>
                  </a:extLst>
                </p14:cNvPr>
                <p14:cNvContentPartPr/>
                <p14:nvPr/>
              </p14:nvContentPartPr>
              <p14:xfrm>
                <a:off x="5064207" y="2969681"/>
                <a:ext cx="180000" cy="491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5EA4B0-9E39-15E3-7607-BD791EF317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5207" y="2961041"/>
                  <a:ext cx="197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A917F3-371F-CE46-BF56-2CCFB9BE17A1}"/>
                    </a:ext>
                  </a:extLst>
                </p14:cNvPr>
                <p14:cNvContentPartPr/>
                <p14:nvPr/>
              </p14:nvContentPartPr>
              <p14:xfrm>
                <a:off x="5191647" y="2939801"/>
                <a:ext cx="587880" cy="44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A917F3-371F-CE46-BF56-2CCFB9BE17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82647" y="2931161"/>
                  <a:ext cx="6055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AFA2FB-D099-15B8-7C47-1FE29A0489F9}"/>
                    </a:ext>
                  </a:extLst>
                </p14:cNvPr>
                <p14:cNvContentPartPr/>
                <p14:nvPr/>
              </p14:nvContentPartPr>
              <p14:xfrm>
                <a:off x="5057007" y="3312041"/>
                <a:ext cx="862560" cy="17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AFA2FB-D099-15B8-7C47-1FE29A0489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48367" y="3303041"/>
                  <a:ext cx="880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3E8E07-CB78-2F3F-F70B-599EC4299F22}"/>
                    </a:ext>
                  </a:extLst>
                </p14:cNvPr>
                <p14:cNvContentPartPr/>
                <p14:nvPr/>
              </p14:nvContentPartPr>
              <p14:xfrm>
                <a:off x="5277327" y="2381441"/>
                <a:ext cx="119520" cy="65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3E8E07-CB78-2F3F-F70B-599EC4299F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8327" y="2372801"/>
                  <a:ext cx="1371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1D761C-9305-5D48-5328-04904FAEF99D}"/>
                    </a:ext>
                  </a:extLst>
                </p14:cNvPr>
                <p14:cNvContentPartPr/>
                <p14:nvPr/>
              </p14:nvContentPartPr>
              <p14:xfrm>
                <a:off x="4807887" y="2144921"/>
                <a:ext cx="109440" cy="19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1D761C-9305-5D48-5328-04904FAEF9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98887" y="2135921"/>
                  <a:ext cx="127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8DA73B-6C45-FBFB-2EA2-EB5192359AD4}"/>
                    </a:ext>
                  </a:extLst>
                </p14:cNvPr>
                <p14:cNvContentPartPr/>
                <p14:nvPr/>
              </p14:nvContentPartPr>
              <p14:xfrm>
                <a:off x="4972767" y="2192441"/>
                <a:ext cx="61920" cy="12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8DA73B-6C45-FBFB-2EA2-EB5192359A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64127" y="2183441"/>
                  <a:ext cx="79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02B1D4-F0FB-6EEE-138E-6284FB02C8CC}"/>
                    </a:ext>
                  </a:extLst>
                </p14:cNvPr>
                <p14:cNvContentPartPr/>
                <p14:nvPr/>
              </p14:nvContentPartPr>
              <p14:xfrm>
                <a:off x="5075007" y="2101001"/>
                <a:ext cx="91440" cy="18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02B1D4-F0FB-6EEE-138E-6284FB02C8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66007" y="2092001"/>
                  <a:ext cx="109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70EBB5-F0D3-4240-83EE-9D643954A7E8}"/>
                    </a:ext>
                  </a:extLst>
                </p14:cNvPr>
                <p14:cNvContentPartPr/>
                <p14:nvPr/>
              </p14:nvContentPartPr>
              <p14:xfrm>
                <a:off x="5371647" y="2090921"/>
                <a:ext cx="63000" cy="17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70EBB5-F0D3-4240-83EE-9D643954A7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2647" y="2081921"/>
                  <a:ext cx="80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9F2C4D-5ECA-CD44-63F4-53E50E9C3F32}"/>
                    </a:ext>
                  </a:extLst>
                </p14:cNvPr>
                <p14:cNvContentPartPr/>
                <p14:nvPr/>
              </p14:nvContentPartPr>
              <p14:xfrm>
                <a:off x="5505927" y="2147441"/>
                <a:ext cx="36720" cy="9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9F2C4D-5ECA-CD44-63F4-53E50E9C3F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96927" y="2138441"/>
                  <a:ext cx="54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6D1EAE-6788-21BC-40D6-60F5D1E17A0C}"/>
                    </a:ext>
                  </a:extLst>
                </p14:cNvPr>
                <p14:cNvContentPartPr/>
                <p14:nvPr/>
              </p14:nvContentPartPr>
              <p14:xfrm>
                <a:off x="5566407" y="2031161"/>
                <a:ext cx="181080" cy="23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6D1EAE-6788-21BC-40D6-60F5D1E17A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57767" y="2022161"/>
                  <a:ext cx="198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140F15-55B0-BDF3-49E8-80517A2F51D1}"/>
                    </a:ext>
                  </a:extLst>
                </p14:cNvPr>
                <p14:cNvContentPartPr/>
                <p14:nvPr/>
              </p14:nvContentPartPr>
              <p14:xfrm>
                <a:off x="5668287" y="2062481"/>
                <a:ext cx="118800" cy="8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140F15-55B0-BDF3-49E8-80517A2F51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59647" y="2053841"/>
                  <a:ext cx="13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E50BEA-BA0B-324E-BA8D-F68237B8170D}"/>
                    </a:ext>
                  </a:extLst>
                </p14:cNvPr>
                <p14:cNvContentPartPr/>
                <p14:nvPr/>
              </p14:nvContentPartPr>
              <p14:xfrm>
                <a:off x="5956647" y="1982201"/>
                <a:ext cx="72360" cy="21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E50BEA-BA0B-324E-BA8D-F68237B817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48007" y="1973561"/>
                  <a:ext cx="90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522EC2-9A69-642B-C7BE-D30DF3E47C5B}"/>
                    </a:ext>
                  </a:extLst>
                </p14:cNvPr>
                <p14:cNvContentPartPr/>
                <p14:nvPr/>
              </p14:nvContentPartPr>
              <p14:xfrm>
                <a:off x="6099207" y="1972481"/>
                <a:ext cx="143280" cy="160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522EC2-9A69-642B-C7BE-D30DF3E47C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90207" y="1963481"/>
                  <a:ext cx="160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D6AB57-422A-7157-2261-3E11361C0E40}"/>
                    </a:ext>
                  </a:extLst>
                </p14:cNvPr>
                <p14:cNvContentPartPr/>
                <p14:nvPr/>
              </p14:nvContentPartPr>
              <p14:xfrm>
                <a:off x="5346447" y="1717601"/>
                <a:ext cx="19080" cy="25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D6AB57-422A-7157-2261-3E11361C0E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7807" y="1708601"/>
                  <a:ext cx="36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5803ED-F2F7-56B3-B871-0E4C52069487}"/>
                    </a:ext>
                  </a:extLst>
                </p14:cNvPr>
                <p14:cNvContentPartPr/>
                <p14:nvPr/>
              </p14:nvContentPartPr>
              <p14:xfrm>
                <a:off x="5125407" y="1632641"/>
                <a:ext cx="500400" cy="141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5803ED-F2F7-56B3-B871-0E4C520694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16407" y="1624001"/>
                  <a:ext cx="518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EF2EF6-2D7C-80B6-4F87-44DE72891C68}"/>
                    </a:ext>
                  </a:extLst>
                </p14:cNvPr>
                <p14:cNvContentPartPr/>
                <p14:nvPr/>
              </p14:nvContentPartPr>
              <p14:xfrm>
                <a:off x="5083647" y="1331321"/>
                <a:ext cx="531720" cy="46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EF2EF6-2D7C-80B6-4F87-44DE72891C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75007" y="1322321"/>
                  <a:ext cx="54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815CF3-58C0-6BC6-50BE-6B53C944F2F4}"/>
                    </a:ext>
                  </a:extLst>
                </p14:cNvPr>
                <p14:cNvContentPartPr/>
                <p14:nvPr/>
              </p14:nvContentPartPr>
              <p14:xfrm>
                <a:off x="5533287" y="1697801"/>
                <a:ext cx="8280" cy="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815CF3-58C0-6BC6-50BE-6B53C944F2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24287" y="1689161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110EA9-5D52-3DC5-B405-3670684AA650}"/>
                    </a:ext>
                  </a:extLst>
                </p14:cNvPr>
                <p14:cNvContentPartPr/>
                <p14:nvPr/>
              </p14:nvContentPartPr>
              <p14:xfrm>
                <a:off x="4199127" y="3737201"/>
                <a:ext cx="52200" cy="173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110EA9-5D52-3DC5-B405-3670684AA6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0487" y="3728561"/>
                  <a:ext cx="69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72236D-536C-B139-260F-C654A9A9257E}"/>
                    </a:ext>
                  </a:extLst>
                </p14:cNvPr>
                <p14:cNvContentPartPr/>
                <p14:nvPr/>
              </p14:nvContentPartPr>
              <p14:xfrm>
                <a:off x="4340607" y="3766721"/>
                <a:ext cx="51120" cy="5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72236D-536C-B139-260F-C654A9A925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31967" y="3758081"/>
                  <a:ext cx="68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0BEA3-A824-6DBA-F6BC-14A67B1E2FC6}"/>
                    </a:ext>
                  </a:extLst>
                </p14:cNvPr>
                <p14:cNvContentPartPr/>
                <p14:nvPr/>
              </p14:nvContentPartPr>
              <p14:xfrm>
                <a:off x="5370567" y="3720641"/>
                <a:ext cx="144360" cy="263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0BEA3-A824-6DBA-F6BC-14A67B1E2F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61927" y="3711641"/>
                  <a:ext cx="162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7DB78F-2A8D-7FD2-B25C-29FB5A3F3A29}"/>
                    </a:ext>
                  </a:extLst>
                </p14:cNvPr>
                <p14:cNvContentPartPr/>
                <p14:nvPr/>
              </p14:nvContentPartPr>
              <p14:xfrm>
                <a:off x="5553447" y="3765641"/>
                <a:ext cx="110520" cy="10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7DB78F-2A8D-7FD2-B25C-29FB5A3F3A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44807" y="3757001"/>
                  <a:ext cx="128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270365-EC2A-E851-015B-9D9606949713}"/>
                    </a:ext>
                  </a:extLst>
                </p14:cNvPr>
                <p14:cNvContentPartPr/>
                <p14:nvPr/>
              </p14:nvContentPartPr>
              <p14:xfrm>
                <a:off x="7142487" y="3629201"/>
                <a:ext cx="141480" cy="28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270365-EC2A-E851-015B-9D96069497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3847" y="3620201"/>
                  <a:ext cx="159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544DF5-9BF5-4E07-6DA8-F6383064A54E}"/>
                    </a:ext>
                  </a:extLst>
                </p14:cNvPr>
                <p14:cNvContentPartPr/>
                <p14:nvPr/>
              </p14:nvContentPartPr>
              <p14:xfrm>
                <a:off x="7368927" y="3691121"/>
                <a:ext cx="113400" cy="10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544DF5-9BF5-4E07-6DA8-F6383064A5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59927" y="3682481"/>
                  <a:ext cx="13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8B24C0-FBF8-929D-C27E-2B1BA1A9A8A1}"/>
                    </a:ext>
                  </a:extLst>
                </p14:cNvPr>
                <p14:cNvContentPartPr/>
                <p14:nvPr/>
              </p14:nvContentPartPr>
              <p14:xfrm>
                <a:off x="4401807" y="3360281"/>
                <a:ext cx="561240" cy="37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8B24C0-FBF8-929D-C27E-2B1BA1A9A8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92807" y="3351641"/>
                  <a:ext cx="578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118FEE-F2E1-9F26-ED1B-274082744A7E}"/>
                    </a:ext>
                  </a:extLst>
                </p14:cNvPr>
                <p14:cNvContentPartPr/>
                <p14:nvPr/>
              </p14:nvContentPartPr>
              <p14:xfrm>
                <a:off x="3948567" y="4085681"/>
                <a:ext cx="479520" cy="51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118FEE-F2E1-9F26-ED1B-274082744A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9927" y="4076681"/>
                  <a:ext cx="497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BE3D46-5AE5-623B-9633-A938786E55AA}"/>
                    </a:ext>
                  </a:extLst>
                </p14:cNvPr>
                <p14:cNvContentPartPr/>
                <p14:nvPr/>
              </p14:nvContentPartPr>
              <p14:xfrm>
                <a:off x="5509527" y="3407801"/>
                <a:ext cx="47160" cy="272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BE3D46-5AE5-623B-9633-A938786E55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0527" y="3399161"/>
                  <a:ext cx="64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722574-EFD0-6C49-2D62-9A5542C4256C}"/>
                    </a:ext>
                  </a:extLst>
                </p14:cNvPr>
                <p14:cNvContentPartPr/>
                <p14:nvPr/>
              </p14:nvContentPartPr>
              <p14:xfrm>
                <a:off x="5530407" y="4126361"/>
                <a:ext cx="41040" cy="582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722574-EFD0-6C49-2D62-9A5542C425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1767" y="4117721"/>
                  <a:ext cx="58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F9209C-397A-6F53-991B-A65F3AD16583}"/>
                    </a:ext>
                  </a:extLst>
                </p14:cNvPr>
                <p14:cNvContentPartPr/>
                <p14:nvPr/>
              </p14:nvContentPartPr>
              <p14:xfrm>
                <a:off x="5991567" y="3402041"/>
                <a:ext cx="914400" cy="11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F9209C-397A-6F53-991B-A65F3AD165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82567" y="3393041"/>
                  <a:ext cx="932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DD8370-1D6D-0FB4-65E1-178C36FEBDBF}"/>
                    </a:ext>
                  </a:extLst>
                </p14:cNvPr>
                <p14:cNvContentPartPr/>
                <p14:nvPr/>
              </p14:nvContentPartPr>
              <p14:xfrm>
                <a:off x="7426527" y="4002881"/>
                <a:ext cx="181800" cy="524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DD8370-1D6D-0FB4-65E1-178C36FEBD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17887" y="3994241"/>
                  <a:ext cx="199440" cy="54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497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CA90-00CB-47A9-9DB9-2E26C5A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34E3B-92A5-A160-8AB4-1A86F60D2827}"/>
                  </a:ext>
                </a:extLst>
              </p14:cNvPr>
              <p14:cNvContentPartPr/>
              <p14:nvPr/>
            </p14:nvContentPartPr>
            <p14:xfrm>
              <a:off x="2409927" y="1779521"/>
              <a:ext cx="6771600" cy="43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34E3B-92A5-A160-8AB4-1A86F60D2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287" y="1770881"/>
                <a:ext cx="6789240" cy="438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9FB3B5E-B8ED-D213-5BE4-FE94AFB01F3D}"/>
              </a:ext>
            </a:extLst>
          </p:cNvPr>
          <p:cNvGrpSpPr/>
          <p:nvPr/>
        </p:nvGrpSpPr>
        <p:grpSpPr>
          <a:xfrm>
            <a:off x="2466447" y="1510961"/>
            <a:ext cx="6662880" cy="4787280"/>
            <a:chOff x="2466447" y="1510961"/>
            <a:chExt cx="6662880" cy="47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08C81A-32E4-0676-8CDF-ECEE3900D403}"/>
                    </a:ext>
                  </a:extLst>
                </p14:cNvPr>
                <p14:cNvContentPartPr/>
                <p14:nvPr/>
              </p14:nvContentPartPr>
              <p14:xfrm>
                <a:off x="2466447" y="1859801"/>
                <a:ext cx="6662880" cy="443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08C81A-32E4-0676-8CDF-ECEE3900D4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7447" y="1851161"/>
                  <a:ext cx="6680520" cy="44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9B22BC-9924-45B6-E347-AF42527782FD}"/>
                    </a:ext>
                  </a:extLst>
                </p14:cNvPr>
                <p14:cNvContentPartPr/>
                <p14:nvPr/>
              </p14:nvContentPartPr>
              <p14:xfrm>
                <a:off x="2600367" y="1546241"/>
                <a:ext cx="133920" cy="20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9B22BC-9924-45B6-E347-AF42527782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1727" y="1537601"/>
                  <a:ext cx="151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4E40D9-9E56-680F-69CF-BA3944721618}"/>
                    </a:ext>
                  </a:extLst>
                </p14:cNvPr>
                <p14:cNvContentPartPr/>
                <p14:nvPr/>
              </p14:nvContentPartPr>
              <p14:xfrm>
                <a:off x="2788287" y="1564961"/>
                <a:ext cx="172080" cy="24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4E40D9-9E56-680F-69CF-BA39447216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9287" y="1555961"/>
                  <a:ext cx="189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4BFEB5-54AB-340C-76BF-52705BB1F175}"/>
                    </a:ext>
                  </a:extLst>
                </p14:cNvPr>
                <p14:cNvContentPartPr/>
                <p14:nvPr/>
              </p14:nvContentPartPr>
              <p14:xfrm>
                <a:off x="3008247" y="1510961"/>
                <a:ext cx="237600" cy="28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4BFEB5-54AB-340C-76BF-52705BB1F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9247" y="1501961"/>
                  <a:ext cx="255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D4CAC2-3CF6-489A-1DB9-407A2A04B072}"/>
                    </a:ext>
                  </a:extLst>
                </p14:cNvPr>
                <p14:cNvContentPartPr/>
                <p14:nvPr/>
              </p14:nvContentPartPr>
              <p14:xfrm>
                <a:off x="3118047" y="1539761"/>
                <a:ext cx="164160" cy="9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D4CAC2-3CF6-489A-1DB9-407A2A04B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9047" y="1531121"/>
                  <a:ext cx="1818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6A460C-2CD1-F1C0-F408-0EDE1EBEB7EC}"/>
                  </a:ext>
                </a:extLst>
              </p14:cNvPr>
              <p14:cNvContentPartPr/>
              <p14:nvPr/>
            </p14:nvContentPartPr>
            <p14:xfrm>
              <a:off x="3018687" y="2278841"/>
              <a:ext cx="5622840" cy="1031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6A460C-2CD1-F1C0-F408-0EDE1EBEB7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09687" y="2270201"/>
                <a:ext cx="5640480" cy="10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E85F1C6E-2A74-99EC-2DD7-10C820ACB4B1}"/>
              </a:ext>
            </a:extLst>
          </p:cNvPr>
          <p:cNvGrpSpPr/>
          <p:nvPr/>
        </p:nvGrpSpPr>
        <p:grpSpPr>
          <a:xfrm>
            <a:off x="3501087" y="2493401"/>
            <a:ext cx="5081040" cy="3308760"/>
            <a:chOff x="3501087" y="2493401"/>
            <a:chExt cx="5081040" cy="33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537C5-788A-5BD3-3BF7-4D0D78082101}"/>
                    </a:ext>
                  </a:extLst>
                </p14:cNvPr>
                <p14:cNvContentPartPr/>
                <p14:nvPr/>
              </p14:nvContentPartPr>
              <p14:xfrm>
                <a:off x="3501087" y="4463321"/>
                <a:ext cx="5081040" cy="133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537C5-788A-5BD3-3BF7-4D0D780821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2447" y="4454321"/>
                  <a:ext cx="509868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8A86A5-488D-7290-55BE-DC375BC2386D}"/>
                    </a:ext>
                  </a:extLst>
                </p14:cNvPr>
                <p14:cNvContentPartPr/>
                <p14:nvPr/>
              </p14:nvContentPartPr>
              <p14:xfrm>
                <a:off x="3972327" y="5093321"/>
                <a:ext cx="140760" cy="19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8A86A5-488D-7290-55BE-DC375BC238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3687" y="5084681"/>
                  <a:ext cx="158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2BFEA5-054D-6EC0-35EF-1CFC94A27897}"/>
                    </a:ext>
                  </a:extLst>
                </p14:cNvPr>
                <p14:cNvContentPartPr/>
                <p14:nvPr/>
              </p14:nvContentPartPr>
              <p14:xfrm>
                <a:off x="4175367" y="5104121"/>
                <a:ext cx="272520" cy="15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2BFEA5-054D-6EC0-35EF-1CFC94A278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6367" y="5095481"/>
                  <a:ext cx="290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924E4D-F837-3763-3135-CF4C919782D7}"/>
                    </a:ext>
                  </a:extLst>
                </p14:cNvPr>
                <p14:cNvContentPartPr/>
                <p14:nvPr/>
              </p14:nvContentPartPr>
              <p14:xfrm>
                <a:off x="3883047" y="4887761"/>
                <a:ext cx="735120" cy="48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924E4D-F837-3763-3135-CF4C919782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4047" y="4879121"/>
                  <a:ext cx="752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E1662F-525D-E435-7E18-055BF3844AB6}"/>
                    </a:ext>
                  </a:extLst>
                </p14:cNvPr>
                <p14:cNvContentPartPr/>
                <p14:nvPr/>
              </p14:nvContentPartPr>
              <p14:xfrm>
                <a:off x="3932007" y="5006921"/>
                <a:ext cx="788760" cy="46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E1662F-525D-E435-7E18-055BF3844A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3007" y="4997921"/>
                  <a:ext cx="8064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D91FC5-17CF-DBFB-F891-F62637EAADF2}"/>
                    </a:ext>
                  </a:extLst>
                </p14:cNvPr>
                <p14:cNvContentPartPr/>
                <p14:nvPr/>
              </p14:nvContentPartPr>
              <p14:xfrm>
                <a:off x="5723007" y="4936001"/>
                <a:ext cx="9504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D91FC5-17CF-DBFB-F891-F62637EAAD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14367" y="4927001"/>
                  <a:ext cx="112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91A955-07E9-2A18-A00F-BF12387A4016}"/>
                    </a:ext>
                  </a:extLst>
                </p14:cNvPr>
                <p14:cNvContentPartPr/>
                <p14:nvPr/>
              </p14:nvContentPartPr>
              <p14:xfrm>
                <a:off x="5939367" y="4945721"/>
                <a:ext cx="182880" cy="16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91A955-07E9-2A18-A00F-BF12387A40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0367" y="4936721"/>
                  <a:ext cx="20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BFF899-AF68-50B9-FD84-25F137040042}"/>
                    </a:ext>
                  </a:extLst>
                </p14:cNvPr>
                <p14:cNvContentPartPr/>
                <p14:nvPr/>
              </p14:nvContentPartPr>
              <p14:xfrm>
                <a:off x="5552727" y="4751681"/>
                <a:ext cx="742680" cy="442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BFF899-AF68-50B9-FD84-25F1370400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3727" y="4743041"/>
                  <a:ext cx="7603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EFF306-E001-8CE0-4F4D-2A90307D5D9B}"/>
                    </a:ext>
                  </a:extLst>
                </p14:cNvPr>
                <p14:cNvContentPartPr/>
                <p14:nvPr/>
              </p14:nvContentPartPr>
              <p14:xfrm>
                <a:off x="5520687" y="4857161"/>
                <a:ext cx="847440" cy="45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EFF306-E001-8CE0-4F4D-2A90307D5D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11687" y="4848521"/>
                  <a:ext cx="8650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2AC38C-0C34-F210-3788-7EF72E294B1C}"/>
                    </a:ext>
                  </a:extLst>
                </p14:cNvPr>
                <p14:cNvContentPartPr/>
                <p14:nvPr/>
              </p14:nvContentPartPr>
              <p14:xfrm>
                <a:off x="7550367" y="4848161"/>
                <a:ext cx="153360" cy="198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2AC38C-0C34-F210-3788-7EF72E294B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1367" y="4839161"/>
                  <a:ext cx="171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46D3FB-0138-E119-C3E8-7B37DC68C492}"/>
                    </a:ext>
                  </a:extLst>
                </p14:cNvPr>
                <p14:cNvContentPartPr/>
                <p14:nvPr/>
              </p14:nvContentPartPr>
              <p14:xfrm>
                <a:off x="7794087" y="4813241"/>
                <a:ext cx="341280" cy="18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46D3FB-0138-E119-C3E8-7B37DC68C4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5447" y="4804601"/>
                  <a:ext cx="358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11EF39-D96B-DE45-EA15-AACEE6966BEB}"/>
                    </a:ext>
                  </a:extLst>
                </p14:cNvPr>
                <p14:cNvContentPartPr/>
                <p14:nvPr/>
              </p14:nvContentPartPr>
              <p14:xfrm>
                <a:off x="7511127" y="4682561"/>
                <a:ext cx="779760" cy="41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11EF39-D96B-DE45-EA15-AACEE6966B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2127" y="4673561"/>
                  <a:ext cx="797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33256-A694-E698-7FBC-A3271A03F7A0}"/>
                    </a:ext>
                  </a:extLst>
                </p14:cNvPr>
                <p14:cNvContentPartPr/>
                <p14:nvPr/>
              </p14:nvContentPartPr>
              <p14:xfrm>
                <a:off x="7434807" y="4787681"/>
                <a:ext cx="927360" cy="36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33256-A694-E698-7FBC-A3271A03F7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25807" y="4778681"/>
                  <a:ext cx="945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288EEE-561C-886D-E9BF-B319C6718071}"/>
                    </a:ext>
                  </a:extLst>
                </p14:cNvPr>
                <p14:cNvContentPartPr/>
                <p14:nvPr/>
              </p14:nvContentPartPr>
              <p14:xfrm>
                <a:off x="8298087" y="4967321"/>
                <a:ext cx="19800" cy="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288EEE-561C-886D-E9BF-B319C67180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9087" y="4958321"/>
                  <a:ext cx="37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6D7055-D5A6-7073-AE1C-DC81DC963968}"/>
                    </a:ext>
                  </a:extLst>
                </p14:cNvPr>
                <p14:cNvContentPartPr/>
                <p14:nvPr/>
              </p14:nvContentPartPr>
              <p14:xfrm>
                <a:off x="3673527" y="2682761"/>
                <a:ext cx="118440" cy="15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6D7055-D5A6-7073-AE1C-DC81DC9639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4887" y="2674121"/>
                  <a:ext cx="136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DBB09-40E7-94E3-646A-AB044CBEA970}"/>
                    </a:ext>
                  </a:extLst>
                </p14:cNvPr>
                <p14:cNvContentPartPr/>
                <p14:nvPr/>
              </p14:nvContentPartPr>
              <p14:xfrm>
                <a:off x="3870087" y="2689241"/>
                <a:ext cx="235440" cy="14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DBB09-40E7-94E3-646A-AB044CBEA9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1087" y="2680601"/>
                  <a:ext cx="25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60FA05-21C5-F2FD-2A25-CF54F1EF293D}"/>
                    </a:ext>
                  </a:extLst>
                </p14:cNvPr>
                <p14:cNvContentPartPr/>
                <p14:nvPr/>
              </p14:nvContentPartPr>
              <p14:xfrm>
                <a:off x="3587127" y="2533361"/>
                <a:ext cx="629640" cy="322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60FA05-21C5-F2FD-2A25-CF54F1EF29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8487" y="2524721"/>
                  <a:ext cx="647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5AA597-3432-FA5D-FD4B-8A672F973016}"/>
                    </a:ext>
                  </a:extLst>
                </p14:cNvPr>
                <p14:cNvContentPartPr/>
                <p14:nvPr/>
              </p14:nvContentPartPr>
              <p14:xfrm>
                <a:off x="3629247" y="2671961"/>
                <a:ext cx="582840" cy="240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5AA597-3432-FA5D-FD4B-8A672F9730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20247" y="2663321"/>
                  <a:ext cx="600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B14127-A0DB-DEDD-FA35-C99D910B1441}"/>
                    </a:ext>
                  </a:extLst>
                </p14:cNvPr>
                <p14:cNvContentPartPr/>
                <p14:nvPr/>
              </p14:nvContentPartPr>
              <p14:xfrm>
                <a:off x="5411247" y="2665841"/>
                <a:ext cx="123480" cy="171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B14127-A0DB-DEDD-FA35-C99D910B14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02607" y="2657201"/>
                  <a:ext cx="141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F9F0D3-4812-E5D2-1308-B3E838666E1D}"/>
                    </a:ext>
                  </a:extLst>
                </p14:cNvPr>
                <p14:cNvContentPartPr/>
                <p14:nvPr/>
              </p14:nvContentPartPr>
              <p14:xfrm>
                <a:off x="5628687" y="2682041"/>
                <a:ext cx="233280" cy="16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F9F0D3-4812-E5D2-1308-B3E838666E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0047" y="2673401"/>
                  <a:ext cx="250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2C05CD-5DFC-2C65-541C-A05448D01AC3}"/>
                    </a:ext>
                  </a:extLst>
                </p14:cNvPr>
                <p14:cNvContentPartPr/>
                <p14:nvPr/>
              </p14:nvContentPartPr>
              <p14:xfrm>
                <a:off x="5393607" y="2543801"/>
                <a:ext cx="628920" cy="33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2C05CD-5DFC-2C65-541C-A05448D01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4967" y="2534801"/>
                  <a:ext cx="646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2B10C9-ADE3-A53F-889E-10A9DFF2D81D}"/>
                    </a:ext>
                  </a:extLst>
                </p14:cNvPr>
                <p14:cNvContentPartPr/>
                <p14:nvPr/>
              </p14:nvContentPartPr>
              <p14:xfrm>
                <a:off x="5429247" y="2650361"/>
                <a:ext cx="630000" cy="28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2B10C9-ADE3-A53F-889E-10A9DFF2D8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20247" y="2641721"/>
                  <a:ext cx="647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BC1548-BFB3-AB54-275A-946CF32CB1C4}"/>
                    </a:ext>
                  </a:extLst>
                </p14:cNvPr>
                <p14:cNvContentPartPr/>
                <p14:nvPr/>
              </p14:nvContentPartPr>
              <p14:xfrm>
                <a:off x="7270647" y="2650721"/>
                <a:ext cx="145440" cy="12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BC1548-BFB3-AB54-275A-946CF32CB1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2007" y="2642081"/>
                  <a:ext cx="163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C2CA6A-C092-7C5A-ACC3-E07BAA84044A}"/>
                    </a:ext>
                  </a:extLst>
                </p14:cNvPr>
                <p14:cNvContentPartPr/>
                <p14:nvPr/>
              </p14:nvContentPartPr>
              <p14:xfrm>
                <a:off x="7505007" y="2655761"/>
                <a:ext cx="219960" cy="14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C2CA6A-C092-7C5A-ACC3-E07BAA840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96007" y="2646761"/>
                  <a:ext cx="237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33CF86-079D-2ABF-9F1E-8393B3F4F016}"/>
                    </a:ext>
                  </a:extLst>
                </p14:cNvPr>
                <p14:cNvContentPartPr/>
                <p14:nvPr/>
              </p14:nvContentPartPr>
              <p14:xfrm>
                <a:off x="7261647" y="2493401"/>
                <a:ext cx="586800" cy="38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33CF86-079D-2ABF-9F1E-8393B3F4F0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3007" y="2484761"/>
                  <a:ext cx="6044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1556F3-8FC7-5BA4-0AE1-C6A3F15773EE}"/>
                    </a:ext>
                  </a:extLst>
                </p14:cNvPr>
                <p14:cNvContentPartPr/>
                <p14:nvPr/>
              </p14:nvContentPartPr>
              <p14:xfrm>
                <a:off x="7165527" y="2597081"/>
                <a:ext cx="772560" cy="30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1556F3-8FC7-5BA4-0AE1-C6A3F15773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56527" y="2588081"/>
                  <a:ext cx="790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262466-67BA-1E1B-3C01-0C329B76E3A7}"/>
                    </a:ext>
                  </a:extLst>
                </p14:cNvPr>
                <p14:cNvContentPartPr/>
                <p14:nvPr/>
              </p14:nvContentPartPr>
              <p14:xfrm>
                <a:off x="5842887" y="3631361"/>
                <a:ext cx="134280" cy="46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262466-67BA-1E1B-3C01-0C329B76E3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3887" y="3622361"/>
                  <a:ext cx="1519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9A7CF7-C9E6-0F16-62EF-CA7736741AF7}"/>
                    </a:ext>
                  </a:extLst>
                </p14:cNvPr>
                <p14:cNvContentPartPr/>
                <p14:nvPr/>
              </p14:nvContentPartPr>
              <p14:xfrm>
                <a:off x="5699607" y="3791561"/>
                <a:ext cx="174600" cy="25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9A7CF7-C9E6-0F16-62EF-CA7736741A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0607" y="3782561"/>
                  <a:ext cx="192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B56639-CF0B-9EF4-DBEA-02808908A906}"/>
                    </a:ext>
                  </a:extLst>
                </p14:cNvPr>
                <p14:cNvContentPartPr/>
                <p14:nvPr/>
              </p14:nvContentPartPr>
              <p14:xfrm>
                <a:off x="5914887" y="3778961"/>
                <a:ext cx="254880" cy="22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B56639-CF0B-9EF4-DBEA-02808908A9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5887" y="3769961"/>
                  <a:ext cx="272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021F8E-75B6-D16A-D303-4314D80A0966}"/>
                    </a:ext>
                  </a:extLst>
                </p14:cNvPr>
                <p14:cNvContentPartPr/>
                <p14:nvPr/>
              </p14:nvContentPartPr>
              <p14:xfrm>
                <a:off x="5598447" y="3628121"/>
                <a:ext cx="114840" cy="55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021F8E-75B6-D16A-D303-4314D80A09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89807" y="3619481"/>
                  <a:ext cx="1324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115995-7BA2-F99B-E7BF-3B23BC9FDF04}"/>
                    </a:ext>
                  </a:extLst>
                </p14:cNvPr>
                <p14:cNvContentPartPr/>
                <p14:nvPr/>
              </p14:nvContentPartPr>
              <p14:xfrm>
                <a:off x="5675487" y="3532721"/>
                <a:ext cx="748080" cy="49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115995-7BA2-F99B-E7BF-3B23BC9FDF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66487" y="3524081"/>
                  <a:ext cx="765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D04FE0-0186-3877-1E75-3355C6BD245C}"/>
                    </a:ext>
                  </a:extLst>
                </p14:cNvPr>
                <p14:cNvContentPartPr/>
                <p14:nvPr/>
              </p14:nvContentPartPr>
              <p14:xfrm>
                <a:off x="5593767" y="4032401"/>
                <a:ext cx="816120" cy="22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D04FE0-0186-3877-1E75-3355C6BD24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84767" y="4023401"/>
                  <a:ext cx="83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70AED7-642F-8132-207B-C5EB91D18C50}"/>
                    </a:ext>
                  </a:extLst>
                </p14:cNvPr>
                <p14:cNvContentPartPr/>
                <p14:nvPr/>
              </p14:nvContentPartPr>
              <p14:xfrm>
                <a:off x="4102287" y="3044561"/>
                <a:ext cx="1667160" cy="58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70AED7-642F-8132-207B-C5EB91D18C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3287" y="3035921"/>
                  <a:ext cx="16848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33CEC7-FD87-84EB-A979-31A9960AAB11}"/>
                    </a:ext>
                  </a:extLst>
                </p14:cNvPr>
                <p14:cNvContentPartPr/>
                <p14:nvPr/>
              </p14:nvContentPartPr>
              <p14:xfrm>
                <a:off x="5754687" y="2982281"/>
                <a:ext cx="158040" cy="538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33CEC7-FD87-84EB-A979-31A9960AAB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6047" y="2973641"/>
                  <a:ext cx="1756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E6CBDE-6A8A-41F0-4CDE-F7B114E92E87}"/>
                    </a:ext>
                  </a:extLst>
                </p14:cNvPr>
                <p14:cNvContentPartPr/>
                <p14:nvPr/>
              </p14:nvContentPartPr>
              <p14:xfrm>
                <a:off x="6149607" y="2908481"/>
                <a:ext cx="1089720" cy="56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E6CBDE-6A8A-41F0-4CDE-F7B114E92E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0607" y="2899841"/>
                  <a:ext cx="11073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A2CA4A-CC65-ECCC-D823-55BD3CDE7C78}"/>
                    </a:ext>
                  </a:extLst>
                </p14:cNvPr>
                <p14:cNvContentPartPr/>
                <p14:nvPr/>
              </p14:nvContentPartPr>
              <p14:xfrm>
                <a:off x="4626447" y="4288361"/>
                <a:ext cx="918720" cy="58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A2CA4A-CC65-ECCC-D823-55BD3CDE7C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17807" y="4279721"/>
                  <a:ext cx="9363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028685-F7F5-68E5-9276-27C96B81BBC3}"/>
                    </a:ext>
                  </a:extLst>
                </p14:cNvPr>
                <p14:cNvContentPartPr/>
                <p14:nvPr/>
              </p14:nvContentPartPr>
              <p14:xfrm>
                <a:off x="6024687" y="4167761"/>
                <a:ext cx="6120" cy="586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028685-F7F5-68E5-9276-27C96B81BB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16047" y="4158761"/>
                  <a:ext cx="237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40EF8D-BF36-6D45-72FE-F31EA4138DD4}"/>
                    </a:ext>
                  </a:extLst>
                </p14:cNvPr>
                <p14:cNvContentPartPr/>
                <p14:nvPr/>
              </p14:nvContentPartPr>
              <p14:xfrm>
                <a:off x="6414567" y="4152281"/>
                <a:ext cx="1424160" cy="47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40EF8D-BF36-6D45-72FE-F31EA4138D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5567" y="4143281"/>
                  <a:ext cx="14418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5E4526-5BA3-B94D-D86B-CE64BEEC973E}"/>
                    </a:ext>
                  </a:extLst>
                </p14:cNvPr>
                <p14:cNvContentPartPr/>
                <p14:nvPr/>
              </p14:nvContentPartPr>
              <p14:xfrm>
                <a:off x="4783767" y="4394921"/>
                <a:ext cx="1836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5E4526-5BA3-B94D-D86B-CE64BEEC97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74767" y="4385921"/>
                  <a:ext cx="36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5DFBDA-1FE7-0FE6-B609-4401687126D5}"/>
                    </a:ext>
                  </a:extLst>
                </p14:cNvPr>
                <p14:cNvContentPartPr/>
                <p14:nvPr/>
              </p14:nvContentPartPr>
              <p14:xfrm>
                <a:off x="4873407" y="4355681"/>
                <a:ext cx="111960" cy="16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5DFBDA-1FE7-0FE6-B609-4401687126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4767" y="4347041"/>
                  <a:ext cx="129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8A43EA-DE64-27C4-2791-D12F8DA2E94D}"/>
                    </a:ext>
                  </a:extLst>
                </p14:cNvPr>
                <p14:cNvContentPartPr/>
                <p14:nvPr/>
              </p14:nvContentPartPr>
              <p14:xfrm>
                <a:off x="4985367" y="4387721"/>
                <a:ext cx="87840" cy="98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8A43EA-DE64-27C4-2791-D12F8DA2E9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76727" y="4379081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E2FAC-49B4-B760-A2EC-0BC378A6F5E1}"/>
                    </a:ext>
                  </a:extLst>
                </p14:cNvPr>
                <p14:cNvContentPartPr/>
                <p14:nvPr/>
              </p14:nvContentPartPr>
              <p14:xfrm>
                <a:off x="5085087" y="4291601"/>
                <a:ext cx="82080" cy="167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E2FAC-49B4-B760-A2EC-0BC378A6F5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76447" y="4282961"/>
                  <a:ext cx="99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D1918D-5457-AB88-7200-0F6E898299FC}"/>
                    </a:ext>
                  </a:extLst>
                </p14:cNvPr>
                <p14:cNvContentPartPr/>
                <p14:nvPr/>
              </p14:nvContentPartPr>
              <p14:xfrm>
                <a:off x="5759007" y="4414001"/>
                <a:ext cx="17280" cy="11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D1918D-5457-AB88-7200-0F6E898299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0367" y="4405001"/>
                  <a:ext cx="34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81D413-0A0F-1F15-6DC1-943FC68A17DD}"/>
                    </a:ext>
                  </a:extLst>
                </p14:cNvPr>
                <p14:cNvContentPartPr/>
                <p14:nvPr/>
              </p14:nvContentPartPr>
              <p14:xfrm>
                <a:off x="5796087" y="4383041"/>
                <a:ext cx="120240" cy="11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81D413-0A0F-1F15-6DC1-943FC68A17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87087" y="4374401"/>
                  <a:ext cx="13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8DAA2D-E5EF-664A-A78D-F9383A2AC74E}"/>
                    </a:ext>
                  </a:extLst>
                </p14:cNvPr>
                <p14:cNvContentPartPr/>
                <p14:nvPr/>
              </p14:nvContentPartPr>
              <p14:xfrm>
                <a:off x="5913447" y="4390241"/>
                <a:ext cx="88560" cy="11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8DAA2D-E5EF-664A-A78D-F9383A2AC7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4447" y="4381601"/>
                  <a:ext cx="106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D2A0B2-807A-D44C-24D2-120B2087133D}"/>
                    </a:ext>
                  </a:extLst>
                </p14:cNvPr>
                <p14:cNvContentPartPr/>
                <p14:nvPr/>
              </p14:nvContentPartPr>
              <p14:xfrm>
                <a:off x="6032967" y="4337681"/>
                <a:ext cx="147960" cy="24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D2A0B2-807A-D44C-24D2-120B208713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24327" y="4329041"/>
                  <a:ext cx="165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9B7880-F9F6-DE73-4D1F-A2A9D168727B}"/>
                    </a:ext>
                  </a:extLst>
                </p14:cNvPr>
                <p14:cNvContentPartPr/>
                <p14:nvPr/>
              </p14:nvContentPartPr>
              <p14:xfrm>
                <a:off x="6835767" y="4247321"/>
                <a:ext cx="29880" cy="89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9B7880-F9F6-DE73-4D1F-A2A9D16872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6767" y="4238321"/>
                  <a:ext cx="4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D904A9-A8EE-6B62-2AE3-8C544DB9155D}"/>
                    </a:ext>
                  </a:extLst>
                </p14:cNvPr>
                <p14:cNvContentPartPr/>
                <p14:nvPr/>
              </p14:nvContentPartPr>
              <p14:xfrm>
                <a:off x="6894447" y="4255601"/>
                <a:ext cx="116280" cy="10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D904A9-A8EE-6B62-2AE3-8C544DB915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85447" y="4246961"/>
                  <a:ext cx="133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7EC187-07F6-220B-B19D-C20B978E7010}"/>
                    </a:ext>
                  </a:extLst>
                </p14:cNvPr>
                <p14:cNvContentPartPr/>
                <p14:nvPr/>
              </p14:nvContentPartPr>
              <p14:xfrm>
                <a:off x="7029807" y="4284041"/>
                <a:ext cx="126360" cy="8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7EC187-07F6-220B-B19D-C20B978E70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20807" y="4275041"/>
                  <a:ext cx="14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46BC75-7227-B1AA-BBB6-5B9210C3090C}"/>
                    </a:ext>
                  </a:extLst>
                </p14:cNvPr>
                <p14:cNvContentPartPr/>
                <p14:nvPr/>
              </p14:nvContentPartPr>
              <p14:xfrm>
                <a:off x="7190367" y="4194041"/>
                <a:ext cx="68400" cy="163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46BC75-7227-B1AA-BBB6-5B9210C309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1727" y="4185401"/>
                  <a:ext cx="8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BFCF03-C1E7-B307-A563-156C96A09639}"/>
                    </a:ext>
                  </a:extLst>
                </p14:cNvPr>
                <p14:cNvContentPartPr/>
                <p14:nvPr/>
              </p14:nvContentPartPr>
              <p14:xfrm>
                <a:off x="3521967" y="4328681"/>
                <a:ext cx="36000" cy="15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BFCF03-C1E7-B307-A563-156C96A096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12967" y="4320041"/>
                  <a:ext cx="53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784156-2308-6C24-F2CA-3F0093FB5E31}"/>
                    </a:ext>
                  </a:extLst>
                </p14:cNvPr>
                <p14:cNvContentPartPr/>
                <p14:nvPr/>
              </p14:nvContentPartPr>
              <p14:xfrm>
                <a:off x="3507207" y="4382321"/>
                <a:ext cx="137160" cy="109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784156-2308-6C24-F2CA-3F0093FB5E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98207" y="4373681"/>
                  <a:ext cx="154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D3A00B-A4CB-321F-4CC3-615A16C76FBC}"/>
                    </a:ext>
                  </a:extLst>
                </p14:cNvPr>
                <p14:cNvContentPartPr/>
                <p14:nvPr/>
              </p14:nvContentPartPr>
              <p14:xfrm>
                <a:off x="3634647" y="4252361"/>
                <a:ext cx="162000" cy="23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D3A00B-A4CB-321F-4CC3-615A16C76F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26007" y="4243721"/>
                  <a:ext cx="17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D03DFDD-BFB1-B107-5EC1-E50AAF063E5A}"/>
                    </a:ext>
                  </a:extLst>
                </p14:cNvPr>
                <p14:cNvContentPartPr/>
                <p14:nvPr/>
              </p14:nvContentPartPr>
              <p14:xfrm>
                <a:off x="3730047" y="4253081"/>
                <a:ext cx="257400" cy="172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D03DFDD-BFB1-B107-5EC1-E50AAF063E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21047" y="4244441"/>
                  <a:ext cx="275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B24EB6-17B1-5840-74F7-32F29EFD785B}"/>
                    </a:ext>
                  </a:extLst>
                </p14:cNvPr>
                <p14:cNvContentPartPr/>
                <p14:nvPr/>
              </p14:nvContentPartPr>
              <p14:xfrm>
                <a:off x="4052607" y="4272881"/>
                <a:ext cx="69120" cy="113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B24EB6-17B1-5840-74F7-32F29EFD78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43967" y="4264241"/>
                  <a:ext cx="8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5EFD30-1B75-47E0-973D-035A43FED1F3}"/>
                    </a:ext>
                  </a:extLst>
                </p14:cNvPr>
                <p14:cNvContentPartPr/>
                <p14:nvPr/>
              </p14:nvContentPartPr>
              <p14:xfrm>
                <a:off x="4109847" y="4252721"/>
                <a:ext cx="67680" cy="13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5EFD30-1B75-47E0-973D-035A43FED1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0847" y="4243721"/>
                  <a:ext cx="85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077CB1-F360-F5D6-7FAB-C8E8B1FD1209}"/>
                    </a:ext>
                  </a:extLst>
                </p14:cNvPr>
                <p14:cNvContentPartPr/>
                <p14:nvPr/>
              </p14:nvContentPartPr>
              <p14:xfrm>
                <a:off x="4202007" y="4246961"/>
                <a:ext cx="97920" cy="114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077CB1-F360-F5D6-7FAB-C8E8B1FD12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3367" y="4237961"/>
                  <a:ext cx="115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A9FF36-5FA4-AB95-E20A-00EB76BF8A1B}"/>
                    </a:ext>
                  </a:extLst>
                </p14:cNvPr>
                <p14:cNvContentPartPr/>
                <p14:nvPr/>
              </p14:nvContentPartPr>
              <p14:xfrm>
                <a:off x="4380207" y="4167761"/>
                <a:ext cx="61200" cy="18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A9FF36-5FA4-AB95-E20A-00EB76BF8A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1567" y="4158761"/>
                  <a:ext cx="78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D681AA-EF63-4C72-6ED2-43A80882DF71}"/>
                    </a:ext>
                  </a:extLst>
                </p14:cNvPr>
                <p14:cNvContentPartPr/>
                <p14:nvPr/>
              </p14:nvContentPartPr>
              <p14:xfrm>
                <a:off x="4469487" y="4255961"/>
                <a:ext cx="26640" cy="10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D681AA-EF63-4C72-6ED2-43A80882DF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60847" y="4246961"/>
                  <a:ext cx="44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4C0279-7DA3-BDC3-0BA3-EA43F29F380A}"/>
                    </a:ext>
                  </a:extLst>
                </p14:cNvPr>
                <p14:cNvContentPartPr/>
                <p14:nvPr/>
              </p14:nvContentPartPr>
              <p14:xfrm>
                <a:off x="4464087" y="4196561"/>
                <a:ext cx="360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4C0279-7DA3-BDC3-0BA3-EA43F29F38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55087" y="4187561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C3E250-AAF4-2322-BCC9-269D873653B6}"/>
                    </a:ext>
                  </a:extLst>
                </p14:cNvPr>
                <p14:cNvContentPartPr/>
                <p14:nvPr/>
              </p14:nvContentPartPr>
              <p14:xfrm>
                <a:off x="4515927" y="4184681"/>
                <a:ext cx="118440" cy="15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C3E250-AAF4-2322-BCC9-269D873653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06927" y="4175681"/>
                  <a:ext cx="136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0A01E7-B428-B34F-815C-D6612DCA0410}"/>
                    </a:ext>
                  </a:extLst>
                </p14:cNvPr>
                <p14:cNvContentPartPr/>
                <p14:nvPr/>
              </p14:nvContentPartPr>
              <p14:xfrm>
                <a:off x="3704847" y="4517321"/>
                <a:ext cx="59400" cy="19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0A01E7-B428-B34F-815C-D6612DCA04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96207" y="4508321"/>
                  <a:ext cx="77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8400B8-C9F5-8D8E-5105-DB9E533ACC67}"/>
                    </a:ext>
                  </a:extLst>
                </p14:cNvPr>
                <p14:cNvContentPartPr/>
                <p14:nvPr/>
              </p14:nvContentPartPr>
              <p14:xfrm>
                <a:off x="3807807" y="4578161"/>
                <a:ext cx="199800" cy="142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8400B8-C9F5-8D8E-5105-DB9E533ACC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98807" y="4569521"/>
                  <a:ext cx="21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96B49B-4092-F6DC-221B-2B0B28A7103B}"/>
                    </a:ext>
                  </a:extLst>
                </p14:cNvPr>
                <p14:cNvContentPartPr/>
                <p14:nvPr/>
              </p14:nvContentPartPr>
              <p14:xfrm>
                <a:off x="4055127" y="4495361"/>
                <a:ext cx="361800" cy="184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96B49B-4092-F6DC-221B-2B0B28A710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46487" y="4486361"/>
                  <a:ext cx="379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BDEC1A-F362-65A8-E299-411D819A2737}"/>
                    </a:ext>
                  </a:extLst>
                </p14:cNvPr>
                <p14:cNvContentPartPr/>
                <p14:nvPr/>
              </p14:nvContentPartPr>
              <p14:xfrm>
                <a:off x="4633287" y="4158401"/>
                <a:ext cx="52920" cy="79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BDEC1A-F362-65A8-E299-411D819A27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4647" y="4149401"/>
                  <a:ext cx="70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C2E6BA-6DFA-D9B4-F2E7-809A76B76B41}"/>
                    </a:ext>
                  </a:extLst>
                </p14:cNvPr>
                <p14:cNvContentPartPr/>
                <p14:nvPr/>
              </p14:nvContentPartPr>
              <p14:xfrm>
                <a:off x="4335927" y="4482041"/>
                <a:ext cx="142200" cy="101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C2E6BA-6DFA-D9B4-F2E7-809A76B76B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27287" y="4473041"/>
                  <a:ext cx="15984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7F840E9-2923-01D0-0546-F3E9A0A91BBB}"/>
                  </a:ext>
                </a:extLst>
              </p14:cNvPr>
              <p14:cNvContentPartPr/>
              <p14:nvPr/>
            </p14:nvContentPartPr>
            <p14:xfrm>
              <a:off x="4511607" y="3782561"/>
              <a:ext cx="1037880" cy="243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7F840E9-2923-01D0-0546-F3E9A0A91BB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02607" y="3773921"/>
                <a:ext cx="105552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9B93ED-BE44-9D4A-1E83-4275AC826A2D}"/>
              </a:ext>
            </a:extLst>
          </p:cNvPr>
          <p:cNvGrpSpPr/>
          <p:nvPr/>
        </p:nvGrpSpPr>
        <p:grpSpPr>
          <a:xfrm>
            <a:off x="3258447" y="3564761"/>
            <a:ext cx="1209600" cy="382680"/>
            <a:chOff x="3258447" y="3564761"/>
            <a:chExt cx="120960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0A1F9F-9981-11C6-8C4E-58717C3EE31B}"/>
                    </a:ext>
                  </a:extLst>
                </p14:cNvPr>
                <p14:cNvContentPartPr/>
                <p14:nvPr/>
              </p14:nvContentPartPr>
              <p14:xfrm>
                <a:off x="3258447" y="3775721"/>
                <a:ext cx="122760" cy="4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0A1F9F-9981-11C6-8C4E-58717C3EE3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807" y="3766721"/>
                  <a:ext cx="140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EDD18A-5F48-7343-CBC7-2DC9CDF42021}"/>
                    </a:ext>
                  </a:extLst>
                </p14:cNvPr>
                <p14:cNvContentPartPr/>
                <p14:nvPr/>
              </p14:nvContentPartPr>
              <p14:xfrm>
                <a:off x="3359247" y="3802361"/>
                <a:ext cx="17640" cy="12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EDD18A-5F48-7343-CBC7-2DC9CDF420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50247" y="3793361"/>
                  <a:ext cx="3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2F7D55-7757-8647-40C7-5AEF18EE2920}"/>
                    </a:ext>
                  </a:extLst>
                </p14:cNvPr>
                <p14:cNvContentPartPr/>
                <p14:nvPr/>
              </p14:nvContentPartPr>
              <p14:xfrm>
                <a:off x="3332967" y="3825761"/>
                <a:ext cx="171360" cy="121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2F7D55-7757-8647-40C7-5AEF18EE29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23967" y="3816761"/>
                  <a:ext cx="189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EB85329-A9F2-3718-798B-BEE1D181DB82}"/>
                    </a:ext>
                  </a:extLst>
                </p14:cNvPr>
                <p14:cNvContentPartPr/>
                <p14:nvPr/>
              </p14:nvContentPartPr>
              <p14:xfrm>
                <a:off x="3563367" y="3722441"/>
                <a:ext cx="21600" cy="20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EB85329-A9F2-3718-798B-BEE1D181DB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54367" y="3713441"/>
                  <a:ext cx="39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29E6F1-34D9-54FA-70A4-97808597115D}"/>
                    </a:ext>
                  </a:extLst>
                </p14:cNvPr>
                <p14:cNvContentPartPr/>
                <p14:nvPr/>
              </p14:nvContentPartPr>
              <p14:xfrm>
                <a:off x="3515127" y="3744041"/>
                <a:ext cx="109440" cy="77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29E6F1-34D9-54FA-70A4-9780859711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06487" y="3735041"/>
                  <a:ext cx="127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1E4E11-5C87-B8FB-A437-C2D7C8BFFFA7}"/>
                    </a:ext>
                  </a:extLst>
                </p14:cNvPr>
                <p14:cNvContentPartPr/>
                <p14:nvPr/>
              </p14:nvContentPartPr>
              <p14:xfrm>
                <a:off x="3670647" y="3756641"/>
                <a:ext cx="96840" cy="11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1E4E11-5C87-B8FB-A437-C2D7C8BFFF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61647" y="3748001"/>
                  <a:ext cx="114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0ECED9D-D556-7D82-1569-8A8E932F9FD2}"/>
                    </a:ext>
                  </a:extLst>
                </p14:cNvPr>
                <p14:cNvContentPartPr/>
                <p14:nvPr/>
              </p14:nvContentPartPr>
              <p14:xfrm>
                <a:off x="3773607" y="3728201"/>
                <a:ext cx="77400" cy="12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0ECED9D-D556-7D82-1569-8A8E932F9F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64967" y="3719201"/>
                  <a:ext cx="95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FB3281-E8B3-0E1B-548F-D4041C19A620}"/>
                    </a:ext>
                  </a:extLst>
                </p14:cNvPr>
                <p14:cNvContentPartPr/>
                <p14:nvPr/>
              </p14:nvContentPartPr>
              <p14:xfrm>
                <a:off x="3890247" y="3693641"/>
                <a:ext cx="132840" cy="136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FB3281-E8B3-0E1B-548F-D4041C19A6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81607" y="3685001"/>
                  <a:ext cx="150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E93AE03-6FC7-B8F8-7E04-19161DF856D9}"/>
                    </a:ext>
                  </a:extLst>
                </p14:cNvPr>
                <p14:cNvContentPartPr/>
                <p14:nvPr/>
              </p14:nvContentPartPr>
              <p14:xfrm>
                <a:off x="4038207" y="3608321"/>
                <a:ext cx="128880" cy="263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E93AE03-6FC7-B8F8-7E04-19161DF856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9207" y="3599321"/>
                  <a:ext cx="146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1AAEC2-2534-38F9-82B4-8813809807C1}"/>
                    </a:ext>
                  </a:extLst>
                </p14:cNvPr>
                <p14:cNvContentPartPr/>
                <p14:nvPr/>
              </p14:nvContentPartPr>
              <p14:xfrm>
                <a:off x="4275807" y="3667361"/>
                <a:ext cx="91080" cy="17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1AAEC2-2534-38F9-82B4-881380980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67167" y="3658361"/>
                  <a:ext cx="108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FDA0CE-BCBE-3F14-52B7-6FA69B5C0E3A}"/>
                    </a:ext>
                  </a:extLst>
                </p14:cNvPr>
                <p14:cNvContentPartPr/>
                <p14:nvPr/>
              </p14:nvContentPartPr>
              <p14:xfrm>
                <a:off x="4370487" y="3676001"/>
                <a:ext cx="9720" cy="12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FDA0CE-BCBE-3F14-52B7-6FA69B5C0E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61847" y="3667361"/>
                  <a:ext cx="2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255582-FA32-34ED-A325-CB2083081C97}"/>
                    </a:ext>
                  </a:extLst>
                </p14:cNvPr>
                <p14:cNvContentPartPr/>
                <p14:nvPr/>
              </p14:nvContentPartPr>
              <p14:xfrm>
                <a:off x="4355367" y="3564761"/>
                <a:ext cx="112680" cy="27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255582-FA32-34ED-A325-CB2083081C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46727" y="3555761"/>
                  <a:ext cx="13032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67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8EE1-F489-0A1D-EE3B-A7862B0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163-17F6-6750-461A-1DE05476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0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78C6-801F-97BF-E637-DCBB8ED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</a:t>
            </a:r>
            <a:endParaRPr lang="en-IN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DDBB752D-21C6-B0F2-54D7-17A2F3189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22268"/>
              </p:ext>
            </p:extLst>
          </p:nvPr>
        </p:nvGraphicFramePr>
        <p:xfrm>
          <a:off x="838200" y="1825625"/>
          <a:ext cx="642704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524">
                  <a:extLst>
                    <a:ext uri="{9D8B030D-6E8A-4147-A177-3AD203B41FA5}">
                      <a16:colId xmlns:a16="http://schemas.microsoft.com/office/drawing/2014/main" val="4256763547"/>
                    </a:ext>
                  </a:extLst>
                </a:gridCol>
                <a:gridCol w="3213524">
                  <a:extLst>
                    <a:ext uri="{9D8B030D-6E8A-4147-A177-3AD203B41FA5}">
                      <a16:colId xmlns:a16="http://schemas.microsoft.com/office/drawing/2014/main" val="330927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sets,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 VMs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VMs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917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E344D-988B-147A-379B-F3434239BC63}"/>
              </a:ext>
            </a:extLst>
          </p:cNvPr>
          <p:cNvGrpSpPr/>
          <p:nvPr/>
        </p:nvGrpSpPr>
        <p:grpSpPr>
          <a:xfrm>
            <a:off x="7377567" y="2301161"/>
            <a:ext cx="3883680" cy="591480"/>
            <a:chOff x="7377567" y="2301161"/>
            <a:chExt cx="388368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14:cNvPr>
                <p14:cNvContentPartPr/>
                <p14:nvPr/>
              </p14:nvContentPartPr>
              <p14:xfrm>
                <a:off x="10210407" y="2460641"/>
                <a:ext cx="2268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1407" y="2451641"/>
                  <a:ext cx="40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14:cNvPr>
                <p14:cNvContentPartPr/>
                <p14:nvPr/>
              </p14:nvContentPartPr>
              <p14:xfrm>
                <a:off x="10208967" y="2414921"/>
                <a:ext cx="110520" cy="25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99967" y="2405921"/>
                  <a:ext cx="12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14:cNvPr>
                <p14:cNvContentPartPr/>
                <p14:nvPr/>
              </p14:nvContentPartPr>
              <p14:xfrm>
                <a:off x="10360887" y="2539121"/>
                <a:ext cx="196200" cy="14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51887" y="2530121"/>
                  <a:ext cx="213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14:cNvPr>
                <p14:cNvContentPartPr/>
                <p14:nvPr/>
              </p14:nvContentPartPr>
              <p14:xfrm>
                <a:off x="10593087" y="2450201"/>
                <a:ext cx="36000" cy="22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4087" y="2441201"/>
                  <a:ext cx="53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14:cNvPr>
                <p14:cNvContentPartPr/>
                <p14:nvPr/>
              </p14:nvContentPartPr>
              <p14:xfrm>
                <a:off x="10585167" y="2494841"/>
                <a:ext cx="70560" cy="152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6527" y="2486201"/>
                  <a:ext cx="88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14:cNvPr>
                <p14:cNvContentPartPr/>
                <p14:nvPr/>
              </p14:nvContentPartPr>
              <p14:xfrm>
                <a:off x="10705047" y="2449121"/>
                <a:ext cx="405720" cy="18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6047" y="2440481"/>
                  <a:ext cx="42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14:cNvPr>
                <p14:cNvContentPartPr/>
                <p14:nvPr/>
              </p14:nvContentPartPr>
              <p14:xfrm>
                <a:off x="10139487" y="2301161"/>
                <a:ext cx="1121760" cy="44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0847" y="2292521"/>
                  <a:ext cx="1139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14:cNvPr>
                <p14:cNvContentPartPr/>
                <p14:nvPr/>
              </p14:nvContentPartPr>
              <p14:xfrm>
                <a:off x="9992247" y="2423561"/>
                <a:ext cx="1230840" cy="34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3247" y="2414561"/>
                  <a:ext cx="124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14:cNvPr>
                <p14:cNvContentPartPr/>
                <p14:nvPr/>
              </p14:nvContentPartPr>
              <p14:xfrm>
                <a:off x="7575927" y="2596721"/>
                <a:ext cx="16200" cy="22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7287" y="2588081"/>
                  <a:ext cx="3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14:cNvPr>
                <p14:cNvContentPartPr/>
                <p14:nvPr/>
              </p14:nvContentPartPr>
              <p14:xfrm>
                <a:off x="7570887" y="2547041"/>
                <a:ext cx="14688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2247" y="2538041"/>
                  <a:ext cx="16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14:cNvPr>
                <p14:cNvContentPartPr/>
                <p14:nvPr/>
              </p14:nvContentPartPr>
              <p14:xfrm>
                <a:off x="7565127" y="2679881"/>
                <a:ext cx="128880" cy="6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6487" y="2671241"/>
                  <a:ext cx="14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14:cNvPr>
                <p14:cNvContentPartPr/>
                <p14:nvPr/>
              </p14:nvContentPartPr>
              <p14:xfrm>
                <a:off x="7735407" y="2645681"/>
                <a:ext cx="202320" cy="14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6767" y="2636681"/>
                  <a:ext cx="219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14:cNvPr>
                <p14:cNvContentPartPr/>
                <p14:nvPr/>
              </p14:nvContentPartPr>
              <p14:xfrm>
                <a:off x="7986687" y="2649281"/>
                <a:ext cx="14184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7687" y="2640641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14:cNvPr>
                <p14:cNvContentPartPr/>
                <p14:nvPr/>
              </p14:nvContentPartPr>
              <p14:xfrm>
                <a:off x="8100807" y="2543801"/>
                <a:ext cx="125640" cy="18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2167" y="2534801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14:cNvPr>
                <p14:cNvContentPartPr/>
                <p14:nvPr/>
              </p14:nvContentPartPr>
              <p14:xfrm>
                <a:off x="8213487" y="2446241"/>
                <a:ext cx="473040" cy="30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04847" y="2437241"/>
                  <a:ext cx="490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14:cNvPr>
                <p14:cNvContentPartPr/>
                <p14:nvPr/>
              </p14:nvContentPartPr>
              <p14:xfrm>
                <a:off x="9298527" y="2462801"/>
                <a:ext cx="8352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9527" y="2454161"/>
                  <a:ext cx="10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14:cNvPr>
                <p14:cNvContentPartPr/>
                <p14:nvPr/>
              </p14:nvContentPartPr>
              <p14:xfrm>
                <a:off x="9409407" y="2521121"/>
                <a:ext cx="16920" cy="15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0407" y="2512481"/>
                  <a:ext cx="34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14:cNvPr>
                <p14:cNvContentPartPr/>
                <p14:nvPr/>
              </p14:nvContentPartPr>
              <p14:xfrm>
                <a:off x="9401487" y="2497361"/>
                <a:ext cx="92880" cy="19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2487" y="2488361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14:cNvPr>
                <p14:cNvContentPartPr/>
                <p14:nvPr/>
              </p14:nvContentPartPr>
              <p14:xfrm>
                <a:off x="9233367" y="2390801"/>
                <a:ext cx="348840" cy="32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4727" y="2382161"/>
                  <a:ext cx="36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14:cNvPr>
                <p14:cNvContentPartPr/>
                <p14:nvPr/>
              </p14:nvContentPartPr>
              <p14:xfrm>
                <a:off x="9145887" y="2451281"/>
                <a:ext cx="450360" cy="38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36887" y="2442641"/>
                  <a:ext cx="468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14:cNvPr>
                <p14:cNvContentPartPr/>
                <p14:nvPr/>
              </p14:nvContentPartPr>
              <p14:xfrm>
                <a:off x="7399527" y="2322761"/>
                <a:ext cx="1382760" cy="44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0887" y="2313761"/>
                  <a:ext cx="140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14:cNvPr>
                <p14:cNvContentPartPr/>
                <p14:nvPr/>
              </p14:nvContentPartPr>
              <p14:xfrm>
                <a:off x="7377567" y="2442641"/>
                <a:ext cx="126144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8927" y="2434001"/>
                  <a:ext cx="1279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14:cNvPr>
                <p14:cNvContentPartPr/>
                <p14:nvPr/>
              </p14:nvContentPartPr>
              <p14:xfrm>
                <a:off x="8713527" y="2628401"/>
                <a:ext cx="39384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4887" y="2619401"/>
                  <a:ext cx="41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14:cNvPr>
                <p14:cNvContentPartPr/>
                <p14:nvPr/>
              </p14:nvContentPartPr>
              <p14:xfrm>
                <a:off x="8729007" y="2597441"/>
                <a:ext cx="118080" cy="15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0007" y="2588801"/>
                  <a:ext cx="135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14:cNvPr>
                <p14:cNvContentPartPr/>
                <p14:nvPr/>
              </p14:nvContentPartPr>
              <p14:xfrm>
                <a:off x="9562047" y="2530481"/>
                <a:ext cx="451440" cy="9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407" y="2521481"/>
                  <a:ext cx="46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14:cNvPr>
                <p14:cNvContentPartPr/>
                <p14:nvPr/>
              </p14:nvContentPartPr>
              <p14:xfrm>
                <a:off x="9548007" y="2501321"/>
                <a:ext cx="124200" cy="14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9007" y="2492321"/>
                  <a:ext cx="14184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65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DCD-1881-4349-79DD-B5ACFF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0E93-84EB-EE01-7AA2-B86FFCBC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 balancer rule is used to define how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1D2-5AC9-B952-B33C-279CCF3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EFA-D1E9-87EB-212C-EB94B73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5-tuple</a:t>
            </a:r>
          </a:p>
          <a:p>
            <a:pPr lvl="1"/>
            <a:r>
              <a:rPr lang="en-US" dirty="0"/>
              <a:t>Source IP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IP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Protocol Type</a:t>
            </a:r>
            <a:endParaRPr lang="en-IN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781D7D7-3DAB-5133-31CF-B00C3BFC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1555347"/>
            <a:ext cx="553435" cy="55343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9CA297F-EDAD-4A66-7C2D-1A14470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2597840"/>
            <a:ext cx="553435" cy="55343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60D4AD-687F-8F96-186D-B716FFD0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3640333"/>
            <a:ext cx="553435" cy="5534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FAD0F1-E448-2C01-B9EB-3C04DBB88336}"/>
              </a:ext>
            </a:extLst>
          </p:cNvPr>
          <p:cNvSpPr/>
          <p:nvPr/>
        </p:nvSpPr>
        <p:spPr>
          <a:xfrm>
            <a:off x="10576173" y="1159563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864AAF-3C75-2F27-FBEC-2B50F7BE7ACA}"/>
              </a:ext>
            </a:extLst>
          </p:cNvPr>
          <p:cNvGrpSpPr/>
          <p:nvPr/>
        </p:nvGrpSpPr>
        <p:grpSpPr>
          <a:xfrm>
            <a:off x="7686087" y="394601"/>
            <a:ext cx="2366280" cy="975240"/>
            <a:chOff x="7686087" y="394601"/>
            <a:chExt cx="236628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14:cNvPr>
                <p14:cNvContentPartPr/>
                <p14:nvPr/>
              </p14:nvContentPartPr>
              <p14:xfrm>
                <a:off x="7686087" y="742361"/>
                <a:ext cx="132480" cy="20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7087" y="7333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14:cNvPr>
                <p14:cNvContentPartPr/>
                <p14:nvPr/>
              </p14:nvContentPartPr>
              <p14:xfrm>
                <a:off x="7874007" y="752081"/>
                <a:ext cx="17424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5367" y="743441"/>
                  <a:ext cx="191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14:cNvPr>
                <p14:cNvContentPartPr/>
                <p14:nvPr/>
              </p14:nvContentPartPr>
              <p14:xfrm>
                <a:off x="8024127" y="693041"/>
                <a:ext cx="100440" cy="19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5487" y="684041"/>
                  <a:ext cx="11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14:cNvPr>
                <p14:cNvContentPartPr/>
                <p14:nvPr/>
              </p14:nvContentPartPr>
              <p14:xfrm>
                <a:off x="8140767" y="710681"/>
                <a:ext cx="131040" cy="161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1767" y="701681"/>
                  <a:ext cx="14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14:cNvPr>
                <p14:cNvContentPartPr/>
                <p14:nvPr/>
              </p14:nvContentPartPr>
              <p14:xfrm>
                <a:off x="8288367" y="522041"/>
                <a:ext cx="47520" cy="306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9367" y="513401"/>
                  <a:ext cx="65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14:cNvPr>
                <p14:cNvContentPartPr/>
                <p14:nvPr/>
              </p14:nvContentPartPr>
              <p14:xfrm>
                <a:off x="8382327" y="679001"/>
                <a:ext cx="102240" cy="126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3327" y="670001"/>
                  <a:ext cx="119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14:cNvPr>
                <p14:cNvContentPartPr/>
                <p14:nvPr/>
              </p14:nvContentPartPr>
              <p14:xfrm>
                <a:off x="8522727" y="670721"/>
                <a:ext cx="198000" cy="16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13727" y="662081"/>
                  <a:ext cx="21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14:cNvPr>
                <p14:cNvContentPartPr/>
                <p14:nvPr/>
              </p14:nvContentPartPr>
              <p14:xfrm>
                <a:off x="9003687" y="609881"/>
                <a:ext cx="2746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94687" y="600881"/>
                  <a:ext cx="29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14:cNvPr>
                <p14:cNvContentPartPr/>
                <p14:nvPr/>
              </p14:nvContentPartPr>
              <p14:xfrm>
                <a:off x="9333087" y="403601"/>
                <a:ext cx="189360" cy="320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4087" y="394961"/>
                  <a:ext cx="20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14:cNvPr>
                <p14:cNvContentPartPr/>
                <p14:nvPr/>
              </p14:nvContentPartPr>
              <p14:xfrm>
                <a:off x="9509847" y="537161"/>
                <a:ext cx="222480" cy="145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01207" y="528161"/>
                  <a:ext cx="240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14:cNvPr>
                <p14:cNvContentPartPr/>
                <p14:nvPr/>
              </p14:nvContentPartPr>
              <p14:xfrm>
                <a:off x="9672207" y="394601"/>
                <a:ext cx="23040" cy="4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3207" y="385601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14:cNvPr>
                <p14:cNvContentPartPr/>
                <p14:nvPr/>
              </p14:nvContentPartPr>
              <p14:xfrm>
                <a:off x="9838527" y="542201"/>
                <a:ext cx="213840" cy="15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29527" y="533561"/>
                  <a:ext cx="23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14:cNvPr>
                <p14:cNvContentPartPr/>
                <p14:nvPr/>
              </p14:nvContentPartPr>
              <p14:xfrm>
                <a:off x="7844487" y="1123241"/>
                <a:ext cx="102960" cy="24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5847" y="1114601"/>
                  <a:ext cx="12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14:cNvPr>
                <p14:cNvContentPartPr/>
                <p14:nvPr/>
              </p14:nvContentPartPr>
              <p14:xfrm>
                <a:off x="7815327" y="1026401"/>
                <a:ext cx="579600" cy="312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6687" y="1017761"/>
                  <a:ext cx="597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14:cNvPr>
                <p14:cNvContentPartPr/>
                <p14:nvPr/>
              </p14:nvContentPartPr>
              <p14:xfrm>
                <a:off x="8559447" y="1050521"/>
                <a:ext cx="88920" cy="20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50807" y="1041881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14:cNvPr>
                <p14:cNvContentPartPr/>
                <p14:nvPr/>
              </p14:nvContentPartPr>
              <p14:xfrm>
                <a:off x="8565567" y="959441"/>
                <a:ext cx="22212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6567" y="950801"/>
                  <a:ext cx="23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14:cNvPr>
                <p14:cNvContentPartPr/>
                <p14:nvPr/>
              </p14:nvContentPartPr>
              <p14:xfrm>
                <a:off x="8707767" y="943601"/>
                <a:ext cx="240480" cy="29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9127" y="934601"/>
                  <a:ext cx="258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14:cNvPr>
                <p14:cNvContentPartPr/>
                <p14:nvPr/>
              </p14:nvContentPartPr>
              <p14:xfrm>
                <a:off x="8795967" y="1004441"/>
                <a:ext cx="218520" cy="23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86967" y="995801"/>
                  <a:ext cx="23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14:cNvPr>
                <p14:cNvContentPartPr/>
                <p14:nvPr/>
              </p14:nvContentPartPr>
              <p14:xfrm>
                <a:off x="9092967" y="1009841"/>
                <a:ext cx="199080" cy="14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84327" y="1001201"/>
                  <a:ext cx="21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14:cNvPr>
                <p14:cNvContentPartPr/>
                <p14:nvPr/>
              </p14:nvContentPartPr>
              <p14:xfrm>
                <a:off x="9223647" y="824441"/>
                <a:ext cx="204480" cy="28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14647" y="815801"/>
                  <a:ext cx="22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14:cNvPr>
                <p14:cNvContentPartPr/>
                <p14:nvPr/>
              </p14:nvContentPartPr>
              <p14:xfrm>
                <a:off x="9396087" y="922361"/>
                <a:ext cx="311040" cy="32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87087" y="913721"/>
                  <a:ext cx="328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0F28F98-91B1-3BF3-39C2-FE57E628047B}"/>
                  </a:ext>
                </a:extLst>
              </p14:cNvPr>
              <p14:cNvContentPartPr/>
              <p14:nvPr/>
            </p14:nvContentPartPr>
            <p14:xfrm>
              <a:off x="7669527" y="1800761"/>
              <a:ext cx="3331800" cy="10458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0F28F98-91B1-3BF3-39C2-FE57E628047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660887" y="1792121"/>
                <a:ext cx="3349440" cy="10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53D9C34-7DBB-FA03-D733-BF0D0DE71FE9}"/>
              </a:ext>
            </a:extLst>
          </p:cNvPr>
          <p:cNvGrpSpPr/>
          <p:nvPr/>
        </p:nvGrpSpPr>
        <p:grpSpPr>
          <a:xfrm>
            <a:off x="4231887" y="1779521"/>
            <a:ext cx="6753960" cy="2131200"/>
            <a:chOff x="4231887" y="1779521"/>
            <a:chExt cx="6753960" cy="21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7C8C3E-FCC2-3ABE-CE89-EC54EAE58B0C}"/>
                    </a:ext>
                  </a:extLst>
                </p14:cNvPr>
                <p14:cNvContentPartPr/>
                <p14:nvPr/>
              </p14:nvContentPartPr>
              <p14:xfrm>
                <a:off x="5461647" y="2948081"/>
                <a:ext cx="292680" cy="40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7C8C3E-FCC2-3ABE-CE89-EC54EAE58B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52647" y="2939081"/>
                  <a:ext cx="31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28D3FB-0366-73CA-4D5C-24AE0D815DB8}"/>
                    </a:ext>
                  </a:extLst>
                </p14:cNvPr>
                <p14:cNvContentPartPr/>
                <p14:nvPr/>
              </p14:nvContentPartPr>
              <p14:xfrm>
                <a:off x="5363007" y="2969681"/>
                <a:ext cx="596520" cy="62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28D3FB-0366-73CA-4D5C-24AE0D815D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54367" y="2961041"/>
                  <a:ext cx="6141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9D4208-B1FB-5774-450E-BCB46815B51B}"/>
                    </a:ext>
                  </a:extLst>
                </p14:cNvPr>
                <p14:cNvContentPartPr/>
                <p14:nvPr/>
              </p14:nvContentPartPr>
              <p14:xfrm>
                <a:off x="5378127" y="3435881"/>
                <a:ext cx="628920" cy="25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9D4208-B1FB-5774-450E-BCB46815B5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69127" y="3426881"/>
                  <a:ext cx="646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D9863E-0F67-5AAC-6C2F-8BA8451365ED}"/>
                    </a:ext>
                  </a:extLst>
                </p14:cNvPr>
                <p14:cNvContentPartPr/>
                <p14:nvPr/>
              </p14:nvContentPartPr>
              <p14:xfrm>
                <a:off x="4506567" y="2796521"/>
                <a:ext cx="973800" cy="26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D9863E-0F67-5AAC-6C2F-8BA8451365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97567" y="2787521"/>
                  <a:ext cx="991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23A2D7-1610-24A7-B062-AF94AE67A409}"/>
                    </a:ext>
                  </a:extLst>
                </p14:cNvPr>
                <p14:cNvContentPartPr/>
                <p14:nvPr/>
              </p14:nvContentPartPr>
              <p14:xfrm>
                <a:off x="4375887" y="3242921"/>
                <a:ext cx="953640" cy="10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23A2D7-1610-24A7-B062-AF94AE67A4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67247" y="3233921"/>
                  <a:ext cx="971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EBDC53-2448-D0FD-79F8-8808BC49A634}"/>
                    </a:ext>
                  </a:extLst>
                </p14:cNvPr>
                <p14:cNvContentPartPr/>
                <p14:nvPr/>
              </p14:nvContentPartPr>
              <p14:xfrm>
                <a:off x="4231887" y="3476561"/>
                <a:ext cx="1174320" cy="434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EBDC53-2448-D0FD-79F8-8808BC49A6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22887" y="3467921"/>
                  <a:ext cx="1191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024CE4-9FBA-05D4-B3C4-3DDEEC22471E}"/>
                    </a:ext>
                  </a:extLst>
                </p14:cNvPr>
                <p14:cNvContentPartPr/>
                <p14:nvPr/>
              </p14:nvContentPartPr>
              <p14:xfrm>
                <a:off x="4471647" y="2601761"/>
                <a:ext cx="72000" cy="171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024CE4-9FBA-05D4-B3C4-3DDEEC2247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62647" y="2593121"/>
                  <a:ext cx="89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A26C59-9073-CADF-D52B-37788066F4A5}"/>
                    </a:ext>
                  </a:extLst>
                </p14:cNvPr>
                <p14:cNvContentPartPr/>
                <p14:nvPr/>
              </p14:nvContentPartPr>
              <p14:xfrm>
                <a:off x="4624287" y="2682761"/>
                <a:ext cx="42840" cy="6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A26C59-9073-CADF-D52B-37788066F4A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15647" y="2674121"/>
                  <a:ext cx="60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C51757-2BB0-C2A8-2BB2-840914F8759F}"/>
                    </a:ext>
                  </a:extLst>
                </p14:cNvPr>
                <p14:cNvContentPartPr/>
                <p14:nvPr/>
              </p14:nvContentPartPr>
              <p14:xfrm>
                <a:off x="4745607" y="2667281"/>
                <a:ext cx="90360" cy="11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C51757-2BB0-C2A8-2BB2-840914F875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36967" y="2658641"/>
                  <a:ext cx="10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882F27-FF63-88DE-A84E-8B2DB3F994EE}"/>
                    </a:ext>
                  </a:extLst>
                </p14:cNvPr>
                <p14:cNvContentPartPr/>
                <p14:nvPr/>
              </p14:nvContentPartPr>
              <p14:xfrm>
                <a:off x="4878807" y="2704361"/>
                <a:ext cx="102240" cy="8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882F27-FF63-88DE-A84E-8B2DB3F994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69807" y="2695721"/>
                  <a:ext cx="119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72878A-BC36-9721-A870-89EAF4953907}"/>
                    </a:ext>
                  </a:extLst>
                </p14:cNvPr>
                <p14:cNvContentPartPr/>
                <p14:nvPr/>
              </p14:nvContentPartPr>
              <p14:xfrm>
                <a:off x="4988247" y="2713361"/>
                <a:ext cx="81000" cy="127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72878A-BC36-9721-A870-89EAF49539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79247" y="2704721"/>
                  <a:ext cx="9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00D23A-1A59-65F4-0A2A-3E8840E40BC4}"/>
                    </a:ext>
                  </a:extLst>
                </p14:cNvPr>
                <p14:cNvContentPartPr/>
                <p14:nvPr/>
              </p14:nvContentPartPr>
              <p14:xfrm>
                <a:off x="5077167" y="2679521"/>
                <a:ext cx="127800" cy="196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00D23A-1A59-65F4-0A2A-3E8840E40BC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68527" y="2670521"/>
                  <a:ext cx="145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8A5A36-0286-007D-7753-1EEFB839FD39}"/>
                    </a:ext>
                  </a:extLst>
                </p14:cNvPr>
                <p14:cNvContentPartPr/>
                <p14:nvPr/>
              </p14:nvContentPartPr>
              <p14:xfrm>
                <a:off x="5149167" y="2682761"/>
                <a:ext cx="131040" cy="203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8A5A36-0286-007D-7753-1EEFB839FD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40167" y="2674121"/>
                  <a:ext cx="148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4D3154-B789-A951-0183-D4C56FD621A7}"/>
                    </a:ext>
                  </a:extLst>
                </p14:cNvPr>
                <p14:cNvContentPartPr/>
                <p14:nvPr/>
              </p14:nvContentPartPr>
              <p14:xfrm>
                <a:off x="5325927" y="2790401"/>
                <a:ext cx="56520" cy="74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4D3154-B789-A951-0183-D4C56FD621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16927" y="2781761"/>
                  <a:ext cx="7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FCA3A6-42A7-09E7-8D79-81C732E79317}"/>
                    </a:ext>
                  </a:extLst>
                </p14:cNvPr>
                <p14:cNvContentPartPr/>
                <p14:nvPr/>
              </p14:nvContentPartPr>
              <p14:xfrm>
                <a:off x="5420247" y="2750801"/>
                <a:ext cx="94320" cy="113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FCA3A6-42A7-09E7-8D79-81C732E7931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11247" y="2741801"/>
                  <a:ext cx="111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627218-D4FC-9089-2A0B-26A6A92866CA}"/>
                    </a:ext>
                  </a:extLst>
                </p14:cNvPr>
                <p14:cNvContentPartPr/>
                <p14:nvPr/>
              </p14:nvContentPartPr>
              <p14:xfrm>
                <a:off x="5597367" y="2543801"/>
                <a:ext cx="127440" cy="295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627218-D4FC-9089-2A0B-26A6A92866C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88727" y="2534801"/>
                  <a:ext cx="145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6DED26-2845-D665-C7C8-040CA3C47D69}"/>
                    </a:ext>
                  </a:extLst>
                </p14:cNvPr>
                <p14:cNvContentPartPr/>
                <p14:nvPr/>
              </p14:nvContentPartPr>
              <p14:xfrm>
                <a:off x="4285167" y="3165161"/>
                <a:ext cx="72720" cy="190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6DED26-2845-D665-C7C8-040CA3C47D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76527" y="3156161"/>
                  <a:ext cx="90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7217ED-181A-2477-B11C-E0E5187381E9}"/>
                    </a:ext>
                  </a:extLst>
                </p14:cNvPr>
                <p14:cNvContentPartPr/>
                <p14:nvPr/>
              </p14:nvContentPartPr>
              <p14:xfrm>
                <a:off x="4393167" y="3227081"/>
                <a:ext cx="47520" cy="61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7217ED-181A-2477-B11C-E0E5187381E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84527" y="3218441"/>
                  <a:ext cx="65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F94D7BB-67AF-9A3D-A2FB-C5BAF69388CC}"/>
                    </a:ext>
                  </a:extLst>
                </p14:cNvPr>
                <p14:cNvContentPartPr/>
                <p14:nvPr/>
              </p14:nvContentPartPr>
              <p14:xfrm>
                <a:off x="4448247" y="3204401"/>
                <a:ext cx="117000" cy="95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F94D7BB-67AF-9A3D-A2FB-C5BAF69388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39607" y="3195761"/>
                  <a:ext cx="134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CADE7D-460B-D2CB-00C3-03A518560EBF}"/>
                    </a:ext>
                  </a:extLst>
                </p14:cNvPr>
                <p14:cNvContentPartPr/>
                <p14:nvPr/>
              </p14:nvContentPartPr>
              <p14:xfrm>
                <a:off x="4582167" y="3210521"/>
                <a:ext cx="100800" cy="9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CADE7D-460B-D2CB-00C3-03A518560E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73167" y="3201521"/>
                  <a:ext cx="118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0B809B-9BB0-9A3F-E231-3ED4B9AB53C0}"/>
                    </a:ext>
                  </a:extLst>
                </p14:cNvPr>
                <p14:cNvContentPartPr/>
                <p14:nvPr/>
              </p14:nvContentPartPr>
              <p14:xfrm>
                <a:off x="4688367" y="3192161"/>
                <a:ext cx="158040" cy="110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0B809B-9BB0-9A3F-E231-3ED4B9AB53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79727" y="3183161"/>
                  <a:ext cx="175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F329514-9D23-FFB7-E8B2-57FAE9E92C71}"/>
                    </a:ext>
                  </a:extLst>
                </p14:cNvPr>
                <p14:cNvContentPartPr/>
                <p14:nvPr/>
              </p14:nvContentPartPr>
              <p14:xfrm>
                <a:off x="4842807" y="3158681"/>
                <a:ext cx="56160" cy="10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F329514-9D23-FFB7-E8B2-57FAE9E92C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33807" y="3149681"/>
                  <a:ext cx="73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3C91E9-1864-D3E5-563A-1F4895A7C8A0}"/>
                    </a:ext>
                  </a:extLst>
                </p14:cNvPr>
                <p14:cNvContentPartPr/>
                <p14:nvPr/>
              </p14:nvContentPartPr>
              <p14:xfrm>
                <a:off x="4922727" y="3115841"/>
                <a:ext cx="1800" cy="16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3C91E9-1864-D3E5-563A-1F4895A7C8A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13727" y="3107201"/>
                  <a:ext cx="19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FD3578E-88C6-6C9F-90FF-A6757D6C4C57}"/>
                    </a:ext>
                  </a:extLst>
                </p14:cNvPr>
                <p14:cNvContentPartPr/>
                <p14:nvPr/>
              </p14:nvContentPartPr>
              <p14:xfrm>
                <a:off x="4830927" y="3206201"/>
                <a:ext cx="44640" cy="31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FD3578E-88C6-6C9F-90FF-A6757D6C4C5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22287" y="3197561"/>
                  <a:ext cx="62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85B5D59-3D6C-9915-6199-2727238F120F}"/>
                    </a:ext>
                  </a:extLst>
                </p14:cNvPr>
                <p14:cNvContentPartPr/>
                <p14:nvPr/>
              </p14:nvContentPartPr>
              <p14:xfrm>
                <a:off x="4860807" y="3202241"/>
                <a:ext cx="31680" cy="90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85B5D59-3D6C-9915-6199-2727238F12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52167" y="3193241"/>
                  <a:ext cx="49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DCA40EA-F4ED-A301-99E7-216D6E7D6EF6}"/>
                    </a:ext>
                  </a:extLst>
                </p14:cNvPr>
                <p14:cNvContentPartPr/>
                <p14:nvPr/>
              </p14:nvContentPartPr>
              <p14:xfrm>
                <a:off x="4940727" y="3202241"/>
                <a:ext cx="27360" cy="60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DCA40EA-F4ED-A301-99E7-216D6E7D6E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31727" y="3193241"/>
                  <a:ext cx="45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1D75CCE-5747-D874-39C0-D7BE585500F7}"/>
                    </a:ext>
                  </a:extLst>
                </p14:cNvPr>
                <p14:cNvContentPartPr/>
                <p14:nvPr/>
              </p14:nvContentPartPr>
              <p14:xfrm>
                <a:off x="5004807" y="3188201"/>
                <a:ext cx="53280" cy="64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1D75CCE-5747-D874-39C0-D7BE585500F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96167" y="3179561"/>
                  <a:ext cx="70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188379-036B-3997-3A15-E6CA589D89E8}"/>
                    </a:ext>
                  </a:extLst>
                </p14:cNvPr>
                <p14:cNvContentPartPr/>
                <p14:nvPr/>
              </p14:nvContentPartPr>
              <p14:xfrm>
                <a:off x="5044407" y="3188921"/>
                <a:ext cx="69480" cy="62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188379-036B-3997-3A15-E6CA589D89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35767" y="3180281"/>
                  <a:ext cx="87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CB2874-1621-0307-7B3F-55290D5932CE}"/>
                    </a:ext>
                  </a:extLst>
                </p14:cNvPr>
                <p14:cNvContentPartPr/>
                <p14:nvPr/>
              </p14:nvContentPartPr>
              <p14:xfrm>
                <a:off x="5119287" y="3096401"/>
                <a:ext cx="150120" cy="11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CB2874-1621-0307-7B3F-55290D5932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10287" y="3087401"/>
                  <a:ext cx="167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05B01AD-4DBB-29AF-D72E-FA9DF926C7ED}"/>
                    </a:ext>
                  </a:extLst>
                </p14:cNvPr>
                <p14:cNvContentPartPr/>
                <p14:nvPr/>
              </p14:nvContentPartPr>
              <p14:xfrm>
                <a:off x="4274727" y="3695801"/>
                <a:ext cx="109800" cy="127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05B01AD-4DBB-29AF-D72E-FA9DF926C7E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66087" y="3687161"/>
                  <a:ext cx="127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3F0BE0-5540-D6C6-833F-CB05737586A6}"/>
                    </a:ext>
                  </a:extLst>
                </p14:cNvPr>
                <p14:cNvContentPartPr/>
                <p14:nvPr/>
              </p14:nvContentPartPr>
              <p14:xfrm>
                <a:off x="4414767" y="3709841"/>
                <a:ext cx="50400" cy="59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3F0BE0-5540-D6C6-833F-CB05737586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06127" y="3700841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6336B3-08F4-C878-DA90-0DC487DA1FFD}"/>
                    </a:ext>
                  </a:extLst>
                </p14:cNvPr>
                <p14:cNvContentPartPr/>
                <p14:nvPr/>
              </p14:nvContentPartPr>
              <p14:xfrm>
                <a:off x="4451847" y="3650081"/>
                <a:ext cx="133560" cy="89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6336B3-08F4-C878-DA90-0DC487DA1FF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43207" y="3641081"/>
                  <a:ext cx="15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CBBD9F4-CEA8-8799-62E8-5148AE436BCF}"/>
                    </a:ext>
                  </a:extLst>
                </p14:cNvPr>
                <p14:cNvContentPartPr/>
                <p14:nvPr/>
              </p14:nvContentPartPr>
              <p14:xfrm>
                <a:off x="4605207" y="3632441"/>
                <a:ext cx="118800" cy="77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CBBD9F4-CEA8-8799-62E8-5148AE436BC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96567" y="3623801"/>
                  <a:ext cx="136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C9B84D-A7DA-45D5-3283-CB7C97D39CAF}"/>
                    </a:ext>
                  </a:extLst>
                </p14:cNvPr>
                <p14:cNvContentPartPr/>
                <p14:nvPr/>
              </p14:nvContentPartPr>
              <p14:xfrm>
                <a:off x="4709247" y="3548201"/>
                <a:ext cx="97200" cy="114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C9B84D-A7DA-45D5-3283-CB7C97D39CA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00607" y="3539561"/>
                  <a:ext cx="114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1AC2772-1D60-9734-53C7-ED9589991E8E}"/>
                    </a:ext>
                  </a:extLst>
                </p14:cNvPr>
                <p14:cNvContentPartPr/>
                <p14:nvPr/>
              </p14:nvContentPartPr>
              <p14:xfrm>
                <a:off x="4814007" y="3427241"/>
                <a:ext cx="153000" cy="227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1AC2772-1D60-9734-53C7-ED9589991E8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05367" y="3418241"/>
                  <a:ext cx="170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A94F67E-F4EB-0858-6A17-3B2466DFA29B}"/>
                    </a:ext>
                  </a:extLst>
                </p14:cNvPr>
                <p14:cNvContentPartPr/>
                <p14:nvPr/>
              </p14:nvContentPartPr>
              <p14:xfrm>
                <a:off x="4894287" y="3404561"/>
                <a:ext cx="169560" cy="224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A94F67E-F4EB-0858-6A17-3B2466DFA2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85287" y="3395921"/>
                  <a:ext cx="187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9EC5E4-7CA4-CB63-A45B-A793DB128269}"/>
                    </a:ext>
                  </a:extLst>
                </p14:cNvPr>
                <p14:cNvContentPartPr/>
                <p14:nvPr/>
              </p14:nvContentPartPr>
              <p14:xfrm>
                <a:off x="5085447" y="3450281"/>
                <a:ext cx="74160" cy="106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9EC5E4-7CA4-CB63-A45B-A793DB12826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76807" y="3441281"/>
                  <a:ext cx="91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4818DD8-E8C0-1E67-66E8-E553ADA927FA}"/>
                    </a:ext>
                  </a:extLst>
                </p14:cNvPr>
                <p14:cNvContentPartPr/>
                <p14:nvPr/>
              </p14:nvContentPartPr>
              <p14:xfrm>
                <a:off x="5122167" y="3467921"/>
                <a:ext cx="121320" cy="93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4818DD8-E8C0-1E67-66E8-E553ADA927F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3527" y="3458921"/>
                  <a:ext cx="138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70E4FD8-E269-5CED-C673-A93CAEE05635}"/>
                    </a:ext>
                  </a:extLst>
                </p14:cNvPr>
                <p14:cNvContentPartPr/>
                <p14:nvPr/>
              </p14:nvContentPartPr>
              <p14:xfrm>
                <a:off x="5199207" y="3337241"/>
                <a:ext cx="122400" cy="174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70E4FD8-E269-5CED-C673-A93CAEE0563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90567" y="3328601"/>
                  <a:ext cx="140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2E9E519-6C91-F28B-A74E-FA9BDBFE5964}"/>
                    </a:ext>
                  </a:extLst>
                </p14:cNvPr>
                <p14:cNvContentPartPr/>
                <p14:nvPr/>
              </p14:nvContentPartPr>
              <p14:xfrm>
                <a:off x="5369847" y="2912081"/>
                <a:ext cx="924840" cy="695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2E9E519-6C91-F28B-A74E-FA9BDBFE596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60847" y="2903441"/>
                  <a:ext cx="94248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510116-C45B-08E8-7EED-5A291309F01B}"/>
                    </a:ext>
                  </a:extLst>
                </p14:cNvPr>
                <p14:cNvContentPartPr/>
                <p14:nvPr/>
              </p14:nvContentPartPr>
              <p14:xfrm>
                <a:off x="5524287" y="3133121"/>
                <a:ext cx="268920" cy="233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510116-C45B-08E8-7EED-5A291309F0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15647" y="3124121"/>
                  <a:ext cx="286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4A02ED0-42E4-8134-75E4-B6D042FB632D}"/>
                    </a:ext>
                  </a:extLst>
                </p14:cNvPr>
                <p14:cNvContentPartPr/>
                <p14:nvPr/>
              </p14:nvContentPartPr>
              <p14:xfrm>
                <a:off x="5697807" y="3134201"/>
                <a:ext cx="154080" cy="176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4A02ED0-42E4-8134-75E4-B6D042FB632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88807" y="3125201"/>
                  <a:ext cx="17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CBEC0-FDD4-DE1B-0D84-1EDCEE174976}"/>
                    </a:ext>
                  </a:extLst>
                </p14:cNvPr>
                <p14:cNvContentPartPr/>
                <p14:nvPr/>
              </p14:nvContentPartPr>
              <p14:xfrm>
                <a:off x="5868087" y="3074441"/>
                <a:ext cx="416880" cy="230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CBEC0-FDD4-DE1B-0D84-1EDCEE1749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59447" y="3065441"/>
                  <a:ext cx="434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C8BAC7-03F8-6889-0623-245EA7BCA26C}"/>
                    </a:ext>
                  </a:extLst>
                </p14:cNvPr>
                <p14:cNvContentPartPr/>
                <p14:nvPr/>
              </p14:nvContentPartPr>
              <p14:xfrm>
                <a:off x="6156087" y="3122321"/>
                <a:ext cx="177480" cy="132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C8BAC7-03F8-6889-0623-245EA7BCA26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7087" y="3113321"/>
                  <a:ext cx="19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DFC0B3-3553-AE88-7B14-6BF9F22D9408}"/>
                    </a:ext>
                  </a:extLst>
                </p14:cNvPr>
                <p14:cNvContentPartPr/>
                <p14:nvPr/>
              </p14:nvContentPartPr>
              <p14:xfrm>
                <a:off x="7454607" y="2672321"/>
                <a:ext cx="160200" cy="38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DFC0B3-3553-AE88-7B14-6BF9F22D940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45607" y="2663321"/>
                  <a:ext cx="177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3597619-D7DC-05B5-0C86-34CE7C086C52}"/>
                    </a:ext>
                  </a:extLst>
                </p14:cNvPr>
                <p14:cNvContentPartPr/>
                <p14:nvPr/>
              </p14:nvContentPartPr>
              <p14:xfrm>
                <a:off x="7570887" y="2719481"/>
                <a:ext cx="286920" cy="334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3597619-D7DC-05B5-0C86-34CE7C086C5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62247" y="2710481"/>
                  <a:ext cx="304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5E36D1-DD13-E7CB-1F05-4BA0B9ABD1C8}"/>
                    </a:ext>
                  </a:extLst>
                </p14:cNvPr>
                <p14:cNvContentPartPr/>
                <p14:nvPr/>
              </p14:nvContentPartPr>
              <p14:xfrm>
                <a:off x="7440927" y="3039521"/>
                <a:ext cx="334800" cy="14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5E36D1-DD13-E7CB-1F05-4BA0B9ABD1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31927" y="3030881"/>
                  <a:ext cx="35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B999175-8427-7AE6-A18B-6F94CB0B153B}"/>
                    </a:ext>
                  </a:extLst>
                </p14:cNvPr>
                <p14:cNvContentPartPr/>
                <p14:nvPr/>
              </p14:nvContentPartPr>
              <p14:xfrm>
                <a:off x="7681047" y="3007481"/>
                <a:ext cx="215640" cy="248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B999175-8427-7AE6-A18B-6F94CB0B153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72047" y="2998841"/>
                  <a:ext cx="233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651A84-388F-9CD3-3341-E7C230311FAE}"/>
                    </a:ext>
                  </a:extLst>
                </p14:cNvPr>
                <p14:cNvContentPartPr/>
                <p14:nvPr/>
              </p14:nvContentPartPr>
              <p14:xfrm>
                <a:off x="7573047" y="2827841"/>
                <a:ext cx="194760" cy="317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651A84-388F-9CD3-3341-E7C230311FA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64047" y="2818841"/>
                  <a:ext cx="212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E626250-DE56-84AA-00CD-022E68906453}"/>
                    </a:ext>
                  </a:extLst>
                </p14:cNvPr>
                <p14:cNvContentPartPr/>
                <p14:nvPr/>
              </p14:nvContentPartPr>
              <p14:xfrm>
                <a:off x="7549287" y="2862041"/>
                <a:ext cx="82800" cy="45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E626250-DE56-84AA-00CD-022E6890645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40287" y="2853401"/>
                  <a:ext cx="100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3CF00F-697E-4EE5-9036-589858DCB4FB}"/>
                    </a:ext>
                  </a:extLst>
                </p14:cNvPr>
                <p14:cNvContentPartPr/>
                <p14:nvPr/>
              </p14:nvContentPartPr>
              <p14:xfrm>
                <a:off x="7529847" y="2919641"/>
                <a:ext cx="177120" cy="110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3CF00F-697E-4EE5-9036-589858DCB4F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521207" y="2910641"/>
                  <a:ext cx="194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D36D679-2472-17CC-A825-6DD1C0912178}"/>
                    </a:ext>
                  </a:extLst>
                </p14:cNvPr>
                <p14:cNvContentPartPr/>
                <p14:nvPr/>
              </p14:nvContentPartPr>
              <p14:xfrm>
                <a:off x="7523007" y="2931161"/>
                <a:ext cx="32400" cy="51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D36D679-2472-17CC-A825-6DD1C091217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514007" y="2922161"/>
                  <a:ext cx="50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15F282-CE5B-38B4-ABFB-BFFA638886FF}"/>
                    </a:ext>
                  </a:extLst>
                </p14:cNvPr>
                <p14:cNvContentPartPr/>
                <p14:nvPr/>
              </p14:nvContentPartPr>
              <p14:xfrm>
                <a:off x="7675647" y="3348041"/>
                <a:ext cx="121320" cy="150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15F282-CE5B-38B4-ABFB-BFFA638886F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66647" y="3339401"/>
                  <a:ext cx="13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155F5-27AC-2F9D-E4D5-536576A0F740}"/>
                    </a:ext>
                  </a:extLst>
                </p14:cNvPr>
                <p14:cNvContentPartPr/>
                <p14:nvPr/>
              </p14:nvContentPartPr>
              <p14:xfrm>
                <a:off x="7823247" y="3371441"/>
                <a:ext cx="31680" cy="141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155F5-27AC-2F9D-E4D5-536576A0F74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14247" y="3362441"/>
                  <a:ext cx="49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E670DC6-DC83-4324-2E1F-AAD3278FFBEB}"/>
                    </a:ext>
                  </a:extLst>
                </p14:cNvPr>
                <p14:cNvContentPartPr/>
                <p14:nvPr/>
              </p14:nvContentPartPr>
              <p14:xfrm>
                <a:off x="7831527" y="3317441"/>
                <a:ext cx="135000" cy="206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E670DC6-DC83-4324-2E1F-AAD3278FFBE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822887" y="3308441"/>
                  <a:ext cx="152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EFA58B-C0F2-2CDF-BB99-533F150405C7}"/>
                    </a:ext>
                  </a:extLst>
                </p14:cNvPr>
                <p14:cNvContentPartPr/>
                <p14:nvPr/>
              </p14:nvContentPartPr>
              <p14:xfrm>
                <a:off x="6110367" y="2844041"/>
                <a:ext cx="1537560" cy="214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EFA58B-C0F2-2CDF-BB99-533F150405C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01367" y="2835041"/>
                  <a:ext cx="1555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F5DD47-4A23-E0CF-101F-6F95624CE0F4}"/>
                    </a:ext>
                  </a:extLst>
                </p14:cNvPr>
                <p14:cNvContentPartPr/>
                <p14:nvPr/>
              </p14:nvContentPartPr>
              <p14:xfrm>
                <a:off x="6220887" y="3022961"/>
                <a:ext cx="1410120" cy="315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F5DD47-4A23-E0CF-101F-6F95624CE0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12247" y="3013961"/>
                  <a:ext cx="1427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F3D1F8-5407-C206-121F-DA839B2CE90B}"/>
                    </a:ext>
                  </a:extLst>
                </p14:cNvPr>
                <p14:cNvContentPartPr/>
                <p14:nvPr/>
              </p14:nvContentPartPr>
              <p14:xfrm>
                <a:off x="6185967" y="3215561"/>
                <a:ext cx="1826280" cy="322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F3D1F8-5407-C206-121F-DA839B2CE9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176967" y="3206561"/>
                  <a:ext cx="1843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C772304-86B1-7792-A9DE-EE46D5244FF6}"/>
                    </a:ext>
                  </a:extLst>
                </p14:cNvPr>
                <p14:cNvContentPartPr/>
                <p14:nvPr/>
              </p14:nvContentPartPr>
              <p14:xfrm>
                <a:off x="4611687" y="2332841"/>
                <a:ext cx="1221120" cy="665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C772304-86B1-7792-A9DE-EE46D5244FF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02687" y="2323841"/>
                  <a:ext cx="12387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33F0F94-5AD3-704E-139C-80891F4894F8}"/>
                    </a:ext>
                  </a:extLst>
                </p14:cNvPr>
                <p14:cNvContentPartPr/>
                <p14:nvPr/>
              </p14:nvContentPartPr>
              <p14:xfrm>
                <a:off x="6017487" y="2840801"/>
                <a:ext cx="1363680" cy="20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33F0F94-5AD3-704E-139C-80891F4894F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008487" y="2831801"/>
                  <a:ext cx="1381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64D15A1-4317-3236-A6B3-2A362F992F56}"/>
                    </a:ext>
                  </a:extLst>
                </p14:cNvPr>
                <p14:cNvContentPartPr/>
                <p14:nvPr/>
              </p14:nvContentPartPr>
              <p14:xfrm>
                <a:off x="7756287" y="1779521"/>
                <a:ext cx="3217320" cy="1046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64D15A1-4317-3236-A6B3-2A362F992F5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47287" y="1770881"/>
                  <a:ext cx="323496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67B59C-FE20-5880-4221-7936DDBC5154}"/>
                    </a:ext>
                  </a:extLst>
                </p14:cNvPr>
                <p14:cNvContentPartPr/>
                <p14:nvPr/>
              </p14:nvContentPartPr>
              <p14:xfrm>
                <a:off x="7941687" y="2882201"/>
                <a:ext cx="2839320" cy="170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67B59C-FE20-5880-4221-7936DDBC515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33047" y="2873201"/>
                  <a:ext cx="28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D4DF622-705C-692D-508B-259D05F63E20}"/>
                    </a:ext>
                  </a:extLst>
                </p14:cNvPr>
                <p14:cNvContentPartPr/>
                <p14:nvPr/>
              </p14:nvContentPartPr>
              <p14:xfrm>
                <a:off x="7998207" y="3212681"/>
                <a:ext cx="2987640" cy="492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D4DF622-705C-692D-508B-259D05F63E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89567" y="3204041"/>
                  <a:ext cx="30052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17EEEB1-495F-9BBE-45B3-F80C232F8D2A}"/>
              </a:ext>
            </a:extLst>
          </p:cNvPr>
          <p:cNvGrpSpPr/>
          <p:nvPr/>
        </p:nvGrpSpPr>
        <p:grpSpPr>
          <a:xfrm>
            <a:off x="4436727" y="1281281"/>
            <a:ext cx="2952720" cy="1091520"/>
            <a:chOff x="4436727" y="1281281"/>
            <a:chExt cx="2952720" cy="10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3942EE5-DECC-CDBB-26A1-C71D11BFDF05}"/>
                    </a:ext>
                  </a:extLst>
                </p14:cNvPr>
                <p14:cNvContentPartPr/>
                <p14:nvPr/>
              </p14:nvContentPartPr>
              <p14:xfrm>
                <a:off x="4553367" y="1281281"/>
                <a:ext cx="83160" cy="84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3942EE5-DECC-CDBB-26A1-C71D11BFDF0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544727" y="1272641"/>
                  <a:ext cx="10080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B9FAFEB-4E29-F5F5-47E3-2E1E54323596}"/>
                    </a:ext>
                  </a:extLst>
                </p14:cNvPr>
                <p14:cNvContentPartPr/>
                <p14:nvPr/>
              </p14:nvContentPartPr>
              <p14:xfrm>
                <a:off x="4464087" y="1402601"/>
                <a:ext cx="232200" cy="43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B9FAFEB-4E29-F5F5-47E3-2E1E543235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55087" y="1393601"/>
                  <a:ext cx="249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3D336BE-C4D3-3DB1-346A-1CEDCC6FC6B0}"/>
                    </a:ext>
                  </a:extLst>
                </p14:cNvPr>
                <p14:cNvContentPartPr/>
                <p14:nvPr/>
              </p14:nvContentPartPr>
              <p14:xfrm>
                <a:off x="4765767" y="1343921"/>
                <a:ext cx="102960" cy="189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3D336BE-C4D3-3DB1-346A-1CEDCC6FC6B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56767" y="1335281"/>
                  <a:ext cx="120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8024030-A773-991E-892B-F73553430AB2}"/>
                    </a:ext>
                  </a:extLst>
                </p14:cNvPr>
                <p14:cNvContentPartPr/>
                <p14:nvPr/>
              </p14:nvContentPartPr>
              <p14:xfrm>
                <a:off x="4954047" y="1395761"/>
                <a:ext cx="73800" cy="160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8024030-A773-991E-892B-F73553430AB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945407" y="1386761"/>
                  <a:ext cx="9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2689E23-2669-9409-C8B3-9AC8798F3294}"/>
                    </a:ext>
                  </a:extLst>
                </p14:cNvPr>
                <p14:cNvContentPartPr/>
                <p14:nvPr/>
              </p14:nvContentPartPr>
              <p14:xfrm>
                <a:off x="5090127" y="1391801"/>
                <a:ext cx="158760" cy="135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2689E23-2669-9409-C8B3-9AC8798F329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81487" y="1382801"/>
                  <a:ext cx="176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9FA5AB-53D2-F9F2-BE1A-EA841BC5ACFC}"/>
                    </a:ext>
                  </a:extLst>
                </p14:cNvPr>
                <p14:cNvContentPartPr/>
                <p14:nvPr/>
              </p14:nvContentPartPr>
              <p14:xfrm>
                <a:off x="5343207" y="1322321"/>
                <a:ext cx="153720" cy="168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9FA5AB-53D2-F9F2-BE1A-EA841BC5ACF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34567" y="1313681"/>
                  <a:ext cx="171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5F37223-007F-E441-E229-DA051B495C21}"/>
                    </a:ext>
                  </a:extLst>
                </p14:cNvPr>
                <p14:cNvContentPartPr/>
                <p14:nvPr/>
              </p14:nvContentPartPr>
              <p14:xfrm>
                <a:off x="4436727" y="1827041"/>
                <a:ext cx="257040" cy="29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5F37223-007F-E441-E229-DA051B495C2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428087" y="1818041"/>
                  <a:ext cx="274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0ACE862-1A25-ABDA-60D6-BE24F989C37E}"/>
                    </a:ext>
                  </a:extLst>
                </p14:cNvPr>
                <p14:cNvContentPartPr/>
                <p14:nvPr/>
              </p14:nvContentPartPr>
              <p14:xfrm>
                <a:off x="4801407" y="1758641"/>
                <a:ext cx="88200" cy="172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0ACE862-1A25-ABDA-60D6-BE24F989C3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92767" y="1749641"/>
                  <a:ext cx="105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E9CEA84-79FF-5B45-8C58-12AD40464EAA}"/>
                    </a:ext>
                  </a:extLst>
                </p14:cNvPr>
                <p14:cNvContentPartPr/>
                <p14:nvPr/>
              </p14:nvContentPartPr>
              <p14:xfrm>
                <a:off x="4932447" y="1742441"/>
                <a:ext cx="95040" cy="200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E9CEA84-79FF-5B45-8C58-12AD40464E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23447" y="1733801"/>
                  <a:ext cx="11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2821D9-D2B8-D897-9CEE-073F684046CB}"/>
                    </a:ext>
                  </a:extLst>
                </p14:cNvPr>
                <p14:cNvContentPartPr/>
                <p14:nvPr/>
              </p14:nvContentPartPr>
              <p14:xfrm>
                <a:off x="5018847" y="1712201"/>
                <a:ext cx="6840" cy="20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2821D9-D2B8-D897-9CEE-073F684046C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09847" y="1703201"/>
                  <a:ext cx="2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9C9C70E-6BE2-AD6E-D178-DA3EF6F4CC62}"/>
                    </a:ext>
                  </a:extLst>
                </p14:cNvPr>
                <p14:cNvContentPartPr/>
                <p14:nvPr/>
              </p14:nvContentPartPr>
              <p14:xfrm>
                <a:off x="5100207" y="1646321"/>
                <a:ext cx="378720" cy="275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9C9C70E-6BE2-AD6E-D178-DA3EF6F4CC6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091567" y="1637321"/>
                  <a:ext cx="396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2EAC286-630D-E8B7-2676-72044606E138}"/>
                    </a:ext>
                  </a:extLst>
                </p14:cNvPr>
                <p14:cNvContentPartPr/>
                <p14:nvPr/>
              </p14:nvContentPartPr>
              <p14:xfrm>
                <a:off x="5391807" y="1619681"/>
                <a:ext cx="436320" cy="198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2EAC286-630D-E8B7-2676-72044606E13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82807" y="1610681"/>
                  <a:ext cx="453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D7F96A6-4759-AC16-00F2-15BADB59EF7F}"/>
                    </a:ext>
                  </a:extLst>
                </p14:cNvPr>
                <p14:cNvContentPartPr/>
                <p14:nvPr/>
              </p14:nvContentPartPr>
              <p14:xfrm>
                <a:off x="5768007" y="1628681"/>
                <a:ext cx="17280" cy="260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D7F96A6-4759-AC16-00F2-15BADB59EF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59007" y="1619681"/>
                  <a:ext cx="34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6C5211-33DC-C64F-9245-D5E3E0FB4411}"/>
                    </a:ext>
                  </a:extLst>
                </p14:cNvPr>
                <p14:cNvContentPartPr/>
                <p14:nvPr/>
              </p14:nvContentPartPr>
              <p14:xfrm>
                <a:off x="5723727" y="1611761"/>
                <a:ext cx="203400" cy="30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6C5211-33DC-C64F-9245-D5E3E0FB441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15087" y="1602761"/>
                  <a:ext cx="22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876276-6058-E9A9-DDD8-29583ACE2137}"/>
                    </a:ext>
                  </a:extLst>
                </p14:cNvPr>
                <p14:cNvContentPartPr/>
                <p14:nvPr/>
              </p14:nvContentPartPr>
              <p14:xfrm>
                <a:off x="4625727" y="2067161"/>
                <a:ext cx="32040" cy="305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876276-6058-E9A9-DDD8-29583ACE21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617087" y="2058161"/>
                  <a:ext cx="49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47F345C-DC95-DBFE-0059-824D51D3066C}"/>
                    </a:ext>
                  </a:extLst>
                </p14:cNvPr>
                <p14:cNvContentPartPr/>
                <p14:nvPr/>
              </p14:nvContentPartPr>
              <p14:xfrm>
                <a:off x="4474887" y="2202521"/>
                <a:ext cx="309240" cy="7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47F345C-DC95-DBFE-0059-824D51D3066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466247" y="2193881"/>
                  <a:ext cx="326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6D5475B-11A2-E4BE-2764-CD7E176BACA5}"/>
                    </a:ext>
                  </a:extLst>
                </p14:cNvPr>
                <p14:cNvContentPartPr/>
                <p14:nvPr/>
              </p14:nvContentPartPr>
              <p14:xfrm>
                <a:off x="4893927" y="2108561"/>
                <a:ext cx="104040" cy="153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6D5475B-11A2-E4BE-2764-CD7E176BACA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84927" y="2099921"/>
                  <a:ext cx="121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5177F65-B27E-DBA0-4689-0B01452ED400}"/>
                    </a:ext>
                  </a:extLst>
                </p14:cNvPr>
                <p14:cNvContentPartPr/>
                <p14:nvPr/>
              </p14:nvContentPartPr>
              <p14:xfrm>
                <a:off x="5031087" y="2103161"/>
                <a:ext cx="118080" cy="227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5177F65-B27E-DBA0-4689-0B01452ED40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22447" y="2094521"/>
                  <a:ext cx="135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888DC1D-7025-A4E6-5F0D-27FEAEE105B3}"/>
                    </a:ext>
                  </a:extLst>
                </p14:cNvPr>
                <p14:cNvContentPartPr/>
                <p14:nvPr/>
              </p14:nvContentPartPr>
              <p14:xfrm>
                <a:off x="5208207" y="2000561"/>
                <a:ext cx="350640" cy="226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888DC1D-7025-A4E6-5F0D-27FEAEE105B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199207" y="1991561"/>
                  <a:ext cx="368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BC36210-1132-5433-6185-BCFE23BAE3EC}"/>
                    </a:ext>
                  </a:extLst>
                </p14:cNvPr>
                <p14:cNvContentPartPr/>
                <p14:nvPr/>
              </p14:nvContentPartPr>
              <p14:xfrm>
                <a:off x="5448687" y="2085161"/>
                <a:ext cx="126000" cy="75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BC36210-1132-5433-6185-BCFE23BAE3E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39687" y="2076161"/>
                  <a:ext cx="143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7F57322-35D8-0808-FF44-989317894FA9}"/>
                    </a:ext>
                  </a:extLst>
                </p14:cNvPr>
                <p14:cNvContentPartPr/>
                <p14:nvPr/>
              </p14:nvContentPartPr>
              <p14:xfrm>
                <a:off x="5659287" y="2022521"/>
                <a:ext cx="126360" cy="76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7F57322-35D8-0808-FF44-989317894FA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50647" y="2013881"/>
                  <a:ext cx="144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AC29A3-B284-DC4C-8DC6-8250D71B3FB2}"/>
                    </a:ext>
                  </a:extLst>
                </p14:cNvPr>
                <p14:cNvContentPartPr/>
                <p14:nvPr/>
              </p14:nvContentPartPr>
              <p14:xfrm>
                <a:off x="5770527" y="2015321"/>
                <a:ext cx="24840" cy="190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AC29A3-B284-DC4C-8DC6-8250D71B3FB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61887" y="2006321"/>
                  <a:ext cx="42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8B69147-6238-C244-F9BA-37FC13D7E38F}"/>
                    </a:ext>
                  </a:extLst>
                </p14:cNvPr>
                <p14:cNvContentPartPr/>
                <p14:nvPr/>
              </p14:nvContentPartPr>
              <p14:xfrm>
                <a:off x="5738847" y="2017841"/>
                <a:ext cx="160200" cy="203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8B69147-6238-C244-F9BA-37FC13D7E3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30207" y="2008841"/>
                  <a:ext cx="17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A348024-0319-F595-3821-5B970C73FF37}"/>
                    </a:ext>
                  </a:extLst>
                </p14:cNvPr>
                <p14:cNvContentPartPr/>
                <p14:nvPr/>
              </p14:nvContentPartPr>
              <p14:xfrm>
                <a:off x="6044127" y="1958801"/>
                <a:ext cx="473400" cy="269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A348024-0319-F595-3821-5B970C73FF3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35127" y="1950161"/>
                  <a:ext cx="491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552A27C-818F-17DB-882E-9DB47D83123E}"/>
                    </a:ext>
                  </a:extLst>
                </p14:cNvPr>
                <p14:cNvContentPartPr/>
                <p14:nvPr/>
              </p14:nvContentPartPr>
              <p14:xfrm>
                <a:off x="6567927" y="1866281"/>
                <a:ext cx="68040" cy="301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552A27C-818F-17DB-882E-9DB47D83123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559287" y="1857641"/>
                  <a:ext cx="85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34AA6F0-AA63-78B3-2C85-E3A77EA5868B}"/>
                    </a:ext>
                  </a:extLst>
                </p14:cNvPr>
                <p14:cNvContentPartPr/>
                <p14:nvPr/>
              </p14:nvContentPartPr>
              <p14:xfrm>
                <a:off x="6697167" y="2032601"/>
                <a:ext cx="164880" cy="125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34AA6F0-AA63-78B3-2C85-E3A77EA5868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88167" y="2023601"/>
                  <a:ext cx="182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048ECB-8218-FB5B-17CF-F9019937A075}"/>
                    </a:ext>
                  </a:extLst>
                </p14:cNvPr>
                <p14:cNvContentPartPr/>
                <p14:nvPr/>
              </p14:nvContentPartPr>
              <p14:xfrm>
                <a:off x="6927567" y="1905521"/>
                <a:ext cx="33480" cy="216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048ECB-8218-FB5B-17CF-F9019937A07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18927" y="1896881"/>
                  <a:ext cx="51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748580B-00A9-9699-5A3D-4C693693A709}"/>
                    </a:ext>
                  </a:extLst>
                </p14:cNvPr>
                <p14:cNvContentPartPr/>
                <p14:nvPr/>
              </p14:nvContentPartPr>
              <p14:xfrm>
                <a:off x="6857367" y="1946561"/>
                <a:ext cx="203760" cy="162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748580B-00A9-9699-5A3D-4C693693A70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48367" y="1937561"/>
                  <a:ext cx="221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0824789-1BE3-685F-3139-A4C810A4D9E8}"/>
                    </a:ext>
                  </a:extLst>
                </p14:cNvPr>
                <p14:cNvContentPartPr/>
                <p14:nvPr/>
              </p14:nvContentPartPr>
              <p14:xfrm>
                <a:off x="7085607" y="1873841"/>
                <a:ext cx="303840" cy="214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0824789-1BE3-685F-3139-A4C810A4D9E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76967" y="1865201"/>
                  <a:ext cx="321480" cy="23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1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D01-F44F-3E89-5277-1A6D924E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3A7F-68DB-2300-0A81-24A6200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 probe allows the load balancer to monitor the status of your app.</a:t>
            </a:r>
          </a:p>
          <a:p>
            <a:r>
              <a:rPr lang="en-US" dirty="0"/>
              <a:t>Dynamically add or removing the VMs from the load balancer based on their response to the health check.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14:cNvPr>
              <p14:cNvContentPartPr/>
              <p14:nvPr/>
            </p14:nvContentPartPr>
            <p14:xfrm>
              <a:off x="8303847" y="3834761"/>
              <a:ext cx="89280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207" y="3826121"/>
                <a:ext cx="910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14:cNvPr>
              <p14:cNvContentPartPr/>
              <p14:nvPr/>
            </p14:nvContentPartPr>
            <p14:xfrm>
              <a:off x="8313927" y="3987761"/>
              <a:ext cx="878760" cy="57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5287" y="3978761"/>
                <a:ext cx="896400" cy="59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B2B0E6A-BD98-FC97-0C4B-91B4227EADD9}"/>
              </a:ext>
            </a:extLst>
          </p:cNvPr>
          <p:cNvGrpSpPr/>
          <p:nvPr/>
        </p:nvGrpSpPr>
        <p:grpSpPr>
          <a:xfrm>
            <a:off x="5960967" y="4036001"/>
            <a:ext cx="3033360" cy="955440"/>
            <a:chOff x="5960967" y="4036001"/>
            <a:chExt cx="303336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14:cNvPr>
                <p14:cNvContentPartPr/>
                <p14:nvPr/>
              </p14:nvContentPartPr>
              <p14:xfrm>
                <a:off x="8557647" y="4061921"/>
                <a:ext cx="152280" cy="28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49007" y="4052921"/>
                  <a:ext cx="169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14:cNvPr>
                <p14:cNvContentPartPr/>
                <p14:nvPr/>
              </p14:nvContentPartPr>
              <p14:xfrm>
                <a:off x="8768607" y="4036001"/>
                <a:ext cx="225720" cy="18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9607" y="4027001"/>
                  <a:ext cx="24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14:cNvPr>
                <p14:cNvContentPartPr/>
                <p14:nvPr/>
              </p14:nvContentPartPr>
              <p14:xfrm>
                <a:off x="5969967" y="4619921"/>
                <a:ext cx="14040" cy="37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1327" y="4610921"/>
                  <a:ext cx="31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14:cNvPr>
                <p14:cNvContentPartPr/>
                <p14:nvPr/>
              </p14:nvContentPartPr>
              <p14:xfrm>
                <a:off x="5960967" y="4642241"/>
                <a:ext cx="210960" cy="31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1967" y="4633241"/>
                  <a:ext cx="22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14:cNvPr>
                <p14:cNvContentPartPr/>
                <p14:nvPr/>
              </p14:nvContentPartPr>
              <p14:xfrm>
                <a:off x="6193527" y="4540721"/>
                <a:ext cx="101880" cy="36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4887" y="4532081"/>
                  <a:ext cx="119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14:cNvPr>
                <p14:cNvContentPartPr/>
                <p14:nvPr/>
              </p14:nvContentPartPr>
              <p14:xfrm>
                <a:off x="6415647" y="4179281"/>
                <a:ext cx="1768320" cy="64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6647" y="4170281"/>
                  <a:ext cx="178596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14:cNvPr>
                <p14:cNvContentPartPr/>
                <p14:nvPr/>
              </p14:nvContentPartPr>
              <p14:xfrm>
                <a:off x="6430407" y="4142561"/>
                <a:ext cx="1733400" cy="66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1407" y="4133561"/>
                  <a:ext cx="175104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4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</vt:lpstr>
      <vt:lpstr>Load Balancing Rules</vt:lpstr>
      <vt:lpstr>Session Persistence</vt:lpstr>
      <vt:lpstr>Health Probes</vt:lpstr>
      <vt:lpstr>Load Balancer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2</cp:revision>
  <dcterms:created xsi:type="dcterms:W3CDTF">2023-09-30T05:57:36Z</dcterms:created>
  <dcterms:modified xsi:type="dcterms:W3CDTF">2023-09-30T07:02:32Z</dcterms:modified>
</cp:coreProperties>
</file>