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89 1552,'0'0'1315,"-3"1"-722,-26 3 5409,23-2-5750,4 0 63,6 0 1648,45 7-1615,53-4-45,0-5 0,135-17 0,-226 15-289,1 1 1,0 1-1,0 0 0,11 1 1,38 0 123,-59-1-48,1-1-68,10 0 3,-10 1 21,-1 0-21,8 0-2,-7 0 219,-1 0-212,9 0 9,-9 0 601,0 0-580,7-2 8,-7 1 307,-2-1-334,-1 0-14,1 0 0,-1 0 0,1 0-1,-1 1 1,0-1 0,0 0-1,0 0 1,0 1 0,0-1 0,0 1-1,0-1 1,0 1 0,-1-1-1,-1-1 1,0 1 152,-31-16 421,29 16-503,0-1-1,0 0 1,0 0 0,0 0-1,-5-5 1,7 6-102,1 0 122,-20-12 228,20 13-227,8 5-102,36 26-9,-8-3 2,-32-26 3,-2 0-12,0-1 0,0 0 1,0 0-1,0 1 1,0-1-1,0 0 1,0 0-1,0 1 1,0-1-1,0 0 0,0 0 1,0 0-1,1 1 1,-1-1-1,0 0 1,0 0-1,0 0 0,0 1 1,1-1-1,-1 0 1,0 0-1,0 0 1,0 0-1,1 0 0,-1 1 1,0-1-1,0 0 1,0 0-1,1 0 1,-1 0-1,0 0 0,0 0 1,1 0-1,-1 0 1,0 0-1,1 0 1,8 5 22,-8-4-11,0 1 1,-1-1-1,1 0 1,0 1-1,-1-1 0,1 1 1,-1-1-1,0 0 1,1 1-1,-1-1 0,0 1 1,0 2-1,0-1 12,-3-1-56,-47 25-1356,13-10-6861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1 625 1212,'2'-20'4813,"1"27"-4338,3 14-187,14 43 1669,-17-57-1751,-1-1-1,1 1 0,1-1 0,-1 1 1,1-1-1,0 0 0,5 5 1,11 5 316,-19-15-380,4-1-13,16-1 82,-17-2-117,3-3-53,0-1 0,0 0 0,0 0 1,-1-1-1,0 0 0,-1 0 0,6-11 1,24-54 941,-34 71-631,-1 1-337,0 1 1,0-1 0,0 1 0,0-1 0,0 1 0,0 0 0,0-1 0,0 1 0,0-1 0,0 1 0,0 0 0,0-1 0,0 1-1,0-1 1,0 1 0,0-1 0,1 1 0,-1 0 0,0-1 0,0 1 0,0 0 0,1-1 0,-1 1 0,0 0 0,0-1 0,1 0 0,6 8 575,3 13-342,-7-14-229,0-4-1,2 0-14,0 0 1,0 0-1,0-1 0,0 1 1,0-1-1,0-1 0,0 1 1,5 0-1,-6-2-20,2-2-3,1-2-8,1 0 0,-1 0 0,0-1 0,0 0 0,0-1 0,-1 1 0,0-1 1,0 0-1,-1-1 0,0 1 0,6-12 0,1-9-46,0-1 0,-2-1-1,-1 0 1,-1 0 0,3-34 0,4-158-184,-15 215 251,1-18 36,-2 0 0,-6-47 0,6 71 57,-1 5-37,-4 19-24,3-7-23,-2 29-1,8 41 40,17 95 0,-18-164-47,-1-3 5,3 1 7,2 1-7,-6-16 1,0 1-1,0 0 1,1-1 0,-1 1 0,0 0 0,0-1-1,1 1 1,-1 0 0,1-1 0,-1 1-1,0-1 1,1 1 0,-1-1 0,1 1-1,-1-1 1,1 1 0,-1-1 0,1 0-1,0 1 1,-1-1 0,1 0 0,-1 1 0,1-1-1,0 0 1,-1 0 0,1 0 0,0 1-1,0-1 1,22-5 94,1-2-42,-16 6-32,0 1 1,1 0 0,-1 0-1,0 1 1,0 0 0,16 5-1,-19-5-12,0 1 0,0 0-1,0 0 1,-1 0 0,1 1 0,-1-1-1,1 1 1,-1 0 0,0 0-1,0 1 1,-1-1 0,1 1-1,0 0 1,2 4 0,-4-5-6,-1-3-4,0 1 1,0 0 0,-1 0 0,1 0 0,0-1 0,-1 1 0,1 0 0,-1 0 0,1 0 0,-1 0 0,1 0 0,-1 0 0,0 0 0,1 0 0,-1 0 0,0 2 0,4 22-3,-5-19-2,-1-3 2,2 0 0,-2 2-11,-1 1 5,2-3 1,-1 1 0,1-1-1,-1 0 1,0 0 0,0 0 0,-4 5 0,3-5-21,-1-1 0,1 0 1,-1 1-1,0-1 0,0-1 0,0 1 0,0 0 1,0-1-1,0 0 0,0 0 0,0 0 0,-8 0 1,9-1 6,0 1 1,0-1 0,1 0 0,-1-1 0,0 1 0,0 0-1,0-1 1,1 0 0,-1 1 0,-3-3 0,-3 0-24,-2 1-151,1-1 0,0 0 0,0 0 0,1-1 0,-1-1 0,1 0 0,0 0 0,0-1 0,0 0 0,-14-13 0,19 15-589,1 1-1,0-1 1,0 0-1,1 0 1,-3-5-1,2 4-175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6:33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1104 426 1780,'-52'-77'6,"-11"-16"533,51 78-406,0 1 1,-1 0-1,-1 1 1,-14-11-1,15 14-21,0 1 0,-1 0 0,0 1 0,0 1 0,-1 0-1,0 1 1,0 0 0,0 2 0,-1-1 0,0 2 0,1 0 0,-1 1-1,0 1 1,0 0 0,-1 1 0,1 1 0,-24 4 0,23-2 13,-1 2 0,1 0 0,1 1 1,-24 11-1,-58 39 386,67-35-342,2 2 1,0 1 0,1 1 0,1 1 0,2 2-1,1 1 1,1 0 0,-34 59 0,35-49-42,3 0 0,1 2 0,1 1 0,3 0 0,2 0 0,1 1 0,-5 46 0,13-63-64,2 1-1,0-1 1,2 1 0,0-1-1,2 0 1,1 1 0,1-1 0,2-1-1,0 1 1,2-1 0,19 41 0,-18-49-30,0-2 1,1 1 0,0-1 0,1-1 0,1 0 0,0-1 0,0 0 0,2-1 0,0 0 0,0-2 0,1 0 0,0 0 0,1-1 0,0-1-1,19 6 1,-1-3 33,-1-1-1,2-1 0,-1-3 0,1 0 0,0-3 0,67-1 0,-31-6 67,-1-3 1,0-3-1,-1-3 0,113-37 0,-122 29-6,-1-4-1,-1-2 0,-1-2 0,-1-3 1,68-51-1,-101 64-43,0-2 0,-1 0 0,-2-1 0,0-1 0,-1-1 0,-2-1 0,0-1 0,14-29 0,-19 30 0,-2 0 0,0-1 0,-2 0 1,-1-1-1,-1 0 0,-1 0 0,-2 0 1,0-1-1,-1-36 0,-3 33-16,-2 0 0,0 0 0,-2 1 0,-2-1 0,-1 1 0,-1 0 0,-1 1 0,-2 0 0,-23-45 0,17 44 11,-29-38 0,36 55-48,-1 0 0,-1 1 0,0 0 0,0 1 0,-23-16 0,13 14-11,0 1 0,0 1 1,-1 0-1,0 2 0,-1 1 0,0 1 1,-49-8-1,39 11-51,-1 1 1,0 2-1,1 2 1,-1 1-1,-47 9 0,29-1-234,0 3 0,1 2 0,-96 41 0,109-36-828,0 1 1,1 2-1,1 1 0,1 2 0,-41 39 1,19-10-2031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6:3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84 1200,'0'0'754,"0"-3"-404,-2-7 22,2 7 1459,-1 0-1474,-8-49 4444,9 49-3939,1 10-817,2 5 91,0 0 1,7 15 0,-10-26-157,8 14 777,-3-9 336,-5-6-1066,0 0 0,0 0 1,0 0-1,0 0 0,0 0 1,0 0-1,0 0 0,0 0 0,0 0 1,0 0-1,0 0 0,0 0 0,0 0 1,0 1-1,0-1 0,0 0 0,0 0 1,1 0-1,-1 0 0,0 0 0,0 0 1,0 0-1,0 0 0,0 0 0,0 0 1,0 0-1,0 0 0,0 0 1,0 0-1,0 0 0,0 0 0,0 0 1,0 0-1,1 0 0,-1-1 0,0 1 1,0 0-1,0 0 0,0 0 0,0 0 1,0 0-1,0 0 0,0 0 0,0 0 1,0 0-1,0 0 0,0 0 0,0 0 1,0 0-1,0 0 0,0 0 1,0 0-1,0 0 0,0 0 0,0 0 1,0-1-1,0 1 0,0 0 0,0 0 1,0 0-1,0 0 0,0 0 0,0 0 1,4-20 134,-4 19-150,1 0 0,-1 0-1,0 0 1,0 0 0,0 1 0,0-1 0,1 0 0,-1 0 0,0 0 0,0 0 0,-1 1 0,1-1 0,0 0 0,0 0 0,0 0 0,0 0-1,-1 1 1,1-1 0,-1-1 0,-3-10 168,-3-26 169,13 72-1430,-5-8-169,1 9-4148,-1-18 1845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6:46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5891 26 1156,'10'-26'5528,"-11"34"-5231,-30 166 744,-2 9-374,-26 194 26,46-310-577,-26 123 94,27-146-150,-2 0 1,-26 56-1,-55 88 48,65-137-42,-61 81-1,34-53-23,-23 29 13,-376 405 641,388-448-570,-96 69 0,141-116-98,-186 160 283,41-33-38,108-97-183,-82 71 118,52-44-69,-138 86-1,199-142-116,-205 132 282,-49-4 5,216-115-254,-137 55 222,103-46-103,-176 62 426,231-90-504,1-1 1,-2-2-1,1-3 1,-1-1 0,0-2-1,-91-6 1,88-2-40,0-1-1,-79-21 1,-89-35 45,146 37 24,-69-33 0,99 37-35,1-1 0,-47-33 1,71 41-67,0-1 1,1 0-1,0-1 1,1 0-1,1-2 1,0 1-1,-12-23 1,-4-12 22,2-1 1,-32-86 0,-18-121 22,-12-52-59,16 61 8,40 121-4,-40-142-31,-23 7-33,-40-13-15,76 159 90,22 23-53,16 35 16,-2-1 8,24 59 34,-4-4 73,0-3 104,5 9-203,-1-1 1,1 1 0,0 0 0,0 0 0,0 0-1,0 0 1,-1 0 0,1 0 0,0-1 0,0 1-1,0 0 1,-1 0 0,1 0 0,0 0 0,0 0-1,0 0 1,-1 0 0,1 0 0,0 0-1,0 0 1,-1 0 0,1 0 0,0 0 0,0 0-1,0 0 1,-1 0 0,1 0 0,0 0 0,0 1-1,0-1 1,-1 0 0,1 0 0,0 0-1,0 0 1,0 0 0,-1 0 0,1 1 0,0-1-1,0 0 1,-45 48 40,3 3-1,-37 55 1,25-32-14,25-33 23,28-40-22,0 1-17,3-7 133,3-7-142,1-1 0,0 1 0,10-12 0,3-4 6,2 2 0,1 0 0,44-40 1,-50 52-5,1 1 0,1 1-1,0 0 1,1 2 0,0 0 0,0 1 0,23-7 0,1 4-50,0 1-1,1 3 1,70-4-1,-67 10-310,0 2-1,74 9 1,93 28-2946,-98-15-1497,-35-8 1215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8 182 872,'0'0'2811,"2"3"-2268,-1-3-391,0 1 0,0 0 0,0 0 0,0 0 0,0 0 0,0-1 0,-1 1 0,1 0 0,0 1 0,-1-1 0,2 1 0,2-3 69,-2 0-198,0 1 16,1-1 1,-1 0-1,0 1 0,0-1 0,0 0 0,0 0 0,0 0 1,0-1-1,-1 1 0,1 0 0,0-1 0,0 1 0,-1-1 1,1 0-1,-1 1 0,2-3 0,2-5 105,0 0 0,-1 0 1,0-1-1,-1 1 0,0-1 0,3-12 1,-5 16 26,-1 1 0,1-1 0,-1 0 1,1 0-1,-2 0 0,1 0 0,-1 0 0,0 1 1,0-1-1,0 0 0,-1 1 0,-3-9 1,4 12 96,-12-7 968,7 13-1032,2-1-149,0 1-1,0-1 1,0 1-1,0 0 0,0 1 1,1-1-1,0 1 1,0-1-1,-3 8 0,1-1 33,1 0-1,1 0 0,0 1 0,1-1 0,0 1 1,0 0-1,1-1 0,1 15 0,1-18-50,-1 0 0,1 0 0,1 0 0,-1 0 0,2-1 0,-1 1 0,1 0 0,0-1 0,0 0 0,1 0 0,0 0 0,9 12 0,-8-14-36,0 0 0,0 1 0,1-2 0,0 1 0,0-1 0,1 0 0,-1 0 0,1 0 0,0-1 0,0 0 0,0-1 0,0 0 0,0 0 0,1 0 0,-1-1 0,0 0 0,12 0 0,-16-1-172,1 0 1,-1 0 0,1-1-1,-1 1 1,0-1-1,1 0 1,-1 0 0,0 0-1,0-1 1,1 1-1,4-4 1,13-11-4793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1588,'-5'3'916,"-3"1"-467,1 1-1,0 0 1,0 1-1,1 0 1,0 0-1,0 0 1,0 0-1,-8 13 1,6-6 75,0 0 1,2 1 0,-1 0 0,2 0-1,0 0 1,1 1 0,-5 28 0,7-36-353,1 0 0,1 1 0,-1-1 0,2 1 0,-1-1 0,1 1 0,0-1 0,0 1 0,0-1 0,1 0 0,1 0 0,-1 1 0,1-2 0,0 1 0,1 0 0,0-1 0,6 10 0,-7-13-124,-1-1 0,1 1-1,0-1 1,0 0 0,-1 0-1,1 0 1,1 0 0,-1 0-1,4 1 1,4 2 103,-7-3-149,1 0 0,-1-1 1,1 1-1,-1-1 0,1 0 1,-1 0-1,1 0 0,0-1 1,-1 0-1,1 0 0,0 0 1,-1 0-1,1-1 0,0 0 1,-1 0-1,1 0 0,6-3 1,-4 1-349,-2 0 1,1 0 0,0 0-1,-1-1 1,6-4-1,-5 4-740,-1-1-1,0 0 1,0 0-1,6-9 1,0-4-2086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86 755 1300,'0'0'1882,"-1"5"2703,2-9-2435,1-17-1120,0-40-1270,-5-6 546,-2-1-1,-22-102 1,23 151-170,-16-57 1211,20 76-1325,0 0 1,0 0 0,0-1-1,0 1 1,0 0 0,0 0-1,0 0 1,0-1 0,0 1-1,0 0 1,-1 0 0,1 0-1,0 0 1,0-1 0,0 1-1,0 0 1,0 0 0,0 0 0,0 0-1,0 0 1,-1-1 0,1 1-1,0 0 1,0 0 0,0 0-1,0 0 1,-1 0 0,1 0-1,0 0 1,0 0 0,0 0-1,0-1 1,-1 1 0,1 0 0,0 0-1,0 0 1,0 0 0,-1 0-1,1 0 1,0 0 0,0 0-1,0 0 1,0 0 0,-1 1-1,1-1 1,-7 9 166,-4 17-223,9-18 59,0 1 0,1 0 0,0 0 1,1 1-1,-1-1 0,2 0 0,-1 0 1,1 0-1,4 14 0,-2 0 12,0 1 17,1 0-1,2 0 1,14 41 0,-18-58-40,1 0 0,0 0-1,0-1 1,1 0 0,0 1 0,0-1 0,0 0 0,0-1 0,1 1 0,0-1-1,1 0 1,-1 0 0,1-1 0,0 0 0,0 0 0,12 7 0,4-6 44,-21-5-56,0 1 0,0-1 0,0 0 0,0 0 0,0 0 0,1 0 0,-1 0 0,0 0 0,0 0 0,0 0 0,0 0 1,1-1-1,-1 1 0,0 0 0,0-1 0,2 0 0,2-2 1,0 2 2,0 0 0,-1-1 0,1 0 0,0 0 0,-1 0 0,1-1 1,-1 0-1,0 1 0,0-2 0,0 1 0,0 0 0,4-5 0,-3 2-3,-1-1 0,0 1 0,0-1 0,0 1 0,0-1 0,-1 0 0,3-10 1,-1-2-5,-1-1 1,-1 1-1,0 0 1,-2-1 0,-1-29-1,-3-13-2,-3 0-1,-3 0 1,-3 1-1,-19-63 1,28 117 27,1 0 0,-1-1-1,0 1 1,0 0 0,-7-9 0,9 14 16,-2 7-31,0 4-5,-1 0 1,2 0-1,-1 0 0,1 0 1,0 1-1,1-1 0,0 1 1,1-1-1,1 18 1,2 8 18,10 49 0,0-21-451,3 0-1,3-1 1,3-1-1,2-1 0,49 87 1,-59-122-1959,-13-23 1506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72 120 1300,'-3'1'998,"-13"9"1958,-27 23 1,41-32-2425,-4 6 5,6-7-478,0 0 0,0 0 0,0 0 0,0 0 0,-1 1 0,1-1 0,0 0 0,0 0 0,0 0 0,0 0 0,0 1 0,0-1 0,0 0-1,0 0 1,0 0 0,0 0 0,0 1 0,0-1 0,0 0 0,0 0 0,0 0 0,0 1 0,0-1 0,0 0 0,0 0 0,0 0 0,0 0 0,0 1 0,0-1-1,0 0 1,0 0 0,1 0 0,-1 0 0,0 1 0,0-1 0,0 0 0,0 0 0,0 0 0,0 0 0,1 0 0,-1 0 0,0 1 0,0-1 0,0 0 0,0 0 0,1 0-1,-1 0 1,0 0 0,0 0 0,0 0 0,1 0 0,2 1-31,1-1 2,0 1 0,0-1 0,0 1 0,1-1 0,-1-1 0,0 1 0,0 0-1,0-1 1,0 0 0,0 0 0,0 0 0,5-3 0,32-15 59,0-3-1,70-49 1,-36 11-6574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1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168 113 1300,'5'-19'5262,"-5"19"-5166,0 0-1,0 0 0,0 0 1,0-1-1,0 1 0,0 0 1,0 0-1,0-1 1,0 1-1,0 0 0,-1 0 1,1 0-1,0-1 0,0 1 1,0 0-1,0 0 0,0 0 1,0-1-1,0 1 1,0 0-1,-1 0 0,1 0 1,0-1-1,0 1 0,0 0 1,0 0-1,-1 0 0,1 0 1,0 0-1,0 0 1,0 0-1,-1-1 0,1 1 1,-2 0 69,0 1 0,1-1 0,-1 1 0,0-1-1,1 1 1,-1-1 0,0 1 0,1 0 0,-1 0 0,-1 1 0,-3 1-522,2-1 425,0 1 0,0-1 0,0 1 0,0 0-1,0 1 1,1-1 0,-1 1 0,-3 5 0,0-1 35,-64 72 979,69-78-1016,-15 17 183,16-18-83,-4 6-151,6-7-11,-1-1-1,0 1 0,0 0 0,0 0 0,0 0 0,0 0 0,0 0 0,0 0 0,0 0 0,0 0 0,0 0 1,0 0-1,0-1 0,0 1 0,0 0 0,0 0 0,0 0 0,0 0 0,0 0 0,0 0 0,0 0 0,0 0 1,0 0-1,-1 0 0,1-1 0,0 1 0,0 0 0,0 0 0,0 0 0,0 0 0,0 0 0,0 0 0,0 0 1,0 0-1,0 0 0,0 0 0,0 0 0,0 0 0,-1 0 0,1 0 0,0 0 0,0 0 0,0 0 0,0 0 1,0 0-1,0 0 0,0 0 0,0 0 0,18-51 22,-17 48-8,-1 0-6,24-61 49,-9 26-23,6-2 35,-20 37-49,7-11 145,15-14 363,-22 27-162,4 5-331,26 21-126,0-2 0,1-1 0,1-1-1,54 24 1,-23-21-639,-28-10-976,0 0-3394,-20-8 1884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2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1309 0 1096,'0'0'4406,"-11"2"-4088,-49 9 329,-257 67 2388,185-43-2479,-64 20 15,104-28-407,-26 5-53,-7-4-39,99-21-72,23-7 6,-1 1-8,-10 3 7,10-4 6,1 1 10,-9 2 4,9-2 38,1-1-26,-24 3 488,23-3-80,0-1-381,-31-7 1306,30 7-1038,1 3-327,-10 4-5,10-5 32,0 0-35,-9 2 8,9-3 82,-12 4-52,12-3 21,0 0-48,-8 1-4,9-1 18,-1 0 1,-5 2-18,5-2 49,0-1-30,-12 3-4,12-2 545,3-3-564,-1 1-1,1 0 1,0 0 0,-1 0 0,1 0-1,0 0 1,-1-1 0,1 1 0,-1 0-1,0 0 1,1 0 0,-2-1-1,0 0 2,1-2 8,5-1-3,59-68-16,-22 24 41,-39 47-42,6-13 93,-19 23 242,-25 21-335,28-22 17,0 0-1,1 1 0,0 1 0,0-1 0,0 1 1,-8 15-1,14-21-6,0 1 0,0-1 0,1 0 1,-1 0-1,1 0 0,-1 0 0,1 0 1,0 1-1,0-1 0,1 0 0,0 5 1,-1-5-4,3 7 5,4 3-18,0 0 0,1-1 0,1 0 0,0-1 0,10 12 0,12 5-398,0-2-1,60 39 0,-68-51-153,1 0 0,1-2 0,0-1 0,0-1-1,34 8 1,7-1-3836,-41-10 1656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19 1436,'0'0'592,"-4"-1"-17,-34-2 1589,34 3-1667,0-1-23,-56-4 2109,57 4-2207,0 1-4,-35-3 987,35 3-760,-2-1-315,-11-1 3,12 2 715,1-1-775,3 1-198,0 0 1,0 0 0,0 0 0,0 0 0,-1 0-1,1 0 1,0 0 0,0-1 0,0 1 0,0 0 0,0 0-1,0 0 1,0 0 0,-1 0 0,1 0 0,0 0 0,0 0-1,0 0 1,0 0 0,0 0 0,-1 0 0,1 0 0,0 0-1,0 0 1,0 0 0,0 0 0,0 0 0,0 0 0,-1 1-1,1-1 1,0 0 0,0 0 0,0 0 0,0 0 0,0 0-1,0 0 1,0 0 0,-1 0 0,1 0 0,0 0 0,0 1-1,0-1 1,0 0 0,0 0 0,0 0 0,0 0 0,0 0-1,0 1 1,7 4 362,20 10-675,-21-12 437,182 101 146,-170-95-243,0-1-1,25 7 0,-41-14-13,2 0 15,10 4 19,-11-4 94,0 0-67,24 11 853,-25-11-245,-2 3-638,-3 13-18,2-13-17,-3 1-89,-38 50-550,-1-1-2219,17-19-2984,16-16 2112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4226 1320,'-40'-12'13874,"46"10"-13739,135-49 467,-80 27-414,157-58 385,127-52 425,-231 86-800,-54 22-115,210-93 149,-137 55-140,-45 19 36,109-65 235,-146 80-271,226-156 497,-15-21-75,-105 75-106,-88 66-139,-21 19 21,-19 18 78,48-62 1,15-37 267,-22 8-112,-61 102-466,60-134 660,-31 63-275,-23 49-129,-1 1 1,-2-2 0,10-62 0,-17 65-154,-1-1 0,-2 0 1,-2 0-1,-1-1 0,-10-59 0,-53-193 379,52 243-466,-106-313 657,13 136-401,59 136-205,22 44-21,-34-44 1,33 52-14,3 5-45,-1 1-1,-2 1 1,-1 2 0,-1 0 0,-1 2-1,-51-38 1,-186-114 46,229 149-59,25 21-32,8 7 6,1 0 3,-31-28-42,29 26 43,4 4-14,0 0 0,0 0 1,0 0-1,0 0 0,0 0 1,0 0-1,0-1 0,0 1 1,0 0-1,0 0 0,0 0 0,-1 0 1,1 0-1,0 0 0,0 0 1,0 0-1,0 0 0,0 0 0,0 0 1,0 0-1,0 0 0,-1 0 1,1 0-1,0 0 0,0 0 1,0 0-1,0 0 0,0 0 0,0 0 1,0 0-1,-1 0 0,1 0 1,0 0-1,0 0 0,0 0 1,0 0-1,0 0 0,0 0 0,0 0 1,0 0-1,-1 0 0,1 0 1,0 0-1,0 0 0,0 1 0,0-1 1,0 0-1,0 0 0,0 0 1,0 0-1,0 0 0,0 0 1,0 0-1,0 0 0,0 1 0,0-1 1,0 0-1,0 0 0,0 0 1,0 0-1,0 0 0,0 0 1,0 0-1,0 0 0,0 1 0,0-1 1,0 0-1,0 0 0,0 0 1,0 27-6,0-20 13,1-1-4,16 61 0,18 60 16,-34-121-19,13 51 65,-13-54 101,-4-11-167,-48-124-13,41 102 14,0-14-61,10 41 38,2 0-96,-1 1 111,0 0-9,1 0-1,-1 0 1,0 0-1,1 0 1,-1 1-1,1-1 1,0 0-1,0 1 1,-1 0-1,1-1 1,0 1 0,0 0-1,0 0 1,1 0-1,-1 0 1,0 0-1,0 0 1,0 1-1,1-1 1,-1 1-1,5-1 1,52-4-930,97 2 1,-68 5-1029,35 3-6055,-99-3 2788,1 0 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8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23 1220,'0'-3'1268,"-3"-16"3039,3 19-4233,0 0-1,0 0 0,0 0 0,0 0 0,0 0 1,0 0-1,0 0 0,1 0 0,-1 0 0,0 0 0,0 0 1,0 0-1,0 0 0,0 0 0,0 0 0,1 0 1,-1 0-1,0 0 0,0 0 0,0 0 0,0 0 0,0 0 1,0 0-1,0 0 0,1 0 0,-1 0 0,0 0 1,0 0-1,0 0 0,0 0 0,0 0 0,0 1 0,0-1 1,0 0-1,0 0 0,0 0 0,1 0 0,-1 0 0,0 0 1,0 0-1,0 0 0,0 1 0,0-1 0,0 0 1,0 0-1,0 0 0,0 0 0,0 0 0,0 0 0,0 1 1,0-1-1,0 0 0,0 0 0,0 0 0,0 0 1,14 29 1516,23 66-642,7 11-393,-19-60-2118,-19-41 885,-2-2-377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69 876,'0'0'8935,"3"-1"-8863,3-1-21,0-1 1,-1-1 0,1 1-1,-1-1 1,0 0-1,0 0 1,5-5-1,3-3 36,-11 11-57,1-1 46,1 0 0,-1 0 1,0 0-1,1-1 0,3-3 0,-1 2 231,-15 9 699,-13 11-832,0 0 0,-22 20 0,40-32-158,3-3-3,-2 3-8,3-4-5,-1 0 0,1 0 0,0 0 1,0 0-1,0 0 0,-1 0 0,1 0 0,0 0 1,0 1-1,-1-1 0,1 0 0,0 0 0,0 0 0,0 0 1,0 1-1,-1-1 0,1 0 0,0 0 0,0 0 1,0 1-1,0-1 0,0 0 0,0 0 0,0 1 0,-1-1 1,1 0-1,0 0 0,0 1 0,0-1 0,0 0 0,0 0 1,0 1-1,0-1 0,0 0 0,0 0 0,0 1 1,1-1-1,-1 0 0,0 0 0,0 0 0,0 1 0,0-1 1,0 1-1,4 2-17,-1 0 0,0 0 0,1 0 1,0 0-1,0 0 0,-1-1 0,1 1 1,1-1-1,-1 0 0,0-1 0,6 2 0,22 8-572,32 11-153,-57-19-46,-1 1 0,1 0 1,0 0-1,-1 0 0,0 1 1,11 10-1,-7-6-1731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9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95 1612,'-1'-2'195,"0"0"1,0-1-1,0 1 0,0 0 0,1-1 1,-1 1-1,1-1 0,-1 1 0,1-1 1,0 1-1,0 0 0,0-1 1,1 1-1,-1-1 0,1 1 0,-1-1 1,1 1-1,0 0 0,0-1 0,0 1 1,0 0-1,0 0 0,0-1 0,0 1 1,1 0-1,-1 0 0,1 1 0,0-1 1,0 0-1,-1 0 0,1 1 0,4-3 1,0 1-53,0 0 0,-1 0 0,1 1 1,0 0-1,0 0 0,0 1 0,0 0 0,1 0 1,-1 0-1,0 1 0,0-1 0,8 2 1,-1 0 27,-1 1 1,0 0-1,1 1 1,-1 1-1,0-1 1,0 2-1,-1 0 1,1 0-1,-1 1 1,-1 1-1,1-1 1,-1 2-1,0-1 1,0 2-1,8 8 1,-16-14-92,0 1-1,0-1 1,0 0 0,-1 1 0,1-1-1,-1 1 1,0-1 0,0 1 0,0-1-1,0 1 1,-1 0 0,1 7 0,-1-8 73,-2 1-10,1-1-109,-1 1 0,0-1 0,0 0 0,0 0 0,0 0 0,0 0 0,-1 0 0,1 0 0,-1 0 0,0-1 1,1 1-1,-1-1 0,0 0 0,-1 0 0,-5 3 0,-6 1-53,-1-2-1,0 0 1,1 0 0,-1-2-1,0 0 1,-27 0 0,29-3-864,1-1 0,-15-3 0,23 4 421,2 0-1266,-12-4-4222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9 1504,'-3'-5'10527,"3"5"-10371,-11 8 1432,8-5-1626,1-1 0,0 1 1,0 0-1,1 0 0,-1 0 0,0 0 0,1 0 0,0 0 0,0 0 0,0 0 0,-1 5 0,-1 7 225,2 0-1,0 0 1,0 0-1,2 0 1,0 0 0,0 0-1,1 0 1,1 0-1,1-1 1,9 26 0,-10-36-141,0 1 0,0-1 0,1 0 0,-1 0 0,1 0 0,0 0 0,1-1 0,-1 1 0,9 4 0,-9-5 3,-1-2-29,-1 1 0,1-1 0,0 1 0,-1-1 0,1 0 0,0 0-1,0 0 1,-1-1 0,1 1 0,0-1 0,0 1 0,0-1 0,0 0 0,0 0 0,0-1 0,0 1-1,-1 0 1,1-1 0,0 0 0,0 1 0,0-1 0,5-3 0,-5 2 0,0 0 1,0 1 0,0-2-1,0 1 1,0 0 0,-1-1-1,1 1 1,-1-1-1,0 0 1,1 0 0,-1 1-1,0-2 1,-1 1-1,1 0 1,0 0 0,-1-1-1,2-6 1,-2 6-2,0 0 0,0 0 1,-1 0-1,1-1 0,-1 1 0,0 0 1,0-1-1,0 1 0,-1-5 1,-1-3-1,0-1 0,-1 1 0,0 0 0,-1 0 0,-8-20 0,8 26-14,1-1 0,-1 1 0,-1 0 0,1 0 1,-1 0-1,0 1 0,0-1 0,0 1 1,-1 0-1,0 1 0,0 0 0,-7-4 1,9 5-37,0 1-22,0-1-1,0 1 0,0 0 0,-1 0 0,1 0 0,-1 1 0,1-1 0,-1 1 0,0 0 1,0 1-1,1-1 0,-10 1 0,6 1-177,1 0 1,-1 0-1,1 1 0,-12 4 1,15-5-115,1 0-1,0 1 1,0 0 0,0 0 0,-5 4 0,6-5-245,0 1 0,1 0 0,-1-1 0,1 1 0,-1 0 0,1 0 0,0 0 0,-1 1 0,0 2 0,-4 10-2697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10 1584,'-2'-1'1246,"-3"-1"-855,0 1 0,-1-1 1,1 1-1,0 0 0,-1 0 1,1 1-1,-1-1 0,1 1 1,-1 0-1,1 1 0,-1 0 1,1-1-1,-1 2 1,1-1-1,0 1 0,0-1 1,-9 6-1,5-3-97,0 0-1,0 1 1,1 0 0,0 1 0,0 0 0,0 0-1,1 0 1,0 1 0,-9 11 0,10-10-63,0 1-1,1-1 1,0 1 0,1 0-1,0 1 1,0-1 0,1 1-1,0 0 1,-2 13 0,5-22-196,0 1 0,0-1 1,0 1-1,0 0 0,0-1 0,0 1 1,0-1-1,0 1 0,0 0 1,1-1-1,-1 1 0,2 2 1,-1 0 43,0 0-26,0 1 0,0-1-1,1 0 1,-1 0-1,1-1 1,0 1 0,0 0-1,1 0 1,-1-1-1,1 1 1,-1-1-1,1 0 1,0 0 0,0 0-1,1 0 1,-1-1-1,6 4 1,0 0-16,1-1-1,0-1 1,0 1-1,0-2 1,12 4 0,-13-5-187,1 0 0,0-1 0,1 0 1,-1-1-1,0 0 0,0 0 0,0-1 1,0 0-1,0-1 0,0 0 0,0-1 0,-1 0 1,1-1-1,11-5 0,-12 4-676,0 0-1,0 0 0,-1-1 1,0 0-1,0-1 1,0 1-1,-1-2 1,11-13-1,-4 3-2415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 1208,'0'0'954,"-3"-5"57,0 5-387,1 7 3139,2-3-3684,-2 8 250,1 1-1,1-1 1,0 0-1,2 14 1,12 45 743,4-1 0,34 90 0,-23-92-3842,-28-66 1274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18 1564,'1'-3'1109,"0"-11"5433,-8 19-6061,-25 22 371,-37 42 1,-22 20 200,47-51-317,43-37-512,-2 1 21,-9 10 488,24-12 382,21-1-1059,-18 3-6,1 1-1,-1 0 0,0 1 1,27 10-1,60 34-556,-84-39-15,26 13-4481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72 210 1776,'0'0'6519,"3"1"-6012,0-2-384,0 1 1,0-1-1,0 1 0,-1-1 1,1 0-1,0 0 0,0 0 1,0-1-1,-1 1 1,1-1-1,-1 1 0,1-1 1,-1 0-1,0 0 0,0 0 1,0 0-1,0 0 0,2-3 1,8-9 257,17-26 1,-25 34-232,0-1-1,-1 0 1,0-1-1,0 1 1,-1-1-1,0 1 1,0-1-1,-1 0 1,1-8 0,-1 12 113,-3 0-30,2 2-191,0 0 0,-1 0 0,0 0 0,0 1 0,1-1 0,-1 0 0,0 0 0,-1 0 0,1 1 0,0-1 0,0 0 0,-1 1 0,1-1 0,-1 1 0,1 0 0,-1-1 1,0 1-1,1 0 0,-1 0 0,0 0 0,0 0 0,0 1 0,0-1 0,0 0 0,0 1 0,-3-1 0,-2 1 3,1 0 0,0 0 1,0 1-1,0 0 0,0 1 0,0-1 0,0 1 0,0 0 1,0 1-1,1-1 0,-1 1 0,1 0 0,-1 0 0,1 1 1,0 0-1,1 0 0,-1 0 0,1 0 0,-1 1 0,-4 7 1,5-7-24,1 0 1,-1 0-1,1 0 1,1 0-1,-1 1 1,1-1-1,0 1 1,0-1-1,0 1 1,1 0-1,0 0 1,0 0-1,1 0 1,-1 0-1,1 0 1,1-1-1,-1 1 1,1 0-1,0 0 1,0 0-1,1 0 1,2 6-1,-1-6-16,0-1 0,0 1 1,1-1-1,0 1 0,0-1 0,0 0 0,1-1 0,0 1 0,0-1 0,0 0 0,0 0 1,0 0-1,1-1 0,0 1 0,9 2 0,-4-1-192,1-1 1,-1-1-1,1 0 0,0 0 1,0-1-1,0-1 0,14 0 1,-22-1-69,0 0 0,-1 0 0,1-1 0,0 0-1,0 1 1,0-1 0,-1-1 0,7-2 0,-7 2-598,0 1-1,0-1 0,0 0 0,0 0 0,-1-1 0,4-3 1,7-8-2251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1076,'0'0'258,"0"-1"-1,0 1 1,0-1 0,0 0 0,0 1-1,0-1 1,0 1 0,0-1-1,0 1 1,0-1 0,0 0-1,1 1 1,-1-1 0,0 1-1,0-1 1,1 1 0,-1-1 0,0 1-1,1-1 1,-1 1 0,0 0-1,1-1 1,-1 1 0,1-1-1,0 1 1,0-1-153,-1 1-1,1 0 0,0 0 1,0 0-1,0 0 1,-1 0-1,1 0 1,0 0-1,0 0 0,-1 0 1,1 1-1,0-1 1,0 0-1,-1 0 1,1 1-1,1 0 1,4 2-151,0 1 1,-1-1 0,8 8-1,-10-9 491,34 28 379,100 89 1160,-133-115-1913,0 0 1,-1 0-1,1 0 0,-1 1 1,0-1-1,-1 1 0,1 0 0,-1 0 1,0 0-1,3 10 0,-4-13 183,-24 13-19,18-17-111,0 0-65,0 0 36,0 0 0,0-1 0,1 1 0,-1-1 0,1 0 0,-1 0 0,1 0 1,-7-7-1,7 6 4,0-1 0,0 0 0,0 0-1,1 0 1,0-1 0,0 1 0,0-1 0,0 1 0,-1-9 0,2 7-57,1 1 0,0-1 0,1 0 0,-1 0 0,1 0 0,1 0 0,-1 0 1,1 0-1,1 0 0,-1 0 0,1 0 0,0 0 0,6-11 0,-2 4-685,1 1-1,0 0 1,16-21 0,-12 22 82,-1 0-1299,-1 2-2652,1-3 1333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1320,'0'0'3709,"1"2"-2667,4 6-104,-4-6 646,4-4-904,303-103 3473,-259 87-3750,39-18 1183,-77 28-1181,-9 6-332,-1 0 143,1 0-20,-2 1-133,1-1 0,-1 1 1,1-1-1,-1 1 0,1-1 1,-1 1-1,0-1 0,0 1 1,1-1-1,-1 0 0,0 1 1,-1-1-1,1 1 0,0-1 1,0 1-1,-1-1 0,1 1 1,-1-1-1,0-1 0,-2-2 137,0 0 0,0 1 0,0-1 0,-7-6-1,9 9 38,-4-3 316,0 0 0,1 0 1,-7-8-1,9 10-509,0 1 1010,9 6-1027,-1-2-18,-3-1-5,0 1 0,-1-1 0,1 0 0,0 1 0,0 0 0,-1 0 0,1 0 0,-1 0-1,0 0 1,0 0 0,1 1 0,-1-1 0,-1 1 0,4 3 0,-2 2 4,0-1-1,0 1 1,-1 0-1,0-1 1,0 1-1,-1 0 1,0 0-1,0 0 1,-1 0 0,0 1-1,-1-1 1,1 0-1,-1 0 1,-1 0-1,-4 15 1,2-14-369,1-1 1,-1 1 0,0-1 0,-1 0 0,0 0-1,0 0 1,-1-1 0,-8 9 0,2-5-2666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1420,'0'-3'1408,"0"-15"8509,1 28-9319,22 173 2142,-7-98-1841,4 0 0,55 144 0,-75-227-1313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1896,'0'0'10648,"5"4"-10504,16 12-20,-16-12 2755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 1560,'0'0'2303,"-5"-4"-1706,3 3-76,5 6 2676,12 18-2802,1-1-1,21 21 1,-3-7-42,94 92 676,-93-97-790,-5-4-6,2-1 0,39 25 0,-27-23-67,72 40 270,-54-33-208,13 5 24,-22-10-21,-19-10-36,-33-19-98,10 6 279,6 5 339,-15-10-375,3 2-143,1 2-18,-6-5 199,-5-1 352,-35-5-729,25 2-2,0 0 1,-1-1-1,-17-7 1,-21-6 5,-18-8-43,70 24 22,5 8-67,9 23 87,-10-26-4,1-1 0,-1 0 1,1 1-1,0-1 0,0 0 0,0 0 1,0-1-1,1 1 0,-1 0 1,1-1-1,0 0 0,-1 0 0,6 2 1,0 0-2,11 6 19,1-1 1,0 0-1,36 8 0,-55-17-3,0 1 0,0-1 0,0 0 0,0 0 0,0 0 0,0 0 0,1 0 0,-1 0 0,0-1 0,0 1 0,0-1 0,0 1-1,0-1 1,3-1 0,-3 1-30,-1 0 23,0-1 0,1 1 0,-1-1 0,0 1 0,0-1 0,0 1 0,0-1 0,-1 0 0,1 1 0,0-1 0,-1 0 0,1 1 0,-1-1 0,1 0 0,-1 0 0,0-2 0,1 0-4,0 1 0,-1-1 0,1 1 0,-1-1 1,0 1-1,0-1 0,-1-3 0,0-8 14,-1-83-53,2-38-2591,1 130 2302,1-11-1282,-1 1-3315,-3 0 1732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2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 2020,'-1'-2'1436,"-5"-18"4064,5 20-5422,1 0 1,0 0-1,0 0 1,0 0-1,0 0 1,-1 0-1,1 0 1,0 0 0,0 0-1,0 1 1,0-1-1,0 0 1,-1 0-1,1 0 1,0 0-1,0 0 1,0 0 0,0 0-1,0 1 1,0-1-1,0 0 1,-1 0-1,1 0 1,0 0-1,0 1 1,0-1-1,0 0 1,0 0 0,0 0-1,0 0 1,0 1-1,0-1 1,0 0-1,0 0 1,0 0-1,0 0 1,0 1 0,0-1-1,0 0 1,0 0-1,0 0 1,0 0-1,0 1 1,0-1-1,1 0 1,-2 37 1213,3-7-732,2 1 1,9 37-1,-2-7 77,6 17 147,2-1 0,38 92 0,-56-165-751,5 14-15,14 27 0,-19-42-1060,4 4 2660,-2-6-4071,20-35-9814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74 944,'0'-3'1282,"0"-14"3655,-1 13-4207,0 0-474,-3-13 1773,0 17-1543,-15-2 744,13 8-887,1-1-250,0 0 0,0 0-1,0 1 1,1-1 0,0 1 0,0 0-1,1 1 1,-1-1 0,1 1-1,1-1 1,-5 14 0,5-6 13,1 0 1,0 0-1,0 0 0,1 0 0,1 0 1,1 0-1,0 0 0,0 0 1,6 14-1,-2-9-33,2 0 1,0 0-1,1-1 1,1 0-1,18 26 0,52 58 120,-20-27-402,-56-71 152,-1 0 0,-1 0 0,1 0 0,0 1 0,-1-1 0,0 1 0,0-1 0,0 1 0,1 6 0,-3-8-55,-3 0-160,-10 10 123,13-13 140,-1 1-1,1-1 1,-1 1-1,0-1 1,1 1-1,-1-1 1,0 1 0,0-1-1,1 1 1,-1-1-1,0 0 1,0 0-1,0 1 1,1-1 0,-1 0-1,0 0 1,0 0-1,0 0 1,0 0 0,1 0-1,-1 0 1,-2 0-1,2-1-20,-3 2 9,0 0 1,-1 0 0,1-1 0,0 0 0,0 0 0,0 0 0,-1 0 0,1-1 0,0 1 0,0-1 0,0 0-1,0-1 1,0 1 0,0-1 0,0 1 0,0-1 0,0 0 0,1-1 0,-1 1 0,1-1 0,-6-5 0,8 7 22,0 1 0,0-1 0,0 0 0,1 0 1,-1 0-1,0 0 0,1 0 0,-1-1 0,1 1 1,-1 0-1,1 0 0,0 0 0,-1 0 0,1 0 1,0-1-1,0 1 0,0 0 0,0-2 1,-3-28 20,5 23-24,1 0 3,-1-1 2,1-1 0,0 1 0,1 0 0,0 0 0,0 0 0,6-9 0,38-47 16,-29 40-10,13-15-44,-15 20 88,-1-2-1,-1 0 1,0 0 0,12-28-1,-24 44-15,0-1 0,-1 1-1,0-1 1,0 0 0,-1 0 0,1 0 0,-1 0-1,-1 0 1,0 0 0,0 0 0,0 0 0,-1 0-1,0 0 1,0 0 0,0 0 0,-1 0-1,0 1 1,-1-1 0,1 1 0,-7-11 0,6 12-16,0 0 1,-1 0-1,0 1 0,1-1 1,-2 1-1,1 0 1,0 0-1,-1 0 1,0 1-1,1-1 0,-2 1 1,-7-4-1,5 4-10,0 0-1,-1 1 1,1 0-1,-1 0 1,1 1-1,-1 0 1,-15 0-1,2 3-328,0 0-1,-1 2 0,1 0 0,0 1 1,-36 15-1,46-15-1454,-1 0 1,-22 15-1,13-7-1579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7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20 1368,'-2'-13'3116,"1"12"-2981,1 1 0,-1-1 0,0 0 0,1 1 1,-1 0-1,1-1 0,-1 1 0,0-1 0,1 1 0,-1 0 1,0-1-1,1 1 0,-1 0 0,0 0 0,0-1 0,1 1 1,-1 0-1,0 0 0,0 0 0,1 0 0,-1 0 0,0 0 1,0 0-1,1 0 0,-1 0 0,0 1 0,0-1 0,1 0 1,-2 1-1,0-1-489,-3 4 741,-13 26 103,1 2 1,2 0-1,1 0 1,1 1-1,2 1 0,2 0 1,-8 47-1,15-63-292,0 1 1,1-1-1,1 1 0,2 24 1,-1-37-122,0 1 0,0-1 1,0 0-1,1 0 0,0 0 1,0 0-1,1 0 0,0 0 1,0-1-1,0 1 0,0-1 1,1 0-1,0 0 0,0 0 1,9 8-1,-8-10-34,-1-1 0,1 0 0,0 0 0,0 0 0,0 0 0,0-1 0,1 0 0,-1 0 0,0 0 0,0-1 0,1 0 0,9 0 0,-10 0 5,0 0-24,0-1-1,0 0 0,0 1 0,0-1 0,0-1 0,-1 1 0,1-1 0,6-3 1,-9 4-15,4-1-227,-1-1 1,0 1-1,0-1 0,-1 0 1,1-1-1,0 1 1,-1-1-1,0 0 1,0 0-1,0 0 0,0-1 1,-1 0-1,0 1 1,5-10-1,11-24-4938,-12 26 1915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7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1 844,'0'0'7466,"1"7"-7151,4 51 553,-4-44-504,0 0 1,1-1-1,1 0 0,0 1 1,1-1-1,0 0 0,9 17 1,-11-28-303,-1 0-1,1 0 1,0 0 0,0 0 0,0-1 0,0 1 0,0-1 0,0 1-1,0-1 1,1 0 0,-1 1 0,0-1 0,1-1 0,-1 1 0,1 0-1,-1 0 1,1-1 0,-1 0 0,1 1 0,2-1 0,0-1 2,0 1 0,0-1 1,0 0-1,-1 0 0,1-1 1,0 0-1,-1 0 1,1 0-1,-1 0 0,6-4 1,-8 4-34,0 1 1,0-1 0,0 0 0,-1 1 0,1-1 0,-1 0 0,1 0-1,-1 0 1,1 0 0,-1 0 0,0 0 0,0-1 0,0 1-1,0 0 1,-1-1 0,1 1 0,-1 0 0,1-4 0,0 1 21,-1-1 1,0 0 0,0 0-1,0 1 1,-1-1 0,-1-7-1,1 11-41,0 0-1,1 1 0,-1-1 0,0 0 1,0 0-1,0 1 0,0-1 0,0 0 1,0 1-1,0-1 0,-3-1 1,-1-4 32,1 3-77,1 0 0,-1 0 1,0 1-1,0 0 0,0-1 0,-1 1 0,1 1 0,-1-1 0,1 1 0,-7-3 0,7 3-53,-63-21-5494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1412,'2'4'636,"0"0"-1,0 0 1,-1 0 0,1 1-1,-1-1 1,0 0 0,1 8-1,0-5-354,17 56 2570,3 7-495,-12-41-1367,-9-27-382,3 15 3590,-6-81-3727,2 51-352,0-1-1,1 1 1,1-1-1,0 1 1,4-13-1,-5 24-92,0-1 3,5-5 4,-4 6 14,1 1-37,10 0-9,-10 1-27,1 2-47,44 41-1782,-44-40 1267,-1 0 1,1 0 0,1-1 0,-1 1 0,0-1 0,1 0 0,-1-1 0,1 1 0,-1-1 0,1 0 0,0 0-1,-1 0 1,1 0 0,0-1 0,0 0 0,6 0 0,9-4-2654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52 1528,'-11'-28'3517,"6"17"-2347,4 9-397,-6-7 653,2 7 2079,26 77-2799,2-1 1,40 81-1,-48-121-587,22 43-582,-28-59-731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26 195 1056,'0'0'946,"-3"-1"-87,1 0-518,0 0 1,0 0-1,-1 0 1,1 0-1,0-1 1,0 1 0,0-1-1,-2-2 1,2 2 845,5-2-884,4-2-172,-1 0-1,1 1 0,0 0 1,1 0-1,-1 0 0,10-4 0,40-15 319,116-34 0,-103 37-298,-4-1 108,-65 21-210,6-1 118,4-1 67,-11 3-226,0-1 0,1 1 0,-1 0 1,0 0-1,0 0 0,0 0 0,0 0 0,0 0 0,1 0 0,-1 0 0,0 0 1,0 0-1,0 0 0,0 0 0,0 0 0,1 0 0,-1 0 0,0 0 0,0 0 0,0 0 1,0 0-1,1 0 0,-1 0 0,0 0 0,0 0 0,0 1 0,0-1 0,0 0 1,0 0-1,1 0 0,-1 0 0,0 0 0,0 0 0,0 0 0,0 0 0,0 1 1,0-1-1,0 0 0,0 0 0,0 0 0,0 0 0,1 0 0,-1 1 0,0-1 0,0 0 1,0 0-1,0 0 0,0 0 0,-16 71 122,10-50-107,0 1 0,2-1 1,-2 30-1,5-29 5,1-1-1,1 1 1,1-1-1,7 33 1,-9-53-28,0 1 8,1 0-1,-1 0 0,0 0 0,1-1 1,0 1-1,-1 0 0,1 0 1,0-1-1,0 1 0,0-1 1,0 1-1,0-1 0,0 1 1,1-1-1,-1 1 0,0-1 0,1 0 1,1 2-1,6 0 23,-7-2 10,1-3-12,1-1-8,0-1 0,0 1 0,-1 0-1,1-1 1,-1 1 0,0-1 0,0 0 0,-1 0 0,1-1-1,-1 1 1,4-9 0,-1-5 148,-1 0 0,-1-1 0,-1 0-1,0 1 1,-1-1 0,-2-24 0,0 9 530,-3 4-22,4 27 47,0 12-689,0 0-24,0-6-7,-1 1 0,1-1 0,0 0 0,1 1 0,-1-1 1,0 0-1,1 1 0,0-1 0,0 0 0,2 6 0,-2-7 4,0 1-1,0 0 0,0-1 1,0 1-1,1-1 1,-1 1-1,1-1 0,-1 1 1,1-1-1,0 0 1,0 0-1,0 0 0,1 0 1,-1 0-1,0-1 0,1 1 1,-1-1-1,1 1 1,-1-1-1,6 2 0,-7-3 4,4 0 4,0 1-10,-4-1-3,1 1 1,-1-1-1,1 0 0,-1 0 1,1 0-1,-1 0 0,1 0 0,-1 0 1,1-1-1,-1 1 0,1 0 1,-1-1-1,1 1 0,1-1 1,12-5 1,1-1 1,-1 0-1,0-1 0,0 0 1,19-15-1,-4 4 141,-28 17-100,0 1-4,0 0-30,-1 1-1,0 0 0,1-1 0,-1 1 1,0 0-1,1 0 0,-1 0 1,0 0-1,1 0 0,-1 0 0,1 0 1,-1 0-1,0 0 0,1 1 0,-1-1 1,0 1-1,0-1 0,1 1 0,-1-1 1,1 2-1,-1-2-20,1 2 14,-1-1 0,1 0 0,-1 1 0,1 0 0,-1-1 0,0 1 0,0 0 0,1-1 0,-1 1 0,-1 0 0,1 0 0,0 0 0,1 4 0,-1-3-3,2 1-5,0 1-1,1 0 1,-1-1 0,1 0 0,8 7 0,-6-5-78,-5-5-40,0 0-1,1 0 1,-1 0-1,0 0 1,1-1-1,-1 1 1,1 0-1,-1-1 1,1 1-1,-1-1 1,1 1-1,0-1 1,-1 0-1,1 1 1,0-1-1,-1 0 1,1 0-1,0 0 1,-1-1-1,1 1 1,3-1-1,1-1-202,-3 2 66,0-1-1,0 0 0,-1 0 1,1 0-1,-1 0 1,1 0-1,-1-1 1,5-2-1,-4 1-2821,9-10 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30 952,'-3'-2'1309,"-30"-13"2905,31 14-3420,-14-6 1828,8 3-7160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0 932,'0'0'9640,"0"7"-9304,4 55 842,-1-28-84,6 34 1,-8-61 1491,2-14-2414,6-13 277,11-37 1,-10 29-134,-9 27-309,0-1 90,1 0-31,-2 2-62,0-1 1,1 1-1,-1-1 1,0 1-1,0 0 0,0-1 1,1 1-1,-1 0 1,0-1-1,0 1 1,1 0-1,-1-1 1,0 1-1,1 0 1,-1 0-1,0-1 1,1 1-1,-1 0 0,0 0 1,1 0-1,-1-1 1,1 1-1,-1 0 1,0 0-1,1 0 1,-1 0-1,1 0 1,-1 0-1,1 0 1,-1 0-1,0 0 1,1 0-1,-1 0 0,1 0 1,0 0-1,11 8 26,0-1 0,-1 1 0,0 1 0,13 13 0,1 4-35,-16-16-1067,0 0 1,20 16 0,-28-25-48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0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112 182 1956,'0'0'9204,"0"-3"-8979,0 0-116,0 0 0,1-1 0,0 1 1,0-1-1,0 1 0,0 0 0,3-6 0,-1 3 129,-1 0 0,0-1-1,3-11 1,-5 13-81,2-3 101,-1-1 0,-1 0 0,0-12 0,0 18-206,0 1 0,-1-1 0,1 1 0,-1 0 0,1-1 1,-1 1-1,0 0 0,0 0 0,0-1 0,0 1 0,0 0 1,-1 0-1,1 0 0,-1 0 0,1 0 0,-1 1 0,0-1 1,-3-2-1,1 1 14,0 1 0,-1 0 0,1 1 0,-1-1 1,1 1-1,-1 0 0,-6-1 0,8 2 20,-1 2-14,-1 1-55,1-1 0,0 1 0,0 0-1,0 0 1,0 0 0,0 1 0,1 0 0,0-1 0,0 1-1,0 0 1,0 0 0,0 1 0,1-1 0,0 1 0,-3 6-1,3-4 0,0 0-1,1 0 0,0 1 0,0-1 1,1 1-1,0-1 0,0 0 0,0 1 0,1-1 1,3 13-1,-2-15-8,0 0 1,0 0-1,1 0 1,0 0 0,-1-1-1,2 1 1,-1-1-1,0 0 1,1 0-1,0 0 1,0 0-1,0-1 1,5 4 0,-2-3-38,0 0 0,-1-1 1,1 1-1,1-1 1,-1-1-1,0 0 1,1 0-1,12 2 1,-10-3-207,0 0 1,0-1 0,0 0-1,0-1 1,0 0-1,0 0 1,0-1 0,0 0-1,0-1 1,0 0-1,-1-1 1,0 0 0,0 0-1,10-7 1,-9 4-1268,-1-1 0,-1 0-1,14-16 1,-9 6-1578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1020,'0'0'7511,"-2"10"-7098,-2 87 741,5-19-125,-1 62 801,1-111-990,-1-27 52,-1-12-848,1-16-15,0-139 216,1 160-241,-1 2-2,0 0 0,0-1 0,1 1 1,-1 0-1,1 0 0,0 0 0,0-1 0,2-4 1,-2 6-5,1 0 1,-1 1-1,0-1 1,0 0-1,1 1 0,-1-1 1,1 1-1,0 0 1,-1-1-1,1 1 1,0 0-1,0 0 1,0 0-1,0 0 1,0 1-1,0-1 1,0 0-1,3 0 1,-1 1-10,1 0 0,-1 0 1,0 0-1,1 0 1,-1 1-1,5 1 0,0-1-21,135 21-2737,-84-11-2872,-42-8 2724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1564,'-4'1'6773,"3"-1"-6657,3 10 1055,6 13-1591,-2-11 630,1 0 1,0 0 0,0-1-1,11 12 1,10 16 295,40 59 789,-67-96-882,-4-1-368,1 1-33,1-2-6,1 1-1,-1 0 1,0-1-1,0 1 1,0 0-1,0-1 1,0 1-1,0-1 1,0 1-1,0-1 1,0 0-1,-2 1 1,-1-2 17,0 0 0,0 0 0,0 0 0,0 0 0,0-1 0,0 0 0,0 1 0,1-1 0,-7-5 0,4 3 35,0-1 0,0 1 0,0-2 0,-7-7 1,12 12-76,-1-1 0,1 0 0,0 0 0,0 0 0,1 0 0,-1 0 0,0 0 0,1 0 0,-1 0 0,1 0 0,0 0 0,-1 0 0,1 0 0,0-1 0,0 1 0,1 0 1,-1 0-1,0 0 0,1 0 0,-1 0 0,1 0 0,0 0 0,0 0 0,-1 0 0,1 0 0,0 0 0,2-2 0,3-5-482,1 1 1,-1-1-1,16-13 0,-20 21 401,38-37-4736,-26 26 2307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185 185 1396,'0'0'2294,"-6"7"-1654,-18 20-62,-3 3 822,-31 45 1,49-61-1168,1 0 0,0 1 0,1 0 1,0 0-1,2 1 0,-1 0 0,2 0 0,-4 24 1,8-38-212,0 1 0,1-1 0,-1 0 0,1 1 0,-1-1 0,1 0 0,0 0 0,0 1 0,0-1 0,0 0 0,0 0 0,0 0 0,1 0 0,-1 0 0,0 0 0,1-1 0,0 1 0,0 0 0,2 1 0,-1 0 3,-1-2-7,0 0 0,0 1 0,0-1 0,1 0 0,-1 0 1,0 0-1,1-1 0,-1 1 0,1-1 0,-1 1 0,1-1 0,4 0 0,-5 0-15,0 1 6,1-1-1,0-1 1,-1 1-1,1 0 1,-1-1 0,1 1-1,0-1 1,-1 0 0,1 0-1,-1 0 1,0 0 0,1 0-1,-1 0 1,0-1-1,0 1 1,1-1 0,-1 0-1,2-2 1,1-3-5,0 0 1,-1 0-1,0 0 1,-1 0-1,1-1 1,-1 1-1,-1-1 1,0 0-1,0 0 1,0 0-1,-1 0 1,0 0-1,-1 0 1,0-13-1,-2-8 1,-1 1 0,-12-49-1,7 43 123,-2-1-1,-1 2 1,-2-1-1,-1 2 1,-25-43-1,31 67-6,8 8-115,-1 0-1,1-1 1,-1 1-1,1 0 1,0 0-1,-1-1 0,1 1 1,0 0-1,-1-1 1,1 1-1,0 0 1,0-1-1,-1 1 1,1-1-1,0 1 1,0 0-1,0-1 1,0 1-1,0-1 1,-1 0-1,-2 1 80,3 0-78,0 0 0,-1-1-1,1 1 1,0 0 0,-1 0 0,1 0 0,-1 0-1,1 0 1,0 0 0,-1 0 0,1 0 0,-1 0-1,1 0 1,0 0 0,-1 0 0,1 0 0,0 0-1,-1 0 1,1 0 0,-1 0 0,1 0-1,0 1 1,-1-1 0,1 0 0,0 0 0,-1 0-1,1 1 1,0-1 0,-1 0 0,1 1 0,0-1-1,0 0 1,-1 0 0,1 1 0,0-1 0,0 0-1,0 1 1,-1-1 0,1 1 0,0-1 0,0 1-1,-3 9 25,0 0 0,1 1-1,1-1 1,0 1-1,0-1 1,1 1-1,0 0 1,1-1-1,3 21 1,1-11 12,1 0 0,1-1 0,1 0 0,0 0 0,2-1 0,0 0 0,19 26 0,-12-23-264,0 0-1,2-1 1,0-1-1,1-1 1,31 22 0,-43-35-1077,0-1 1,1 1 0,10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15 235 892,'0'0'5483,"-2"-5"-5028,-9-13-43,11 18-405,0-1 0,0 1 0,0 0-1,0 0 1,-1 0 0,1 0 0,0 0 0,0 0 0,0 0 0,0 0 0,0-1-1,0 1 1,0 0 0,0 0 0,0 0 0,-1 0 0,1 0 0,0-1-1,0 1 1,0 0 0,0 0 0,0 0 0,0 0 0,0 0 0,0-1-1,0 1 1,0 0 0,0 0 0,0 0 0,0 0 0,0-1 0,0 1 0,0 0-1,0 0 1,1 0 0,-1 0 0,0 0 0,0-1 0,0 1 0,0 0-1,0 0 1,0 0 0,0 0 0,0 0 0,0 0 0,1 0 0,-1-1 0,0 1-1,0 0 1,0 0 0,0 0 0,0 0 0,1 0 0,27-16 704,56-23 0,-38 20-293,63-23 1723,-107 41-1868,11-10 1031,-13 11-1282,0 0 0,1 0 0,-1-1 0,0 1 0,0 0 0,1-1 0,-1 1 0,0-1 0,0 1 0,1 0 0,-1-1 0,0 1 0,0-1 0,0 1 0,0 0 0,0-1 0,1 1 0,-1-1 0,0 1 0,0-1 0,0 1 0,0-1 0,0 1 0,-1 0 1,1-1-1,0 1 0,0-1 0,0 1 0,0-1 0,0 1 0,0 0 0,-1-1 0,1 1 0,0-1 0,-1 1 0,0-2-12,-2-2 44,-1 0-1,1 0 1,-1 0-1,0 1 1,-7-6-1,-37-22 839,46 29-158,6 9-698,1 1-25,-3-5-2,0 0-1,0 0 0,-1 0 1,1 0-1,-1 0 0,0 1 1,0-1-1,1 5 0,3 19-227,-2-1 0,0 1 0,-2 0 0,-1 0 0,-7 50 0,6-73-469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1524,'0'0'6797,"1"9"-6237,38 157 2303,-28-132-2410,1-2 0,28 52 1,-39-82-692,-1-2-197,0 1 412,0-1 1,0 0 0,0 1 0,0-1-1,1 0 1,-1 0 0,0 1 0,0-1-1,0 0 1,1 1 0,-1-1 0,0 0-1,0 0 1,1 0 0,-1 1 0,0-1-1,0 0 1,1 0 0,-1 0 0,0 0 0,1 1-1,-1-1 1,0 0 0,1 0 0,4 3-1333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2336,'0'0'6916,"0"-3"-5886,1-13 3451,-1 12-4825,0 0 88,0-2 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1388,'0'0'7553,"4"5"-6949,3 8-223,0 0-1,-1 1 1,6 15 0,37 92 1355,-13-36-930,3 4-1116,-37-86-67,-1 0-111,5 8-119,-4-8-257,10 4-6576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21 1012,'-5'-3'315,"1"1"0,-1-1 0,1 1 0,-1 0 0,0 0 0,1 0 0,-1 1 0,0 0 0,0 0 1,0 0-1,0 1 0,0-1 0,0 1 0,0 0 0,-1 1 0,1-1 0,0 1 0,0 0 0,0 0 0,-6 3 0,-1 2-108,0-1-1,1 2 1,0-1 0,0 2-1,1-1 1,0 2-1,0-1 1,1 1 0,0 1-1,0 0 1,-7 11 0,13-16-123,-1 1-1,1-1 1,0 1 0,1 0 0,0 0 0,-1 0 0,2 0 0,-1 0 0,1 1 0,-1 6 0,2-10 3,0-2-77,1 0 0,-1 0 0,1 0 0,-1 0 0,0 0 0,1 0 0,-1 0 0,0 1 1,0-1-1,0 0 0,0 0 0,0 2 0,0-2 8,1 2 47,1 0-5,-1-2-47,1 0 0,-1 1 0,0-1 0,1 0-1,0 0 1,-1 1 0,1-1 0,0-1 0,0 1-1,-1 0 1,1 0 0,0-1 0,0 1 0,3 0-1,0-1 5,0 0 0,1 0 0,-1 0 0,8-2-1,-9 1-5,0-1 0,0 1 0,0-1 0,0 0 0,0 0 0,-1 0 0,1-1 0,-1 1 0,1-1 0,-1 0 0,0 0 0,0 0 0,0 0 0,0 0 0,-1-1 0,5-6 0,-1-1 49,1-1 0,-1 0 0,7-23-1,3-13 423,-16 45-366,1 0-3,2-11-6,-3 11-20,2-5 8,-2 8-88,0 0 1,0 0 0,1 0-1,-1 0 1,0 0 0,0 0 0,0-1-1,0 1 1,0 0 0,0 0 0,0 0-1,0 0 1,0 0 0,0 0 0,1 0-1,-1 0 1,0 0 0,0 0 0,0 0-1,0 0 1,0 0 0,0 0-1,0 0 1,0 0 0,1 0 0,-1 0-1,0 0 1,0 0 0,0 0 0,0 0-1,0 0 1,0 0 0,0 0 0,1 0-1,-1 0 1,0 0 0,0 0 0,0 0-1,0 0 1,0 0 0,0 0 0,0 0-1,0 0 1,1 0 0,-1 0-1,0 1 1,0-1 0,0 0 0,0 0-1,0 0 1,0 0 0,0 0 0,0 0-1,0 0 1,0 0 0,0 0 0,0 1-1,0-1 1,0 0 0,0 0 0,0 0-1,0 0 1,0 0 0,0 0 0,0 1-1,0-1 1,0 0 0,0 0-1,0 0 1,16 42 64,41 101 130,-15-33-106,-24-59-44,-17-49-50,0-1 0,-1 1 1,1-1-1,-1 1 1,0-1-1,1 1 1,-1-1-1,0 1 0,0-1 1,0 3-1,0 4 22,0-6-22,-1 0 0,1-1 0,0 1 0,-1 0 0,1 0-1,-1 0 1,1 0 0,-1-1 0,-2 4 0,1 0 1,-9 11 9,3-9-7,0 0-1,-1 0 1,0-1 0,0 0 0,0 0 0,-1-1 0,0-1 0,-16 6 0,7-4-1147,1-1-1,-1-1 1,-37 3 0,52-6-1867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5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1020,'0'0'7409,"2"-1"-7400,-1 0-319,4-2 750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2T04:10:5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16 147 912,'0'0'3521,"-3"9"-3055,1-5 2326,-4 5 1253,2-3-3912,4-3 246,4-7 1995,71-74-2123,-74 77-222,1 0-14,14-14 24,-15 14-32,8-9 39,18-25 157,-27 33-88,2 1-121,3-5 13,-4 4 4,-1-1-19,0 1-31,9-14 6,-14 20 31,-4 5 9,-1 0 1,1 1 0,0 0-1,1 0 1,-7 13 0,-22 32 48,28-44-14,5-7 103,1-1 0,0 1 0,0 0 0,0 0 0,-2 6 595,3-7-591,2-3-135,-1 0 0,1 0 0,0 0 0,0 1 0,-1-1 1,1 0-1,0 0 0,0 0 0,0 0 0,-1 1 0,1-1 0,0 0 0,0 0 0,0 0 0,0 1 0,0-1 1,-1 0-1,1 0 0,0 1 0,0-1 0,0 0 0,0 0 0,0 1 0,0-1 0,0 0 0,0 0 0,0 1 1,0-1-1,0 0 0,0 0 0,0 1 0,0-1 0,0 0 0,0 0 0,0 1 0,0-1 0,1 0 0,-1 0 1,0 1-1,0-1 0,0 0 0,0 0 0,0 0 0,1 1 0,-1-1 0,0 0 0,0 0 0,0 0 0,1 0 1,-1 1-1,5 3-9,-2-2-3,-1 0 0,0-1 0,1 1-1,-1-1 1,1 1 0,0-1 0,-1 0 0,1 0 0,5 1 0,158 70-470,-100-35-4336,-48-19-3094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6:00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120 119 1072,'0'0'2992,"-4"3"-2622,-1 0-59,-4 3-296,0 3 6504,8-6-6460,0-3-19,1 1 0,-1-1 0,1 1 0,-1 0 0,1-1 0,0 1 0,-1 0 0,1-1 0,0 1 0,0 0 0,-1-1 0,1 1 0,0 0 0,0-1 0,0 1 0,0 0 0,0 0 0,0-1 0,0 1 0,0 0 0,0-1 0,0 1 0,0 0 0,1 0 0,2 2-26,-1-1 1,1-1 0,0 1-1,0 0 1,0-1-1,0 1 1,0-1-1,1 0 1,-1 0 0,0-1-1,1 1 1,5 0-1,48 1 95,-39-3-85,286-23 245,152-38-60,-431 59-181,-13 2 84,-1 0 1,19-6-1,-28 7 92,31-3 511,-30 3-688,-1 0-23,-1 0-5,0 1 1,0-1-1,1 1 0,-1-1 1,0 1-1,0 0 1,0-1-1,0 1 1,0 0-1,0 0 1,0 0-1,0 0 1,0 0-1,-1 0 1,1 0-1,0 0 0,-1 0 1,1 0-1,0 0 1,-1 0-1,1 0 1,-1 3-1,12 35 7,-8-27-7,27 160 27,-26-136-24,31 397 39,-26-266-27,-4-80-2,14 165 48,-17-208-29,-2-40-43,4 20 178,-1-19-194,-4-5 37,0 0 0,0 0 0,0 0 0,0 0 0,0 0 0,0 0 0,0 1 1,0-1-1,0 0 0,0 0 0,0 0 0,0 0 0,0 0 0,0 0 0,0 0 0,0 1 0,0-1 0,0 0 0,0 0 0,0 0 0,0 0 0,0 0 1,0 0-1,0 0 0,0 1 0,0-1 0,0 0 0,0 0 0,0 0 0,0 0 0,0 0 0,0 0 0,0 0 0,0 0 0,0 0 0,-1 1 1,1-1-1,0 0 0,0 0 0,0 0 0,0 0 0,0 0 0,0 0 0,0 0 0,0 0 0,-1 0 0,1 0 0,0 0 0,0 0 0,0 0 1,0 0-1,0 0 0,0 0 0,0 0 0,-1 0 0,1 0 0,0 0 0,0 0 0,-12-1 3,0 0-1,0 0 1,0 1-1,0 1 1,-22 3 0,-66 20-2,39-8-23,-108 29 37,50-12 6,70-23 0,0-3-1,-70 4 0,89-12 121,0 0-1,-51-10 0,70 10-89,8 0 10,0 1-28,-8 0-14,8-1 10,0 1-58,-23 3 117,24-2-66,-12 1 410,2-2 40,10 0-271,2 0-207,0-1 1,0 1 0,0 0-1,-1 0 1,1-1-1,0 1 1,0 0-1,0-1 1,0 1-1,0 0 1,0-1-1,0 1 1,-1 0 0,1 0-1,0-1 1,0 1-1,0 0 1,-1 0-1,1 0 1,0-1-1,0 1 1,0 0-1,-1 0 1,1 0 0,-1-1-1,-6-7 56,-15-53 189,5 13-218,3-1 0,-13-87 0,2-101-18,21 181-12,-7-95-9,-24-202-38,4 235 62,18 73-58,12 43 30,0 0-4,-4-8 14,4 8 7,1 0-8,-4-6 1,3 6-7,0 0-16,1 1 21,-1-1-1,1 0 0,-1 1 1,0-1-1,0 1 1,0 0-1,0-1 0,0 1 1,0 0-1,0-1 0,-1 1 1,1 0-1,0 0 0,-1 0 1,1 0-1,-1 0 1,-2-1-1,2 1 63,9 0-47,218-45 4,-59 9 10,-109 26-16,290-65 11,-342 75-12,20-6 13,-23 7-12,13-4-18,25-5-82,-38 9 92,1 0-9,9 1 28,-6-1-10,0 1-1,0 0 1,0 0-1,9 2 0,-12-1-9,-1-1 0,1 0 0,-1 1 0,1-1-1,-1 1 1,0-1 0,0 1 0,0 0 0,0 0-1,0 0 1,0 0 0,0 1 0,2 3 0,6 13-3,-1 0 1,-1 1 0,-1 1-1,-1-1 1,7 40 0,-6-29-4,98 489 20,-69-333 7,-16-82-10,37 209-85,-50-272 64,0-2 17,-7-38-24,0-2-13,-1 0 30,1 0 1,0 0-1,-1 0 0,1 0 1,0 0-1,0 0 0,-1 0 1,1 0-1,0 0 0,-1 0 1,1 0-1,0 0 0,0 1 1,-1-1-1,1 0 0,0 0 0,0 0 1,-1 0-1,1 1 0,0-1 1,0 0-1,-1 0 0,1 1 1,0-1-1,0 1 0,-1-1 0,1 0 0,0 1 1,-1-1-1,1 0 0,-1 1 0,1-1 0,0 0 0,-1 1 0,1-1 0,-1 0 0,1 0 0,-1 0 1,1 1-1,-1-1 0,1 0 0,-1 0 0,1 0 0,-1 0 0,1 0 0,-1 0 0,1 0 0,-1 0 1,0 0-1,-133-4-117,-60 2 31,30 14 25,73-4 39,81-7 22,0-1-1,0 0 1,1 0 0,-1-1-1,0-1 1,1 1 0,-1-2-1,-9-2 1,12 2 3,0 0-1,0-1 1,1 0 0,0 0 0,-1 0 0,1-1 0,1 1-1,-1-1 1,1-1 0,0 1 0,-6-9 0,-19-29-27,1-1 1,3-1-1,2-1 1,2-1-1,2-1 1,-18-64-1,17 41-147,6 21-449,1 0-1,-13-100 0,26 140-407,1 0 0,0 0 0,0 0 0,4-20 0,-2 25-2106,8-12 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47 1252,'0'-17'603,"0"13"-37,-1-3 279,0 2 2984,0-6-3499,1 8 1909,-1 14-1998,-3 124 673,1-30-251,-1-2-53,2-4-90,-1-27-30,1-36-59,2-32-221,0-1-142,-5 29 938,3-31-986,2-1-18,-1 1-1,1-1 1,-1 0 0,1 0 0,-1 1 0,1-1 0,-1 0 0,1 0 0,0 0-1,-1 0 1,1 0 0,-1 0 0,1 1 0,-1-1 0,1 0 0,-1 0 0,1 0-1,-1-1 1,1 1 0,-1 0 0,1 0 0,-1 0 0,1 0 0,-1 0 0,1-1 0,-1 1-1,1 0 1,-1 0 0,1-1 0,0 1 0,-1 0 0,0-1 0,-57-92 20,53 84-20,2 3 164,11 17-155,14 16 23,19 19 79,-40-45-87,0 0-20,-1 0-1,1-1 0,-1 1 1,1-1-1,-1 1 0,1-1 1,0 1-1,-1-1 0,1 1 1,-1-1-1,1 0 0,0 1 1,0-1-1,-1 0 0,1 0 0,0 1 1,0-1-1,-1 0 0,2 0 1,10 2 19,-9-1-24,0-5-163,6-3-269,0-2 0,-1 1 0,0-1 0,0-1 0,11-18 0,-9 13-746,-3 6-102,-1-2-2523,3-7 930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6:4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13 904,'0'0'7489,"0"-2"-7299,3-7-16,-2 7 660,0 8-750,49 257 505,13 118-183,-28-221-91,-1 2 108,-16-81-215,-10-46 16,7 62 0,-12-76-56,1 0 0,1 0 0,1 0 0,13 33 1,-19-53-65,2 8-55,-1-8-9,-2-6 201,0-8-257,0 7 2,0-1-1,0 0 1,-1 1 0,0-1-1,-2-6 1,-2 1-26,-1 0-1,1 1 1,-2-1-1,1 2 1,-2-1-1,-17-17 1,11 11-14,-11-9 2,-11-16-23,35 40 53,-1-2-3,1 3 11,3 3-61,2 4 72,0-3 3,-1 1 1,0 0-1,1-1 0,-1 1 0,1-1 0,0 0 0,0 0 0,1 0 0,-1-1 0,0 1 0,6 3 0,-2-2 2,0 0 0,0 0 0,1-1 0,9 4 0,1-2 31,34 3-1,-49-8 2,0 1-36,7 2-3,-7-2-5,1 14-333,-3-12 95,-2 1-62,0 12-81,0-12-85,0 1-89,-10 28-4180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0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33 200 2200,'-27'-18'6284,"25"17"-5478,0 0 304,0-4 3031,27-4-3965,-1 2 1,1 1-1,0 0 1,32-1 0,17-4 74,51-12 61,259-52 353,-321 58-423,-61 17-175,1-1 28,33-11 949,-35 15-1009,8 18-5,0 1 1,8 41-1,5 54 19,-14-70-17,9 71-8,10 61 30,7-26-15,26 145-3,-54-269-153,-2-3-243,2 25 1,-5-44-17,-1 1 1,0-1 0,-1 0-1,1 0 1,-2 1-1,1-1 1,-1 0-1,-3 9 1,-6 1-5637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0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49 1488,'-2'-1'724,"-12"-7"-176,-1 1 0,0 1 0,0 0 0,0 1 0,-1 1-1,1 0 1,-1 1 0,0 1 0,0 0 0,0 1 0,0 1 0,0 1 0,0 0-1,-31 7 1,40-6-485,0 0 0,1 1 0,-1-1 0,1 2 0,0-1 0,0 1 0,0 0 0,0 0 0,1 0 0,-1 1 0,1 0 0,0 0 0,1 0 0,-1 1 0,1-1 0,0 1 0,1 0 0,-5 10 0,-5 11 55,2 0 0,1 1 0,-6 29 0,13-45-79,-6 21 27,2 0 1,1 0-1,2 1 1,1 0-1,2 0 0,1 0 1,2 0-1,1-1 1,2 1-1,1-1 1,1 1-1,2-2 0,20 49 1,-21-65-34,1 0 1,0 0-1,0-1 0,2-1 1,0 0-1,0 0 1,2-1-1,22 20 0,-23-24-12,1 0-1,-1-1 0,1 0 1,1-1-1,-1 0 1,1-1-1,0-1 0,1 0 1,-1-1-1,25 4 1,-3-3 10,1-2 1,53-2-1,-46-3-17,-21 2-1,38-6 0,87-13 17,-63 9 1,32 4-8,-81 6-15,49-6 0,-63 3 10,-8 1-18,0 0-1,18-6 1,-18 4-362,-1-1 1,1 0-1,-1-1 0,0 0 0,0-1 1,-1 0-1,13-10 0,-5 0-845,-2 1-3296,-5 2 2215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0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39 111 884,'-3'-1'925,"-16"0"679,17 1-905,0 0-49,-11 0 4467,13 0-5065,25-7 920,50-9-1049,83-13 483,164-22 88,-309 49-473,3 1 5,-1-1 1,17 2-1,-28 0-20,-1 0 0,1 0-1,0 1 1,0 0 0,-1 0-1,1 0 1,-1 0 0,1 0 0,-1 1-1,1-1 1,-1 1 0,0 0-1,0 0 1,4 3 0,8 11 64,-1 1 0,-1 1 0,0 0 1,-1 1-1,-1 0 0,-1 0 0,-1 1 1,13 39-1,0 16 222,12 86 0,-28-131-239,26 226 462,-27-198-426,3 187 229,-9-219-362,-7 45 0,6-65-152,1 0 1,-1-1-1,0 1 1,-1-1-1,-5 10 1,7-14-130,0 0 0,0 0 0,0 0 0,0 0 0,0 0 0,0 0 0,0 0 0,0 0 0,-1 0 0,1-1 0,0 1 0,-1 0 0,1-1 0,0 1 0,-1-1 0,1 1 0,-1-1 0,-2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0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22 912,'-5'-3'313,"0"0"0,0 1-1,0-1 1,-1 1 0,1 0-1,-1 0 1,1 1 0,-1 0 0,0 0-1,0 0 1,0 0 0,1 1-1,-1 0 1,0 0 0,0 1 0,0 0-1,0 0 1,-6 2 0,-7 2-33,0 1 0,0 1 0,1 1 0,-19 11 0,13-5-71,0 1-1,1 1 1,1 1 0,0 2 0,2 0-1,0 1 1,1 1 0,-28 39-1,16-11 71,1 2 1,2 0-1,-23 65 0,42-95-206,2 1 1,0 0-1,1 1 1,2-1-1,0 1 0,1 0 1,1 0-1,2 0 1,0 0-1,4 24 1,-2-31-35,1-1 0,0 0 0,2 0 0,0 0 0,0 0 0,2-1 0,-1 0 0,2 0 0,0-1 0,0 0 0,2-1 0,-1 1 0,2-2 0,-1 1 0,23 17 0,-14-16-9,1 0 1,0-1-1,1-1 0,0-1 0,0-1 1,1-1-1,0-1 0,1-1 0,27 4 0,12-2 20,1-2 0,68-2 0,-64-6-10,-1-3 0,1-3 0,84-22 0,-125 23-158,0-1 1,-1-1 0,0-1 0,0-2 0,28-17 0,-32 16-3041,25-23-1,-34 26 346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0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89 198 964,'-2'0'1025,"-77"-38"7805,77 37-7971,0-1-336,2 2-498,0 0-1,0 0 1,-1 0 0,1 0-1,0 0 1,0 0 0,0 0 0,0 0-1,-1 0 1,1 0 0,0-1-1,0 1 1,0 0 0,0 0 0,-1 0-1,1 0 1,0 0 0,0-1-1,0 1 1,0 0 0,0 0 0,0 0-1,0 0 1,0-1 0,0 1-1,-1 0 1,1 0 0,0 0 0,0 0-1,0-1 1,0 1 0,0 0-1,0 0 1,0 0 0,0-1 0,0 1-1,0 0 1,0 0 0,1 0-1,-1-1 1,0 1 0,0 0 0,0 0-1,0 0 1,0 0 0,0-1-1,0 1 1,0 0 0,1 0 0,7-7 61,1 1 1,0 0-1,1 0 1,-1 1 0,1 0-1,0 1 1,19-6-1,9-4 24,13-6 112,77-18-1,-57 19-57,-63 17-139,0 0 0,0 0 0,0 0 0,0 1 0,0 1 0,0-1 0,15 2 0,-17 0-14,-1 0 0,1 1 1,-1 0-1,0 0 0,1 0 0,-1 1 1,0-1-1,-1 1 0,1 0 1,0 1-1,-1-1 0,6 7 1,4 5-4,0 0 0,-1 1 0,-1 0 0,-1 1 1,0 1-1,-2 0 0,12 28 0,39 137 35,-39-94-8,15 136 0,-28-117-65,-5 121 0,-9-140-654,4-77 288,0-1-1,-1 1 0,0-1 0,0 0 0,-9 17 0,11-25-14,-5 6-141,-2-2-4120,-3 1 1697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0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10 1352,'-9'-2'354,"0"0"0,1 0 1,-1 0-1,0 1 0,0 1 0,0-1 0,0 1 1,0 1-1,0 0 0,0 0 0,0 1 0,0 0 0,0 0 1,1 1-1,-1 0 0,1 1 0,0 0 0,-14 9 0,-1 2-145,2 2-1,0 1 0,1 0 1,1 2-1,0 0 0,2 1 0,0 0 1,2 2-1,0 0 0,2 1 1,-19 44-1,10-13 117,-24 93 1,39-113-189,0 1 0,3-1 0,-1 73 0,6-83-77,1-1 0,1 0 1,1 0-1,9 31 0,-8-39-28,1-1-1,0 0 0,1 0 1,1 0-1,1-1 1,0 0-1,13 16 0,-10-16-7,1-1-1,0-1 0,1 1 0,1-2 0,-1 0 1,2-1-1,0-1 0,0 0 0,0-1 0,1 0 1,0-2-1,1 0 0,-1-1 0,24 4 0,-14-4 6,1 0 0,1-2 0,-1-2-1,1 0 1,52-6 0,-31-3 61,98-27 1,-127 28-228,1-1-1,-1 0 0,-1-2 0,0-1 1,0 0-1,33-27 0,-17 9-1128,3-2-3330,-21 16 1816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0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22 115 1684,'-3'-3'798,"-1"-1"0,1 1 0,0-1 0,-5-7 1511,11 8-1909,0-1-294,1 1 1,0-1-1,0 1 1,0 0-1,1 1 0,-1-1 1,1 1-1,4-3 1,19-6 303,-17 6-286,-1 1 0,1 0-1,13-2 1,10-1 25,-4 0 89,63-6 1,-82 13-197,0 0-1,0 0 1,0 1-1,0 1 1,-1 0-1,1 0 1,-1 1-1,1 0 0,17 9 1,-15-5-21,-1 1 1,0 1-1,0 0 0,0 0 1,-1 1-1,-1 1 0,0 0 1,0 0-1,-1 1 0,-1 0 1,14 26-1,-3 0 8,-3 0 0,-1 0 0,10 43 0,-10-25 11,-2 1 0,7 82 0,-18 33 50,-3-137-76,-1 3-106,-1 0 0,-2 0 1,-1-1-1,-3 0 0,-17 51 0,21-76-288,0 1-1,-11 16 1,14-25-338,-1 0 0,1 0 0,-1-1 0,0 1 1,-7 5-1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09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0 1296,'-12'1'371,"1"0"0,0 0 0,-1 1 1,1 1-1,0 0 0,0 0 0,0 1 0,1 1 0,-1 0 0,1 0 0,0 1 1,1 0-1,-14 11 0,-7 9 279,1 2 0,-39 47 0,63-69-561,-34 44 464,2 1-1,2 2 0,-52 108 0,69-123-299,2 1-1,2 1 0,1 0 0,-14 76 1,24-94-181,0-1 0,2 1 1,0 0-1,1 0 0,2-1 1,0 1-1,1-1 0,1 1 1,1-1-1,1 0 0,9 22 1,-10-34-46,-1 0-1,2 0 1,-1-1 0,1 1-1,0-1 1,1 0 0,0-1 0,0 0-1,1 0 1,8 6 0,-4-5 1,0-1 1,0 0 0,1-1 0,0 0 0,0-1-1,22 6 1,-8-5 1,0-2-1,0-1 1,0-1-1,0-1 1,0-2 0,0 0-1,30-6 1,-12-2 3,1-1 0,-1-3 0,43-18 1,-55 17-226,-1-1 1,0-2-1,-1-1 0,-1-2 1,-1 0-1,34-33 1,-42 28-1945,-10 11-1465,-2 4 600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1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1768,'2'-3'910,"2"-4"-540,0 0-1,1 0 1,0 0-1,1 0 1,0 1-1,0 0 1,0 0-1,13-9 1,4-2 351,35-17 1,-40 23-356,1 2 1,34-13 0,-46 20-294,-1 0-1,0 1 1,1-1 0,0 1-1,-1 1 1,1 0 0,-1-1-1,1 2 1,0-1 0,-1 1-1,1 0 1,-1 1 0,8 2-1,2 2 12,-1 1 0,0 1 0,0 1 0,-1 0 0,-1 1 0,1 0 0,-2 1 0,1 0-1,-1 1 1,-1 1 0,0 0 0,-1 0 0,9 16 0,5 11 57,-1 2 0,-2 0 0,-1 1 0,-3 1-1,17 64 1,30 236 466,-62-330-619,0 1-9,1 1 0,-2-1-1,0 1 1,-1 0 0,0 0 0,-1-1-1,-4 18 1,5-32-50,-1 0 0,1 0-1,0 0 1,0 1 0,-1-1 0,1 0 0,-1 0 0,1-1-1,-1 1 1,0 0 0,1 0 0,-1 0 0,0 0-1,1 0 1,-1-1 0,0 1 0,0 0 0,0 0-1,0-1 1,0 1 0,0-1 0,0 1 0,-2 0-1,-13 0-4105,14-1 3562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14 984,'0'0'2292,"-2"-2"-2007,1 2-181,0 0 0,0-1 1,0 1-1,0 0 0,0 0 0,0-1 1,0 1-1,0 0 0,0 0 0,0 0 1,0 0-1,0 0 0,0 0 0,0 1 1,0-1-1,0 0 0,1 0 0,-1 1 0,0-1 1,0 1-1,0-1 0,0 1 0,0-1 1,0 1-1,1-1 0,-1 1 0,-1 1 1,0-1-398,-1 2 496,0-1-16,-15 15 155,0 1 0,2 0 0,0 1 0,1 1 0,-13 23 0,27-42-284,-7 12 222,8-12-245,0-1 0,0 0 0,0 0 1,0 1-1,0-1 0,0 0 0,0 1 0,1-1 1,-1 0-1,0 0 0,0 0 0,0 1 1,0-1-1,1 0 0,-1 0 0,0 0 0,0 1 1,1-1-1,-1 0 0,0 0 0,0 0 0,1 0 1,-1 0-1,0 1 0,0-1 0,1 0 0,-1 0 1,0 0-1,0 0 0,1 0 0,-1 0 1,0 0-1,1 0 0,-1 0 0,0 0 0,0 0 1,1 0-1,-1 0 0,0-1 0,1 1 0,-1 0 1,0 0-1,0 0 0,1 0 0,-1-1 0,2 1-35,1-1-1,-1 1 0,0-1 0,0 0 0,0 0 1,0 0-1,0 0 0,0 0 0,-1 0 0,4-3 1,126-120 1198,-130 122-1149,18-18 182,-17 19-169,-1 0-45,-1 1 0,1 0 0,0-1 0,0 1 1,-1-1-1,1 1 0,0-1 0,-1 1 0,1-1 0,0 0 0,-1 1 1,1-1-1,-1 0 0,1 0 0,0 0 26,-1 1 0,0-1 0,1 0 0,-1 1-1,1-1 1,-1 1 0,1-1 0,-1 1 0,1 0 0,-1-1 0,1 1-1,-1 0 1,1-1 0,-1 1 0,1 0 0,0-1 0,0 1 0,3 2 57,4 5-11,-1 1 0,0-1 0,0 1 0,0 0 0,5 10 0,94 139-204,-90-133-3147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1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752 1 1560,'-25'1'535,"0"1"0,0 2-1,1 0 1,-1 1 0,1 2 0,1 1-1,-1 0 1,1 2 0,-26 15-1,19-7-219,0 1-1,2 2 1,1 1-1,0 1 0,2 1 1,-27 32-1,15-10 181,-52 84-1,66-88-216,1 0 1,3 1-1,1 1 1,-21 82-1,33-100-178,1 0 0,1 1 0,2 0 0,0 0 0,2 0 0,1 0 0,1-1 0,2 1 0,11 46 0,-13-67-74,0 0-1,0 0 1,1 0-1,0-1 1,0 1-1,0-1 1,1 0-1,-1 1 1,1-2-1,1 1 1,-1 0-1,7 5 1,-4-5-3,0-1 1,0 1 0,0-1 0,1-1-1,0 1 1,0-1 0,0 0-1,11 2 1,4-2 9,0 0 0,0-1 1,1-2-1,-1 0 0,45-7 0,20-8 30,95-28-1,89-41 15,-164 49-55,-41 12-11,61-16-4,20-2-1694,-146 41 1327,1-1-30,25-7-2348,-25 8 1489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1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1020,'3'-11'2716,"-1"11"-2451,0 1 0,0 1 0,0-1 0,0 0-1,0 0 1,0 1 0,0-1 0,-1 1-1,1-1 1,-1 1 0,1 0 0,-1 0 0,1-1-1,-1 1 1,0 0 0,0 0 0,1 3 0,26 52 368,-19-37-45,14 30 224,23 42 944,-38-77-1126,9 10 1113,-15-23-892,13-6 343,-12 2-814,3-6-218,-1 1 0,0-1 1,0 0-1,-1 0 1,0-1-1,0 1 0,-1-1 1,0 0-1,0 0 1,-1 0-1,2-16 1,0-13 226,-1-54 0,-3 89-370,-2-19-525,3 1-696,-1 20 464,-3-17-4523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1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1108,'3'1'821,"-1"1"-499,0-1 0,0 0 0,0 1 0,0-1 0,0 1 0,-1 0 0,1 0 0,0 0 0,-1 0 0,1 0 0,-1 0 0,0 0 0,0 0 0,0 0 0,0 1 0,0-1 0,0 0 0,0 1 0,0 3 0,2 10 680,3 31 1,-4-24-26,1 24 630,-3-44-1379,2 12 2113,-2-12-2039,1 9-20,-1-9 1565,-1-11-1702,-2-5-85,-5-29 289,7 33-251,1 1 0,-1-1 1,1 0-1,1 0 1,1-11-1,-1 18-85,-1-1 1,1 1-1,-1-1 1,1 1-1,0 0 1,0-1-1,0 1 1,0 0-1,1 0 1,-1 0-1,0 0 1,1 0-1,-1 0 1,1 0-1,0 0 1,0 0-1,0 1 1,0-1-1,0 1 1,0 0-1,0-1 1,0 1-1,0 0 0,1 0 1,3-1-1,0 1 0,0 1-1,0-1 1,0 1-1,1 0 0,-1 0 1,0 1-1,0 0 0,0 0 1,11 4-1,5 2 37,26 14-1,-44-19-44,40 18 121,-43-20-73,1-4-47,5-17-4,-3 9 5,0 0 1,1 0-1,1 0 1,-1 1-1,2 0 1,0 0-1,15-19 1,-17 24-7,1 1-1,0 0 1,11-8 0,-14 11-3,0 1-1,-1-1 1,1 1 0,0 0-1,0 0 1,0 0-1,0 0 1,0 1 0,0-1-1,0 1 1,5 0-1,-5 0-4,-1 1-1,1-1 1,-1 1-1,1 0 1,-1 0-1,0 0 1,0 0-1,1 0 1,-1 1-1,0-1 1,0 1-1,0-1 1,0 1-1,0 0 1,-1 0-1,1 0 1,1 2-1,3 4-177,0 1-1,7 13 1,-7-8-434,-1-1 1,0 1 0,4 26-1,-5-23-3395,11 31 0,-6-28 17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1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16 111 1388,'-15'-36'8962,"15"35"-7711,1 7-876,15 60 739,-7-23-59,21 60 0,-29-100-840,0 1-1,0-1 1,1 1-1,0-1 1,-1 0 0,1 0-1,0 1 1,0-2-1,1 1 1,-1 0-1,6 4 1,-7-6 313,3-3-293,3-3-156,-1 0 1,0 0 0,-1-1-1,1 1 1,-1-1 0,0 0-1,-1-1 1,1 1 0,-1-1-1,-1 0 1,1 0 0,3-12-1,3-12 135,12-54-1,-22 84-210,4-21-959,-1 1 0,0-30 0,-3 49 135,0-1-1086,0 0 1312,-1-5 490,3 1-5978,1-1 2595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1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1276,'3'2'293,"1"1"134,-1 1 0,1-1 0,0 1 0,-1 0 1,1 0-1,-1 0 0,0 0 0,-1 1 0,1-1 0,3 9 0,0 2 1043,-1 0 0,4 19 0,-9-19-495,0-12-520,1 0-14,0 8-10,-1-8 366,4 13 4623,-5-22-5409,0-10 175,1 0 0,2-24 0,-2 37-162,0 1 0,1 0-1,-1 0 1,0 0 0,1 0-1,0 0 1,-1 0 0,1 0 0,0 0-1,0 0 1,0 0 0,0 0-1,0 1 1,1-1 0,-1 0 0,1 1-1,-1-1 1,1 1 0,-1-1 0,1 1-1,0 0 1,0 0 0,-1-1-1,4 0 1,-2 1-8,1 1 0,0-1 0,0 1 0,0-1-1,0 1 1,0 0 0,0 1 0,0-1 0,-1 1 0,1-1 0,7 4 0,41 9 130,-50-12-132,2 0-4,-4 0-3,1-1 0,0 1 0,-1-1 0,1 1 0,0-1 0,0 1 0,-1-1 0,1 0 0,0 0 0,0 1 0,0-1 0,0 0 0,-1 0 0,1 0 0,0 0 0,0 0 0,0 0 0,0 0 0,0 0 0,-1 0 0,1 0 0,0-1 0,1 1 0,4-11 0,-1 1-1,0-1 1,5-19 0,-7 20-5,0 0 0,1 0 0,0 0-1,1 0 1,0 1 0,0-1 0,11-12 0,-14 19-4,1 1 0,0-1 1,0 0-1,0 1 1,0-1-1,1 1 1,-1 0-1,0 0 1,1 1-1,-1-1 0,1 0 1,0 1-1,0 0 1,6-1-1,-9 2-1,1 0 0,-1 0 0,1 0 0,-1 0 0,0 1 0,1-1 0,-1 0 0,0 1 0,0-1 0,1 1 0,-1-1 0,0 1 0,0 0 0,0 0 0,0-1 0,1 1 0,-1 0 0,0 0 0,-1 0 0,1 0 0,0 0 0,0 0 0,0 0 0,0 1 0,-1-1 0,1 0 0,0 2 0,2 4-92,-1-1 1,0 1 0,2 12 0,-3-14-1,2 10-379,-2-1 0,0 21 0,2 21-2031,-3-51 1665,1 0 0,0 0 0,1 1-1,-1-1 1,1 0 0,0 0 0,0-1-1,4 6 1,6 7-3268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14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 1144,'-11'2'5735,"17"15"-4905,1 0 0,10 19 0,9 22 459,-22-46-932,1 1-1,0-1 0,1-1 1,1 1-1,-1-1 0,2 0 1,0-1-1,16 18 0,-22-27-255,-1 0 0,1 0 0,0 0-1,0 0 1,0-1 0,0 1 0,-1 0-1,1-1 1,0 1 0,0-1 0,0 0-1,0 1 1,0-1 0,0 0 0,0 0-1,0-1 1,0 1 0,0 0-1,0-1 1,0 1 0,0-1 0,0 1-1,0-1 1,0 0 0,0 0 0,3-2-1,1-1 54,1-1 0,-1 0 0,0 0 0,-1 0-1,8-9 1,-1-1-59,-1 0 0,0-1 0,-1-1 0,-1 0-1,-1 0 1,0-1 0,-2 0 0,6-20 0,-9 9-1991,-3 27 1123,0-1-1056,0-1 1397,-1-2-20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15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90 960,'4'3'438,"-1"1"0,1 1-1,0-1 1,-1 0 0,0 1 0,0-1 0,0 1-1,-1 0 1,0 0 0,0 0 0,3 10 0,0 5 1560,4 35 1,-6-37-1112,-2 11 609,-1-27-439,1 1-667,3 6 268,-4-15 794,-2-19 395,1 22-2380,0-11 815,1 0 1,1-21-1,0 32-160,1-13 148,1 13-183,-3 3-81,0-1-1,0 1 1,0 0 0,0 0-1,0-1 1,0 1 0,0 0 0,1 0-1,-1 0 1,0-1 0,0 1-1,0 0 1,0 0 0,0 0-1,0-1 1,1 1 0,-1 0-1,0 0 1,0 0 0,0 0 0,1 0-1,-1-1 1,0 1 0,0 0-1,0 0 1,1 0 0,-1 0-1,0 0 1,0 0 0,1 0 0,-1 0-1,0 0 1,0 0 0,0 0-1,1 0 1,-1 0 0,6 1 19,-1 0 0,1 0 0,-1 1 0,0 0 0,0 0 0,0 1 0,0-1 0,0 1 0,-1 0 0,1 0-1,-1 1 1,6 4 0,-9-7-17,1 0 7,-1-1-5,0 1 0,0-1 1,0 1-1,0-1 0,0 1 0,1-1 0,-1 0 0,0 0 0,0 1 0,0-1 1,0 0-1,1 0 0,-1 0 0,0-1 0,0 1 0,0 0 0,0 0 1,1-1-1,-1 1 0,2-1 0,-1-1-8,1-1-1,-1 1 1,1-1-1,-1 1 1,0-1 0,3-5-1,30-49 33,-26 40-34,0 1 0,1 0 0,1 1 0,1 0 0,14-15 0,-24 29 0,-1-1-1,1 1 1,0 0-1,-1 0 1,1-1-1,0 1 1,0 0-1,0 1 1,0-1-1,0 0 1,0 0-1,0 1 1,0-1-1,0 1 1,0 0 0,0 0-1,0 0 1,0 0-1,0 0 1,0 0-1,0 0 1,1 1-1,-1-1 1,0 1-1,0-1 1,0 1-1,2 1 1,0 0-1,-1 0 1,1 1 0,-1-1-1,0 1 1,0 0-1,0 0 1,0 0 0,-1 0-1,1 0 1,-1 0 0,3 6-1,18 42-170,-20-45 104,25 85-2801,-19-62-270,-4-14-1118,3-2 43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1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0 106 920,'0'0'6556,"3"8"-5976,43 144 2358,6-15 607,-52-136-3477,0-1-1,0 1 0,0 0 1,1-1-1,-1 1 1,0-1-1,1 1 0,-1 0 1,0-1-1,1 1 0,-1-1 1,0 1-1,1-1 1,-1 1-1,1-1 0,-1 1 1,1-1-1,0 1 0,-1-1 1,1 0-1,-1 1 1,1-1-1,0 0 0,-1 1 1,1-1-1,0 0 0,-1 0 1,1 0-1,0 0 0,-1 0 1,1 0-1,0 0 1,-1 0-1,1 0 0,0 0 1,-1 0-1,1 0 0,0 0 1,-1 0-1,1-1 1,0 1-1,-1 0 0,1 0 1,0-1-1,-1 1 0,1-1 1,0 0-1,2-1 27,0-1 1,0 1-1,-1-1 0,1 0 1,-1 0-1,1 0 0,2-5 1,7-17 85,0-1 0,-2 0 1,0 0-1,-2-1 0,5-31 0,1-25-4733,-14 81 3650,5-9-2669,-5 10 3485,0 1 1,0 0-1,0 0 0,1-1 0,-1 1 0,0 0 0,0 0 0,0-1 0,0 1 0,0 0 1,1 0-1,-1 0 0,0-1 0,0 1 0,0 0 0,1 0 0,-1 0 0,0-1 1,0 1-1,1 0 0,-1 0 0,0 0 0,0 0 0,1 0 0,-1 0 0,0 0 1,0 0-1,1 0 0,-1 0 0,0 0 0,1 0 0,-1 0 0,0 0 0,0 0 1,1 0-1,-1 0 0,0 0 0,0 0 0,1 0 0,-1 0 0,0 0 0,0 0 1,1 0-1,-1 1 0,0-1 0,0 0 0,1 0 0,-1 0 0,0 0 0,0 1 0,0-1 1,1 0-1,-1 1 0,9 13 447,-1 1 0,-1 0 0,0 0 0,9 31 1,-3-7 969,-2 3 797,-11-40-1340,0-2-716,0 0-1,0 1 1,0-1 0,0 0 0,0 0-1,0 0 1,0 1 0,0-1-1,0 0 1,0 0 0,0 0-1,0 1 1,0-1 0,0 0 0,0 0-1,0 0 1,0 1 0,0-1-1,0 0 1,0 0 0,0 0-1,0 1 1,0-1 0,0 0-1,0 0 1,0 0 0,1 1 0,-1-1-1,0 0 1,0 0 0,0 0-1,0 0 1,0 1 0,1-1-1,-1 0 1,0 0 0,0 0 0,0 0-1,0 0 1,1 0 0,-1 0-1,0 0 1,0 0 0,0 0-1,1 1 1,-1-1 0,0 0 0,9-10 585,6-15-692,7-12 457,-17 28-345,-4 8-65,0 0 1,1-1 0,-1 1 0,0 0-1,0 0 1,0 0 0,1 0 0,-1 0 0,0 0-1,1 1 1,-1-1 0,1 0 0,-1 1 0,1-1-1,-1 1 1,1-1 0,-1 1 0,1 0-1,0 0 1,-1 0 0,1 0 0,-1 0 0,1 0-1,2 1 1,3 0 7,0 1-1,0 1 1,0-1-1,0 1 0,-1 1 1,12 7-1,-8-6-19,-8-4 15,-2 0-11,1-1-1,0 0 0,0 0 1,0 1-1,0-1 0,-1 0 0,1 1 1,0-1-1,0 1 0,-1-1 1,1 1-1,0-1 0,-1 1 1,1 0-1,0 0 0,0 0 20,-1-1 0,1 1 0,0 0-1,-1-1 1,1 1 0,0-1 0,-1 1 0,1-1-1,0 1 1,0-1 0,0 1 0,-1-1-1,1 0 1,0 0 0,1 1 0,1-5 6,5-8-7,-1 0 1,0-1-1,7-23 0,-5 16-6,11-22-1,-9 21 28,19-29-7,-28 46-33,1 0 1,0 1-1,0 0 0,0-1 1,0 1-1,0 0 1,1 1-1,-1-1 1,8-4-1,-9 7-3,0-1-1,-1 1 1,1 0-1,0-1 1,0 1-1,-1 0 1,1 0 0,0 0-1,-1 0 1,1 1-1,0-1 1,0 0-1,-1 1 1,1-1 0,0 1-1,-1 0 1,1-1-1,-1 1 1,1 0-1,-1 0 1,1 0 0,-1 0-1,0 0 1,1 0-1,-1 1 1,0-1-1,1 2 1,3 3-18,0-1 0,0 1 1,-1 1-1,6 11 0,-3-1-300,0 1 0,-1 0 0,4 22 0,7 25-4074,-11-51 682,4 3 38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17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15 127 1832,'-1'-2'1095,"-8"-1"3233,6 17 146,2-10-5647,1 4 1422,0-1 0,0 0 1,1 0-1,0 0 0,0 1 1,1-1-1,0 0 0,0-1 0,3 8 1,-3-10-86,0 2 97,0-1 1,0 0-1,0 0 1,1 0-1,0 0 1,0 0-1,0-1 1,1 0 0,5 6-1,-8-9-199,0 0 0,0-1-1,0 1 1,0-1 0,1 1 0,-1-1-1,0 0 1,0 1 0,0-1 0,1 0-1,-1 0 1,0 0 0,0 0 0,1 0-1,-1 0 1,0 0 0,0 0 0,2-1-1,20-7 514,-17 5-490,-1 0-1,0-1 1,1 0-1,-2 0 1,1-1-1,0 1 1,-1-1-1,0 0 1,0 0 0,0 0-1,-1-1 1,4-5-1,2-9 58,0-1 0,6-22 0,2-26-579,-10 27-3080,-7 38 2518,2-5-1351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1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1128,'2'3'580,"3"4"-227,-2-5 15,-1 1 0,0-1 0,-1 1 0,1 0 0,0-1 0,-1 1 0,0 0 0,1 0 0,-1 0 0,0 0 0,0 4 0,3 27 2336,-1 58 0,-3-70-1863,0-19-589,-2 13 757,2-14-578,-2 6-565,2-8 173,0 0 0,0 0 1,0 0-1,0 0 0,0 0 0,0 0 1,0 0-1,0 0 0,0 0 0,0 0 1,0 0-1,0-1 0,0 1 0,0 0 1,0 0-1,0 0 0,0 0 0,-1 0 1,1 0-1,0 0 0,0 0 0,0 0 1,0 0-1,0 0 0,0 0 0,0 0 1,0 0-1,0 0 0,0 0 0,0 0 1,0 0-1,0 0 0,0 0 0,-1 0 1,1 0-1,0 0 0,0 0 0,0 0 1,0 0-1,0 0 0,0 0 0,0 0 0,0 0 1,0 0-1,0 1 0,0-1 40,0 0-40,0 0 0,0 0 0,-2-4-27,1 0 23,-1 1 0,1-1-1,-1 0 1,1 0 0,1 0 0,-1 0 0,0 0 0,1 0-1,0 0 1,0 0 0,1-5 0,2-6 65,-2 6-13,1 0 0,0 0-1,1 0 1,4-10 0,-7 19-81,1-1 0,-1 0 1,0 1-1,1-1 0,-1 1 0,1-1 0,0 0 0,-1 1 1,1 0-1,-1-1 0,1 1 0,0-1 0,-1 1 1,1 0-1,0-1 0,-1 1 0,1 0 0,0 0 1,0-1-1,-1 1 0,1 0 0,0 0 0,0 0 1,-1 0-1,1 0 0,0 0 0,0 0 0,-1 0 1,1 0-1,0 1 0,0-1 0,20 10 63,-15-5-52,-1 0 0,1 0 0,-1 1 1,8 10-1,-9-11 33,0 1 1,1-1-1,0 0 1,9 7-1,-13-11 204,3-3-220,1-1-19,0 0 0,-1-1 0,0 1 0,1-1 0,-1 0 1,-1 0-1,5-6 0,25-38 61,-5 5-23,-12 25-26,1 0 0,0 1 1,26-20-1,-42 36-29,0 0-1,0 0 1,0 1 0,0-1-1,0 0 1,0 1-1,0-1 1,1 1 0,-1-1-1,0 1 1,0 0 0,0 0-1,1-1 1,-1 1-1,2 0 1,-2 0 2,1 0 0,-1 0 0,0 1 0,0-1 0,1 0 0,-1 1 0,0-1 1,0 1-1,1-1 0,1 2 0,0 0 0,-2-2 1,0 0-1,0 1 0,0-1 0,-1 0 1,1 1-1,0-1 0,0 1 0,-1-1 1,1 1-1,0 0 0,-1-1 0,1 1 0,0 0 1,-1-1-1,1 1 0,-1 0 0,1 0 1,-1-1-1,0 1 0,1 2 0,1-1-1,2 7-80,1 1 1,-1 0-1,-1-1 0,1 1 0,-2 0 0,1 1 0,0 16 0,-2-10-659,-2 0-1,0 0 1,-1 0 0,-1 0-1,-1 0 1,-8 26 0,1-5-3760,7-14 757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1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15 964,'0'0'2239,"0"-4"-1788,-3-6 574,-2 10 2110,-5 16 1677,6-9-6227,2-4 1455,1 0 1,-1 0-1,1 1 1,-1-1-1,1 1 0,0 0 1,0-1-1,0 1 1,1 0-1,0-1 0,-1 8 1,1 5 80,-5 71 293,4 0 0,10 94 0,-8-168-366,7 56 200,-8-66-161,0 0-54,1 65 305,-1-65 236,-1-1-520,0-2-31,1 1-1,0-1 0,-1 1 1,1-1-1,-1 0 0,1 1 1,0-1-1,-1 0 0,1 1 1,-1-1-1,1 0 0,-1 0 1,1 1-1,-1-1 0,0 0 1,1 0-1,-1 0 0,1 0 1,-1 0-1,1 0 0,-1 0 1,0 0-1,1 0 0,-1 0 1,1 0-1,-1 0 1,1 0-1,-1 0 0,1 0 1,-2-1-1,-13-8-122,12 6 159,-3 0 2,3 2-36,-6-6 42,0 0 0,1-1-1,0 0 1,0-1 0,1 1 0,0-2 0,0 1 0,-7-14 0,-15-19 216,27 39-230,0 0-7,-5-9-14,5 9-6,1 1 8,-5-7-4,5 7 31,0-1-38,-4-7-6,4 8 41,4 13-61,-1-5 0,2 8 4,1-1 0,0 1 1,0-1-1,2 0 0,13 20 1,-11-21 3,-5-6 1,0 0 0,1 0 1,7 6-1,9 5 2,-17-15-6,-2-1 11,2 0-4,10 2 1,-11-2-11,2-2 8,1 0-42,0-1 0,0 0 1,-1 0-1,1 0 1,0-1-1,8-5 0,-6 2-597,0 0-1,0-1 1,0 0-1,-1 0 1,0-1-1,7-9 1,-14 16 406,1 1-1,-1-1 1,1 1 0,-1-1 0,1 0 0,-1 1-1,0-1 1,1 0 0,-1 0 0,0 1 0,0-1 0,0 0-1,1 0 1,-1 1 0,0-1 0,0 0 0,0-1 0,0 0-683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1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78 1044,'0'0'2786,"-3"-4"-2286,-57-65 5483,59 68-5555,-2 0 105,3 0-503,0 1 0,0 0 1,0 0-1,0 0 0,-1 0 0,1-1 0,0 1 1,0 0-1,-1 0 0,1 0 0,0 0 1,0 0-1,0-1 0,-1 1 0,1 0 1,0 0-1,-1 0 0,1 0 0,0 0 0,0 0 1,-1 0-1,1 0 0,0 0 0,0 0 1,-1 0-1,1 0 0,0 0 0,0 0 1,-1 1-1,1-1 0,0 0 0,0 0 0,-1 0 1,1 0-1,0 0 0,0 0 0,0 1 1,-1-1-1,1 0 0,0 0 0,0 0 1,-1 1-1,-5 11 189,0 1 0,1 0 0,0 0 0,0 0 0,2 1-1,-3 18 1,-2 2 51,-10 47 574,-10 126 0,16 85 246,15-233-896,0 21 91,-3-72-281,-1 0 0,0 1 1,0-1-1,-1 0 0,0 0 1,-5 15-1,5-21-120,1 0 1,0 0-1,0 1 1,-1-1-1,1 0 1,-1-1-1,0 1 1,1 0-1,-1 0 1,0-1-1,0 1 0,0-1 1,0 1-1,-1-1 1,1 0-1,-3 1 1,3-1-376,0-2-46,-3 0 296,1-1 0,0 0-1,-1 0 1,1 0 0,0-1 0,0 1 0,1-1 0,-1 0 0,0 0 0,1 0 0,0-1 0,0 1 0,0-1 0,-4-6-1,-5-9-722,-17-37 1,21 38 687,-14-26 1392,25 50-1014,0-1 0,0 0 0,1 0-1,-1-1 1,1 1 0,0-1 0,1 0 0,-1 0 0,1 0 0,-1 0-1,1-1 1,0 0 0,10 5 0,-6-5-22,0 0 0,0 0 0,0 0 0,0-1 0,0 0 1,1-1-1,-1 0 0,0-1 0,1 0 0,-1 0 0,1-1 0,-1 0 0,0-1 0,1 0 0,11-4 0,21-16 303,-24 11-127,-5 1 106,-40 38-1512,9-5-4395,12-13 2385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1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93 175 1084,'0'0'1135,"0"0"-967,-1 0-1,1-1 1,-1 1 0,0 0 0,1 0-1,-1 0 1,1 0 0,-1 0 0,0 0-1,1 0 1,-1 0 0,1 0 0,-1 0 0,1 0-1,-1 1 1,0-1 0,1 0 0,-1 0-1,1 1 1,-2-1 0,-4 12 573,1 0 0,0 0 0,0 0 0,-5 23 1,-6 56 291,12-69-648,-18 166 1542,21-171-1665,-3 3 421,4-19 28,-1-98-288,1-83 185,3 139-323,1 0-1,12-54 0,-10 77-76,0 0-1,1 0 0,1 1 0,18-30 0,-25 45-181,0 0 0,1 0 0,-1 1 0,1-1 0,0 0 0,-1 0 0,1 1 0,0 0 0,0-1 0,0 1 0,0 0 0,0 0 0,0 0 0,1 0 0,-1 0 0,0 0 1,0 1-1,1-1 0,-1 1 0,4-1 0,-3 1 51,0 2-5,10 5-4,-12-7-64,0 1 1,-1-1-1,1 1 0,0 0 1,-1-1-1,1 1 0,0 0 0,-1-1 1,1 1-1,-1 0 0,1 0 1,-1 0-1,0-1 0,1 1 1,-1 0-1,0 0 0,1 0 1,-1 0-1,0 0 0,0 0 0,0 0 1,0 1-1,1 0 10,-1 3-2,0-1 0,1 1 0,-1 0 1,-1-1-1,1 1 0,-1-1 0,0 1 1,0-1-1,0 1 0,0-1 0,-3 5 1,-4 9-55,-13 21 0,9-19-141,-9 15-534,-5 12-1390,23-41 767,1 0 1,0-1 0,1 1 0,-2 6 0,2 1-2635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2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1628,'0'0'5635,"-2"7"-5103,-17 53 1083,16-52-1345,2 1 1,-1-1 0,1 1-1,0-1 1,1 1 0,0 9-1,1-17-230,-1 1-1,1-1 1,-1 1-1,1-1 1,-1 1-1,1-1 1,-1 0-1,1 0 1,0 1-1,0-1 1,0 0-1,0 0 1,0 0-1,2 2 1,-1-2 9,-1 1 90,2-2-12,-1 1-53,1-1 0,0 0-1,-1 0 1,1 0-1,-1 0 1,1-1-1,0 1 1,-1-1-1,1 1 1,-1-1-1,1 0 1,-1 0 0,0 0-1,1 0 1,-1 0-1,0-1 1,0 1-1,0-1 1,0 0-1,0 1 1,0-1-1,0 0 1,0 0 0,-1 0-1,1 0 1,-1 0-1,0-1 1,1 1-1,-1 0 1,0-1-1,0 1 1,-1-1-1,1 1 1,0-1 0,-1 1-1,0-1 1,1 1-1,-1-5 1,0-5 88,0 9-14,-1 0-33,-8-24 26,9 26-281,-1-2-132,-3-11-751,1 5-6254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2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98 374 1212,'0'0'2704,"0"3"-1864,-1 2-362,0 0 0,0-1 0,0 1 0,0 0 0,-1-1 0,0 1 0,-4 7 0,-23 39 962,12-23-766,-7 26 428,15-30-494,8-23-556,1 0-1,-1 1 0,1-1 0,-1 1 0,1-1 0,0 1 0,0-1 0,0 1 0,-1-1 0,1 1 1,1-1-1,-1 1 0,0-1 0,1 2 0,0 5 189,2-8-174,-1-1-56,1 1 0,-1-1 0,1 0 0,-1 0 0,1 1 0,-1-2 0,0 1 0,1 0 0,-1 0-1,0-1 1,0 1 0,0-1 0,0 0 0,0 0 0,-1 0 0,4-4 0,7-10 7,-1-1 1,0 0-1,-2 0 1,0-2-1,-1 1 1,-1-1-1,0 0 1,-2 0-1,4-22 0,2-28 100,3-87-1,-13 133-56,-1 0 88,-3-28 1,1 37 627,1 0 0,1-18 0,-23 341 108,22-145-2707,1-163 1341,0 1-1,0-1 1,0 0-1,0 1 1,1-1-1,-1 1 0,0-1 1,1 0-1,-1 1 1,1-1-1,0 0 0,-1 1 1,1-1-1,0 0 1,1 2-1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2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14 1376,'0'0'5783,"-2"-2"-4789,-10-9 1654,-6 27-1222,15-14-1258,0 0 1,0 0 0,0 1-1,1 0 1,-1-1 0,1 1-1,-1 0 1,1 0 0,0 0-1,0 1 1,-2 5 0,1 0 135,1 0 0,0 0 0,0 0 0,1 0 0,0 16 0,4 46 760,-2-68-948,-2 0-11,1-1-103,0 0-1,0 0 1,0 0 0,-1 0-1,1 0 1,-1-1 0,1 1-1,-1 0 1,0 0-1,0 0 1,0-1 0,0 1-1,0 0 1,0-1-1,0 1 1,0-1 0,-1 1-1,1-1 1,-1 0 0,1 1-1,-1-1 1,1 0-1,-1 0 1,0 0 0,-1 1-1,-23 8-1202,4-2-6216,10-4 3353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2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23 856,'0'0'1324,"0"-2"-130,-7-19 5905,6 28-6642,-4 169 1594,-4-55-1085,11 127 517,0-203-1187,-2-20 41,1-1 0,2 1 1,7 37-1,-6-21 368,-4-39-595,3 10 163,-3-5 143,0-7-397,0 0 0,-1 0 0,1 0 0,0 0-1,0 0 1,0 0 0,0 1 0,0-1 0,0 0 0,0 0 0,0 0-1,0 0 1,0 0 0,0 0 0,0 0 0,0 0 0,0 0-1,0 0 1,0 0 0,0 0 0,-1 0 0,1 0 0,0 0 0,0 0-1,0 0 1,0 0 0,0 0 0,0 0 0,0 0 0,0 0-1,0 0 1,0 0 0,0 0 0,0 0 0,-1 0 0,1 0 0,0 0-1,0 0 1,0 0 0,0 0 0,0 0 0,0 0 0,0 0-1,0 0 1,0 0 0,0 0 0,0 0 0,0 0 0,0 0-1,-1 0 1,1 0 0,0-1 0,0 1 0,0 0 0,0 0 0,0 0-1,0 0 1,0 0 0,-111-118 299,78 82-276,32 36-41,0-1 4,-5-4-1,4 4 4,2 6-32,0 0 27,1 0 1,-1 0-1,1-1 0,0 1 0,0 0 0,0-1 0,1 1 1,-1-1-1,1 1 0,0-1 0,1 0 0,-1 0 0,1 1 1,0-2-1,0 1 0,3 4 0,0-3-27,0-1 0,0 1 0,0-1 0,0 0 0,1 0 0,-1-1 0,1 0 0,0 0 0,0-1 0,0 0 0,1 0 0,-1 0 0,0-1 0,1 0 0,-1-1 0,0 0 0,1 0 0,-1 0 0,1-1 0,-1 0 0,0 0 0,1-1-1,12-5 1,10-8-985,5-3-1327,-32 17 1064,0 0 1,1 0 0,-1 0 0,1 1 0,5-1-1,7 1-2673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2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22 179 1876,'-1'-2'1035,"1"2"-928,0-1 0,0 1-1,0 0 1,0 0 0,0 0 0,0 0 0,0 0-1,0-1 1,0 1 0,0 0 0,0 0 0,0 0-1,0 0 1,0-1 0,0 1 0,0 0 0,0 0 0,0 0-1,0 0 1,0-1 0,0 1 0,-1 0 0,1 0 427,0-1-428,0 1 1,0 0 0,-1 0 0,1 0 0,0 0-1,0 0 1,0 0 0,0 0 0,-1 0 0,1 0 0,0 0-1,0 0 1,0 0 0,0 0 0,0 0 0,-1 0-1,1 0 1,0 0 0,0 0 0,0 0 0,0 0-1,-1 0 1,1 0 0,0 0 0,0 0 0,0 0-1,0 0 1,-1 0 0,1 0 0,0 0 0,0 0 0,0 1 213,-1-1-213,-5 17 1300,-1 28-1143,6-8 305,2-1-1,1 0 1,10 52-1,-10-74-466,12 42 366,-5-21-171,5 3 101,-6-19-178,-7-17 152,2-21-267,-2 15-89,-1-1 0,1 1 0,-1-1 1,0 0-1,0 1 0,0-1 0,0 0 0,-1 1 1,0-1-1,-1-5 0,-14-48 313,4-1-1,2 0 1,-4-80-1,14 123-215,0 0 0,1 0-1,1 0 1,0 1 0,7-23-1,-8 33-87,1 0 0,0 0-1,0 0 1,0 0 0,1 0-1,0 0 1,0 1 0,0-1 0,0 1-1,1 0 1,-1 0 0,1 0-1,0 0 1,1 1 0,-1 0 0,0-1-1,1 1 1,0 1 0,6-4-1,-8 5-15,0 1 0,0-1 1,1 0-1,-1 1 0,0 0 0,0-1 0,1 1 0,-1 1 0,0-1 0,0 0 0,1 1 0,-1 0 0,0-1 0,0 1 0,0 1 0,0-1 1,0 0-1,0 1 0,0-1 0,0 1 0,-1 0 0,1 0 0,-1 0 0,1 0 0,-1 1 0,0-1 0,0 0 0,4 6 0,-2-2-1,0-1 0,-1 1 0,0 0 0,0 1 0,0-1 0,0 0 0,-1 1 0,0-1 0,-1 1 0,1 0 0,-1 0 0,-1-1-1,1 10 1,-3 3-151,0 1-1,-2-1 0,-9 32 0,7-32-2926,-16 30-1,20-44-728,-3 9 36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2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10 1104,'18'-9'7369,"-26"20"-2526,-14 15-4476,11-9-27,0 1-1,1 0 1,1 0-1,1 1 1,-9 30-1,16-47-302,1 0 0,-1 1 0,1-1 0,-1 0 0,1 1 0,0-1 0,-1 1 0,1-1 0,1 0 0,-1 1 0,0-1 0,0 0 1,1 1-1,0-1 0,-1 0 0,1 1 0,0-1 0,0 0 0,0 0 0,0 0 0,1 0 0,-1 0 0,2 2 0,-2-3-25,0-1 0,1 0 0,-1 0 0,0 1 0,0-1 1,0 0-1,0 0 0,1 0 0,-1 0 0,0 0 0,0 0 0,0 0 0,0-1 1,1 1-1,-1 0 0,0-1 0,0 1 0,0-1 0,0 1 0,2-2 0,-1 1 4,2 0 10,0-1-1,0 0 1,1 0 0,-1 0 0,-1 0 0,1-1-1,0 1 1,-1-1 0,1 0 0,-1 0 0,0-1-1,0 1 1,0-1 0,0 1 0,-1-1 0,1 0-1,-1 0 1,3-6 0,-4 8-17,0-1 10,0-1 0,0 1-1,0 0 1,0 0 0,0-1 0,0 1 0,-1 0 0,1-1-1,-1 1 1,0 0 0,0-1 0,-1 1 0,0-5 0,-1 5-21,1 1 1,-1-1 0,0 1-1,0-1 1,0 1-1,-1 0 1,1 0 0,0 0-1,-1 0 1,1 0 0,-1 1-1,0-1 1,0 1 0,0-1-1,-3 0 1,-2 0-461,0-1-1,0 2 1,0-1 0,-13 0 0,18 2-380,-6-1-1006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2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178 479 1156,'0'0'5318,"-5"3"-4637,-8 5-374,0 1 1,0 0-1,1 1 1,0 1 0,0 0-1,1 1 1,1 0-1,0 0 1,1 1 0,0 0-1,1 1 1,0 0-1,1 0 1,1 1 0,0-1-1,-5 23 1,11-35-277,-1 0 0,1 0 0,-1 1 0,1-1 0,0 0 0,0 0 0,0 0 0,0 0 0,0 0 0,0 0 0,0 0 0,1 1 0,-1-1 0,1 0 0,0 0 0,-1 0 0,1 0 0,0-1 0,0 1 0,0 0 0,0 0 0,2 1 0,-1-1-12,0-1 1,1 0 0,-1 0-1,0 0 1,0 0 0,1 0-1,-1 0 1,0-1-1,1 1 1,-1-1 0,1 1-1,-1-1 1,1 0 0,-1 0-1,0 0 1,1-1 0,-1 1-1,3-1 1,0 0-9,0-1 1,-1 1-1,0-1 1,1 0-1,-1 0 1,0 0-1,0-1 1,0 1-1,0-1 0,0 0 1,-1 0-1,1 0 1,-1-1-1,0 1 1,0-1-1,0 0 1,2-5-1,0 1-2,-1 0 1,0 0-1,0 0 0,-1-1 1,0 1-1,0-1 0,-1 0 1,2-11-1,-1-27-1,-2 0-1,-1 0 1,-3 0 0,-9-49-1,-2 26 241,-2 1 0,-26-69-1,21 79 419,21 58-659,0 1 0,0 0 0,0 0-1,0-1 1,0 1 0,0 0-1,0 0 1,0-1 0,0 1 0,0 0-1,0 0 1,0 0 0,0-1-1,-1 1 1,1 0 0,0 0 0,0-1-1,0 1 1,0 0 0,0 0-1,-1 0 1,1 0 0,0-1 0,0 1-1,0 0 1,-1 0 0,1 0-1,0 0 1,0 0 0,-1 0 0,1 0-1,0-1 1,-6 8 176,-1 12-39,7-18-153,-5 17 84,1 0 1,2 0 0,0 0-1,0 35 1,2-29-14,-1 24 48,3 0 1,2-1-1,2 1 0,18 68 1,-18-93-417,2-1 0,0 0 1,2 0-1,0-1 0,21 33 1,-29-52-214,4 6-47,3-3-5268,5 2 2172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23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6 2360,'-2'-1'1281,"-4"0"-809,1 0 1,0 0-1,0 0 1,-1 1-1,1 0 1,0 0-1,-1 0 1,1 0-1,0 1 1,0 0-1,-1 0 1,1 1-1,0-1 1,0 1-1,0 0 0,0 0 1,1 1-1,-1 0 1,0-1-1,1 2 1,-8 6-1,9-7-329,0 1 0,1-1 0,-1 1-1,1 0 1,0 0 0,0 0 0,0 0-1,0 0 1,1 0 0,0 0 0,-1 1-1,2-1 1,-1 0 0,0 1 0,1-1-1,0 1 1,0-1 0,0 0 0,1 1-1,1 6 1,2 6 96,0 0-1,1-1 1,1 0 0,8 16-1,-12-28-183,0 0 0,-1 0 1,1 0-1,-1 0 0,0 0 0,0 0 0,0 1 0,-1-1 0,1 0 0,-1 1 0,-1 4 0,-1-7-57,-4 3-181,0-1-1,0 0 1,-1-1 0,1 1-1,-1-1 1,0 0 0,0-1-1,0 0 1,-14 3 0,-72 6-6281,80-10 4531,-13-1-2066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0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2525 472 1056,'0'0'4154,"2"2"-3769,6 4-156,-5 8 7832,-3-13-7820,-3 1-197,0 1-1,0-1 1,0 0 0,0-1 0,-1 1-1,1 0 1,-1-1 0,1 0-1,-5 1 1,-3 1 102,0-1 0,-18 0 0,-268 6 700,214-6-725,-126-7 89,-4-8-21,-135-27 91,297 33-243,-57-14 225,-129-40-1,-32-8 110,-203-5 451,459 73-714,-1-1 0,1 0 1,-19-6-1,30 7-64,-1 1-4,-39-6 407,39 6-245,1-1-172,-20-4 262,20 4-28,0 0-231,2 1 11,-1 0 1,1 0 0,0-1-1,-1 1 1,1 0 0,0 0 0,-1 0-1,1 0 1,-1 0 0,1 0-1,0 0 1,-1 0 0,1 0 0,-1 0-1,1 0 1,-1 0 0,1 0-1,0 0 1,-1 0 0,1 0 0,0 0-1,-1 1 1,1-1 0,-1 0-1,1 0 1,0 0 0,-1 1 0,0-1-1,0 12 220,11 19-448,-9-29 261,10 21-64,0-1-1,16 24 1,23 43 36,-30-59-24,-9-15 0,7 15 58,-17-27 34,1-2-53,-2-1-59,-1 0 0,1 0 0,0 0 0,0-1 1,0 1-1,0 0 0,0 0 0,0 0 0,0-1 1,0 1-1,0 0 0,0 0 0,0 0 0,0-1 1,0 1-1,0 0 0,1 0 0,-1 0 0,0 0 1,0-1-1,0 1 0,0 0 0,0 0 0,0 0 0,0 0 1,0 0-1,1-1 0,-1 1 0,0 0 0,0 0 1,0 0-1,0 0 0,0 0 0,1 0 0,-1 0 1,0-1-1,0 1 0,0 0 0,1 0 0,-1 0 1,0 0-1,0 0 0,0 0 0,0 0 0,1 0 0,-1 0 1,0 0-1,0 0 0,0 0 0,1 0 0,-1 0 1,0 0-1,0 1 0,0-1 0,0 0 0,1 0 1,-1 0-1,0 0 0,0 0 0,0 0 0,0 0 1,1 0-1,-1 1 0,0-1 0,0 0 0,0 0 0,0 0 1,0 0-1,0 1 0,3-20-61,-3 16 86,1-4-17,-2 2-5,-2-20 5,-2 2 0,-1-1-1,-10-29 1,-3-5 6,17 52-19,-4-9-2,-6-20-24,12 33 23,-4-9-1,4 10 2,-1 0 0,1 0-1,-1 0 1,1 1 0,0-1-1,0 0 1,-1 0 0,1 0-1,0 0 1,0 0 0,0 0 0,0 0-1,0 0 1,0 0 0,0 1-1,0-1 1,0 0 0,0 0-1,1-1 1,1-1-2,-1 0 1,1 0-1,0 0 1,1 1-1,-1-1 1,0 1-1,1 0 0,-1-1 1,1 1-1,0 0 1,-1 0-1,1 1 1,0-1-1,5-1 0,52-20-99,-55 21 83,201-73-2784,-193 69 1975,0 1 1,-1-2-1,13-8 1,12-13-6548,-28 17 3345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2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10 1220,'0'0'449,"2"0"19,25-7 2135,-24 7-551,10-2-1529,-10 2 1325,-6 5-1697,0 0-156,1-2-3,-1 1 1,0 0-1,1-1 0,-1 1 0,0-1 1,-1 0-1,1 0 0,0 0 1,-1 0-1,-5 2 0,-51 32-4094,39-27 1872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2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1160,'0'0'6019,"5"-2"-5879,15-6 6,-15 6-12,26-13 788,-12 8-402,-31 15-280,-20 14-164,29-19-63,-26 18 33,28-20-61,21-5-1031,-14 2 1008,-1 1-57,13-2-460,-6 3 423,-12 0 146,0 0 0,0 0 0,0 0 0,0 0 0,1 0 0,-1 0 0,0 0 0,0 0 0,0 0 0,0 0 0,0 0 0,0 0 0,0 0 0,1 0 0,-1 0 0,0 0 0,0 0 0,0 1 0,0-1 0,0 0 0,0 0 0,0 0 0,1 0 0,-1 0 0,0 0 0,0 0 0,0 0 0,0 0 0,0 0 0,0 0 0,0 1 0,0-1 0,0 0 0,0 0 0,0 0 0,0 0 0,0 0 0,0 0 0,0 0 0,0 1 0,0-1 0,1 0 0,-1 0 0,0 0 0,-1 0 0,1 0 0,0 0 0,-11 18 32,9-14-16,-13 11-454,10-10-3501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3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1181 177 836,'-3'-12'2600,"-2"1"1,-8-18-1,12 28-2237,-18-35 2425,18 34-2578,-12-16 1362,-7-12-679,19 28-412,-16-17-74,13 16-395,-1 1-1,0 0 0,-1 0 0,1 0 0,0 1 0,0-1 1,-1 1-1,1 1 0,-1-1 0,1 1 0,-1 0 0,1 0 1,-1 0-1,1 1 0,0 0 0,-1 0 0,1 1 0,-6 1 1,-11 5-3,1 0 1,-41 22 0,33-13-5,1 2 1,1 0-1,1 2 1,-45 44 0,-83 115 38,96-101-31,4 2 0,3 3 0,4 2 0,3 1 0,-38 111 0,52-97 17,-30 169 0,34-135-44,-9 69 14,-7 84 10,30-63 13,17 2-11,-2-133-25,-4 19 32,-1-34-38,1 18 24,9 202 29,16-144-7,4 32-48,-5-46 39,-7-37-7,39 129 1,62 73 48,-68-190-14,1 33-25,-32-92-9,29 69 0,-14-59 22,42 68 0,-56-107-19,1 1 1,1-2-1,1-1 1,42 38-1,-49-52-12,1 0 0,1-1 0,0 0 0,1-2 0,0 0 0,0-1 0,29 9 0,-6-6-1,1-2 1,62 6-1,-47-7 12,-27-3 3,1-1-1,31-1 1,-52-3 2,0 0-14,0 0-1,0-1 0,11-2 1,3-3-7,-1-1-1,1 0 1,-1-2 0,-1-1 0,0-1-1,0 0 1,24-18 0,-4 0-7,36-22 20,85-74-1,-103 69-11,58-70 0,45-73 15,-32 16 5,-105 140-15,-2-1 1,28-71-1,-30 61 76,-6 17 104,12-44 0,42-159 1278,-38 97-1254,-28 124-188,2-33 16,-1-1-1,-3 1 1,-6-65-1,3 80-22,-12-139 270,-54-264-1,37 316-138,-62-163 0,49 165-9,-108-341 405,71 147-444,21 66-79,-14 50-24,42 121-2,-49-91-31,43 96 30,10 18-3,23 46 8,0 1 2,1 1 0,-1 0 0,-6-9 0,-7-12 7,-37-56 5,43 70-17,-1 0 0,1 1-1,-2 0 1,0 1 0,-18-13 0,12 9-8,0 3 20,-1 0 1,1 2-1,-2 0 0,-42-17 1,-53-21-37,110 48 31,-1 0 0,1 1 0,-1-1 0,0 1 0,1 1 0,-1 0 0,0 0 0,0 0 0,-12 3 0,17-3 0,-13 2-64,0 1-1,0 1 1,0 0 0,1 1-1,-14 7 1,-68 38-2286,83-44 1808,10-4 143,-44 28-1363,42-27 253,0 2-1,0-1 1,0 0 0,-3 6 0,-1 1-1732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3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1265 330 1300,'7'-10'2258,"-6"9"-2077,0-1 0,0 1 0,0-1 0,0 1 0,-1-1 0,1 1 0,0-1 0,0 0 0,-1 1 0,1-1 0,-1 0 0,0 1 0,1-1 0,-1 0 0,0 0 0,0 1 0,0-1 0,0 0 0,-1 0 0,1 0 0,0 1 0,-1-1 0,1 0 0,-1 1 0,0-1 0,1 0 0,-1 1 0,0-1 0,-1-1 0,-4-7 135,-1 1-1,0 0 1,-13-13 0,8 9 45,-5-4 82,-1 2 0,0-1 0,-37-21 0,42 28-267,-13-7 55,0 1-1,-1 2 0,-1 0 0,0 2 0,0 1 0,-1 2 0,0 0 1,-1 2-1,0 1 0,-50-1 0,56 6-131,-1 2 1,1 0-1,-1 2 1,1 1-1,-39 13 1,33-7 29,0 1 1,1 2-1,-50 31 1,64-34-76,1-1 0,0 2 0,1 0 0,0 0 0,1 2 0,0-1 0,-14 23 1,16-19 20,0 2 0,1-1 1,1 1-1,1 1 0,1-1 1,1 1-1,-6 39 1,8-26-7,1 0 1,2 0-1,1 0 1,6 36-1,-1-24 14,2-1-1,16 51 0,-12-59-13,1 0 0,2-1 1,1-1-1,2 0 0,35 50 0,-36-63-27,1-1 0,1 0 0,0-1 0,2-2 0,0 0 0,1-1 0,0-1 0,2 0 0,-1-2 0,48 18 0,-39-18-1,1-1 1,0-2-1,0-1 1,60 7-1,-49-12-18,1-1-1,0-3 1,0-1 0,0-3-1,-1-1 1,1-2 0,82-26-1,-89 19-14,-1-2 0,-1-2-1,0-1 1,-2-1 0,0-2-1,-1-2 1,-2-1 0,0-1-1,50-57 1,-64 63 7,0-1 0,-1-1 0,-2-1 0,0 0 0,-2-1 0,11-27 0,-16 31 6,-1 1 0,0-1-1,-2 0 1,-1 0 0,0 0-1,-1 0 1,-1-1 0,-3-36-1,-27-123 80,24 158-44,-1 0 0,-1 0 0,-2 1 0,0 0 0,-1 0 0,-14-21 0,16 31-17,-1 1-1,0 0 1,-1 0 0,0 1-1,0 0 1,-1 0 0,0 2-1,0-1 1,-18-7 0,-5-1 18,0 1 1,-40-10-1,-180-29 210,147 35-157,75 14-69,-1 1 0,-52 2 0,40 2-6,17 0-20,0 2 0,0 1 0,-30 7 0,-80 27 4,91-19-14,2 1 0,0 2 0,-43 28 0,62-32 3,2 0 0,0 1 0,-25 26 0,-59 70 20,92-97-20,-8 12 4,2 1 0,1 1 1,-25 50-1,36-60 1,0 1-1,1 0 1,1 1-1,1-1 1,1 2 0,1-1-1,1 0 1,1 1-1,1 0 1,1 0 0,1-1-1,2 1 1,5 35 0,-3-39 1,1 0 1,1 0 0,0-1 0,2 1 0,0-2 0,1 1 0,1-1 0,1 0 0,1-1 0,0-1 0,1 0 0,0 0 0,1-1-1,1-1 1,30 22 0,-6-11 7,1-1 0,1-2 0,1-2 0,63 21 0,-36-20-2,1-2 1,79 10-1,-92-23-6,-1-2 1,1-2-1,0-3 1,108-16-1,-82 2-3,-1-4-1,131-49 1,-182 56-10,-1-2 0,0-1-1,-1-1 1,-1-2 0,-1 0 0,-1-2-1,0-1 1,-1-1 0,-2-2 0,0 0 0,-2-1-1,0-1 1,-2-1 0,-1-1 0,-1 0-1,-2-2 1,0 1 0,12-41 0,-17 41-1,-2 0 0,0-1 0,-2-1 0,-1 1 0,-2-1 0,-1-60 0,-3 74 2,-1-1 0,0 1 1,-2 0-1,0 1 0,0-1 1,-2 1-1,0-1 0,-1 2 0,-1-1 1,0 1-1,-1 0 0,-1 1 0,-21-26 1,14 23-18,-1 1 0,-1 1 0,0 0 0,-1 2 0,0 0 0,-1 1 0,-1 1 0,-38-14 1,-16 1-470,-98-20 0,157 41 362,-100-21-1020,-74-18-1543,67 2-5161,87 25 3618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41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2075 1252,'-32'-21'4456,"30"20"-4000,1 1-375,1 0 0,-1-1 1,0 1-1,0 0 0,1 0 0,-1-1 1,0 1-1,1 0 0,-1-1 0,0 1 0,1-1 1,-1 1-1,1-1 0,-1 1 0,1-1 1,-1 1-1,0-2 0,0 1 6,1 0 0,-1 1 0,1-1 0,-1 0 0,0 1 0,1-1 0,-1 0 0,0 1 0,0-1 0,1 1 0,-1-1 0,0 1 0,0 0 0,0-1 0,1 1 0,-1 0 0,0 0 0,-2-1 0,-24-9 2301,11 3-1048,15 7-1312,0 0 1,1 0-1,-1 0 1,1 0-1,-1-1 1,0 1 0,1 0-1,-1 1 1,1-1-1,-1 0 1,1 0-1,-1 0 1,0 0 0,1 0-1,-1 1 1,1-1-1,-1 0 1,1 0-1,-1 1 1,1-1-1,-1 0 1,1 1 0,-1-1-1,1 0 1,0 1-1,-1 0 1,-8 19 334,3 27-94,6-43-214,0 54 199,2-1-1,19 112 1,2-65-80,-14-68-119,1 0 0,2 0 0,1-1 0,2-1 0,24 43 0,-17-42 5,1 0 0,2-2 0,1-1-1,1-1 1,2-1 0,35 27 0,-38-37-5,0-1-1,1-1 1,1-2 0,1-1-1,0-1 1,1-1 0,49 13 0,8-4 33,130 14 1,-11-19 21,-63-11 111,146-14 1,-57-23-69,-136 16-123,184-38 48,-180 27-22,38-10 54,152-72 100,-227 82-179,-33 15-14,34-19-1,92-63 12,-117 66-11,65-57-1,-43 26 158,63-76 0,-101 106-78,-4 6 84,0-2-1,-1 0 0,-2-1 1,0 0-1,12-30 0,-12 15 44,0 3 24,-2 0 0,11-43 0,-12 20-30,-2 0 1,-3-1 0,-2 0 0,-3-1 0,-8-91 0,-4 15-20,-1-5-25,-18-142 77,21 225-181,3 20 117,-11-52-1,-1 28-37,-2-2 14,-15-121 0,30 130-127,-10-76 20,4 72-41,6 27 11,3 21-26,-1 2-1,0 0 0,-1 0-1,-5-20 1,3 16-17,3 12 12,1 1 8,-5-11 7,5 12-9,-1-1 0,0 1 0,0 0 1,0 0-1,0-1 0,0 1 0,0 0 0,0 0 0,-1 0 1,1 0-1,0 0 0,-1 0 0,1 1 0,0-1 0,-1 0 1,1 1-1,-1-1 0,1 1 0,-1-1 0,1 1 1,-4 0-1,2-1 2,-2 0-1,1 0-1,-1 1 1,0-1-1,1 1 1,-1 0-1,0 0 1,1 1-1,-1-1 1,1 1-1,-1 0 1,1 0-1,-7 3 1,2-1 5,-21 8-10,-1 1 1,1 1-1,-49 32 1,26-16 2,45-24 9,-12 10 141,27-21 63,21-15-104,202-127-11,-193 124-81,38-26 0,-65 43-17,5-2-12,-10 9 14,-3 1-1,1-1 1,0 0 0,0 0 0,0 1 0,-1-1 0,1 1 1,0 0-1,-1 0 0,1 0 0,0 0 0,-1 0 0,1 1 0,-1-1 0,0 1 0,4 2 1,3 2-4,30 15-186,110 63-1553,-54-20-2389,-39-24-3566,-35-22 2885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5:4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2281 1136,'-13'27'806,"2"0"-1,0 1 1,2 0-1,2 0 1,-9 56 0,12-46-366,2 1 0,1-1 1,2 1-1,7 40 0,-2-43-173,2 1 0,1-1 0,2-1 0,29 64 0,-17-52-27,3-1 0,58 79 0,-48-82-118,1-2 0,2-2 0,2-1 0,59 41 0,-68-57-65,1-1 0,2-2 1,0-2-1,0-1 0,2-1 1,0-2-1,73 15 0,-19-12 10,1-5-1,108 1 1,-13-8 1,297 13 60,-356-10-92,0-6 0,175-21 0,-177-1-23,183-55 0,-211 43-3,99-46 1,-65 23-2,130-73 110,-96 42-37,-110 55-40,-1-1-1,87-72 1,-105 77-26,37-32-51,-2-3 1,-3-3-1,-3-4 1,-3-1 0,66-100-1,-106 135 106,-2 0 1,-2-2-1,-1 0 1,-2-1-1,-2 0 0,13-53 1,-15 33 161,-2-1-1,-3 0 1,-2-106 0,-5 139-171,1-280 449,3 229-362,29-150 0,42-201 121,-59 324-88,30-250 68,-40 293-198,-6 59-24,1 0-16,4-50 120,-4 51 57,-1-1-102,0-39 1475,0 39-1408,0 0-151,7-33 254,-6 34-126,-1-1-95,0-6-62,0 9 31,0 0 0,0 0 0,0 0 0,0-1 0,0 1 0,0 0 0,0 0 0,0 0 0,0 0-1,0 0 1,0 0 0,0 0 0,0-1 0,0 1 0,-1 0 0,1 0 0,0 0 0,0 0 0,0 0 0,0 0-1,0 0 1,0 0 0,0-1 0,0 1 0,0 0 0,-1 0 0,1 0 0,0 0 0,0 0 0,0 0 0,0 0-1,0 0 1,0 0 0,-1 0 0,1 0 0,0 0 0,0 0 0,0 0 0,0 0 0,0 0 0,-1 0-1,1 0 1,0 0 0,0 0 0,0 0 0,0 0 0,0 0 0,0 0 0,0 1 0,-1-1 0,1 0 0,0 0-1,0 0 1,0 0 0,-43 28 70,-62 52 1,59-43-16,-25 18 108,70-54-108,-18 17 1876,94-58-1733,-1-4 0,94-72 0,-120 86-174,-27 18-17,-17 9-17,27-8 9,-30 11-4,1 0 1,0 0-1,-1 0 1,1 1-1,0-1 1,-1 0 0,1 1-1,-1-1 1,1 1-1,2 1 1,11 5-254,-1 0-1,1 1 1,-1 1 0,-1 1 0,1 0 0,16 17-1,-13-10-3014,-1 0 0,14 21-1,-14-17-1067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6:1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1 287 944,'0'-2'1160,"2"-9"1674,-3 9-2046,0-11 1266,1 11-1445,0-7-32,0 7 465,0 0-568,0 2-390,0 0-1,0-1 1,0 1 0,0-1 0,1 1 0,-1 0 0,0-1 0,0 1 0,0 0 0,0-1 0,0 1 0,0 0 0,1-1 0,-1 1 0,0 0 0,0-1 0,0 1-1,1 0 1,-1-1 0,0 1 0,1 0 0,-1 0 0,0 0 0,0-1 0,1 1 0,-1 0 0,0 0 0,1 0 0,-1-1 0,1 1 0,-1 0 0,0 0 0,1 0-1,-1 0 1,0 0 0,1 0 0,0 0 0,0 1 6,1-1 0,-1 1-1,1 0 1,-1-1 0,0 1-1,1 0 1,-1 0 0,0 0 0,0 0-1,2 2 1,31 39-256,-28-34 562,23 32 12,3-2 0,0-1 0,3-2 0,72 59 0,-52-64 1578,-54-30-1907,0 0 0,0 0 0,0 0 0,1 0 0,-1 0-1,0 0 1,0 0 0,0 0 0,1 0 0,-1 0 0,0 0-1,0-1 1,0 1 0,0-1 0,0 1 0,0-1 0,1 1 0,-1-1-1,0 0 1,0 1 0,-1-1 0,1 0 0,0 0 0,0 1-1,0-1 1,0 0 0,-1 0 0,1 0 0,0 0 0,-1 0-1,1-2 1,2-4 55,-1-1-1,0 1 1,-1-1-1,0 1 1,0-1-1,0 1 0,-1-1 1,-1 1-1,-1-16 1,1 7-27,-8-63 274,-3 0 1,-26-90-1,34 151-431,0 1 1,-2 0-1,0 1 0,-14-27 1,20 42-17,0 1 0,-1-1 0,1 0 0,-1 1 0,1-1 0,0 1 0,-1 0 0,1-1 0,-1 1 0,1-1 0,-1 1 0,0 0 0,1-1 1,-1 1-1,1 0 0,-1 0 0,0-1 0,1 1 0,-1 0 0,1 0 0,-1 0 0,0 0 0,1 0 0,-1 0 0,0 0 0,1 0 0,-1 0 0,0 0 0,1 0 0,-1 0 0,1 1 0,-2-1 0,1 1-117,0-1-1,0 1 1,-1 0-1,1 0 0,0-1 1,1 1-1,-1 0 1,0 0-1,0 0 0,0 0 1,0 0-1,1 0 1,-1 0-1,0 0 0,1 0 1,-1 1-1,0 1 1,-1 9-417,1-7-1138,1 1 1,0-1 0,0 0-1,1 8 1,3 0-2438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6:19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1516,'27'-13'7601,"-26"13"-7439,0 0-1,-1 0 1,1 0 0,0 0-1,-1-1 1,1 1 0,0 0-1,-1 0 1,1 0 0,0 0 0,-1 0-1,1 0 1,-1 1 0,1-1-1,0 0 1,0 0 0,4 7 148,-1-1 0,0 0 0,0 1 0,-1 0 1,0 0-1,0 0 0,0 0 0,-1 1 0,2 12 0,-1-9 54,-3-10-158,1 1 15,0 2 164,-1 0 0,2 0 0,-1 0 0,0 0 0,4 5 2256,-6-10-2616,1 0 0,1-1 1,-1 1-1,0 0 0,0-1 1,0 1-1,1 0 0,-1 0 0,1-1 1,-1 1-1,2-2 0,-1 1 11,0 0 0,-1 0 0,1 0 0,0-1 0,-1 1 0,1 0 0,-1 0 0,1-1 0,-1-2 0,2-33 195,3-1 0,0 1 0,21-69 0,-24 103-221,0 0 1,-1 0-1,1 0 1,1 0 0,-1 0-1,1 0 1,-1 1-1,1-1 1,0 1-1,6-5 1,-7 6-7,1 0 0,-1 1 0,1-1 1,0 1-1,-1 0 0,1 0 0,0 0 0,0 0 0,0 0 1,0 0-1,0 1 0,-1-1 0,1 1 0,0 0 0,0 0 1,0 0-1,0 0 0,5 2 0,11 2 9,-1 1 0,0 0 1,0 2-1,28 14 0,-1 1 18,-43-21-17,3 0 0,-5 0-13,0-1 1,1 0 0,-1 0 0,0 0 0,1 1 0,-1-1-1,1 0 1,-1 0 0,1 0 0,-1 0 0,0 0 0,1 0-1,-1 0 1,1 0 0,-1 0 0,1 0 0,-1 0 0,0 0-1,1 0 1,-1 0 0,1 0 0,-1 0 0,0-1 0,1 1 0,-1 0-1,1 0 1,0-1 0,7-3 1,1-1 0,0 1 0,-1-2 0,14-10 0,-15 10-8,0 0 1,1 1-1,0 0 0,0 0 1,0 1-1,1 0 1,-1 0-1,1 1 1,0 0-1,0 0 1,16-1-1,-21 4-2,-1 0 0,0 1 0,0 0 0,0-1 0,0 1 0,0 0-1,0 0 1,-1 1 0,1-1 0,0 1 0,0-1 0,-1 1 0,1 0 0,-1 0 0,0 0 0,1 0 0,2 5 0,1 0-96,-1 0 0,0 0 0,-1 1 0,7 14 1,-6-11-203,-2 0-1,1 0 1,-2 0 0,1 1 0,-2-1 0,1 0 0,-1 1 0,-1-1-1,-2 17 1,0-11-1999,0 1 0,-2-1-1,-5 17 1,1-12-2032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6:2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584 170 1300,'-27'-7'1102,"12"3"78,-29-4-1,37 8-1042,1-1 0,0 1 0,0 1 0,0-1-1,0 1 1,0 0 0,0 1 0,-8 2 0,-3 3 88,0 1 1,0 0 0,0 2 0,1 0 0,-23 19-1,13-7 25,1 2 0,-25 30 0,25-20-63,1 0 1,2 1-1,1 1 0,2 1 0,2 1 0,-25 76 0,31-72-55,1 0 0,3 0 0,1 1 0,0 82 1,6-91-70,2 1 1,1-1 0,2-1-1,1 1 1,2-1 0,1 0-1,19 46 1,-18-57-24,1-1-1,1 0 1,1-1 0,0 0 0,1-1 0,2 0-1,0-2 1,0 0 0,2 0 0,0-2 0,33 22-1,-12-14 4,0-2-1,2-1 0,0-3 1,1-1-1,1-2 0,0-2 1,1-2-1,0-2 1,1-2-1,68 1 0,-47-7 41,-1-4 0,-1-2 0,1-3 0,-1-3 0,0-2 0,106-41-1,-97 28 78,-2-4 0,68-40 0,-114 57-48,0-2-1,-2-1 0,0-1 1,-1-1-1,-1-1 0,-1-1 1,0 0-1,29-45 1,-31 35-2,-1-1 0,-2-1 0,-1 0 0,-2-1 0,-1 0 0,-2-1 1,-1-1-1,4-46 0,-8 30 46,-2 0-1,-2-1 1,-2 1 0,-2-1 0,-14-56 0,9 68-3,-1 1 1,-29-68-1,29 87-92,0 0 0,-2 0 0,0 1 0,-1 1-1,-1 0 1,-1 1 0,0 0 0,-34-29 0,33 35-34,0 0 1,0 1-1,-1 0 1,-1 1-1,0 2 1,0-1-1,-1 2 1,0 0-1,0 2 1,-37-7 0,22 8-8,-1 2 1,0 1 0,0 1-1,-39 7 1,1 6-97,2 4-1,-79 28 1,-131 70-1662,172-58-315,42-22-3651,49-26 2433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6:2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17 2008,'-15'-17'12385,"15"17"-12310,0 45 666,10 69 0,17 50 177,-17-109-698,-3-6-1045,-7-48 399,0 11-2138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1192,'-4'-20'7239,"3"45"-5835,4 39-1205,20 180 1787,-21-228-1889,28 274 1629,-30-287-1565,1 1 38,0 10 28,-1-10 1090,-1-16-1211,-7-173 186,9 149-224,2 1 0,1 0 0,14-56 0,0 34 11,41-84-1,-58 139-82,0 0 0,-1 2-11,-8 17-64,-1-1 0,0-1 0,-14 18 0,-65 69-554,87-100 596,-1 0 11,-11 17-144,12-17 140,4 2-34,6 7 50,0-2 0,14 14-1,11 2-50,54 30-1,-2-2-6050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6:21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31 1300,'-2'0'1070,"-10"-1"4945,25 6-2409,-2 0-4137,2 2 705,28 15 380,75 27 0,-102-45-509,0 0 0,0-1 0,1 0 0,-1-1 1,1-1-1,-1 0 0,1-1 0,-1 0 0,23-4 0,-30 3-9,-1-1 0,1 1 0,-1-1-1,1-1 1,-1 1 0,0-1 0,0 0-1,0 0 1,-1-1 0,1 0 0,-1 0-1,1 0 1,-1-1 0,-1 1 0,1-1 0,-1 0-1,0-1 1,0 1 0,0-1 0,-1 0-1,1 0 1,2-7 0,5-19 901,-10 29-655,-7 11-251,-10 13-37,-15 18-1478,-31 51 1,38-49-3681,15-20 1923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6:22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24 266 1692,'-2'48'1544,"2"0"0,2-1-1,2 1 1,11 51 0,-11-75-1155,-2-8 299,2 0 0,5 18 2403,-9-37-3034,0 1 0,0-1-1,0 1 1,0-1 0,1 1-1,-1-1 1,0 1-1,2-4 1,1-8 53,-2-5 98,-1 0 0,-4-21-1,1 7 31,-29-181 1208,3 37 148,28 172-1544,1 0 1,0 0 0,0 0-1,1 0 1,-1 0-1,1 0 1,0 0 0,1 0-1,-1 0 1,1 1 0,0-1-1,0 1 1,0-1 0,0 1-1,5-7 1,-5 9-32,0 0 1,0 1 0,0-1 0,1 0-1,-1 1 1,0-1 0,1 1-1,-1 0 1,0 0 0,1 0-1,0 0 1,-1 0 0,1 1-1,-1-1 1,1 1 0,4-1-1,3 1 13,-1 0 0,0 1 1,10 1-1,-15-1-19,-2-1-6,1 1 1,0 0-1,-1-1 1,1 1-1,0 0 0,-1 1 1,0-1-1,1 0 1,-1 1-1,0 0 1,1-1-1,-1 1 0,2 3 1,-1-2-19,0 1 1,0 0-1,-1 0 1,1 0 0,-1 1-1,0-1 1,-1 0-1,1 1 1,-1-1-1,0 1 1,0 0-1,0-1 1,0 1 0,-1 0-1,0 5 1,0 4-186,-1 1 1,0-1-1,-6 22 0,1-16-351,-1 0 0,-1-1 0,-1 0 0,-1-1 0,-22 31 0,16-23-703,2-8-504,3-3-3443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6:2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1356,'0'0'5997,"-3"8"-5545,-7 25 354,-8 48 1,14-59-582,2-13-144,1 0 1,-1 0-1,1 0 0,1 0 1,0 0-1,0 0 0,1 0 1,0 0-1,2 11 0,0-12-41,-1-1 75,0-1 1,1 1-1,0-1 0,0 1 0,0-1 0,0 0 1,1 0-1,5 5 0,-8-10 100,13 2 200,-12-2-206,0-2-178,0 1 0,-1 0 0,1 0 0,-1-1 0,1 1 0,0-1 0,-1 0 0,1 1 0,-1-1 0,0 0 0,3-2-1,1 1 46,-1 0 1,0-1 1,0 1 0,-1-1 0,1 1 0,0-1 0,-1 0-1,0 0 1,0-1 0,0 1 0,0-1 0,0 1 0,0-1-1,-1 0 1,2-5 0,0 1 104,-1 0-1,-1 0 1,0-1-1,0 1 1,1-13-1,-3 19-147,0 0 0,0-1 0,0 1-1,0 0 1,-1 0 0,1 0 0,-1 0-1,1 0 1,-1 0 0,0 0 0,0 0-1,0 0 1,0 0 0,0 1 0,-3-4 0,2 2 7,-1 0 0,0 0 0,1 1 0,-1-1 0,-1 1 1,1-1-1,0 1 0,-6-2 0,-77-29-910,29 18-3922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6:2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179 408 1560,'7'5'8655,"-49"61"-8070,-46 76 291,76-121-670,-15 37 1,24-48-148,0 0 0,0 0 0,0 1 0,2-1 0,-1 1 0,1 13 0,1-24-52,0 1-1,0 0 1,0 0 0,0 0 0,0 0 0,1-1-1,-1 1 1,0 0 0,1 0 0,-1-1-1,0 1 1,1 0 0,-1 0 0,1-1 0,-1 1-1,1 0 1,-1-1 0,1 1 0,0-1 0,-1 1-1,1-1 1,0 1 0,-1-1 0,1 1-1,0-1 1,0 0 0,0 1 0,1 0 65,3-4-37,3-1-20,-1-1 1,-1 0 0,1 0 0,-1 0 0,0-1 0,0 0 0,-1 0 0,0-1 0,8-11 0,-6 6 16,0-1 0,-1-1 0,0 1 0,-1-1 0,3-14 0,-1-3 37,-2 0 1,-1 0-1,-2 0 0,-2-53 0,-4 20 325,-2 0 1,-4 1-1,-2 0 1,-26-83-1,30 128-27,8 17-312,0 0 1,-1 0-1,1 0 0,-1 0 0,1 0 0,-1 0 1,1 0-1,-1 1 0,1-1 0,-1 0 0,0 0 1,0 1-1,1-1 0,-1 0 0,0 1 0,-1-1 1,0 8 64,-3 11-44,0-1 0,2 1-1,-3 33 1,4-3-12,3 0 0,2 0 0,2-1-1,2 1 1,16 59 0,-18-90-122,25 80-392,-25-85 20,0-1 0,0 1-1,1-1 1,1 0-1,13 17 1,-18-27 244,-1 0 0,1 1 0,0-1 0,0 0 0,0 1 0,0-1 0,0 0 0,0-1 0,0 1 0,0 0 0,0 0 0,3 0 0,-4-1-189,1 0 0,-1 0-1,0 0 1,1 0 0,-1 0 0,0 0 0,1 0 0,-1 0-1,0 0 1,1-1 0,-1 1 0,0-1 0,0 1 0,2-1 0,11-8-2518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6:2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17 1408,'2'-13'4477,"-2"13"-4398,0-1 1,0 1 0,0 0-1,0 0 1,0 0 0,0 0 0,0 0-1,0 0 1,0 0 0,0-1 0,-1 0 1594,1 0-1594,0 1-1,0 0 1,0 0 0,0 0 0,0 0-1,0 0 1,0 0 0,-1 0 0,1 0-1,0 0 1,0 0 0,0 0-1,0 0 1,0 0 0,0 0 0,0 0-1,-1 0 1,1 0 0,0 0 0,0 0-1,0 0 1,0 0 0,0 0 0,-1 1 318,1-1-318,-10 9 779,7-6-839,0 0 0,1 0 0,0 1 0,0-1 0,0 1 0,0-1 0,1 1 0,-3 6 0,3-1 81,-1 0 0,1 0-1,1 0 1,0 0 0,0 0-1,1 0 1,3 15 0,3 6 178,10 28 0,4 11 269,-15-30 3,-6-37-468,-4 11-139,3-12-3,1 0 1,-1 0-1,0 0 1,1 0-1,-1 0 1,0 0-1,0 0 1,0 0-1,0 0 1,1 0-1,-1-1 1,0 1-1,0 0 1,0-1-1,-1 1 1,1-1-1,-2 2 1,-23 4-3568,11-3 595,11-2 36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6:2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719 636 1388,'0'0'1200,"-4"0"-690,-9 0-40,9 0-26,1 0-30,-26 8 714,26-8-781,0 1-23,-44 10 1292,7-1-141,38-10-1212,-15 1 534,-11 2 529,25-3-518,2 0-779,1 0-1,0 0 1,0 0 0,-1 0 0,1 0 0,0 0 0,0 0 0,0 0-1,-1 0 1,1 0 0,0 0 0,0 0 0,0 0 0,-1 0-1,1-1 1,0 1 0,0 0 0,0 0 0,-1 0 0,1 0 0,0 0-1,0-1 1,0 1 0,0 0 0,0 0 0,-1 0 0,1 0-1,0-1 1,0 1 0,0 0 0,0 0 0,0-1 0,4-6 236,16-9-439,-15 13 280,17-13-70,0 2 1,24-12-1,-3 2 1,173-87 49,4 18-23,-113 50-35,206-66-49,-226 81 47,-45 15-24,69-26-3,44-21-26,-42 18 13,-92 35 7,27-6-1,-48 13 7,2 0 0,0-1 0,1 1 0,-1 0 1,0 0-1,0 0 0,0 0 0,1 0 1,-1 1-1,0-1 0,0 1 1,0-1-1,0 1 0,0 0 0,0 0 1,0 0-1,0 0 0,0 0 0,0 0 1,0 1-1,2 2 0,3 2 4,-1 1-1,0-1 0,8 14 1,-6-8-4,17 26 15,-1 1 1,33 80-1,-1-4 1,-46-94-11,8 25-1,2 2-19,-7-16 36,-1 1 0,10 46 0,5 16 10,-21-80-23,-2 1-1,1-1 0,-2 1 0,0 0 0,-1 0 1,-1 0-1,0 0 0,-1 0 0,-1 0 1,0 0-1,-1 0 0,-1-1 0,-10 32 1,-9 3-3,-2 0 0,-37 57 0,38-69-2,12-19 2,-13 22-5,-1 0 0,-2-2 1,-38 43-1,27-41 2,-124 122 59,77-91-56,19-17 5,-74 57 2,123-101-7,-1 0 1,0-2 0,0 0-1,-1-2 1,0 1 0,0-2-1,0-1 1,-1 0 0,-23 1 0,-23 1 10,-93-4 1,112-3-14,0-2 1,1-2 0,-1-2 1,1-2-1,-87-27 1,-167-83-3,252 96 59,1-2 0,1-2 0,1-2 0,2-1 1,1-3-1,1-2 0,-40-42 0,52 46 3,2 0-1,1-3 1,2 0 0,-28-49-1,40 59 12,2-1 0,1 0-1,0-1 1,2 0 0,1-1-1,-3-32 1,8 50-58,1 0 0,0 0 0,1 0 0,0 0 0,4-15 0,14-39 13,-15 52-24,2-6 3,1 1-1,1 0 0,0 0 0,13-17 0,47-52 13,-53 68-2,9-12 14,32-25 0,-37 35-6,1 1-1,37-22 0,32-25 159,-3 3 234,-47 39-365,52-23 0,-36 24-1607,-7 3-6384,-35 11 4655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6:3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183 716 892,'-15'-2'481,"12"2"-22,-20-2 1788,20 2-1917,-38 1 1139,21 0 97,-38-3 0,56 2-1112,1 0-428,1 1 0,-1-1 1,1 0-1,-1 0 1,1 0-1,-1 0 1,1 0-1,-1 0 1,1 0-1,-1 0 0,1 0 1,-1 0-1,1 0 1,-1 0-1,1 0 1,-1 0-1,1 0 1,-1-1-1,1 1 0,-1 0 1,1 0-4,-1 0 1,1 0-1,0 0 0,0 0 1,-1 0-1,1 0 0,0 0 1,0 0-1,-1 0 1,1 0-1,0 0 0,0 0 1,0-1-1,-1 1 1,1 0-1,0 0 0,0 0 1,-1 0-1,1 0 0,0 0 1,0-1-1,0 1 1,0 0-1,-1 0 0,1 0 1,0 0-1,0-1 0,0 1 1,0 0-1,0 0 1,0 0-1,-1-1 0,1 1 1,0 0-1,0 0 0,0-1 1,0 1-1,0 0 1,0 0-1,0-1 0,0 1 1,0 0-1,0 0 0,0 0 1,0-1-1,0 1 1,0 0-1,17-12 25,1 1 1,0 1-1,0 0 0,1 1 1,31-9-1,8-5 2,295-102 122,-350 124-171,129-42 36,208-62 172,52-26 231,-106 24-260,-275 102-171,23-8 29,-1-1 1,39-24-1,-17 10 360,-54 27-267,1 1-87,0 1-40,-1-1 1,0 1 0,1-1-1,-1 1 1,0 0 0,0-1-1,1 1 1,-1 0 0,0 0-1,0 0 1,0 0 0,0 0-1,0 0 1,0 0 0,0 1-1,0-1 1,-1 0 0,1 0-1,0 1 1,-1-1 0,2 2-1,12 39 55,-10-27-46,12 26 31,1 0 1,45 72 0,-17-46-20,-10-19-10,-22-29-5,1 2 4,-1 0-1,-1 0 0,14 34 1,-14-19-1,-1 0 1,5 43-1,5 76-2,-17-120 8,4 24-3,7 76-2,-13-100-12,-1 0 0,-5 38 0,2-56 1,-1 0-1,0 0 1,-1 0-1,-1 0 1,-1-1-1,-9 19 1,-36 60 7,-89 125 0,120-194-7,0-2 0,-1 0 1,-1-1-1,-2-1 0,-39 29 1,29-28-2,0-1 1,-1-2 0,-74 30-1,51-30-8,-1-2 0,-76 12 0,-124 3-18,215-30 23,1-1 0,-1-2 0,0-3 0,1-1 0,-1-2 0,1-2 1,1-1-1,-54-20 0,56 12 5,0 0 1,0-3 0,2-2 0,-66-48 0,75 47 183,-37-42 0,39 39 41,13 13-32,0-1 0,-12-17 0,15 15-59,1 1 0,1-1 0,0-1 0,1 0 0,1 0 0,1-1 0,0 1 0,1-1 0,-4-33 0,4-3-76,3 0-1,2 0 1,3 1 0,10-58 0,54-208 32,-57 271-73,-1-1 1,-3 0 0,1-76 0,-6 94-28,-1 28-8,0 1 15,-1-24 59,1 23 89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6:3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1717 1296,'1'1'294,"-1"0"0,0 1 0,1-1 0,0 0-1,-1 0 1,1 0 0,0 0 0,0 0 0,-1 0 0,1 0 0,0 0 0,0 0-1,0 0 1,0 0 0,0 0 0,2 0 0,-1 0-28,1 1-156,-1-1 1,1 0-1,0 0 1,0 0 0,0 0-1,0-1 1,0 1-1,0-1 1,5 1-1,-4-1-18,24 2 178,-1-2 0,0-1 0,44-7 0,-31 3-40,218-42 620,-176 28-667,-34 9-79,213-49 337,-178 36-275,84-35-1,313-168 197,-282 114-89,188-141 0,-328 210-6,-2-2 1,95-102-1,-133 126-105,24-41 0,-23 32-26,-3 3 73,-1-2 1,-2 0-1,20-61 0,-28 72-64,0-1-1,-1 1 0,-1-1 1,0 1-1,-2-1 1,0 0-1,-1 0 0,-4-28 1,2 36-67,0 1 0,0-1 1,-2 0-1,1 1 0,-1 0 1,0-1-1,-1 2 1,-1-1-1,1 0 0,-1 1 1,-1 0-1,0 1 0,0-1 1,-1 1-1,0 1 0,-9-8 1,-33-23 142,49 37-115,5 5-104,7 6 9,-1 0 1,0 1-1,0 0 1,-1 1 0,-1 0-1,0 0 1,-1 1 0,0 0-1,-1 0 1,0 1 0,4 15-1,-4-10 7,-1 2-1,-1-1 0,0 1 0,-2-1 1,0 1-1,-2 0 0,-2 32 1,0-36-369,-1 1 1,-1 0-1,-1-1 1,-1 0 0,0 0-1,-1 0 1,-1-1 0,0 0-1,-15 20 1,8-19-5434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6:3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1660,'0'-16'712,"0"12"-30,1-9 1727,-1 5-1839,0 5 943,0 1-1093,0 2-377,0 0-1,0 0 1,0 0-1,0-1 1,0 1-1,0 0 1,0 0-1,0 0 1,0 0-1,0 0 1,0-1-1,0 1 1,0 0-1,0 0 1,0 0-1,0 0 1,0 0-1,0-1 1,0 1-1,0 0 1,0 0-1,0 0 1,0 0-1,0 0 1,0 0-1,0 0 1,0-1-1,1 1 1,-1 0-1,0 0 1,0 0-1,0 0 1,0 0-1,0 0 1,0 0-1,0 0 1,1 0-1,-1 0 1,0-1-1,0 1 1,0 0-1,0 0 1,0 0-1,1 0 1,-1 0-1,0 0 1,0 0-1,0 0 1,0 0-1,0 0 1,0 0-1,1 0 1,-1 0-1,0 0 1,0 1-1,0-1 1,0 0 0,11 9 843,17 27-744,-19-24 348,1 1-162,0-1-1,2 1 0,24 20 0,-29-28-87,0 0 0,0 0 1,0-1-1,0 0 0,1-1 1,0 1-1,0-1 0,0-1 1,14 3-1,-19-4-155,0-1-1,0 0 1,0 0 0,0 0-1,0-1 1,1 1 0,-1-1-1,0 1 1,0-1 0,0 0 0,0 0-1,0 0 1,0-1 0,-1 1-1,1-1 1,0 0 0,-1 1-1,1-1 1,-1 0 0,0-1-1,1 1 1,-1 0 0,0-1-1,0 1 1,-1-1 0,1 1-1,0-1 1,1-4 0,3-5 94,-1-1 0,0 0 0,-1 0 0,-1-1 0,3-15 0,-3-20-407,-3 46-36,-1 0-96,-1-8-94,1 8-106,-4-3-394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04:46:33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0 110 952,'22'2'1224,"-20"-3"-992,1 1 1,0 0 0,-1 0 0,1 1-1,0-1 1,-1 0 0,1 1-1,0 0 1,-1-1 0,1 1 0,-1 0-1,1 1 1,-1-1 0,0 0-1,1 1 1,-1-1 0,0 1-1,0-1 1,0 1 0,0 0 0,0 0-1,2 3 1,6 15 895,-1 1 0,-1 0 0,8 31-1,-9-26-333,-6-24-526,0 0 17,3 13 1318,-4-15-1568,0 0 0,0 0 0,0 0 0,0 0 0,0 0 0,0 0 0,0 1 0,0-1-1,0 0 1,0 0 0,0 0 0,0 0 0,0 0 0,1 0 0,-1 0 0,0 0-1,0 0 1,0 0 0,0 0 0,0 1 0,0-1 0,0 0 0,0 0 0,0 0 0,0 0-1,0 0 1,0 0 0,1 0 0,-1 0 0,0 0 0,0 0 0,0 0 0,0 0-1,0 0 1,0 0 0,0 0 0,0 0 0,0 0 0,1 0 0,-1 0 0,0 0 0,0 0-1,0 0 1,0 0 0,0 0 0,0 0 0,0 0 0,0 0 0,0 0 0,0 0-1,1 0 1,5-22 2336,-2 3-2801,-2 9 474,1 0 0,1 1 0,0-1 0,0 0 0,1 1 0,0 0 0,0 0 0,1 1 0,1-1 1,-1 1-1,1 0 0,1 1 0,-1 0 0,1 0 0,0 1 0,1 0 0,13-8 0,6 1 26,0 1-1,41-11 1,28-13 77,-57 22-140,-37 13-9,0 1 0,0-1-1,-1 1 1,1 0 0,0 0 0,0 0 0,0 0 0,0 1 0,0-1-1,0 1 1,0 0 0,3 1 0,31 15-22,-20-6-82,-1 0 1,-1 1-1,0 1 1,26 29-1,-26-23-1437,22 33 1,-30-44 461,-1-1-1256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4313-8704-05A4-30FE-3E527B365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68579-EC25-4B10-D453-1FFCA145D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3689-E725-30BA-86AC-AEF1F068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3FE1-43C9-E608-0321-611D2794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EC47-1078-DB9B-5DDF-0DA76155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63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31C2-FF28-6FD6-EDC0-DF8AD4F2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3F301-A56F-C9CE-E732-2ED0DA181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4ED7E-B3D9-9A59-877E-ADCB5ED6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6034-9CC3-C04D-E15D-A65D3DF8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70909-2156-628C-C9DB-E82EBF60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04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16495-7C02-CCB8-5AC9-7868AFAB5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70CD1-4D1B-965E-A99C-B7870C983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F68B-7E60-05FD-259C-7D6DB4F3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855D-3086-10E7-DE07-CD5FE382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6FEB-C5CA-EBCB-450C-B1799EDA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85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59C0-E144-8670-1182-10D3FB8B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E075-9E40-D195-A740-3F5E3393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ADDF-F0EB-E22C-F597-E40A8FA8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145D-7814-7B95-BCE3-48372AA0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E636-E9F6-0DC4-8526-961DA268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48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F250-AB93-CF86-99CD-AD0F3A98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63142-1DE7-7352-A778-73B1B50A7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3059B-DA4E-2D93-90AB-6F283335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121BD-2780-05DF-240F-DA31E656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E0384-A840-7AC7-E07B-89CC20FF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0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BF0F-F086-309E-8C56-304EBE3E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7374-784B-48C2-103F-E9C095ADA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EC2F5-4406-F954-82B5-F46457F08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D0B30-34AE-49E4-BFD5-1AB65911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5B005-3D22-E6CA-41E6-A75E360B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46DDF-7E5B-DBB0-6210-1AA1EA4F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07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485F-B685-B1AD-BF1C-FFCAA67A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31FB4-D55F-D3C8-97CC-A9ADEDB4C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6E111-9A1D-C05B-9352-DDA55B385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F46D7-5561-37E4-510F-0C4007C3E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7F108-79FC-7C4D-7EFD-F70CD2CCA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397B-7B0C-B44F-863F-B8503DF7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FDB0D-BF12-97C3-4F58-49868EBB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CAE0F-444C-5BBC-8FE6-1E192404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13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F389-D535-49FC-690E-164219CA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F03A6-AC4C-00D1-56E4-A02F984C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FA044-5DAA-F5A2-E256-C7D1DDDA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09C33-369A-8D9A-F3ED-045FF2CE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46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5743D-ABC4-8484-60F1-8415F306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89B7A-F3B6-B91B-7644-0CFCB90B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C4988-CB3D-7509-FF06-FEAC14B6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06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3CE1-8409-856C-E7EA-6E13FB81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0858-FEB3-4401-D9ED-AE1E1F11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862F0-EB58-DADC-D92D-CFB98878F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DE0E3-9504-B64D-BA80-AA3705AA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8CE7F-0AD2-C2E5-839B-775CA4AB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139D3-3E08-600E-8B8A-0E1C375B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35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7C55-95D1-AA0E-A298-31389A24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DA5B4-BC6D-B3E6-C17B-E21003127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5BE06-0E6F-32EB-F00F-15638B25E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82B84-BDCE-94F6-E7BB-2AEA5FC2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7F42D-C537-6693-16FF-071F8D5D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8EAD2-1BC5-29B3-BE5B-080632FA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9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D9DA1-01C2-C18E-043C-CD2D361B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B856A-0F63-3DFF-38D0-2DFD8DE0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6E27-9375-5221-8E06-CB87A07AB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47D8-53BC-4E24-9648-BEB3A336CA0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96691-B44E-A543-49B7-6C817303E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ECC6A-DDFF-1BE8-5CE0-EAAABF8E9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97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et-starte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1.xml"/><Relationship Id="rId21" Type="http://schemas.openxmlformats.org/officeDocument/2006/relationships/image" Target="../media/image58.png"/><Relationship Id="rId42" Type="http://schemas.openxmlformats.org/officeDocument/2006/relationships/customXml" Target="../ink/ink69.xml"/><Relationship Id="rId47" Type="http://schemas.openxmlformats.org/officeDocument/2006/relationships/image" Target="../media/image71.png"/><Relationship Id="rId63" Type="http://schemas.openxmlformats.org/officeDocument/2006/relationships/image" Target="../media/image79.png"/><Relationship Id="rId68" Type="http://schemas.openxmlformats.org/officeDocument/2006/relationships/customXml" Target="../ink/ink82.xml"/><Relationship Id="rId84" Type="http://schemas.openxmlformats.org/officeDocument/2006/relationships/customXml" Target="../ink/ink90.xml"/><Relationship Id="rId89" Type="http://schemas.openxmlformats.org/officeDocument/2006/relationships/image" Target="../media/image92.png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29" Type="http://schemas.openxmlformats.org/officeDocument/2006/relationships/image" Target="../media/image62.png"/><Relationship Id="rId107" Type="http://schemas.openxmlformats.org/officeDocument/2006/relationships/image" Target="../media/image101.png"/><Relationship Id="rId11" Type="http://schemas.openxmlformats.org/officeDocument/2006/relationships/image" Target="../media/image53.png"/><Relationship Id="rId24" Type="http://schemas.openxmlformats.org/officeDocument/2006/relationships/customXml" Target="../ink/ink60.xml"/><Relationship Id="rId32" Type="http://schemas.openxmlformats.org/officeDocument/2006/relationships/customXml" Target="../ink/ink64.xml"/><Relationship Id="rId37" Type="http://schemas.openxmlformats.org/officeDocument/2006/relationships/image" Target="../media/image66.png"/><Relationship Id="rId40" Type="http://schemas.openxmlformats.org/officeDocument/2006/relationships/customXml" Target="../ink/ink68.xml"/><Relationship Id="rId45" Type="http://schemas.openxmlformats.org/officeDocument/2006/relationships/image" Target="../media/image70.png"/><Relationship Id="rId53" Type="http://schemas.openxmlformats.org/officeDocument/2006/relationships/image" Target="../media/image74.png"/><Relationship Id="rId58" Type="http://schemas.openxmlformats.org/officeDocument/2006/relationships/customXml" Target="../ink/ink77.xml"/><Relationship Id="rId66" Type="http://schemas.openxmlformats.org/officeDocument/2006/relationships/customXml" Target="../ink/ink81.xml"/><Relationship Id="rId74" Type="http://schemas.openxmlformats.org/officeDocument/2006/relationships/customXml" Target="../ink/ink85.xml"/><Relationship Id="rId79" Type="http://schemas.openxmlformats.org/officeDocument/2006/relationships/image" Target="../media/image87.png"/><Relationship Id="rId87" Type="http://schemas.openxmlformats.org/officeDocument/2006/relationships/image" Target="../media/image91.png"/><Relationship Id="rId102" Type="http://schemas.openxmlformats.org/officeDocument/2006/relationships/customXml" Target="../ink/ink99.xml"/><Relationship Id="rId5" Type="http://schemas.openxmlformats.org/officeDocument/2006/relationships/image" Target="../media/image50.png"/><Relationship Id="rId61" Type="http://schemas.openxmlformats.org/officeDocument/2006/relationships/image" Target="../media/image78.png"/><Relationship Id="rId82" Type="http://schemas.openxmlformats.org/officeDocument/2006/relationships/customXml" Target="../ink/ink89.xml"/><Relationship Id="rId90" Type="http://schemas.openxmlformats.org/officeDocument/2006/relationships/customXml" Target="../ink/ink93.xml"/><Relationship Id="rId95" Type="http://schemas.openxmlformats.org/officeDocument/2006/relationships/image" Target="../media/image95.png"/><Relationship Id="rId19" Type="http://schemas.openxmlformats.org/officeDocument/2006/relationships/image" Target="../media/image57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image" Target="../media/image61.png"/><Relationship Id="rId30" Type="http://schemas.openxmlformats.org/officeDocument/2006/relationships/customXml" Target="../ink/ink63.xml"/><Relationship Id="rId35" Type="http://schemas.openxmlformats.org/officeDocument/2006/relationships/image" Target="../media/image65.png"/><Relationship Id="rId43" Type="http://schemas.openxmlformats.org/officeDocument/2006/relationships/image" Target="../media/image69.png"/><Relationship Id="rId48" Type="http://schemas.openxmlformats.org/officeDocument/2006/relationships/customXml" Target="../ink/ink72.xml"/><Relationship Id="rId56" Type="http://schemas.openxmlformats.org/officeDocument/2006/relationships/customXml" Target="../ink/ink76.xml"/><Relationship Id="rId64" Type="http://schemas.openxmlformats.org/officeDocument/2006/relationships/customXml" Target="../ink/ink80.xml"/><Relationship Id="rId69" Type="http://schemas.openxmlformats.org/officeDocument/2006/relationships/image" Target="../media/image82.png"/><Relationship Id="rId77" Type="http://schemas.openxmlformats.org/officeDocument/2006/relationships/image" Target="../media/image86.png"/><Relationship Id="rId100" Type="http://schemas.openxmlformats.org/officeDocument/2006/relationships/customXml" Target="../ink/ink98.xml"/><Relationship Id="rId105" Type="http://schemas.openxmlformats.org/officeDocument/2006/relationships/image" Target="../media/image100.png"/><Relationship Id="rId8" Type="http://schemas.openxmlformats.org/officeDocument/2006/relationships/customXml" Target="../ink/ink52.xml"/><Relationship Id="rId51" Type="http://schemas.openxmlformats.org/officeDocument/2006/relationships/image" Target="../media/image73.png"/><Relationship Id="rId72" Type="http://schemas.openxmlformats.org/officeDocument/2006/relationships/customXml" Target="../ink/ink84.xml"/><Relationship Id="rId80" Type="http://schemas.openxmlformats.org/officeDocument/2006/relationships/customXml" Target="../ink/ink88.xml"/><Relationship Id="rId85" Type="http://schemas.openxmlformats.org/officeDocument/2006/relationships/image" Target="../media/image90.png"/><Relationship Id="rId93" Type="http://schemas.openxmlformats.org/officeDocument/2006/relationships/image" Target="../media/image94.png"/><Relationship Id="rId98" Type="http://schemas.openxmlformats.org/officeDocument/2006/relationships/customXml" Target="../ink/ink97.xml"/><Relationship Id="rId3" Type="http://schemas.openxmlformats.org/officeDocument/2006/relationships/image" Target="../media/image49.png"/><Relationship Id="rId12" Type="http://schemas.openxmlformats.org/officeDocument/2006/relationships/customXml" Target="../ink/ink54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64.png"/><Relationship Id="rId38" Type="http://schemas.openxmlformats.org/officeDocument/2006/relationships/customXml" Target="../ink/ink67.xml"/><Relationship Id="rId46" Type="http://schemas.openxmlformats.org/officeDocument/2006/relationships/customXml" Target="../ink/ink71.xml"/><Relationship Id="rId59" Type="http://schemas.openxmlformats.org/officeDocument/2006/relationships/image" Target="../media/image77.png"/><Relationship Id="rId67" Type="http://schemas.openxmlformats.org/officeDocument/2006/relationships/image" Target="../media/image81.png"/><Relationship Id="rId103" Type="http://schemas.openxmlformats.org/officeDocument/2006/relationships/image" Target="../media/image99.png"/><Relationship Id="rId108" Type="http://schemas.openxmlformats.org/officeDocument/2006/relationships/customXml" Target="../ink/ink102.xml"/><Relationship Id="rId20" Type="http://schemas.openxmlformats.org/officeDocument/2006/relationships/customXml" Target="../ink/ink58.xml"/><Relationship Id="rId41" Type="http://schemas.openxmlformats.org/officeDocument/2006/relationships/image" Target="../media/image68.png"/><Relationship Id="rId54" Type="http://schemas.openxmlformats.org/officeDocument/2006/relationships/customXml" Target="../ink/ink75.xml"/><Relationship Id="rId62" Type="http://schemas.openxmlformats.org/officeDocument/2006/relationships/customXml" Target="../ink/ink79.xml"/><Relationship Id="rId70" Type="http://schemas.openxmlformats.org/officeDocument/2006/relationships/customXml" Target="../ink/ink83.xml"/><Relationship Id="rId75" Type="http://schemas.openxmlformats.org/officeDocument/2006/relationships/image" Target="../media/image85.png"/><Relationship Id="rId83" Type="http://schemas.openxmlformats.org/officeDocument/2006/relationships/image" Target="../media/image89.png"/><Relationship Id="rId88" Type="http://schemas.openxmlformats.org/officeDocument/2006/relationships/customXml" Target="../ink/ink92.xml"/><Relationship Id="rId91" Type="http://schemas.openxmlformats.org/officeDocument/2006/relationships/image" Target="../media/image93.png"/><Relationship Id="rId96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62.xml"/><Relationship Id="rId36" Type="http://schemas.openxmlformats.org/officeDocument/2006/relationships/customXml" Target="../ink/ink66.xml"/><Relationship Id="rId49" Type="http://schemas.openxmlformats.org/officeDocument/2006/relationships/image" Target="../media/image72.png"/><Relationship Id="rId57" Type="http://schemas.openxmlformats.org/officeDocument/2006/relationships/image" Target="../media/image76.png"/><Relationship Id="rId106" Type="http://schemas.openxmlformats.org/officeDocument/2006/relationships/customXml" Target="../ink/ink101.xml"/><Relationship Id="rId10" Type="http://schemas.openxmlformats.org/officeDocument/2006/relationships/customXml" Target="../ink/ink53.xml"/><Relationship Id="rId31" Type="http://schemas.openxmlformats.org/officeDocument/2006/relationships/image" Target="../media/image63.png"/><Relationship Id="rId44" Type="http://schemas.openxmlformats.org/officeDocument/2006/relationships/customXml" Target="../ink/ink70.xml"/><Relationship Id="rId52" Type="http://schemas.openxmlformats.org/officeDocument/2006/relationships/customXml" Target="../ink/ink74.xml"/><Relationship Id="rId60" Type="http://schemas.openxmlformats.org/officeDocument/2006/relationships/customXml" Target="../ink/ink78.xml"/><Relationship Id="rId65" Type="http://schemas.openxmlformats.org/officeDocument/2006/relationships/image" Target="../media/image80.png"/><Relationship Id="rId73" Type="http://schemas.openxmlformats.org/officeDocument/2006/relationships/image" Target="../media/image84.png"/><Relationship Id="rId78" Type="http://schemas.openxmlformats.org/officeDocument/2006/relationships/customXml" Target="../ink/ink87.xml"/><Relationship Id="rId81" Type="http://schemas.openxmlformats.org/officeDocument/2006/relationships/image" Target="../media/image88.png"/><Relationship Id="rId86" Type="http://schemas.openxmlformats.org/officeDocument/2006/relationships/customXml" Target="../ink/ink91.xml"/><Relationship Id="rId94" Type="http://schemas.openxmlformats.org/officeDocument/2006/relationships/customXml" Target="../ink/ink95.xml"/><Relationship Id="rId99" Type="http://schemas.openxmlformats.org/officeDocument/2006/relationships/image" Target="../media/image97.png"/><Relationship Id="rId101" Type="http://schemas.openxmlformats.org/officeDocument/2006/relationships/image" Target="../media/image98.png"/><Relationship Id="rId4" Type="http://schemas.openxmlformats.org/officeDocument/2006/relationships/customXml" Target="../ink/ink50.xml"/><Relationship Id="rId9" Type="http://schemas.openxmlformats.org/officeDocument/2006/relationships/image" Target="../media/image52.png"/><Relationship Id="rId13" Type="http://schemas.openxmlformats.org/officeDocument/2006/relationships/image" Target="../media/image54.png"/><Relationship Id="rId18" Type="http://schemas.openxmlformats.org/officeDocument/2006/relationships/customXml" Target="../ink/ink57.xml"/><Relationship Id="rId39" Type="http://schemas.openxmlformats.org/officeDocument/2006/relationships/image" Target="../media/image67.png"/><Relationship Id="rId109" Type="http://schemas.openxmlformats.org/officeDocument/2006/relationships/image" Target="../media/image102.png"/><Relationship Id="rId34" Type="http://schemas.openxmlformats.org/officeDocument/2006/relationships/customXml" Target="../ink/ink65.xml"/><Relationship Id="rId50" Type="http://schemas.openxmlformats.org/officeDocument/2006/relationships/customXml" Target="../ink/ink73.xml"/><Relationship Id="rId55" Type="http://schemas.openxmlformats.org/officeDocument/2006/relationships/image" Target="../media/image75.png"/><Relationship Id="rId76" Type="http://schemas.openxmlformats.org/officeDocument/2006/relationships/customXml" Target="../ink/ink86.xml"/><Relationship Id="rId97" Type="http://schemas.openxmlformats.org/officeDocument/2006/relationships/image" Target="../media/image96.png"/><Relationship Id="rId104" Type="http://schemas.openxmlformats.org/officeDocument/2006/relationships/customXml" Target="../ink/ink100.xml"/><Relationship Id="rId7" Type="http://schemas.openxmlformats.org/officeDocument/2006/relationships/image" Target="../media/image51.png"/><Relationship Id="rId71" Type="http://schemas.openxmlformats.org/officeDocument/2006/relationships/image" Target="../media/image83.png"/><Relationship Id="rId92" Type="http://schemas.openxmlformats.org/officeDocument/2006/relationships/customXml" Target="../ink/ink9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0626-12FD-8728-3050-DA984F748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Kubernetes Service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BF83E-CD0F-2071-630E-AB716E03A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51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5C58-F60C-12F5-DBE3-2A64D044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CE3BA-47C8-CC05-FC8D-6DA0E4FA0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unit of software that package code and all its dependencies</a:t>
            </a:r>
          </a:p>
          <a:p>
            <a:r>
              <a:rPr lang="en-US" dirty="0"/>
              <a:t>Docker is a container image in a lightweight, standalone, executable package of software</a:t>
            </a:r>
          </a:p>
          <a:p>
            <a:r>
              <a:rPr lang="en-US" dirty="0"/>
              <a:t>Operating System level virtualization</a:t>
            </a:r>
          </a:p>
          <a:p>
            <a:r>
              <a:rPr lang="en-IN" dirty="0">
                <a:hlinkClick r:id="rId2"/>
              </a:rPr>
              <a:t>https://docs.docker.com/get-started/</a:t>
            </a:r>
            <a:endParaRPr lang="en-US" dirty="0"/>
          </a:p>
          <a:p>
            <a:r>
              <a:rPr lang="en-IN" dirty="0"/>
              <a:t>http://scm.zoomquiet.top/data/20131004215734/index.html</a:t>
            </a:r>
          </a:p>
        </p:txBody>
      </p:sp>
    </p:spTree>
    <p:extLst>
      <p:ext uri="{BB962C8B-B14F-4D97-AF65-F5344CB8AC3E}">
        <p14:creationId xmlns:p14="http://schemas.microsoft.com/office/powerpoint/2010/main" val="76990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CF63-5DAD-39F9-7BF6-FD61E82C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Kubernetes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533D-A5C2-B531-5D2B-953B1CCB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  <a:p>
            <a:r>
              <a:rPr lang="en-US" dirty="0"/>
              <a:t>Modern, portable, microservices-based applications that benefit from Kubernetes Orchestration</a:t>
            </a:r>
          </a:p>
          <a:p>
            <a:r>
              <a:rPr lang="en-US" dirty="0"/>
              <a:t>Managed Kubernetes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88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9F8A-42A3-5A00-982B-CE678557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Cluster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A994-188A-5827-4FF5-73E5BE11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6361"/>
          </a:xfrm>
        </p:spPr>
        <p:txBody>
          <a:bodyPr/>
          <a:lstStyle/>
          <a:p>
            <a:r>
              <a:rPr lang="en-US" dirty="0"/>
              <a:t>Two components:</a:t>
            </a:r>
          </a:p>
          <a:p>
            <a:pPr lvl="1"/>
            <a:r>
              <a:rPr lang="en-US" dirty="0"/>
              <a:t>Cluster Master Node provides the core Kubernetes services and orchestration of application workloads</a:t>
            </a:r>
          </a:p>
          <a:p>
            <a:pPr lvl="1"/>
            <a:r>
              <a:rPr lang="en-US" dirty="0"/>
              <a:t>Nodes run your application workloads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974561-3F10-313D-E1DE-6DDD1171DE4A}"/>
              </a:ext>
            </a:extLst>
          </p:cNvPr>
          <p:cNvSpPr/>
          <p:nvPr/>
        </p:nvSpPr>
        <p:spPr>
          <a:xfrm>
            <a:off x="1187669" y="3676923"/>
            <a:ext cx="4351283" cy="28394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Azure Managed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5933A-6EFC-5EAD-BDCB-B42C998108F9}"/>
              </a:ext>
            </a:extLst>
          </p:cNvPr>
          <p:cNvSpPr/>
          <p:nvPr/>
        </p:nvSpPr>
        <p:spPr>
          <a:xfrm>
            <a:off x="1545022" y="4214648"/>
            <a:ext cx="3536731" cy="19128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Cluster Master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73C6AC-8D25-5663-6546-2AC7200B3FE1}"/>
              </a:ext>
            </a:extLst>
          </p:cNvPr>
          <p:cNvSpPr/>
          <p:nvPr/>
        </p:nvSpPr>
        <p:spPr>
          <a:xfrm>
            <a:off x="6926318" y="3676924"/>
            <a:ext cx="4351283" cy="2876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Customer-managed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C77C71-1F48-E6A1-B37A-70FE2D171C34}"/>
              </a:ext>
            </a:extLst>
          </p:cNvPr>
          <p:cNvSpPr/>
          <p:nvPr/>
        </p:nvSpPr>
        <p:spPr>
          <a:xfrm>
            <a:off x="7220607" y="4214648"/>
            <a:ext cx="3536731" cy="17867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BE7C1-FD5E-DBC4-6200-7BDE9338D90C}"/>
              </a:ext>
            </a:extLst>
          </p:cNvPr>
          <p:cNvSpPr/>
          <p:nvPr/>
        </p:nvSpPr>
        <p:spPr>
          <a:xfrm>
            <a:off x="7373007" y="4367048"/>
            <a:ext cx="3536731" cy="17867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4CFD50-B4EA-1C62-37BF-C9CA8F421531}"/>
              </a:ext>
            </a:extLst>
          </p:cNvPr>
          <p:cNvSpPr/>
          <p:nvPr/>
        </p:nvSpPr>
        <p:spPr>
          <a:xfrm>
            <a:off x="7525407" y="4519448"/>
            <a:ext cx="3536731" cy="17867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Node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B06F9D-54A6-6367-B12D-79523559CD7E}"/>
              </a:ext>
            </a:extLst>
          </p:cNvPr>
          <p:cNvSpPr/>
          <p:nvPr/>
        </p:nvSpPr>
        <p:spPr>
          <a:xfrm>
            <a:off x="1933903" y="4677103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API Server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3665F6-99D2-01A9-D2DF-3D0CAA137E1F}"/>
              </a:ext>
            </a:extLst>
          </p:cNvPr>
          <p:cNvSpPr/>
          <p:nvPr/>
        </p:nvSpPr>
        <p:spPr>
          <a:xfrm>
            <a:off x="3507828" y="4677103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Scheduler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B96D1F-C3B2-4943-2E1B-9AE969E781E5}"/>
              </a:ext>
            </a:extLst>
          </p:cNvPr>
          <p:cNvSpPr/>
          <p:nvPr/>
        </p:nvSpPr>
        <p:spPr>
          <a:xfrm>
            <a:off x="1933903" y="5412826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etcd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C4DD3A-A511-A256-969E-005651E6882E}"/>
              </a:ext>
            </a:extLst>
          </p:cNvPr>
          <p:cNvSpPr/>
          <p:nvPr/>
        </p:nvSpPr>
        <p:spPr>
          <a:xfrm>
            <a:off x="3507828" y="5412826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Controller manager</a:t>
            </a: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22107-7939-9C29-8216-292CDB433330}"/>
              </a:ext>
            </a:extLst>
          </p:cNvPr>
          <p:cNvSpPr/>
          <p:nvPr/>
        </p:nvSpPr>
        <p:spPr>
          <a:xfrm>
            <a:off x="7922170" y="4824248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kubelet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23C64D-2A0B-E2AE-842D-51F2C1307C66}"/>
              </a:ext>
            </a:extLst>
          </p:cNvPr>
          <p:cNvSpPr/>
          <p:nvPr/>
        </p:nvSpPr>
        <p:spPr>
          <a:xfrm>
            <a:off x="9496095" y="4824248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Container runtime</a:t>
            </a: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87BA7B-F7F2-DA37-D7F8-E254B0F6C64A}"/>
              </a:ext>
            </a:extLst>
          </p:cNvPr>
          <p:cNvSpPr/>
          <p:nvPr/>
        </p:nvSpPr>
        <p:spPr>
          <a:xfrm>
            <a:off x="7922170" y="5528441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1"/>
                </a:solidFill>
              </a:rPr>
              <a:t>Kube</a:t>
            </a:r>
            <a:r>
              <a:rPr lang="en-US" sz="1600" dirty="0">
                <a:solidFill>
                  <a:schemeClr val="accent1"/>
                </a:solidFill>
              </a:rPr>
              <a:t>-proxy</a:t>
            </a: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5DA3E7-B6B0-ADD3-6137-83F973FE666D}"/>
              </a:ext>
            </a:extLst>
          </p:cNvPr>
          <p:cNvSpPr/>
          <p:nvPr/>
        </p:nvSpPr>
        <p:spPr>
          <a:xfrm>
            <a:off x="9496095" y="5528441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Container</a:t>
            </a:r>
            <a:endParaRPr lang="en-IN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3EB589-E110-7506-7E44-8B4C043F8EEE}"/>
              </a:ext>
            </a:extLst>
          </p:cNvPr>
          <p:cNvCxnSpPr/>
          <p:nvPr/>
        </p:nvCxnSpPr>
        <p:spPr>
          <a:xfrm flipH="1">
            <a:off x="4658711" y="4782207"/>
            <a:ext cx="286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9EF7A8-3CFF-6C30-6FD8-CE7C8BAD8DAA}"/>
              </a:ext>
            </a:extLst>
          </p:cNvPr>
          <p:cNvCxnSpPr>
            <a:cxnSpLocks/>
          </p:cNvCxnSpPr>
          <p:nvPr/>
        </p:nvCxnSpPr>
        <p:spPr>
          <a:xfrm>
            <a:off x="4666594" y="4934608"/>
            <a:ext cx="3255576" cy="5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E3B527-3CBF-4BEF-3B56-61B4576F7652}"/>
              </a:ext>
            </a:extLst>
          </p:cNvPr>
          <p:cNvGrpSpPr/>
          <p:nvPr/>
        </p:nvGrpSpPr>
        <p:grpSpPr>
          <a:xfrm>
            <a:off x="3165927" y="4876961"/>
            <a:ext cx="248400" cy="73800"/>
            <a:chOff x="3165927" y="4876961"/>
            <a:chExt cx="24840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88A419-C786-6673-C497-4BA6DD06277C}"/>
                    </a:ext>
                  </a:extLst>
                </p14:cNvPr>
                <p14:cNvContentPartPr/>
                <p14:nvPr/>
              </p14:nvContentPartPr>
              <p14:xfrm>
                <a:off x="3165927" y="4891361"/>
                <a:ext cx="248400" cy="51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88A419-C786-6673-C497-4BA6DD0627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57287" y="4882721"/>
                  <a:ext cx="266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81AE1D1-513C-7AED-8EDE-373CBFC84C55}"/>
                    </a:ext>
                  </a:extLst>
                </p14:cNvPr>
                <p14:cNvContentPartPr/>
                <p14:nvPr/>
              </p14:nvContentPartPr>
              <p14:xfrm>
                <a:off x="3169887" y="4876961"/>
                <a:ext cx="77400" cy="73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81AE1D1-513C-7AED-8EDE-373CBFC84C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60887" y="4868321"/>
                  <a:ext cx="9504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73CFF2-B0AF-42A3-9AA6-8AEA86C85058}"/>
              </a:ext>
            </a:extLst>
          </p:cNvPr>
          <p:cNvGrpSpPr/>
          <p:nvPr/>
        </p:nvGrpSpPr>
        <p:grpSpPr>
          <a:xfrm>
            <a:off x="3130647" y="5060561"/>
            <a:ext cx="298080" cy="267480"/>
            <a:chOff x="3130647" y="5060561"/>
            <a:chExt cx="29808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9BA9E4-CAF8-3FA7-7A14-121D661164A7}"/>
                    </a:ext>
                  </a:extLst>
                </p14:cNvPr>
                <p14:cNvContentPartPr/>
                <p14:nvPr/>
              </p14:nvContentPartPr>
              <p14:xfrm>
                <a:off x="3130647" y="5073881"/>
                <a:ext cx="298080" cy="254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9BA9E4-CAF8-3FA7-7A14-121D66116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21647" y="5065241"/>
                  <a:ext cx="315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E2F684-F66D-FCDC-225B-0D977B31EFD3}"/>
                    </a:ext>
                  </a:extLst>
                </p14:cNvPr>
                <p14:cNvContentPartPr/>
                <p14:nvPr/>
              </p14:nvContentPartPr>
              <p14:xfrm>
                <a:off x="3136047" y="5060561"/>
                <a:ext cx="111960" cy="128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E2F684-F66D-FCDC-225B-0D977B31EF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27047" y="5051561"/>
                  <a:ext cx="12960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4099DC-3397-C98C-A19F-C428D11BF65B}"/>
              </a:ext>
            </a:extLst>
          </p:cNvPr>
          <p:cNvGrpSpPr/>
          <p:nvPr/>
        </p:nvGrpSpPr>
        <p:grpSpPr>
          <a:xfrm>
            <a:off x="2538087" y="5149841"/>
            <a:ext cx="138240" cy="217440"/>
            <a:chOff x="2538087" y="5149841"/>
            <a:chExt cx="13824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6842CE-A1A5-C8B9-1C5F-426FC1432337}"/>
                    </a:ext>
                  </a:extLst>
                </p14:cNvPr>
                <p14:cNvContentPartPr/>
                <p14:nvPr/>
              </p14:nvContentPartPr>
              <p14:xfrm>
                <a:off x="2566167" y="5149841"/>
                <a:ext cx="70920" cy="21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6842CE-A1A5-C8B9-1C5F-426FC14323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57167" y="5140841"/>
                  <a:ext cx="88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84C83D-2B3A-5E27-AC9F-7AF47CCE1A3A}"/>
                    </a:ext>
                  </a:extLst>
                </p14:cNvPr>
                <p14:cNvContentPartPr/>
                <p14:nvPr/>
              </p14:nvContentPartPr>
              <p14:xfrm>
                <a:off x="2538087" y="5158121"/>
                <a:ext cx="138240" cy="86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84C83D-2B3A-5E27-AC9F-7AF47CCE1A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29447" y="5149481"/>
                  <a:ext cx="15588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32DD334-9E5F-4DC5-24BF-C6829F7F3186}"/>
                  </a:ext>
                </a:extLst>
              </p14:cNvPr>
              <p14:cNvContentPartPr/>
              <p14:nvPr/>
            </p14:nvContentPartPr>
            <p14:xfrm>
              <a:off x="9997287" y="5292041"/>
              <a:ext cx="91080" cy="219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32DD334-9E5F-4DC5-24BF-C6829F7F31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88647" y="5283401"/>
                <a:ext cx="10872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AAC31C90-A8B9-03F5-ABA5-6FEE0D2FE405}"/>
              </a:ext>
            </a:extLst>
          </p:cNvPr>
          <p:cNvGrpSpPr/>
          <p:nvPr/>
        </p:nvGrpSpPr>
        <p:grpSpPr>
          <a:xfrm>
            <a:off x="148047" y="4523081"/>
            <a:ext cx="1688040" cy="511920"/>
            <a:chOff x="148047" y="4523081"/>
            <a:chExt cx="1688040" cy="5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66FDB64-FD88-56A6-A71B-E26CAA13E425}"/>
                    </a:ext>
                  </a:extLst>
                </p14:cNvPr>
                <p14:cNvContentPartPr/>
                <p14:nvPr/>
              </p14:nvContentPartPr>
              <p14:xfrm>
                <a:off x="922047" y="4725761"/>
                <a:ext cx="914040" cy="191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66FDB64-FD88-56A6-A71B-E26CAA13E4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3047" y="4717121"/>
                  <a:ext cx="931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CB8EE13-B834-6439-D80A-74709EF77D1D}"/>
                    </a:ext>
                  </a:extLst>
                </p14:cNvPr>
                <p14:cNvContentPartPr/>
                <p14:nvPr/>
              </p14:nvContentPartPr>
              <p14:xfrm>
                <a:off x="148047" y="4795961"/>
                <a:ext cx="91440" cy="239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CB8EE13-B834-6439-D80A-74709EF77D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9047" y="4786961"/>
                  <a:ext cx="1090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973807E-A1DF-B47D-F4C0-C4184486368F}"/>
                    </a:ext>
                  </a:extLst>
                </p14:cNvPr>
                <p14:cNvContentPartPr/>
                <p14:nvPr/>
              </p14:nvContentPartPr>
              <p14:xfrm>
                <a:off x="281607" y="4659881"/>
                <a:ext cx="244800" cy="277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973807E-A1DF-B47D-F4C0-C418448636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2967" y="4651241"/>
                  <a:ext cx="262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BE8EC0-117A-C503-621D-4C5924CDF475}"/>
                    </a:ext>
                  </a:extLst>
                </p14:cNvPr>
                <p14:cNvContentPartPr/>
                <p14:nvPr/>
              </p14:nvContentPartPr>
              <p14:xfrm>
                <a:off x="556647" y="4731161"/>
                <a:ext cx="84600" cy="12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BE8EC0-117A-C503-621D-4C5924CDF47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7647" y="4722521"/>
                  <a:ext cx="102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FA4D41-EBE8-5923-8F9C-567046476357}"/>
                    </a:ext>
                  </a:extLst>
                </p14:cNvPr>
                <p14:cNvContentPartPr/>
                <p14:nvPr/>
              </p14:nvContentPartPr>
              <p14:xfrm>
                <a:off x="671847" y="4723601"/>
                <a:ext cx="91080" cy="138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FA4D41-EBE8-5923-8F9C-5670464763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2847" y="4714601"/>
                  <a:ext cx="108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BDADA22-5B25-59FC-8803-8AFDF9FB33AA}"/>
                    </a:ext>
                  </a:extLst>
                </p14:cNvPr>
                <p14:cNvContentPartPr/>
                <p14:nvPr/>
              </p14:nvContentPartPr>
              <p14:xfrm>
                <a:off x="766887" y="4523081"/>
                <a:ext cx="137880" cy="27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BDADA22-5B25-59FC-8803-8AFDF9FB33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7887" y="4514081"/>
                  <a:ext cx="1555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2C3687B-6CCB-C902-0710-1F4574CF26D5}"/>
                    </a:ext>
                  </a:extLst>
                </p14:cNvPr>
                <p14:cNvContentPartPr/>
                <p14:nvPr/>
              </p14:nvContentPartPr>
              <p14:xfrm>
                <a:off x="716127" y="4639361"/>
                <a:ext cx="120240" cy="65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2C3687B-6CCB-C902-0710-1F4574CF26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7487" y="4630721"/>
                  <a:ext cx="13788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95716EF-A948-3159-11A8-ED2C76F08192}"/>
              </a:ext>
            </a:extLst>
          </p:cNvPr>
          <p:cNvGrpSpPr/>
          <p:nvPr/>
        </p:nvGrpSpPr>
        <p:grpSpPr>
          <a:xfrm>
            <a:off x="9071727" y="2714801"/>
            <a:ext cx="2441160" cy="2668320"/>
            <a:chOff x="9071727" y="2714801"/>
            <a:chExt cx="2441160" cy="266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DEEE5D3-3ABD-F921-6E78-5C0DCE0433E2}"/>
                    </a:ext>
                  </a:extLst>
                </p14:cNvPr>
                <p14:cNvContentPartPr/>
                <p14:nvPr/>
              </p14:nvContentPartPr>
              <p14:xfrm>
                <a:off x="10003767" y="5293481"/>
                <a:ext cx="174600" cy="89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DEEE5D3-3ABD-F921-6E78-5C0DCE0433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95127" y="5284841"/>
                  <a:ext cx="192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3390B66-C069-ECCC-C046-D9B6CA49A676}"/>
                    </a:ext>
                  </a:extLst>
                </p14:cNvPr>
                <p14:cNvContentPartPr/>
                <p14:nvPr/>
              </p14:nvContentPartPr>
              <p14:xfrm>
                <a:off x="9071727" y="5053361"/>
                <a:ext cx="471600" cy="221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3390B66-C069-ECCC-C046-D9B6CA49A67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63087" y="5044361"/>
                  <a:ext cx="489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E422D1-2A4C-87F3-1078-742C1DF3C9A2}"/>
                    </a:ext>
                  </a:extLst>
                </p14:cNvPr>
                <p14:cNvContentPartPr/>
                <p14:nvPr/>
              </p14:nvContentPartPr>
              <p14:xfrm>
                <a:off x="9396087" y="5032841"/>
                <a:ext cx="131040" cy="136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E422D1-2A4C-87F3-1078-742C1DF3C9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87447" y="5023841"/>
                  <a:ext cx="148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94056C0-10AD-6356-42E9-6B7F8E3F53AB}"/>
                    </a:ext>
                  </a:extLst>
                </p14:cNvPr>
                <p14:cNvContentPartPr/>
                <p14:nvPr/>
              </p14:nvContentPartPr>
              <p14:xfrm>
                <a:off x="10448367" y="3526961"/>
                <a:ext cx="1064520" cy="1521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94056C0-10AD-6356-42E9-6B7F8E3F53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39727" y="3518321"/>
                  <a:ext cx="1082160" cy="15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50EFDFA-8992-238F-7DAE-7EC1922AB130}"/>
                    </a:ext>
                  </a:extLst>
                </p14:cNvPr>
                <p14:cNvContentPartPr/>
                <p14:nvPr/>
              </p14:nvContentPartPr>
              <p14:xfrm>
                <a:off x="9595527" y="3016121"/>
                <a:ext cx="48600" cy="104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50EFDFA-8992-238F-7DAE-7EC1922AB13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86887" y="3007481"/>
                  <a:ext cx="66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B8D42D9-9619-3626-886E-3CC451BD583D}"/>
                    </a:ext>
                  </a:extLst>
                </p14:cNvPr>
                <p14:cNvContentPartPr/>
                <p14:nvPr/>
              </p14:nvContentPartPr>
              <p14:xfrm>
                <a:off x="9589047" y="3028361"/>
                <a:ext cx="115560" cy="7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B8D42D9-9619-3626-886E-3CC451BD58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80047" y="3019361"/>
                  <a:ext cx="133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58A6D5-4048-25AE-0490-EDCB8E2AEB1D}"/>
                    </a:ext>
                  </a:extLst>
                </p14:cNvPr>
                <p14:cNvContentPartPr/>
                <p14:nvPr/>
              </p14:nvContentPartPr>
              <p14:xfrm>
                <a:off x="9737727" y="2976161"/>
                <a:ext cx="95400" cy="10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58A6D5-4048-25AE-0490-EDCB8E2AEB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28727" y="2967521"/>
                  <a:ext cx="113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85FCB3-9372-39F7-0420-0867E2133677}"/>
                    </a:ext>
                  </a:extLst>
                </p14:cNvPr>
                <p14:cNvContentPartPr/>
                <p14:nvPr/>
              </p14:nvContentPartPr>
              <p14:xfrm>
                <a:off x="9831327" y="2956361"/>
                <a:ext cx="137160" cy="114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85FCB3-9372-39F7-0420-0867E213367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22687" y="2947361"/>
                  <a:ext cx="154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0D8C08-31DE-35AA-E195-77A5069C6039}"/>
                    </a:ext>
                  </a:extLst>
                </p14:cNvPr>
                <p14:cNvContentPartPr/>
                <p14:nvPr/>
              </p14:nvContentPartPr>
              <p14:xfrm>
                <a:off x="9980367" y="2876081"/>
                <a:ext cx="42120" cy="165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0D8C08-31DE-35AA-E195-77A5069C60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71727" y="2867441"/>
                  <a:ext cx="59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4A7BEBC-2D46-E7D8-9CD5-5D746019097E}"/>
                    </a:ext>
                  </a:extLst>
                </p14:cNvPr>
                <p14:cNvContentPartPr/>
                <p14:nvPr/>
              </p14:nvContentPartPr>
              <p14:xfrm>
                <a:off x="9964887" y="2914601"/>
                <a:ext cx="112680" cy="125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4A7BEBC-2D46-E7D8-9CD5-5D746019097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55887" y="2905961"/>
                  <a:ext cx="130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40D050F-B263-4CF5-CBC9-9220707431BA}"/>
                    </a:ext>
                  </a:extLst>
                </p14:cNvPr>
                <p14:cNvContentPartPr/>
                <p14:nvPr/>
              </p14:nvContentPartPr>
              <p14:xfrm>
                <a:off x="10120767" y="2896601"/>
                <a:ext cx="99720" cy="106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40D050F-B263-4CF5-CBC9-9220707431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11767" y="2887961"/>
                  <a:ext cx="117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945C697-3B0B-C22D-6444-81B3A286E0B7}"/>
                    </a:ext>
                  </a:extLst>
                </p14:cNvPr>
                <p14:cNvContentPartPr/>
                <p14:nvPr/>
              </p14:nvContentPartPr>
              <p14:xfrm>
                <a:off x="10239207" y="2877881"/>
                <a:ext cx="95040" cy="117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45C697-3B0B-C22D-6444-81B3A286E0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30567" y="2869241"/>
                  <a:ext cx="11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C6F0BF1-0EC9-83D9-2580-EA05B3021A46}"/>
                    </a:ext>
                  </a:extLst>
                </p14:cNvPr>
                <p14:cNvContentPartPr/>
                <p14:nvPr/>
              </p14:nvContentPartPr>
              <p14:xfrm>
                <a:off x="10441167" y="2793281"/>
                <a:ext cx="177120" cy="98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C6F0BF1-0EC9-83D9-2580-EA05B3021A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32527" y="2784641"/>
                  <a:ext cx="194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14833B9-FE99-91B3-1F44-BD7CD341AADE}"/>
                    </a:ext>
                  </a:extLst>
                </p14:cNvPr>
                <p14:cNvContentPartPr/>
                <p14:nvPr/>
              </p14:nvContentPartPr>
              <p14:xfrm>
                <a:off x="10720167" y="2749361"/>
                <a:ext cx="49320" cy="214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14833B9-FE99-91B3-1F44-BD7CD341AAD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11527" y="2740361"/>
                  <a:ext cx="66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456E0D8-1F17-5A7C-16DB-AD3F1A6A69BC}"/>
                    </a:ext>
                  </a:extLst>
                </p14:cNvPr>
                <p14:cNvContentPartPr/>
                <p14:nvPr/>
              </p14:nvContentPartPr>
              <p14:xfrm>
                <a:off x="10818087" y="2820641"/>
                <a:ext cx="11520" cy="9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456E0D8-1F17-5A7C-16DB-AD3F1A6A69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809087" y="2811641"/>
                  <a:ext cx="29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9891FD5-2FBC-534E-7A50-5342CE0D6CB8}"/>
                    </a:ext>
                  </a:extLst>
                </p14:cNvPr>
                <p14:cNvContentPartPr/>
                <p14:nvPr/>
              </p14:nvContentPartPr>
              <p14:xfrm>
                <a:off x="10910967" y="2734601"/>
                <a:ext cx="65880" cy="228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9891FD5-2FBC-534E-7A50-5342CE0D6C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02327" y="2725961"/>
                  <a:ext cx="835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D355BBD-C33A-D5C1-56A2-C66C4C0F110A}"/>
                    </a:ext>
                  </a:extLst>
                </p14:cNvPr>
                <p14:cNvContentPartPr/>
                <p14:nvPr/>
              </p14:nvContentPartPr>
              <p14:xfrm>
                <a:off x="10971807" y="2714801"/>
                <a:ext cx="151560" cy="238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D355BBD-C33A-D5C1-56A2-C66C4C0F11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63167" y="2705801"/>
                  <a:ext cx="1692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6B7830E-8FC3-6DC8-B7C4-0C2C03B8E8CC}"/>
                    </a:ext>
                  </a:extLst>
                </p14:cNvPr>
                <p14:cNvContentPartPr/>
                <p14:nvPr/>
              </p14:nvContentPartPr>
              <p14:xfrm>
                <a:off x="9672927" y="3264521"/>
                <a:ext cx="101160" cy="197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6B7830E-8FC3-6DC8-B7C4-0C2C03B8E8C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64287" y="3255521"/>
                  <a:ext cx="1188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22ED273-52CC-B33D-EE48-B230A28A37A5}"/>
                    </a:ext>
                  </a:extLst>
                </p14:cNvPr>
                <p14:cNvContentPartPr/>
                <p14:nvPr/>
              </p14:nvContentPartPr>
              <p14:xfrm>
                <a:off x="9815847" y="3335801"/>
                <a:ext cx="61200" cy="77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22ED273-52CC-B33D-EE48-B230A28A37A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07207" y="3327161"/>
                  <a:ext cx="78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F782CD8-D2E3-2532-5040-99A3913ECD69}"/>
                    </a:ext>
                  </a:extLst>
                </p14:cNvPr>
                <p14:cNvContentPartPr/>
                <p14:nvPr/>
              </p14:nvContentPartPr>
              <p14:xfrm>
                <a:off x="9933927" y="3289361"/>
                <a:ext cx="95040" cy="82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F782CD8-D2E3-2532-5040-99A3913ECD6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25287" y="3280361"/>
                  <a:ext cx="112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C63588-F9E7-BD10-962F-DAAA2C37542F}"/>
                    </a:ext>
                  </a:extLst>
                </p14:cNvPr>
                <p14:cNvContentPartPr/>
                <p14:nvPr/>
              </p14:nvContentPartPr>
              <p14:xfrm>
                <a:off x="10050927" y="3184601"/>
                <a:ext cx="60840" cy="156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C63588-F9E7-BD10-962F-DAAA2C3754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42287" y="3175601"/>
                  <a:ext cx="78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04B3E8B-8406-F4E0-4287-0586BD313C21}"/>
                    </a:ext>
                  </a:extLst>
                </p14:cNvPr>
                <p14:cNvContentPartPr/>
                <p14:nvPr/>
              </p14:nvContentPartPr>
              <p14:xfrm>
                <a:off x="10001967" y="3209801"/>
                <a:ext cx="327960" cy="132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04B3E8B-8406-F4E0-4287-0586BD313C2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92967" y="3201161"/>
                  <a:ext cx="345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A80CAB3-10F3-A3D6-84C5-CB16D3FB55DA}"/>
                    </a:ext>
                  </a:extLst>
                </p14:cNvPr>
                <p14:cNvContentPartPr/>
                <p14:nvPr/>
              </p14:nvContentPartPr>
              <p14:xfrm>
                <a:off x="10219047" y="3150761"/>
                <a:ext cx="22680" cy="10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A80CAB3-10F3-A3D6-84C5-CB16D3FB55D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10047" y="3142121"/>
                  <a:ext cx="40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481861-52E2-D0B4-1946-50A1B88BD933}"/>
                    </a:ext>
                  </a:extLst>
                </p14:cNvPr>
                <p14:cNvContentPartPr/>
                <p14:nvPr/>
              </p14:nvContentPartPr>
              <p14:xfrm>
                <a:off x="10336407" y="3220241"/>
                <a:ext cx="79200" cy="65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481861-52E2-D0B4-1946-50A1B88BD93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27407" y="3211241"/>
                  <a:ext cx="968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417E025-91E8-2D09-5B7B-DCA25A49F06D}"/>
                    </a:ext>
                  </a:extLst>
                </p14:cNvPr>
                <p14:cNvContentPartPr/>
                <p14:nvPr/>
              </p14:nvContentPartPr>
              <p14:xfrm>
                <a:off x="10431087" y="3186401"/>
                <a:ext cx="126360" cy="91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417E025-91E8-2D09-5B7B-DCA25A49F06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422447" y="3177761"/>
                  <a:ext cx="144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65C1427-AE85-B902-14F9-EC2F67F456B7}"/>
                    </a:ext>
                  </a:extLst>
                </p14:cNvPr>
                <p14:cNvContentPartPr/>
                <p14:nvPr/>
              </p14:nvContentPartPr>
              <p14:xfrm>
                <a:off x="10561407" y="3154001"/>
                <a:ext cx="54720" cy="91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65C1427-AE85-B902-14F9-EC2F67F456B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52407" y="3145001"/>
                  <a:ext cx="72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4F9252F-A310-5538-F2EE-E50546BFB545}"/>
                    </a:ext>
                  </a:extLst>
                </p14:cNvPr>
                <p14:cNvContentPartPr/>
                <p14:nvPr/>
              </p14:nvContentPartPr>
              <p14:xfrm>
                <a:off x="10647807" y="3063641"/>
                <a:ext cx="99720" cy="195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4F9252F-A310-5538-F2EE-E50546BFB5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39167" y="3055001"/>
                  <a:ext cx="117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F3D72C-C88C-94B8-1F5F-E1F26CCA1787}"/>
                    </a:ext>
                  </a:extLst>
                </p14:cNvPr>
                <p14:cNvContentPartPr/>
                <p14:nvPr/>
              </p14:nvContentPartPr>
              <p14:xfrm>
                <a:off x="10864527" y="3094601"/>
                <a:ext cx="104040" cy="94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F3D72C-C88C-94B8-1F5F-E1F26CCA178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55527" y="3085601"/>
                  <a:ext cx="121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F396CF7-40D3-E6A3-F1FC-5B7CF7A02C12}"/>
                    </a:ext>
                  </a:extLst>
                </p14:cNvPr>
                <p14:cNvContentPartPr/>
                <p14:nvPr/>
              </p14:nvContentPartPr>
              <p14:xfrm>
                <a:off x="11045247" y="3053921"/>
                <a:ext cx="41760" cy="121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F396CF7-40D3-E6A3-F1FC-5B7CF7A02C1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036607" y="3044921"/>
                  <a:ext cx="59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399808C-E058-3540-4F15-FEEA016D865B}"/>
                    </a:ext>
                  </a:extLst>
                </p14:cNvPr>
                <p14:cNvContentPartPr/>
                <p14:nvPr/>
              </p14:nvContentPartPr>
              <p14:xfrm>
                <a:off x="11134167" y="3116921"/>
                <a:ext cx="720" cy="12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399808C-E058-3540-4F15-FEEA016D865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25167" y="3107921"/>
                  <a:ext cx="18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84B8ADE-062B-BFC4-2C2E-701D0FC94414}"/>
                    </a:ext>
                  </a:extLst>
                </p14:cNvPr>
                <p14:cNvContentPartPr/>
                <p14:nvPr/>
              </p14:nvContentPartPr>
              <p14:xfrm>
                <a:off x="11177727" y="3039521"/>
                <a:ext cx="66240" cy="142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84B8ADE-062B-BFC4-2C2E-701D0FC944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69087" y="3030881"/>
                  <a:ext cx="83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7D1F7F9-8F58-9181-AC4E-241E6A6D5E3B}"/>
                    </a:ext>
                  </a:extLst>
                </p14:cNvPr>
                <p14:cNvContentPartPr/>
                <p14:nvPr/>
              </p14:nvContentPartPr>
              <p14:xfrm>
                <a:off x="11262687" y="3007481"/>
                <a:ext cx="117720" cy="189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7D1F7F9-8F58-9181-AC4E-241E6A6D5E3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54047" y="2998481"/>
                  <a:ext cx="135360" cy="20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05FE474-5148-0673-E218-0B8D44C00E43}"/>
                  </a:ext>
                </a:extLst>
              </p14:cNvPr>
              <p14:cNvContentPartPr/>
              <p14:nvPr/>
            </p14:nvContentPartPr>
            <p14:xfrm>
              <a:off x="11517567" y="3026921"/>
              <a:ext cx="3240" cy="21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05FE474-5148-0673-E218-0B8D44C00E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508567" y="3018281"/>
                <a:ext cx="208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61E703-3DB5-1C85-F361-EB84C3C4E31A}"/>
                  </a:ext>
                </a:extLst>
              </p14:cNvPr>
              <p14:cNvContentPartPr/>
              <p14:nvPr/>
            </p14:nvContentPartPr>
            <p14:xfrm>
              <a:off x="3169887" y="4865801"/>
              <a:ext cx="109440" cy="119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61E703-3DB5-1C85-F361-EB84C3C4E31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61247" y="4857161"/>
                <a:ext cx="127080" cy="1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74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4042-B574-5D4D-247D-B3703F0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CD67A-B466-F5F6-2663-9D0797C91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– VM</a:t>
            </a:r>
          </a:p>
          <a:p>
            <a:r>
              <a:rPr lang="en-US" dirty="0"/>
              <a:t>Node Pools – Nodes of same configuration are grouped together into node pools.</a:t>
            </a:r>
          </a:p>
          <a:p>
            <a:r>
              <a:rPr lang="en-US" dirty="0"/>
              <a:t>Pods – Pods are used to run instances of your application. 1:1 mapping of pod with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06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F228-5B28-B5DE-52C0-94C72C9C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959D-5313-DD71-3E8A-402C11A7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component security</a:t>
            </a:r>
          </a:p>
          <a:p>
            <a:r>
              <a:rPr lang="en-US" dirty="0"/>
              <a:t>Node security</a:t>
            </a:r>
          </a:p>
          <a:p>
            <a:r>
              <a:rPr lang="en-US" dirty="0"/>
              <a:t>Cluster upgrades – Cordon and drain</a:t>
            </a:r>
          </a:p>
          <a:p>
            <a:r>
              <a:rPr lang="en-US" dirty="0"/>
              <a:t>Network security</a:t>
            </a:r>
          </a:p>
          <a:p>
            <a:r>
              <a:rPr lang="en-US" dirty="0"/>
              <a:t>Kubernetes Secrets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1B4AAF6-75BB-5632-BF79-85B39A403486}"/>
                  </a:ext>
                </a:extLst>
              </p14:cNvPr>
              <p14:cNvContentPartPr/>
              <p14:nvPr/>
            </p14:nvContentPartPr>
            <p14:xfrm>
              <a:off x="8345607" y="1718321"/>
              <a:ext cx="457560" cy="5497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1B4AAF6-75BB-5632-BF79-85B39A4034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6967" y="1709681"/>
                <a:ext cx="47520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AC08142-97B4-381A-3534-9B5BF1D21DB6}"/>
                  </a:ext>
                </a:extLst>
              </p14:cNvPr>
              <p14:cNvContentPartPr/>
              <p14:nvPr/>
            </p14:nvContentPartPr>
            <p14:xfrm>
              <a:off x="5623647" y="664241"/>
              <a:ext cx="102960" cy="4806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AC08142-97B4-381A-3534-9B5BF1D21D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5007" y="655241"/>
                <a:ext cx="120600" cy="49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AD21242-73EE-90D7-2142-C6FE138914EB}"/>
              </a:ext>
            </a:extLst>
          </p:cNvPr>
          <p:cNvGrpSpPr/>
          <p:nvPr/>
        </p:nvGrpSpPr>
        <p:grpSpPr>
          <a:xfrm>
            <a:off x="5726967" y="88241"/>
            <a:ext cx="5333400" cy="3397320"/>
            <a:chOff x="5726967" y="88241"/>
            <a:chExt cx="5333400" cy="339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1BA9DBC-2E8D-4809-3DFD-4B10A8B2810A}"/>
                    </a:ext>
                  </a:extLst>
                </p14:cNvPr>
                <p14:cNvContentPartPr/>
                <p14:nvPr/>
              </p14:nvContentPartPr>
              <p14:xfrm>
                <a:off x="8387007" y="1731641"/>
                <a:ext cx="383400" cy="438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1BA9DBC-2E8D-4809-3DFD-4B10A8B281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78007" y="1723001"/>
                  <a:ext cx="40104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0621E85-057F-AA78-B7EE-E4D90ED26FDB}"/>
                    </a:ext>
                  </a:extLst>
                </p14:cNvPr>
                <p14:cNvContentPartPr/>
                <p14:nvPr/>
              </p14:nvContentPartPr>
              <p14:xfrm>
                <a:off x="8310327" y="1796441"/>
                <a:ext cx="490680" cy="361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0621E85-057F-AA78-B7EE-E4D90ED26F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01327" y="1787441"/>
                  <a:ext cx="5083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36D1276-0130-91A8-5448-8B47DE66417F}"/>
                    </a:ext>
                  </a:extLst>
                </p14:cNvPr>
                <p14:cNvContentPartPr/>
                <p14:nvPr/>
              </p14:nvContentPartPr>
              <p14:xfrm>
                <a:off x="9045447" y="1606361"/>
                <a:ext cx="337680" cy="434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36D1276-0130-91A8-5448-8B47DE6641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36447" y="1597721"/>
                  <a:ext cx="3553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74E8028-53D9-A5A2-A505-15B9AE088A2D}"/>
                    </a:ext>
                  </a:extLst>
                </p14:cNvPr>
                <p14:cNvContentPartPr/>
                <p14:nvPr/>
              </p14:nvContentPartPr>
              <p14:xfrm>
                <a:off x="8930247" y="1633721"/>
                <a:ext cx="447480" cy="412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74E8028-53D9-A5A2-A505-15B9AE088A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21607" y="1624721"/>
                  <a:ext cx="4651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634C503-F286-1441-D4DD-12B5B8A8BB7F}"/>
                    </a:ext>
                  </a:extLst>
                </p14:cNvPr>
                <p14:cNvContentPartPr/>
                <p14:nvPr/>
              </p14:nvContentPartPr>
              <p14:xfrm>
                <a:off x="9704607" y="1581881"/>
                <a:ext cx="276480" cy="444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634C503-F286-1441-D4DD-12B5B8A8BB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95607" y="1572881"/>
                  <a:ext cx="29412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4DCD4D9-6029-EB18-D467-13DDEA7D7A2A}"/>
                    </a:ext>
                  </a:extLst>
                </p14:cNvPr>
                <p14:cNvContentPartPr/>
                <p14:nvPr/>
              </p14:nvContentPartPr>
              <p14:xfrm>
                <a:off x="9594807" y="1617521"/>
                <a:ext cx="375120" cy="427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4DCD4D9-6029-EB18-D467-13DDEA7D7A2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86167" y="1608521"/>
                  <a:ext cx="3927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F257321-C8B6-6E1C-43FC-6E257FC4DA87}"/>
                    </a:ext>
                  </a:extLst>
                </p14:cNvPr>
                <p14:cNvContentPartPr/>
                <p14:nvPr/>
              </p14:nvContentPartPr>
              <p14:xfrm>
                <a:off x="10266927" y="1533281"/>
                <a:ext cx="244080" cy="426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F257321-C8B6-6E1C-43FC-6E257FC4DA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58287" y="1524641"/>
                  <a:ext cx="2617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5396FA1-8EFB-5492-AA6F-8E304788560B}"/>
                    </a:ext>
                  </a:extLst>
                </p14:cNvPr>
                <p14:cNvContentPartPr/>
                <p14:nvPr/>
              </p14:nvContentPartPr>
              <p14:xfrm>
                <a:off x="10131927" y="1579001"/>
                <a:ext cx="355320" cy="441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5396FA1-8EFB-5492-AA6F-8E30478856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23287" y="1570001"/>
                  <a:ext cx="3729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CADAE26-E88B-89B6-BEF1-591DA120649D}"/>
                    </a:ext>
                  </a:extLst>
                </p14:cNvPr>
                <p14:cNvContentPartPr/>
                <p14:nvPr/>
              </p14:nvContentPartPr>
              <p14:xfrm>
                <a:off x="10767687" y="1503761"/>
                <a:ext cx="264960" cy="364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CADAE26-E88B-89B6-BEF1-591DA12064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58687" y="1494761"/>
                  <a:ext cx="2826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B74F56-6E0E-3EB4-155F-24EF8301A463}"/>
                    </a:ext>
                  </a:extLst>
                </p14:cNvPr>
                <p14:cNvContentPartPr/>
                <p14:nvPr/>
              </p14:nvContentPartPr>
              <p14:xfrm>
                <a:off x="10569327" y="1516001"/>
                <a:ext cx="491040" cy="419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B74F56-6E0E-3EB4-155F-24EF8301A4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60327" y="1507361"/>
                  <a:ext cx="5086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1350EAF-4A4D-A19D-3A01-F00D24AB0C39}"/>
                    </a:ext>
                  </a:extLst>
                </p14:cNvPr>
                <p14:cNvContentPartPr/>
                <p14:nvPr/>
              </p14:nvContentPartPr>
              <p14:xfrm>
                <a:off x="8428407" y="1948361"/>
                <a:ext cx="86040" cy="114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1350EAF-4A4D-A19D-3A01-F00D24AB0C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19407" y="1939361"/>
                  <a:ext cx="103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6E6B730-F7CF-BEB6-285B-8C95EA3BC663}"/>
                    </a:ext>
                  </a:extLst>
                </p14:cNvPr>
                <p14:cNvContentPartPr/>
                <p14:nvPr/>
              </p14:nvContentPartPr>
              <p14:xfrm>
                <a:off x="8536407" y="1908761"/>
                <a:ext cx="191880" cy="106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6E6B730-F7CF-BEB6-285B-8C95EA3BC66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27407" y="1900121"/>
                  <a:ext cx="209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9B8820D-E418-C603-FD9D-FBDDE96A5C72}"/>
                    </a:ext>
                  </a:extLst>
                </p14:cNvPr>
                <p14:cNvContentPartPr/>
                <p14:nvPr/>
              </p14:nvContentPartPr>
              <p14:xfrm>
                <a:off x="9083607" y="1830281"/>
                <a:ext cx="73080" cy="120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B8820D-E418-C603-FD9D-FBDDE96A5C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74967" y="1821281"/>
                  <a:ext cx="907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B818857-FF86-577F-53E7-65C1B946C310}"/>
                    </a:ext>
                  </a:extLst>
                </p14:cNvPr>
                <p14:cNvContentPartPr/>
                <p14:nvPr/>
              </p14:nvContentPartPr>
              <p14:xfrm>
                <a:off x="9166767" y="1785281"/>
                <a:ext cx="157320" cy="102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B818857-FF86-577F-53E7-65C1B946C3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58127" y="1776641"/>
                  <a:ext cx="174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E431F60-29DA-94F4-B6FF-510B88F6B167}"/>
                    </a:ext>
                  </a:extLst>
                </p14:cNvPr>
                <p14:cNvContentPartPr/>
                <p14:nvPr/>
              </p14:nvContentPartPr>
              <p14:xfrm>
                <a:off x="9607047" y="1810121"/>
                <a:ext cx="114480" cy="94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E431F60-29DA-94F4-B6FF-510B88F6B1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98047" y="1801121"/>
                  <a:ext cx="13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4429F9F-1D65-61FD-E470-C08B398E7F85}"/>
                    </a:ext>
                  </a:extLst>
                </p14:cNvPr>
                <p14:cNvContentPartPr/>
                <p14:nvPr/>
              </p14:nvContentPartPr>
              <p14:xfrm>
                <a:off x="9744567" y="1772321"/>
                <a:ext cx="169920" cy="104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4429F9F-1D65-61FD-E470-C08B398E7F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35927" y="1763681"/>
                  <a:ext cx="187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D02C8AE-847E-01D7-D334-866FF9B65710}"/>
                    </a:ext>
                  </a:extLst>
                </p14:cNvPr>
                <p14:cNvContentPartPr/>
                <p14:nvPr/>
              </p14:nvContentPartPr>
              <p14:xfrm>
                <a:off x="10192767" y="1767641"/>
                <a:ext cx="285120" cy="150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D02C8AE-847E-01D7-D334-866FF9B6571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83767" y="1758641"/>
                  <a:ext cx="302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9E9A5F7-DAF6-D24D-D457-0C95B68615A5}"/>
                    </a:ext>
                  </a:extLst>
                </p14:cNvPr>
                <p14:cNvContentPartPr/>
                <p14:nvPr/>
              </p14:nvContentPartPr>
              <p14:xfrm>
                <a:off x="10707567" y="1702841"/>
                <a:ext cx="78480" cy="101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9E9A5F7-DAF6-D24D-D457-0C95B68615A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698927" y="1693841"/>
                  <a:ext cx="96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9B71041-D9E8-E4F7-D14E-465DC4C669DA}"/>
                    </a:ext>
                  </a:extLst>
                </p14:cNvPr>
                <p14:cNvContentPartPr/>
                <p14:nvPr/>
              </p14:nvContentPartPr>
              <p14:xfrm>
                <a:off x="10798287" y="1685921"/>
                <a:ext cx="153000" cy="117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9B71041-D9E8-E4F7-D14E-465DC4C669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789287" y="1676921"/>
                  <a:ext cx="170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9E2486F-0006-84D5-B826-04DF92FDC2F7}"/>
                    </a:ext>
                  </a:extLst>
                </p14:cNvPr>
                <p14:cNvContentPartPr/>
                <p14:nvPr/>
              </p14:nvContentPartPr>
              <p14:xfrm>
                <a:off x="8472327" y="2159321"/>
                <a:ext cx="128160" cy="349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9E2486F-0006-84D5-B826-04DF92FDC2F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63327" y="2150321"/>
                  <a:ext cx="1458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04746F2-49DF-9758-A2D7-82B7572F3B4B}"/>
                    </a:ext>
                  </a:extLst>
                </p14:cNvPr>
                <p14:cNvContentPartPr/>
                <p14:nvPr/>
              </p14:nvContentPartPr>
              <p14:xfrm>
                <a:off x="8411127" y="2622641"/>
                <a:ext cx="54720" cy="215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04746F2-49DF-9758-A2D7-82B7572F3B4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02487" y="2613641"/>
                  <a:ext cx="723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5E46E65-1E3B-55EC-CF8A-F623960481B3}"/>
                    </a:ext>
                  </a:extLst>
                </p14:cNvPr>
                <p14:cNvContentPartPr/>
                <p14:nvPr/>
              </p14:nvContentPartPr>
              <p14:xfrm>
                <a:off x="8533167" y="2770961"/>
                <a:ext cx="32040" cy="58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5E46E65-1E3B-55EC-CF8A-F623960481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24527" y="2761961"/>
                  <a:ext cx="496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598F261-2D01-8451-89D0-BA2BF9B69F8B}"/>
                    </a:ext>
                  </a:extLst>
                </p14:cNvPr>
                <p14:cNvContentPartPr/>
                <p14:nvPr/>
              </p14:nvContentPartPr>
              <p14:xfrm>
                <a:off x="8648727" y="2626241"/>
                <a:ext cx="57960" cy="219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598F261-2D01-8451-89D0-BA2BF9B69F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39727" y="2617241"/>
                  <a:ext cx="756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B06D394-6884-F4B1-E043-C31B036925C8}"/>
                    </a:ext>
                  </a:extLst>
                </p14:cNvPr>
                <p14:cNvContentPartPr/>
                <p14:nvPr/>
              </p14:nvContentPartPr>
              <p14:xfrm>
                <a:off x="8756367" y="2692841"/>
                <a:ext cx="57600" cy="96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B06D394-6884-F4B1-E043-C31B036925C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47367" y="2684201"/>
                  <a:ext cx="75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A3793FF-8AB4-99A3-843F-EC644739967D}"/>
                    </a:ext>
                  </a:extLst>
                </p14:cNvPr>
                <p14:cNvContentPartPr/>
                <p14:nvPr/>
              </p14:nvContentPartPr>
              <p14:xfrm>
                <a:off x="9171087" y="2130521"/>
                <a:ext cx="114840" cy="286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A3793FF-8AB4-99A3-843F-EC644739967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62087" y="2121521"/>
                  <a:ext cx="1324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653E823-7D48-F3A8-3299-BBC336E06558}"/>
                    </a:ext>
                  </a:extLst>
                </p14:cNvPr>
                <p14:cNvContentPartPr/>
                <p14:nvPr/>
              </p14:nvContentPartPr>
              <p14:xfrm>
                <a:off x="9177207" y="2586281"/>
                <a:ext cx="78840" cy="214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653E823-7D48-F3A8-3299-BBC336E0655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68207" y="2577281"/>
                  <a:ext cx="96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DEA1BFD-8C30-95B7-F850-228F0E39AE96}"/>
                    </a:ext>
                  </a:extLst>
                </p14:cNvPr>
                <p14:cNvContentPartPr/>
                <p14:nvPr/>
              </p14:nvContentPartPr>
              <p14:xfrm>
                <a:off x="9294567" y="2707601"/>
                <a:ext cx="42120" cy="84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DEA1BFD-8C30-95B7-F850-228F0E39AE9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85567" y="2698961"/>
                  <a:ext cx="597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D55475-3ED4-12B8-6E80-EBACB7838470}"/>
                    </a:ext>
                  </a:extLst>
                </p14:cNvPr>
                <p14:cNvContentPartPr/>
                <p14:nvPr/>
              </p14:nvContentPartPr>
              <p14:xfrm>
                <a:off x="9391407" y="2530841"/>
                <a:ext cx="64440" cy="276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D55475-3ED4-12B8-6E80-EBACB783847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82767" y="2521841"/>
                  <a:ext cx="82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589F4FB-4923-3AD2-8DEB-4A3D9C7D64DC}"/>
                    </a:ext>
                  </a:extLst>
                </p14:cNvPr>
                <p14:cNvContentPartPr/>
                <p14:nvPr/>
              </p14:nvContentPartPr>
              <p14:xfrm>
                <a:off x="9467727" y="2637401"/>
                <a:ext cx="113760" cy="119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589F4FB-4923-3AD2-8DEB-4A3D9C7D64D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58727" y="2628761"/>
                  <a:ext cx="131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35A175-77C9-73B6-0231-F0023B30A7A3}"/>
                    </a:ext>
                  </a:extLst>
                </p14:cNvPr>
                <p14:cNvContentPartPr/>
                <p14:nvPr/>
              </p14:nvContentPartPr>
              <p14:xfrm>
                <a:off x="9156687" y="2697521"/>
                <a:ext cx="45720" cy="34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35A175-77C9-73B6-0231-F0023B30A7A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47687" y="2688881"/>
                  <a:ext cx="63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9515726-ABE6-7A5C-E3EF-138AD3A62104}"/>
                    </a:ext>
                  </a:extLst>
                </p14:cNvPr>
                <p14:cNvContentPartPr/>
                <p14:nvPr/>
              </p14:nvContentPartPr>
              <p14:xfrm>
                <a:off x="9194127" y="2666561"/>
                <a:ext cx="29160" cy="32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9515726-ABE6-7A5C-E3EF-138AD3A6210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85487" y="2657561"/>
                  <a:ext cx="468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943AFD7-8032-1872-2E1E-1C5796FEBF39}"/>
                    </a:ext>
                  </a:extLst>
                </p14:cNvPr>
                <p14:cNvContentPartPr/>
                <p14:nvPr/>
              </p14:nvContentPartPr>
              <p14:xfrm>
                <a:off x="8065167" y="1161041"/>
                <a:ext cx="912960" cy="1878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943AFD7-8032-1872-2E1E-1C5796FEBF3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56527" y="1152401"/>
                  <a:ext cx="930600" cy="18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93C04B9-79F5-24F6-CEAE-DC1AD7EC350D}"/>
                    </a:ext>
                  </a:extLst>
                </p14:cNvPr>
                <p14:cNvContentPartPr/>
                <p14:nvPr/>
              </p14:nvContentPartPr>
              <p14:xfrm>
                <a:off x="8214567" y="2526881"/>
                <a:ext cx="726840" cy="526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93C04B9-79F5-24F6-CEAE-DC1AD7EC350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05567" y="2518241"/>
                  <a:ext cx="74448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F8D4674-1968-BEA0-9CFE-11538C7197D0}"/>
                    </a:ext>
                  </a:extLst>
                </p14:cNvPr>
                <p14:cNvContentPartPr/>
                <p14:nvPr/>
              </p14:nvContentPartPr>
              <p14:xfrm>
                <a:off x="8527407" y="2216201"/>
                <a:ext cx="1394280" cy="1156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F8D4674-1968-BEA0-9CFE-11538C7197D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18767" y="2207201"/>
                  <a:ext cx="1411920" cy="11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F98BA1C-1F6C-4544-49DD-9D42B028F726}"/>
                    </a:ext>
                  </a:extLst>
                </p14:cNvPr>
                <p14:cNvContentPartPr/>
                <p14:nvPr/>
              </p14:nvContentPartPr>
              <p14:xfrm>
                <a:off x="8461167" y="2169401"/>
                <a:ext cx="1872720" cy="1316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F98BA1C-1F6C-4544-49DD-9D42B028F72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52167" y="2160761"/>
                  <a:ext cx="189036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EE5745F-CE69-C14A-015C-BB64457774A8}"/>
                    </a:ext>
                  </a:extLst>
                </p14:cNvPr>
                <p14:cNvContentPartPr/>
                <p14:nvPr/>
              </p14:nvContentPartPr>
              <p14:xfrm>
                <a:off x="5754687" y="658841"/>
                <a:ext cx="144000" cy="205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EE5745F-CE69-C14A-015C-BB64457774A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46047" y="650201"/>
                  <a:ext cx="161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87E7573-4990-5803-59EF-F4D2114137DA}"/>
                    </a:ext>
                  </a:extLst>
                </p14:cNvPr>
                <p14:cNvContentPartPr/>
                <p14:nvPr/>
              </p14:nvContentPartPr>
              <p14:xfrm>
                <a:off x="5972127" y="664961"/>
                <a:ext cx="246960" cy="124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87E7573-4990-5803-59EF-F4D2114137D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63127" y="656321"/>
                  <a:ext cx="264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E4297CA-0765-5F1C-A8F6-AEAF0445BC44}"/>
                    </a:ext>
                  </a:extLst>
                </p14:cNvPr>
                <p14:cNvContentPartPr/>
                <p14:nvPr/>
              </p14:nvContentPartPr>
              <p14:xfrm>
                <a:off x="5726967" y="452561"/>
                <a:ext cx="718560" cy="600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E4297CA-0765-5F1C-A8F6-AEAF0445BC4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18327" y="443921"/>
                  <a:ext cx="73620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15CD34B-CEEA-6AC7-67A4-689647654CA0}"/>
                    </a:ext>
                  </a:extLst>
                </p14:cNvPr>
                <p14:cNvContentPartPr/>
                <p14:nvPr/>
              </p14:nvContentPartPr>
              <p14:xfrm>
                <a:off x="6173727" y="1137641"/>
                <a:ext cx="19800" cy="158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15CD34B-CEEA-6AC7-67A4-689647654CA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65087" y="1128641"/>
                  <a:ext cx="37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2BA7AA0-E03A-D62A-C1BE-E365E3DC6F45}"/>
                    </a:ext>
                  </a:extLst>
                </p14:cNvPr>
                <p14:cNvContentPartPr/>
                <p14:nvPr/>
              </p14:nvContentPartPr>
              <p14:xfrm>
                <a:off x="6107487" y="1249601"/>
                <a:ext cx="178200" cy="79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2BA7AA0-E03A-D62A-C1BE-E365E3DC6F4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98487" y="1240601"/>
                  <a:ext cx="1958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4EA39EC-7CB7-DE11-6C19-EB370C120587}"/>
                    </a:ext>
                  </a:extLst>
                </p14:cNvPr>
                <p14:cNvContentPartPr/>
                <p14:nvPr/>
              </p14:nvContentPartPr>
              <p14:xfrm>
                <a:off x="6132687" y="1497641"/>
                <a:ext cx="65520" cy="232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4EA39EC-7CB7-DE11-6C19-EB370C12058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23687" y="1489001"/>
                  <a:ext cx="83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3A039FD-0F89-CB19-C767-A2D514288269}"/>
                    </a:ext>
                  </a:extLst>
                </p14:cNvPr>
                <p14:cNvContentPartPr/>
                <p14:nvPr/>
              </p14:nvContentPartPr>
              <p14:xfrm>
                <a:off x="6301887" y="1548041"/>
                <a:ext cx="67680" cy="115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3A039FD-0F89-CB19-C767-A2D51428826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92887" y="1539041"/>
                  <a:ext cx="85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7C54691-25D1-FECD-5106-7A247BC2266D}"/>
                    </a:ext>
                  </a:extLst>
                </p14:cNvPr>
                <p14:cNvContentPartPr/>
                <p14:nvPr/>
              </p14:nvContentPartPr>
              <p14:xfrm>
                <a:off x="6455967" y="1325201"/>
                <a:ext cx="79200" cy="289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7C54691-25D1-FECD-5106-7A247BC2266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47327" y="1316561"/>
                  <a:ext cx="968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05CE6CD-2794-227C-0096-4081164F8490}"/>
                    </a:ext>
                  </a:extLst>
                </p14:cNvPr>
                <p14:cNvContentPartPr/>
                <p14:nvPr/>
              </p14:nvContentPartPr>
              <p14:xfrm>
                <a:off x="6610047" y="1424921"/>
                <a:ext cx="24480" cy="133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05CE6CD-2794-227C-0096-4081164F849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01047" y="1415921"/>
                  <a:ext cx="42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462DF39-5A3F-1FA9-CD81-DE38773F15CC}"/>
                    </a:ext>
                  </a:extLst>
                </p14:cNvPr>
                <p14:cNvContentPartPr/>
                <p14:nvPr/>
              </p14:nvContentPartPr>
              <p14:xfrm>
                <a:off x="5941167" y="1217561"/>
                <a:ext cx="903240" cy="713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462DF39-5A3F-1FA9-CD81-DE38773F15C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32167" y="1208921"/>
                  <a:ext cx="92088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21ECE82-60E3-93A3-0690-C949725F3860}"/>
                    </a:ext>
                  </a:extLst>
                </p14:cNvPr>
                <p14:cNvContentPartPr/>
                <p14:nvPr/>
              </p14:nvContentPartPr>
              <p14:xfrm>
                <a:off x="5969967" y="1190201"/>
                <a:ext cx="826920" cy="737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21ECE82-60E3-93A3-0690-C949725F386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60967" y="1181561"/>
                  <a:ext cx="84456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D245EC6-4A27-3660-7DD1-9978ABBC58FB}"/>
                    </a:ext>
                  </a:extLst>
                </p14:cNvPr>
                <p14:cNvContentPartPr/>
                <p14:nvPr/>
              </p14:nvContentPartPr>
              <p14:xfrm>
                <a:off x="6999927" y="734441"/>
                <a:ext cx="955800" cy="629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D245EC6-4A27-3660-7DD1-9978ABBC58F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90927" y="725441"/>
                  <a:ext cx="97344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902766-4655-A743-FF74-1591EC0421CD}"/>
                    </a:ext>
                  </a:extLst>
                </p14:cNvPr>
                <p14:cNvContentPartPr/>
                <p14:nvPr/>
              </p14:nvContentPartPr>
              <p14:xfrm>
                <a:off x="7831527" y="304241"/>
                <a:ext cx="115200" cy="77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902766-4655-A743-FF74-1591EC0421C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22887" y="295601"/>
                  <a:ext cx="132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D037603-6969-E690-EE45-D4AB5CC069E6}"/>
                    </a:ext>
                  </a:extLst>
                </p14:cNvPr>
                <p14:cNvContentPartPr/>
                <p14:nvPr/>
              </p14:nvContentPartPr>
              <p14:xfrm>
                <a:off x="7978047" y="270401"/>
                <a:ext cx="280440" cy="107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D037603-6969-E690-EE45-D4AB5CC069E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69047" y="261761"/>
                  <a:ext cx="2980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93A2E43-28E5-8994-75D8-2DE64E6A0C77}"/>
                    </a:ext>
                  </a:extLst>
                </p14:cNvPr>
                <p14:cNvContentPartPr/>
                <p14:nvPr/>
              </p14:nvContentPartPr>
              <p14:xfrm>
                <a:off x="7825047" y="88241"/>
                <a:ext cx="642600" cy="527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93A2E43-28E5-8994-75D8-2DE64E6A0C7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16407" y="79241"/>
                  <a:ext cx="66024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9F83103-15DC-A491-9EAC-5EFE8C1712F2}"/>
                    </a:ext>
                  </a:extLst>
                </p14:cNvPr>
                <p14:cNvContentPartPr/>
                <p14:nvPr/>
              </p14:nvContentPartPr>
              <p14:xfrm>
                <a:off x="8113767" y="326561"/>
                <a:ext cx="14040" cy="40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9F83103-15DC-A491-9EAC-5EFE8C1712F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05127" y="317921"/>
                  <a:ext cx="31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7015181-AD03-D746-8111-513CD4E68BAC}"/>
                    </a:ext>
                  </a:extLst>
                </p14:cNvPr>
                <p14:cNvContentPartPr/>
                <p14:nvPr/>
              </p14:nvContentPartPr>
              <p14:xfrm>
                <a:off x="6075447" y="716441"/>
                <a:ext cx="2124360" cy="1379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7015181-AD03-D746-8111-513CD4E68BA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66807" y="707441"/>
                  <a:ext cx="2142000" cy="139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553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94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172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Azure Kubernetes Service</vt:lpstr>
      <vt:lpstr>Container</vt:lpstr>
      <vt:lpstr>Azure Kubernetes Service</vt:lpstr>
      <vt:lpstr>Kubernetes Cluster Architecture</vt:lpstr>
      <vt:lpstr>Terminologies</vt:lpstr>
      <vt:lpstr>AKS Security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Kubernetes Service</dc:title>
  <dc:creator>Ayush Rathi</dc:creator>
  <cp:lastModifiedBy>Ayush Rathi</cp:lastModifiedBy>
  <cp:revision>16</cp:revision>
  <dcterms:created xsi:type="dcterms:W3CDTF">2022-05-14T03:44:44Z</dcterms:created>
  <dcterms:modified xsi:type="dcterms:W3CDTF">2023-10-08T04:49:21Z</dcterms:modified>
</cp:coreProperties>
</file>