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77" r:id="rId16"/>
    <p:sldId id="270" r:id="rId17"/>
    <p:sldId id="269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1920,'-3'-15'2779,"0"2"3720,129 217-4094,-86-136-1899,-32-55-408,16 30 482,3-1-1,1-1 1,43 47 0,-40-55 3040,-29-36-3518,1 0 0,-1 0 0,0 0-1,-1 0 1,1 0 0,0 0 0,-1 0 0,0-1 0,0 1 0,0 0 0,1-6 0,3-41 384,-5 38-396,2-248 1115,-3 138-774,0 105-577,0 0 0,-6-29 0,1 34-651,-5 15-5769,-3 7 5351,7 1-3860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2368 900,'-47'4'2639,"-30"3"2073,75-6-4362,-24 2 1473,23-2-1129,11-2-598,321-35 380,3-27-274,-331 63-202,250-62 120,-152 36-79,50-20 10,-84 25-35,217-88 56,-164 54-22,165-105 0,90-94-2,-360 245-47,293-232 38,-257 196-33,-2-3 1,-2-2 0,69-101-1,-77 96 0,-3-2-1,-2-1 0,-3-2 0,22-65 0,30-155 8,-68 234-15,-5 19 0,8-53 0,15-117-1397,-31 194 1063,-1 0-1138,-3-9 739,3 8-553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1596,'0'0'698,"8"-1"236,-4 2 2277,-3 0-2951,1 1 1,0-1-1,-1 1 1,0 0-1,1 0 1,-1 0 0,0 0-1,0 0 1,0 0-1,0 0 1,0 0-1,-1 0 1,1 0-1,0 0 1,-1 5 0,6 44 729,-5-33-387,1-3-410,0 0 0,1 0 1,1-1-1,0 1 0,1-1 0,0 0 0,1 0 0,10 17 0,-14-29-171,-1 0 0,0 0 0,1 0 0,0 0 0,-1-1 0,1 1 0,0 0 0,0-1 0,0 1 0,0-1 0,0 0 0,0 0 0,0 0 0,0 0 0,1 0 0,-1 0 0,0 0 0,0-1 0,3 1 0,-1-1-4,0 0 0,0 0 0,-1 0 1,1-1-1,0 0 0,-1 0 0,1 0 0,-1 0 0,1 0 1,-1-1-1,5-2 0,4-3 9,0-2-1,0 0 1,0 0 0,19-22 0,23-28 6,-54 59-34,1 0 1,-1-1-1,1 1 1,-1 0-1,1 0 1,-1 0-1,1 0 1,-1-1-1,1 1 1,-1 0-1,1 0 1,-1 0-1,1 0 1,-1 0-1,1 0 1,-1 0-1,0 0 1,1 1-1,-1-1 0,1 0 1,-1 0-1,1 0 1,-1 0-1,1 1 1,-1-1-1,1 0 1,-1 0-1,0 1 1,1-1-1,-1 0 1,0 1-1,1 0 1,18 18 23,-2-2-6,-13-14-7,1 0 1,-1-1-1,1 0 0,-1 0 1,1 0-1,0-1 1,0 1-1,9 0 1,-12-1-6,0-1 0,0-1 0,0 1 0,0 0 0,0 0 0,0-1 0,0 1 0,0-1 0,0 0 0,0 1 0,0-1 0,0 0 0,0 0 1,-1 0-1,1 0 0,0-1 0,-1 1 0,1 0 0,-1-1 0,2-1 0,0 0 0,0-1-1,-1 1 1,0-1-1,1 1 1,-2-1-1,1 0 1,0 0-1,1-6 1,2-12 2,-1 0 0,-1-1 0,-2 1 0,0-1 1,-3-35-1,-4 4 85,4 26 64,2 25-135,-1 1 9,-2-4-35,3 6 7,0 0 1,0 0-1,0 0 0,0 0 0,0 0 1,0 0-1,-1 0 0,1 0 1,0 0-1,0 0 0,0 0 1,0 0-1,0 0 0,0 0 0,0 0 1,0 0-1,-1 0 0,1 0 1,0 0-1,0 0 0,0 0 0,0 0 1,0 0-1,0 0 0,0 0 1,0 0-1,-1 0 0,1 0 1,0 0-1,0 0 0,0 0 0,0 0 1,0 0-1,0 0 0,0 1 1,0-1-1,0 0 0,0 0 0,0 0 1,0 0-1,-1 0 0,1 0 1,0 0-1,0 0 0,0 0 1,0 1-1,0-1 0,0 0 0,0 0 1,0 0-1,0 0 0,0 0 1,0 0-1,0 0 0,0 0 1,0 1-1,0-1 0,-5 15 6,1 0-1,1 1 1,0 0 0,0 0 0,1 22-1,7 88 48,-2-51 79,-2-73-103,-1-2-29,0 0-1,0 0 1,0 0 0,1 0-1,-1 0 1,0 0 0,0 0-1,0 0 1,1 0 0,-1 0-1,0 1 1,0-1-1,0 0 1,1 0 0,-1 0-1,0 0 1,0 0 0,0 0-1,0 0 1,1 1 0,-1-1-1,0 0 1,0 0 0,0 0-1,0 0 1,0 1-1,0-1 1,1 0 0,-1 0-1,0 1 1,0-1 1,0 0 0,0 1 0,1-1 0,-1 0 0,0 1 0,0-1 0,1 0 0,-1 1 0,0-1 0,1 0 0,-1 1 1,0-1-1,1 0 0,-1 0 0,0 0 0,1 1 0,-1-1 0,0 0 0,1 0 0,-1 0 0,1 0 0,-1 0 0,0 0 0,1 0 0,0 0 0,5 1 28,202 34 327,-194-31-364,-6 1 33,-8-5-24,1 0 0,-1 0 0,0 0 0,0 0 0,0 1 0,0-1 0,0 0 0,0 0 0,0 0 0,0 0 0,0 0 0,0 0 0,0 1 0,0-1 0,1 0 0,-1 0 0,0 0 0,0 0 0,0 0 0,0 1 0,0-1 0,0 0 0,0 0 0,0 0 0,0 0 0,-1 0 0,1 0 0,0 1 0,0-1 0,0 0 0,0 0 0,0 0 0,0 0 0,0 0 0,0 0 0,0 1 0,0-1 0,0 0 0,0 0 0,-1 0 0,1 0 0,0 0 0,0 0 0,-15 12-1,14-11 0,0 0 0,-1 0-1,1-1 1,-1 1 0,1 0-1,-1-1 1,0 1 0,1-1 0,-1 1-1,0-1 1,1 0 0,-1 0-1,0 1 1,1-1 0,-1 0 0,-2-1-1,0 1 6,-11-1-90,1 0 1,0-1-1,-23-6 1,32 6-115,0 0 1,0-1-1,0 1 0,1-1 0,-1 0 1,1 0-1,-1 0 0,1-1 1,-6-6-1,6 6-551,1 0 1,0 0-1,1-1 1,-1 1 0,-2-7-1,4 7-2288,1-12 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1620,'0'0'2772,"-2"-8"-1976,2 6-292,0 9 2575,29 152-467,56 179 0,-56-246-1712,0-2-3749,-29-88 1842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1744,'5'-7'1259,"0"8"2099,-1 2-3173,0 1 1,0 1-1,0-1 0,-1 1 0,0-1 1,0 1-1,0 0 0,0 0 0,-1 0 1,3 9-1,19 64 945,-21-65-957,13 71 1159,-10-46-2001,2 0-4201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1340,'1'-11'2368,"0"-4"-299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1208,'7'-9'10239,"-11"3"-8037,2-2-3689,25-2 1901,-12 9-375,-1 0-1,1 0 0,0 1 0,-1 1 0,1 0 0,-1 0 0,1 1 0,-1 0 0,1 1 0,-1 0 0,0 0 0,0 2 0,-1-1 0,11 7 0,-17-10-20,-1 1-1,0-1 1,1 1 0,-1-1-1,0 1 1,0 0 0,0 0-1,0 0 1,0 0-1,-1 0 1,1 0 0,-1 0-1,1 1 1,-1-1 0,2 5-1,-3-5 22,-1 1-5,-1 0-24,-1 1 0,1-1 0,-1 1 1,0-1-1,0 0 0,0 0 0,0 0 0,0-1 0,-1 1 0,1-1 1,-1 1-1,-5 1 0,3-1-29,-26 8-803,30-11 404,-5 2 11,3 0-891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12 884,'0'0'1188,"-7"-9"3329,5 8-4344,0 1 1,1-1-1,-1 1 1,0 0 0,0 0-1,0 0 1,1 0-1,-1 0 1,0 0-1,0 0 1,0 1 0,1-1-1,-1 1 1,0-1-1,1 1 1,-3 1 0,0 0 53,1 0 1,-1 0 0,1 1-1,0 0 1,0-1 0,-6 7-1,3-1 78,-1 1-1,2 0 0,-1 0 1,-8 20-1,11-21-200,0 0 1,0 0-1,1 1 0,0-1 0,1 1 1,0-1-1,0 1 0,1-1 0,0 1 1,0 0-1,1-1 0,0 1 1,1-1-1,3 11 0,-3-12-84,1-1 0,0 1 1,0-1-1,0 1 0,1-1 0,0 0 0,1-1 1,-1 1-1,1-1 0,0 0 0,0 0 0,1 0 1,-1-1-1,1 0 0,0 0 0,0 0 0,11 4 1,-9-4-277,1-1 1,0-1 0,0 1-1,-1-1 1,1-1 0,0 0-1,16 0 1,-15-1-1206,0-1-1,0 0 1,19-5 0,-8 1-1562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1284,'0'0'2196,"-1"-2"-1246,1 1-767,-1 0 0,1 0-1,0 1 1,0-1 0,0 0-1,0 0 1,0 0 0,0 0-1,0 0 1,0 0 0,0 0-1,0 0 1,0 0 0,0 0-1,1 0 1,-1 0-1,0 0 1,1 1 0,-1-1-1,2-1 1,-1-1 10,1 1-1,0 0 0,0 0 1,0 0-1,0 0 1,0 0-1,3-2 1,7-3-37,1 0 0,15-6 1,-18 9 164,-4 1-464,48-24 642,-50 24-1463,0 1 1,-1-1-1,1 0 1,0 0-1,5-7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1332,'0'0'3301,"-4"7"-1058,2 0-1881,0 1-1,1-1 1,0 0 0,0 1-1,0-1 1,1 0-1,1 1 1,1 13 0,0 9 84,0-10-46,7 39-1,-1-17-83,-3-22-170,0 0 0,1 0 1,1-1-1,13 25 0,1 5 222,-21-47-360,0-1-62,0 1 27,0-1-1,-1 1 1,1 0 0,-1-1 0,1 1 0,-1-1 0,1 1-1,-1-1 1,0 1 0,0-1 0,0 0 0,0 1 0,0-1 0,0 0-1,0 0 1,0 1 0,-1-1 0,-1 1 0,-28 15-320,26-14 271,-26 8-208,29-11 228,-4 2-49,6-2 98,0 0 1,0 0 0,0 0 0,0 0 0,0 0-1,0 0 1,0-1 0,0 1 0,0 0-1,0 0 1,0 0 0,0 0 0,0 0-1,0 0 1,0 0 0,0 0 0,0 0 0,0 0-1,0-1 1,0 1 0,0 0 0,0 0-1,0 0 1,0 0 0,0 0 0,0 0-1,0 0 1,0 0 0,0 0 0,0 0 0,0 0-1,-1 0 1,1-1 0,0 1 0,0 0-1,0 0 1,0 0 0,0 0 0,0 0-1,0 0 1,0 0 0,28-20-38,74-59 157,-59 44 437,-42 34-321,1 4-151,4 6-9,-1 0-1,-1 0 0,0 0 1,0 1-1,-1 0 1,4 17-1,7 20 56,34 70 121,-45-109-219,0 0 0,1 0 1,0-1-1,1 1 0,0-1 0,0 0 0,0-1 0,1 1 0,9 7 1,-14-13 19,0-2-42,0 0-1,0 1 0,0-1 1,0 0-1,0 0 1,-1 0-1,1 0 0,0 0 1,0 0-1,0-1 1,-1 2-4,1-1 0,-1 1 1,0 0-1,0 0 0,0 0 1,0 0-1,0-1 0,1 1 1,-1 0-1,0 0 0,0-1 1,0 1-1,0 0 0,0 0 1,0-1-1,0 1 0,0 0 1,0 0-1,0 0 0,0-1 1,0 1-1,0 0 0,0 0 1,0-1-1,0 1 1,0 0-1,0 0 0,0-1 1,-8-42 23,-3 0 0,0 1 0,-24-53 0,19 56 246,2-2 0,2 0 0,-14-83 0,26 118-229,-1 1 0,1-1-1,1 0 1,-1 0-1,1 1 1,0-1 0,0 0-1,3-6 1,-3 8-24,0 1 1,1 0-1,-1 1 0,1-1 1,0 0-1,0 0 0,0 1 1,0-1-1,0 1 0,1-1 0,-1 1 1,1 0-1,-1 0 0,1 0 1,4-2-1,-5 3-10,0 1 0,0-1 0,0 0 0,0 1 0,0-1 0,1 1 0,-1 0 0,0-1 0,0 1 0,1 0 0,-1 1 0,0-1 0,0 0 0,0 0 0,1 1 0,-1 0 0,0-1 0,0 1 0,0 0-1,0 0 1,0 0 0,3 2 0,-3-1 2,1-1 0,-1 1 0,0 0 0,0 0 0,0 0 0,0 1 0,0-1 0,0 0-1,0 1 1,-1-1 0,1 1 0,-1 0 0,0 0 0,0-1 0,1 6 0,-1-2-121,-1-1 0,0 0 1,-1 1-1,1-1 0,-1 1 1,0-1-1,0 0 1,-1 1-1,0-1 0,0 0 1,0 0-1,-3 5 0,0-2-1174,0 1-1,-1 0 1,0-1-1,-11 11 1,2-3-2121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52 1220,'-6'-16'2179,"5"14"-1659,0-1-1,0 0 1,0 0-1,1 0 1,-1 0-1,0-4 1,1 5-55,-3-7 1889,61 148 630,-6-8-2310,36 87 989,-81-204-933,0 1 0,11 14 0,-18-29-488,0 1-216,0-1 1,0 0-1,0 0 1,0 0-1,0 0 1,0 0-1,0 1 1,0-1-1,1 0 1,-1 0-1,0 0 1,0 0-1,0 0 0,0 0 1,0 0-1,0 1 1,0-1-1,1 0 1,-1 0-1,0 0 1,0 0-1,0 0 1,0 0-1,0 0 1,1 0-1,-1 0 1,0 0-1,0 0 1,0 0-1,0 0 0,0 0 1,1 0-1,-1 0 1,0 0-1,0 0 1,0 0-1,0 0 1,1 0-1,-1 0 1,0 0-1,0 0 1,0 0-1,0 0 1,0 0-1,0-1 0,1 1 1,-1 0-1,0 0 1,0 0-1,0 0 1,0 0-1,0 0 1,0 0-1,0-1 1,0 1-1,1 0 1,-1 0-1,0 0 1,0 0-1,0-1 0,4-6 68,0-1-1,0 0 0,0-1 0,-1 1 0,0 0 0,-1-1 0,0 0 0,1-13 1,4-75 248,-15-166-405,8 259 276,-2-15-3493,3 7-5737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27 152 1696,'0'0'1048,"-3"12"1680,-1-2-2010,1 1-1,1 0 1,-1 0 0,0 20 0,2 50 838,1-52-927,0-23-733,-1 50 2260,0-48-707,-3-31-1155,3 9-162,1 0-1,2-30 0,-2 44-130,0 0 2,0-1 0,0 1 0,0-1 1,0 0-1,0 1 0,0-1 0,0 1 0,1-1 0,-1 1 0,0-1 0,0 1 1,1-1-1,-1 1 0,0 0 0,1-1 0,-1 1 0,0-1 0,1 1 0,-1 0 1,0-1-1,1 1 0,-1 0 0,1-1 0,-1 1 0,1 0 0,-1 0 0,1-1 1,-1 1-1,1 0 0,-1 0 0,1 0 0,-1 0 0,1 0 0,-1 0 0,1-1 0,-1 1 1,1 1-1,0-1 0,-1 0 0,1 0 0,0 0 0,18 7 20,-18-7-23,20 9 32,-2 1 1,30 19-1,7 3 24,-37-22-31,-6-2-6,0-2 1,1 1 0,0-2-1,18 5 1,-30-9-2,-1-1 0,0 0 0,1 0 0,-1 0 0,1 0 0,-1 0 0,1 0 0,-1-1 1,1 1-1,-1 0 0,1-1 0,-1 1 0,0-1 0,1 0 0,-1 1 0,0-1 0,0 0 0,1 0 0,-1 0 0,0 0 0,0 0 0,0 0 0,0 0 0,0 0 0,0 0 0,0 0 0,-1 0 0,1-1 0,0 1 0,0 0 0,-1-1 0,1 1 1,-1-1-1,0 1 0,1 0 0,-1-2 0,2-5 90,-1 0 1,0 0 0,0 0 0,-1 0-1,0-10 1,-6-32 177,-3-1 0,-1 2 0,-20-57 0,7 25-86,22 74-651,-2-6 201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1552,'-1'7'679,"1"2"-466,1-1 0,-1 0 0,1 1 0,1-1 0,0 0 1,0 0-1,0 0 0,1 0 0,0 0 0,5 7 0,15 22 339,0-2 0,3 0-1,0-2 1,57 53 0,140 102 691,-192-164-1127,105 72 344,-109-78-375,146 99 323,80 36-4,-193-118-330,123 62 109,3-7 0,256 84 0,-214-104-95,-202-62-79,366 85 126,-303-74-116,293 55 75,102-7 27,-475-66-119,555 40 129,-391-46-84,200-30-1,-326 28-26,-1-2 0,0-2 0,84-32-1,-125 41-31,0 0-1,0 0 0,-1-1 0,1 0 0,-1 0 1,1 0-1,-1 0 0,0-1 0,0 1 1,-1-1-1,4-5 0,-5 7-236,-3-8-1199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1 491 984,'2'1'271,"-1"1"1,1 0-1,0 0 0,0-1 1,0 1-1,0-1 0,0 1 0,0-1 1,1 0-1,-1 0 0,0 0 1,1 0-1,-1 0 0,0-1 1,1 1-1,3 0 0,-2-1-100,0 0 0,0-1-1,0 1 1,0-1 0,0 1-1,0-1 1,0 0 0,0-1-1,6-2 1,-3 1-9,0-1 0,-1 0 1,1 0-1,-1-1 0,0 0 0,0 0 0,-1 0 0,0-1 1,1 0-1,6-10 0,-10 11 65,0 1 0,0-1 0,0 0 0,0 0 0,-1 0 0,0-1 0,0 1 0,0 0 0,-1 0 0,1-1 0,-1 1 0,-1 0 0,1-1 0,-2-6 0,2 11-200,0 1 0,0-1-1,0 1 1,-1-1-1,1 1 1,0-1 0,0 1-1,-1-1 1,1 1-1,0-1 1,0 1 0,-1-1-1,1 1 1,0 0-1,-1-1 1,1 1-1,-1 0 1,1-1 0,-1 1-1,1 0 1,0-1-1,-1 1 1,1 0 0,-1 0-1,1 0 1,-1-1-1,0 1 1,1 0 0,-1 0-1,1 0 1,-1 0-1,1 0 1,-1 0 0,1 0-1,-1 0 1,1 0-1,-1 0 1,1 0-1,-2 1 1,-16 6 412,15-4-395,0-1-1,0 0 1,1 1 0,-1 0-1,1 0 1,-1-1-1,1 2 1,0-1 0,0 0-1,-2 4 1,-12 35 189,14-34-198,0 0 0,0 0 0,1 0 0,0 0 0,0 1-1,1-1 1,0 0 0,0 0 0,1 1 0,0-1 0,1 0 0,0 0 0,0 0 0,0 0 0,7 13 0,-6-15-18,0 0 0,1 0 1,0-1-1,0 0 0,0 1 1,1-1-1,-1-1 0,1 1 1,0-1-1,0 0 0,1 0 1,0 0-1,-1-1 0,1 0 1,0 0-1,0 0 0,1-1 1,-1 0-1,13 2 0,-11-2-13,0-1 0,1 0 0,-1 0-1,0-1 1,1 0 0,-1-1 0,0 0-1,0 0 1,1-1 0,-1 0-1,0 0 1,0-1 0,-1 0 0,1 0-1,-1-1 1,1 0 0,-1 0 0,0-1-1,0 0 1,-1 0 0,0-1-1,0 1 1,0-2 0,0 1 0,-1 0-1,8-14 1,-6 6 0,0 0 1,-1-1-1,-1 0 0,0 0 0,-1 0 0,-1-1 1,0 0-1,1-24 0,-3-10 33,-6-69 0,-29-112 1613,33 226-1558,1 5 330,1 5-171,3 20-99,8 35-119,-1-15 23,24 86 110,-27-106-128,2 0 0,0 0 0,16 24 0,-20-39-42,0 0 0,1-1 1,0 0-1,12 12 0,-16-18-194,0 0 1,1-1-1,-1 1 1,0 0-1,1-1 1,0 0-1,0 0 1,-1 0 0,1-1-1,0 1 1,0-1-1,0 0 1,1 0-1,7 1 1,-10-2 7,-1 0 0,1 0 0,-1 0 1,1-1-1,-1 1 0,0 0 0,1-1 0,-1 1 1,1-1-1,-1 1 0,2-2 0,3-4-5382,3-5 1915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22 207 1476,'0'0'1065,"-2"0"-58,0 0-691,1 0 0,-1 0 0,1-1 0,-1 1 0,1 0 0,-1-1 0,1 1 0,-1-1 0,1 1 0,-4-3 2016,8 0-1766,4-4-257,0 0 0,1 1-1,0 0 1,0 1 0,10-6-1,51-22 746,-17 8-549,139-60 1249,-185 83-1690,1-1-442,9-4 976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1540,'0'0'1666,"-14"-2"1266,-11 0 1689,33 5-2625,5 0-1860,-1-1 0,20 1 0,77 1 181,-12 0-2226,-32-6-3436,-44 1 2559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1740,'0'0'2850,"8"7"-1085,3-4-1366,0-1 0,1 0 0,-1 0 0,1-1 0,0 0 0,-1-1 0,16-2 0,-6 1-95,306-12 1373,-306 12-2229,7 0-624,-6-3-3274,-8 1 2104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1500,'0'0'1836,"13"3"1691,5 1-2860,0 0 0,1-2-1,36 1 1,-26-1-377,290-6 1092,-182-5-3705,-105 6-1746,-20 1 1995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1528,'104'-8'5990,"-17"0"-5135,8 0-1207,-32-3-3200,-40 5 1651</inkml:trace>
  <inkml:trace contextRef="#ctx0" brushRef="#br0" timeOffset="1">1162 67 1620,'112'-21'4335,"21"6"-3353,173-13-4720,-284 26 2483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1212,'241'-37'3954,"-111"21"-3113,31-3-3596,-141 17 1471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1528,'0'0'1405,"1"2"-818,8 40 1264,5 44 0,0 113-966,-10-80-981,9 143-840,4-56 724,-12-121 936,30 154 0,-22-167-532,4 77 0,-11-85-140,-2-9-129,-5 83 0,-15 54-1540,15-175 1422,-15 218-476,15-143 927,1-12 192,-8 63 393,2-35-285,-10 119-60,1-63-344,8-66-111,-4 22-6,7-79 2,2 55-1,-2 17 77,2-80-48,5 59 1,-1-57-15,-3 49 1,-1 84 115,3-121-34,-3 61 108,-6 184 567,0-101-50,4-91-305,-5 1 0,-26 122 0,22-152-293,-5 25 88,-41 88 325,59-182-517,-3 3 24,3-5-62,0 0 0,-1 1 0,1-1 0,0 0 0,0 0 0,0 1 0,-1-1 0,1 0 0,0 0-1,0 1 1,0-1 0,0 0 0,0 1 0,0-1 0,-1 0 0,1 1 0,0-1 0,0 0 0,0 1 0,0-1-1,0 0 1,0 1 0,0-1 0,1 0 0,-1 1 0,0-1 0,0 0 0,0 1 0,0-1 0,0 0 0,0 1-1,1-1 1,6 9 40,-5-7-6,1-3 0,51-14 109,40-11-72,28 8-31,162-20-18,-158 32-46,-56 4 8,-6 0-10,-4 1-4,0-3-1,78-14 1,81-20 2,-102 19-15,155-24-532,-161 26 320,79-10-69,294 4-1002,-314 27 1078,161-7 117,-84-8 141,-213 11-13,129-4-3,10-3-11,-124 6 5,232-6 52,40-6 43,-88 1-72,-65-2-27,4-1-4,-19 3 158,337-3 459,-89 5-89,-295 7-493,76-7 4,-16 1-216,-32 4 137,-74 0-7,-29 4 12,0-2 0,44-11 1,-33 3 34,-22 2-872,-18 8 293,0 0 1,-1 0-1,1 0 1,-1-1-1,1 1 1,-1 0 0,1-1-1,-1 1 1,0-1-1,2-2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1388,'-9'21'818,"2"1"0,0 0-1,1 0 1,-4 44 0,5-34-399,-5 39 498,1 75 0,9 76 284,0-22-486,2-54-171,1 3-105,7 162 201,-3-186-467,14 169 199,-2-40-186,-9-87-91,6 146 35,-6-108-65,0 44-14,-11-183-48,1 210 53,0-209-53,-3 0 0,-15 82 0,-32 175-34,45-280 6,2 61-1,2-45-46,4 64-1177,-3-105 1106,5 111-454,-3-116 573,0 0 0,1 0 1,0 0-1,2 0 0,-1-1 0,12 23 0,24 53-7,-27-49 63,-3 1 0,11 70 0,-4-11 180,-11-68-113,1 39 1,-6-43-36,2-1 0,9 36 1,-3-23 107,-2 0 1,1 41 0,-7-71-115,6 204 805,-7-192-734,-1 12-3554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64 1208,'-5'-9'4745,"1"-5"-122,-2-3-1888,6 15-1242,-5-12-22,4 6-322,1 8-1136,0 0 1,0 0 0,0 0 0,0 0 0,0 0 0,0 0 0,0 0 0,0 0-1,0 0 1,0 0 0,0 1 0,0-1 0,0 0 0,0 0 0,0 0-1,0 0 1,0 0 0,0 0 0,0 0 0,0 0 0,1 0 0,-1 0 0,0 0-1,0 0 1,0 0 0,0 0 0,0 0 0,0 0 0,0 0 0,0 0-1,0 0 1,0 0 0,0 0 0,0 0 0,0 0 0,0 0 0,0 0-1,0 0 1,0 0 0,0 0 0,0 0 0,1-1 0,-1 1 0,0 0 0,0 0-1,0 0 1,0 0 0,0 0 0,0 0 0,0 0 0,0 0 0,0 0-1,0 0 1,18 30 54,-1 0 0,17 44 1,-2-5-22,24 40 46,26 51 413,-53-108-305,-18-35 6,12 28 0,-3-4 944,-19-40-952,2 5 238,-1-3 154,-2-5 870,-47-190-1152,20-15-347,10 21-4374,15 168 1406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1408 1160,'6'9'521,"1"0"1,0-1-1,0 0 1,1 0-1,0-1 0,1 0 1,14 9-1,7 2 330,34 14-1,-28-16-350,138 59 807,-119-53-947,136 42 359,-142-49-575,80 21 339,188 26-1,168-17 62,3-42-263,-249-9-154,293-47 0,1-40-42,21-33-84,-551 126-1,397-112-226,-64-12-118,-245 84 200,-1-3-1,-3-5 1,141-101-1,-38-4-35,-145 112 111,77-93 1,2-28 4,54-67 340,-83 104 35,-81 105-258,-2-2-1,-1 1 1,-1-1-1,12-34 1,-15 14-550,-7 41 403,0-1-1,-1 0 0,1 1 0,0-1 0,0 1 0,-1-1 0,1 1 1,0-1-1,-1 1 0,0-1 0,1 1 0,-1 0 0,0-1 1,-2-1-1,-5-7-3757,-5-2 1310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1904,'27'98'6087,"18"50"-3362,-21-71-1156,-3-6 2966,-30-188-3614,10 64-572,1 12-121,-2 40-225,0 1 0,0 0 1,0-1-1,0 1 0,0-1 0,0 1 0,0 0 0,0-1 0,1 1 0,-1 0 0,0-1 0,0 1 0,0 0 0,0 0 0,0-1 0,1 1 1,-1 0-1,0-1 0,0 1 0,1 0 0,-1 0 0,0-1 0,0 1 0,1 0 0,-1 0 0,0 0 0,1 0 0,-1-1 0,0 1 0,1 0 0,-1 0 1,1 0-1,14 1 68,9 8-32,36 22 185,-59-31 244,0-1-393,1-2-48,1 0 0,-2 0 0,1 1 0,0-1 0,-1-1 0,1 1 0,-1 0 0,0 0 0,0 0 0,1-5 0,6-42 108,-4 18-64,1 11-26,0 0-1,11-28 0,-14 44-40,0-1 0,0 1 0,1 0 1,0 0-1,0 0 0,0 1 0,1-1 0,-1 1 0,1 0 0,0 0 1,1 0-1,-1 0 0,1 1 0,6-5 0,-8 7-2,0 0-1,0 0 0,0 0 1,0 1-1,0-1 1,0 1-1,0-1 1,0 1-1,0 0 0,0 0 1,0 1-1,0-1 1,0 1-1,0-1 1,0 1-1,0 0 0,0 0 1,0 0-1,0 0 1,-1 1-1,5 2 1,1 1-2,-1 1 0,1 0 0,-1 0 0,0 0 0,10 14 0,-11-13-83,-1 1 0,0 0 1,0 0-1,-1 0 1,0 1-1,0 0 1,-1 0-1,0 0 1,-1 0-1,0 0 1,0 0-1,-1 1 1,0-1-1,-1 1 1,0-1-1,-2 15 1,1-14-744,-1 0 0,-1 0 0,-5 17 0,4-18-897,0 0 0,-1-1 0,-10 17 0,7-13-2161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55 356 1684,'-54'-14'9043,"59"13"-8788,160-29 661,-57 12-618,1-2-113,380-89 435,-419 88-503,-21 8 627,-2-2 1,91-42-1,-97 30 732,-39 26-1377,30-23 619,-28 22-734,5-1 37,-8 3-19,-1 1 0,1-1-1,0 1 1,-1-1 0,1 1 0,-1 0-1,1-1 1,-1 1 0,1 0 0,-1 0-1,0-1 1,1 1 0,-1 0 0,0 0-1,0-1 1,1 1 0,-1 0 0,0 0 0,0 0-1,61 332 315,-37-185-132,35 295 11,-54-384-1238,-5 96-1,-2-136 34,0-1 0,-7 30 0,-2-14-4884,5-22 2534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56 912,'-6'-20'2204,"6"19"-1568,-1-1-22,-9-31 6110,10 42-6454,21 240 1442,-7-102-897,-1-5-154,22 305 784,-35-427-1342,2-1 0,0 1 0,2 0 0,9 33 0,-12-52-94,0 1 1,0 0-1,0-1 1,0 0-1,0 1 1,0-1 0,0 0-1,0 1 1,0-1-1,1 0 1,-1 0-1,1 0 1,-1 0 0,1 0-1,-1-1 1,1 1-1,-1 0 1,1-1-1,0 1 1,-1-1 0,1 1-1,0-1 1,-1 0-1,1 0 1,3 0-1,4 0 2,1 0 0,-1-1 0,14-3 0,-13 2 15,157-24 80,116-22-64,-16-4-12,-136 19 26,73-16-36,-77 27 269,-104 18 190,-21 3-304,33-2 534,-33 3-1021,1-1 519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4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9 329 912,'0'0'1476,"-8"5"1735,7-4-3149,1-1 1,0 0-1,0 1 0,0-1 0,0 0 0,0 0 1,0 1-1,0-1 0,0 0 0,0 1 1,0-1-1,0 0 0,0 1 0,0-1 0,1 0 1,-1 0-1,0 1 0,0-1 0,0 0 1,0 0-1,0 1 0,1-1 0,-1 0 0,0 0 1,0 1-1,0-1 0,1 0 0,-1 0 1,0 0-1,0 0 0,1 1 0,-1-1 0,0 0 1,0 0-1,1 0 0,15 2 614,23-10-666,-35 7 180,274-89 527,-99 27-545,102-37-268,-117 39-1263,-101 39-1448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4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41 350 1540,'-36'12'2541,"34"-11"-1824,0-1-415,108-34 2093,493-186-436,-335 128-235,-220 80-336,-43 11-1216,6-2-501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97 1108,'-22'4'761,"0"2"-1,0 0 1,-31 15-1,39-14-592,0 1-1,1 0 1,0 1-1,0 1 1,1 0 0,0 0-1,1 2 1,0-1-1,1 1 1,1 1-1,-1 0 1,-11 23-1,0 3-6,3 1-1,1 1 1,-15 55 0,-18 127 188,42-170-277,2 1 0,2 0 0,3 1 0,2-1 0,2 0 0,3 0-1,24 98 1,-10-87 39,4-2 0,2 0 0,58 99 0,-55-116-30,1 0 0,3-3 0,1 0 1,40 37-1,-11-19 64,101 75 0,-129-111-105,1-2 0,1-1 0,0-2 0,80 29 0,-47-25-9,141 41 52,-173-56-67,69 13 27,-51-15-30,96 11 17,-117-16-23,1-1 1,48-6-1,-48-1 4,-1 0 1,1-3-1,-1-1 1,-1-1-1,0-2 1,0-2-1,-2-1 1,46-29-1,-43 22 5,-1-3-1,-2 0 0,0-2 1,-2-2-1,-2 0 1,0-2-1,24-38 1,-34 41-11,0-1 0,-2-1 0,-2-1 0,-1 0 0,-1-1 0,-2 0 0,-1-1 0,-2 0 0,-1 0 0,3-59 0,-10 47 17,-1 0 1,-2 1-1,-19-82 1,-52-131 80,48 179-66,-3 0-1,-49-86 0,58 127 9,-2 1 0,-1 1 0,-2 1 0,-2 1 0,0 2 0,-37-32 0,37 40-34,-43-36 30,4 11 10,-116-64-1,123 84-46,0 2 0,-86-24 0,102 39-6,-1 1-1,0 3 1,0 2 0,-58-1 0,29 7-6,0 3 0,1 3 1,0 4-1,1 3 0,0 3 1,0 3-1,-122 50 0,158-51 3,2 1 0,-1 1-1,2 2 1,1 2 0,-39 36-1,39-28 6,1 2-1,2 1 0,-27 41 0,19-18 10,-40 84 0,60-103-7,1 0-1,3 0 1,1 2 0,2-1 0,-7 52-1,11-28 58,2-1-1,8 114 1,3-114-16,3-1 1,2-1-1,4 0 0,2 0 0,2-2 1,3 0-1,3-2 0,2 0 0,39 57 1,-47-83-17,1-1 0,1-2 0,41 42 0,-2-12 2,3-2 1,2-3-1,3-3 1,83 45-1,-71-48 8,129 53 1,-155-78-37,1-3 1,0-2-1,103 17 1,-125-33 3,1 0-1,0-3 1,-1-1 0,1-1 0,38-10 0,-22 2 1,0-3-1,-1-1 1,68-33-1,-44 11 0,101-67-1,-127 71 8,83-78-1,28-56-26,-129 130 29,-1-1 0,41-75 0,-60 95 42,0-1-1,-2 0 0,0 0 1,-1-1-1,-1 0 0,-1 0 1,-1 0-1,0-1 0,-2 1 1,-1-24-1,-2 17 43,-1 0 0,-2 1 0,-1-1 0,-10-32 0,-43-106 259,23 81-164,-56-99 0,-6 2 85,3 5-63,-74-85-11,161 254-199,-129-164 18,104 137-16,-1 1 0,-60-48 1,79 71-8,-1 2 1,0 0-1,-1 0 0,0 1 1,0 1-1,-1 1 1,-32-8-1,23 9-8,1 1 0,-1 1 0,0 2 0,-45 3 0,6 6-2,1 3 0,0 3 1,-87 30-1,38-5-332,2 5 1,3 4 0,-146 88-1,197-99-672,-75 61-1,19 7-4007,81-69 2546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2036 1004,'-13'1'3897,"2"-1"-1533,17 1-2220,21 0 121,1-1-1,54-6 0,-6-1-32,166-14 118,-83 5-235,199-17 42,-48-6-95,3 14-5,-94 13-25,-25 2-16,-30 2-7,423-14 31,-433 19-39,150 4 3,-255 0-1,216 14 2,-26-9 14,95 7 10,29-7 204,-191-8-149,5 0-9,342 13 94,-356-10-128,127 7-6,-73 4-20,63 6 6,60 1 10,-20-2-23,-313-17-8,273 20 6,-129-18 19,73 4-17,86-2 3,-172-6 2,-52-5 16,-22 0-32,-38 4 11,29-9 0,11-1-9,109-1 0,-88 8 9,-24 4-27,47-4 55,-54-1 302,-53 7-171,0 0-73,18-1 91,-4 1 3985,-54-5-3704,34 2-412,0 0-1,0 0 1,1 0 0,-1-1-1,1 1 1,0-1 0,0 1 0,-1-6-1,1 7-53,-8-19 57,0-1 0,1 0 0,2 0 0,0-1-1,1 0 1,-3-28 0,-9-60 37,-1-18-62,4 40 25,-2-22 71,13 52-31,-7-147-17,14-11-56,-5 141-26,-8-141-14,-17-26-76,23 197 93,-11-68-17,14 110 27,-4-40-15,5 39 9,0 3-13,-1-11-47,40 84-130,94 144 229,27 0-36,23-25 62,11 1-14,-145-141-39,-2 2 1,45 64 0,44 79-22,103 179 444,-206-329-245,58 65 0,-17-25-36,-24-27-92,-24-29-20,30 44 0,10 30 71,-53-69-80,12 23 18,-9-11-46,-10-22 14,0-3 41,13 27 1,2 2-37,-16-40-7,1 0 0,0-1 0,0 1 0,1-1 0,16 16 0,-22-24-17,2 2-2,0 0 0,0 0 0,0 0 0,0 0-1,-1 0 1,4 7 0,-1-4-19,-4-4 65,-4 1-40,-4 4-14,-1 0 1,1 0-1,-1-1 1,-1 0-1,-16 9 1,14-9 12,-1 0 1,-14 12-1,3-2-12,-44 23 5,32-19-3,1 1-1,-34 27 1,-100 80-6,99-70 15,-191 172 35,218-189-68,-85 92 15,106-110 29,-100 122 34,89-102-53,-42 71-1,-25 57 10,54-104-3,-33 71 100,21-40 105,46-73-113,-9 28 0,-2 6 98,11-31-105,1 0 0,-8 41-1,-24 94 254,34-137-271,8-23-9,-1-1 45,-1 4-196,2-6 102,0 0-1,0 0 1,0 0 0,0 0-1,0 0 1,0 0-1,0 0 1,0 0-1,0-1 1,0 1-1,0 0 1,0 0-1,0 0 1,0 0-1,0 0 1,0 0-1,0 0 1,0 0-1,0 0 1,0 0-1,0 0 1,0-1-1,0 1 1,0 0-1,0 0 1,0 0-1,0 0 1,0 0-1,0 0 1,0 0-1,0 0 1,0 0-1,-1 0 1,1 0-1,0 0 1,0 0 0,0 0-1,0-1 1,0 1-1,0 0 1,0 0-1,0 0 1,0 0-1,0 0 1,0 0-1,0 0 1,0 0-1,-1 0 1,1 0-1,0 0 1,0 0-1,0 0 1,0 0-1,0 0 1,0 0-1,0 0 1,0 0-1,0 0 1,0 0-1,0 0 1,-1 0-1,1 0 1,0 0-1,0 1 1,0-1-1,0 0 1,-3-17 43,-1-27 0,-1-173 424,0 52-171,1 64-224,4 61-63,-2 0 1,-7-40-1,-28-85-2,-3-17-22,32 138 8,3-1 1,-1-49-1,12-59 23,-2 63-17,-5 11-14,-23-155 1,21 215 1,2 15 2,-3-25 39,1-1 0,1-34 0,3 23-23,-1 14-14,1 1 0,9-45 0,4-9 17,-8 36-18,-2 2-29,-3 40 20,-2-15-69,-1 12 71,2 5 3,0 0-1,0-1 1,0 1-1,0 0 1,0 0-1,0-1 0,0 1 1,0 0-1,0-1 1,0 1-1,0 0 1,0 0-1,0-1 1,-1 1-1,1 0 0,0 0 1,0-1-1,0 1 1,0 0-1,0 0 1,-1 0-1,1-1 0,0 1 1,0 0-1,0 0 1,-1 0-1,1 0 1,0-1-1,0 1 1,-1 0-1,1 0 0,0 0 1,0 0-1,-1 0 1,1 0-1,0 0 1,0 0-1,-1-1 0,1 1 1,-1 0-1,-3-1-2,-1 1 0,-19 9 1,-55 20 19,-139 32 1,141-42-11,-16 1-8,-115 12-1,-97-9-16,297-22 17,-289 10-6,90-4 10,-221-6-50,97-3 1,157 3 24,-122 5-45,-93-10-67,326 2 121,-151-10-22,-99-2 3,42 10 24,-105-16-30,237 14 24,-11-2 23,125 6-4,-6-1 2,-36 1-6,-104 10 1,23 1 0,-94-9 13,-87 3 5,-1 4-12,103-4 2,163-2-9,-286 14-7,17-4 12,203-10-37,-96 12 28,-45-10-35,-96 13-1,352-15 32,-10 1 1,-31 8 1,-52 6-14,69-9 31,22-4-7,0 0 0,-22-1 0,15 0-16,22-2 6,-25 1 20,25-2-8,-5 0 8,1-1 0,-1 1 0,1-2 0,0 1 0,-1-1-1,1 0 1,-11-7 0,8 4-11,1-2 0,-1 1 0,1-1 0,1 0 0,-12-16 0,14 16 0,-16-32-14,16 33 6,1 0 1,1 0 0,0-1 0,0 1-1,-4-16 1,-1-1 6,4 13 2,1 0 0,-5-21 0,-6-27-7,-4 3-3,9 28 6,1-1-32,-10-53 8,18 80 23,-1 0-6,-5-38 21,5 37-19,0-5 1129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25 892,'0'-1'304,"1"1"0,-1 0 0,0-1 0,1 1 0,-1-1 0,0 1 0,1 0 0,-1-1 0,0 1 0,0-1 0,1 1 0,-1-1 0,0 1 0,0-1 0,0 1 0,0-1 0,0 1 0,1-1 0,-1 1 0,0-1 0,0 1 0,0-1 0,-1 1 0,1-1 0,0 1 0,0-1-1,0 1 1,0-1 0,0 1 0,0-1 0,-1 1 0,1-2 0,-1 1-114,-1 1-1,1-1 0,0 0 0,0 1 1,0-1-1,0 1 0,-1-1 1,1 1-1,0-1 0,-1 1 0,1 0 1,-3-1-1,-4 1-4,-1-1 0,1 1 0,-14 2 0,4 1 144,1 0 0,-1 1 0,1 0 0,0 2 0,0 0 0,-22 12 1,34-15-241,0 0 0,0 0 0,1 1 0,-1 0 0,1 0 0,0 0 0,0 0 0,0 1 0,1-1 0,-1 1 0,-4 9 0,7-10-63,-1-1 1,1 0-1,0 1 1,1-1-1,-1 0 1,1 1-1,-1-1 1,1 1-1,0-1 1,0 1-1,0-1 1,1 1-1,-1-1 1,1 1-1,0-1 1,0 0-1,0 1 1,1-1-1,-1 0 1,4 5-1,14 23 92,2-2 0,0 0 0,45 44 0,-41-48 238,-2 1 0,28 40 0,-50-65-328,0 1 0,0-1-1,-1 0 1,1 0 0,0 0-1,-1 0 1,0 1 0,1-1-1,-1 0 1,0 0 0,1 1-1,-1-1 1,0 0 0,0 1-1,0-1 1,0 0 0,0 1-1,0-1 1,-1 0 0,1 0-1,0 1 1,-1 1 0,-1-1-2,1 0 0,0 0 1,-1 0-1,1 0 0,-1 0 0,0 0 1,0-1-1,1 1 0,-1-1 1,0 1-1,-3 1 0,-4 1 13,1 0-1,-1 0 0,0-1 1,0 0-1,-10 2 1,9-3 1,0-1 0,0 0 0,-1 0 0,-12-1 0,19-1-308,-1 1-1,1-1 0,-1 0 1,1 0-1,-1 0 0,1 0 1,0-1-1,-1 0 1,1 0-1,0 0 0,-6-4 1,5 0-1467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1516,'16'16'5175,"-13"-14"-4964,0 0 1,0-1-1,0 1 1,0-1-1,0 0 1,1 1 0,-1-2-1,0 1 1,1 0-1,-1-1 1,1 1-1,-1-1 1,1 0-1,-1 0 1,1 0 0,-1-1-1,1 1 1,-1-1-1,1 0 1,-1 0-1,0 0 1,0 0-1,1-1 1,-1 1 0,3-3-1,0 0-43,0 0-1,0 0 1,-1 0-1,1 0 1,-1-1-1,0 0 1,-1 0-1,1 0 1,-1-1-1,0 0 1,-1 1-1,4-8 1,-4 7-13,0-1 0,-1 1 0,0-1 1,-1 0-1,1 1 0,-1-1 0,-1 0 1,1 0-1,-1 0 0,0 0 0,-1 1 0,1-1 1,-1 0-1,-1 0 0,1 1 0,-1-1 1,-3-6-1,5 12-137,-1 0 0,1 1 0,-1-1 0,1 0 0,-1 0 0,0 1 0,1-1 0,-1 1 0,0-1 0,1 0 0,-1 1 0,0-1 0,0 1 0,1 0 0,-1-1 0,0 1 0,0 0 0,0-1 0,0 1 0,0 0 0,0 0 0,1 0 0,-1 0 0,0 0 0,-2 0 0,1 0 11,-1 0 0,0 0 0,1 1 0,-1-1 0,1 1 0,0 0-1,-3 1 1,-3 2 19,1 1 0,0-1 0,0 2 0,1-1 1,-1 1-1,1 0 0,0 0 0,1 0 0,0 1 0,0 0 0,-5 9 0,3-4 0,1 0 1,0 0-1,1 1 0,0 0 1,1 1-1,-3 13 1,6-19-30,0 0 1,0 0 0,0 0-1,1 0 1,1 0 0,-1 0 0,1 0-1,0 0 1,1 0 0,3 9-1,-3-12-7,0 0 1,1 0-1,-1 0 0,1-1 0,0 1 0,1 0 0,-1-1 0,1 0 0,0 0 0,0 0 0,0 0 0,0-1 1,1 0-1,-1 0 0,8 4 0,0-1-77,0-1 0,1 0 0,0-1 0,0 0 0,0-1-1,1-1 1,17 2 0,-19-4-612,-1 0 1,0 0-1,20-4 0,-24 3-610,1-1 1,-1-1 0,1 1-1,-1-1 1,13-7-1,-8 2-2506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1128,'1'-18'11080,"4"18"-10891,1 0 0,0 1 1,0 0-1,-1 0 1,1 1-1,-1-1 0,1 1 1,-1 0-1,0 1 0,0-1 1,7 5-1,58 42 592,-52-36-578,-10-7-111,15 11 189,0 1 0,24 26 0,-42-39-238,0 0 1,0 1 0,-1 0 0,1 0 0,-1 0-1,-1 0 1,1 1 0,-1-1 0,-1 1 0,1 0-1,-1 0 1,0 0 0,-1 0 0,2 10 0,-3-14-31,0 1 0,-1 0 0,1 0 1,-1-1-1,0 1 0,0 0 0,0-1 1,0 1-1,-1-1 0,1 0 0,-1 1 1,0-1-1,0 0 0,0 0 0,-1 0 1,1 0-1,-1 0 0,1-1 0,-1 1 1,0-1-1,0 0 0,0 0 1,0 0-1,0 0 0,-1 0 0,1 0 1,-1-1-1,1 0 0,-1 0 0,1 0 1,-1 0-1,0 0 0,1-1 0,-1 0 1,-7 0-1,8 0-9,0-1-1,0 0 1,0 0 0,-1 0-1,1 0 1,0 0 0,0 0-1,0-1 1,1 0-1,-1 1 1,0-1 0,1 0-1,-1-1 1,1 1 0,0 0-1,-1-1 1,1 1 0,0-1-1,1 0 1,-1 1 0,0-1-1,1 0 1,-1 0 0,1 0-1,0 0 1,0 0 0,-1-6-1,0-5-10,-1 1 1,2-1-1,0 1 0,1-1 0,1-16 0,0 20-23,0 0-1,1 1 1,0-1-1,0 0 1,1 1-1,0-1 1,1 1-1,0 0 1,0 0 0,11-15-1,-7 13-970,1 1 0,-1 0 0,2 1 0,15-13 0,-22 19 512,0 1-489,1-1-2704,7-5 457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1632,'0'0'853,"0"-2"-106,4-8 211,-4 9-892,0 1 1,0-1 0,0 1-1,1-1 1,-1 1-1,0 0 1,0-1-1,0 1 1,1 0-1,-1-1 1,0 1 0,1 0-1,-1-1 1,0 1-1,1 0 1,-1-1-1,0 1 1,1 0-1,-1 0 1,0 0-1,1-1 1,-1 1 0,1 0-1,-1 0 1,0 0-1,1 0 1,-1 0-1,1 0 1,-1 0-1,1 0 1,-1 0-1,0 0 1,1 0 0,-1 0-1,1 0 1,-1 0-1,1 0 1,0 0-1,28 19 615,0 0 0,45 41-1,44 54 287,95 138 359,-22 13-486,-173-239-778,183 297 587,-175-272-558,-3 0 0,21 68-1,-20-54-26,-2-2-2,-2 1-1,-4 0 0,-2 1 1,7 81-1,-14-49-2,-5 1 1,-3 0-1,-6-1 0,-23 127 1,-64 204 96,69-331-130,-32 112 46,18-80-1,-34 99 39,53-174-91,-3 0 1,-31 53-1,37-73-656,16-32 223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1364,'0'0'12010,"2"1"-11595,4 5-222,-1 0 0,-1 1 0,1 0 0,-1-1 0,0 1 0,0 1 0,3 12 0,6 7 213,22 38 445,48 69-1,-71-117-607,-5-6 137,0 0-1,1-1 1,0 0 0,0-1 0,11 10 0,-18-19-318,0 0-1,0 1 1,-1-1 0,1 0 0,0 0 0,0 0-1,0 0 1,-1 0 0,1 0 0,0 0-1,0 0 1,0 0 0,-1 0 0,1 0 0,0 0-1,0-1 1,0 1 0,-1 0 0,1 0 0,0-1-1,0 1 1,-1-1 0,1 1 0,0-1-1,-1 1 1,1-1 0,-1 1 0,1-1 0,-1 0-1,1 1 1,0-2 0,0 1-165,2-2 161,-1-1 0,1 0 0,-1 0-1,0 0 1,0-1 0,-1 1 0,1 0 0,-1-1 0,0 1-1,0-1 1,1-8 0,-1 3 6,21-189-609,-20 163-2208,-2 34 1831,0-6 107,0 4-847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1320,'0'0'726,"9"-1"358,-4 3 2445,-2 1-3228,0 0 0,-1 0 0,1 0 0,-1 0 1,1 0-1,-1 1 0,0-1 0,-1 1 0,1-1 1,1 7-1,13 44 1222,-11-33-1160,47 161 1899,-13-68-4052,-39-113 1241,2 3 739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 1992,'-4'-15'1212,"3"4"-128,-3 1 805,0-3-377,0 0 28,1 4-1412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36 1004,'0'0'9266,"-1"-6"-8270,-1 0-593,-1-6-52,3 0 3838,-5 15-3512,-5 4-375,1 1 1,0 0 0,0 0-1,1 1 1,0 0 0,0 0-1,1 1 1,1 0 0,-1 0-1,2 0 1,-8 18 0,9-17-128,0 0 0,0 0 0,1 0-1,1 1 1,0 0 0,0-1 0,1 1 0,1 0 0,0-1 0,0 1 0,1 0 0,4 15-1,-4-23-196,0 0 0,0-1 0,1 1 0,0-1 0,-1 1 0,1-1 0,0 0 0,0 0 0,1 0 0,-1 0 0,1 0-1,-1 0 1,1-1 0,6 5 0,-4-4-122,0 0 0,1 0-1,-1 0 1,1-1 0,0 0 0,0 0-1,-1-1 1,12 2 0,-6-2-638,-1 0 0,1-1 1,0-1-1,14-1 0,-15 0-1258,0 0 0,0 0 0,19-8 0,-13 3-2177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31 184 1200,'0'0'1395,"25"-7"4087,-20 5-5268,0-1-1,-1 0 0,0 0 0,1 0 0,-1 0 1,-1-1-1,1 0 0,0 0 0,-1 0 0,0 0 1,0 0-1,3-6 0,-2 3 94,-1 0 0,0-1 0,0 1 0,0-1 1,-1 1-1,-1-1 0,2-11 0,-5 1 427,-1 7-373,3 10-323,0-1 0,0 1 0,0 0 0,0 0 1,0 0-1,0 0 0,-1 0 0,1 0 0,0 0 0,-1 0 1,1 0-1,-1 0 0,1 0 0,-1 1 0,0-1 1,1 0-1,-1 0 0,0 0 0,0 1 0,1-1 0,-1 0 1,0 1-1,0-1 0,0 0 0,0 1 0,0-1 1,0 1-1,0 0 0,0-1 0,0 1 0,0 0 0,0 0 1,0-1-1,0 1 0,0 0 0,0 0 0,-2 0 0,-1 0 71,0 1-1,0-1 0,0 1 0,0-1 0,1 1 0,-1 0 0,0 0 0,-6 4 0,6-3-38,0 1 1,0 0-1,0 1 0,0-1 0,0 1 0,1-1 1,0 1-1,-1 0 0,1 0 0,1 1 0,-1-1 1,1 1-1,-1-1 0,1 1 0,1 0 0,-1 0 1,1-1-1,-2 9 0,2-9-33,1 1 0,-1 0 1,1-1-1,0 1 0,0-1 0,1 1 0,-1-1 1,1 1-1,0-1 0,0 1 0,1-1 0,-1 0 0,1 0 1,0 1-1,0-1 0,0 0 0,1-1 0,-1 1 1,1 0-1,6 5 0,1 0-29,1-1 0,0 0 0,0-1 0,0-1 0,1 1 0,0-2 0,0 0 0,1 0 0,-1-1 0,1-1 1,0 0-1,0-1 0,0 0 0,1-1 0,23-1 0,-35 0-159,-1 0 1,0 0-1,0 0 0,1-1 1,-1 1-1,0 0 1,0-1-1,1 1 0,-1-1 1,0 1-1,0-1 1,0 0-1,0 0 0,2-1 1,-2 2-538,-1-1 0,1 0 0,0 0 0,0 0 0,0 0 0,-1-1 0,1 1 0,0 0 0,-1 0 0,2-3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1684,'1'-2'396,"-1"-1"1,0 1-1,1-1 0,0 1 1,-1 0-1,1-1 0,0 1 1,0 0-1,1 0 0,-1 0 1,0 0-1,1 0 0,-1 0 1,1 0-1,-1 0 0,3-1 0,2-3 141,0 1 0,1 0 0,12-7 0,5-1-664,44-27 2245,-58 33-4434,-1 0 0,12-12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0 900,'-12'12'2741,"3"2"-1434,1 0-1,0 0 1,-10 28-1,-12 49 376,23-66-1088,-1-1-94,2 0 0,-5 39 0,10-55-396,1 0-1,-1 0 1,1 0 0,1 0-1,0 1 1,0-1 0,1 0-1,-1-1 1,2 1 0,-1 0 0,7 13-1,-6-16-68,0-1-1,1 1 1,-1-1-1,1 0 1,-1 0 0,1-1-1,1 1 1,-1-1-1,0 0 1,1 0-1,-1 0 1,11 4-1,-12-6-228,0 0 0,1 1 0,0-1 0,-1 0 0,1-1 0,0 1-1,-1-1 1,1 1 0,0-1 0,0 0 0,-1-1 0,1 1 0,0-1-1,-1 1 1,1-1 0,0 0 0,-1-1 0,1 1 0,4-3 0,-6 3-264,1-1 66,1-3-3116,6-6 788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24 128 1536,'-12'1'7661,"1"0"-3798,16-3-3707,98-50-1116,-39 13-2333,-62 37 2968,1-1 0,0 1 0,-1-1 1,0 1-1,1-1 0,2-6 0,1 2 147,-5 6 364,4-4 3667,-5 5-3764,0 22 230,1 0 0,2-1 0,0 1 0,1-1 0,8 22-1,-7-25-189,-4-14-63,0 1 0,0 0 0,1-1 0,0 0 0,0 1 0,0-1 0,0 0 0,1 0 0,5 7 0,-3-5-85,3 0 3107,-3-12-2727,0-1 0,0 1 1,-1-1-1,0 1 0,6-14 1,-9 16-279,1 0 0,1 0 1,-1 0-1,1 0 0,-1 0 1,1 1-1,0 0 0,0-1 1,1 1-1,-1 0 0,1 0 1,-1 1-1,1-1 0,0 1 1,0 0-1,0 0 0,6-2 1,-5 3-49,0 0 0,0 0 1,1 0-1,-1 1 1,1 0-1,-1 0 0,0 0 1,1 1-1,-1 0 1,0 0-1,1 0 0,-1 0 1,9 5-1,-10-5-137,0 1 0,0-1-1,0 1 1,-1 0 0,1 0-1,-1 0 1,1 1 0,-1-1 0,0 1-1,0 0 1,0 0 0,0 0-1,-1 0 1,1 0 0,-1 0 0,0 1-1,1-1 1,2 8 0,5 17-3080,-5-15-3437,-1-2 2534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171 381 952,'0'-1'161,"0"1"0,0-1 0,1 0 0,-1 0 0,0 0 0,0 0 0,0 1 0,0-1 0,0 0 0,0 0 0,0 0 1,-1 0-1,1 1 0,0-1 0,0 0 0,0 0 0,-1 0 0,1 1 0,-1-1 0,1 0 0,0 0 0,-1 1 0,1-1 0,-1 0 0,0 1 0,1-1 0,-1 1 0,1-1 0,-1 1 0,0-1 0,0 1 0,1-1 0,-1 1 0,0 0 0,0-1 0,1 1 0,-1 0 0,0-1 0,0 1 0,0 0 1,0 0-1,-2 0 23,1 0 1,0 1 0,-1-1 0,1 0 0,0 1 0,-1 0 0,1 0 0,0-1 0,0 1 0,0 0 0,0 1 0,0-1 0,0 0 0,-3 3 0,-7 7 35,1 0 0,1 0 1,0 1-1,1 1 1,0-1-1,1 1 0,0 1 1,1 0-1,1 0 0,0 0 1,0 1-1,2-1 1,0 1-1,-2 20 0,5-32-193,1 1-1,-1-1 0,1 1 1,0-1-1,0 1 1,1-1-1,-1 1 0,1-1 1,0 1-1,0-1 0,0 0 1,0 1-1,0-1 1,1 0-1,0 0 0,-1 0 1,1 0-1,0 0 0,0 0 1,1-1-1,-1 1 1,1-1-1,-1 1 0,1-1 1,0 0-1,0 0 0,0 0 1,0-1-1,0 1 1,0 0-1,0-1 0,1 0 1,-1 0-1,0 0 0,1 0 1,-1-1-1,1 1 1,5-1-1,-5 0-14,0 0 1,0 0-1,0-1 0,0 0 0,0 1 1,0-1-1,0-1 0,0 1 0,0 0 1,0-1-1,-1 0 0,1 0 0,-1 0 1,1 0-1,-1-1 0,0 1 1,0-1-1,0 0 0,0 0 0,0 0 1,-1 0-1,1-1 0,2-5 0,1 0 0,-2-1-1,0 0 1,0 0-1,-1 0 1,0 0 0,0-1-1,-1 1 1,0-13-1,0-13 39,-1 0 1,-3 0-1,-6-43 0,-27-107 637,33 176-624,1 5-37,-4-19 266,-1 0 0,0 0-1,-16-34 1,22 57-282,0 1 0,-1-1 0,1 1 1,0-1-1,0 1 0,-1-1 0,1 1 0,0-1 0,-1 1 0,1-1 0,0 1 0,-1 0 0,1-1 0,-1 1 0,1-1 0,0 1 0,-1 0 0,1 0 1,-1-1-1,1 1 0,-1 0 0,1 0 0,-1-1 0,1 1 0,-1 0 0,0 0 0,1 0 0,-1 0 0,0 0 0,0 0 3,0 1-1,0-1 1,0 1 0,0-1-1,1 1 1,-1 0-1,0-1 1,0 1-1,0 0 1,1-1 0,-1 1-1,0 0 1,1 0-1,-1 1 1,-3 4 23,2-1 0,-1 1 0,-3 12 1,0 6-7,2 1 1,0 0-1,2 0 1,1 0-1,1 0 1,1 0-1,1 0 1,2 0-1,0-1 1,9 30-1,-6-35-95,0-1 0,1 0 0,0 0 0,2-1-1,0 0 1,0-1 0,25 28 0,-25-33-502,0-1 0,1 0 0,1-1-1,19 13 1,-22-16-537,1-1 0,-1-1 0,1 1 0,0-2 0,0 1-1,21 3 1,-17-6-2191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45 1876,'0'0'6473,"-2"4"-5869,0 3-411,0 0 1,0 0-1,1 0 0,0 0 1,0 0-1,1 1 0,0 9 1,6 57 761,-5-67-916,11 68 735,29 100 0,-28-124-473,33 82 383,-34-103-422,-11-29-168,-1-1-91,0 0 1,0 0-1,0 0 1,0 0-1,0 0 1,0 0-1,0 0 1,0 0 0,0 0-1,0-1 1,1 1-1,-1 0 1,0 0-1,0 0 1,0 0-1,0 0 1,0 0-1,0 0 1,0 0-1,0 0 1,1 0 0,-1 0-1,0 0 1,0 0-1,0 0 1,0 0-1,0 0 1,0 0-1,0 0 1,1 0-1,-1 0 1,0 0 0,0 0-1,0 0 1,0 0-1,0 0 1,0 1-1,0-1 1,0 0-1,0 0 1,1 0-1,-1 0 1,0 0-1,0 0 1,0 0 0,0 0-1,0 0 1,-35-188 72,-4-15 214,37 178-125,0 0 0,2-1-1,2-29 1,-1 46-111,0 0 0,1 1 0,0-1 0,0 1 1,1-1-1,0 1 0,1 0 0,0 0 0,0 0 0,0 1 0,1 0 0,0-1 0,6-5 0,-9 11-36,0 0 0,1 0 0,-1 0-1,1 0 1,-1 0 0,1 1 0,-1-1-1,6-2 1,-6 4-8,-1 0 1,0-1-1,0 1 1,0 0-1,1 0 0,-1 0 1,0 0-1,0 0 1,1 0-1,-1 0 1,0 0-1,0 1 0,1-1 1,-1 0-1,0 1 1,0-1-1,0 1 0,0-1 1,0 1-1,0-1 1,0 1-1,0 0 0,2 1 1,-1 0 5,-1 0 0,0 0 0,1 0 1,-1 0-1,0 0 0,0 0 0,0 0 0,-1 0 1,1 1-1,0-1 0,-1 0 0,0 1 0,1-1 0,-1 0 1,0 1-1,0-1 0,0 0 0,-1 1 0,1-1 1,0 0-1,-2 4 0,-1 6 10,-1 0 1,-8 19-1,11-28-34,-10 18-474,-25 40 0,2-6-7692,30-46 4484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10 856,'-5'-9'4572,"3"14"-3959,-1 7-332,1 0 0,0 0 0,1 0 1,0 0-1,2 15 0,8 69 768,-3-47-583,84 593 2467,-35-407-2289,-30-135-420,99 314 501,26-7-249,-149-405-474,201 473 400,-112-291-46,171 258 0,-56-145-91,-28-15-104,-146-228-123,26 63 0,-25-48 22,20 63-598,-22-49 36,-25-67 230,0 1-1,-1-1 0,-1 1 1,1 20-1,-3-34-210,-1 2-348,0 3-52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0 964,'0'0'8620,"-1"7"-8018,-2 17 109,0 0 0,2 0-1,4 41 1,-3-59-634,1-1 1,0 0-1,1 0 0,-1 0 1,1 0-1,0 0 0,0-1 1,0 1-1,1-1 0,-1 1 0,1-1 1,0 0-1,1 0 0,-1 0 1,1 0-1,0 0 0,0-1 1,0 0-1,0 0 0,0 0 0,1 0 1,-1-1-1,1 1 0,0-1 1,0-1-1,0 1 0,0-1 1,0 1-1,0-1 0,0-1 0,6 1 1,-7 0-17,-1-1 1,1 0-1,0-1 0,-1 1 1,1 0-1,-1-1 0,1 0 1,-1 0-1,1 0 1,-1 0-1,0 0 0,0-1 1,1 0-1,-1 1 1,0-1-1,0 0 0,-1-1 1,1 1-1,0 0 1,-1-1-1,1 0 0,-1 1 1,0-1-1,0 0 1,2-4-1,-3 5-25,0 0 0,-1 0 0,1 1 1,-1-1-1,1 0 0,-1 0 0,0 0 0,0 0 1,0 0-1,0-3 0,0-1 88,-1 3-95,1 0 1,0 0-1,-1 0 1,1 0-1,-1 0 1,0 0-1,0 0 0,0 0 1,0 1-1,-1-1 1,1 0-1,-1 1 1,-3-5-1,-26-28 126,18 24-326,0 0 0,-21-15-1,28 23-233,0-1-1,0 1 0,-1 0 0,1 0 1,-1 0-1,1 1 0,-1 0 0,-11-1 1,9 3-1464,2 0-2855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1252,'1'-1'603,"1"1"0,-1-1 0,1 1 0,0-1 0,-1 1 0,1 0 0,-1-1 0,1 1 0,0 0 0,-1 0 0,1 0-1,-1 0 1,4 1 0,-4 0-439,0-1-1,0 1 0,0 0 0,0 0 0,0-1 1,0 1-1,0 0 0,0 0 0,0 0 1,0 0-1,-1 0 0,1 0 0,0 0 1,-1 0-1,1 0 0,-1 0 0,1 1 0,-1-1 1,1 1-1,26 80 2998,26 73-969,-51-141-4801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1880,'0'0'1206,"2"-1"-125,8-3 6579,-8 5-7081,18 19 3132,-19-18-2997,1 0-511,-2-2-161,0 0 0,0 0 0,0 0 0,0 0-1,0 1 1,0-1 0,0 0 0,0 0 0,0 0 0,0 0 0,0 0 0,0 1-1,1-1 1,-1 0 0,0 0 0,0 0 0,0 0 0,0 0 0,0 0 0,0 1 0,1-1-1,-1 0 1,0 0 0,0 0 0,0 0 0,0 0 0,0 0 0,1 0 0,-1 0-1,0 0 1,0 0 0,0 0 0,0 0 0,1 0 0,-1 0 0,0 0 0,0 0 0,0 0-1,0 0 1,1 0 0,-1 0 0,0 0 0,0 0 0,0 0 0,0 0 0,1 0-1,-1 0 1,7-5 221,-8 4 370,-12 6 321,7-3-1217,5-1 274,0-1 0,0 1 0,0-1 0,0 1-1,0 0 1,0 0 0,0-1 0,0 1 0,0 0-1,1 0 1,-1 0 0,0 0 0,0 0 0,1 0 0,-1 0-1,0 0 1,1 0 0,-1 0 0,1 0 0,0 0 0,-1 0-1,1 1 1,0 0 0,-1 0-7,1 0 113,1 0-92,-1-1-21,0-1 1,0 1 0,0-1-1,0 1 1,1 0-1,-1-1 1,0 1 0,1-1-1,-1 1 1,0-1 0,1 1-1,-1-1 1,0 1 0,1-1-1,-1 0 1,1 1 0,-1-1-1,1 1 1,-1-1 0,1 0-1,-1 0 1,1 1-1,-1-1 1,1 0 0,-1 0-1,1 1 1,0-1 0,-1 0-1,1 0 1,-1 0 0,2 0-1,0 0 65,2-13-370,-3 10 221,0 0-280,-3 0-1543,-6-11 963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1040,'2'-6'9612,"62"118"-6562,-24-37-1065,-29-55-1450,-7-11 60,1-1 1,0 0 0,0 0-1,8 9 844,0-25-869,-8 3-388,0 0 0,0 0 0,0 0 0,-1-1 0,1 1 0,-2-1 0,1 0 0,-1-1 0,4-7 0,6-10 123,-8 16-210,1-3 26,0 2 1,0-1-1,2 1 1,-1 0-1,11-10 1,-16 17-104,1 0 0,0 0 1,-1 0-1,1 0 0,0 1 1,0-1-1,0 1 0,0 0 0,1 0 1,-1 0-1,0 0 0,0 1 1,1-1-1,-1 1 0,0 0 1,1 0-1,-1 0 0,0 0 0,0 0 1,1 1-1,-1 0 0,0-1 1,4 3-1,2 0 29,1 1 1,-1 1-1,0 0 1,-1 0-1,1 0 1,-1 1-1,0 1 1,0-1-1,-1 1 1,8 10-1,24 33-1641,-6 2-5428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98 924,'-3'-45'3462,"3"37"-1185,0-1 1,0 0-1,-5-17 2706,14 117-3065,-4-36-1281,0 12 116,3-1 0,28 115 0,-30-162-579,0 0 1,17 32-1,-21-46-162,0-1 1,1 1-1,-1-1 0,1 0 0,0 0 1,1 0-1,-1-1 0,0 1 1,1-1-1,0 0 0,0 0 0,0 0 1,0 0-1,0 0 0,1-1 0,7 3 1,-10-4-196,0-1 0,0 0 0,0 1 0,0-1 0,0 0 0,0 0 0,0 0 0,0 0 0,0 0 0,-1-1 0,1 1 0,0 0 1,0-1-1,0 0 0,0 1 0,0-1 0,-1 0 0,1 0 0,3-2 0,-4 2-506,1-1 0,-1 1 0,0-1 1,1 1-1,-1-1 0,0 0 0,0 1 0,0-1 0,0 0 0,0 0 0,0-3 1,2-6-3898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50 207 884,'-29'5'2633,"17"-4"3163,12-1-5695,-1 0-1,1 0 1,0 0 0,-1 0-1,1 0 1,-1 0 0,1 0 0,0 0-1,-1-1 1,1 1 0,0 0-1,-1 0 1,1-1 0,0 1 0,-1 0-1,1 0 1,0-1 0,0 1-1,-1 0 1,1-1 0,0 1 0,0 0-1,0-1 1,0 1 0,-1 0 0,1-1-1,0 1 1,0-1 0,0 1-1,0 0 1,0-1 0,26-13 571,1 2-1,0 1 1,42-12 0,-4 2-120,66-21 408,62-25-3162,-183 61 1143,-2 1-4625,-2 1 2118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1004 1732,'-15'5'8211,"14"-6"-8175,1 1-1,0 0 1,0 0 0,-1-1-1,1 1 1,0 0-1,-1-1 1,1 1 0,0 0-1,0-1 1,0 1 0,-1-1-1,1 1 1,0 0 0,0-1-1,0 1 1,0-1 0,0 1-1,0 0 1,0-1 0,0 1-1,0-1 1,0 1 0,0-1-1,0 1 1,0 0 0,0-1-1,0 1 1,0-1-1,1 1 1,-1 0 0,0-1-1,0 1 1,0 0 0,1-1-1,11-12-51,-8 8 170,56-52 444,3 2 0,82-55 0,-87 67-388,377-247 876,-57 42-247,-354 230-696,-8 6 150,0 1-1,23-13 0,-32 20 30,-1-1 0,1-1-1,-1 1 1,6-8 0,-10 11-289,-1 1 176,2-3 64,-3 4-247,1 0 0,-1 0-1,0 0 1,1 0 0,-1 0 0,0-1 0,0 1 0,1 0 0,-1 0 0,0 0 0,0-1 0,1 1 0,-1 0 0,0 0 0,0 0 0,0-1 0,1 1 0,-1 0-1,0-1 1,0 1 0,0 0 0,0 0 0,0-1 0,0 1 0,0-1 0,1 0-5,-1 0-1,0 0 1,0 0-1,0 1 1,0-1 0,0 0-1,0 0 1,0 0-1,-1 0 1,1 0-1,0 0 1,0 0 0,-1 0-1,1 0 1,0 1-1,-1-1 1,1 0-1,-1 0 1,0 0 0,1 1-1,-1-1 1,1 0-1,-2 0 1,-1-2 6,0 1-1,0 0 1,0 0 0,-1 1 0,1-1 0,-6-1 0,-7-2 6,0 1 1,-16-2-1,28 5-13,-30-4 384,-68-1-1,100 6-334,-9 1 23,11-1-79,0 0 1,0 0-1,0 0 0,-1 0 1,1 0-1,0 0 1,0 0-1,0 0 1,-1 0-1,1 0 1,0 0-1,0 0 0,0 0 1,-1 0-1,1 1 1,0-1-1,0 0 1,0 0-1,0 0 1,-1 0-1,1 0 0,0 0 1,0 0-1,0 1 1,0-1-1,0 0 1,-1 0-1,1 0 1,0 0-1,0 0 0,0 1 1,0-1-1,0 0 1,0 0-1,0 0 1,0 1-1,0-1 1,0 0-1,0 0 0,0 0 1,0 1-1,6 2 43,1 0-1,0 0 0,0-1 1,0 0-1,15 2 0,137 25 787,-158-29-742,27 6 1271,-27-5-1346,0-1 0,0 1 0,0 0-1,0-1 1,0 1 0,0 0 0,0 0-1,-1-1 1,1 1 0,0 0 0,0 0-1,-1 0 1,1 0 0,0 0 0,-1 0 0,1 0-1,-1 0 1,1 2 0,0 1 3,0 0-1,-1 0 1,1 0 0,-1 0-1,0 7 1,-1 4 10,-1 0 0,-5 18 0,-45 151-144,17-66-2705,7 0-7823,23-91 5325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39 292 1332,'-32'-50'4913,"31"49"-4329,-5-6 3081,31 103-2825,34 104 226,-34-112-682,49 161 1069,-70-240-1202,-3-4 2073,-16-34-2243,1 0-1,2 0 1,0-1-1,3-1 1,-8-37-1,-19-169 155,33 194-185,2-1 1,6-66-1,-2 85-38,1 0 0,1 0 1,1 0-1,2 1 1,17-41-1,-24 62-10,1-1 0,0 1 0,0 0-1,0-1 1,0 1 0,0 0 0,1 1 0,-1-1 0,1 0 0,4-3 0,-5 5 0,-1 1 1,1-1 0,0 0 0,-1 1-1,1-1 1,-1 1 0,1 0 0,0 0-1,-1-1 1,1 1 0,0 0 0,-1 0-1,1 0 1,0 1 0,-1-1-1,1 0 1,-1 1 0,1-1 0,0 1-1,-1-1 1,1 1 0,-1 0 0,1 0-1,-1-1 1,0 1 0,2 2 0,2 1 1,-1 0 0,1 0 0,-1 0 0,0 1 0,-1 0 0,1 0 0,-1 0 0,0 0 0,0 0 1,-1 1-1,1-1 0,-1 1 0,2 8 0,2 10 6,5 45-1,-7-18-87,-2-1 0,-2 1-1,-3 0 1,-13 77 0,12-104-95,-2-1 0,-10 29 0,11-40 29,0 0 0,0-1 0,-1 0 0,-1 0 0,0 0 0,-8 9 0,13-18 95,0 0 0,1-1 0,-1 1 0,0 0-1,0-1 1,0 1 0,-1-1 0,1 0 0,0 1 0,0-1 0,-1 0 0,1-1-1,0 1 1,-1 0 0,-3 0 0,4-1-50,-2-13-269,3 10 349,-1 0-33,5 0 2,-1 1 45,1-2-7,0 1 0,0 0 0,0 0 1,1 0-1,-1 0 0,1 0 0,0 1 0,0 0 0,0 0 0,0 0 0,0 0 0,0 0 1,6-1-1,-1 2 3,1 0 1,-1 0 0,1 1 0,-1 0-1,0 1 1,1 0 0,-1 0 0,0 1-1,17 5 1,-20-5-134,1 1 1,-1 0-1,0 0 0,0 0 1,-1 0-1,1 1 0,-1 0 1,1 0-1,-1 1 0,-1-1 1,1 1-1,-1 0 0,1 0 0,-1 1 1,4 6-1,-4-2-975,1-1 0,-1 0 0,0 1-1,2 11 1,-1-2-1822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1812,'1'1'173,"0"-1"1,-1 1-1,1 0 0,0-1 0,0 1 0,-1 0 1,1-1-1,0 1 0,0-1 0,0 1 0,0-1 1,0 0-1,0 1 0,0-1 0,0 0 0,0 0 1,0 1-1,0-1 0,0 0 0,0 0 0,0 0 1,0 0-1,0 0 0,0-1 0,0 1 0,0 0 0,-1 0 1,1-1-1,0 1 0,0 0 0,1-1 0,3-2-1,-1 0-1,0 0 1,0 0-1,0-1 1,4-4-1,4-4 39,-1 0-1,-1 0 0,0-1 0,-1-1 0,0 0 0,-1 0 1,0 0-1,-1-1 0,-1 0 0,-1-1 0,0 1 1,-1-1-1,0 0 0,2-29 0,-6 39-65,0 1 0,-1-1 0,1 0 0,-1 1 0,0-1 0,-1 1 0,1 0-1,-1-1 1,0 1 0,0 0 0,-1 0 0,0 0 0,1 0 0,-5-4 0,6 8-123,1 1 0,-1-1 0,1 1 0,-1 0 0,0-1 0,1 1 0,-1 0 0,0 0 0,0 0 0,1-1 0,-1 1 0,0 0 0,1 0 0,-1 0 0,0 0 0,0 0 0,1 0 0,-1 0 0,0 1 0,-1-1 0,0 0 10,-1 1 0,1-1 0,0 1-1,-1 0 1,1 0 0,0 0 0,-1 0 0,1 0-1,0 0 1,0 1 0,0-1 0,0 1 0,0-1-1,0 1 1,0 0 0,-1 3 0,-5 4 24,0 1 0,1 0 0,1 1 1,0 0-1,0 0 0,1 0 0,0 1 1,1-1-1,0 1 0,-1 14 1,2-13-14,1 1 0,0 0 1,1 0-1,1-1 1,0 1-1,1 0 1,0 0-1,6 24 1,-5-30-18,1-1 0,0 1 1,0-1-1,0 0 0,1 0 0,0 0 1,1 0-1,0-1 0,0 0 1,0 0-1,0 0 0,1 0 0,0-1 1,0 0-1,1 0 0,-1-1 1,1 1-1,0-2 0,0 1 0,1-1 1,-1 0-1,1 0 0,-1-1 1,1 0-1,11 1 0,0-1-3,0 0 1,-1-2-1,1 0 0,-1-2 0,1 0 0,-1 0 1,1-2-1,-1 0 0,0-1 0,-1-1 0,1-1 0,-1-1 1,28-16-1,-40 21-286,-1 0-1,0-1 1,1 1 0,-1-1-1,-1 0 1,1 0 0,0-1-1,-1 1 1,0-1 0,0 1-1,2-6 1,-1 1-1766,-1 1 0,5-18 0,-4 12-1311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 1980,'-1'-2'484,"-6"-7"-252,6 5 3237,-5 10-2602,0 0-588,0 0-1,0 0 1,1 1 0,0 0-1,0 0 1,1 0 0,-7 14 0,7-11 4,1 1 1,-1-1 0,2 1 0,0 0 0,0 0 0,1 0-1,0 17 1,2-20-163,-1 0 1,2 0-1,-1-1 0,1 1 0,0 0 0,1-1 0,0 1 0,0-1 0,0 0 1,1 0-1,7 9 0,5 4 247,25 26 0,-28-34-141,-1 1 1,0 1-1,-1 0 1,12 20-1,-23-32-213,1-1 0,-1 0-1,1 1 1,-1-1-1,0 1 1,0-1 0,1 1-1,-1-1 1,0 1-1,-1-1 1,1 0 0,0 1-1,0-1 1,-1 1 0,1-1-1,0 1 1,-1-1-1,0 0 1,1 1 0,-1-1-1,0 0 1,1 0-1,-1 1 1,0-1 0,0 0-1,0 0 1,0 0-1,-2 2 1,-10 8-307,0-1-1,-1 0 1,0 0 0,-19 8-1,-12 4-6513,31-16 3647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2188 362 1220,'2'-3'401,"1"-1"1,-1 1-1,0-1 0,-1 1 1,1-1-1,-1 0 0,1 0 1,-1 0-1,0 0 0,-1 0 1,1 0-1,-1 0 0,0 0 1,1 0-1,-2-5 0,0 2-118,0 0-1,-1 1 1,0-1 0,0 1-1,-1-1 1,0 1 0,0-1-1,-5-6 1,-2-3-88,-2 1 0,0 1 0,-1 0 0,0 1-1,-25-20 1,17 19-106,-1 0 0,-1 1 0,0 1 0,0 1 0,-2 1 0,1 2 0,-1 0 0,0 1 0,-31-3 0,-10 1 12,-1 3-1,-90 3 1,94 5-42,-95 16 0,-236 77 92,301-64-120,0 4 0,-95 51 0,181-82-30,-127 70 38,108-57-32,0 0 0,-41 39 0,41-30 23,2 0 1,1 1 0,1 2-1,2 0 1,1 1 0,1 1 0,-16 38-1,16-24 40,2 0-1,2 1 1,2 1-1,-10 82 0,17-81 6,2-1-1,2 1 1,2-1-1,3 1 0,17 88 1,-13-103-19,1-1 0,2 0 1,1 0-1,1-1 0,2 0 1,1-2-1,2 0 0,0 0 0,26 28 1,-6-16 20,1-2 0,2-1 1,1-3-1,2-1 0,1-2 1,2-3-1,86 42 0,-96-55-41,43 21 52,103 33 0,-81-40-38,2-6 1,0-4-1,1-4 1,1-6-1,150-2 0,209-46 72,-370 23-63,-2-5 0,0-3 0,-1-4 0,131-59-1,-175 62-4,-1-1-1,-1-3 0,-1-2 1,-2-2-1,-2-1 0,0-3 1,53-61-1,-62 60 24,-3-2-1,-1-1 1,-1-1-1,-3-2 1,-1 0-1,-3-1 1,-1-1-1,18-67 1,-29 78 3,-1 0 0,-1 0 0,-2-1 1,-2 0-1,-1 0 0,-6-57 0,2 64-29,-2 0 1,-2 1-1,0-1 1,-2 1-1,0 0 1,-2 1-1,-1 0 1,-24-37-1,16 33-7,-2 1 0,-1 0 0,-1 2 1,-42-38-1,30 36-4,-1 1 1,-2 2 0,-59-30-1,18 18 6,-144-48-1,160 68-91,0 3 0,-114-13 1,-410 3-1024,293 37-1140,3 11-4172,191-13 2240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84 836,'0'0'2831,"1"4"-2059,1-2-653,-2 1 49,1-1 0,0 0 0,0 0-1,1 1 1,-1-1 0,0 0 0,1 0 0,-1 0 0,1 0 0,-1-1 0,1 1-1,0 0 1,0-1 0,0 1 0,3 1 0,3 0-2,-1 0 0,1 0 0,0-1 1,1 0-1,-1 0 0,0-1 0,1 0 0,-1 0 1,0-1-1,1 0 0,-1 0 0,1-1 0,13-3 0,-6-1 120,1 0 0,-1 0 0,-1-2 0,1 0 0,-1 0 0,15-11 0,-27 16-141,-1 0-1,0 1 1,0-1-1,0 0 1,0 0-1,-1 0 1,1 0-1,0-1 1,-1 1-1,1 0 1,-1-1-1,0 1 1,0-1-1,0 1 0,1-5 1,-2 5 249,-2-1-34,-2-1-285,1 1 0,-1 0 0,0 1 1,0-1-1,0 0 0,0 1 0,0 0 0,0 0 0,-1 1 1,1-1-1,-1 1 0,1 0 0,-1 0 0,-9-1 0,-25-2-145,-1 3 0,-1 0 0,2 3 0,-1 1 0,-69 15 0,101-15-712,0-1-1,1 1 0,-1 1 0,-13 8 0,17-10 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1312,'0'0'746,"3"4"-70,-1 0-567,8 13 784,0-1-1,21 24 0,-24-33-712,-1 0 0,2-1 0,-1 0 0,1 0 0,0-1 0,0 0 0,0 0 1,1-1-1,15 6 0,-21-9-134,0-1 1,0 1 0,0-1 0,-1 0 0,1 0-1,0 0 1,0 0 0,0 0 0,0 0 0,0-1 0,0 0-1,-1 0 1,1 1 0,0-1 0,0-1 0,4-2-1,-3 2 47,0-1-1,-1 0 0,1-1 1,-1 1-1,0 0 0,0-1 1,0 0-1,-1 0 0,4-7 0,0-1 203,-1-1 0,0 0 0,-1 0 0,0 0 0,-2-1 0,3-14 0,-1-1 425,-2 11 930,2-26 0,-4 44-1631,-1-1-1,1 1 0,0 0 1,0-1-1,0 1 1,0 0-1,0-1 1,0 1-1,0-1 1,0 1-1,0 0 1,1-1-1,-1 1 1,0-1-1,0 1 0,0 0 1,0-1-1,0 1 1,1 0-1,-1-1 1,0 1-1,0 0 1,1-1-1,-1 1 1,0 0-1,1 0 1,-1-1-1,9 6 489,7 15-87,-15-19-506,58 79 130,9 10-3724,-51-72-1736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2044,'0'-2'1004,"1"-1"-654,-1 1 0,1 0-1,-1 0 1,1 0 0,0-1 0,0 1 0,0 0 0,3-3 0,-2 2 318,2 3-51,7 0-366,1 1 1,0 0-1,-1 1 1,0 0-1,1 0 1,-1 1-1,0 1 0,0 0 1,19 10-1,-11-3-69,0 0 0,-1 1 0,0 0 0,25 25 0,-25-20-59,0 1 0,-2 1 0,0 1-1,-1 0 1,-1 1 0,-1 0 0,12 28-1,-23-42-84,1 0-1,-1 1 1,0-1-1,-1 1 1,0-1-1,0 1 0,-1 0 1,0-1-1,-1 16 1,0-18-3,0-1 0,0 0 0,0 1 1,0-1-1,-1 0 0,1 0 1,-1 0-1,0 0 0,0 0 1,-1 0-1,1 0 0,-1-1 0,0 1 1,0-1-1,0 0 0,0 0 1,-8 5-1,9-7 58,-1 1-1,1-1 1,-1 0 0,0 0 0,0-1-1,0 1 1,1-1 0,-1 1 0,0-1 0,0 0-1,-4 0 1,5 0-61,-5-3 279,2-2-219,-1-1 0,1 1 0,0-1 0,1-1 0,0 1 0,0-1 0,0 1 0,0-1 0,1 0 0,1-1 0,-1 1 0,1 0 0,0-1 0,1 1 0,-2-16 0,1-7 83,2 0 0,6-55 0,-2 60-99,0 0-1,1 0 0,2 1 1,1 0-1,11-25 0,-11 31-345,0 1 0,2 0-1,0 0 1,1 1 0,1 0-1,1 1 1,15-15 0,5 5-2036,-8 12-2620,-7 4 1545</inkml:trace>
  <inkml:trace contextRef="#ctx0" brushRef="#br0" timeOffset="1">784 1 1388,'-1'-1'5900,"-7"3"-3996,6-1-1840,0 0 1,0 0 0,0 0-1,0 0 1,0 1 0,1-1-1,-1 1 1,0-1 0,1 1-1,-3 2 1,-5 8 401,1 1 1,0-1-1,1 2 0,1-1 1,0 1-1,0-1 0,-3 19 1,6-22-318,1-1 0,1 1-1,0 0 1,0-1 0,1 1 0,0 0 0,1 0 0,0 0 0,0-1 0,1 1 0,0-1 0,5 13 0,-5-19-266,2 8 248,0-1 0,1 0-1,12 18 1,-15-25-400,0 0 1,1 0-1,-1 0 0,1-1 0,0 1 0,6 3 1,-7-5-342,0 0 0,1 1 1,-1-1-1,1 0 0,-1-1 1,1 1-1,0 0 1,-1-1-1,1 0 0,4 1 1,11-1-2760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76 380 1072,'1'0'273,"0"-1"0,0 0 1,0 0-1,0 0 0,-1 1 0,1-1 0,0 0 0,-1 0 0,1 0 1,-1 0-1,1 0 0,-1 0 0,1 0 0,-1 0 0,0 0 0,1 0 1,-1 0-1,0-3 0,0 2 944,1-1-695,5-22 108,2 1 1,0 0-1,13-24 0,-10 24-374,-1-1 0,13-50 0,-21 62 98,0 0 1,-1 0-1,0 0 1,-1 0-1,-2-15 1,2 27-309,0 0 1,0 1 0,0-1 0,-1 0 0,1 0 0,0 0 0,-1 1 0,1-1 0,-1 0 0,1 0 0,-1 1-1,1-1 1,-1 0 0,0 1 0,1-1 0,-1 1 0,0-1 0,0 1 0,1-1 0,-1 1 0,0-1 0,0 1-1,1 0 1,-1-1 0,0 1 0,0 0 0,0 0 0,0 0 0,0 0 0,1 0 0,-1 0 0,0 0 0,0 0-1,0 0 1,0 0 0,0 0 0,0 0 0,1 0 0,-1 1 0,0-1 0,-1 1 0,-9 5 109,0 0 0,0 2 0,1-1 0,-1 1 1,2 0-1,-1 1 0,1 0 0,1 1 0,0 0 0,-8 11 0,12-14-100,-1 0-1,1 0 1,0 1-1,1-1 1,0 1-1,0 0 1,1 0-1,0 0 0,0 0 1,1 0-1,0 1 1,0-1-1,1 0 1,0 0-1,1 1 0,-1-1 1,4 10-1,-3-14-33,0 1 0,1-1 0,0 0 0,0 1 0,0-1 0,0 0 0,0 0 0,1-1 0,0 1 0,0 0 0,0-1 0,0 0 0,6 5 0,-3-4 2,0 0 1,0-1-1,0 0 1,1 0-1,-1 0 1,1-1-1,-1 0 1,9 2-1,4-1-48,0-2 0,0 1 0,0-2 0,0-1 0,29-4 0,-33 3-198,0-1-1,0 0 1,18-7-1,1-7-2220,-4-7-4595,-20 14 3307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57 438 1448,'0'0'2806,"-2"5"-2046,0 4-512,0 1 0,0-1 0,1 1 0,0 0 0,0 0 0,2 0 0,-1-1 0,1 1-1,0 0 1,1 0 0,5 16 0,4 11 444,29 60-1,-11-40 155,51 74-1,-53-90-270,-27-40-336,0-1-203,0 0 1,0 0-1,0 1 0,0-1 0,0 0 1,0 0-1,0 0 0,0 0 0,0 1 1,0-1-1,0 0 0,0 0 0,0 0 1,-1 0-1,1 0 0,0 0 0,0 1 1,0-1-1,0 0 0,0 0 1,0 0-1,-1 0 0,1 0 0,0 0 1,0 0-1,0 0 0,0 0 0,-1 0 1,1 0-1,0 1 0,0-1 0,0 0 1,0 0-1,-1 0 0,1 0 0,0 0 1,0 0-1,0-1 0,0 1 0,-1 0 1,1 0-1,0 0 0,0 0 0,0 0 1,0 0-1,0 0 0,-1 0 1,1 0-1,0 0 0,0 0 0,0 0 1,0-1-1,0 1 0,0 0 0,-1 0 1,1 0-1,-17-13 387,-23-26-287,19 14 62,1-1 0,2-1 0,0-1 0,2 0 0,1-1 0,1-1 0,-16-49 0,22 51-107,2 0-1,0-1 1,2 1-1,1-1 0,2 0 1,0 0-1,2 1 1,1-1-1,6-31 1,-1 29-14,1 1 0,18-45 1,-18 56-28,0 1 1,1 0-1,1 0 1,1 1-1,18-22 1,-26 36-36,-1 0 0,1 0 1,0 0-1,1 0 0,-1 1 0,0-1 1,1 1-1,-1 0 0,1 0 0,0 0 1,0 0-1,0 1 0,0-1 0,7 0 1,-5 5 42,-1 0-44,-1 2 1,0-1-1,0 0 1,0 1-1,-1 0 1,1-1 0,-1 1-1,0 1 1,-1-1-1,1 0 1,-1 1-1,2 8 1,1 7 7,-1-1-1,0 1 1,-2 0 0,0 25 0,-10 86-94,-6-38-1034,-48 172 0,22-110-6182,30-114 3344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1588,'3'-4'351,"0"0"0,0 1-1,0-1 1,1 1 0,-1 0 0,1 0-1,0 0 1,0 0 0,0 1 0,0 0 0,0 0-1,0 0 1,1 0 0,-1 0 0,1 1-1,-1 0 1,1 0 0,0 0 0,-1 1-1,1-1 1,0 1 0,-1 0 0,8 1-1,2 1-106,-1 0-1,0 1 0,0 0 0,0 1 0,0 0 0,0 1 1,13 7-1,-11-4-51,0 2 1,0 0-1,-1 0 0,0 1 1,0 1-1,-2 0 0,1 1 1,19 28-1,-25-32-106,-1 1 0,0 0-1,-1 0 1,0 1 0,0-1-1,-1 1 1,-1 0 0,0 0 0,0 0-1,-1 1 1,0-1 0,-1 1-1,-1-1 1,0 19 0,-1-28-64,1 0 0,0 0 1,-1-1-1,1 1 1,-1 0-1,1 0 0,-1 0 1,0-1-1,0 1 1,0 0-1,0-1 0,0 1 1,-2 1-1,2-1 99,-3-4-73,-12-3 0,10 1-9,-1-7-27,0 0-1,1-1 1,0 1 0,1-1-1,0 0 1,1-1 0,1 1 0,0-1-1,0 0 1,1 1 0,1-1-1,0 0 1,1 0 0,1-17-1,1 12-20,1-1 0,0 1-1,2 0 1,0 0 0,0 1 0,2 0 0,0 0-1,2 0 1,16-26 0,-16 30-90,1 1 0,0 0 0,1 0 0,0 1 1,1 1-1,0 0 0,23-15 0,-32 24 91,-1 0-1,0 0 1,1 0 0,-1 0-1,1 0 1,0 0 0,-1 1-1,1-1 1,-1 1-1,1 0 1,0 0 0,-1 0-1,1 0 1,0 1 0,-1-1-1,1 0 1,0 1 0,-1 0-1,1 0 1,-1 0 0,3 1-1,2 2-4,0-1-1,0 1 1,-1 1-1,0 0 1,11 9-1,21 25-22,-18-18 10,33 27 0,-52-47 29,1 0-1,-1 0 1,1 0 0,-1 0-1,1 0 1,0 0-1,-1-1 1,1 1-1,0 0 1,0-1-1,0 1 1,-1-1-1,1 0 1,0 0 0,0 0-1,0 0 1,0 0-1,0 0 1,0 0-1,-1 0 1,1-1-1,0 1 1,0-1 0,0 1-1,-1-1 1,1 0-1,0 0 1,0 0-1,-1 0 1,1 0-1,1-1 1,0-1 18,0 0 0,0 0 0,0 0 0,-1 0 0,1-1 0,-1 1 0,0-1 0,0 1 0,0-1-1,0 0 1,-1 0 0,2-4 0,1-6 62,-3 10-37,1-1 1,-1 1-1,0 0 1,0 0-1,0-1 1,-1 1-1,1 0 1,-1-1 0,0 1-1,-1 0 1,1-1-1,-1 1 1,1 0-1,-1 0 1,-1-1-1,1 1 1,-4-7-1,4 8-64,-1 1 0,1-1 0,-1 1-1,0-1 1,0 1 0,0 0 0,0-1-1,0 1 1,-1 0 0,1 0 0,-1 1-1,1-1 1,-1 0 0,0 1 0,1 0-1,-1-1 1,-5 0 0,-6 0-1615,0 0 0,-23 1 0,31 1-1681,-13 2 32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1456,'4'2'902,"10"5"-8,0 1 0,-1 0-1,0 1 1,18 15-1,-18-13-456,0-1-1,0 0 1,1-1-1,0-1 0,16 7 1,-25-13-358,2 1 274,0 0 1,0 0 0,1-1 0,-1 0 0,1 0-1,0-1 1,0 1 0,-1-2 0,1 1-1,14-2 1,-20 0-217,1 0-1,-1 0 1,0 0-1,1-1 0,-1 1 1,0 0-1,0-1 1,0 0-1,0 0 0,0 1 1,0-1-1,0 0 1,-1-1-1,1 1 1,2-4-1,-3 3 15,2-2 9,-1 0 0,0 0 0,0 0 0,0 0 1,-1-1-1,0 1 0,0-1 0,-1 1 0,1-1 1,-1 1-1,0-1 0,0 1 0,-2-9 0,1-23 316,1 34-313,0-1-23,-5-29 21,5 31-329,-1-1-161,-1-11-167,1 10-165,5-17-12196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189 300 904,'69'76'5652,"3"3"-4357,-54-57-2349</inkml:trace>
  <inkml:trace contextRef="#ctx0" brushRef="#br0" timeOffset="1">41 39 1648,'-10'-11'1024,"0"3"712,-3-3-355,5 3 163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331 292 1656,'-8'4'399,"0"1"1,0 0-1,1 0 0,-1 1 0,1 0 0,1 0 0,-1 1 1,1 0-1,0 0 0,0 1 0,1-1 0,0 1 0,-5 10 1,0 1-177,1 1 1,1 0-1,1 0 1,0 1 0,2 0-1,0 0 1,1 0-1,1 0 1,1 1 0,1-1-1,1 1 1,1 0-1,4 22 1,-4-38-190,0 0 0,0 0 0,1-1 0,0 1 0,0 0-1,0-1 1,0 0 0,1 1 0,0-1 0,0 0 0,1 0 0,-1-1 0,1 1 0,0-1 0,0 1 0,6 3 0,-8-7-30,0 0 1,0 0 0,0 0 0,0-1-1,0 1 1,0 0 0,0-1 0,0 1 0,0-1-1,1 0 1,-1 0 0,0 0 0,0 0-1,0 0 1,1 0 0,-1-1 0,0 1-1,0-1 1,0 0 0,0 1 0,0-1-1,0 0 1,0 0 0,0 0 0,0 0-1,0-1 1,0 1 0,2-3 0,-1 1-3,1 0 1,-2 0-1,1 0 1,0-1-1,-1 1 1,1-1-1,-1 0 1,0 1 0,0-1-1,-1 0 1,1 0-1,-1 0 1,0 0-1,1-5 1,-1-9-2,-1 0 1,0-1-1,-1 1 1,-1-1-1,-1 1 1,-1 0-1,0 0 1,-11-26-1,-8-14 18,-38-64 1,20 42 47,-111-182 1926,137 244-1369,15 18-612,0 0 1,-1 0 0,1 0-1,0 0 1,0 0-1,0 0 1,0 0-1,-1 0 1,1 0-1,0 0 1,0 0 0,0 0-1,0 0 1,0 0-1,-1 0 1,1 0-1,0 0 1,0 0-1,0 0 1,0 0 0,0 0-1,-1 0 1,1 1-1,0-1 1,0 0-1,0 0 1,0 0 0,0 0-1,0 0 1,0 0-1,0 0 1,0 1-1,-1-1 1,1 0-1,0 0 1,0 0 0,0 0-1,0 0 1,0 1-1,0-1 1,0 0-1,0 0 1,0 0-1,0 0 1,0 1 0,0-1-1,0 0 1,0 0-1,0 0 1,0 0-1,0 0 1,0 1-1,0-1 1,1 0 0,-1 0-1,7 39 489,-7-36-578,10 32 196,1-1 0,1-1 0,20 39 0,57 88 171,-75-136-262,23 35-1099,1-1 1,77 87-1,-89-122-4225,-13-15 1983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12 490 1108,'12'-26'3220,"22"-34"-1,7-16-2070,-36 65-1048,34-88 1169,-35 85-942,0 1 0,-1-1-1,-1 0 1,0 0 0,-1-22 0,-1 25 30,-1 0 0,0 1 0,-5-18 0,5 24-204,0 0 1,0 0 0,-1 0-1,0 0 1,0 0-1,0 0 1,0 1-1,0-1 1,-1 1 0,0-1-1,-5-4 1,7 7 186,-4 1-40,-14-1-35,19 1-255,0 0-1,-1-1 1,1 1-1,-1 0 1,1 0-1,0 1 1,-1-1-1,1 0 0,-1 0 1,1 0-1,-1 0 1,1 0-1,0 0 1,-1 0-1,1 1 0,0-1 1,-1 0-1,1 0 1,0 1-1,-1-1 1,1 0-1,-1 1 1,-5 3 62,0 1 1,-1 0-1,2 1 1,-1 0-1,1 0 1,0 0 0,-8 12-1,7-5-13,0 0 0,1 1 0,1 0 0,0-1 0,1 1 0,0 1 0,1-1 0,1 0 0,0 1 0,1-1 0,2 17 0,-1-20-43,0-1-1,1 0 1,0 1-1,1-1 0,0 0 1,1 0-1,0-1 0,0 1 1,1-1-1,0 0 0,1 0 1,0 0-1,0-1 0,1 0 1,0 0-1,9 8 0,-9-11-193,-1-1-1,1 0 0,1 0 1,-1 0-1,0-1 0,1 0 1,0 0-1,12 2 1,-18-4 77,0-1 0,0 0 1,-1 0-1,1 0 0,0 0 1,0 0-1,0 0 1,0-1-1,-1 1 0,1 0 1,3-2-1,2 0-177,-2 1-301,-1 0-1,1 0 0,0 0 0,-1-1 1,0 0-1,1 0 0,-1 0 0,0 0 0,0 0 1,0-1-1,0 0 0,4-4 0,7-7-2826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2225 2172,'-16'10'1053,"1"0"884,-1-1-1,0-1 0,-30 12 0,28-17-12,15-2-1112,-1-4-79,2 2-569,1 0-125,0 1-1,0-1 1,0 1 0,0-1-1,0 0 1,0 1-1,1-1 1,-1 0-1,0 0 1,1 1 0,-1-1-1,0 0 1,1 0-1,-1 0 1,1 0 0,-1 0-1,1 0 1,0 0-1,-1 0 1,1 0-1,0 0 1,0 0 0,-1 0-1,1 0 1,0 0-1,0 0 1,1-2-1,-1-12 164,2-1 0,0 1-1,1-1 1,1 1 0,6-18-1,39-85 327,-40 99-447,146-269 560,-117 226-496,96-148 230,-32 62-108,7 4-1,6 6 1,242-226 0,-56 100 44,-159 140-161,-83 73-80,91-83 175,-114 102-146,10-11-51,-45 41-240,4 0 521,-2-1-3108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18 175 2084,'-2'-2'1151,"-14"-35"6327,24 40-6994,16 9-95,-1 0 1,22 16-1,114 109 875,-75-60-829,-56-53-308,61 57 238,-73-65-289,-1 0 0,-1 2 1,15 22-1,-26-37-61,-1 1-1,0 0 0,0 0 1,-1 0-1,1 0 1,-1 0-1,0 0 0,1 6 1,-1-7 19,-3 1-11,-3 12 8,5-16-29,0 1 1,0-1-1,-1 1 1,1-1-1,0 1 1,-1-1-1,1 1 1,0-1-1,-1 1 1,1-1-1,0 1 1,-1-1-1,1 1 1,-1-1-1,1 0 1,-1 1-1,1-1 1,-1 0-1,1 0 1,-1 1-1,0-1 1,1 0-1,-1 0 1,1 0-1,-1 0 0,-1 1 1,2-1 3,-8 0 43,-6-2 34,1 0 0,-1-1-1,0-1 1,1 0 0,-1-1 0,1 0 0,1-1 0,-1 0 0,1-1 0,-23-18 0,27 19-39,0-1 0,0-1 1,1 1-1,0-1 0,0-1 1,1 1-1,0-1 0,0 0 0,1 0 1,0-1-1,1 0 0,0 0 1,1 0-1,0 0 0,-3-18 1,4 11-71,2 0 0,0 1 0,0-1 0,2 1 0,4-23 0,2 6-521,19-53 0,-15 58-260,0 0-1,22-33 1,14-9-5291,-34 51 2898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3347 920,'-14'4'2820,"23"-10"150,52-26-2453,320-176 652,-260 140-969,710-376 732,-437 236-663,250-124 32,-591 306-280,624-306 173,86-23-29,13 32-55,594-231 31,-930 369-116,-249 103-56,-119 52-45,154-70-845,-197 86 627,-17 9-29,-1 0-1,0-1 1,0 0-1,-1-1 0,13-9 1,-22 15-177,-7-1-1121,3 2 1591,-1-1-23,-1 0-1,0 0 1,1 1-1,-1-1 1,0 1-1,0 1 1,0-1-1,1 1 1,-1-1-1,-6 3 1,-160 52-2067,122-36 1156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3528 1160,'-22'15'1325,"-35"30"1751,65-46-2800,4 0-161,1-1 0,-1-1 0,0 0 0,22-8-1,56-28 325,-64 27-368,227-105 437,109-63 21,-220 108-337,402-215 397,-60 31-182,553-241 261,464-112-118,-1204 498-490,360-131 0,224-56-107,-404 142-2,-5 3-8,-319 101 34,107-37 10,-15-7 85,-228 89-58,40-15 100,-2-3 0,85-51-1,-134 73-45,-1-1 0,0 1 0,0-1 0,0 0-1,0-1 1,-1 1 0,0-1 0,0 0 0,0 0-1,-1-1 1,1 1 0,-1-1 0,0 1 0,-1-1-1,1 0 1,-1 0 0,-1 0 0,1 0 0,1-12-1,0-7-591,-1 7-5288,0 2 3270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1076,'0'0'581,"4"4"-49,10 9 103,-2 1 1,21 30-1,22 40 687,-44-66-1132,38 61 1819,61 136 0,-90-167 1979,-25-54-3850,-16-21 65,1-1-1,-24-45 1,37 58-155,1 0-1,1 0 0,0 0 0,0-1 1,-2-26-1,6 36-39,0 1 0,1-1 0,0 0 0,0 1 0,0-1 0,1 0 0,0 1 1,0-1-1,0 1 0,1-1 0,0 1 0,0-1 0,0 1 0,0 0 0,1 0 0,0 0 0,0 0 1,1 1-1,4-6 0,-5 8-5,-1 0 0,1 0 0,0 0 1,0 1-1,0-1 0,0 1 0,0-1 0,0 1 1,1 0-1,-1 0 0,0 1 0,1-1 0,-1 1 1,0 0-1,1 0 0,-1 0 0,1 0 0,-1 0 1,0 1-1,1-1 0,-1 1 0,6 2 0,3 1 7,1 1-1,-1 1 1,0 0 0,15 10-1,-4 0 23,-1 2 1,-1 0-1,-1 1 1,0 1-1,26 35 1,-51-67 81,-26-75-108,25 64 3,2-1 1,0 0 0,2 0-1,0-35 1,2 49-6,0 1 1,1-1-1,0 1 1,1 0-1,0 0 1,1 0-1,0 0 1,0 0-1,0 0 1,1 1-1,1-1 1,0 1-1,0 0 1,10-11-1,-13 16-2,0 1-1,0 0 0,1 0 1,-1 0-1,1 0 1,-1 0-1,1 1 1,0-1-1,0 1 1,0 0-1,0 0 0,0 0 1,0 0-1,0 0 1,0 1-1,0-1 1,0 1-1,4 0 1,-2 0 2,-1 1 0,1 0 1,-1 0-1,1 1 1,-1-1-1,0 1 1,0 0-1,0 0 0,0 0 1,0 0-1,5 5 1,2 2-36,-1 1 1,1 0-1,-2 1 0,1 0 1,-1 0-1,12 23 1,-11-16-290,0 1 0,-2 1 0,0-1 1,5 23-1,-8-19-2844,4 38 0,-6-36-156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236 452 1564,'6'8'852,"0"3"-116,2 6-104,-1 3-68,4 1-56,0-1-68,-2 1-55,3 2-25,11 8-44,-11-6-48,0-4-16,0-2-64,-3 1-240,-2-2-136,3-2-284,-5-5-348,-2-1-977</inkml:trace>
  <inkml:trace contextRef="#ctx0" brushRef="#br0" timeOffset="1">37 42 1124,'-10'-14'1068,"4"4"-196,-2 2-124,3 3 460,-2 0 593,22 42-2121,-6-17-180,-3 2-269,7 15-915,2 0 276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1192,'0'0'3046,"-4"3"-1729,-1-2-939,4 0-266,0-1-1,-1 0 0,1 1 1,0 0-1,-1-1 0,1 1 1,0 0-1,0-1 0,0 1 1,0 0-1,0 0 0,0 0 1,0 0-1,0 0 0,0 0 1,-1 2-1,-6 9 201,0 0 1,1 0-1,1 1 0,0 0 0,1 0 0,0 1 1,1-1-1,0 1 0,1 0 0,1 0 1,0 0-1,1 1 0,0-1 0,1 0 1,1 0-1,1 1 0,0-1 0,0 0 1,1 0-1,1 0 0,7 16 0,-7-22-204,1 0-1,0 0 0,0 0 1,0-1-1,1 0 0,0 0 1,1 0-1,0-1 0,0 0 1,8 5-1,-9-7-212,-1 0 0,0-1 0,1 0 0,-1 0 0,1-1 0,0 1 1,0-1-1,0-1 0,0 1 0,0-1 0,1 0 0,-1 0 0,0-1 0,0 0 0,8 0 0,-10-1-443,0 0 0,0 1 0,0-1 0,0-1-1,0 1 1,0 0 0,-1-1 0,1 0 0,-1 0 0,1 0 0,4-4-1,9-6-2934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2084,'0'0'1076,"0"-2"-116,-1 0-671,1 1 1,0-1 0,0 0-1,0 1 1,1-1 0,-1 0-1,0 1 1,1-1 0,-1 0-1,1 1 1,-1-1-1,1 1 1,1-3 0,3 1 186,4 4-301,1-1-1,0 1 0,-1 0 0,1 1 0,-1 0 0,0 1 0,0 0 0,13 6 0,-2 0 35,0 1 0,31 22 0,-23-12 14,-2 1 0,37 38 0,-50-46-149,-2 1 0,0 0 0,0 1 0,-1 0 0,-1 1 0,11 24 0,-16-30-32,-1 1-1,0 0 1,-1-1 0,0 1 0,0 0 0,-1 15 0,0-22-31,-1-1 0,0 1 0,-1 0 1,1-1-1,0 1 0,-1 0 0,0-1 0,0 1 1,0-1-1,0 1 0,-1-1 0,1 1 0,-1-1 1,0 0-1,0 0 0,0 0 0,0 0 0,-1 0 1,1-1-1,-1 1 0,-5 4 0,6-6-4,0 0 0,-1 0 0,1 0 0,0-1 0,0 1 0,0 0-1,-1-1 1,1 0 0,0 1 0,-1-1 0,1 0 0,0 0 0,-1 0 0,1 0 0,0-1 0,0 1-1,-1-1 1,1 1 0,0-1 0,0 0 0,0 0 0,-1 0 0,1 0 0,-3-2 0,-1-2 53,0 0 1,0 0-1,0 0 1,1-1 0,-10-12-1,8 7 10,0 0 0,0 0 0,2-1 0,-1 1 0,1-1 0,1-1 0,0 1 0,1 0 0,0-1 0,1 0 0,-1-17 0,3 2 18,0 0 0,2 0 0,1 0 0,7-32 0,-6 41-265,2 0 0,0 0 0,1 0 0,1 1-1,0 0 1,2 1 0,0 0 0,15-21 0,-17 29-519,0 1 1,0-1-1,1 2 1,-1-1 0,20-12-1,-26 19 591,0 3 129,0-1 0,1 0-1,-1 1 1,0 0 0,0-1-1,0 1 1,-1 0 0,1 0-1,0 0 1,-1 0 0,1 0-1,-1 0 1,0 1 0,2 3-1,0 3 64,0 1 1,3 16-1,-1 0 57,2-2 23,17 43-1,-21-60-131,0 0 0,1-1-1,0 1 1,0-1 0,0 0 0,1 0-1,-1-1 1,1 1 0,1-1-1,11 9 1,-14-13 4,1 1 1,0 0-1,-1-1 1,1 0-1,0 0 1,0 0-1,0-1 1,-1 1-1,1-1 1,0 0-1,0 0 1,0 0-1,0 0 1,0-1-1,0 1 1,0-1-1,-1 0 1,1-1-1,0 1 1,5-3-1,1-1 44,0 0 0,0-1-1,-1 0 1,0-1 0,0 0-1,8-8 1,-13 11-14,0-1 0,0 0 0,0 0 0,0 0 0,-1 0 0,0-1 0,0 1 0,0-1 0,-1 0 0,0 0-1,0 0 1,-1 0 0,2-7 0,-3 10-39,0 0 0,1 0-1,-1 0 1,-1 0 0,1 0-1,0 1 1,-1-1 0,0 0 0,1 0-1,-1 0 1,0 0 0,-1 1-1,1-1 1,0 0 0,-1 1-1,0-1 1,1 1 0,-1-1 0,0 1-1,0 0 1,0 0 0,0 0-1,-1 0 1,1 0 0,-1 1-1,1-1 1,-1 1 0,1-1 0,-7-1-1,2 1-3,0 0 0,0 0 0,-1 1 0,1 0-1,-1 1 1,1-1 0,-1 1 0,1 1 0,-1-1 0,-13 4 0,-3 2-281,1 0 0,-23 11 0,-20 14-2745,47-21 160,1 0-303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0 924,'0'0'6477,"-5"5"-5882,-15 13-71,15-10-55,3-1-357,1-1 0,0 0-1,1 1 1,-1-1-1,1 1 1,1-1-1,-1 1 1,1-1-1,0 1 1,1-1-1,-1 0 1,1 0 0,1 0-1,-1 0 1,1 0-1,0 0 1,0 0-1,1-1 1,-1 0-1,1 1 1,0-1-1,1-1 1,-1 1-1,1-1 1,0 0 0,10 7-1,105 57 1315,-118-67-1386,0 0 0,0 0 0,-1 1 0,1-1 0,-1 1 0,1-1 0,-1 1 0,0-1 0,1 1 0,-1 0-1,0 0 1,0 0 0,0 0 0,0 0 0,0 0 0,0 3 0,0-1-1,-1-1 0,0 1 0,1 0 0,-1-1 0,-1 1 0,1 0 0,-1-1 0,1 1 0,-2 3 0,-3 7-63,-1 0-1,0 0 1,-15 23 0,15-27-114,-1 2-269,-2-1 0,-9 12 0,-6 7-5760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1852,'0'0'4565,"4"7"-4215,5 7-60,1-1 0,17 20 1,-20-25-138,0-1 0,1 0 0,-1-1 0,1 0 0,0 0 0,16 7 0,-21-11-50,0 0-1,1-1 0,-1 1 0,1-1 0,-1 0 0,1 0 1,-1 0-1,1-1 0,0 1 0,-1-1 0,1 0 0,0 0 0,0 0 1,-1-1-1,1 1 0,0-1 0,-1 0 0,7-2 0,-7 2 21,0 0 0,-1 0 0,1 0 0,0-1 0,-1 1 0,1-1 0,-1 0 0,1 0 0,-1 1 0,0-2 0,0 1 0,0 0 0,0 0 0,0-1 0,0 1 0,-1-1 0,1 1 0,-1-1 0,1 0 0,0-4 0,-1 5 694,-3-3-664,0 3-112,1 1-24,0 0 0,0-1 0,0 1 0,0 0 0,1 0 0,-1 0 0,0-1-1,1 1 1,-1 0 0,1-1 0,-1 1 0,1-3 0,-4 3 47,-3 1-270,-1-1 0,0 2-1,0-1 1,1 1 0,-12 2 0,-40 11-5672,56-13 5266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1788,'-3'-2'248,"1"1"1,-1-1-1,1 1 0,-1 0 0,0 0 0,1 0 1,-1 0-1,0 0 0,0 1 0,0-1 0,0 1 1,0 0-1,1-1 0,-1 1 0,0 1 0,0-1 1,0 0-1,0 1 0,0 0 0,0-1 0,-3 3 1,5-3-180,0 1 0,0 0 0,0 0 1,1-1-1,-1 1 0,0 0 0,0 0 0,0 0 1,1 0-1,-1 0 0,1 1 0,-1-1 1,0 0-1,1 0 0,0 0 0,-1 3 0,-2 20 380,2-18-301,0 16 94,0-1 0,1 1-1,2-1 1,5 33 0,3-9 104,16 48 0,-10-50-190,1 0 0,2-1 0,2-1 0,1-1 0,3-1 0,38 48-1,14-1-3370,-75-82 479,4 6 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64 1092,'-2'-5'688,"-1"-1"1,0 1-1,0 0 0,0 0 0,-7-8 0,7 10-378,1 1 0,-1 0-1,1 0 1,-1 0-1,0 0 1,1 1-1,-1-1 1,0 1-1,0 0 1,0 0-1,-1 0 1,-4-1 0,3 1-39,-1 0 0,1 1 0,0 0 0,0 0 0,-7 0 0,10 1-165,0-1 1,-1 0-1,1 1 1,-1 0-1,1-1 1,0 1-1,0 0 1,-1 0-1,1 0 1,0 1-1,0-1 1,0 0-1,0 1 1,0-1-1,1 1 1,-4 3-1,1 2 7,0 0 0,0 1 0,0-1-1,1 1 1,0 0 0,0 0 0,1 0-1,0 0 1,0 1 0,1-1-1,0 1 1,1-1 0,0 11 0,2-1 6,1-1-1,1 1 1,1 0 0,0-1 0,1 0 0,1-1 0,16 30 0,6 3 392,42 50 1,-21-30 190,-47-65-667,21 35 1012,-23-38-963,0 1-1,0 0 1,0 0-1,0 0 1,-1 0-1,1 0 1,-1 0-1,1 0 0,-1 0 1,0 1-1,0-1 1,0 0-1,0 0 1,0 0-1,0 0 1,-1 0-1,1 0 1,-1 3-1,-4 3 31,0-1 0,0 0 0,-1 0 0,0-1 0,0 1 0,-1-1 0,1-1 0,-1 1 0,-1-1 0,1 0 0,-1-1 0,-14 7 0,6-4-142,1-2 1,-1 0-1,0 0 1,-1-1-1,1-2 0,-21 3 1,16-7-1073,20 1 965,0 1 0,0 0-1,0 0 1,0-1 0,0 1 0,0-1 0,0 1 0,0-1-1,0 1 1,0-1 0,1 1 0,-1-1 0,0 0 0,0 0 0,1 1-1,-1-1 1,0 0 0,1 0 0,-1 0 0,1 0 0,-1 0-1,1 1 1,0-1 0,-1 0 0,1 0 0,0 0 0,-1 0-1,1 0 1,0-2 0,0-22-6025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1092 1468,'-2'-2'1011,"0"0"-675,1 0 0,-1 0 0,0-1 0,1 1 0,0-1 0,-3-4-1,4 5 306,0-2-59,1-7-313,0-1 0,2 0 0,-1 1 0,1 0 0,1 0 0,0 0 1,7-14-1,44-78 279,-49 94-507,21-38-206,-4 9-1965,36-79-1,-48 85 282</inkml:trace>
  <inkml:trace contextRef="#ctx0" brushRef="#br0" timeOffset="1">241 128 1308,'-32'-127'6795,"32"126"-6153,3 20 3026,4 15-3250,13 35 0,10 4 188,3-3 0,3 0 0,53 75 0,-63-109-397,0-2 0,3-1 0,1-1 1,1-2-1,38 30 0,23 2-1242,-90-61 329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72 392 964,'-42'11'2533,"40"-10"-1739,-1-1 30,-13 1 1598,9-16-1021,6 12-781,4-4-55,31-50 715,70-93-1,-44 67-563,-52 73-1094,20-30 312,-4 12-6257,-13 17 3336</inkml:trace>
  <inkml:trace contextRef="#ctx0" brushRef="#br0" timeOffset="1">614 30 2368,'0'0'8705,"3"-1"-7809,9-5-101,-9 4 1444,-2 2-2207,-1 0 1,0 0-1,0 0 0,1 0 1,-1 0-1,0 0 1,0 0-1,1 0 1,-1-1-1,0 1 1,0 0-1,0 0 0,1 0 1,-1-1-1,0 1 1,0 0-1,0 0 1,0 0-1,1-1 0,-1 1 1,0 0-1,0 0 1,0-1-1,0 1 1,0 0-1,0-1 1,2-2-1185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14 1332,'-1'-1'178,"1"0"-1,-1 0 1,1 0 0,-1 0-1,0 0 1,0 1 0,1-1-1,-1 0 1,0 1-1,0-1 1,0 0 0,0 1-1,0-1 1,0 1 0,0-1-1,0 1 1,0 0-1,0-1 1,0 1 0,0 0-1,0 0 1,0 0 0,-1-1-1,1 1 1,-2 1 0,0-1 14,0 1 0,0 0 0,1 0 1,-1 0-1,0 0 0,0 1 0,0-1 1,1 1-1,-4 2 0,-4 5 228,0-1-1,1 2 0,-16 18 1,17-16-193,0 0 1,1 0 0,1 0-1,0 1 1,0 0-1,1 0 1,-4 22-1,7-27-121,0 1-1,1-1 1,0 1 0,0-1-1,1 1 1,0-1 0,1 1-1,0-1 1,0 1-1,1-1 1,0 1 0,0-1-1,6 14 1,-4-16-49,1 0 1,-1 0-1,1 0 1,0-1 0,0 1-1,0-1 1,1-1-1,0 1 1,0-1-1,0 0 1,0 0-1,1-1 1,9 4-1,6 2 89,1-1 0,40 8 0,23-4 186,-58-9-150,0 1-1,31 8 1,-58-11-170,0-1 0,0 0 0,0 0 0,0 0 0,0 1-1,0-1 1,0 1 0,0-1 0,0 1 0,0-1 0,0 1 0,0-1 0,0 1 0,0 0 0,-1 0-1,1-1 1,0 1 0,-1 0 0,1 0 0,0 0 0,-1 0 0,1 0 0,-1 0 0,1 0 0,-1 0-1,0 0 1,1 0 0,-1 0 0,0 0 0,0 0 0,0 0 0,0 0 0,0 0 0,0 0 0,0 0 0,0 0-1,0 0 1,0 0 0,0 0 0,-1 0 0,1 0 0,-1 0 0,1 0 0,0 0 0,-1 0 0,0 0-1,1 0 1,-1 0 0,0 1 0,-5 5 16,0 1 0,0-1 1,0 1-1,-10 6 0,11-9-1,-156 131 226,104-91-735,54-43-125,0 0 0,0 0 0,-1 0 0,1 0 1,-1-1-1,-6 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1904,'-4'-23'6698,"11"35"-4630,16 49-2622,-19-48 1340,149 363 1373,-69-189-4128,-76-158-2650,-5-20 1710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0 484 1328,'2'-19'449,"1"-1"-1,0 1 1,2 0-1,0 0 1,1 1-1,1-1 1,1 1-1,10-18 1,9-11 335,54-71 1,-64 96-551,-8 8-46,1 1 0,0 0-1,0 1 1,1 0-1,1 1 1,21-16-1,-31 26-153,-1 0-1,0 0 1,0 0-1,1 1 1,-1-1 0,1 0-1,-1 1 1,0 0-1,1-1 1,-1 1-1,1 0 1,-1-1-1,1 1 1,-1 0-1,1 0 1,-1 0-1,1 0 1,-1 1-1,1-1 1,-1 0-1,1 1 1,-1-1-1,0 1 1,1-1-1,-1 1 1,0-1-1,1 1 1,-1 0-1,0 0 1,0 0-1,1 0 1,-1 0-1,0 0 1,0 0-1,0 0 1,0 0-1,0 0 1,-1 1-1,1-1 1,0 0-1,0 3 1,4 5 81,-1 2-1,0-1 1,-1 0-1,4 18 1,-4-15-11,6 21 91,-1 2 70,2-1 0,24 56 0,-30-83-216,1 0 0,-1 0 0,1 0 1,1-1-1,-1 0 0,1 0 0,1 0 1,12 10-1,-16-15-25,0 0-1,0 0 1,0 0 0,0-1 0,0 1-1,1-1 1,-1 0 0,0 0 0,1 0-1,0 0 1,-1 0 0,1-1 0,-1 0-1,1 1 1,0-1 0,-1-1 0,1 1-1,-1 0 1,1-1 0,-1 0 0,1 0-1,-1 0 1,1 0 0,5-3-1,-4 1 24,-1 0-1,1 0 0,-1 0 1,1 0-1,-1 0 0,0-1 0,0 0 1,0 0-1,-1 0 0,1 0 0,-1-1 1,0 1-1,-1-1 0,1 0 0,2-6 1,-4 8-14,0 0 0,-1-1 0,1 1 0,0-1 0,-1 1 0,0-1 0,0 1 0,0-1 0,0 1 0,-1-1 0,1 1 0,-1-1 0,0 1-1,0 0 1,0-1 0,0 1 0,-1 0 0,1 0 0,-1 0 0,0 0 0,0 0 0,0 0 0,0 0 0,-5-3 0,0-1 5,-1 1 0,1 0 0,-2 0 0,1 1 0,0 0-1,-1 1 1,0 0 0,0 0 0,-1 1 0,-9-2 0,-3 0 12,0 1 0,-1 0-1,-29 1 1,-75 7-712,75 2-6782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1 721 1072,'0'-3'413,"1"1"0,-1 0 0,1-1 0,-1 1 0,1 0 0,0-1 0,0 1 0,2-4 0,-2 5-281,-1 1 1,1-1 0,0 0 0,0 0-1,-1 1 1,1-1 0,0 0-1,0 1 1,0-1 0,0 1 0,0-1-1,0 1 1,0 0 0,0-1-1,0 1 1,0 0 0,0 0 0,0-1-1,0 1 1,0 0 0,0 0-1,0 0 1,0 0 0,0 0 0,0 1-1,1-1 1,75 17 1161,-1 3 0,127 52 0,-188-65-1159,0 0 0,-1 0 0,21 16 0,-29-20-93,-1 2-1,0-1 1,-1 1 0,1-1-1,-1 1 1,0 0 0,0 1-1,0-1 1,-1 1 0,0 0-1,4 9 1,-7-13-31,1 0 1,0 0-1,-1 0 1,0 0-1,0 0 1,0 1-1,0-1 1,0 0-1,0 0 1,0 0-1,-1 0 1,1 0-1,-1 1 1,1-1-1,-1 0 1,0 0 0,0 0-1,0 0 1,0-1-1,-1 3 1,-2 2 7,-1-1 0,1 0 0,-1 0 1,0-1-1,-7 6 0,7-6-10,0-1-1,-1 1 1,1-1-1,-1-1 1,0 1-1,0-1 1,0 0-1,0 0 1,0-1-1,0 1 1,0-1-1,-1-1 1,1 1 0,0-1-1,-1 0 1,1-1-1,0 0 1,-1 0-1,1 0 1,0 0-1,0-1 1,0 0-1,-10-5 1,10 4-4,1 0 1,-1 0-1,0-1 0,1 0 1,0 0-1,0 0 1,0-1-1,0 0 0,1 0 1,0 0-1,0 0 1,0-1-1,0 1 0,1-1 1,0 0-1,0 0 1,1 0-1,0 0 0,0-1 1,0 1-1,1-1 1,-1-9-1,2-1-19,1 0 1,0 0-1,1 0 1,1 1-1,1-1 0,0 1 1,1 0-1,1 0 0,1 0 1,0 1-1,14-23 1,0 6-232,1 1 1,2 1-1,1 0 0,30-26 1,30-24-1415,128-94 0,-197 162 1746,-15 11 548,-1 7-552,-4 28 71,-13 50-1,10-57-101,1-1 0,2 0 0,0 1 0,1 52 0,4-71-44,-1-3 1,0 1 1,0-1-1,1 1 0,0-1 1,0 1-1,0-1 1,1 0-1,0 1 1,0-1-1,0 0 0,1 0 1,4 8-1,-6-12 5,1-1-13,-1 0 1,0-1-1,0 1 1,0 0-1,0-1 1,1 1-1,-1-1 1,0 1-1,0-1 1,0 1-1,0-1 1,0 0-1,0 1 1,0-1-1,-1 0 1,2-1-1,14-19 19,-9 10-17,-1-1 0,0 0 0,-1 0-1,0 0 1,-1-1 0,-1 1 0,3-17 0,0-11 211,1-44 0,-6 53 446,-2 0 1,-6-38-1,7 65 85,5 10-694,9 8-29,0 0 0,2 0 0,19 13 0,-28-22-70,0-1 1,1 0 0,-1 0 0,1-1 0,0 0-1,0 0 1,0-1 0,0 0 0,0 0-1,0-1 1,13 0 0,-14-1 3,0 0 0,0-1 0,0 0 0,0-1 0,-1 1 0,1-1-1,0-1 1,-1 1 0,1-1 0,-1 0 0,0-1 0,0 0 0,0 1 0,-1-2 0,1 1 0,-1-1 0,0 0 0,0 0 0,0 0 0,-1-1 0,0 1 0,0-1 0,4-9-1,-6 11 26,-1-1 0,0 1 0,0-1 0,0 1 0,0-7 0,-1 9 9,-4-4-2,3 5 13,1 1-1,0 0 0,0-1 0,0 1 1,0 0-1,0-1 0,0 1 0,-1 0 0,1-1 1,0 1-1,0 0 0,0-1 0,-1 1 0,1 0 1,0 0-1,0-1 0,-1 1 0,1 0 1,0 0-1,-1 0 0,1-1 0,0 1 0,-1 0 1,1 0-1,0 0 0,-1 0 0,1 0 1,0 0-1,-1 0 0,0-1 0,-12 1-1,-6 4 1,13-2 1,4-2-1,-1 1 1,0 0-1,1 0 0,-1 0 0,1 0 1,0 1-1,-1-1 0,1 1 0,0-1 1,0 1-1,0 0 0,0 0 0,0 0 1,0 0-1,-2 4 0,0-2-1,3-3 1,-1 1-1,1 0 1,-1 0-1,1 0 1,0 0-1,0 0 1,0 0-1,0 0 1,0 0 0,0 4-1,-3 11-3,4-13-3,2 0-10,-2-4 17,0 1 0,0-1 0,0 0-1,0 1 1,0-1 0,0 0-1,0 1 1,0-1 0,0 0-1,0 1 1,0-1 0,0 0 0,0 1-1,0-1 1,1 0 0,-1 1-1,0-1 1,0 0 0,0 0-1,1 1 1,-1-1 0,0 0-1,0 0 1,1 1 0,-1-1 0,0 0-1,0 0 1,1 0 0,-1 0-1,0 1 1,1-1 0,-1 0-1,1 0 1,2 1-1,0-1 1,0 1-1,0 0 0,0 0 1,0 1-1,0-1 0,-1 1 1,1-1-1,0 1 0,-1 0 1,1 0-1,4 4 0,19 29 14,-2 0-1,-1 2 0,26 54 0,-28-51-13,6 11 8,141 262 12,-89-151-328,-61-122 186,-14-30-15,0 0 1,0 0-1,2 14 0,-5-21 81,0 0-1,-1 0 1,1-1-1,-1 1 1,0 0-1,0 0 1,0-1-1,-1 1 1,1 0-1,0 0 1,-1-1-1,0 1 1,0 0-1,0-1 1,0 1-1,0-1 1,0 1-1,-3 3 1,3-6 43,0 1-1,0 0 1,0 0-1,0-1 1,0 1-1,0 0 1,0-1-1,0 1 1,0-1 0,0 1-1,0-1 1,0 0-1,-1 0 1,1 1-1,0-1 1,0 0-1,-1 0 1,-1 0 0,-19-4 56,20 3-39,-9-2 58,0-1 0,1-1 0,-1 0 0,1 0 0,0-1 0,-17-13 0,6 2 221,-32-35 1,31 28-17,1 0 1,2-2-1,0-1 1,2 0-1,-23-48 1,32 55-142,0 0 0,1 0 0,1-1 0,1 0 1,0 0-1,2-1 0,1 1 0,0-1 0,3-29 1,0 41-84,0 0 0,1 0 0,0 0 0,1 0 0,0 0 0,0 1 0,1-1 0,1 1 1,-1 0-1,8-10 0,-4 8 10,0 1 1,1 1-1,0 0 1,0 0-1,1 1 1,0 0 0,20-12-1,-7 8 1,1 1 1,33-11-1,-34 14-37,0-1 1,-1-1-1,28-17 0,-34 16-12,0-1-1,-1 0 0,0-1 0,-1 0 0,-1-1 0,0-1 0,16-24 1,-23 30 48,0-1 0,-1 1 0,-1-1-1,1 0 1,-2 0 0,1 0 0,-2-1 0,1 1 0,-1-1 0,-1 1 0,0-1 0,0 0 0,-1 0 0,0 1 0,-3-14 0,3 22-10,0-1 0,-1 1-1,0 0 1,1-1 0,-1 1 0,0 0 0,0 0-1,0 0 1,0-1 0,0 1 0,-1 0 0,1 0-1,-1 1 1,1-1 0,-1 0 0,0 0-1,1 1 1,-1-1 0,0 1 0,-2-2 0,3 3-27,0 0 0,0-1 0,0 1 0,0 0 0,0 0 0,0 0 1,0 0-1,0 0 0,0 0 0,0 0 0,0 0 0,0 0 0,-2 1 1,0-1 20,-5 3 77,1 1-82,0 0-1,0 1 1,0 0-1,1 0 1,0 1 0,0-1-1,1 1 1,0 1 0,0-1-1,0 1 1,1 0 0,-1 0-1,2 0 1,-1 0 0,1 1-1,0-1 1,1 1-1,0 0 1,0 0 0,0 0-1,1 9 1,0-8-12,1 0-1,0 0 1,0 0-1,1 0 1,0 0-1,1 0 1,0 0-1,0-1 1,1 1-1,0-1 1,1 1-1,0-1 1,0 0-1,0 0 1,1-1-1,1 1 1,-1-1-1,1 0 1,10 9-1,-6-8-8,-1-1 1,2 1-1,-1-2 0,1 0 1,0 0-1,0-1 0,0 0 0,1 0 1,-1-2-1,1 1 0,0-2 1,13 2-1,-18-3-122,1-1-1,-1 1 1,1-2-1,0 1 1,-1-1 0,1 0-1,-1-1 1,0 0-1,1 0 1,-1 0 0,0-1-1,0 0 1,0 0 0,-1-1-1,1 0 1,-1 0-1,0-1 1,0 0 0,0 0-1,8-9 1,-5 3-1305,14-22 0,-6 0-3725,-9 13 1465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1072,'-1'7'1254,"-2"15"-587,0 2-1,2-1 0,0 0 1,2 0-1,0 0 1,2 1-1,7 29 0,-4-29-274,1 0-1,1 0 0,1 0 0,1-1 1,1 0-1,26 39 0,-32-55-254,1 0 0,0-1-1,0 1 1,0-1 0,1 0-1,8 5 1,-11-9-22,0 1 1,1 0-1,-1-1 1,1 0-1,0 0 1,-1 0-1,1 0 1,0-1-1,0 0 1,0 0-1,7 0 1,-9-1-52,-1-1 0,1 1 0,-1 0 0,1-1 0,-1 0 1,1 0-1,-1 0 0,1 0 0,-1 0 0,0 0 0,0-1 1,1 1-1,-1-1 0,0 1 0,0-1 0,0 0 0,-1 0 1,1 0-1,0 0 0,-1 0 0,1 0 0,-1 0 0,2-4 1,-1 1 34,1-1 1,-1 1 0,0-1 0,0 0 0,-1 1-1,0-1 1,0 0 0,1-10 0,-3 10-52,0-1 1,0 1 0,0 0-1,0 0 1,-1 0-1,0-1 1,0 2 0,-1-1-1,0 0 1,0 1-1,0-1 1,-1 1-1,1 0 1,-1 0 0,0 0-1,-1 0 1,1 1-1,-1 0 1,0 0 0,0 0-1,-1 1 1,-8-6-1,4 4-144,0 0-1,0 1 0,-1 0 0,1 0 1,-1 1-1,0 1 0,0-1 0,0 2 1,0 0-1,-1 0 0,1 1 0,-13 1 1,14 1-547,0 0 0,-18 6 0,-3 5-4747,18-6 1860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35 455 836,'2'1'1113,"2"3"-604,0 0-1,-1 0 1,0 0 0,0 1 0,0-1-1,0 1 1,0 0 0,-1 0 0,0 0 0,0 0-1,1 7 1,11 22 591,20 28 288,43 93 736,-69-136-1715,-7-16 158,-6-7-452,-2-2-79,1 0 0,-1-1 0,1 0 1,1 0-1,0-1 0,0 1 0,0-1 0,-6-14 0,-6-16 98,1 0 0,3-2-1,0 1 1,3-1 0,-9-64 0,16 69 3,1-1 0,1 1 0,2 0 0,8-53 0,-5 64 36,15-46 0,-16 62-127,0 0 0,1 0 0,0 0 0,0 1 0,1-1 0,-1 1 0,2 0 0,-1 1 0,8-8 0,-13 14-40,1-1 1,-1 1-1,1-1 0,-1 1 1,1-1-1,-1 1 0,1 0 0,-1-1 1,1 1-1,-1 0 0,1-1 0,-1 1 1,1 0-1,0 0 0,-1 0 1,1 0-1,-1-1 0,1 1 0,0 0 1,-1 0-1,1 0 0,0 0 0,-1 0 1,1 1-1,-1-1 0,1 0 1,0 0-1,-1 0 0,1 0 0,-1 1 1,1-1-1,-1 0 0,1 1 0,0-1 1,-1 0-1,1 1 0,-1-1 1,0 0-1,1 1 0,-1-1 0,1 1 1,-1-1-1,0 1 0,1 0 0,1 2 10,-1 0 0,1 0 0,-1 0-1,0 0 1,0 0 0,0 0-1,1 4 1,-1 9 17,1-1 0,-2 0-1,0 0 1,-1 0-1,-2 17 1,-20 76 9,-48 129-982,66-221 822,-7 16-346,-19 34 0,13-28-105,13-31 426,5-7 121,0 0 0,0 0-1,0 0 1,0 0 0,0 0-1,0 0 1,-1 0 0,1-1 0,0 1-1,0 0 1,0 0 0,0 0-1,0 0 1,0 0 0,0 0 0,0 0-1,0 0 1,0 0 0,0 0-1,0 0 1,0 0 0,0 0-1,0 0 1,-1 0 0,1 0 0,0 0-1,0 0 1,0 0 0,0 0-1,0 0 1,0 0 0,0 0 0,0 0-1,0 0 1,0 0 0,0 0-1,-1 0 1,1 0 0,0 0-1,0 0 1,0 0 0,1-4 27,0 2 0,-1 0 0,0 0 0,1 1-1,0-1 1,-1 0 0,1 0 0,0 1 0,0-1 0,0 0-1,0 1 1,0-1 0,0 1 0,1-1 0,-1 1 0,0 0-1,1-1 1,-1 1 0,1 0 0,-1 0 0,1 0 0,0 0-1,0 0 1,-1 1 0,3-2 0,9-1 30,0 1 0,-1 0 0,1 0 0,0 2 0,0-1 0,0 2 0,21 2 0,-9 1 11,0 1 0,48 17-1,-37-7-413,0 2-1,-1 1 0,-1 2 0,46 35 1,-72-49-520,-1 1 0,1 0 0,-1 0 0,11 16 0,-13-17 265,23 29-2562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10 346 1116,'-10'-2'6998,"13"12"-6301,7 10-718,11 17 794,25 33 1,-21-33-387,85 110 1343,-82-109-697,-26-37-772,-1 0 39,-1-1-286,0 0-1,0 0 1,1 1-1,-1-1 1,0 0-1,0 0 1,0 0-1,0 0 1,1 0-1,-1 0 1,0 0-1,0 0 1,1 0-1,-1 0 1,0 0-1,0 0 1,0 0-1,1 0 1,-1 0-1,0 0 1,0 0-1,0 0 1,1 0-1,-1 0 1,0 0-1,0 0 1,0 0-1,1 0 1,-1 0-1,0 0 1,0 0-1,0 0 1,0-1-1,1 1 1,-1 0-1,0 0 1,0 0-1,0 0 1,0 0-1,0-1 1,1 1-1,-1 0 1,0 0-1,0 0 1,0-1-1,0 1 1,0 0-1,0 0 1,0 0-1,0-1 1,0 1-1,0 0 1,0 0-1,0 0 1,0-1-1,0 1 1,0 0-1,0 0 1,0 0-1,0-1 1,0 1-1,0 0 1,0 0-1,0 0 1,0-1-1,-7-83 314,-1-34 2,8 100-249,1 1 0,0-1 1,2 1-1,7-31 0,-8 42-50,0 0 0,1 1 0,-1-1-1,1 1 1,0-1 0,0 1 0,8-9 0,-8 12-15,-1-1 1,0 1 0,1-1 0,0 1 0,0 0 0,0 0 0,0 1 0,0-1 0,0 0 0,0 1 0,0 0 0,0 0 0,1 0 0,-1 0 0,1 0 0,-1 1 0,4-1 0,2 1 10,0 1-1,0-1 1,-1 1-1,1 1 1,-1 0-1,1 0 1,-1 1-1,0 0 0,0 0 1,0 1-1,0 0 1,0 0-1,9 7 1,-5-2 15,-5-7 11,-7-2-50,0 0 1,0 0-1,0 0 1,0 0-1,1 0 1,-1 0-1,0 0 1,0 0-1,0 0 1,0 0-1,0 0 1,0 0-1,0 0 1,0 0-1,1 0 1,-1 0-1,0 0 1,0 0-1,0-1 1,0 1-1,0 0 1,0 0-1,0 0 1,0 0-1,0 0 1,0 0-1,0 0 1,0 0-1,0-1 1,0 1-1,0 0 1,0 0-1,0 0 1,0 0-1,0 0 1,0 0-1,0 0 1,0-1-1,0 1 1,0 0-1,0 0 1,0 0-1,0 0 1,0 0-1,0 0 1,-6-31 38,-1-46 0,6 51-7,2-1-1,7-46 1,-7 66-22,0 0 0,1 1-1,0-1 1,0 0 0,1 0-1,0 1 1,0 0 0,0-1 0,1 1-1,0 1 1,0-1 0,1 0-1,0 1 1,0 0 0,7-6 0,-11 10-11,0 1 1,0-1 0,0 0-1,0 1 1,0-1 0,0 1-1,0-1 1,0 1 0,0 0-1,0-1 1,1 1 0,-1 0-1,1 0 1,2-1 0,-2 1-1,0 0-1,1 0 1,-1 0 0,0 0-1,0 0 1,0 0 0,1 1-1,-1-1 1,0 1 0,0-1-1,0 1 1,0 0-1,0 0 1,0 0 0,0 0-1,3 2 1,-1-1-10,5 3-185,0 1 1,-1 0-1,1 0 0,-1 1 1,-1 0-1,0 0 0,0 1 1,7 9-1,-4-4-2322,-2 1-1,10 19 1,-8-15-1257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1368,'-3'-16'1159,"3"13"888,13-6 1173,-7 15-2597,17 16 124,26 36 1,-6 2-387,-3 2 0,-3 2 0,48 112 0,-80-162-790,-1-1 0,5 23 0,-3 5-3817,-6-38 1659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1 701 924,'0'0'7709,"0"8"-7026,0 5-496,4 68 1561,-3-68-1404,1 0 0,0 0 1,1-1-1,7 21 1,-7-24-190,1-1 0,1 1 0,-1-1 0,1 0 0,1 0 0,0-1 0,0 1 0,0-1 0,10 8 0,-12-12-103,0 0 1,0-1-1,0 1 1,0-1 0,1 0-1,-1 0 1,1 0 0,-1-1-1,1 1 1,0-1 0,0 0-1,0 0 1,0-1 0,0 0-1,-1 0 1,1 0-1,0 0 1,0-1 0,7-1-1,2-2 4,-1 0 0,0-1 0,-1-1 0,1 0 0,-1 0 0,0-2 0,-1 1 0,1-1 0,13-14 0,4-6 589,49-61 0,-51 52 972,-26 36-1283,-1 1-180,1-1-138,-1 1 0,0 0 1,1-1-1,-1 1 0,0 0 1,0 0-1,1-1 0,-1 1 0,0 0 1,1 0-1,-1 0 0,1-1 1,-1 1-1,0 0 0,1 0 1,-1 0-1,0 0 0,1 0 1,-1 0-1,1 0 0,-1 0 1,0 0-1,1 0 0,-1 0 1,1 0-1,-1 0 0,0 0 1,1 0-1,-1 1 0,1-1 1,-1 0-1,0 0 0,1 0 1,-1 0-1,0 1 0,1-1 1,-1 1-1,26 23 93,-22-21-100,1 0 0,-1-1 0,1 1 0,-1-1 0,1 0 0,0 0 0,0-1 0,0 0 0,7 2 0,-3-2-16,0 0 0,0 0 1,1-1-1,11-1 0,-11-1-14,1 0 0,0-1 0,0 0 0,-1-1 0,1 0 0,-1-1 0,0 0 0,-1 0-1,1-1 1,-1-1 0,0 1 0,-1-1 0,1-1 0,-1 0 0,-1 0 0,0 0 0,8-12 0,-3 1-4,0 0-1,-1-1 1,-1 0 0,-1 0 0,0-1 0,-2-1 0,7-32-1,-7 17 25,-1 0-1,-2 0 1,-1 0-1,-3 0 1,0-1-1,-3 1 1,-1 0-1,-17-69 0,3 52 98,16 49-85,0 0 0,-1 0-1,1 0 1,-1 1-1,0-1 1,-1 1 0,-7-8-1,11 12-9,-1-1 0,1 1 0,-1 0 0,0-1 0,1 1 0,-1 0 1,0 0-1,0-1 0,1 1 0,-1 0 0,0 0 0,0 0 0,1 0 0,-1 0 0,0 0 0,1 0 0,-1 0 0,0 0 0,0 0 0,1 1 0,-1-1 0,0 0 0,1 0 0,-1 1 1,0-1-1,1 0 0,-1 1 0,0-1 0,1 1 0,-1 0 0,-15 13 6,16-13-8,-6 8 3,0 1 0,0 0 0,1 1 0,1-1 0,0 1 0,0 0 0,-3 21 0,5-26-2,-5 20-13,2 1-1,1-1 0,-1 35 0,5-51 10,0 0 0,0 1-1,1-1 1,1 0 0,0 0-1,0 0 1,1 0 0,0 0-1,1 0 1,0-1 0,8 15-1,-8-19 3,0-1 0,0 1 0,1 0 0,-1-1 0,1 0 1,0 0-1,0 0 0,7 3 0,48 23 8,-38-20-8,74 29-1,-60-26 6,-1 1 0,44 26 0,-30-6 0,-45-31 0,-1 1-1,1-1 0,-1 0 1,0 1-1,1 0 1,-2 0-1,1 0 0,0 0 1,2 6-1,-2 7 7,-3-13-5,-2 4 19,-2-2-18,0-1 0,0 1 0,0-1 1,0 0-1,-1 0 0,0 0 0,0-1 0,-1 0 0,1 0 0,-1 0 0,0-1 0,0 1 1,0-1-1,-10 3 0,3-2 2,0-1 0,-1 0 0,1-1 0,-1-1 0,1 0 0,-1-1 0,-18-1 0,6-2-92,1-1 0,0-1 1,-25-9-1,33 8-547,-26-13 0,38 17 26,0-1-1,0 0 0,1 1 1,-1-2-1,1 1 1,0 0-1,0-1 0,0 0 1,-4-5-1,7 5-3323,-1-13 35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1768,'-7'-5'2484,"14"57"-2732,5-30-232,9 14-568,5 1 172</inkml:trace>
  <inkml:trace contextRef="#ctx0" brushRef="#br0" timeOffset="1">616 442 1996,'-2'0'244,"0"1"-1,-1-1 0,1 1 1,0-1-1,-1 1 1,1 0-1,0 0 0,0 0 1,0 0-1,0 0 1,0 1-1,0-1 0,0 0 1,0 1-1,0 0 1,0-1-1,1 1 0,-1 0 1,1 0-1,0 0 1,-1 0-1,1 0 0,0 0 1,0 0-1,0 1 1,1-1-1,-2 4 0,1-3 388,4 4-71,4 7-268,0 0 0,1 0-1,0 0 1,1-2 0,0 1 0,12 11-1,-10-13-306,0-1-1,0 0 0,1-1 0,0 0 0,0-1 0,1 0 1,0-1-1,1-1 0,0 0 0,0 0 0,24 5 0,-29-10-1352,-1 0-1,0-1 1,14-1-1,-7-3-1495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1716,'0'0'4935,"9"0"-4269,43 7 315,1 2 1,97 29 0,-109-24-715,-1 1 0,0 3 0,-1 1 1,44 29-1,-71-40-199,-1 0-1,-1 1 1,0 0 0,0 1 0,-1 0 0,0 0 0,12 19 0,-18-25-46,0 1 1,-1-1 0,1 1 0,-1-1-1,0 1 1,-1 0 0,1 0 0,-1 0-1,0 0 1,0 1 0,0-1 0,-1 0-1,0 0 1,0 0 0,0 1 0,-1-1-1,1 0 1,-1 0 0,-1 0 0,1 0-1,-1 0 1,-3 8 0,1-7-7,0 0-1,0 0 1,-1-1 0,0 0 0,0 0 0,0 0 0,0 0-1,-1-1 1,0 0 0,0 0 0,-7 3 0,5-3 40,0 0 1,0-1-1,-1 0 1,1 0-1,-1-1 1,1 0-1,-1-1 1,-14 2 0,16-3 12,1-1 0,0 1 0,-1-1 0,1 0 0,0-1 0,-1 1 0,1-1 0,0-1 0,0 1 0,0-1 0,-7-4 0,9 4-32,0 0 0,0 0 1,0-1-1,1 1 0,-1-1 0,1 0 1,0 0-1,0 0 0,1 0 0,-1 0 0,1-1 1,0 1-1,0-1 0,0 0 0,-2-7 1,2-2-8,0 0 0,1 1 1,0-1-1,1 0 0,1 0 1,0 0-1,0 0 0,2 1 1,0-1-1,0 1 0,1-1 1,7-12-1,5-10-147,1 2-1,2 0 1,26-36-1,51-51-788,-67 87 527,-19 24 249,-8 8 132,1 0 0,-1 0 0,0 0-1,0 0 1,0 0 0,0-1-1,0 1 1,1-4 0,0 13 50,7 17-4,-1 1 1,5 30-1,-8-32-25,0 0-1,1-1 0,1 0 1,1-1-1,11 21 0,-13-32-13,-1-1 0,1 0-1,1 0 1,0-1 0,13 11-1,-15-14-1,0-1 0,0 0 0,0 0-1,0-1 1,0 0 0,1 0-1,-1 0 1,1-1 0,11 3 0,-16-5-4,-1 0 0,1 1 0,-1-1 0,1 0 0,-1 0 0,0 0 0,1 0 0,-1-1 0,1 1 0,2-1 0,0 0 6,-2 1-5,0-1 1,-1 1 0,1-1 0,0 0-1,-1 1 1,1-1 0,0 0 0,-1 0 0,1 0-1,-1 0 1,0-1 0,1 1 0,-1 0-1,0 0 1,1-1 0,-1 1 0,0-1 0,1-2-1,-1 3 3,1-3 26,1 0 0,-1 0 0,0 0 0,0 0 1,0 0-1,-1 0 0,0-1 0,0 1 0,0-1 0,0 1 0,0-1 0,-1 1 1,0-1-1,0 0 0,0 1 0,-1-1 0,1 1 0,-3-9 0,1 7-6,-1 1 0,1 0-1,-1 0 1,0 1 0,0-1-1,-1 1 1,1-1 0,-1 1-1,0 0 1,0 0 0,0 1-1,0-1 1,-1 1 0,0 0-1,-7-4 1,2 3-81,-1 1 0,1 0-1,-1 1 1,0 0 0,1 1 0,-1 0 0,-17 1-1,18 1-1441,0 0 1,0 0-1,0 1 0,-16 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8 964,'-1'-2'1408,"0"2"-1263,1 0 0,0-1 0,0 1 0,-1-1 1,1 1-1,0 0 0,-1-1 0,1 1 0,0 0 1,-1 0-1,1-1 0,-1 1 0,1 0 1,0 0-1,-1-1 0,1 1 0,-1 0 0,1 0 1,-1 0-1,1 0 0,-1 0 0,1 0 1,-1-1-1,1 1 0,0 0 0,-1 1 0,1-1 1,-1 0-1,1 0 0,-1 0 0,1 0 0,-1 0 1,1 0-1,-1 0 0,1 1 0,-1-1 1,-15 11-601,13-8 979,1-2-410,0 0-1,1 1 1,-1-1 0,1 1-1,-1-1 1,1 1 0,0 0-1,0-1 1,0 1-1,0 0 1,0 0 0,0 0-1,0 0 1,1 0 0,-1 0-1,1 0 1,-1 4 0,0-3-109,1-2 31,-1 0 0,1 0 0,0 0 1,0 0-1,-1 0 0,1 0 0,0 0 0,0 0 0,0 0 0,0 0 1,0 0-1,0 1 0,1-1 0,-1 0 0,0 0 0,1 1 1,0 1 66,0 2-31,0 0 1,1 0-1,-1 0 1,1 0-1,0-1 1,0 1-1,0-1 0,1 1 1,0-1-1,0 0 1,0 0-1,0 0 1,0 0-1,7 4 0,2 3 89,1-1-1,24 14 1,-35-23-153,14 8 93,2 1 113,-2 1 0,30 23 0,-44-31-186,0-1 0,0 1 0,0 0 0,0 0 0,-1 0 0,1 0 0,-1 0 0,0 0 0,0 1 0,0-1 0,0 0 0,0 1 0,-1-1 0,1 0 0,-1 1 0,0-1-1,0 1 1,-1-1 0,1 0 0,-1 1 0,0 3 0,-2 3 16,0 1 1,0-1-1,-1 0 0,0-1 0,-9 16 0,-12 16-391,-38 46 1,55-77 170,-11 12-5959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1908,'0'-1'402,"6"-11"4774,2 21-4997,14 15 524,37 31 0,-49-47-584,-1-1 0,1 0 1,1-1-1,-1 0 0,1-1 1,0 0-1,0-1 1,13 3-1,-18-5 23,-1 0 0,1-1-1,-1 0 1,1 0 0,0-1 0,0 0-1,-1 0 1,1 0 0,0-1 0,0 1 0,7-3-1,-11 2-64,-1 1-1,1-1 0,-1 0 0,0 0 0,1 0 0,-1 0 1,1 0-1,-1 0 0,2-1 0,-3 1-37,0 1-1,1 0 1,-1-1-1,0 1 1,1-1 0,-1 1-1,0-1 1,0 1-1,1-1 1,-1 1 0,0-1-1,0 1 1,0-1-1,0 1 1,0-1 0,0 1-1,1-1 1,-1 1-1,0-1 1,-1 1-1,1-1 1,0 1 0,0-1-1,0 0 1,0 1-1,0-1 1,0 1 0,-1-1-1,1 1 1,0 0-1,0-1 1,-1 1 0,1-1-1,0 1 1,-1-1-1,1 1 1,-1-1 0,-3-3 10,2 2-26,1 0-1,-1 1 1,0-1 0,0 0 0,0 1 0,0-1 0,0 1 0,-1 0 0,1 0 0,0 0 0,0 0-1,-5-1 1,-27-6-47,-47-6 0,7 8-7304,69 6 4131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2076,'-5'-9'1039,"-1"1"1,1 1-1,-2-1 0,-8-8 0,12 14-342,-1 2 142,3-1-807,1 1-1,0 0 1,0 0 0,0 0-1,-1 0 1,1 0 0,0-1-1,0 1 1,-1 0 0,1 0-1,0 0 1,0 0 0,-1 0-1,1 0 1,0 0 0,-1 0-1,1 0 1,0 0 0,0 0-1,-1 0 1,1 0 0,0 0-1,0 0 1,-1 0 0,1 1-1,0-1 1,0 0 0,-1 0-1,1 0 1,0 0 0,0 0-1,0 1 1,-1-1 0,1 0-1,0 0 1,0 0 0,0 1-1,-1-1 1,1 0 0,0 0-1,0 1 1,0-1 0,0 0-1,0 0 1,0 1 0,0-1-1,0 0 1,0 0 0,-1 1-1,1-1 1,0 13 105,1 0 0,0 0 0,1 0 0,0-1-1,1 1 1,0-1 0,1 1 0,11 23 0,58 98 432,-52-99-424,98 147 342,18 33-1436,-130-201 531,0 0 0,7 24-1,-11-30-765,-1 0 0,-1 1 0,2 12 1,-3-7-1450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1180,'53'-134'1995,"-28"74"-1291,34-124-1,-55 162-110,0 0 0,-2-1 0,-1 1-1,-3-38 1,-8 0 2570,10 58-1548,5 9-1361,32 44 85,-2 2-1,30 62 0,9 15 10,-30-62-992,61 69-1,-102-133 11,4 5 583,-3 0-5909,-1 4 3285</inkml:trace>
  <inkml:trace contextRef="#ctx0" brushRef="#br0" timeOffset="1">519 596 5901,'-17'2'-9,"-1"-1"0,1-1 0,-35-4 0,-52-16 860,48 9 22,48 10-628,0-1 0,0 0 0,0 0 0,0-1 0,1 0 0,-1 0 0,-6-5 1,11 6-171,1 1-1,0-1 1,0 0 0,0 0 0,0 0 0,0 0 0,0-1 0,0 1 0,1 0 0,-1-1 0,1 1 0,-1-1 0,1 0 0,0 1 0,0-1 0,0 0 0,1 0 0,-1 0 0,1 1 0,-1-1 0,1 0 0,0-6 0,2-7 45,0 0 1,0 0 0,2 0 0,0 0-1,1 1 1,10-22 0,49-84 352,-54 104-937,21-25 0,-12 22-4987</inkml:trace>
  <inkml:trace contextRef="#ctx0" brushRef="#br0" timeOffset="2">574 237 844,'0'0'6721,"-1"-30"-5677,-1 5-1812,1 4-2529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206 406 1660,'-3'-2'1415,"1"1"-1198,0 0-1,-1 0 1,1 0 0,0 0 0,0 0-1,0 0 1,-1 0 0,1 1 0,0-1-1,0 1 1,-1 0 0,1 0 0,-1 0-1,1 0 1,0 0 0,-1 0 0,1 1-1,0-1 1,-1 1 0,1-1 0,0 1-1,-3 2 1,-2 0-12,1 2 0,0-1 0,0 1 0,0-1 0,0 2 0,1-1 0,0 1 0,0-1 0,1 1 0,-6 10 0,-2 4 266,-17 43 0,21-41-255,0 1 1,1 0-1,1 0 0,-3 33 1,7-41-111,2 0 1,-1 0-1,2-1 1,0 1 0,0 0-1,2-1 1,0 1-1,6 18 1,-7-29-66,0 1-1,0 0 1,1-1 0,0 0-1,0 0 1,4 6 0,-6-9-29,0-1 0,0 1 0,-1 0 0,1-1 0,0 1 0,0-1 0,0 1 0,0-1 0,0 1 0,-1-1 0,1 1 0,0-1 0,0 0 0,0 0 0,0 0 0,2 1 0,3-6 26,-3 4-34,2-2 2,0 0 0,-1-1-1,1 1 1,-1-1 0,0 1 0,0-1-1,-1-1 1,1 1 0,3-6 0,8-17 49,-2 0 1,0-1 0,-2 0 0,12-43 0,0 10 315,-22 61-367,-1-1 0,0 1 0,1-1 1,-1 1-1,0 0 0,1-1 0,-1 1 1,1 0-1,-1-1 0,1 1 0,-1 0 0,0-1 1,1 1-1,-1 0 0,1 0 0,-1 0 1,1 0-1,0-1 0,-1 1 0,1 0 1,-1 0-1,2 0 0,2-2 77,2 5-33,7 4-16,-1 1-1,1 0 1,-2 1-1,20 18 1,40 51 42,-3 2 1,57 91 0,-97-131-242,-1 2 1,-3 0 0,-1 2-1,-2 1 1,20 64 0,-40-104 98,1 0-1,-1 1 1,0-1 0,0 1 0,-1-1 0,0 1 0,0 0 0,0-1 0,0 1 0,-1-1-1,-2 10 1,1-11 34,1 0-1,-1-1 0,0 1 0,0-1 0,0 1 1,-1-1-1,1 0 0,-1 0 0,1 0 0,-1 0 1,0-1-1,0 1 0,-1-1 0,1 0 1,0 0-1,-1 0 0,-4 2 0,-6 2 38,0-1-1,0 0 0,0-1 1,-1-1-1,1 0 0,-1-1 1,1 0-1,-1-2 0,0 1 1,-15-3-1,21 1 41,-1 0 0,1-1 0,-1 0 0,1-1 0,0 0 0,0 0-1,0-1 1,0 0 0,1 0 0,-1-1 0,1 0 0,0-1 0,1 0 0,-1 0 0,1-1 0,-9-11 0,6 5-3,2 0 0,0-1 1,0 0-1,1 0 0,1-1 1,1 0-1,-8-28 0,3-9 36,-4-54 0,13 98-71,-15-281 134,16-4-23,1 115-48,-15-123 810,15 287 201,0 14-1068,-1 0 0,0 0 1,1 0-1,-1 0 0,0 0 1,0 0-1,1 0 1,-1 0-1,0 0 0,1 0 1,-1 1-1,0-1 0,0 0 1,1 0-1,-1 0 0,0 0 1,0 1-1,0-1 1,1 0-1,-1 0 0,0 1 1,0-1-1,0 0 0,0 0 1,1 1-1,-1-1 1,0 0-1,0 1 0,18 34-183,-12-24 301,28 58 21,20 35 26,79 114-170,-99-164-611,14 22-973,-13-28-4834,-24-36 2619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1500,'0'0'5982,"-1"12"-5420,-4 36-66,5-42-403,1-1 0,-1 1 1,1-1-1,0 0 0,0 1 0,1-1 0,0 0 0,0 0 0,0 0 1,0 0-1,1 0 0,0 0 0,5 6 0,2 6 142,-2-6-82,-1 0-1,1 0 1,1 0-1,16 14 1,-19-19-52,1-1 0,-1 0 0,1 0 0,0 0 0,1-1 0,-1 0 1,1-1-1,13 5 0,-20-8-80,0 0-1,0 1 1,0-1 0,0 0 0,0 0 0,1 0 0,-1 0 0,0 0-1,0 0 1,0-1 0,0 1 0,0 0 0,0 0 0,0-1 0,0 1-1,1-1 1,1 0 47,0 0 91,1-1 0,0 1-1,-1-1 1,0 1 0,1-1 0,-1 0-1,0 0 1,0 0 0,0-1-1,0 1 1,0-1 0,-1 0-1,1 0 1,-1 0 0,0 0-1,1 0 1,-1 0 0,-1 0-1,1-1 1,0 1 0,-1-1-1,2-6 1,-2 7 1439,-3 2-1570,1-1 1,-1 1 0,0 0 0,0-1 0,1 1-1,-1 0 1,0 0 0,-3-1 0,-1-1 4,1 1-42,2 2-178,-16 2-295,5 2-1445,9-2 1283,-4 1-257,-5-1-3956,-4 0 830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1812,'-3'2'1052,"-9"4"-137,8-2-132,2 0-517,1-2-173,0-1 1,0 1-1,1 0 0,-1 0 1,0-1-1,1 1 1,0 0-1,-1 0 1,1 0-1,0-1 0,0 1 1,0 0-1,0 0 1,0 0-1,0 0 0,1 2 1,5 25 382,0-1 1,15 38-1,86 163 816,-54-121-793,85 141 555,-135-245-955,0 0 0,0 0 0,0 0 0,1 0 0,6 6 0,-8-9 721,3-5-518,6-4-17,-2 0 0,1-1-1,-1 0 1,16-20-1,-13 11-86,1 1-1,1 1 1,1 0 0,0 1-1,1 1 1,1 0-1,0 1 1,0 1 0,2 0-1,28-13 1,-32 19-119,0 1 1,0 1 0,1 1-1,-1 0 1,1 0 0,20 1-1,-31 2-52,-1 0-1,1 0 1,0 0-1,-1 1 1,1 0-1,0 0 1,6 3-1,-9-4-7,0 1-8,0 0 0,0 0 1,0 1-1,-1-1 0,1 0 1,0 1-1,-1-1 0,1 1 0,-1-1 1,1 1-1,-1 0 0,0 0 1,2 3-1,-2-3 7,1 2-7,0-1-1,-1 1 1,0 0-1,1 0 1,-2 0 0,1 1-1,0-1 1,-1 0 0,0 0-1,0 0 1,0 0 0,0 0-1,-2 5 1,0 7 25,-10 28 1,5-24-27,-1-1 1,-1 0-1,-1 0 1,-15 22-1,-55 65-129,-11-5-615,89-99 619,-1 1 1,1-1-1,-1 0 0,0 0 0,0 0 1,0-1-1,0 1 0,0-1 1,0 1-1,-3 0 0,4-2-506,1-2-1051,0-1 1509,0 1 1,0-1 0,1 0-1,-1 1 1,1-1-1,-1 0 1,1 1 0,0-6-1,0 1-144,0 2-137,0-1 1,1 1-1,0 0 1,0-1 0,0 1-1,0 0 1,5-10-1,-1 2-641,8-27-1802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1149 1400,'4'-5'262,"6"-9"836,-1 0 0,9-21 0,13-27 7249,-33 74-8215,-6 93 188,8-90-343,1 1-1,1 0 1,0-1-1,1 0 0,6 21 1,13 14-1472,-21-48 1150,2-1 15,1 3 278,-4-4 8,0 0 0,0 0 0,1 0 0,-1 1 0,0-1 0,1 0 0,-1 0-1,0 0 1,1 0 0,-1 0 0,0 0 0,1 0 0,-1 0 0,0 0 0,1 0 0,-1 0 0,0 0-1,0 0 1,1 0 0,-1 0 0,0-1 0,1 1 0,-1 0 0,0 0 0,1 0 0,-1 0 0,0 0 0,0-1-1,1 1 1,-1 0 0,0 0 0,0-1 0,0 1 0,1-1 0,3-5-25,0 0 0,0 0 0,-1-1 1,1 0-1,-2 1 0,1-1 0,-1 0 0,3-14 1,-1-11 208,-1 0 0,-1 0 0,-2 0 0,-6-43 0,1 59 140,4 14 528,2 12-751,2 35-7,-2-40-40,1 1 0,-1-1 0,1 0 0,1 0 0,-1 1 0,1-1 0,0-1 0,0 1 0,0 0 0,1-1 0,0 1 0,-1-1 0,2 0-1,-1-1 1,7 6 0,-2-2 15,-6-4-17,1 0 0,-1-1 1,1 0-1,0 0 0,0 0 0,4 2 0,-6-3-5,0-1-1,-1 1 0,1-1 0,0 1 0,-1-1 1,1 0-1,0 1 0,0-1 0,-1 0 0,1 0 1,0 0-1,-1-1 0,1 1 0,0 0 1,0-1-1,-1 1 0,1-1 0,2-1 0,0-1-4,0 0-1,0-1 0,0 0 0,0 0 0,-1 0 1,0-1-1,0 1 0,0-1 0,0 0 1,-1 1-1,1-1 0,-1 0 0,-1 0 0,1-1 1,-1 1-1,1-8 0,1-6 5,-2-1-1,0 0 1,-1 1 0,-1-1-1,-4-20 1,-24-97 57,23 112-43,-23-84 346,-5 2 0,-5 1 0,-4 2 0,-58-101 0,26 85 1101,55 90-844,18 28 260,3 12-703,1 3-140,0-1 0,0 0 0,1 0 0,1 0 0,0-1 0,7 15 1,-2-7 4,175 314 413,-178-325-453,157 228-518,-46-85-3185,-76-111-1755,-26-27 2051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1000,'3'-4'8630,"11"62"-7298,-9-31-797,2-1-1,1 0 1,17 40-1,-13-41-338,-6-10 26,1-1 0,1 0 0,15 22 1,-12-27 24,-8-7-198,-3-2-36,1 0 1,0 1-1,-1-1 0,1 0 0,-1 1 0,1-1 0,0 0 1,-1 0-1,1 0 0,0 1 0,-1-1 0,1 0 0,0 0 1,-1 0-1,1 0 0,0 0 0,-1 0 0,1-1 0,0 1 0,-1 0 1,1 0-1,0-1 0,0 1 30,2 0 127,3-3-12,19-10 283,-2-1 1,1-1 0,27-24 0,-25 19 48,-24 19-402,0 0-9,4-1-38,0 1 0,1-1 0,-1 1 0,0 1 0,1-1 0,-1 1 1,0 1-1,1-1 0,6 2 0,13 0 8,-14-1-14,3 0 4,0-1 1,0 0 0,0 0 0,27-6 0,-37 5-43,-1-1 0,1 0 1,-1 0-1,0 0 1,1 0-1,-1-1 0,0 1 1,0-1-1,-1 0 0,1-1 1,0 1-1,-1 0 0,0-1 1,0 0-1,0 0 0,0 0 1,-1 0-1,3-6 0,-2 3-16,0 0 0,-1-1 0,0 1 0,0-1-1,-1 1 1,0-1 0,-1 1 0,1-1 0,-1 0-1,-1 1 1,1-1 0,-1 0 0,-1 1 0,0-1 0,0 1-1,0 0 1,-5-12 0,5 16 2,0 0 0,0 0 1,-1 0-1,1 0 0,-1 0 0,1 1 0,-1-1 0,-5-3 1,7 5 9,0 1 1,0-1-1,1 1 1,-1 0-1,0-1 1,0 1 0,0 0-1,0 0 1,0 0-1,0 0 1,1 0-1,-1 0 1,0 0 0,0 0-1,0 0 1,0 0-1,0 0 1,0 1-1,0-1 1,1 0-1,-1 1 1,0-1 0,0 0-1,0 1 1,-13 9-23,14-10 30,-1 1-3,0-1 0,0 1 0,0-1 0,1 1 0,-1-1 0,0 1 0,1-1 0,-1 1 0,1 0 0,-1-1 0,0 1 0,1 0-1,-1 0 1,1-1 0,0 1 0,-1 0 0,1 0 0,-1 1 0,0 1-5,1-2 5,-1 0-1,1 0 1,0-1-1,-1 1 1,1 0-1,-1 0 1,1 0 0,0 0-1,0 0 1,0 0-1,0 0 1,0 0 0,0 0-1,0 0 1,0 0-1,0 0 1,0 0 0,0 1-1,1 1-7,-1-1 4,0 0 1,0 1-1,0-1 1,0 0-1,0 0 1,0 0-1,1 0 1,0 1-1,-1-1 0,2 3 1,1 3-4,-1-1-20,0 0-1,1 0 1,0-1-1,0 1 1,1-1 0,0 1-1,0-1 1,0 0 0,1 0-1,-1-1 1,2 0-1,-1 0 1,0 0 0,1 0-1,0-1 1,0 0 0,0 0-1,1 0 1,0-1-1,-1 0 1,1 0 0,9 2-1,-9-3-5,1 0-1,-1-1 0,0 0 0,0 0 1,1-1-1,-1 1 0,1-2 0,-1 1 0,0-1 1,0 0-1,1 0 0,-1-1 0,0 0 1,0-1-1,0 1 0,0-1 0,-1-1 1,1 1-1,-1-1 0,0 0 0,0 0 1,6-7-1,-3 2 33,-1-1 1,-1-1 0,0 1-1,0-1 1,-1 0 0,0-1-1,-1 1 1,0-1-1,-1 0 1,-1 0 0,4-21-1,-1-7 173,-1-1 1,-2-56-1,-34-260 2074,27 330-1924,-4-15 534,7 40 106,1 12-850,2 22-21,2 1 0,1-1 0,9 35 0,50 125 37,-50-159-1289,1-1-1,1 0 0,35 51 1,-50-82 613,1 3 149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83 1052,'5'-8'1006,"-1"1"-1,0-1 1,0 0-1,-1 0 1,1-1 0,-2 1-1,4-18 3046,-10 29-3615,0 2-337,0-1 0,0 1 0,0 0 0,1 0 0,0 1 0,0-1-1,0 1 1,0-1 0,1 1 0,0 0 0,0 0 0,-1 10-1,0 2 97,1 1-1,0-1 0,2 22 0,0-35-153,1 1 1,-1-1-1,1 1 0,0-1 0,1 0 0,0 0 1,-1 1-1,1-1 0,1 0 0,-1 0 1,1-1-1,0 1 0,0 0 0,0-1 1,1 0-1,0 0 0,7 7 0,5 1 66,0 0 0,1-2 0,31 16-1,-34-20-38,1 2-1,-1 0 0,-1 0 0,0 1 1,22 20-1,-34-28-101,0 1-1,1-1 1,-1 0 0,0 1-1,0 0 1,0-1 0,0 1-1,0 0 1,-1-1 0,1 1-1,-1 0 1,1 0 0,-1 0-1,1 0 1,-1 0 0,0-1-1,0 1 1,0 0 0,0 0 0,0 0-1,0 0 1,-1 0 0,1 0-1,-1-1 1,1 1 0,-1 0-1,-1 3 1,-1 0-546,0 0-1,-1 0 1,0 0 0,0 0-1,0 0 1,-7 5 0,11-10 408,-1 1 0,1-1-1,-1 0 1,1 1 0,0-1 0,-1 0 0,1 0 0,0 0 0,-1 1 0,1-1 0,-1 0 0,1 0 0,-1 0 0,1 0 0,-1 0-1,1 0 1,0 0 0,-1 0 0,1 0 0,-1 0 0,1 0 0,-1 0 0,0 0-555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 1488,'-5'-32'8128,"10"38"-7590,26 29 335,43 65 1,23 55 130,-51-80-668,-12-14-362,28 68-1,-62-129 19,3 5-200,-1 1 0,0-1 1,0 1-1,-1 0 0,1 0 1,-1-1-1,-1 1 0,1 10 1,-1-13-468,0-1 0,-1 1 0,1 0 1,-1-1-1,0 1 0,0 0 0,-1 2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127 624 6581,'0'0'-320,"-5"-2"98,-3-2 244,0-1 1,1 1 0,-1-1 0,1-1-1,0 0 1,0 0 0,-10-11 0,11 9 55,0 1 1,1-1 0,0 0 0,0-1-1,1 1 1,0-1 0,0 0 0,1 0-1,0 0 1,1 0 0,0-1 0,0 1-1,1 0 1,0-15 0,3 0 13,0 1 0,1-1-1,1 1 1,2-1 0,9-27 0,52-110 670,-63 151-647,2-3 204,0 0 0,1 0 0,0 1 0,14-18 0,-21 30-284,0 0 0,0 0 1,1-1-1,-1 1 0,0 0 0,0 0 0,0 0 1,1 0-1,-1 0 0,0-1 0,0 1 1,0 0-1,1 0 0,-1 0 0,0 0 0,0 0 1,1 0-1,-1 0 0,0 0 0,0 0 0,1 0 1,-1 0-1,0 0 0,0 0 0,1 0 0,-1 0 1,0 0-1,0 0 0,1 0 0,-1 0 1,0 0-1,0 0 0,0 0 0,1 1 0,6 8 350,1 17 79,0 23 29,-4-19-177,11 38 0,-13-61-272,0 1-1,1-1 0,0 0 1,0 0-1,1 0 0,0 0 1,0 0-1,1-1 0,0 0 1,5 6-1,-8-10-30,1 0 0,-1-1 0,0 1 0,1-1 0,-1 1 0,1-1 0,-1 0 0,1 0 0,-1 0 0,1 0-1,0-1 1,0 1 0,-1-1 0,1 1 0,0-1 0,0 0 0,0 0 0,-1 0 0,1-1 0,0 1 0,0-1 0,-1 1 0,1-1 0,0 0 0,-1 0 0,1 0 0,-1-1 0,1 1 0,-1 0 0,1-1 0,1-2 0,0 2 6,-1-1-1,1 0 1,-1 0 0,0 0 0,0 0 0,0 0 0,-1-1 0,1 0 0,-1 1 0,0-1 0,0 0 0,0 0 0,0 0 0,-1 0 0,1 0 0,-1 0 0,0-1 0,-1 1 0,1-8 0,-1 6 4,-1 1 0,0-1 0,0 0 0,-1 1 0,0-1 0,0 1 0,0-1 0,-1 1 0,1 0 0,-1 0 0,0 0 0,-1 0 0,1 1 0,-1-1 0,0 1 0,0 0 0,-1 0 0,1 0 0,-6-2-1,-9-7-289,-1 1 0,-1 1-1,-29-12 1,43 20 32,-28-16-7196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0 661 1388,'18'5'749,"0"0"1,-1 1-1,0 0 0,0 2 0,0 0 0,-1 1 0,17 12 1,7 8 166,52 50 1,-75-63-676,-1 0 1,0 2-1,-2 0 0,24 37 1,-33-46-226,1 1-1,-2 1 1,1-1 0,-1 0 0,-1 1 0,0 0 0,0 0 0,-1 0 0,0 0 0,-1 0 0,-1 0 0,0 13 0,0-21-69,-1-1 0,1 1 0,-1-1-1,0 0 1,1 1 0,-1-1 0,0 0 0,-1 1 0,1-1-1,-3 4 1,3-5-52,-3-3-38,0-1 148,-1-1 0,1 0 0,0 1 1,0-1-1,1-1 0,-1 1 0,1-1 1,0 1-1,0-1 0,0 0 1,-2-6-1,-4-12 126,-8-31 0,7 20-1,5 15-43,0-1 0,1 1 1,0-1-1,2 0 0,0 0 0,2 0 0,0 0 1,4-28-1,-1 31-159,0 1 0,2 0 1,-1 0-1,2 0 0,0 0 1,1 1-1,0 0 0,2 1 0,-1 0 1,17-21-1,-10 20-548,26-21 0,-36 32 558,-4 3-4,5-2-66,-6 3 125,1-1 0,-1 1 1,0 0-1,0 0 0,1-1 1,-1 1-1,0 0 0,1 0 0,-1 0 1,0-1-1,1 1 0,-1 0 0,0 0 1,1 0-1,-1 0 0,0 0 1,1 0-1,-1 0 0,0-1 0,1 1 1,-1 0-1,1 1 0,-1-1 0,0 0 1,1 0-1,-1 0 0,0 0 0,1 0 1,-1 0-1,1 0 0,-1 0 1,0 1-1,1-1 0,11 5-287,-11-5 413,0 0 0,-1 0 0,1 0 0,-1 1 0,1-1 0,0 0 0,-1 0-1,1 1 1,-1-1 0,1 0 0,-1 1 0,1-1 0,-1 0 0,0 1 0,1-1 0,-1 1 0,1-1 0,-1 1 0,0-1 0,1 1 0,-1-1 0,0 1-1,0-1 1,1 1 0,-1-1 0,0 1 0,0 0 0,0 0 0,-13 24 264,1 0 1,-17 49-1,25-64-308,1 1-1,1 0 1,0 0 0,0 0-1,1 0 1,0 0 0,1 1 0,0-1-1,1 0 1,4 18 0,-4-24-53,1 0 1,1-1-1,-1 1 1,0 0 0,1-1-1,0 1 1,0-1 0,1 0-1,-1 0 1,1 0-1,0-1 1,0 1 0,0-1-1,0 0 1,6 3 0,-9-5-29,0-1 0,0 1 1,0 0-1,0-1 0,0 1 1,0-1-1,1 0 0,-1 1 0,0-1 1,0 0-1,0 0 0,1 0 1,-1 0-1,0 0 0,0 0 1,1 0-1,-1 0 0,0 0 1,0-1-1,0 1 0,1 0 1,-1-1-1,0 1 0,0-1 1,0 1-1,0-1 0,0 0 1,0 1-1,0-1 0,0 0 1,0 0-1,0 0 0,-1 0 0,1 0 1,1-1-1,0-1-15,1-1 0,-1 0-1,0 1 1,0-1 0,-1 0-1,1 0 1,-1 0 0,2-8 0,-1-13-17,-1 0 1,-2 0-1,0 0 1,-5-28-1,2 20 50,0-2 34,4 33-34,-1 0 0,1-4-3,0 4 55,3 7-66,1 0-1,2 5-42,1-1 1,14 15-1,-18-21 34,0 0-1,1 0 1,-1-1 0,1 1 0,0-1-1,0 0 1,0 0 0,0 0 0,0 0-1,0-1 1,0 1 0,7 0 0,-7-2-8,0 1 0,0-1 1,0 0-1,0-1 1,0 1-1,-1 0 1,1-1-1,0 0 1,0 0-1,0 0 1,0-1-1,-1 1 0,5-3 1,-2 0-15,0 0-1,-1 0 1,1-1 0,-1 1 0,0-1 0,8-10-1,1-5-26,0-1-1,-2 0 1,13-30-1,-14 26 31,0 1-1,-2-2 0,-1 1 0,-1-1 1,-1 0-1,3-31 0,-9 49 36,0 1 0,0-1 0,-1 1 0,-2-9 0,3 15 1,0 1 1,0-1 0,0 0-1,-1 0 1,1 1 0,0-1-1,-1 0 1,1 1 0,-1-1-1,1 0 1,-1 1 0,1-1-1,-1 1 1,1-1-1,-1 0 1,1 1 0,-1-1-1,0 1 1,1 0 0,-1-1-1,0 1 1,1-1 0,-1 1-1,0 0 1,0 0 0,1-1-1,-1 1 1,-1 0-1,-16 1 107,17-1-126,-6 5 57,0 0-33,2 1 0,-1 0-1,0 1 1,1-1-1,1 1 1,-1 0 0,1 0-1,0 1 1,1-1-1,-1 1 1,1 0-1,1 0 1,0 0 0,0 0-1,0 0 1,1 0-1,1 1 1,-1-1-1,1 0 1,1 1 0,0 8-1,0-16-27,-1 0 0,0 0-1,1 1 1,-1-1 0,1 0 0,-1 0-1,1 0 1,0 0 0,-1 1 0,1-1-1,0 0 1,0 0 0,0-1 0,0 1-1,0 0 1,0 0 0,0 0-1,0 0 1,0-1 0,0 1 0,0-1-1,1 1 1,-1-1 0,0 1 0,0-1-1,2 1 1,0-1-122,1-2 15,2 0 92,-1-1-1,0 0 1,1 0-1,-1-1 1,0 0-1,-1 0 1,1 0-1,-1 0 1,0-1-1,0 1 1,5-8-1,2-9 30,10-14 309,-19 34-109,2 4-144,1 1-41,0 1-1,0-1 1,0 1-1,-1 0 1,0 0-1,0 1 1,0-1-1,-1 1 1,4 9-1,138 343 161,-128-309-163,-2 1 0,-2 0 0,9 84 0,-21-123-41,0 0 1,-1 0 0,-1 0-1,0 0 1,0 0-1,-1 0 1,-1 0-1,-6 18 1,8-25 24,-1 0 0,0 0-1,0 0 1,0-1 0,-1 1 0,1-1 0,-1 1 0,0-1-1,0 0 1,0 0 0,0 0 0,-1-1 0,1 1 0,-1-1-1,1 1 1,-1-1 0,0-1 0,0 1 0,0 0-1,0-1 1,0 0 0,0 0 0,0 0 0,-1 0 0,-3-1-1,-1 1 37,0-1 0,1-1-1,-1 0 1,0 0 0,1-1-1,-1 0 1,1 0-1,0-1 1,-1 0 0,1 0-1,0-1 1,1 0-1,-1-1 1,1 0 0,0 0-1,0 0 1,1-1-1,-8-8 1,6 6 12,0-1-1,1-1 0,1 0 1,-1 0-1,2 0 1,-1 0-1,1-1 1,1 0-1,0 0 1,1 0-1,0-1 0,-3-21 1,5 8-1,0 1 0,2-1 0,1 0 0,1 1 0,1-1 0,8-26 0,0 8-24,3 1 0,28-58 0,-9 37-161,45-63-1,-7 12-147,-52 81 156,-2 1 0,-2-2 0,20-57 0,-33 82 132,0 0 79,0 0-1,0-1 1,-1 1 0,-1-1 0,1 1 0,-2-1-1,1-12 1,-5 15 270,3 6-312,1 1 0,-1 0 0,1 0 0,-1 0 0,1 0 0,-1 0 0,1 0 0,-1 0 0,0 0 0,1 0 0,-1 0 0,1 0 0,-1 1 0,1-1 0,-1 0 0,1 0 0,-1 0 0,1 1 0,-1-1 0,1 0 0,0 1 0,-1-1 0,1 0 0,-1 1 0,-18 14 231,0 1 0,2 1 1,-24 27-1,25-22-39,1 0 0,1 1 1,1 1-1,-12 30 0,18-36-106,1 0-1,1 1 1,0 0-1,1 0 1,2 0 0,-2 32-1,4-44-79,0 0 0,1 1 0,0-1 0,0 0 0,1 0 0,0 0 0,0 0-1,0 0 1,1 0 0,0 0 0,8 11 0,-8-14-17,0 1 0,1-1 0,-1 0 0,1-1 0,0 1-1,1-1 1,-1 0 0,0 0 0,1 0 0,0 0 0,-1-1 0,1 0 0,0 0 0,0 0 0,0-1-1,10 2 1,-2-1-37,-1-1-1,1-1 0,-1 0 1,1-1-1,-1 0 1,0-1-1,16-5 0,-5 1-172,0-2 0,40-19 0,-37 13 7,0-1 1,-1-1 0,-1-1 0,41-38 0,-50 41-163,-2 0 0,0-1 0,-1-1 0,0 0 0,-1 0 0,-1-1 0,-1-1 0,10-24 0,-15 30-1205,-1 1 1,0-1-1,1-13 0,-2 5-1692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1335 1104,'-8'17'7852,"18"-39"-7610,81-159 875,165-288 96,-186 348-977,-36 65 1,-3-2-1,41-104 1,-66 136-115,2-6 271,-15 38-379,-1 2-11,1 1 1,-1 1 0,1-1 0,-9 19 0,-26 54 18,13-21-15,-147 289-31,22-38-180,152-309 196,-8 17-89,-14 19-1,23-38 57,3-7-47,93-234-10,68-86 81,19 11 26,-169 294 9,21-24 0,-33 44 5,-5 13-18,-65 159 9,-170 332-42,211-448 11,-43 92-295,63-129 13,7-16 219,4-13-192,74-209 103,137-312 110,-135 350 328,-51 131-130,-28 49-115,1 0 25,-1 2-43,0-1 0,1 1 0,-1 0 1,0-1-1,0 1 0,0-1 0,0 1 0,0-1 1,0 1-1,0-1 0,0 0 0,0 1 1,0-1-1,0 1 0,0-1 0,0 1 1,0-1-1,0 1 0,0-1 0,0 1 1,-1-1-1,1 1 0,0-1 0,0 1 1,-1-1-1,-2-1 1,0 0 0,-1 0 1,1 0-1,0 1 0,-1 0 0,0-1 1,1 1-1,-1 0 0,0 0 1,1 1-1,-1-1 0,-7 1 0,-37 2 280,-84 15-1,126-16-154,2 0-7,0 0 0,0 0 1,0 0-1,0-1 0,-1 0 0,1 0 0,0 0 1,-4-1-1,2-1-103,6 2-17,0 0 0,-1 0 0,1 0 0,0 0 0,0 0-1,0 0 1,0 0 0,-1 0 0,1 0 0,0 0 0,0 0 0,0-1 0,0 1 0,0 0-1,0 0 1,-1 0 0,1 0 0,0 0 0,0 0 0,0 0 0,0-1 0,0 1 0,0 0-1,0 0 1,0 0 0,0 0 0,0 0 0,0-1 0,0 1 0,0 0 0,0 0-1,-1 0 1,1 0 0,0-1 0,0 1 0,1 0 0,-1 0 0,0 0 0,0 0 0,0-1-1,0 1 1,0 0 0,0 0 0,0 0 0,0 0 0,0 0 0,0-1 0,0 1 0,0 0-1,0 0 1,1 0 0,-1 0 0,0 0 0,0 0 0,0 0 0,0-1 0,16-8 41,0 0 1,0 1-1,1 0 1,0 1-1,28-7 1,39-4 356,-57 9 227,-25 9-430,-2-1-174,1 1 1,-1-1-1,0 1 1,1-1-1,-1 1 1,1-1 0,-1 1-1,1-1 1,0 1-1,-1 0 1,1-1-1,-1 1 1,1 0-1,0 0 1,-1-1-1,2 1 1,-1 0 52,0-1 0,0 1 1,-1 0-1,1-1 0,0 1 0,0-1 0,0 1 1,-1-1-1,1 1 0,0-1 0,-1 0 0,1 1 1,1-2-1,-2 2-57,0-1-1,0 1 1,0 0 0,0 0 0,0 0-1,0 0 1,0-1 0,0 1 0,0 0-1,0 0 1,0 0 0,0 0 0,0 0-1,0-1 1,0 1 0,0 0 0,0 0-1,0 0 1,1 0 0,-1 0 0,0-1-1,0 1 1,0 0 0,0 0 0,0 0-1,1 0 1,-1 0 0,0 0 0,0 0-1,0 0 1,0 0 0,0 0 0,1 0-1,-1 0 1,0 0 0,0 0 0,0 0-1,0 0 1,1 0 0,-1 0 0,0 0-1,0 0 1,0 0 0,0 0 0,1 0-1,-1 0 1,0 0 0,0 0 0,0 0-1,0 0 1,0 0 0,1 0 0,-1 0-1,0 0 1,0 1 0,0-1 0,0 0-1,0 0 1,0 0 0,1 0 0,-1 0-1,0 0 1,0 1 0,0-1 0,0 0-1,0 0 1,0 0 0,0 1 0,2 24 76,-1 0 1,-5 47-1,0-15-22,3-18-36,-2 114 113,4-121-120,1 1 1,11 50-1,-5-51-149,-7-30 84,0 4 55,-1-4-152,-3-5-677,-14-23 612,-12-17-216,1-2 1,-25-55-1,12 11-156,39 83 428,-1 1 0,0-1-1,0 1 1,-1-1-1,0 1 1,-5-6-1,8 10 58,-2 1-167,-7-1 196,7 1-5,-1 1-88,-11 3 127,11-3-2,-9 3-76,5-1 84,6-2-4,6-12-17,-1 0 29,2 1-1,-1-1 1,2 1 0,-1 0-1,1 1 1,1-1 0,0 1-1,0 0 1,0 1-1,18-15 1,-21 20 3,0 0-1,0 0 1,0 0-1,0 1 1,0-1-1,1 1 1,-1 0-1,7-1 1,-3 0-1,0-1 2,-6 3 0,15-2 3,-12 3 6,6-1 8,17-3 136,-26 4-20,-11 0-126,-148 17 27,140-13-55,1 2 0,-1-1 0,-24 14 1,37-17 7,-2 2 0,6-3 13,-1-1 0,1 0 0,0 0 0,0 0 0,0 0 0,0 0 0,0 0 0,0 0 1,0 0-1,0 1 0,0-1 0,0 0 0,0 0 0,0 0 0,0 0 0,0 0 0,0 0 0,0 0 0,0 1 0,0-1 1,0 0-1,0 0 0,0 0 0,0 0 0,0 0 0,0 0 0,0 0 0,0 1 0,0-1 0,0 0 0,1 0 0,-1 0 1,0 0-1,0 0 0,0 0 0,0 0 0,0 0 0,0 0 0,0 0 0,0 0 0,0 1 0,1-1 0,-1 0 0,0 0 1,0 0-1,0 0 0,0 0 0,0 0 0,0 0 0,1 0 0,17 6 7,-16-5-6,1-1 0,-1 0 0,1 0 0,-1 0 0,1 0 0,-1 0 0,1 0 0,-1-1-1,1 1 1,-1-1 0,0 1 0,1-1 0,-1 0 0,3-2 0,-4 3-2,48-10 36,-47 10-7,5-1-2,-7 1-20,0 0-1,0 0 0,0 0 0,0 0 1,0 0-1,0 0 0,-1 0 0,1 0 0,0 0 1,0 0-1,0 0 0,0 1 0,0-1 1,0 0-1,0 0 0,0 0 0,0 0 0,0 0 1,0 0-1,0 0 0,0 0 0,0 0 1,0 1-1,0-1 0,0 0 0,0 0 1,0 0-1,0 0 0,0 0 0,0 0 0,0 0 1,0 0-1,0 0 0,0 1 0,0-1 1,1 0-1,-1 0 0,0 0 0,0 0 0,0 0 1,0 0-1,0 0 0,0 0 0,0 0 1,0 0-1,0 0 0,0 0 0,0 0 0,0 0 1,1 0-1,-1 1 0,0-1 0,0 0 1,0 0-1,0 0 0,-74 56-81,73-55 78,5 2 15,12 7 3,-15-9-19,0-1 1,0 1-1,0-1 0,0 1 1,0-1-1,0 1 1,0-1-1,0 1 1,0-1-1,0 0 1,0 0-1,0 0 0,0 1 1,0-1-1,1 0 1,-1-1-1,1 1 1,3 0 2,79 6 80,-60-4 50,-21-2 421,-6-5-527,-1 1 0,1 0 0,-1 0 0,0 0 0,-6-4 0,6 5-18,2 1 99,7 1-100,18-3 33,26 0-1,-41 3-26,-1-1 0,0 1 0,1-1 1,-1-1-1,12-4 0,-18 6 2,1 0 14,9-11 150,-10 12-159,-1-1-1,0 1 1,1-1 0,-1 1-1,1 0 1,-1-1-1,1 1 1,-1-1 0,1 1-1,-1 0 1,1-1-1,-1 1 1,1 0 0,-1-1-1,1 1 1,-1 0 0,1 0-1,0 0 1,-1 0-1,1-1 1,-1 1 0,2 0-1,9 207 124,-6-161-92,1-1 0,25 83 0,-31-126 130,1-7-173,-1 1-1,0-1 1,1 0 0,2-8-1,-1 9-8,-1-1-1,0 1 1,-1-1-1,1 1 0,-1-1 1,0-7-1,-4-30-7,-16-68 0,20 104-85,5 11 77,5 15 29,67 139-49,-65-142 104,-12-17-67,0 0-1,0 0 1,0 0 0,0 0-1,0 0 1,1 0-1,-1 0 1,0 0-1,0 0 1,0 0-1,0 0 1,1 0-1,-1 0 1,0 0-1,0 0 1,0 0 0,0-1-1,0 1 1,1 0-1,-1 0 1,0 0-1,0 0 1,0 0-1,0 0 1,0 0-1,0-1 1,0 1 0,0 0-1,0 0 1,1 0-1,-1 0 1,0 0-1,0-1 1,0 1-1,0 0 1,0 0-1,0 0 1,0 0 0,0-1-1,0 1 1,0 0-1,0 0 1,0 0-1,0 0 1,0-1-1,0 1 1,0 0-1,-1 0 1,-1-31 53,2 29-65,-2-8 14,0 0-1,-1-1 1,-1 1 0,1 0-1,-1 1 1,-6-11-1,2 5 1,8 14-6,-37-69 31,36 68 25,0-8-50,0-1-1,-1 0 1,0 1-1,0-1 0,-1 1 1,-8-17-1,10 25-61,-1 7-1136,-1 6 809,0-1 1,1 1 0,0 0 0,1-1 0,0 21 0,2-10-1705,0-1-1,7 31 1,1-11-1572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1512,'-6'-5'9987,"-8"0"-6684,13 4-2475,0-11 114,3 7-894,0 0 1,1 0 0,0 0 0,0 0-1,1 0 1,-1 1 0,1 0 0,0-1-1,0 1 1,0 1 0,1-1 0,0 1-1,-1-1 1,1 1 0,0 1 0,0-1-1,8-2 1,9-4 14,1 1 0,43-9 0,-41 12-55,0 2-1,0 1 1,1 1-1,-1 1 1,0 1-1,1 1 1,-1 1-1,0 2 1,0 0-1,27 11 0,-18-4 1,-1 1 0,0 2 0,-1 2 0,-1 0 0,-1 2 0,46 38 0,-51-34-6,0 1-1,-2 1 0,0 1 1,-2 1-1,-1 1 0,-1 1 0,30 62 1,-27-39-54,-2 1 0,-2 1-1,-3 0 1,9 63 0,1-16 627,-25-100-544,1 3-1232,-6-3-3485,-3-2-113,6 0 5183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75 1620,'-6'-9'2147,"6"9"-2037,0 0 1,0 0-1,0 0 0,-1 0 1,1 0-1,0-1 1,0 1-1,0 0 0,0 0 1,0 0-1,0-1 1,-1 1-1,1 0 0,0 0 1,0 0-1,0-1 0,0 1 1,0 0-1,0 0 1,0-1-1,0 1 0,0 0 1,0 0-1,0-1 0,0 1 1,0 0-1,0 0 1,0-1-1,0 1 0,0 0 1,0 0-1,1 0 1,-1-1-1,0 1 0,0 0 1,0 0-1,0 0 0,0-1 1,0 1-1,1 0 1,-1 0-1,0 0 0,0 0 1,1-1-1,4 1 13,0 1-1,-1-1 1,1 1 0,0 0-1,0 0 1,0 0-1,-1 1 1,1-1 0,-1 1-1,8 4 1,8 6 241,19 15-1,-22-15-150,22 13-1,-18-14-424,-1 1 0,0 1 0,22 18 0,-41-30-199,4 2-163,-5-3 464,1 1 0,-1-1 0,1 1 1,-1-1-1,1 0 0,0 1 0,-1-1 0,1 0 1,-1 1-1,1-1 0,0 0 0,-1 0 0,1 0 1,0 1-1,-1-1 0,1 0 0,0 0 1,-1 0-1,1 0 0,0 0 0,-1 0 0,1 0 1,0 0-1,-1-1 0,2 1 0,3-6 157,0 0 0,-1 0 0,0 0 0,0 0 0,-1-1 0,0 0 0,3-8 0,7-39 1481,13-43 1569,-21 83-2160,-6 20-248,-4 17-422,-1-5-84,0 1 1,-1-1 0,-13 22 0,2-3-1715,3 2-4155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76 1752,'-11'2'12040,"87"-12"-11584,201-37-490,-244 36-1239,-14 1-5182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1984,'0'0'5713,"-1"-4"-4953,0 1-528,-1-11 4482,1 17-4454,-2 6-118,0-1 1,1 1-1,0-1 1,0 1 0,0 17-1,3 51 312,0-34-303,2 22 112,15 91-1,-14-129-267,1 3-198,-2-15-998,2 28 1,-5-40 465,-1 0-1013,0 0 1288,-1 3-145,1-1-2734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67 216 6097,'0'0'-262,"-4"-1"120,0 0 292,-1-1 1,1 0 0,-1 0 0,1 0 0,0 0 0,0-1 0,0 1 0,0-1 0,0 0 0,1 0 0,-1-1 0,1 1 0,0-1 0,-4-5 0,7 8 232,2-2-278,2-2-61,0 1 0,0 0-1,0 0 1,0 0-1,1 0 1,0 1-1,10-6 1,44-19 169,-8 5-1,-24 7 874,28-21-1,-54 37-1034,0-1 0,0 0-1,0 1 1,-1-1 0,1 1 0,0 0-1,0-1 1,0 1 0,0 0-1,0-1 1,0 1 0,0 0-1,0 0 1,0 0 0,1 0 0,-1 0-1,0 0 1,0 0 0,0 0-1,0 1 1,0-1 0,0 0-1,0 1 1,0-1 0,0 0 0,-1 1-1,1-1 1,0 1 0,0 0-1,0-1 1,0 1 0,-1 0-1,1-1 1,0 1 0,0 1 0,5 4-11,-2 1 1,1 0 0,7 14-1,2 3 201,-3-12 84,20 17 1,-29-27-275,-1-1 0,1 0 0,0 0 0,0-1 0,0 1 0,-1 0 0,1-1 0,0 1 0,0-1 0,0 1 0,0-1-1,0 0 1,0 0 0,0 0 0,0 0 0,0 0 0,0 0 0,0-1 0,0 1 0,2-1 0,4-2 105,-1 1-1,0-1 1,0 0 0,7-5-1,18-13 670,-1-1-1,50-48 1,-80 69-806,0 0 0,0 0 0,0 0 1,0 0-1,0 1 0,0-1 0,0 0 0,0 1 1,0-1-1,1 1 0,-1-1 0,0 1 0,0 0 1,0-1-1,1 1 0,-1 0 0,0 0 0,0 0 1,1 0-1,-1 0 0,0 0 0,0 0 0,1 0 1,-1 0-1,0 1 0,0-1 0,0 0 0,1 1 1,-1-1-1,0 1 0,0 0 0,0-1 0,0 1 1,0 0-1,0 0 0,0-1 0,0 1 0,0 0 1,0 0-1,-1 0 0,1 0 0,1 2 0,4 6-53,-1 0 0,-1 0 0,1 0 0,3 13 0,-3-11-183,20 44-1309,-5-22-2643,-13-27 1940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5 536 1876,'0'0'7764,"-1"10"-7325,1-4-382,-2 11 213,1-1 1,0 1-1,3 25 0,45 208 2146,-28-165 1195,-18-100-3535,-1 1 0,0-1 1,-1 1-1,-4-16 1,-1-25 100,-2-119 456,8 160-467,-1 0 0,0 0 0,-4-15 0,4 28 60,2-2-152,1-4-69,-2 6-2,0 1 1,0 0-1,0 0 1,1 0 0,-1 0-1,0 0 1,0 0-1,0 0 1,0-1 0,0 1-1,0 0 1,0 0-1,0 0 1,0 0 0,0 0-1,1 0 1,-1 0-1,0 0 1,0 0 0,0 0-1,0 0 1,0 0-1,0 0 1,1 0 0,-1 0-1,0 0 1,0 0-1,0 0 1,0 0 0,0 0-1,0 0 1,0 0-1,1 0 1,-1 0-1,0 0 1,0 0 0,0 0-1,0 0 1,0 0-1,0 0 1,0 0 0,1 0-1,-1 0 1,0 0-1,0 0 1,0 0 0,0 1-1,0-1 1,0 0-1,0 0 1,0 0 0,0 0-1,28 30 100,0-1-1,2-1 1,66 46-1,-95-74-97,0 1-1,0-1 1,-1 0 0,1 1-1,0-1 1,0 0 0,-1 0-1,1 0 1,0 0-1,0 0 1,0 0 0,-1 0-1,1 0 1,0 0 0,0 0-1,0 0 1,-1 0 0,1 0-1,0-1 1,0 1-1,0 0 1,-1-1 0,1 1-1,1-1 1,11-11 23,-10 7-23,0 0-1,-1-1 1,1 1 0,-1-1-1,0 0 1,0 0-1,-1 0 1,0 0 0,0 0-1,0-11 1,0 9-2,2-32 16,-2 1 1,-4-48-1,-17-79 136,9 78-10,-32-119-255,41 198-2,-2 1 34,3 8-975,-3 35-9460,4-27 6494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54 548 952,'-4'-3'234,"0"0"0,0 1 1,0-2-1,0 1 0,1 0 0,0-1 0,-1 1 0,1-1 1,1 0-1,-1 0 0,0 0 0,1-1 0,0 1 0,0-1 1,0 1-1,1-1 0,-2-7 0,2 10-173,1 0 0,0 0 0,0 0 0,1 0 0,-1-1 0,0 1 0,1 0 1,-1 0-1,1 0 0,0 0 0,0-2 0,2-3 74,2-8 57,1 1 0,0 0 1,1 0-1,0 1 0,1 0 0,1 0 0,11-13 0,77-74 749,-77 81-781,84-67 488,-9 10-1664,-68 53-2371,-17 12 1257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1356,'4'-23'1581,"3"-28"6372,-7 56-7751,33 218 736,-14-108-1262,-14-87-510,13 46 1,-2-32-3876,-12-36 2375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15 151 1812,'0'-1'130,"-1"1"0,0 0 0,0-1 0,0 1 1,1-1-1,-1 1 0,0-1 0,0 1 0,1-1 0,-1 1 0,0-1 0,1 0 0,-1 1 0,1-1 0,-1 0 0,1 0 0,-1 1 1,1-1-1,-1 0 0,1 0 0,0 0 0,-1 0 0,1 1 0,0-1 0,0 0 0,0 0 0,0 0 0,0 0 0,0 0 0,0 0 1,0 0-1,0 1 0,0-1 0,0 0 0,1 0 0,-1 0 0,0 0 0,0 0 0,1 1 0,-1-1 0,1-1 0,0 1-30,0 0 0,-1 0 0,1 0 1,0 0-1,0 0 0,0 0 0,0 0 0,0 0 0,0 1 0,0-1 0,1 0 0,-1 0 0,0 1 0,0-1 0,3 0 0,21-6 502,-19 6-471,15-4 161,49-11 211,91-35 1,-155 49-1491,-1 0 0,0-1 0,0 0 0,6-5 0,-3 2-1674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1420,'0'0'3091,"3"0"-2224,9-6-162,0-1 0,0 0-1,0-1 1,0 0-1,14-15 1,-22 20-526,1-2 158,1-1-1,-1 0 1,0-1 0,0 1-1,0-1 1,-1 0 0,0 0-1,5-14 1,-9 20-282,1 0-1,-1 0 0,1 0 1,-1 0-1,0 0 0,1 0 1,-1-1-1,0 1 0,0 0 1,0 0-1,0 0 0,0 0 1,0 0-1,0 0 0,0 0 1,0 0-1,-1 0 0,1 0 1,0 0-1,-1 0 0,1 0 1,-1 0-1,1 0 0,-1 0 1,1 0-1,-1 0 0,0 0 1,1 0-1,-1 1 0,0-1 1,0 0-1,1 1 0,-1-1 1,0 0-1,0 1 0,0-1 1,-1 0-1,0 0 14,0 1-1,0-1 1,0 1-1,0-1 1,0 1 0,0 0-1,0-1 1,0 1-1,0 0 1,-1 0-1,1 1 1,0-1 0,0 0-1,0 1 1,0-1-1,-4 2 1,4-1-38,-1 1 0,1-1 1,0 0-1,-1 1 0,1 0 1,0-1-1,0 1 0,0 0 0,0 0 1,0 0-1,1 0 0,-1 0 1,0 1-1,1-1 0,0 0 0,-1 1 1,1-1-1,0 1 0,0-1 1,1 1-1,-1 0 0,0-1 0,1 1 1,0 0-1,0-1 0,-1 1 1,2 0-1,-1 0 0,0-1 1,0 1-1,1 0 0,0-1 0,-1 1 1,1 0-1,2 3 0,0 1-15,0 0 0,1 0 0,0 0 0,0 0 1,1-1-1,-1 0 0,2 0 0,-1 0 0,1 0 0,11 8 0,-9-8-189,0-1 0,0 0 0,1-1 1,-1 0-1,1 0 0,0-1 0,0 0 0,0 0 0,1-1 1,-1-1-1,19 2 0,-20-3-722,0-1 0,0 0 1,0 0-1,1 0 0,-2-1 0,1 0 0,0-1 0,13-6 1,-7 2-2346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46 1056,'-3'-8'1977,"2"4"-1434,1 1 0,-1 1 0,-1-1 0,1 0 1,0 0-1,-4-4 0,5 5 65,-1 0 46,-8-7 6392,-5 16-6861,10-5 374,4-2-546,0 0 0,0 0 0,-1 1 0,1-1 0,0 0 0,0 0 1,0 0-1,-1 1 0,1-1 0,0 0 0,0 0 0,0 1 0,0-1 0,0 0 0,-1 0 1,1 1-1,0-1 0,0 0 0,0 1 0,0-1 0,0 0 0,0 1 0,0-1 0,0 0 1,0 0-1,0 1 0,0-1 0,0 0 0,0 1 0,1-1 0,-1 0 0,0 0 0,0 1 1,0-1-1,0 0 0,0 0 0,0 1 0,1-1 0,-1 0 0,0 0 0,1 1 1,20 26 68,84 118 163,-93-126-227,-1 2 0,0-1 0,-2 2 0,0-1 0,10 42 0,-18-59-32,-1 1 0,1 0 0,-1 0 0,0 0 0,0-1 0,0 1 0,-1 0 0,-1 9 0,1-11-17,0-1 1,1 0-1,-1 0 1,0 1-1,-1-1 1,1 0-1,0 0 1,0 0-1,-1 0 1,0 0-1,1 0 1,-1 0-1,0-1 1,0 1-1,0-1 1,0 1-1,0-1 1,0 0-1,-4 2 1,2-2-11,0-1 1,0 0 0,0 0-1,0-1 1,0 1-1,0-1 1,0 0 0,0 0-1,0-1 1,0 1-1,-3-3 1,4 3 22,0-1 1,0 0-1,0-1 1,0 1-1,0-1 0,1 1 1,-1-1-1,1 0 0,0 0 1,0 0-1,0 0 0,0 0 1,0 0-1,1 0 1,0-1-1,-1 1 0,1-1 1,0 1-1,1-1 0,-1 1 1,1-1-1,-1-7 0,1 2-8,0-1 0,0 1 0,1-1-1,1 1 1,-1 0 0,2-1-1,4-14 1,0 9-191,0 1-1,1 0 1,1 1-1,0 0 1,1 0-1,0 1 1,1 0-1,0 1 1,15-11-1,-25 21 176,1 0 1,-1 0-1,0 0 0,0 0 1,1 0-1,-1 0 0,1 1 0,-1-1 1,1 1-1,-1-1 0,1 1 1,-1-1-1,1 1 0,-1 0 0,1 0 1,-1 0-1,1 0 0,-1 0 1,1 0-1,0 0 0,-1 0 0,1 1 1,2 0-1,-1 0 4,-1 1 1,1 0-1,0 0 1,-1 0-1,1 0 1,-1 0-1,0 0 1,0 0-1,0 1 1,3 4-1,8 15-63,0 0 1,-2 1-1,12 35 0,-3-8 61,-19-48 54,0-1 17,-1-1-27,0 0 0,1 0 0,-1 0 0,0 1 0,0-1 0,0 0 0,0 0 0,0 0 0,0 0 1,0 0-1,0 0 0,0 0 0,0 0 0,0 1 0,1-1 0,-1 0 0,0 0 0,0 0 0,0 0 0,0 0 0,0 0 0,0 0 0,0 0 0,1 0 0,-1 0 0,0 0 0,0 0 0,0 0 0,0 0 0,0 0 0,1 0 0,-1 0 0,0 0 0,0 0 0,0 0 0,0 0 1,0 0-1,0 0 0,1 0 0,-1 0 0,0 0 0,0 0 0,0 0 0,0 0 0,0 0 0,0 0 0,0-1 0,1 1 0,-1 0 0,17-29 391,-13 21-219,1 0 0,-1 0 0,2 0 0,-1 0 1,1 1-1,0 0 0,1 0 0,-1 1 0,13-10 0,-17 16-150,0-1 0,0 0 0,0 1 0,0 0 0,0-1 0,0 1 1,0 0-1,0 0 0,0 0 0,0 0 0,0 0 0,0 1 0,0-1 0,0 1 0,0-1 0,0 1 0,0 0 0,-1 0 0,1-1 0,0 1 0,0 1 0,-1-1 0,1 0 0,2 3 0,4 2 43,-1 1 0,1 0 1,9 12-1,-6-2-142,0-1 1,-1 1 0,-1 1 0,8 19-1,2 5-2069,-17-39 1710,5 11-7199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1 737 1264,'10'-7'1507,"1"0"0,15-16 0,-16 13-993,0 0 0,-1-1 0,0 0 0,-1-1 1,0 0-1,-1-1 0,9-22 0,-13 28 13,-1-1 1,-1 0 0,2-10 0,-3 16-173,-1-1-46,0 2-267,1 1 1,-1-1-1,1 0 0,-1 0 1,1 0-1,-1 0 0,0 0 0,0 1 1,1-1-1,-1 0 0,0 0 1,0 1-1,0-1 0,0 1 1,1-1-1,-1 1 0,0-1 0,0 1 1,0 0-1,0-1 0,0 1 1,0 0-1,-1 0 0,1 0 0,-2-1 1,1 2 14,-1-1 0,0 1 1,0 0-1,1-1 1,-1 1-1,0 0 0,1 0 1,-1 1-1,-4 2 0,0 1 31,0 1 1,0-1-1,1 1 0,-1 1 0,1-1 0,-5 8 0,9-10-60,-1 0-1,1 1 1,-1-1 0,1 0-1,1 1 1,-1 0-1,1-1 1,-1 1-1,1 0 1,1 0 0,-1 8-1,1-11-28,1 1 0,-1 0 1,1-1-1,0 1 0,0-1 0,0 1 0,0-1 0,0 1 0,1-1 1,-1 0-1,1 1 0,0-1 0,-1 0 0,1 0 0,0 0 1,0-1-1,4 3 0,2 3-77,1-1 0,17 9 0,-12-9-9,0-1 0,1 0 0,-1-1 0,1-1 0,-1 0 0,1-1 0,0-1 0,0 0 0,21-2 0,-26 0 50,0 0 0,-1-1 0,1 0 1,0-1-1,-1 0 0,0 0 0,0-1 1,0 0-1,0-1 0,0 0 1,-1 0-1,10-8 0,-8 3 18,0 0 0,0-1 0,-1 0 1,0 0-1,-1-1 0,0 0 0,10-21 0,-6 6 37,-1-1 0,14-53 1,2-54 119,-16 66-31,17-119 524,-27 176-388,-1-1 0,-1-20 1,1 32 224,-5 5-322,-3 7-89,0 0 1,1 0 0,0 0 0,0 1-1,2 0 1,-1 0 0,1 1-1,-4 16 1,-1 12 98,-8 62 0,16-83-125,1-1 0,1 1 0,0 0-1,2-1 1,6 34 0,-6-41-224,1 0 1,0-1-1,1 0 1,1 0 0,0 0-1,0 0 1,1-1-1,0 0 1,1 0-1,14 16 1,-6-13-913,8 2-5393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7 242 1908,'-1'-1'76,"1"1"0,-1 0 0,1-1 0,0 1 0,-1 0 0,1-1 0,-1 1 0,1 0 0,0-1 0,-1 1 0,1-1 0,0 1 0,0-1 0,-1 1 0,1-1 0,0 1 0,0-1 0,0 1 0,0-1 0,0 1 0,0-1 0,-1 1 0,1-1-1,0 1 1,1-1 0,-1 1 0,0-1 0,0 1 0,0-1 0,0 1 0,0-1 0,0 1 0,1-1 0,-1 1 0,0-1 0,0 1 0,1-1 0,-1 1 0,0 0 0,1-1 0,-1 1 0,0-1 0,1 1 0,-1 0 0,0-1 0,1 1 0,0-1 0,24-14 936,10 1-85,62-16-1,-42 15-451,109-26 542,34-11-495,-191 50-688,46-19-49,-47 19-484,-1-1 0,0 0 1,0 0-1,0 0 0,0-1 0,7-7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64 1780,'4'-6'1463,"0"0"0,0 0 0,0 0 0,4-13 4186,-9 16-5196,-5-9-9,5 12-375,0-1 0,0 0 1,0 1-1,1-1 0,-1 1 0,0 0 0,0-1 0,0 1 1,0-1-1,0 1 0,0 0 0,0 0 0,0 0 1,0 0-1,0 0 0,0 0 0,0 0 0,0 0 0,-1 0 1,-22 3 539,21-2-512,-2-1-1,0 2 0,-1-1-1,1 1 1,0-1 0,0 1 0,0 1-1,0-1 1,0 1 0,0 0 0,1 0 0,0 0-1,-1 1 1,1-1 0,0 1 0,1 0-1,-1 0 1,1 1 0,-1-1 0,-2 7-1,4-7-58,0 0 0,0 1 0,1-1-1,0 1 1,-1 0 0,1-1 0,1 1-1,-1 0 1,1 0 0,0-1 0,0 1-1,0 0 1,1 0 0,0-1 0,-1 1-1,2 0 1,-1-1 0,1 1-1,-1-1 1,1 1 0,0-1 0,4 5-1,5 7 16,2 0 0,0-1-1,1 0 1,0-1-1,1 0 1,19 12 0,-10-7 44,32 32 0,-54-49-86,0 0 0,0 1 0,0-1 0,0 0 0,0 1 1,-1-1-1,1 1 0,-1-1 0,0 1 0,0-1 0,0 1 0,0 0 0,0 0 0,-1 0 1,1-1-1,-1 1 0,0 0 0,0 0 0,0 0 0,0 0 0,-1 3 0,0-2 6,0 0-1,-1 0 1,0 0-1,0 0 0,0-1 1,-1 1-1,1-1 0,-1 1 1,0-1-1,1 0 1,-2 0-1,1 0 0,0-1 1,-5 4-1,-6 3 31,-1 0 0,0 0 0,-1-1 0,1-1-1,-1-1 1,-30 7 0,20-7 14,-2-1-1,1-2 0,-45 1 1,64-4-42,1-1 0,-1 0 0,0 0 0,1-1 0,-8-2 0,11 3-149,1 0 0,0 0-1,0-1 1,0 1 0,0-1-1,1 1 1,-1-1 0,0 0-1,1 0 1,-1 0 0,1 0-1,-1-1 1,-3-4 0,6 6-33,0 0-1,-1 0 1,1 0 0,0 0 0,0 0 0,0 0 0,0 0-1,-1 0 1,2 0 0,-1 0 0,0 0 0,0 0 0,0 0 0,0 0-1,1 0 1,-1 0 0,0 0 0,1 0 0,-1 0 0,2-1-1,13-17-6665,-6 11 2868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1620,'21'-49'14545,"-20"53"-14126,4 30 200,-2 0 1,-1 1 0,-5 62 0,1-49-231,1-1 115,3 0 0,11 79-1,-11-118-424,-1-1 0,1 1 1,1-1-1,-1 0 0,1 1 0,1-1 0,-1-1 0,1 1 0,9 12 0,-11-16-53,1-1-1,-1 1 0,1-1 1,0 0-1,0 1 0,0-1 1,0-1-1,0 1 0,0 0 1,0-1-1,1 1 0,-1-1 1,0 0-1,1 0 0,-1 0 1,1-1-1,0 1 0,-1-1 0,1 0 1,-1 0-1,1 0 0,-1 0 1,5-2-1,-1 1-143,0-1-1,0 0 1,0 0-1,0-1 1,0 0-1,-1 0 1,1 0-1,10-9 1,-14 10-312,0-1-1,0 1 1,-1-1 0,1 1-1,-1-1 1,0 0 0,1 0 0,-1 0-1,-1 0 1,1 0 0,0-1 0,-1 1-1,0 0 1,0-1 0,0 1 0,0-1-1,0 0 1,-1 1 0,1-5 0,-4-11-7605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35 357 856,'-7'-4'2156,"5"4"-1718,1-1-1,-1 0 0,0 0 0,0 1 0,1-1 0,-1 0 1,1-1-1,-1 1 0,1 0 0,-1 0 0,1-1 1,0 1-1,0 0 0,-1-1 0,1 0 0,0 1 0,-1-3 1,2 2 625,2-1-578,4-3-268,0 0 0,0 0 1,1 0-1,0 1 0,0-1 0,10-4 0,54-26 598,-33 18-624,151-67-2249,12-5-2929,-188 83 5380,0-1-1,17-12 2523,-34 24-2485,-5 9-136,0 1 0,0 0 1,1 0-1,1 1 0,0 0 0,1 0 0,-7 31 0,11-38-209,0 1-1,1-1 0,0 1 0,0-1 0,1 1 0,0-1 0,1 1 0,0-1 0,0 1 0,1-1 0,0 1 1,0-1-1,1 0 0,0 0 0,0 0 0,1 0 0,7 10 0,-8-14-56,1 0 0,-1 0-1,1-1 1,0 1 0,1-1-1,-1 0 1,0-1 0,1 1 0,0-1-1,-1 1 1,1-1 0,0-1 0,0 1-1,0-1 1,0 0 0,1 0 0,-1 0-1,0-1 1,0 0 0,0 0-1,1 0 1,-1 0 0,10-3 0,-9 2 0,0-1 1,0 1 0,0-1 0,0 0 0,-1 0-1,1-1 1,-1 0 0,1 0 0,-1 0 0,0 0-1,0-1 1,-1 0 0,1 0 0,-1-1-1,0 1 1,0-1 0,0 0 0,0 0 0,-1 0-1,3-6 1,-3 5 16,-1 0 0,0 0 0,0 1 0,0-1 0,-1 0 0,0-1 0,0 1 0,-1 0-1,1 0 1,-1 0 0,-1 0 0,1-1 0,-1 1 0,0 0 0,0 0 0,-1 0 0,0 0 0,0 0 0,-1 1-1,1-1 1,-1 1 0,0-1 0,-1 1 0,-5-7 0,-6-3 69,-1 0 0,-1 1 0,0 1 0,-34-21 0,38 27-449,1 1-1,-2 0 1,1 0 0,0 2 0,-1 0-1,0 0 1,0 1 0,-17-1-1,18 6-2102,1 8-6409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1052,'0'-4'1132,"0"1"-624,-1 0-1,1 1 0,0-1 0,1 1 1,-1-1-1,0 0 0,1 1 1,-1-1-1,1 0 0,0 1 0,0-1 1,0 1-1,2-5 0,-2 7-389,1-1 0,-1 1 0,0 0 0,0-1 0,1 1 0,-1 0 0,0 0 1,1 0-1,-1 0 0,0 0 0,0 0 0,1 0 0,-1 0 0,0 1 0,1-1 0,-1 0 0,0 1 0,0-1 0,2 2 0,-1-2-78,14 7 221,0-1-1,0 2 1,-1 0-1,0 1 1,-1 1-1,0 0 1,14 13-1,-2 2 90,-1 0 0,30 40 0,-39-44-186,-2 0 1,0 1 0,13 29 0,-23-44-115,-1 0 1,0 1 0,0-1 0,-1 1 0,0-1-1,0 1 1,-1 0 0,0 0 0,0 0 0,-1 0-1,0 0 1,-1 0 0,1 0 0,-4 13-1,3-19-37,1-1 0,-1 1 0,1-1 0,-1 1 0,0 0 0,0-1 0,0 1 0,0-1 0,0 1 0,0-1 0,0 0-1,0 0 1,0 1 0,-1-1 0,1 0 0,-1 0 0,1 0 0,-1 0 0,1 0 0,-1-1 0,1 1 0,-1 0-1,-3 0 1,3-1 20,0 0-1,0 0 0,-1 0 0,1 0 0,0-1 0,0 1 1,0 0-1,0-1 0,-1 0 0,1 0 0,0 1 1,0-1-1,0 0 0,0-1 0,1 1 0,-1 0 1,0 0-1,-3-4 0,1 0 25,-1 0 1,1 0 0,0 0-1,0-1 1,0 0-1,1 1 1,0-1-1,0-1 1,0 1-1,1 0 1,0-1-1,0 1 1,1-1-1,0 0 1,0 1 0,0-1-1,1 0 1,0 0-1,0 1 1,2-10-1,0 4-80,1 0 0,0 0-1,0 1 1,1-1 0,1 1-1,0 0 1,0 0 0,1 1 0,1-1-1,11-14 1,-9 16-268,-1 0 0,1 1-1,1 0 1,-1 0 0,1 1 0,1 0 0,-1 1 0,1 0 0,15-6-1,9 0-1853,63-14 0,-44 13 260,-32 8 1123,-14 3 794,0 1 1,0-1-1,0-1 1,-1 1-1,1-1 1,-1-1-1,10-5 0,2-2 3701,-34 21-3568,0 1 0,2 1-1,-1 0 1,1 1 0,1 1-1,0 0 1,-14 23-1,17-24-80,2 0 0,-1 0 0,2 1-1,0 0 1,0 0 0,1 0-1,1 1 1,1-1 0,-4 30 0,7-40-69,0 1 0,1-1 0,-1 1 0,1-1 0,0 1 1,0-1-1,0 1 0,1-1 0,-1 0 0,1 0 0,0 0 1,3 5-1,-4-8-18,0 0 0,0 0-1,0 0 1,0 0 0,0 1 0,0-1 0,0-1 0,0 1 0,1 0 0,-1 0 0,0 0-1,1-1 1,-1 1 0,0 0 0,1-1 0,-1 1 0,1-1 0,-1 0 0,1 0 0,-1 1-1,1-1 1,-1 0 0,1 0 0,-1 0 0,1 0 0,-1-1 0,1 1 0,-1 0 0,1-1-1,-1 1 1,1-1 0,-1 1 0,0-1 0,1 0 0,-1 0 0,0 1 0,1-1 0,-1 0-1,1-2 1,5-2-1,0-1 0,-1 0-1,0-1 1,-1 1-1,0-1 1,0 0-1,0 0 1,4-9 0,26-64 67,-30 68-41,44-126 1211,-48 135-1057,1-3-228,-2 6 67,0 0-1,0 0 0,0 0 0,0 0 0,0 0 1,0 0-1,0 0 0,0 0 0,0 0 1,0 0-1,0 0 0,0 0 0,0 1 0,0-1 1,0 0-1,0 0 0,0 0 0,0 0 1,0 0-1,0 0 0,0 0 0,1 0 0,-1 0 1,0 0-1,0 0 0,0 0 0,0 0 1,0 0-1,0 0 0,0 0 0,0 0 0,0 0 1,0 0-1,0 0 0,0 0 0,0 0 0,0 0 1,0 0-1,0 0 0,0 0 0,0 0 1,0 0-1,0 0 0,0 0 0,0 0 0,0 0 1,1 0-1,-1 0 0,0 0 0,0 0 1,0 0-1,0 0 0,0 0 0,0 0 0,0 0 1,0-1-1,0 1 0,0 0 0,0 0 1,4 13-66,1-1 0,0 0 1,12 18-1,-14-24-8,0-1 0,1-1 0,0 1 0,0-1 0,1 1 0,-1-1-1,1 0 1,0-1 0,0 1 0,11 5 0,-3-4-86,0 0 0,0-1 0,1-1 0,-1 0 0,1 0 0,0-1 0,0-1 0,0-1 0,-1 0 0,1 0 0,27-6 0,-32 5 115,-1-1 1,1 0 0,-1-1-1,0 0 1,1 0 0,-1 0-1,-1-1 1,1-1 0,-1 1 0,1-1-1,-1-1 1,0 1 0,-1-1-1,0 0 1,0-1 0,0 1-1,0-1 1,-1 0 0,8-16 0,-12 22 54,-1 0 0,1-1 0,0 1 1,-1-1-1,1 1 0,-1-1 0,0 1 1,1-1-1,-1 1 0,0-1 1,0 0-1,0 1 0,0-1 0,0 1 1,0-1-1,-1 1 0,1-1 1,0 1-1,-1-1 0,1 1 0,-1-1 1,-1-1-1,1 1 1,0 1 0,-1-1 0,1 1 0,-1-1 0,0 1 1,1 0-1,-1 0 0,0 0 0,0 0 0,0 0 0,0 0 0,0 0 0,0 0 0,-3 0 1,0 0 21,-1 0 1,1 0 0,0 1 0,-1-1 0,1 1 0,-1 1 0,1-1 0,-1 1 0,1 0 0,0 0 0,-10 4 0,12-4-43,0 0 1,0 1 0,0 0-1,0 0 1,1 0 0,-1 0-1,1 0 1,0 1 0,0-1-1,-1 1 1,1-1 0,-1 4-1,2-4-21,4 13-78,-2-13 91,4 3-14,13 2-14,-15-6 34,-1 0 1,0 0 0,0 1 0,0-1 0,0 0-1,0 1 1,0 0 0,0-1 0,0 1 0,-1 0-1,1 0 1,-1 0 0,1 0 0,-1 0 0,0 1-1,0-1 1,0 0 0,1 4 0,3 8 2,6 27 1,-7-27-7,32 137 6,39 137-72,-48-206-72,-5-19-893,19 93-1,-41-154 980,0 0 1,0 0-1,0-1 0,0 1 0,0 0 1,-1 0-1,1 0 0,-1 2 1,-1 7-95,-2-14 304,-4-2-46,0-1 1,0 0 0,1 0-1,0-1 1,0 0-1,-6-9 1,-36-52 770,26 32-388,-23-35 1424,-69-145 0,111 208-1809,1 0 0,0 0 0,1 0 1,0 0-1,0 0 0,1 0 0,0-1 0,0 1 0,1 0 0,0-1 0,0 1 1,1-1-1,2-8 0,-1 10-91,0 1 0,0 0-1,0-1 1,1 1 0,0 0 0,0 0 0,1 1 0,-1-1 0,1 1-1,0 0 1,1 0 0,-1 0 0,1 0 0,0 1 0,0 0 0,11-7 0,13-5-1264,55-21 1,-5 10-4640,-66 23 2074,-2-2 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2224,'0'0'5430,"-6"4"-4611,-7 5-282,2-1 1,-15 15 0,22-20-408,0 1 0,1 0 0,0 0 0,-1 0 0,2 0 0,-1 0 0,0 1 0,1-1 0,0 1 0,0 0 0,0-1 0,-1 9 0,2-8-58,1 1 0,0 0-1,0 0 1,1-1-1,0 1 1,0-1 0,0 1-1,0 0 1,1-1-1,0 0 1,0 1 0,1-1-1,-1 0 1,1 0-1,0 0 1,1-1 0,-1 1-1,7 6 1,2 1 83,1 0-1,0-1 1,0 0 0,30 16 0,-3-4 108,-15-9 275,38 26 0,-63-40-538,0 0 1,0 0-1,1 1 0,-1-1 1,0 0-1,0 0 0,0 0 1,1 0-1,-1 1 0,0-1 1,0 0-1,0 0 0,1 1 1,-1-1-1,0 0 0,0 0 1,0 1-1,0-1 0,0 0 1,0 0-1,0 1 0,0-1 1,0 0-1,0 1 0,0-1 1,0 0-1,0 0 0,0 1 1,0-1-1,0 0 0,0 1 1,0-1-1,0 0 0,0 0 1,0 1-1,0-1 0,0 0 1,-1 0-1,1 1 0,0-1 1,0 0-1,0 0 0,0 1 0,-1-1 1,1 0-1,0 0 0,0 0 1,0 1-1,-1-1 0,1 0 1,-1 0-1,-14 7-530,13-6 526,-21 6-1890,-37 7 0,23-5-1596,5-2 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1920,'0'0'3022,"14"-1"-505,18-13-988,-1-1 0,34-21-1,-50 26-1172,0 0 0,-1-1 0,-1 0 0,1-1 0,-2-1 0,14-16 0,-23 24-136,0 1 1,0-1 0,0 0 0,-1 0-1,3-6 1,-5 9-125,1 1 1,-1-1-1,1 0 1,-1 0-1,0 0 0,1 0 1,-1 0-1,0 1 0,0-1 1,-1 0-1,1 0 0,0 0 1,-1 0-1,1 0 1,-1 1-1,1-1 0,-2-2 1,2 3-62,-1 1 1,0-1-1,0 0 0,1 1 1,-1-1-1,0 0 1,0 1-1,0-1 1,1 1-1,-1-1 1,0 1-1,0 0 0,0-1 1,0 1-1,0 0 1,0 0-1,0 0 1,0-1-1,0 1 1,0 0-1,0 0 1,-1 1-1,-21 2 348,18-1-340,0-1 0,0 1-1,0 1 1,0-1 0,1 1-1,-1-1 1,1 2 0,0-1-1,0 0 1,0 1 0,0-1-1,-4 6 1,-4 6 114,-19 33-1,28-42-135,0 0-1,0 0 0,0 0 0,1 0 0,0 1 1,1-1-1,-1 1 0,1 0 0,1-1 0,-1 1 1,1 0-1,0 0 0,1-1 0,-1 1 0,1 0 1,1-1-1,-1 1 0,1-1 0,0 1 0,1-1 1,-1 0-1,1 0 0,1 0 0,-1 0 0,1-1 1,0 1-1,0-1 0,0 0 0,1 0 0,0 0 1,0-1-1,0 0 0,1 0 0,-1 0 0,1 0 0,0-1 1,8 3-1,-5-2-139,0-1 0,0-1 0,0 0 1,0 0-1,1-1 0,-1 0 0,0 0 0,1-1 1,-1 0-1,1-1 0,-1 0 0,13-4 1,21-9-2922,-2-7-3548,-23 9 2286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89 220 1660,'0'0'1206,"-2"2"-124,0 0-877,0-1 0,1 1-1,-1 0 1,1 0 0,-1 1 0,1-1 0,0 0 0,0 0 0,0 1 0,0-1 0,0 0 0,0 1 0,1-1 0,-1 1 0,1-1-1,0 5 1,-3 13 430,-5 62 2537,-37 157 1,33-198 928,13-46-3835,72-412 1751,-31 199 202,-42 218-2212,0-1 1,1 1-1,-1 0 0,0 0 1,0-1-1,0 1 0,0 0 1,0 0-1,0 0 0,0-1 1,0 1-1,0 0 0,1 0 1,-1 0-1,0-1 0,0 1 1,0 0-1,0 0 0,0 0 1,1 0-1,-1-1 0,0 1 0,0 0 1,0 0-1,1 0 0,-1 0 1,0 0-1,0 0 0,1 0 1,-1 0-1,0 0 0,0 0 1,1 0-1,-1 0 0,0 0 1,0 0-1,0 0 0,1 0 1,-1 0-1,0 0 0,0 0 1,1 0-1,-1 0 0,0 0 1,0 0-1,0 0 0,1 0 0,-1 1 1,0-1-1,0 0 0,0 0 1,1 0-1,-1 1 0,9 7 110,-8-7-127,5 7 43,-1 0 0,0 0 0,0 1-1,-1 0 1,0 0 0,4 12 0,-3-7-7,70 202 155,-63-170-1687,-2 1-1,8 84 1,-18-129 1236,0 0 1,0 0-1,0-1 1,0 1-1,0 0 1,0 0-1,-1 0 1,1 0-1,-1 0 1,1-1-1,-1 1 1,0 0-1,1-1 1,-1 1-1,0 0 1,0-1-1,-2 3 1,1-2-489,0-1-1,1 1 1,-1-1 0,0 0 0,0 0-1,1 0 1,-1 0 0,-4 1 0,-2 2-2797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135 479 7277,'-34'-6'-230,"23"5"369,-1-2 0,-17-4 0,25 6 48,0-1-1,0 0 0,0 0 1,0-1-1,0 1 0,0-1 0,1 1 1,-1-1-1,1 0 0,-4-4 1,7 5-130,-1 1 1,0 0-1,1 0 1,0 0 0,-1-1-1,1 1 1,0 0-1,-1-1 1,1 1 0,0 0-1,0 0 1,0-1-1,0 1 1,0 0 0,1-1-1,-1 1 1,0 0-1,1 0 1,-1-1 0,0 1-1,1 0 1,0 0-1,-1 0 1,2-2 0,9-9 71,0 0 0,1 1-1,0 0 1,0 1 0,1 0 0,27-14 0,93-41-632,-118 59 336,95-39-2661,-75 30 238,0 1 34</inkml:trace>
  <inkml:trace contextRef="#ctx0" brushRef="#br0" timeOffset="1">712 2 1744,'-2'0'1234,"-7"-1"-729,0 1-1,1 0 1,-1 0-1,0 0 1,0 2-1,1-1 1,-1 1-1,1 0 0,-1 0 1,1 1-1,0 1 1,0-1-1,0 1 1,0 0-1,-10 9 1,8-5-209,0 0 0,1 0 0,0 1 0,1 0 0,0 0 1,0 1-1,1 0 0,0 1 0,1-1 0,-8 21 0,8-18-47,1 1 0,1 0 0,0 0 0,1 1 0,1-1 0,-2 28-1,4-38-300,0 0-1,0 1 0,1-1 1,-1 0-1,1 0 0,0 0 1,0 0-1,0 0 0,0 0 0,1 0 1,0 0-1,0 0 0,0 0 1,0-1-1,0 1 0,1-1 1,0 0-1,0 0 0,0 0 1,0 0-1,0 0 0,0 0 0,1-1 1,-1 0-1,1 0 0,0 0 1,-1 0-1,6 2 0,-2-2-394,0 0 0,0 0-1,0-1 1,0 0 0,10 0-1,22-5-4085,-3-5 1209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21 1448,'-4'-3'641,"0"1"-1,0-1 0,0 1 1,0 0-1,0 1 1,-1-1-1,1 1 1,-1-1-1,1 2 1,-1-1-1,-6 0 0,7 1-367,0 0 1,0 0-1,0 0 0,0 1 0,0 0 0,0 0 0,1 0 0,-1 0 0,0 0 0,0 1 0,1 0 0,-1 0 0,-4 3 1,2-1-81,1 1 1,0 0 0,0 0-1,1 0 1,-1 0 0,1 1-1,0 0 1,1 0 0,-1 0-1,1 0 1,0 1 0,1-1 0,-1 1-1,1-1 1,1 1 0,-1 0-1,1 0 1,0 8 0,1-9-188,0 0-1,0 0 1,0 0 0,1-1 0,0 1 0,0 0 0,1-1 0,-1 1 0,1-1 0,0 1-1,1-1 1,-1 0 0,1 0 0,0 0 0,1 0 0,-1 0 0,1-1 0,0 1 0,0-1 0,0 0-1,1-1 1,6 6 0,-6-6-244,-1-1 0,1 0 0,0 0 0,1 0 0,-1 0 0,0-1-1,0 1 1,1-1 0,-1-1 0,0 1 0,1-1 0,-1 0 0,9-1 0,-5 0-978,0-1 0,0 0 0,-1 0 1,11-4-1,2-3-2136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 1064,'-4'-9'1748,"-2"9"2051,2 3-3573,-1 1 0,1-1 1,0 0-1,0 1 0,0 0 1,1 0-1,-1 0 0,1 0 1,0 1-1,0-1 1,-2 7-1,1-4 18,1-1 0,1 1 0,-1-1 0,1 1 0,1 0 0,-1 0 0,1 0-1,0 0 1,0 0 0,1 0 0,1 7 0,-1-9-181,1-1-1,0 0 0,0 0 0,0 0 1,0 0-1,1 0 0,-1 0 1,1 0-1,0-1 0,1 1 0,-1 0 1,1-1-1,-1 0 0,1 0 0,0 0 1,0 0-1,0 0 0,1 0 1,3 2-1,-4-3-25,-1-1 0,0 0 0,1 0 0,-1 0 0,1 0 1,-1 0-1,1-1 0,0 1 0,-1-1 0,1 1 0,-1-1 0,1 0 0,0 0 0,-1 0 0,1-1 1,0 1-1,-1-1 0,1 1 0,-1-1 0,1 0 0,4-2 0,-5 2-2,0 0-1,0 0 1,-1-1-1,1 1 1,0-1-1,-1 1 0,1-1 1,-1 0-1,0 1 1,1-1-1,-1 0 1,0 0-1,0 0 1,0 0-1,0 0 1,-1 0-1,1 0 1,0 0-1,-1-1 1,1 1-1,-1 0 1,0 0-1,0 0 1,0-1-1,0 1 1,0 0-1,-1 0 1,0-4-1,-1-6 75,-1 1-1,0 0 1,-1 0-1,0 0 1,-10-19 0,11 25-238,0 1 1,0 0-1,0 0 1,0 0-1,0 0 1,-1 1 0,1 0-1,-1-1 1,0 1-1,0 0 1,-1 1-1,1-1 1,0 1-1,-1 0 1,0 0 0,1 0-1,-1 0 1,-6 0-1,8 1-417,-9-2 148,1 4-4909,-1 1 1995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1864,'0'3'1169,"6"33"1798,13 68 1074,-15-89-3607,0 0-1,1 0 1,1-1-1,14 26 0,-19-37-390,1-1 0,-1 0 0,1 1 0,0-1 0,0 0 0,0 0 0,0 0 0,0 0 0,0 0 0,0 0 0,1-1 0,-1 1 0,0-1 0,1 1 0,0-1 0,-1 0 0,1 0 0,0 0 0,-1 0 0,1-1 0,0 1 0,0-1 0,0 0 0,0 0 0,0 0 0,-1 0 0,1 0 0,0 0 0,0-1 0,0 0 0,5-1-1,-2-1 5,1 0-1,-1 0 0,0 0 0,0-1 0,0 0 0,0 0 0,0-1 0,-1 0 0,0 0 0,0 0 1,7-10-1,8-19 406,-19 33-328,0-4-71,-1 5-48,0-1 0,0 1 0,0 0 0,0 0 0,1 0 0,-1 0 1,0 0-1,0 0 0,0 0 0,0-1 0,0 1 0,0 0 0,0 0 1,0 0-1,0 0 0,0 0 0,0 0 0,0 0 0,1 0 0,-1 0 1,0 0-1,0 0 0,0-1 0,0 1 0,0 0 0,0 0 0,0 0 0,0 0 1,1 0-1,-1 0 0,0 0 0,0 0 0,0 0 0,0 0 0,0 0 1,0 0-1,1 0 0,-1 0 0,0 0 0,0 0 0,0 0 0,0 0 1,0 0-1,0 0 0,0 1 0,1-1 0,-1 0 0,0 0 0,0 0 1,0 0-1,0 0 0,0 0 0,0 0 0,0 0 0,0 0 0,23 20-19,-10-17 39,-5-2-12,1 0-8,0 1-1,0-1 0,0-1 0,0 0 0,0 0 1,0-1-1,0 0 0,0 0 0,-1-1 1,1-1-1,0 1 0,-1-1 0,0-1 0,0 1 1,0-1-1,0-1 0,0 1 0,-1-1 1,0-1-1,10-8 0,-11 7 55,-1-1 1,0 0-1,0 0 0,-1 0 1,0 0-1,0-1 0,-1 0 1,0 1-1,0-1 0,1-13 1,-4 20 20,0-1 27,-1-3-140,-1 10 544,1 2-510,-1-2 8,1 1 1,-1 0-1,1 0 0,1 0 0,-1 0 1,1 0-1,-1 0 0,1 0 0,1 0 1,-1 0-1,3 9 0,-3-13-5,0 0 0,1 0 0,-1 1 0,1-1 1,-1 0-1,1 0 0,-1 0 0,1 0 0,0 0 0,-1-1 0,1 1 0,0 0 0,0 0 0,0 0 0,-1 0 0,1-1 0,0 1 0,0-1 0,0 1 1,0 0-1,2 0 0,-1-1-2,0 0 0,0 0 0,0 0 1,0 0-1,0-1 0,0 1 0,0 0 0,0-1 1,0 1-1,0-1 0,2-1 0,45-19 12,-35 14-10,-1 1 0,1 1 1,23-6-1,-33 10-7,1 0 1,-1 1-1,1-1 1,-1 1-1,1 0 1,-1 1 0,1-1-1,-1 1 1,1 0-1,-1 0 1,1 0-1,-1 0 1,0 1-1,0 0 1,0 0-1,4 2 1,12 11 12,-1 0 1,-1 1-1,0 1 0,21 25 0,-18-18-171,40 34-1,-59-57 153,-1 0 1,1 0-1,-1 0 1,1 0-1,-1 0 0,1 0 1,0 0-1,-1 0 1,1-1-1,0 1 1,0-1-1,-1 1 1,1-1-1,0 0 0,0 0 1,0 0-1,0 0 1,-1 0-1,1 0 1,0 0-1,0-1 0,0 1 1,-1-1-1,1 1 1,0-1-1,0 0 1,-1 1-1,1-1 1,-1 0-1,1 0 0,-1 0 1,1 0-1,-1-1 1,1 1-1,-1 0 1,0-1-1,0 1 1,2-3-1,3-5 16,0 1 0,-1-1 0,0 1 0,-1-1 0,7-19 0,-1-8 122,-1 0 0,-1 0 0,3-52-1,-6-112 959,-15 98 297,10 100-1226,-1 0 40,-3-2-187,4 4-5,0 0 1,0 0-1,0 0 1,0-1-1,0 1 0,0 0 1,0 0-1,0 0 1,0 0-1,0 0 0,-1 0 1,1 0-1,0 0 1,0 0-1,0 0 0,0 0 1,0 0-1,0 0 1,0 0-1,0 0 0,0 0 1,0 0-1,0 0 1,-1 0-1,1 0 0,0 0 1,0 1-1,0-1 1,0 0-1,0 0 0,0 0 1,0 0-1,0 0 1,0 0-1,0 0 0,0 0 1,0 0-1,0 0 1,0 0-1,0 0 0,0 0 1,0 0-1,-1 0 1,1 0-1,0 1 0,0-1 1,0 0-1,0 0 1,0 0-1,0 0 0,0 0 1,0 0-1,0 0 1,0 0-1,0 0 0,0 0 1,0 0-1,0 1 1,0-1-1,1 0 0,-6 26 91,2 0 0,1 38 0,3-19-37,0-18-19,0 1 0,8 39 1,-2-34-515,1 0 1,2 0 0,1-1 0,2 0 0,24 44 0,-32-69 47,0-1-1233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27 241 1284,'-22'-16'3173,"22"16"-3131,0 0 0,-1 0 0,1 0 0,0 0 0,0 0 0,-1-1 0,1 1 0,0 0 1,0 0-1,-1-1 0,1 1 0,0 0 0,0 0 0,0-1 0,0 1 0,-1 0 0,1 0 0,0-1 0,0 1 0,0 0 0,0-1 0,0 1 0,0 0 0,0-1 0,0 1 0,0 0 0,0-1 0,0 1 0,0 0 1,0-1-1,0 1 0,6-12 1094,12-6 4,0 7-840,1 0 1,0 1-1,0 2 0,1 0 1,28-8-1,-14 5-83,99-30 305,-17 7-1735,-39 6-3115,-57 19 2121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41 329 1040,'-3'0'850,"-1"1"1,0-1-1,1 0 0,-1 0 1,0 0-1,1 0 0,-6-2 433,3 1-844,5 1-160,8-1 1432,340-21-1006,-238 15-769,79-3-575,208-5-663,231-28 757,452-10 570,-721 35-16,259-45-525,-607 62 512,181-28-141,-36 5 38,-60 10 213,-86 11 275,0 0 0,0 0 0,0-1 0,8-4 0,-16 7-273,10-2 472,0 2-193,-10 1-381,-1 0 0,1 1 0,-1-1-1,0 1 1,1-1 0,-1 1-1,1-1 1,-1 0 0,0 1 0,0-1-1,1 1 1,-1 0 0,0-1 0,0 1-1,0-1 1,0 1 0,1-1 0,-1 1-1,0 0 1,0-1 0,0 1 0,0-1-1,-1 2 1,22 255 593,0 6-244,-3-26-128,-5-92-121,13 524-524,-38-451-789,4-113 508,-21 157-4361,20-209 2764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38 1844,'-2'-3'571,"1"-1"0,0 1 1,-1 0-1,0 0 0,1 0 0,-1 0 0,-1 0 0,1 0 0,-6-5 870,8 8-1397,0-1 0,-1 1 1,1 0-1,0 0 0,-1 0 1,1 0-1,-1 0 0,1-1 1,0 1-1,-1 0 0,1 0 1,0 0-1,-1 0 0,1 0 0,-1 0 1,1 0-1,0 1 0,-1-1 1,1 0-1,-1 0 0,1 0 1,0 0-1,-1 0 0,1 1 1,0-1-1,-1 0 0,0 1 1,-4 7 99,-1 1 0,1 0 0,1 0 1,0 1-1,-5 15 0,-10 54 195,0 31 154,-7 175 0,25 15-38,1-41-144,-1-119-180,-8 116 85,-13 77-12,-37 53 5,48-326-179,-21 139 47,22-131-53,5-29 22,-13 52 0,17-90-33,1 1-1,-1-1 0,1 1 1,0 0-1,-1-1 0,1 1 0,0 0 1,0-1-1,0 1 0,0 0 1,1-1-1,-1 1 0,0-1 1,1 1-1,-1 0 0,1-1 1,-1 1-1,1-1 0,0 1 1,-1-1-1,1 1 0,0-1 1,0 0-1,0 1 0,0-1 1,0 0-1,1 0 0,-1 0 1,0 0-1,0 0 0,1 0 0,-1 0 1,1 0-1,-1-1 0,1 1 1,-1 0-1,1-1 0,2 1 1,6 2 27,0-1 1,0-1 0,0 0-1,20-1 1,-26 0-51,264-9 163,-5 0-128,-107-3-3,-77 4-19,210-33-18,44-5 59,4 0-4,-118 6-33,47-1-11,-177 25 7,36-4 15,14 9-9,149-7 29,33 27-12,-148-2-19,257 10-11,-175-12 51,-157-9 83,15 2 181,30 4 705,-124-2-940,27-2 434,-44 2-448,1 0-83,-3 0 11,1 0-1,-1 0 1,0 0 0,1 0 0,-1 0 0,0 0 0,1 0-1,-1 0 1,0 0 0,1 0 0,-1 0 0,0 0 0,1 0-1,-1 0 1,0 0 0,0 0 0,1 0 0,-1 0 0,0 0-1,1-1 1,-1 1 0,0 0 0,1 0 0,-1 0-1,0 0 1,0-1 0,1 1 0,-1 0 0,2-9-30,-1 7 5,2-9-114,-1 1 112,-1 0 0,0 0 1,0-11-1,-2-100-50,3 99 88,1 1 1,5-24-1,3-13-29,3-21 49,3-33 104,-15 89 56,-1 1 0,-1-1-1,-5-42 1,4 63-129,0-1 1,-7-33 141,8 35-82,0-3-44,-3-18 85,2 21-63,-5-22 372,-4-10 358,8 28-737,0 1 0,-1-1-1,1 1 1,-1-1 0,-3-3 0,5 7-58,-11-11 75,10 10-98,0 6-80,-5 10 78,1 1 0,0 0-1,-7 28 1,-1 5-68,-1-10-919,0 0 0,-3-1-1,-31 50 1,40-72-2282,-14 29 1,10-11-837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1252,'0'0'8016,"-2"-1"-7707,0-1-28,0 1 0,0-1 0,0 1 0,0-1 0,1 0 0,-1 0 0,0 0 0,1 0 0,0 0 0,-2-3 0,2 4 511,-1-5-757,2 6-29,0 0 1,0 0-1,0 0 1,0 1-1,0-1 1,0 0-1,0 0 1,0 0-1,0 0 1,-1 0 0,1 0-1,0 0 1,0 0-1,0 0 1,0 0-1,0 0 1,0 0-1,0 0 1,0 0-1,0 0 1,0 0-1,0 0 1,0 0-1,0 0 1,0 0 0,0 0-1,-1 1 1,1-1-1,0 0 1,0 0-1,0 0 1,0 0-1,0 0 1,0-1-1,0 1 1,0 0-1,0 0 1,0 0 0,0 0-1,0 0 1,-1 0-1,1 0 1,0 0-1,0 0 1,0 0-1,0 0 1,0 0-1,0 0 1,0 0-1,0 0 1,0 0-1,0 0 1,0 0 0,0 0-1,0 0 1,1 44 39,12 82 1,2 0-25,-9-65-9,-2-35-6,-1 28-1,5 87-8,-2-55 8,20 105 0,-10-92-5,2 67-14,14 258-78,-17-88-167,-3-149-327,-4-91 322,-8-68 217,-1-1 0,-2 1-1,0-1 1,-14 47 0,3-9-1,6-28 50,-2 6 73,-1-16-454,11-26 106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27 703 1232,'-15'40'11697,"11"-54"-11526,2 1 0,0-1 0,0 0-1,1 0 1,1 0 0,0-1 0,1 1-1,1 0 1,0 1 0,5-20 0,5-11 242,2 1 1,21-44-1,-12 41-37,2 0 0,37-49 0,-18 28-11,-26 39-61,1 1 0,43-48 0,-60 74-328,0 0 0,-1 0-1,1-1 1,0 1 0,0 0 0,-1 0-1,1 0 1,0 1 0,0-1 0,0 0 0,3 0-1,-3 1-333,3 2-1777,11 3 833,2 3-4760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281 743 872,'-4'0'554,"-9"2"-31,10-2 827,1-1-931,-29-10 2436,-98-39 1197,127 49-4031,-5-2 203,0 0-1,0 0 1,-8-6-1,14 8-102,-10-8 310,10 9-416,1-1-1,-1 1 0,1-1 0,0 1 0,-1-1 0,1 1 1,-1-1-1,1 1 0,0-1 0,-1 1 0,1-1 0,0 1 1,0-1-1,0 1 0,-1-1 0,1 0 0,0 1 1,0-1-1,0 1 0,0-1 0,0 0 0,0 1 0,0-1 1,0 0-1,0 1 0,0-2 0,5-2-1,-1-1 0,0 1 0,1 0 0,0 0 1,0 0-1,0 1 0,1-1 0,-1 1 0,12-4 0,9-3 13,26-7-1,17-3 4,-7 1-8,88-14 0,-40 16 0,166-19 37,-123 23-73,70-5 34,-89 4-19,-63 5-2,143-21-4,-148 20 18,136-17-7,-120 17 5,79-5-29,25 3 12,-23 1 19,282-27-5,-201 4 13,125-14-16,-218 29 5,25-1-19,-16-1 16,-113 14-6,214-38 37,-115 14-9,-104 23 32,-40 8-46,19-4 119,-20 4-125,0 0 0,0 0 1,0 0-1,0 0 0,0 0 1,0 1-1,-1-1 0,1 0 1,0 0-1,0 1 0,0-1 1,0 0-1,-1 1 0,1-1 1,0 1-1,0-1 0,-1 1 1,1 0-1,0-1 0,-1 1 0,1 0 1,0-1-1,-1 1 0,1 0 1,-1 0-1,1-1 0,-1 1 1,0 0-1,1 0 0,-1 0 1,0 0-1,0-1 0,1 3 1,6 31 188,-7-33-190,12 99 280,13 145-9,-22-184-243,-3 0-1,-7 62 1,-16 250 34,21-230-67,1-96 6,8 71 0,15 48 21,-12-100-21,34 192 17,-16-95 1,-20-116-37,18 64-1,-18-84 12,4 39-1,-8-38 7,14 45 0,7 7 110,18 104 1,-36-160-106,1-1 9,24 91 48,-32-111-64,4 6 20,-4-7-21,1-1 1,0 0-1,-1 0 1,1 1-1,-1-1 1,1 0-1,-1 0 1,0 1-1,0-1 1,1 1-1,-1 1 1,-3 23 36,2-23 8,0-1-44,0 0-3,-6 7 15,7-8-15,-1-1 0,0 1-1,0 0 1,0 0 0,0-1 0,0 1-1,0-1 1,0 1 0,0-1 0,0 1 0,0-1-1,0 1 1,0-1 0,0 0 0,0 0-1,-1 0 1,0 1 0,-8-1 7,-214 7 62,180-7-29,-46-2 29,-56 2-2,-39 1-22,47-5-23,-34 1-46,-58 14-11,67-10 42,12-1-23,-1 3 16,-23 1-13,99-1 40,-103 9-62,-45 3 49,55-5-30,-232 13-9,124-12-4,60-5 42,107-2 64,38-3 53,-80 13-1,-198 32-11,174-36-105,80-7-20,-37-5-16,47-2 15,33-2 15,38 3-7,1 1 1,0 1 0,-1 1-1,-17 1 1,-24 0-28,18-1 17,8 3 11,27-3-6,-13 5 8,28-14 17,-1-1 0,-1 0-1,0-1 1,0 0 0,12-17 0,56-97-211,-75 121 59,0-1 1,-1 1-1,0-1 1,0 0-1,0 1 0,-1-1 1,0 0-1,2-8 1,-3 10-259,-1 0-88,0-1-292,-1 0 0,1 0 1,-1 0-1,0 0 0,0 0 0,0 0 0,-1 1 0,-3-4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 1108,'-27'-41'10604,"27"47"-10354,-1 27 43,2 0 0,1 0-1,7 36 1,26 104 199,-25-127-364,103 401 784,-2-84-392,-105-343-505,109 355 475,-76-227-17,33 242 0,-31 148 725,-37-366-766,7 121 231,17-44 179,-18-188-424,38 118 1,-34-149-1139,-13-28 333,1 3-267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1040,'-35'-23'9200,"69"66"-7626,-30-39-1457,168 156 2293,-160-151-2482,0 1 1,0-2-1,1 0 1,0 0 0,1-1-1,-1-1 1,17 5-1,-24-10-58,1-1-1,-1 0 0,1 0 1,0-1-1,-1 1 1,0-1-1,1-1 0,-1 1 1,0-1-1,1-1 0,-1 1 1,0-1-1,-1 0 1,1 0-1,0 0 0,5-5 1,2-1-7,-1-1 1,0-1-1,0 1 0,-1-2 1,14-17-1,5-15 651,48-93 1,-55 98 2306,-25 43-2571,-52 95 578,-27 45-459,61-112-583,-21 31-827,10-22-2626,22-30 159,1 1 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55 197 1892,'-8'-7'3712,"3"12"-1770,2 19-643,18 156 1294,-6-106-1847,-4-34-393,3 54 475,-7-73-418,6 34 1,-4-39-7,-1 1 1,0 0-1,-2 22 0,0-31-70,0-5-179,0-1 1,0 0 0,0 1-1,-1-1 1,1 0-1,-1 1 1,1-1 0,-1 0-1,-2 4 1,3-5 92,-1-1-204,0 0 0,0 0 1,0 0-1,0 0 0,0-1 0,0 1 0,0 0 1,0-1-1,0 1 0,1 0 0,-1-1 0,0 1 1,-1-2-1,-6-9 50,1-1-1,0 0 1,1-1 0,0 1 0,1-1 0,0-1 0,-3-14 0,2 1 26,1-1 1,-2-46 0,7 70-109,-1 1 1,1 0-1,1-1 0,-1 1 0,0 0 1,1 0-1,-1 0 0,1-1 0,0 1 0,0 0 1,1 0-1,2-6 0,-3 8-5,0 0-1,1 0 1,-1 0 0,0 0-1,1 0 1,-1 0-1,0 0 1,1 0 0,-1 1-1,1-1 1,-1 0-1,1 1 1,0 0 0,-1-1-1,1 1 1,-1 0-1,1 0 1,0-1 0,-1 1-1,1 1 1,0-1 0,-1 0-1,1 0 1,0 1-1,-1-1 1,1 0 0,-1 1-1,2 0 1,22 9 31,0 0 0,32 19-1,-23-11-4,-5-2-15,79 35 39,-95-46-44,0 0 0,0-1-1,1-1 1,-1 0 0,1-1 0,21 1 0,-33-3-11,0 0 1,0 0 0,0 0 0,-1 0 0,1-1 0,0 1 0,0-1 0,0 0-1,0 1 1,0-1 0,-1 0 0,1 0 0,0 0 0,-1 0 0,1 0 0,0-1 0,2-2-1,-2 1 4,0 0-1,0 0 1,0 0-1,0 0 1,0-1-1,-1 1 1,0-1 0,2-6-1,0-1 11,-2 0 1,0 0-1,0 0 1,-1-1-1,-1-13 1,-3-6 42,-1 0 0,-13-40 0,-25-60 100,26 82-109,-3 0 25,-29-53 1,23 50-259,17 42 329,3 8-2133,5 38-12113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1632,'1'2'349,"-1"0"0,1-1 0,0 1 0,0 0 0,0-1-1,0 1 1,0-1 0,0 1 0,0-1 0,0 1 0,0-1 0,1 0 0,-1 1 0,1-1-1,-1 0 1,1 0 0,-1 0 0,4 1 0,-2-1-144,0 0 0,1-1 0,-1 0 0,0 1 0,1-1 0,-1 0 0,0-1 0,1 1 0,-1-1 0,4 0 0,7-2 92,0-1 1,0-1 0,-1 0 0,1-1 0,-1 0 0,0-1-1,-1 0 1,0-1 0,14-12 0,-20 15-168,-1 0-1,0 0 1,0-1 0,0 1 0,-1-1-1,0 0 1,0-1 0,0 1 0,2-8 0,-4 9 6,-1 1 1,0-1 0,0 0-1,0 0 1,0 0 0,-1 0-1,1 0 1,-1 0 0,-1 0-1,1 0 1,-1 0 0,0 0-1,0 0 1,-2-6 0,2 10-93,1-1 1,0 1 0,-1 0-1,1 0 1,-1 0 0,1 0 0,-1 0-1,1 0 1,-1 1 0,0-1-1,1 0 1,-1 0 0,0 0-1,0 1 1,0-1 0,0 0 0,0 1-1,0-1 1,1 0 0,-1 1-1,-1-1 1,1 1 0,0 0 0,0-1-1,0 1 1,0 0 0,0 0-1,0 0 1,0 0 0,0 0 0,0 0-1,-1 0 1,1 0 0,0 0-1,0 0 1,0 0 0,0 1 0,0-1-1,0 0 1,0 1 0,0-1-1,-2 2 1,-2 1 62,-1 0 1,1 0-1,0 1 0,0 0 1,1 0-1,-8 7 0,1 2 44,1 0 0,0 1 0,1 0 0,0 0 0,1 1 0,-11 31 0,15-36-88,1 0-1,0 0 1,1 0-1,0 0 1,1 0 0,0 1-1,0-1 1,1 1-1,1-1 1,0 0 0,0 1-1,4 13 1,-4-19-38,1 0-1,0 0 1,0-1-1,0 1 1,1-1 0,0 0-1,-1 0 1,1 0 0,1 0-1,-1 0 1,0-1-1,1 1 1,0-1 0,7 5-1,-4-4-10,-1-1-1,1 0 0,0 0 0,0-1 1,0 0-1,0 0 0,0-1 1,0 1-1,10-1 0,-1-1-109,1 0 0,0-1 0,-1-1 0,1-1 0,-1 0 0,0-2 0,0 1 0,19-10 0,-21 8-138,-1-1-1,-1 0 1,1-1-1,-1-1 1,-1 1-1,1-2 1,-2 0 0,1 0-1,-1-1 1,-1 0-1,15-24 1,-15 19 2,0 0 0,-1-1 0,-1 0 0,-1 0 0,0 0 0,-1-1 0,-1 0 0,-1 0 0,1-21 0,-1-23 33,-3 0 1,-3 0 0,-2 1-1,-20-89 1,13 94 1126,12 54 89,-1 9-736,-1 44 130,2-1 1,10 76-1,-10-121-392,6 48-73,3 0-1,2 0 1,2-1 0,3 0 0,2-2 0,33 69 0,-48-109-733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164 674 5869,'-55'-32'250,"38"23"472,0-1-1,-25-19 1,39 27-566,0-1 0,0 1-1,1-1 1,-1 0 0,1 0 0,0 0-1,0 0 1,0 0 0,0-1 0,1 1 0,-1-1-1,1 1 1,0-1 0,-1-5 0,1 3-42,1 1 0,-1-1-1,1 0 1,1 0 0,-1 0 0,1 0 0,0 0 0,3-8 0,2-3 72,1 0 1,1 0-1,0 1 0,21-30 0,-11 23 50,0 0 0,1 1 0,35-30-1,73-51 433,-4 5 147,-88 73-171,-19 16-88,-14 7-346,-1 1-16,6-4-4,-5 3 152,-2 2-314,0 0 1,0 0-1,1-1 1,-1 1-1,0 0 1,1 0-1,-1 0 0,0-1 1,1 1-1,-1 0 1,0 0-1,1 0 1,-1 0-1,0 0 1,1 0-1,-1 0 0,0 0 1,1 0-1,-1 0 1,0 0-1,1 0 1,-1 0-1,0 0 0,1 0 1,-1 0-1,0 0 1,1 0-1,-1 0 1,0 1-1,1-1 1,-1 0-1,0 0 0,1 0 1,-1 1-1,0-1 1,0 0-1,1 1 1,2 6 26,1 0 0,-2 0 0,1 1 0,-1-1 0,0 1 0,1 15 0,3 56 197,-5-64-217,1 51 101,5 78 113,-4-121-222,1 0 0,0-1 1,2 1-1,10 25 1,-1-18-122,-14-28 68,0-1 0,0 0 0,0 1 1,0-1-1,0 0 0,0 0 0,1 1 0,-1-1 1,0 0-1,0 0 0,1 0 0,-1-1 0,1 1 0,-1 0 1,1 0-1,-1-1 0,1 1 0,0-1 0,-1 0 1,3 1-1,1-1 6,-1-1 1,1 0-1,-1 0 0,1 0 1,-1 0-1,0-1 1,1 0-1,-1 0 1,0 0-1,0 0 1,0 0-1,0-1 0,-1 0 1,7-5-1,5-8-174,28-33-1,-8 7 79,-34 40 119,6 4 8,0-1 0,0 1-1,-1 0 1,1 0 0,0 0 0,-1 1-1,0 0 1,12 8 0,23 10 13,-29-17-23,-1-1-1,1 0 1,0 0 0,0-1-1,0-1 1,19 0 0,-25-1 17,0 0 0,0 0 1,0-1-1,0 0 0,0-1 0,0 1 0,0-1 1,0 0-1,-1 0 0,1-1 0,-1 0 1,0 0-1,0 0 0,0 0 0,5-5 1,-7 5 33,-1-1 1,0 1-1,0 0 1,0 0-1,0-1 1,-1 1-1,1-1 1,-1 1-1,0-1 0,0 0 1,0 0-1,0 1 1,-1-1-1,0 0 1,0 0-1,0 0 1,0-5-1,-2-4 72,0 1-1,0 0 1,-8-23-1,0 9 15,-2 1-1,0 0 0,-2 1 0,-1 0 1,-28-34-1,-34-25-292,48 54-2479,28 27 1671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1252,'10'-11'3631,"-2"11"271,-7 1-3690,0 1 1,0-1-1,0 0 0,0 1 0,0-1 1,0 1-1,0 0 0,-1-1 0,2 4 1,-2-5-313,5 14 622,-2 0-1,1 0 1,1 25 0,2 6 83,-2-23-355,22 77 769,-24-88-902,1-1 0,1 0 0,0 0 0,1-1 0,0 1-1,0-1 1,9 10 0,-13-17-72,0 0-1,0 0 1,1 0 0,-1 0-1,0 0 1,1-1 0,-1 1-1,1-1 1,0 1 0,0-1-1,-1 0 1,1 0 0,0 0-1,0 0 1,0-1 0,0 1 0,0-1-1,0 0 1,0 0 0,0 0-1,0 0 1,0 0 0,0-1-1,0 1 1,0-1 0,0 0-1,0 0 1,0 0 0,0 0-1,-1-1 1,1 1 0,0-1-1,-1 0 1,1 1 0,-1-1-1,0 0 1,0 0 0,4-5-1,-5 6-1,0-1-1,0 1 0,-1-1 1,1 1-1,0-1 0,-1 0 0,1 1 1,-1-1-1,1 0 0,-1 1 1,0-1-1,0-3 0,1-1 63,-1-1-1,0 0-1,0 0 1,0 0-1,-1 0 1,0 0 0,0 0-1,-1 1 1,1-1-1,-2 0 1,1 1 0,-1-1-1,0 1 1,-4-7-1,-3-2 81,0-1 0,-1 2 0,-20-22 0,8 13 179,-48-34 1,12 10-6618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1 365 872,'0'-4'8972,"19"15"-8476,0 0-1,-1 2 1,0 0 0,21 22 0,-27-24-324,-1 1 0,-1 0-1,0 1 1,0 0 0,-2 0-1,1 1 1,6 16 0,-10-16-61,0-1 0,0 1 0,-2-1 1,1 1-1,-2 0 0,2 25 0,-4-30-61,0 0-1,-1 0 0,0 0 1,-1 0-1,0 0 1,0 0-1,-1 0 0,0-1 1,0 1-1,-1-1 1,-6 11-1,-19 21 148,27-38-176,0 0-1,0 0 1,0 0-1,0 0 1,-1 0-1,1 0 0,0-1 1,-1 1-1,0-1 1,1 1-1,-1-1 1,0 0-1,-4 1 0,5-2 58,-2-2 9,2 2-76,0-1 0,0 0-1,0-1 1,0 1 0,0 0 0,0-1-1,0 1 1,0-1 0,1 1 0,-1-1 0,1 0-1,-1 0 1,1 0 0,0 0 0,-1 0-1,1 0 1,0 0 0,0 0 0,-1-4-1,-1-5 19,1 0 0,0-1-1,1 1 1,0-1-1,0 1 1,2-1-1,2-21 1,22-81 71,-21 96-83,8-21 21,1 0 1,22-44-1,44-68-511,8-8-2135,-79 142 2320,0-1 1,-1 1-1,5-25 1,-11 41 309,-1 0 1,0 0-1,0 0 0,0 0 1,1 0-1,-1 0 1,1 0-1,-1 0 0,0 0 1,1 0-1,0 0 0,-1 0 1,2-1-1,-2 2-8,0 0 0,1 0 0,-1 0 0,0 0 0,0 0 0,0 0 0,1 0 0,-1 0 0,0 0 0,0 0 0,1 0 0,-1 0 0,0 0 0,0 0 0,0 0 0,1 1 0,-1-1 0,0 0 0,0 0 0,0 0 0,1 0 0,-1 0 0,0 0 0,0 1 0,0-1 0,0 0 0,1 0 0,-1 0 0,0 0 0,0 1 0,0-1 0,0 0 0,0 0 0,0 1 0,9 22 477,-8-21-563,9 37 416,6 43-1,-5-21-70,6 32 67,15 64 99,-2 14-705,-29-164 141,3 7-601,-1-3-1193,-3-3-3844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208 239 3392,'1'-10'93,"25"-215"4517,-26 222-2309,-6 7-1975,-23 23 224,-44 49 0,43-42 92,-52 46 0,76-76-395,-2 2-83,8-6-139,0 0 1,0 0 0,0 0-1,0 0 1,0 0 0,0 0-1,0 0 1,0 0-1,0 0 1,0 0 0,1 0-1,-1 0 1,0 0 0,0 0-1,0 0 1,0 0-1,0 0 1,0 0 0,0 0-1,0 0 1,0 0-1,0 0 1,0 1 0,0-1-1,0 0 1,0 0 0,0 0-1,0 0 1,0 0-1,0 0 1,0 0 0,0 0-1,0 0 1,0 0 0,0 0-1,0 0 1,0 0-1,0 0 1,0 0 0,0 1-1,0-1 1,0 0-1,0 0 1,0 0 0,0 0-1,0 0 1,0 0 0,0 0-1,0 0 1,0 0-1,0 0 1,-1 0 0,11 0 0,0-1 0,0 2 0,-1-1 0,1 1 1,0 1-1,-1 0 0,14 4 0,47 24 155,36 11-6,-77-38-47,-26-3-103,0 0 52,1-1 39,65-11 714,-67 12-693,3 1 12,14 4-164,-1 0 1,0 2 0,0 0-1,-1 0 1,0 2 0,0 0-1,-1 1 1,0 1 0,23 20-1,-38-30-697,4 3-332,-2 0-703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61 122 2132,'-41'-96'5798,"32"86"-4424,1 0-1226,6 5-3868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37 904,'-11'-22'3639,"3"8"3320,59 102-3436,6 2-2333,30 38-1534,-62-103-4360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2112,'0'2'1236,"-3"147"6266,4-120-6954,2-1 0,1 0-1,10 37 1,-7-41-384,-6-17-375,0 0 0,1 0-1,0 0 1,0-1 0,1 1 0,0-1-1,0 1 1,0-1 0,1 0-1,0-1 1,5 7 0,0-8-1532,-2-4-1461,6 0 673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1728,'10'-19'1162,"0"-1"0,14-41-1,-19 46-600,0 0 0,1 0 0,1 0-1,0 1 1,1 0 0,0 1 0,18-23 0,-23 34-482,-1 0 0,1 0 1,-1 0-1,1 0 1,0 0-1,0 1 0,0-1 1,0 1-1,0 0 1,0 0-1,0 0 0,0 0 1,0 0-1,0 1 0,1 0 1,-1-1-1,0 1 1,0 0-1,1 1 0,-1-1 1,0 0-1,0 1 1,1 0-1,-1 0 0,0 0 1,0 0-1,0 0 1,4 3-1,8 5 44,0 0 0,0 1 0,-1 0 1,14 14-1,-14-12-6,-7-6-81,5 4 41,0 0 1,1-1-1,0-1 1,14 8 0,-25-15-72,0-1 0,0 1 1,0-1-1,0 1 1,0-1-1,0 0 1,0 0-1,0 0 1,0 0-1,1 0 1,-1 0-1,0 0 1,0-1-1,0 1 1,0-1-1,0 0 1,0 0-1,0 1 1,-1-1-1,1 0 1,0 0-1,0-1 0,-1 1 1,1 0-1,2-3 1,1-1 4,-1 0-1,0 0 1,0 0 0,0 0-1,0-1 1,4-9 0,0-1 98,-2 0 0,0 0 1,7-29-1,-12 40-64,0 0 0,0-1 0,-1 1 0,1 0 0,-1-1 0,0 1 0,-1-1 0,1 1 0,-1 0 0,0-1 0,-1 1 0,1 0-1,-1 0 1,0 0 0,0 0 0,-4-6 0,5 10-25,-1-1-1,1 0 0,-1 1 1,1-1-1,-1 1 1,0 0-1,0-1 0,0 1 1,0 0-1,0 0 0,0 0 1,0 0-1,0 1 1,0-1-1,0 0 0,0 1 1,-1 0-1,1-1 0,0 1 1,0 0-1,0 0 1,-4 1-1,0-1 10,0 1 1,0 0-1,0 1 0,1 0 0,-1-1 1,-10 7-1,13-7-24,1 1 1,0-1-1,0 1 0,0 0 0,0-1 1,0 1-1,1 0 0,-1 0 0,1 0 1,-1 1-1,1-1 0,0 0 0,-1 1 1,1-1-1,0 0 0,1 1 0,-1-1 1,0 1-1,1 0 0,-1-1 0,1 1 0,0 3 1,1 0 8,7 14 8,-4-16-20,-1-2 2,-3-1-3,1 0-1,0-1 1,-1 1 0,1 0 0,-1 0 0,1-1 0,0 1-1,0 0 1,-1-1 0,1 1 0,0-1 0,0 1 0,0-1-1,0 0 1,0 1 0,0-1 0,-1 0 0,1 1 0,2-1 0,0 0 2,-2 1-1,10 3 13,9-2-2,-9 0-16,-7-2 4,0 0 0,0 0 1,-1 1-1,1 0 0,0 0 0,-1 0 0,1 0 1,-1 1-1,1-1 0,-1 1 0,0 0 0,1 0 1,-1 0-1,0 0 0,0 0 0,0 1 0,3 4 0,6 10 1,-1 0 0,-1 1 0,-1 0 0,0 0 0,-1 1 0,8 30-1,-9-26 6,13 46-16,13 80 1,-20-82-81,1 13-461,5 83 0,-16-132 206,-2 0-1,-2 0 0,-1-1 1,-1 1-1,-10 44 0,12-70 290,-1-1 0,1 0 0,-1 0-1,0 1 1,0-1 0,0 0 0,0 0 0,-1-1-1,0 1 1,0-1 0,-3 4 0,4-5 56,0 0 0,0-1 0,0 0 0,-1 1 0,1-1 0,0 0 0,-1 0 0,1 0 0,0-1 0,-1 1 0,1-1 1,-1 1-1,1-1 0,-1 0 0,0 0 0,1 0 0,-1 0 0,1 0 0,-1-1 0,-3 0 0,-1-1 69,-1-1 0,1 1 0,0-2 0,0 1 1,0-1-1,1 0 0,-1 0 0,1 0 0,0-1 0,-10-11 0,3 2 105,1 0-1,1-1 0,-14-22 1,17 21-102,-1 0 0,2 0 0,0-1 0,2 0 0,-1 0-1,2 0 1,0-1 0,1 0 0,1 0 0,1 1 0,0-1 0,2 0 0,0 0 0,0 0 0,2 0 0,0 0 0,1 1 0,1 0-1,1 0 1,8-18 0,8-13-256,34-57 0,-41 83-705,21-26-1,-24 35-1048,0 0 1,25-20-1,-26 26-1057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1144,'-11'-24'8906,"16"49"-5889,-1-10-3551,53 228 2570,-37-174-1171,-19-66-744,8 22 727,-8-22 12,0-1-755,10 19 827,-10-19-204,3-5-702,9-8-11,0-1-1,-1 0 1,-1 0 0,14-20 0,40-66-5,-9 14 12,-40 62-27,19-28-70,-34 48-39,-37 26-10539,17-11 6820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1388,'0'-19'4591,"0"16"-4179,3-24 4847,-4 23-4979,3-6 121,2 10 528,10 14 273,-10-8-1553,55 68 787,-58-72-349,-1-1 72,0-1 1,0 1-1,1 0 0,-1-1 1,0 1-1,0 0 0,1-1 0,-1 1 1,1 0-1,-1-1 0,0 1 1,1-1-1,-1 1 0,1-1 1,-1 1-1,1-1 0,-1 1 0,1-1 1,0 1-1,0-1-87,0 1 1,0-1-1,-1 1 1,1 0-1,0-1 0,-1 1 1,1-1-1,-1 1 1,1 0-1,-1-1 0,1 1 1,-1 0-1,1 0 1,-1 0-1,0-1 1,1 1-1,-1 0 0,0 1 1,4 60 109,-3-31-99,-1-28-31,0 1-29,0-1-4,0-2 0,1 0 1,-1 0-1,0 0 0,0 0 0,0 0 0,0 0 1,0 0-1,-1 0 0,1 1 0,0-1 1,-1 2-1,-5-9-5,-17-14 16,22 18-21,0 1-1,-1 0 0,1 0 0,0-1 1,0 1-1,0-1 0,1 1 1,-1-1-1,0 1 0,0-1 0,0-1 1,1 2 27,0 0 1,-1 0-1,1 0 1,0 0 0,-1 1-1,1-1 1,0 0-1,-1 0 1,1 1 0,-1-1-1,1 0 1,-1 1 0,0-1-1,1 1 1,-1-1-1,0 0 1,1 1 0,-1-1-1,0 1 1,-1-1 0,-3-2 137,5 3-224,0 0 0,0 0 0,0 0 1,-1 0-1,1 0 0,0 0 0,0 0 0,-1-1 0,1 1 0,0 0 1,0 0-1,0 0 0,-1 0 0,1 0 0,0 0 0,0 0 0,-1 0 1,1 1-1,0-1 0,0 0 0,-1 0 0,1 0 0,0 0 0,0 0 1,0 0-1,-1 0 0,1 0 0,0 1 0,0-1 0,0 0 1,-1 0-1,1 0 0,0 0 0,0 1 0,0-1 0,0 0 0,0 0 1,0 0-1,-1 1 0,1-1 0,0 0 0,-14 37-1327,-4 11-6415,12-28 3314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209 940 980,'-29'12'878,"-5"0"363,1 2 1,1 1 0,-39 25 0,63-33-896,6-6 553,11-1-656,8-2-134,1 0-1,-1-1 1,32-10 0,223-68 240,18-17-145,8-2-22,1322-334 651,-1237 350-719,-123 28-79,124-20-388,-136 28 24,-215 42 36,109-27-4046,-121 28 2092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1328 1096,'-4'1'2104,"10"-3"-876,30-11-562,61-22-631,158-60 455,651-202 552,-36 63-509,3 20-208,-757 186-285,-110 27-35,371-96 107,-258 61 199,129-58-1,-222 83 137,29-19 0,-45 24-67,-1 0 0,0-1 1,-1 0-1,1 0 1,-1-1-1,8-10 1,-14 14-169,1-1 0,-1 1 0,1 0-1,-1-1 1,-1 1 0,1-1 0,1-9 0,1 2 203,-4 10-221,4-14 479,-2 9-483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6197 1 1128,'0'0'3706,"3"0"-3520,-2 0-70,1-1-1,-1 1 0,1 1 0,-1-1 1,1 0-1,-1 0 0,1 0 0,-1 1 1,0-1-1,1 1 0,-1-1 1,0 1-1,1-1 0,0 2 0,0-1 391,2 3-470,-4-4 44,1 1 1,0-1 0,-1 1 0,1-1-1,-1 1 1,1-1 0,-1 1 0,1-1-1,-1 1 1,1 0 0,-1-1 0,0 1-1,1-1 1,-1 1 0,0 0 0,1 1-1,1 0-67,-9 20 172,-12 29-48,-41 80-1,13-42-80,-86 120-1,71-127 3,43-56-42,-28 30-1,8-12 11,-1 1 30,-76 66-1,76-75-14,-293 224 417,257-205-324,-151 89 115,94-64-88,-102 47 258,78-46-140,-48 21 75,49-27-158,-356 151 132,113-56-112,230-99-75,154-65-129,-169 61 163,-14 3 16,187-66-180,-85 27 138,-143 30-1,-27-21-6,-3-25-78,94-12-61,-254 37 0,206-1-6,4 0 6,-51-6-29,242-30 37,0-2-1,0 0 0,-35-5 1,50 2 26,-1-1 1,1 0 0,0-2-1,0 1 1,0-2 0,1 1-1,0-2 1,0 0 0,-20-15-1,15 11 48,-26-21 238,41 30-277,-3 0 45,1 0 0,-1 0 0,1-1 0,0 0 0,-5-3 1,4 2 31,-16-12 863,111 112-749,154 125 0,-163-166-22,-79-54-157,4 1-4,-6-2-47,0 1 1,1-1-1,-1 0 0,0 0 1,0 0-1,0 0 0,0 0 0,0 0 1,1 0-1,-1 0 0,0 0 0,0 0 1,0 0-1,0 0 0,1 0 0,-1 0 1,0 0-1,0 0 0,0 0 0,0 0 1,1 0-1,-1-1 0,0 1 1,0 0-1,0 0 0,0 0 0,0 0 1,1 0-1,-1 0 0,0 0 0,0 0 1,0-1-1,0 1 0,0 0 0,0 0 1,0 0-1,0 0 0,1 0 0,-1-1 1,0 1-1,0 0 0,0 0 1,0 0-1,0 0 0,0-1 0,0 1 1,0 0-1,0-20 21,0 19-27,0 0 1,0 0-1,0 0 0,0 0 0,0 0 1,-1 0-1,1 0 0,0 0 1,0 0-1,-1 0 0,1 0 1,-1 0-1,1 0 0,-1 1 1,1-1-1,-1 0 0,1 0 0,-1 0 1,-1-1-1,-1-1 4,-9-15 13,-2 1 0,0 0 0,-1 1 0,0 0 0,-1 1 0,-1 1 0,0 1 0,-1 0 0,-1 1 0,-29-14 0,10 7 12,-32-23 203,68 41-200,0-1-21,2 1-13,-1 0 0,0 0 0,1 0 0,-1 0 0,0 0 1,1 0-1,-1 0 0,1 0 0,0 0 0,-1 0 0,1 0 0,0-1 1,0 1-1,0 0 0,0 0 0,0 0 0,0-1 0,0 1 1,0 0-1,0 0 0,0 0 0,1-1 0,-1 1 0,0 0 0,1 0 1,-1 0-1,1 0 0,0 0 0,-1 0 0,1 0 0,1-1 1,3-7-26,1 1 1,13-14 0,-16 19 9,49-48-341,1 3 1,91-63-1,-77 61 9,199-139-975,-105 94-221,-69 42-64,9-11-2051,-16 15 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1032,'0'0'1048,"2"4"-69,8 14-80,-2 0-1,8 20 1,4 12 251,-15-40-969,7 18 629,1-1-1,2 0 1,0-1-1,36 45 1,-49-69-683,1 2 184,1 0-1,-1 0 1,1-1-1,0 1 1,0-1-1,0 0 0,0 0 1,7 3-1,-9-5 173,2-2-31,13-2-12,-11 0-34,0-6-223,0 0 1,-1-1-1,0 1 0,-1-1 0,0 0 1,0 0-1,-1-1 0,3-20 1,6-92 444,-12 104-526,2 1-580,-2 1 1,0-1 0,-1 0 0,-5-24-1,1 32-1086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1 924,'0'0'5052,"2"3"-4507,7 11 25,-1 0 1,-1 1 0,0-1 0,8 29 0,-5-14-34,7 19 4245,-10-94-4057,-5 37-608,1-9 239,-2 10-219,1 0 0,0 0 0,5-12 0,-7 19-125,0 1 0,1-1-1,-1 0 1,0 0 0,1 1 0,-1-1-1,1 1 1,-1-1 0,1 0-1,-1 1 1,1-1 0,-1 1 0,1-1-1,-1 1 1,1-1 0,0 1 0,-1 0-1,1-1 1,0 1 0,-1 0 0,1-1-1,0 1 1,0 0 0,1 0-1,-1 0 4,1 0 0,0 0 0,-1 0 0,1 0-1,0 1 1,-1-1 0,1 1 0,0-1 0,-1 1-1,4 1 1,-1 0-18,0 1-1,0 0 0,0 0 1,0 0-1,0 0 0,6 8 1,35 56-1347,-24-34-914,1-1-3466,-14-23 2291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63 584 1588,'0'0'1980,"2"1"-1484,-1-1-425,0 0-1,0 0 1,0 1 0,0-1 0,-1 0 0,1 0 0,0 0-1,0 0 1,0 0 0,-1-1 0,1 1 0,0 0 0,0 0-1,0 0 1,-1-1 0,1 1 0,1-1 0,0 0 39,-1-1 0,1 0 1,0 0-1,-1 0 0,0 0 0,1 0 1,-1 0-1,1-2 0,1-2 98,0 0-1,0 0 0,-1-1 0,0 1 1,2-9-1,-4 12-109,1 1 0,-1-1 1,0 1-1,0-1 0,0 1 0,0-1 0,0 0 0,-1 1 1,1-1-1,-1 1 0,1-1 0,-1 1 0,0 0 0,0-1 1,0 1-1,0 0 0,0-1 0,-3-1 0,3 3-63,0 0-1,-1 1 1,1-1-1,-1 1 0,1-1 1,-1 1-1,0-1 1,1 1-1,-1 0 1,1 0-1,-1 0 1,1 0-1,-1 0 1,0 0-1,1 1 1,-1-1-1,1 0 0,-3 2 1,-1-1-8,1 1 1,0 0-1,0 0 1,0 0-1,1 0 1,-1 1-1,1 0 1,-1 0-1,1 0 1,0 0-1,0 0 0,0 0 1,0 1-1,1 0 1,-1-1-1,1 1 1,0 0-1,0 0 1,0 0-1,-2 8 1,4-10-21,-1 0 0,0 0 0,1 0 1,0 1-1,-1-1 0,1 0 0,0 0 0,0 0 1,0 0-1,0 0 0,1 0 0,-1 0 1,0 0-1,2 3 0,0 1 18,-2-4-20,1-1 0,0 1-1,0-1 1,0 0 0,0 1 0,0-1 0,0 0-1,0 1 1,0-1 0,0 0 0,0 0-1,1 0 1,-1 0 0,0 0 0,1-1 0,-1 1-1,1 0 1,-1-1 0,1 1 0,-1 0 0,1-1-1,0 0 1,-1 1 0,3-1 0,4 1 6,0 0 0,-1-1 0,12-1 1,-19 1-12,13-1 11,0 0 1,0-1 0,-1-1 0,1 0 0,0-1 0,-1 0-1,0-1 1,0 0 0,0-1 0,0 0 0,10-9 0,-15 10-3,0 0 0,-1-1-1,1 0 1,-1-1 0,0 1 0,-1-1 0,0 0 0,0-1 0,0 1 0,-1-1 0,0 0 0,-1 0 0,0 0 0,0 0 0,-1-1 0,1 1 0,0-15 0,-1-19 187,-2 0 0,-2 1 0,-1-1 1,-3 0-1,-10-41 0,8 55 632,-18-44-1,22 63-583,3 7 480,1 5-708,0 0 1,1 1-1,-1-1 0,1 0 0,0 0 0,0 1 0,1 3 0,2 4 9,8 31 62,2 0-1,2-1 1,1-1 0,44 72 0,-53-99-275,0 0 0,1 0 0,0-1 1,1-1-1,1 1 0,0-2 0,0 1 0,19 12 1,-17-20-1004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1388,'-2'-19'7748,"0"26"-7203,-5 20-53,6-27-469,1 1-1,0 0 1,0-1 0,0 1 0,0-1-1,-1 1 1,1 0 0,0-1 0,0 1-1,0-1 1,0 1 0,1 0 0,-1-1-1,0 1 1,0 0 0,0-1-1,0 1 1,1 0 0,2 9 104,1-1 0,0 0 1,1 0-1,0 0 0,0 0 0,1-1 0,0 0 0,0 0 1,1 0-1,0-1 0,1 0 0,-1 0 0,1-1 0,1 0 1,14 8-1,-9-8-29,0 0 1,1 0-1,0-2 0,0 0 1,0 0-1,27 1 1,-34-4-28,0-1 0,0 0 0,-1-1 0,1 1 0,0-2 0,-1 1 0,1-1 0,-1 0 0,0-1 0,1 1 1,-1-2-1,0 1 0,-1-1 0,1 0 0,9-7 0,-15 10-2,1-1 1,0 1-1,0-1 1,-1 0-1,1 0 0,-1 0 1,1 0-1,-1 0 1,0 0-1,0 0 0,1 0 1,-2-1-1,1 1 1,0 0-1,0-1 0,-1 1 1,1 0-1,-1-4 1,0 3 13,0 0 1,-1-1 0,1 1-1,-1 0 1,0-1 0,0 1-1,0 0 1,0 0 0,-1 0 0,1 0-1,-5-5 1,1 0 39,-1 1 0,0 0 1,-1 1-1,1-1 0,-2 1 1,1 1-1,0-1 0,-15-7 0,8 7 22,0 0-1,-1 1 0,0 1 0,0 0 1,-18-2-1,-23 0-1238,4 5-4141</inkml:trace>
  <inkml:trace contextRef="#ctx0" brushRef="#br0" timeOffset="1">499 13 1020,'0'0'15351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1552,'-12'-2'3888,"11"2"-3814,1-1-1,0 1 1,-1 0 0,1-1 0,0 1 0,-1-1 0,1 1 0,0-1-1,0 1 1,0-1 0,0 0 0,0 1 0,-1-1 0,1 1-1,0-1 1,0 1 0,0-1 0,0 1 0,1-1 0,-1 1-1,0-1 1,0 0 0,0 1 0,1-1 0,9-16 448,22-13-109,169-119 780,-154 114-1680,-33 26 14,15-13-3577,-17 12 2182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21 148 1268,'-4'-17'4019,"-12"-35"2345,20 59-5992,92 141 1417,-77-123-1249,1-1 0,0-1 1,47 40-1,-65-62-425,-1 0 0,1 0 0,-1 0 0,1 0 0,0 0 0,-1 0 0,1 0 0,0 0 0,0-1 0,0 1 0,-1 0 0,1-1 0,0 0 0,0 1 0,0-1 0,0 0 0,0 0 0,0 0 0,3-1-1,-4 0-59,1 1 0,-1-1-1,1 0 1,-1 0-1,0 0 1,1 0-1,-1 0 1,0 0-1,0 0 1,0 0 0,0-1-1,0 1 1,0 0-1,0-1 1,0 1-1,-1-1 1,1 1-1,0-1 1,-1 1 0,1-1-1,-1 1 1,0-1-1,1-3 1,3-27 141,0 0 0,-3-1 0,-1 1 0,-1-1 0,-2 1 0,-1-1 1,-10-38-1,4 34-1552,10 36 700,-4-5 54,2 1-1460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1252,'2'0'243,"-1"0"0,0 0-1,1 0 1,-1 1 0,1-1-1,-1 0 1,1 1 0,-1-1 0,0 0-1,1 1 1,-1 0 0,0-1-1,1 1 1,0 1 0,0 0 155,0 1 0,0-1 1,-1 1-1,1 0 0,-1-1 0,0 1 1,2 3-1,5 20 707,-1 0 1,7 45 0,-8-38-123,-5-31-683,-1 5 2415,-1-7-2628,-1-4-60,-1-3 22,0 1 0,0-1 0,1 1 0,0-1 0,0 0 1,0 0-1,1 0 0,0 0 0,0 0 0,1-8 0,0 10-16,0-1-4,0 1 0,1 0 0,-1-1 0,1 1 0,0 0-1,1-1 1,-1 1 0,1 0 0,0 0 0,0 0 0,4-5 0,-4 7-19,0 0 0,1 1 1,0-1-1,-1 1 1,1 0-1,0 0 1,0 0-1,0 0 1,0 0-1,1 1 1,-1-1-1,0 1 1,1 0-1,-1 0 1,1 0-1,-1 1 1,1-1-1,6 1 1,5 0 28,-1 1 0,0 0 0,19 5-1,-15-3-12,-16-2 124,1-3-108,0 1-28,10-3 54,-13 1-19,4-17 78,8-26 0,-10 40-124,0 1 0,0 0-1,0 0 1,1 0 0,0 0 0,0 0-1,0 1 1,1-1 0,-1 1 0,6-5 0,11-2 26,-11 7-28,-8 4 0,0-1 0,1 1 0,-1-1 0,0 1 0,0 0 0,0 0 0,0-1 0,1 1 0,-1 0 0,0 0 0,0 0 0,1 0 0,-1 0 0,2 1 0,3 0 2,-1-1-168,1 0 1,0 0-1,0 1 1,-1 0-1,1 0 1,-1 0-1,1 1 1,-1 0 0,1 0-1,-1 0 1,0 1-1,0 0 1,0 0-1,0 0 1,-1 0-1,1 1 1,-1 0 0,0 0-1,0 0 1,0 0-1,0 1 1,3 6-1,-6-10-127,-1 0-1,1-1 0,-1 1 0,0 0 1,1 0-1,-1-1 0,0 1 0,0 0 1,1 0-1,-1-1 0,0 1 1,0 0-1,0 0 0,0 0 0,0 1 1,-1 0-793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61 731 1632,'-49'3'8076,"47"-3"-7551,-4-1-432,6 1-56,-1 0 1,1 0 0,0 0 0,0 0 0,0 0 0,0-1 0,-1 1 0,1 0 0,0 0 0,0 0-1,0 0 1,0 0 0,-1-1 0,1 1 0,0 0 0,0 0 0,0 0 0,0 0 0,0-1-1,0 1 1,0 0 0,-1 0 0,1 0 0,0-1 0,0 1 0,0 0 0,0 0 0,0 0 0,0-1-1,0 1 1,0 0 0,0 0 0,0 0 0,0-1 0,0 1 0,0 0 0,0 0 0,1-1-1,-1 1 1,0 0 0,0 0 0,0 0 0,0 0 0,0-1 0,0 1 0,0 0 0,1 0 0,-1 0-1,0 0 1,0-1 0,0 1 0,0 0 0,1 0 0,-1 0 0,24-25 292,52-39 0,207-127 362,-143 100-481,102-51 105,-61 39-134,-34 17 81,-140 82-206,1 0-1,-1 0 1,15-5 0,-21 9-39,4 0 16,0 2-16,0-1 0,0 1-1,0 0 1,0 0 0,-1 0-1,1 1 1,-1 0 0,0 0-1,1 0 1,-1 0 0,-1 0-1,1 1 1,5 6 0,6 9 127,22 35 1,-23-32-81,94 168 333,-78-133-317,37 68 132,57 153 1,-121-269-312,1 1-1,-2 0 1,1 0 0,-1 0-1,-1 1 1,1-1 0,-2 0 0,0 19-1,-1-24-165,0 0 0,0 0 0,0 0-1,-1 0 1,0 0 0,0-1-1,0 1 1,-3 5 0,2-6-340,0 0-1,0 0 1,0-1 0,-1 1 0,1-1 0,-1 0 0,0 0 0,0 0 0,-7 4 0,-8 2-2679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1024,'0'0'678,"-2"0"-70,-7 0-82,6 1-49,1 0-16,-6 3-184,0 1-1,1 0 1,-1 1-1,1 0 1,1 0-1,-1 0 1,1 1-1,0 0 1,1 0-1,-1 0 1,1 1-1,-6 13 1,5-6-87,1-1 0,1 1 0,0-1 0,1 1-1,1 0 1,0 1 0,1-1 0,1 24 0,2-10 70,2 0 0,0 0 0,14 44 0,51 110 654,-55-154-781,0 0 0,2 0 0,2-2 0,0 0 0,30 32 0,-40-49-107,1-2 0,1 1-1,0-1 1,0-1-1,1 0 1,-1 0-1,2-1 1,-1 0-1,1-1 1,-1-1 0,1 0-1,1 0 1,-1-1-1,0-1 1,1 0-1,-1 0 1,1-1-1,0-1 1,-1 0 0,22-4-1,-1-2 13,-1-2 0,0-2 0,54-23 0,86-54 44,-145 73-75,346-207 73,134-147-346,-483 351-54,-14 11-943,-1-1 0,13-12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2368 1424,'-29'-1'2604,"26"0"-2140,3-1-57,-1 1-383,1 1-1,0 0 1,0-1 0,-1 1-1,1 0 1,0-1 0,0 1-1,0-1 1,0 1 0,-1 0-1,1-1 1,0 1 0,0-1-1,0 1 1,0-1 0,0 1-1,0 0 1,0-1 0,0 1-1,0-1 1,0 1-1,1-1 1,-1 1 0,0 0-1,0-1 1,0 1 0,0-1-1,1 1 1,-1 0 0,0-1-1,0 1 1,1 0 0,-1-1-1,0 1 1,0 0 0,1-1-1,-1 1 1,0 0 0,1-1-1,38-33 289,2 1-1,49-31 1,105-53-13,-109 67-178,318-180 149,-103 69-127,-110 69-57,-86 44-49,-56 24-23,259-115 51,-43 37 7,206-83 25,-123 55-23,83-15-16,-171 57-17,-12-1 1,-103 36-26,195-75 30,-66 25-21,-59 23-7,224-79 49,-183 80 251,-253 78-218,24-7 523,-25 7 87,0 0-666,3-1-39,-4 2-1,-1 0-1,0-1 1,0 1-1,0 0 1,0 0 0,0 0-1,0 0 1,0 0-1,0 0 1,1 0 0,-1 0-1,0 0 1,0 0-1,0 0 1,0 0 0,0 0-1,0 0 1,0 0-1,1 0 1,-1 0 0,0 0-1,0 0 1,0 0-1,0 0 1,0 0 0,0 0-1,1 0 1,-1 0-1,0 0 1,0 0 0,0 0-1,0 0 1,0 1-1,0-1 1,0 0 0,0 0-1,1 0 1,-1 0-1,0 0 1,0 0 0,0 0-1,0 0 1,0 0-1,0 1 1,0-1 0,0 0-1,0 0 1,0 0-1,0 0 1,0 0 0,0 0-1,0 1 1,0-1-1,0 0 1,0 0 0,0 0-1,0 0 1,0 0-1,0 0 1,0 0 0,0 1-1,0-1 1,0 0-1,0 0 1,0 0 0,0 0-1,-2 5-3,-6 16 14,1 0-1,-5 33 1,8-23-9,-17 156 28,20-18-5,34 288 1,51 192 45,-49-383-43,-12-83-12,30 290 17,-28-162-5,44 449 71,20-235-44,-52-336-41,65 264-286,-79-359 57,73 303-4797,-72-312 2627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1180,'-1'-2'485,"1"2"-470,-3-4 405,1 0 0,0 1 0,-1 0 0,0-1 0,0 1 0,0 0 0,-6-4 0,7 15-256,-1 3-80,1 0 0,0 1-1,1-1 1,0 1 0,1-1-1,1 13 1,7 50 398,18 81 0,29 70-14,-32-134-275,145 461 753,33-12-54,-105-290-677,101 430 247,-152-425-366,-13-68-29,-15-106-23,47 135 1,-51-181-31,2-1 0,1 0 1,2-1-1,1-1 0,2-1 0,29 34 1,-33-48-8,0-1 0,1-1 0,0-1 0,1 0 0,1-2 0,0 0 0,1-1 0,0-1 0,1-1 0,0-1 0,35 8 0,-7-8 3,-1-2-1,1-2 0,0-2 1,94-10-1,81-24 15,-159 21-19,470-99 4,-214 29 28,-54 4-10,-166 46-20,-23 7-4,279-80 19,30 0 2,-149 29-14,-1 1-13,-34 25 32,0 9 0,232-14 1,-316 44-34,115-11 42,-140 14-22,23-4-6,-105 9-7,172-36 24,-172 34-29,-2 1 1,40-7 14,-32 5-7,-15 4-9,-3 2 28,0-1 4,0 0-1,0 0 1,0 0 0,0-1 0,0 1-1,0 0 1,0 0 0,0-1 0,0 1 0,0 0-1,0-1 1,0 1 0,0-1 0,1 0 0,8-3-852,-3 4-4028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1084 836,'-2'0'533,"-11"-1"260,7 1 1132,11-1 1676,258-38-2794,-89-8-508,-147 39-264,40-11 36,161-48 153,93-43 10,-127 53-95,-96 29-85,37-14 9,118-33 91,71-12-28,156-42 62,-265 73-108,-70 19-16,-127 33-52,291-85 125,-230 62-70,138-68 1,-176 75-9,29-17 82,-68 36-159,7-6-110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19 257 1012,'0'0'3296,"-2"6"-2887,-2 8-140,0-1 1,1 1-1,1 0 0,0 0 1,0 22-1,7 79 1101,-2-74-1034,-2-28-221,1 1 1,0-1-1,1 1 0,0-1 1,1 0-1,1 0 1,0-1-1,11 20 1,-13-27-88,1-1 0,0 1 0,0-1 0,0 0 1,0-1-1,1 1 0,0-1 0,0 0 0,0 0 1,0 0-1,0-1 0,0 1 0,1-1 0,-1-1 1,1 1-1,-1-1 0,1 0 0,6 1 0,8-1 7,0 0 0,0-1 0,38-5 0,154-31 87,154-59-16,69-14-90,61 21-488,-250 46 187,190-56 32,-184 35-148,-115 28 1,167-37-355,-122 29 397,-152 36 301,-27 6 44,-1 0-5,9-3-4,-8 4-61,-1-1-223,0 0 0,0 0 0,0 0 0,0 0 0,0-1 0,0 1 0,0 0 0,-1-1 1,1 1-1,1-3 0,-3 4 295,2-2-1405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75 379 944,'0'0'4325,"0"3"-4246,-1 4-309,0-7 285,1 0-1,0-1 1,0 1-1,0 0 1,0 0-1,0 0 1,0 0 0,0 0-1,0 0 1,0 0-1,0 0 1,0 0-1,0 0 1,-1 0-1,1 0 1,0 0-1,0 0 1,0 0-1,0 0 1,0 0 0,0 0-1,0 0 1,0 0-1,0 0 1,-1 0-1,1 0 1,0 0-1,0 0 1,0 0-1,0 0 1,0 0 0,0 0-1,0 0 1,0 0-1,0 0 1,-1 0-1,1 0 1,0 0-1,0 0 1,0 0-1,0 0 1,0 1 0,0-1-1,0 0 1,0 0-1,0 0 1,0 0-1,0 0 1,0 0-1,0 0 1,0 0-1,0 0 1,0 0-1,0 1 1,0-1 0,0 0-1,0 0 1,0 0-1,0 0 1,-11-28 57,-6-32 1,1-19-601,-8-122-1,23 182-290,1 16 358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 1800,'-3'-3'1401,"-8"-9"2006,-3 14-1636,9 0-999,1 5-544,0 0 1,1 0-1,0 0 0,0 1 1,1-1-1,0 1 0,0-1 1,1 1-1,0 0 0,0-1 1,1 1-1,0 0 0,0 0 1,2 10-1,0-2-34,1 0-1,1 0 1,0-1-1,1 0 1,0 0 0,11 19-1,-11-25-73,0-1 1,1 1-1,-1-1 0,2-1 0,13 14 0,-15-17-66,0 0-1,0 0 1,0 0-1,0-1 1,1 0-1,-1 0 1,1 0-1,0-1 1,0 0-1,6 2 1,-9-4-8,-1 1 0,1-1 0,0 0 0,-1 0 0,1-1 0,0 1 0,-1 0 0,1-1 0,-1 1 0,1-1 0,-1 0 0,1 0 0,-1 0 0,1 0 0,-1 0 0,0-1 0,0 1 0,0-1 0,3-2 0,-3 2-1,-1 1-1,0 0 0,1-1 0,-1 1 0,0-1 1,0 1-1,0-1 0,-1 0 0,1 1 1,0-1-1,0-2 0,1-3 66,1 0 23,0 0-1,-1-1 1,-1 1 0,1-1-1,-1 1 1,0-1 0,-1 0-1,0 1 1,0-1-1,-1 1 1,1-1 0,-2 0-1,1 1 1,-1-1 0,0 1-1,-1 0 1,0 0-1,0 0 1,-6-10 0,4 8-99,-1 0 0,0 0 0,-1 0 0,1 1 0,-2 0 0,1 0 1,-1 0-1,0 1 0,-1 0 0,0 1 0,0 0 0,-18-9 0,-14 3-2858,38 11 1471,-19 4-9516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0 876,'0'0'3614,"0"6"-3178,12 226 1999,7-17-1021,-4-135-1402,-15-78-320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2 952,'0'0'433,"-3"-2"1411,4 5-982,9 8-382,27 21-245,20 6 223,1-3-1,2-2 0,1-3 0,100 34 0,-51-29-81,-32-11-48,88 40 0,-148-55-310,0 2 1,-1 0-1,0 1 0,-1 0 1,-1 2-1,16 16 0,-28-27-299,-1 0 0,1 0 1,-1 1-1,0-1 0,0 0 0,-1 1 0,1-1 0,-1 1 1,0 0-1,1 0 0,-2-1 0,1 1 0,0 0 1,-1 7-1,0-8-1407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1435 1364,'0'0'2648,"6"-7"-2306,27-38 226,39-71 0,-60 95-516,135-216 610,-43 71-379,-103 165-283,212-319 356,-41 104-74,28-39-116,-177 221-525,-14 17-2939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29 1052,'0'0'1176,"3"-13"5039,-17 1-5989,11 9 188,-2 5-223,-8 2-54,1 2-1,-1 0 1,2 0 0,-1 1-1,1 1 1,-19 16-1,12-8 14,1 0-1,1 2 0,-19 24 1,34-39-132,-1 0 0,0 0 0,1-1 0,-1 1 0,1 0 0,0 0 0,0 0 0,0 1 0,0-1 0,1 0 0,-1 0 0,1 0 0,0 0 0,-1 1 0,2-1 0,-1 0 0,0 0 0,1 1 0,1 4 0,0-3 11,0 1 0,1-2 0,-1 1 0,1 0 0,0-1 0,0 1-1,1-1 1,-1 0 0,1 0 0,5 4 0,88 80 328,-95-86-319,0 1 4,-2-3-39,0 0 0,1 0 0,-1 0-1,0 0 1,0 1 0,0-1 0,1 0 0,-1 0-1,0 0 1,0 1 0,0-1 0,0 0 0,0 0-1,0 1 1,0-1 0,1 0 0,-1 0 0,0 1-1,0-1 1,0 0 0,0 0 0,0 1 0,0-1-1,0 0 1,0 0 0,0 1 0,0-1 0,0 0 0,-1 0-1,1 1 1,0-1 0,0 0 0,0 0 0,0 1-1,0-1 1,0 0 0,-1 0 0,1 0 0,0 1-1,0-1 1,0 0 0,-1 0 0,-5 8-219,-2-1-1,1 0 1,-1-1 0,0 0-1,0 0 1,0 0 0,-15 6 0,21-11-312,-7 3-397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8 156 1192,'2'-2'733,"6"-4"-88,-6 5 887,8-9 25,-5 4-1345,0 1 0,-1-1 0,1 0 1,-1 0-1,0 0 0,-1 0 0,1-1 1,-1 1-1,-1-1 0,1 0 0,-1 0 1,0 0-1,1-11 0,-3 16 79,-2-9 120,2 10-362,0 0 1,0 0-1,0 0 0,-1 0 0,1 0 1,0 0-1,0 0 0,-1-1 1,1 1-1,-1 0 0,1 0 0,-1 0 1,1 0-1,-1 1 0,0-1 1,1 0-1,-1 0 0,0 0 0,-1-1 1,0 2-6,1-1 0,-1 1 1,0-1-1,1 1 0,-1 0 1,0 0-1,0 0 0,1 0 1,-1 0-1,0 0 1,1 1-1,-1-1 0,0 0 1,1 1-1,-1 0 0,0-1 1,1 1-1,-1 0 0,1 0 1,-1-1-1,1 1 1,-1 1-1,1-1 0,0 0 1,0 0-1,-1 0 0,-1 3 1,1-2-11,0 1 0,0-1 1,0 1-1,0 0 0,1-1 1,-1 1-1,1 0 0,0 0 1,-1 0-1,1 0 0,0 0 1,1 0-1,-1 0 0,1 1 1,-1-1-1,1 0 0,0 6 1,1-6-14,-1 0 1,1 1-1,-1-1 1,1 0-1,0 1 1,0-1-1,1 0 1,-1 0-1,1 0 1,0 0-1,-1 0 1,1 0-1,0-1 1,1 1-1,2 2 1,0-1-61,0-1 0,0-1 0,0 1 0,1-1 1,-1 0-1,1 0 0,-1 0 0,1-1 0,-1 1 0,1-2 1,0 1-1,0-1 0,7 0 0,-6 0-511,0 0 1,-1-1-1,1 0 1,0 0-1,0 0 0,-1-1 1,1 0-1,-1 0 0,0-1 1,0 0-1,10-6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1268,'-2'-2'646,"-4"-5"-24,5 5-10,0 0-18,-9-9 1958,13 18 20,18 26-1469,33 53-304,-54-84-785,1 0-1,0 0 1,-1 0 0,1 0-1,-1 0 1,1 0-1,-1 0 1,0 0-1,0 0 1,0 0 0,0 0-1,-1 3 1,1-4-8,0 1 31,-5 11 23,4-12-53,1 1 0,-1-1 0,0 0 0,0 0 0,0 0-1,0 0 1,0 0 0,0 0 0,0 0 0,-1 0-1,1 0 1,0-1 0,0 1 0,-4 1 0,-18 5 76,17-5-36,4-1 21,-1-1 17,-9 0 7,9 1 81,0-2-104,-7-4-5,8 4-7,0-2-4,1 1-45,0 0 1,0-1-1,0 1 0,0-1 1,0 1-1,1-1 1,-1 1-1,1-1 0,-1 1 1,1-1-1,0 1 1,0-1-1,0 0 0,1 1 1,-1-1-1,0 1 1,2-5-1,5-12-582,15-30 1,13-2-1707,-18 27-1284,-10 13 1346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4 912,'0'0'581,"2"-2"-24,-1 2-424,0 0-1,0 0 1,0-1-1,0 1 1,-1 0 0,1 0-1,0 0 1,0 0-1,0 0 1,0 0-1,0 0 1,0 0 0,0 0-1,-1 1 1,1-1-1,0 0 1,0 0-1,0 1 1,0-1 0,0 1-1,-1-1 1,1 1-1,0-1 1,-1 1-1,1-1 1,0 1 0,-1 0-1,1-1 1,0 1-1,-1 0 1,1-1-1,0 2 1,0 0-481,21 21 1267,-6-5-298,0-1-1,2 0 0,0-1 1,36 23-1,-21-22 142,-32-16-680,4-2-826,12-5 354,-16 6 261,0-1 1,0 1-1,0-1 0,0 1 1,0-1-1,0 1 1,0-1-1,-1 0 1,1 1-1,0-1 1,0 0-1,0 0 1,-1 0-1,1 0 1,0 0-1,-1 1 1,1-1-1,-1 0 1,1 0-1,0-2 1,1-3-2227,5-7 313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1300,'6'-6'7367,"26"51"-6604,-22-29-616,1-1 0,19 20-1,-30-34-288,10 12-689,-6-7 21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 2208,'-2'-4'1123,"-21"-38"3386,22 40-3647,-3-4-48,3 2-1492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1 992,'0'0'3245,"-2"5"-2298,-7 11-277,1 1 0,0 0 0,1 0 0,1 1 0,1 0 0,1 0-1,0 0 1,-2 34 0,6-32-162,1 0 0,6 39 0,-6-52-412,1 0 1,-1 0-1,1-1 0,1 1 0,0 0 0,-1-1 0,2 1 1,-1-1-1,1 0 0,0 0 0,7 7 0,-10-11-136,1-1 0,-1 0 0,0 0 0,1 0 0,-1 0 0,1 0 0,-1 0 0,1 0-1,0-1 1,-1 1 0,1-1 0,0 1 0,0-1 0,2 1 0,-3-1-441,4-1-174,0-1 33,0 1-1,0-1 0,-1 0 1,1 0-1,0-1 0,-1 1 0,0-1 1,8-6-1,2-5-2327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2008,'0'0'9161,"18"-8"-9013</inkml:trace>
  <inkml:trace contextRef="#ctx0" brushRef="#br0" timeOffset="1">216 1 1620,'0'0'4005,"-5"4"-3191,1-2-694,1 1-1,1 0 0,-1 0 1,0 0-1,1 0 1,-1 0-1,1 1 0,0-1 1,0 0-1,0 1 0,1 0 1,-1-1-1,1 1 1,0 0-1,0 0 0,0 0 1,0 0-1,1 0 0,0 0 1,0 5-1,0 1 62,1 0 0,0 0 0,1 0 0,0 0 0,1 0-1,0 0 1,0-1 0,1 0 0,0 1 0,1-1 0,8 12 0,-8-13-54,0-1 0,1-1 0,0 1 1,0-1-1,0 0 0,1-1 1,-1 1-1,1-1 0,1 0 0,-1-1 1,1 0-1,0 0 0,12 4 1,-19-8 170,4-1 15,-2 0-215,-1 0 1,1 1-1,0-1 1,-1-1-1,1 1 1,-1 0-1,1-1 1,-1 1-1,0-1 1,1 1-1,-1-1 1,0 0-1,0 0 1,0 0-1,0-1 1,-1 1-1,1 0 1,0-1-1,-1 1 1,0-1-1,0 1 1,0-1-1,0 1 1,0-1-1,1-5 1,-2-2 103,0-1 1,0 1-1,-1 0 1,-1 0-1,0 0 1,0 0-1,-1 0 1,0 0-1,-6-12 1,-5-7 215,-28-42 1,40 68-418,1 1-123,0 1-1,0 0 1,0-1 0,-1 1 0,1 0 0,0 0 0,-1 0 0,1-1 0,-1 2-1,1-1 1,-4-2 0,3 2-836,-1 0 0,0 1 0,1-1 0,-1 1 0,0-1 0,1 1 0,-1 0 0,-4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368 171 1200,'5'-6'1132,"-2"2"2023,2-3-2792,0 1 0,-1-1 0,0 0-1,0 0 1,0-1 0,-1 1 0,3-11 0,-5 13-190,0 0 1,0 0 0,0 0-1,-1 0 1,0 0 0,0 0 0,0-1-1,0 1 1,-1 0 0,0 0-1,0 0 1,-3-9 0,3 12-108,0 1 1,0 0 0,0-1 0,0 1-1,0 0 1,0 0 0,0 0-1,0-1 1,0 1 0,-1 0 0,1 1-1,0-1 1,-3-1 0,4 2-57,-2-1 192,-1 1-23,1 0-151,0 0 10,-1 0 0,1 0 0,0 1 0,-1-1 0,1 0-1,0 1 1,0 0 0,0 0 0,0-1 0,-1 1 0,1 0 0,0 0 0,1 1 0,-1-1 0,0 0 0,0 1-1,0-1 1,1 1 0,-4 3 0,1 3 19,-1 1-1,1 0 1,0-1-1,1 1 1,0 1 0,1-1-1,0 0 1,0 1-1,1-1 1,0 1 0,1-1-1,0 1 1,1 15-1,0-22-46,-1 0-1,0 0 1,1 1-1,0-1 1,0 0-1,0 0 1,0 0-1,0 0 0,1 0 1,-1 0-1,1 0 1,0 0-1,0-1 1,0 1-1,0-1 1,0 1-1,1-1 1,-1 0-1,4 3 1,1-1-282,0-1 1,1 0 0,0 0 0,-1 0-1,16 3 1,-7-2-599,26 8-3182,-38-10 1853,4 4 31</inkml:trace>
  <inkml:trace contextRef="#ctx0" brushRef="#br0" timeOffset="1">22 754 1400,'-1'-2'987,"-2"-1"-739,1 0-1,0 0 1,0 0 0,0-1 0,1 1 0,-1 0-1,1-1 1,0 1 0,0-1 0,0 1-1,0-1 1,1 1 0,-1-1 0,1 0 0,0 1-1,0-1 1,0 0 0,1 1 0,1-8 0,2-4 77,1 0 1,0 0 0,12-21 0,3-9 680,-19 43-195,-3 10-751,1 0-80,-4 18 149,-1 48-1,6-66-195,0 0-1,0 0 1,1 1-1,1-1 1,-1 0 0,1 0-1,0 0 1,1 0-1,0-1 1,7 15-1,-8-20-241,1 0-1,-1 0 0,0 0 1,1 0-1,-1 0 0,1 0 1,0-1-1,-1 1 0,1-1 0,0 0 1,0 0-1,0 0 0,0 0 1,0 0-1,0-1 0,6 1 1,3-1-1733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14 494 1384,'-13'9'2719,"13"-9"-2685,0 0-1,0 0 1,1 0 0,-1 0 0,0 0 0,0 0-1,0 0 1,0 0 0,0 0 0,0 0 0,0-1-1,0 1 1,0 0 0,0 0 0,0 0 0,0 0 0,0 0-1,0 0 1,0 0 0,0 0 0,0 0 0,0 0-1,0 0 1,0 0 0,0 0 0,0 0 0,0 0 0,0-1-1,0 1 1,0 0 0,0 0 0,0 0 0,0 0-1,0 0 1,0 0 0,0 0 0,0 0 0,0 0-1,0 0 1,0 0 0,0 0 0,0 0 0,0 0 0,0 0-1,0 0 1,0-1 0,0 1 0,0 0 0,0 0-1,0 0 1,0 0 0,-1 0 0,1 0 0,0 0-1,0 0 1,0 0 0,0 0 0,0 0 0,0 0 0,0 0-1,0 0 1,0 0 0,0 0 0,0 0 0,14-18 1637,-12 14-2068,75-81 1264,-45 45-544,-31 39-285,6-9-17,-6 10-6,-1-1 1,0 1 0,1-1-1,-1 1 1,1 0 0,-1-1-1,1 1 1,-1 0 0,1-1-1,-1 1 1,1 0 0,-1-1-1,1 1 1,-1 0 0,1 0-1,-1 0 1,1 0 0,0 0-1,-1 0 1,1-1 0,-1 1-1,1 1 1,0-1 0,-1 0-1,1 0 1,0 0 0,34 25 375,-33-24-318,9 8 411,8-2-25,-17-6-313,2-2-106,24-9 37,-18 6-98,-8 4-35,1-1-28,46-12-1368,-47 13 1213,1 0-21,6-1-25,-1-1 0,0 1 0,0-2-1,0 1 1,0-1 0,0 0 0,0-1 0,13-7 0,2-5-295,29-25 1,-25 19 851,-26 21 913,-5 7-1053,-56 101 665,59-105-628,7-8-594,-1 0 373,1 1-1,-1-1 1,-1-1-1,1 1 1,-1 0-1,0-1 1,0 0-1,-1 0 1,3-8-1,2-15 157,-1 0 0,-2 0 1,0-1-1,-3 0 0,0 1 0,-5-56 0,3 84 1008,2 9-1123,5 20-11,-6-26 13,0 0 0,0 0 0,-1 0 0,1 0 0,0 0 0,0 0 0,0 0 0,0 0 0,0 0 0,0 0 0,1 0 0,-1-1 0,0 1 0,0 0 0,0-1 0,1 1 0,-1-1 0,0 0 0,1 1 0,-1-1 0,0 0 0,1 0 0,-1 0 0,0 1 0,1-2 0,-1 1 0,2 0-1,8 1-37,-4 1 36,-1 0 1,1 1 0,-1 0 0,0 0-1,0 0 1,0 1 0,0 0-1,-1 0 1,0 0 0,1 1-1,-2-1 1,1 1 0,0 1 0,-1-1-1,4 7 1,8 13 10,0 2-1,12 32 1,-15-32 3,10 28 22,-2 1-1,20 89 0,-38-136-17,-2-6-7,0 0 0,0-1-1,-1 1 1,1 0 0,-1 0 0,0 0 0,0 0 0,0 0 0,0-1 0,0 1 0,0 0 0,-1 0 0,-1 3 0,2-4-10,-4 1 7,4-3 9,0 1 1,0-1-1,0 0 0,0 0 1,-1 0-1,1 1 0,0-1 1,0 0-1,0 0 0,0 0 1,-1 1-1,1-1 0,0 0 1,0 0-1,-1 0 0,1 0 0,0 1 1,0-1-1,-1 0 0,1 0 1,0 0-1,0 0 0,-1 0 1,1 0-1,0 0 0,0 0 1,-1 0-1,1 0 0,0 0 1,0 0-1,-1 0 0,1 0 1,0 0-1,-1 0 0,1 0 1,0 0-1,0 0 0,-1-1 1,1 1-1,0 0 0,0 0 0,0 0 1,-1 0-1,1 0 0,0-1 1,-9-8 79,1 0 0,1 0 1,0-1-1,0 0 0,1-1 1,0 1-1,1-1 0,0 0 0,1 0 1,-4-14-1,0-5 141,1 0-1,-5-62 1,11 74-139,2-1 1,0 0 0,1 1 0,1-1 0,0 1 0,2 0-1,0 0 1,1 0 0,0 1 0,2 0 0,0 0 0,1 0 0,1 1-1,0 1 1,14-17 0,-24 32-81,0 0-1,1-1 1,-1 1 0,0 0 0,0-1-1,0 1 1,0 0 0,1-1-1,-1 1 1,0 0 0,0 0-1,1-1 1,-1 1 0,0 0 0,0 0-1,1-1 1,-1 1 0,0 0-1,1 0 1,-1 0 0,0-1-1,1 1 1,-1 0 0,0 0 0,1 0-1,-1 0 1,0 0 0,1 0-1,-1 0 1,1 0 0,-1 0-1,0 0 1,1 0 0,-1 0 0,0 0-1,1 0 1,-1 0 0,0 1-1,1-1 1,-1 0 0,0 0-1,1 0 1,-1 0 0,0 1 0,1-1-1,-1 0 1,0 0 0,0 1-1,1-1 1,-1 0 0,0 0-1,0 1 1,1-1 0,-1 0 0,0 1-1,5 17 131,-5-12-124,0 0 1,0 0-1,-1 0 0,0 0 1,0 0-1,-1 0 0,0-1 1,-3 9-1,2-5-11,-50 123-1709,41-106-511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1644,'0'0'2267,"0"6"-1629,-1 56 1303,1-54-1674,0 0-1,1 0 1,0 0 0,0 0-1,0 0 1,1 0 0,1-1-1,-1 1 1,8 13 0,-9-19-66,-1-2-156,0 0 1,0 1-1,0-1 1,0 0-1,0 1 1,1-1-1,-1 0 1,0 0-1,0 0 1,0 1-1,1-1 1,-1 0-1,0 0 1,0 0-1,1 1 1,-1-1-1,0 0 1,0 0 0,1 0-1,-1 0 1,0 0-1,0 0 1,1 0-1,-1 1 1,0-1-1,1 0 1,-1 0-1,0 0 1,0 0-1,1 0 1,-1 0-1,0 0 1,1-1-1,-1 1 1,0 0-1,0 0 1,1 0 0,-1 0-1,0 0 1,0 0-1,1 0 1,-1-1-1,0 1 1,0 0-1,1 0 1,9-15 186,-7 11-11,-5-6 56,0-5 197,-1 9-782,0-1 0,-1 1 0,-7-11 0,9 15-266,-5-8-1094,5 6-1629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1 924,'1'2'952,"20"72"3702,-1-4-3579,-8-40-4823,-12-28 2155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1716,'0'0'1420,"-13"-8"860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1284,'4'9'872,"1"0"1,-1-1-1,2 0 1,11 15-1,-16-21-287,4 4 367,1-7 2027,64-58-1287,-66 56-1614,1 0 0,-1 1 0,1-1 0,0 1-1,0 0 1,-1 0 0,1 1 0,1 0 0,6-2 0,2 2 108,30 0-1,-33 2-133,-1-1 0,1 0-1,-1 0 1,1-2 0,-1 1-1,1-1 1,15-5 0,-19 3-37,1 1 1,-1-1-1,0 0 1,0-1-1,0 1 1,6-8-1,-9 9-4,0-1-1,0 0 0,-1 0 0,0 0 0,0-1 0,0 1 0,0-1 0,-1 1 0,1-1 0,-1 0 0,2-9 0,1-16 106,-1 0 0,-2 0 1,-1-1-1,-3-34 0,0-3 291,-4 1 509,17 116-763,21 57 0,-25-89-811,5 13-440,-2-8-5462,-4-10 3119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13 351 1200,'-2'-1'870,"1"0"-766,1 1 0,-1-1-1,0 1 1,1-1 0,-1 1 0,0-1-1,1 0 1,-1 1 0,1-1 0,-1 0-1,1 1 1,-1-1 0,1 0-1,-1 0 1,1 1 0,0-1 0,-1 0-1,1 0 1,0 0 0,0 0 0,0 1-1,-1-1 1,1 0 0,0 0 0,0 0-1,0 0 1,1 0 0,-1 1-1,0-1 1,0 0 0,0 0 0,1 0-1,-1 0 1,0 1 0,1-1 0,-1 0-1,0 0 1,1 1 0,-1-1 0,2-1-1,36-38 493,3 2 0,87-64 0,19-16-4525,-126 99 2171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1008 1284,'-29'-1'2562,"26"1"-2056,-4 0 114,0 1 0,0-1 0,1 1 0,-12 4-1,17-5-313,-13 2 334,-56 11 3694,69-13-3720,-6 2-469,4-2-73,5-3 357,257-178-105,-230 162-314,301-190-35,9-14-184,-275 178 227,41-53 161,-13 17-96,-27 18 209,-64 62-228,16-15 1140,12-16 814,-27 31-1968,21-15-30,-14 10-31,-3 2 23,-4 3 15,9-6 38,-5 3-51,-4 3 9,10-10-4,-11 10-23,0 0 1,-1 1-1,1-1 1,0 0-1,0 1 1,-1-1-1,1 1 1,0-1-1,0 1 1,0-1-1,0 1 0,0 0 1,0-1-1,0 1 1,0 0-1,2 0 1,6 9-1,0 0-1,0 1 1,-1 0 0,14 22 0,-3-4 13,14 21 56,44 90 0,13 60-14,-58-125-26,120 330-457,-140-365-68,-2 0-1,-2 1 0,7 73 0,-13-61-3276,-3 55 0,-3-56-56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42 1252,'-10'-3'693,"8"2"-54,0 0-51,-67-32 5337,67 33-5524,2-1-318,0 1 1,-1 0 0,1-1 0,0 1-1,-1 0 1,1 0 0,0-1 0,-1 1 0,1 0-1,-1 0 1,1 0 0,0 0 0,-1-1-1,1 1 1,-1 0 0,1 0 0,-1 0 0,1 0-1,0 0 1,-1 0 0,1 0 0,-1 0-1,1 0 1,-1 0 0,0 1 0,0 0-56,0 0-1,0 1 1,1-1 0,-1 1 0,0-1 0,0 1 0,1 0-1,-1-1 1,1 1 0,-1-1 0,1 1 0,0 0 0,0 0 0,0-1-1,0 1 1,0 0 0,0 2 0,7 35 239,-5-26-202,92 347 1173,-89-343-1204,111 347 597,-95-301-538,49 120 188,-37-120-198,-32-62-73,-1 0-6,0 0 0,0 0 0,1 0 0,-1 0 0,1 0 0,-1-1 0,0 1 0,1 0 0,-1 0-1,1 0 1,0-1 0,-1 1 0,1 0 0,1 0 0,5 4 5,-6-4-7,0 0 1,1-1-1,-1 1 1,1 0 0,-1-1-1,0 1 1,1-1-1,-1 0 1,1 0-1,0 1 1,-1-1 0,1 0-1,-1 0 1,1 0-1,-1 0 1,1-1-1,-1 1 1,1 0 0,-1-1-1,3 0 1,3-1-2,0 0 1,0 0-1,0-1 0,-1 0 1,1 0-1,-1-1 1,0 0-1,0 0 0,8-7 1,8-5-26,176-123-4,144-90-698,99-37-1017,-422 254 1655,183-115-998,-32 17 543,-14 6 660,-154 102-43,0 1-9,1 0 0,-1 0 0,1-1 0,-1 1 0,1-1 0,-1 1 1,0-1-1,0 0 0,2-3 0,7-4 461,-10 8-400,-9 7-989,-103 62-1845,62-38-224,8-6 376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1090 980,'-6'-7'2607,"-15"-24"3680,20 30-6266,1 1 0,-1 0 1,1-1-1,-1 1 1,1 0-1,-1-1 1,0 1-1,1 0 1,-1 0-1,0-1 1,1 1-1,-1 0 0,0 0 1,1 0-1,-1 0 1,0 0-1,1 0 1,-1 0-1,0 0 1,0 0-1,1 1 1,-1-1-1,0 0 1,1 0-1,-2 1 0,-13 2 130,11-2-99,-6 3 66,10-4-96,-1 1-1,0-1 1,0 1-1,0-1 0,0 1 1,0-1-1,0 0 0,0 1 1,0-1-1,0 0 1,0 0-1,-2 0 0,-2 1 183,-1 0 0,1 1 0,-1 0 0,-7 3-1,8-3-119,3-2 226,-22 7 1058,9-2-570,5 0-66,16-13-706,110-123 50,-89 104-75,89-81 28,111-67-4,107-68 16,-69 69-25,-225 148-18,-38 25 11,0-1-4,0 0-1,0 0 1,0 1-1,0-1 1,1 1 0,-1-1-1,5-1 1,-7 3-5,1-1 0,1 0-2,118-84 463,-114 81-469,19-10 32,64-40-7,-87 53-8,8-2 7,8-12-20,-13 11 5,-3 3 1,1 5-99,15 28 96,-2 2 1,22 59-1,-9-17 6,92 172-2,19-4 8,-98-173 17,-5-8-16,97 181 8,-119-214-27,-6-13-77,0 0-1,-2 0 1,0 1 0,0 0-1,-2 0 1,4 21-1,-9-31-271,-1 0-1,1-1 1,-1 1-1,-1-1 1,1 0-1,-6 14 1,6-18-252,0-1 1,0 0-1,0 1 1,0-1-1,0 0 1,-1 0-1,1 0 1,-4 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1352,'13'2'8033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 1276,'-21'-40'3955,"20"38"-2001,4 11-1725,182 491 2063,-93-265-1384,-35-89-305,28 116 246,-65-200-615,-6-24-15,-13-35 14,-1-12-245,0-27 2,2 24 2,11-5 2,0 0 0,1 1 0,1 1 0,1 0 0,17-13 0,94-62 14,-124 88-7,41-27 4,251-154 9,-102 77 3,20-10-14,61-40 0,-122 59-41,-46 22 24,-37 25 7,14-14 7,-47 34-36,-35 29 18,1-1 12,9-10-31,-25 21 37,0 1 0,-193 125-72,-55 34-178,-131 61-542,80-53-925,165-98-2931,120-67 2430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59 876,'-2'-3'571,"-17"-36"1970,18 37-1521,0 0-832,-4-8-25,4 7 704,4 14-661,79 207 850,19 7-314,-33-77-429,-51-109-210,99 215 610,-60-143-425,29 61 164,-48-104-148,-36-66-323,-6-7-3406,-19-17 1304,5 2 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1102 1064,'0'0'4189,"-2"-1"-3979,0 0 71,1 0 0,-1 0 0,1 0 0,0 0 0,-1 0 1,1 0-1,0 0 0,0-1 0,-1 1 0,0-3 0,1 3-241,3-2-4,49-60 85,116-111-1,82-38-57,-216 186-45,241-185 53,-31 17-20,-93 37-44,-149 156 5,0-1 12,24-32 1006,-24 33-916,1-2-131,-2 3 19,1 0 0,-1 0 0,0 0 0,0-1 0,0 1-1,0 0 1,0 0 0,0 0 0,1-1 0,-1 1 0,0 0 0,0 0 0,0 0-1,0 0 1,1-1 0,-1 1 0,0 0 0,0 0 0,0 0 0,1 0-1,-1 0 1,0 0 0,0 0 0,1 0 0,-1 0 0,0 0 0,0-1 0,1 1-1,-1 0 1,0 0 0,0 1 0,1-1 0,-1 0 0,0 0 0,0 0 0,0 0-1,1 0 1,-1 0 0,0 0 0,0 0 0,1 0 0,-1 0 0,0 1-1,0-1 1,0 0 0,1 0 0,-1 1 0,25 29 134,0 2 1,25 46-1,36 78 159,-65-115-216,153 362 434,-151-345-467,75 220-1239,-65-177-1490,-24-68 567,2 8-401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126 970 1116,'-2'1'455,"-22"16"1416,21-15-1545,-20 9 932,-5 0 162,25-10-1179,-25 7 956,25-7-760,-5 1-319,8-2-107,0 0 0,0 0 0,0 0 0,0 1 0,0-1 0,0 0 0,-1 0 0,1 0 0,0 0 1,0 0-1,0-1 0,0 1 0,0 0 0,0 0 0,-1 0 0,1 0 0,0 0 0,0 0 0,0 0 0,0 0 0,0 0 0,0 0 1,0 0-1,0 0 0,-1 0 0,1 0 0,0 0 0,0-1 0,0 1 0,0 0 0,0 0 0,0 0 0,0 0 0,0 0 1,0 0-1,0 0 0,0-1 0,0 1 0,0 0 0,0 0 0,0 0 0,0 0 0,0 0 0,0 0 0,0-1 0,0 1 1,0 0-1,0 0 0,0 0 0,0 0 0,0 0 0,0 0 0,0 0 0,0-1 0,0 1 0,0 0 0,0 0 0,0 0 0,0 0 1,0 0-1,1 0 0,-1 0 0,0 0 0,0-1 0,0 1 0,0 0 0,0 0 0,11-15 7,1 0 0,0 0 0,0 2 1,19-17-1,63-48 37,-90 74-54,537-374 140,-515 361-140,340-208 43,-47 30 4,-272 169 593,-45 25-289,8-6 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38 1732,'0'-2'838,"2"-21"4251,-3 21-4741,-3-6-28,3 5 266,-7 4-378,1 0 1,-1 1-1,0-1 0,1 1 1,-1 1-1,1 0 0,-1 0 1,1 0-1,0 1 0,1 0 1,-9 6-1,2-1-53,2 0 0,-1 1 0,1 0 1,1 1-1,-10 12 0,13-14-81,1 0 1,0 0 0,1 1-1,0 0 1,1 0-1,-1 0 1,2 0-1,0 0 1,0 1-1,-2 17 1,4-20-42,1 1 0,0-1 0,1 1 1,-1-1-1,2 1 0,-1-1 0,1 1 0,1-1 0,-1 0 1,1 0-1,1 0 0,-1 0 0,1-1 0,6 9 0,-1-5 5,0 1-1,0-2 1,1 1 0,0-1-1,1-1 1,23 16-1,79 38 177,-30-19-65,-79-41-129,21 14 125,-25-16-128,1-1 1,0 1-1,0 0 1,-1 0-1,1-1 1,0 1-1,-1 0 0,1 0 1,-1 0-1,1 0 1,-1 0-1,0 0 1,1 0-1,-1 0 1,0 0-1,0 0 1,1 0-1,-1 0 1,0 0-1,0 0 0,0 0 1,0 0-1,0 0 1,-1 0-1,1 0 1,0 0-1,-1 1 1,-2 4 12,-1 0 1,0 0 0,0-1-1,0 1 1,-1-1 0,1 0-1,-2 0 1,1-1 0,0 1 0,-1-1-1,-8 5 1,-12 5 37,-38 16-1,47-23-42,8-2-163,-1-1 0,1-1 0,0 0 0,-1 0 0,0-1-1,1 0 1,-1 0 0,0-1 0,0-1 0,0 1 0,0-2 0,0 1-1,-15-4 1,22 3-253,1 0 0,-1 0 0,1 0 0,-1-1-1,1 1 1,0-1 0,-1 1 0,1-1 0,0 0 0,0 0-1,0 1 1,0-2 0,1 1 0,-1 0 0,-2-4 0,-2-8-2922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1600,'0'0'1054,"0"-6"113,0 5-516,1 7 3239,6 98-2369,5 0 0,27 104 0,-33-185-1310,1 0-1,0-1 1,16 30-1,-19-43-136,1-1-1,0 0 1,0 0 0,1 0-1,0-1 1,0 1 0,1-1 0,0-1-1,0 1 1,1-1 0,9 6-1,-13-10-74,0-1 1,0 1-1,0-1 0,0 1 0,1-1 0,-1-1 0,0 1 0,1 0 0,-1-1 0,1 0 0,-1 0 1,0-1-1,1 1 0,-1-1 0,0 0 0,6-1 0,-5 0-343,1 0 0,-1 0 0,0 0 0,0-1 0,5-3 0,-6 3-460,0 0 1,-1 0-1,1 0 1,-1 0-1,0 0 1,4-6-1,-2-1-2343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11 438 1284,'-2'0'1020,"-3"-1"-839,5 1-112,0 0 0,0 0 0,0 0 1,0 0-1,-1 0 0,1 0 0,0 0 1,0 0-1,0 0 0,0 0 0,0 0 1,-1 0-1,1 0 0,0 0 0,0 0 1,0 0-1,0-1 0,0 1 0,0 0 1,0 0-1,-1 0 0,1 0 0,0 0 1,0 0-1,0 0 0,0-1 0,0 1 1,0 0-1,0 0 0,0 0 0,0 0 1,0 0-1,0-1 0,0 1 0,0 0 1,0 0-1,0 0 0,0 0 0,0 0 1,0-1-1,0 1 0,0 0 0,0 0 1,0 0-1,0 0 0,0 0 0,0 0 1,0-1-1,0 1 0,0 0 0,0 0 0,0 0 1,1 0-1,-1 0 0,12-14 193,1 0-1,1 1 0,0 1 1,0 0-1,23-13 0,23-18 187,20-21 33,44-37 200,-107 87-402,15-15 1298,-31 28-892,0 35-86,8 64 0,-6-81-514,1 0-1,1-1 1,0 1-1,1-1 0,13 26 1,-15-35-47,1 0 0,-1-1 0,1 1 0,1-1 1,10 10-1,-13-13-20,1 0 0,0 0 0,-1-1 0,1 1 0,0-1 1,0 0-1,1 0 0,-1-1 0,0 1 0,0-1 0,7 1 0,-8-1-5,0-1-1,0 0 0,0-1 0,0 1 0,0 0 1,0-1-1,0 0 0,0 0 0,0 0 0,0 0 1,0 0-1,0 0 0,0-1 0,-1 1 0,1-1 1,0 0-1,-1 0 0,0 0 0,1 0 1,-1-1-1,0 1 0,0 0 0,0-1 0,1-3 1,1 0 26,0 0 1,-1 0-1,0-1 1,0 1-1,-1-1 0,0 0 1,0 0-1,-1 0 1,2-8-1,-3 3-2,-1 0 0,1 1-1,-2-1 1,1 1 0,-2-1-1,0 1 1,0 0 0,-1 0-1,0 0 1,-1 1-1,0-1 1,0 1 0,-1 0-1,-1 1 1,-13-17 0,10 14-185,-1 1 1,-1 0 0,0 0 0,0 2 0,-1-1-1,0 1 1,-1 1 0,0 0 0,0 1 0,-1 1-1,-15-5 1,-8 3-3390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1960,'1'-2'261,"0"0"-1,0 1 1,0-1 0,0 0-1,1 1 1,-1-1-1,0 1 1,1 0 0,-1 0-1,1-1 1,-1 1 0,1 0-1,-1 0 1,1 0-1,0 0 1,0 1 0,3-2-1,-3 2 326,5 2-62,13 7-126,1 0 1,-1 2 0,24 17 0,-35-22-310,38 29 490,45 42 0,-80-66-481,-1 1-1,0 1 0,0 0 0,-1 0 1,-1 1-1,0 0 0,-1 1 1,9 22-1,-15-31-70,0-1 0,0 1 0,-1 0 0,0 1 0,0-1-1,-1 0 1,0 0 0,0 0 0,0 0 0,-1 1 0,-1 6 0,1-9-10,0 0 0,0-1 1,-1 1-1,1-1 0,-1 1 1,0-1-1,0 0 0,0 0 1,0 0-1,0 0 0,-1 0 0,1 0 1,-1 0-1,0-1 0,0 1 1,0-1-1,0 0 0,-6 3 0,6-4-7,0 0 0,-1 0 1,1 0-1,-1 0 0,1-1 0,-1 0 0,1 1 0,-1-1 0,1-1 0,-1 1 0,-3-1 0,-38-10 51,39 9-43,-2 0 0,0-1 0,0 0 0,0-1-1,1 0 1,-1 0 0,1 0 0,0-1 0,1 0 0,-1 0 0,1-1 0,0 0 0,0 0 0,-8-12-1,11 13-16,0 1-1,1-1 0,-1 0 0,1 0 1,0 0-1,0 0 0,1-1 0,-1 1 0,1 0 1,1-1-1,-1 1 0,1-1 0,0 1 0,0-1 1,0 1-1,1-1 0,0 1 0,0 0 1,0-1-1,0 1 0,5-9 0,3-6-143,1 2 1,1 0-1,1 0 0,0 1 0,19-20 1,-7 12-254,1 1 0,41-29 1,135-89-1889,-111 84 1007,-88 57 1262,2-4-16,-3 3 108,-4 4 409,-7 8-410,1 0 1,0 1-1,1 0 1,0 0-1,1 0 0,0 1 1,1 0-1,-6 17 0,0 2 84,2 1-1,-10 46 0,17-64-106,1 1-1,1-1 0,0 1 0,1 0 1,0 0-1,1-1 0,4 23 0,-4-36-49,-1-1 0,0 1 0,0-1 0,0 1-1,0-1 1,0 0 0,1 1 0,-1-1 0,0 0-1,0 1 1,0-1 0,1 0 0,-1 1 0,0-1-1,1 0 1,-1 1 0,0-1 0,1 0 0,-1 0-1,0 1 1,1-1 0,-1 0 0,1 0 0,-1 0-1,0 0 1,1 1 0,-1-1 0,1 0 0,-1 0-1,1 0 1,-1 0 0,0 0 0,1 0 0,-1 0-1,1 0 1,-1 0 0,1 0 0,-1 0 0,0-1-1,1 1 1,-1 0 0,1 0 0,0-1 0,14-7 38,-15 7-49,4-2 8,-1-1-1,0 0 1,0 0-1,0 0 1,0 0-1,-1 0 1,1 0-1,-1-1 0,0 1 1,-1-1-1,1 0 1,1-7-1,0 2 1,8-32 230,-1-1 0,-2-1 0,4-60 1,-12 101-58,0 1-86,1-4-111,-1 6 31,0 0-1,0 0 0,0 0 0,0 0 0,0-1 0,0 1 1,0 0-1,0 0 0,0 0 0,0 0 0,0 0 0,0 0 1,0 0-1,1 0 0,-1 0 0,0 0 0,0 0 1,0 0-1,0 0 0,0 0 0,0 0 0,0 0 0,0 0 1,0-1-1,0 1 0,0 0 0,1 0 0,-1 0 0,0 0 1,0 0-1,0 0 0,0 0 0,0 0 0,0 0 0,0 0 1,0 0-1,0 0 0,0 1 0,0-1 0,1 0 0,-1 0 1,0 0-1,0 0 0,0 0 0,0 0 0,0 0 1,0 0-1,0 0 0,0 0 0,0 0 0,0 0 0,0 0 1,0 0-1,0 0 0,0 0 0,0 0 0,1 1 0,-1-1 1,0 0-1,0 0 0,0 0 0,0 0 0,0 0 0,0 0 1,3 5-6,0-1-1,0 0 1,1 0 0,0-1 0,0 1 0,0-1 0,0 1 0,0-1 0,1 0-1,0-1 1,-1 1 0,1-1 0,0 0 0,0 0 0,10 2 0,-4-3-84,0-1 1,-1 0 0,1 0-1,0-1 1,-1 0 0,1-1-1,-1 0 1,1-1 0,-1 0-1,0-1 1,11-5 0,-13 5 30,0 0-1,0-1 1,-1 1 0,0-1 0,0-1 0,0 1 0,-1-1 0,0 0-1,0-1 1,0 1 0,-1-1 0,0-1 0,-1 1 0,6-10-1,-7 2 64,-3 12 18,0 3-27,-1 0 0,1 0-1,0 0 1,-1-1 0,1 1 0,0 0 0,0 0 0,-1 0 0,1 0 0,0-1 0,0 1-1,-1 0 1,1 0 0,0-1 0,0 1 0,-1 0 0,1 0 0,0-1 0,0 1 0,0 0-1,0-1 1,0 1 0,-1 0 0,1 0 0,0-1 0,0 1 0,0-1 0,0 1 0,0-1 0,0 1 0,0-1 0,0 1 0,0 0 0,-1-1 0,1 1 0,0-1 0,0 1 0,0 0 0,-1-1 0,1 1 0,0 0 0,0-1 0,-1 1 0,1 0 0,0 0 0,-1-1 0,1 1 0,0 0 0,-1 0 0,1-1 0,0 1 0,-1 0 0,1 0 0,-1 0 0,1 0 0,0 0 0,-1 0 0,1-1 0,-1 1 0,-5 0 13,1 0 0,-1 0-1,1 0 1,0 1 0,-1 0 0,1 0-1,0 0 1,0 1 0,-1 0 0,1 0 0,0 0-1,1 0 1,-1 1 0,0 0 0,1 0-1,-1 0 1,1 0 0,0 1 0,0 0-1,0 0 1,-3 4 0,6-6-10,-1 0 0,1 1-1,0-1 1,0 0 0,0 1 0,0-1 0,0 1 0,1-1 0,-1 1-1,1 0 1,-1-1 0,1 1 0,0-1 0,0 1 0,0 0 0,1-1-1,0 3 1,5 18 0,1-16 10,-4-5-7,2 2-3,0-1-1,0 1 1,0-1-1,0-1 1,1 1-1,0-1 1,-1 1-1,1-1 1,0-1-1,8 2 1,-1 0-6,1 1 6,0 1 0,-1 1 0,1 0 0,-1 1 0,0 0 0,-1 1 0,0 0 0,0 1 0,-1 0 0,19 20 1,-11-7 7,-1 0 1,-2 1 0,0 0 0,23 48 0,-28-48-42,-1 2-1,-1-1 1,-1 1 0,-1 1-1,-1-1 1,-1 1 0,-2 0-1,0 0 1,-2 1 0,-3 41-1,1-60-10,-1 0 1,1 0-1,-1 0 0,0 0 0,-1 0 1,0-1-1,0 1 0,-8 12 0,9-18 29,0 1 0,0-1 0,0 1 0,0-1 0,0 0 0,0 0 0,-1 0 0,1 0 0,-1 0 0,1-1 0,-1 1 0,0-1 0,0 0 0,0 1 0,1-1 0,-1 0 0,0-1 0,0 1 0,0-1 0,-1 1 0,1-1 0,0 0 0,0 0 0,0 0 0,-5-1 0,-1-1 55,-1-1 1,1 0-1,0 0 0,0-1 1,0 0-1,0-1 1,0 0-1,1 0 1,0-1-1,0 0 0,1 0 1,0-1-1,0 0 1,0 0-1,1-1 0,0 1 1,0-2-1,-7-13 1,5 7 19,1 1 1,0-1 0,1-1 0,1 1-1,1-1 1,0 0 0,1 0 0,0 0-1,1 0 1,1-25 0,3 22-27,0 0 1,1 1-1,1-1 1,1 1-1,1 0 1,11-25-1,-5 17-13,1 1 0,1 0 0,27-34 1,-27 42-196,1 1 1,0 1 0,33-25-1,20-7-4810,-55 39 2714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122 363 1396,'0'0'538,"5"-7"-35,12-20 195,-2 0 0,21-48 1,-30 58-236,-2-1 1,1 0-1,2-36 1,-6 49-326,-1-1 1,0 0-1,0 1 1,0-1 0,-1 1-1,0-1 1,0 1-1,-1 0 1,1-1-1,-1 1 1,0 0 0,0 0-1,-1 0 1,0 0-1,0 0 1,0 1 0,-5-6-1,5 7-60,0 1 1,0 0-1,-1 0 0,1 0 1,-1 0-1,1 1 0,-1 0 0,1-1 1,-1 1-1,0 0 0,0 1 1,0-1-1,1 1 0,-1 0 0,0 0 1,0 0-1,0 0 0,0 1 1,-5 1-1,3-1-6,1 0 0,-1 0 0,1 1-1,-1 0 1,1 0 0,0 0 0,0 1 0,0 0 0,0 0 0,1 0 0,-1 0-1,-7 8 1,8-6-32,1-1-1,-1 1 1,1 0-1,0 1 1,0-1-1,1 0 0,-1 1 1,1 0-1,1-1 1,-1 1-1,1 0 0,0 0 1,0 0-1,0 0 1,1 0-1,0 0 1,0 0-1,1 0 0,0 0 1,0 0-1,0-1 1,0 1-1,1 0 1,0 0-1,5 8 0,-2-5-15,0 0 0,0-1-1,1 0 1,0 0 0,1 0-1,0-1 1,0 0-1,0-1 1,1 1 0,0-1-1,0-1 1,1 0 0,-1 0-1,17 7 1,-6-6-241,-1-1 0,2 0 0,22 2 0,23-1-5373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16 285 1024,'-2'6'974,"-1"7"-513,0 0 0,0 0 0,1 0 0,0 15 0,2 62 927,0-49-992,4 90 1074,23 140 0,-20-207-572,-7-62-590,1-8-220,3-29 110,-3-69-1,-9-39 81,6 123-251,-19-481 1653,21 476-1532,-1-5 153,2 1 0,5-34 0,-6 62-230,1 0-60,-1 0 0,1 0 1,0 0-1,0 0 0,0 0 1,-1 0-1,1 0 0,0 1 1,0-1-1,2-1 0,-3 2-7,1 0 0,-1-1 0,1 1 0,0 0-1,-1 0 1,1 0 0,-1-1 0,1 1 0,0 0 0,-1 0-1,1 0 1,-1 0 0,1 0 0,0 0 0,-1 0 0,1 0-1,0 0 1,-1 1 0,1-1 0,-1 0 0,1 0 0,0 0-1,0 1 1,0-1-1,0 1-1,0-1 1,0 0 0,-1 1-1,1-1 1,0 0-1,0 1 1,0-1 0,0 1-1,-1-1 1,1 1-1,0 0 1,0-1 0,-1 1-1,1 0 1,1 1-1,1 2 6,11 9 14,0 1-1,-1 1 0,0 1 1,18 30-1,32 73-181,-52-96 28,32 72-1465,-20-32-4235,-19-48 2919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1864,'0'-3'1349,"0"-3"3031,2 28 950,0-12-6393,-1-5 1137,0 0 1,0 0-1,1-1 0,0 1 1,0-1-1,0 1 1,1-1-1,-1 0 0,1 0 1,0 0-1,0 0 1,7 6-1,-9-9-56,5 4 44,1 0 1,-1 0-1,1-1 0,0 1 0,0-1 0,0-1 0,0 1 1,1-1-1,-1-1 0,1 1 0,0-1 0,0-1 0,0 1 1,0-2-1,0 1 0,10-1 0,-12 0 3,1-1 0,-1 1 0,0-1 0,1-1 0,-1 1-1,0-1 1,0 0 0,0-1 0,7-3 0,-9 4 35,0-1 1,-1 1-1,1-1 1,-1 0-1,0 0 0,0 0 1,0 0-1,0 0 1,-1-1-1,1 0 1,-1 1-1,0-1 1,0 0-1,2-6 0,-3 8-45,0 0-1,0 0 0,-1-1 0,1 1 0,-1 0 0,0-1 0,0 1 0,1 0 0,-2-1 0,1 1 0,0-1 0,0 1 0,-1 0 0,1 0 0,-1-1 0,0 1 0,1 0 0,-1 0 0,0-1 0,0 1 0,-1 0 1,1 0-1,0 0 0,-1 1 0,1-1 0,-1 0 0,0 0 0,1 1 0,-1-1 0,-3-1 0,-4-2-29,0 0 1,1 1 0,-1 0-1,0 0 1,-19-4-1,21 7-270,-1-1 0,1 1 1,-1 0-1,0 1 0,0 0 0,-13 1 0,-10 3-5192,22-3 3101,-7 1-1539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1612,'9'-19'752,"1"-3"-148,10-12-8,4 1-60,0 1-76,3-5-40,1 1-56,4 6-39,2-3-45,-1 1-36,-4 6-84,4-2-92,-2 8-164,-7 1-184,-6 6-497,-1 0-919,-2 2 276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2004,'-3'2'1143,"-3"3"-694,0 1 0,-1 0 0,2 1 0,-1-1 0,1 1 1,0 0-1,0 1 0,1-1 0,0 1 0,1 0 0,-5 12 0,3-2-103,0 0 0,2 0 0,0 1 0,1 0 1,0-1-1,2 1 0,0 0 0,1 0 0,1-1 0,6 27 0,-6-38-272,1 0-1,-1 0 1,1 0 0,1-1-1,-1 1 1,1-1-1,0 0 1,1 0 0,-1-1-1,1 1 1,0-1-1,1 0 1,-1 0 0,11 7-1,-11-9-258,0-1 0,0 1-1,0-1 1,0 0-1,0 0 1,1-1 0,-1 0-1,0 0 1,1 0 0,-1 0-1,1-1 1,-1 0 0,1 0-1,-1 0 1,1-1 0,-1 0-1,0 0 1,1 0 0,-1-1-1,5-2 1,7-3-2805,1-2 33</inkml:trace>
  <inkml:trace contextRef="#ctx0" brushRef="#br0" timeOffset="1">383 14 1300,'-14'0'1062,"11"0"-68,-1 3-77,-2 0-630,1 0-1,-1 1 1,1-1-1,0 1 1,0 1-1,1-1 1,-1 1-1,1 0 1,0 0-1,0 0 1,1 0-1,-1 1 1,-3 9-1,3-4-71,0 0 1,2 0-1,-1 0 0,1 0 1,1 0-1,0 1 0,1-1 0,1 22 1,0-24-125,1 1 0,0-1 0,0 0 0,1 0 1,0-1-1,0 1 0,1 0 0,0-1 0,0 0 0,1 0 1,8 10-1,-10-15-84,0 1 0,0-1 0,1 0 0,-1 0 0,1 0 1,0 0-1,-1-1 0,1 1 0,0-1 0,1 0 0,-1 0 0,0-1 1,0 1-1,1-1 0,-1 0 0,1 0 0,-1 0 0,1-1 0,0 0 1,-1 0-1,1 0 0,-1 0 0,1-1 0,0 1 0,-1-1 0,1 0 0,-1-1 1,7-2-1,1-1-664,-1-1 0,1 0 1,-1-1-1,-1 0 0,1-1 1,-1 0-1,0-1 0,15-18 1,-9 8-1825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1136,'-8'-4'4681,"2"9"-3338,-2 14-1989,7-15 1195,-1 2-396,1 0 1,0 0 0,0 0-1,0 0 1,1 0-1,0 1 1,0-1 0,3 12-1,0 0 314,9 28-1,-8-35-305,0 1 0,1-1 0,0 0 0,1 0 0,13 18 0,-15-23-94,0-1 0,0-1 1,1 1-1,0 0 0,0-1 0,0 0 0,0-1 1,1 1-1,-1-1 0,1 0 0,0 0 0,8 3 1,-13-6-59,0 0 0,0 0 0,1 1 0,-1-1 1,0 0-1,0 0 0,0 0 0,0 0 0,0 0 1,0-1-1,0 1 0,0 0 0,0 0 0,0-1 1,2 0-1,-1 0 16,0 1-2,0 0-1,-1 0 1,1 0-1,0-1 1,-1 1-1,1-1 1,0 1-1,-1-1 1,1 0-1,-1 0 1,1 1-1,-1-1 1,0 0-1,1 0 1,-1 0-1,0-1 1,1 1-1,-1 0 1,0 0-1,0-1 1,0 1-1,0-1 1,0 1-1,-1-1 0,1 1 1,0-1-1,-1 1 1,1-1-1,-1 0 1,1-2-1,-1 0 32,0 0-1,0-1 1,0 1-1,-1 0 1,1-1-1,-1 1 0,0 0 1,0 0-1,-1 0 1,-1-5-1,0 2 2,-1 0 0,0 1 0,0-1 0,0 1 0,-1-1 0,0 1 0,-10-9-1,-1 2-678,-28-18 0,25 18-913,11 9 615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1072,'0'0'777,"6"13"1139,6 18-801,2-1 1,1-1-1,36 53 1,-48-78-1035,0 0 0,1 0 1,-1-1-1,1 1 0,0-1 1,0 0-1,0 0 0,6 2 1,-9-4 23,0 0-90,0-1 0,0 0-1,-1 1 1,1-1 0,0 0 0,-1 0 0,1 0-1,0 0 1,0 0 0,0 1 0,-1-1-1,1 0 1,0-1 0,0 1 0,-1 0-1,1 0 1,0 0 0,0 0 0,-1-1-1,2 1 1,11-4 69,-11 2-72,0 1 0,1 0 0,-1-1-1,0 1 1,0-1 0,0 1 0,0-1-1,0 0 1,0 0 0,1-2 0,5-5 18,-4 6-6,-1-1-1,-1 0 0,1 0 0,0-1 1,2-6-1,1 0 34,12-18 484,-17 27-347,1 0-106,-2 1-81,0 1 0,0 0 0,0 0 0,0 0 0,0 0 0,0-1 0,1 1 0,-1 0 0,0 0 0,0 0-1,0 0 1,0-1 0,0 1 0,0 0 0,0 0 0,1 0 0,-1 0 0,0 0 0,0 0 0,0 0 0,0 0 0,0-1-1,1 1 1,-1 0 0,0 0 0,0 0 0,0 0 0,0 0 0,1 0 0,-1 0 0,0 0 0,0 0 0,0 0 0,1 0-1,-1 0 1,0 0 0,0 0 0,0 0 0,0 0 0,1 0 0,-1 0 0,0 0 0,0 1 0,0-1 0,0 0 0,0 0 0,1 0-1,-1 0 1,0 0 0,0 0 0,0 0 0,0 1 0,11 10 24,-8-8-3,-1-2-4,1 1-16,17 5 70,-18-7-70,1 1-1,-1-1 0,1 0 0,-1 0 1,1 0-1,-1 0 0,1-1 1,-1 1-1,1-1 0,-1 1 0,4-2 1,-4 1 12,1 0 7,0 0-19,0 0 0,0-1 0,0 1 0,0-1 0,0 0 0,0 0 0,0 0 1,-1 0-1,1-1 0,-1 1 0,1-1 0,-1 0 0,0 1 0,2-4 0,1-4 26,0 0 0,0 0-1,3-12 1,-7 20-4,2-8 38,0 4-25,0 6 101,14 45-110,-17-43-26,1 0 12,3 6 10,-4-7-25,0-1 1,0 1-1,1-1 1,-1 1-1,0-1 1,1 1-1,-1-1 1,0 1-1,1-1 1,-1 0-1,0 1 0,1-1 1,-1 0-1,1 1 1,-1-1-1,1 0 1,-1 1-1,1-1 1,-1 0-1,1 0 1,-1 1-1,1-1 1,0 0-1,0 0-3,33-8 20,0 2-1,44-2 0,-66 8-18,0 0-1,0-1 1,0 0-1,-1-1 1,16-5-1,-15 3 3,-1 0 0,0 0 0,20-13 0,-27 13-3,1 1 0,0-2 1,-1 1-1,0 0 0,0-1 1,0 0-1,-1 0 0,0 0 0,0 0 1,0 0-1,0-1 0,-1 1 1,0-1-1,0 0 0,1-8 0,1-5 8,-1 0 0,-1-1 0,-1-26 0,-1-61 2593,3 113-2563,65 137-1765,-57-107-4845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4 392 1012,'0'0'3984,"0"-4"-3527,-3-13-35,3 16-408,0 1 0,0 0 0,0-1 0,0 1 0,0 0-1,0-1 1,0 1 0,0 0 0,0-1 0,0 1 0,0 0 0,0-1 0,0 1-1,0 0 1,0 0 0,0-1 0,1 1 0,-1 0 0,0-1 0,0 1 0,0 0 0,0 0-1,1-1 1,-1 1 0,0 0 0,1-1 0,128-141 1778,14 5-2080,-131 126 133,-1 2-701,-2-1-1,0-1 1,10-13-1,-8 6-896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1489 1320,'40'-33'789,"80"-49"0,52-15-111,-166 93-646,232-128 472,40-10 43,-185 96-464,275-124 342,-312 145-366,-11 5 8,374-164 299,60-35 47,-471 215-405,177-93 211,-161 82-128,0-1 0,-1-2 1,0 0-1,-2-1 0,23-25 1,-38 36-61,4-4 9,0 0-1,1 0 1,0 2-1,0-1 1,1 1-1,17-10 1,-25 18-39,0 1 1,0-1-1,-1 1 1,1 0-1,0 1 1,0-1-1,0 1 0,0-1 1,0 1-1,0 0 1,0 1-1,0-1 1,0 1-1,0 0 1,0 0-1,0 0 1,5 2-1,2 2 2,-1 0 0,1 1 1,-2 0-1,16 12 0,-1 2 73,0 2 1,38 46 0,29 55 216,13 57 59,23 77 54,99 288 0,-177-405-297,83 227 140,74 199 49,-76-201-120,-53-155-87,145 385 346,-190-513-375,161 381 288,-154-379-288,119 263 224,34 138-288,-129-304-291,-50-134-2151,13 96 0,-20-92-143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1364,'0'0'502,"-4"4"-25,2 0-368,-1 1-1,1 0 1,-1 0 0,1 0 0,1 0-1,-1 1 1,1-1 0,0 0-1,0 1 1,1-1 0,-1 1 0,2 9-1,-1 45 770,11 69 0,17 59 151,-27-184-1005,83 456 1850,8-10-690,-28-73-507,-63-373-670,75 388 618,-48-262-516,42 201 245,13 44-37,-51-259-67,89 215-1,14-4 50,16 52 94,-100-215-66,35 198 0,-54-166-99,-7-37-148,-17-112-43,30 133 133,-26-142-137,1 1 0,2-2 0,2 0 0,2-1-1,43 64 1,-54-89-18,0 0 0,1-1 0,0 0 0,1 0-1,0-1 1,18 13 0,-22-18-9,0-1 0,0 0 0,0 0 1,0-1-1,1 1 0,-1-2 0,0 1 0,1-1 0,0 0 0,-1 0 1,1 0-1,0-1 0,-1 0 0,1-1 0,-1 1 0,8-3 0,30-7 7,-1-2 0,0-2 0,73-35 0,116-77-23,-66 33 9,31-10 28,-49 29-27,144-68 22,407-181-12,-558 266-17,-43 18 8,81-31 3,48-21 3,-200 79-11,182-86-67,-162 73 54,211-122-149,-129 68 78,-113 69 62,26-11 0,-29 15-26,1-1 1,17-12-1,-28 17 44,0 0-1,0 1 0,0-1 1,1 1-1,-1 0 0,5-1 1,-2 0-5,6-2-4,5-2 7,-10 4 11,2 0-35,37-13 5,-44 15 33,0-1-5,6-2-1,-6 2-6,1 1-1,50-20 41,-28 7-46,-18 9 12,1 0 6,-6 3 3,1 0 4,44-29-229,-42 27 78,-4 2-56,3-5-160,2-4-942,1-20-4498,-7 27 3183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3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45 1044,'0'0'7059,"-5"0"-6978,-21-2 859,31-1-927,1-2-8,16-10 14,-21 14-11,15-12 64,-12 10-4,-4 2 51,-99 47 71,97-45-66,6-4-118,50-36-24,-53 38-52,5-3-47,-2 2-900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2172,'-2'-18'4169,"3"27"217,0 11-1672,1-6-3561,39 316 3434,-37-268-2309,-1-14-2156,2-15-4196,-3-22 2647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1468,'0'0'852,"5"2"-84,20 13 324,0 0 0,44 36 1,-10-6-457,96 54 464,-118-78-769,1-2-1,54 18 1,-83-34-47,-1-1 1,1 0 0,0 0-1,0-1 1,15 1 3369,-23-1-3254,-1-1-380,1 0-1,-1 0 0,1 0 0,-1 0 0,1 0 0,-1 0 0,1 0 0,-1 0 1,0 1-1,1-1 0,-1 0 0,0 0 0,1 1 0,-1-1 0,1 0 1,-1 0-1,0 1 0,0-1 0,1 0 0,-1 1 0,0-1 0,1 0 0,-1 1 1,0-1-1,0 1 0,0-1 0,0 1 0,1-1 0,-1 0 0,0 1 1,0-1-1,0 1 0,0-1 0,0 1 0,-31 82 954,-106 299 902,76-153-2553,58-217 28,1 0 0,0 0 0,0 22 0,6-4-5599,-1-19 2296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31 506 1780,'0'0'7702,"-3"-7"-7237,3 7-454,-2-5 88,0 0 0,0 0 0,0-1 0,1 1 1,0-1-1,0 1 0,0-1 0,1-6 0,-1-183 2828,0 115-4,-12-86 0,12 163-1759,3 527-47,-4 69 217,3-571 43,0-13-3593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1296,'-7'0'511,"1"-1"-1,-1 1 1,0 1 0,0-1-1,1 1 1,-1 1-1,0-1 1,1 1 0,-1 0-1,-10 6 1,8-4-106,0 2-1,0-1 1,1 1 0,0 1-1,0-1 1,-11 13 0,8-6-81,0 1 0,1-1-1,1 1 1,1 1 0,0 0 0,0 0 0,2 1 0,-8 24-1,11-25-122,0 0 0,1-1-1,0 1 1,1 0-1,1 0 1,0 0-1,1 0 1,3 16-1,-1-19-85,-1 0-1,2-1 1,-1 1 0,2-1-1,-1 0 1,2 0 0,-1 0-1,2-1 1,-1 0-1,11 12 1,-8-12-108,0 0 0,1-1-1,0-1 1,0 1 0,16 8-1,-20-13-193,1-1-1,-1 0 1,1 0-1,0 0 1,0-1-1,-1 0 1,1-1-1,1 0 1,-1 0 0,0 0-1,13-1 1,-9-1-722,1-1 1,0 0 0,-1-1 0,0 0 0,0-1 0,17-8-1,0-4-2342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73 1536,'-2'-2'463,"-6"-16"6892,101 73-6301,-73-41-872,148 112 942,-146-107-991,-2 1 0,0 0-1,-1 1 1,-1 1-1,20 33 1,-34-49-111,-1 1 0,1-1 0,-2 1 0,1 0 0,-1 0 0,0 0 0,-1 0 0,1 0 0,-1 0 0,-1 1 0,1-1 0,-1 0 0,-1 0 0,-1 15 0,1-18-14,-1 1-1,1-1 1,-1 1-1,0-1 1,0 1-1,0-1 1,0 0-1,-1 0 1,1 0-1,-1 0 1,-1 0-1,1-1 1,0 1-1,-1-1 1,1 0-1,-1 0 1,0 0-1,0 0 1,0-1-1,-1 0 1,1 0 0,0 0-1,-7 1 1,8-1-1,-1-1 0,0 0 0,0 0 0,0-1 0,0 1 0,0-1 0,0 0 0,0 0 0,0 0 0,0 0 0,0-1 0,0 0 0,0 0 0,0 0 0,1 0 0,-1-1 0,0 1 0,1-1 0,-1 0 0,1 0 0,-1 0 0,-5-5 0,5 3-1,1 0 0,0 0 0,0 0 0,0-1 1,0 1-1,1-1 0,-1 0 0,1 1 0,0-1 0,1 0 0,-1 0 1,1 0-1,0 0 0,0-1 0,1 1 0,-1 0 0,1-6 1,2-13 8,1 0 0,0 1 0,2-1 0,1 1 1,0 0-1,2 1 0,1 0 0,20-39 1,-6 21-439,2 2 1,2 0-1,50-54 1,-33 52-3603,-38 35 1927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97 171 1012,'10'-9'571,"-1"0"0,14-20 0,-20 24-328,0 0 0,0 0 0,-1 0 0,0 0 0,0 0 0,0 0 0,0-1 0,1-9 0,-3 11-28,0 0-1,0 0 1,0 0-1,-1 1 0,1-1 1,-1 0-1,0 1 0,0-1 1,-1 1-1,-1-6 1,1 6-44,2 2-88,-1-1 1,0 1-1,0 0 1,0 0-1,0 0 1,0 0-1,0 0 1,-1 0-1,1 0 0,0 0 1,0 0-1,-1 0 1,1 1-1,-1-1 1,1 0-1,0 1 0,-1-1 1,1 1-1,-1 0 1,1 0-1,-1-1 1,-1 1-1,-1 0 79,-1 0 0,1 0 0,0 0 0,0 0 0,-1 1 1,-3 0-1,3 1-87,0 0 0,0 1 1,0-1-1,1 1 1,-1 0-1,1 0 1,0 0-1,0 1 0,0-1 1,0 1-1,1 0 1,-1 0-1,1 0 1,0 1-1,0-1 0,0 1 1,1 0-1,0 0 1,0 0-1,0 0 0,-2 9 1,3-9-33,-1 1 0,1 0 0,0 0 0,1 0 0,-1 0-1,1 0 1,1 0 0,-1 0 0,1 0 0,0 0 0,0 0 0,0 0 0,1 0 0,0 0 0,0-1 0,1 1 0,0-1 0,5 9 0,-4-10-21,0 1 1,1-1-1,0 0 1,-1-1 0,2 1-1,-1-1 1,0 0-1,1 0 1,-1 0 0,1-1-1,0 0 1,11 3-1,1-1-102,0-1 0,0-1 0,21 0 0,-20-3-191,0 1 0,-1-2 1,1-1-1,-1 0 0,1-1 0,18-8 1,-19 6-1090,-1-1-1,0-1 1,23-15 0,-19 8-1116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169 546 1716,'0'0'1526,"-2"-4"-844,-5-13 498,5 17-1039,-1 1 1,1-1-1,0 1 1,0 0-1,-1 0 1,1 0-1,0 0 1,0 0-1,0 0 0,0 0 1,0 1-1,0-1 1,-1 2-1,-23 25 820,13-10-701,0 0 1,1 1-1,1 0 0,1 1 1,1 0-1,0 0 0,2 1 1,-8 34-1,13-44-166,1 0 1,1 0-1,-1 1 0,4 19 0,-3-26-57,0-4-33,0 0-1,0 1 1,1-1-1,-1 0 1,0 1-1,1-1 1,-1 0-1,0 0 1,1 1-1,0-1 1,-1 0-1,1 0 1,0 0-1,-1 0 1,1 0-1,0 0 1,0 0 0,0 0-1,0 0 1,0 0-1,0 0 1,0 0-1,1-1 1,-1 1-1,0 0 1,0-1-1,0 1 1,1-1-1,-1 0 1,0 1-1,1-1 1,-1 0-1,2 0 1,0 1-26,0-1-1,0-1 1,1 1 0,-1 0 0,0-1 0,0 0 0,0 1-1,0-1 1,0 0 0,-1-1 0,1 1 0,5-4 0,0-1-22,-1 0 1,1-1-1,-1 0 0,-1 0 1,1 0-1,-2-1 1,8-12-1,-4 4-11,0-1 0,-2 1 0,7-20 0,-8 22 66,-4 10 22,0 1 0,-1-1 1,1 0-1,-1 1 0,0-1 1,2-8-1,0 15-22,0-1-5,13 13-64,33 22-1,-42-32-19,0-1 0,0-1 0,1 1-1,0-1 1,-1 0 0,1-1-1,0 0 1,15 2 0,-18-3 31,0 0-1,0-1 1,1 0-1,-1 0 1,0 0 0,1-1-1,-1 0 1,0 0-1,0 0 1,0 0 0,0-1-1,0 0 1,0 0 0,0-1-1,0 1 1,-1-1-1,1 0 1,-1 0 0,0 0-1,0-1 1,0 0-1,0 1 1,-1-1 0,0-1-1,1 1 1,-1 0 0,-1-1-1,1 0 1,1-4-1,3-8 54,-2 0-1,0 0 1,-1 0-1,0 0 1,-1-1-1,-2 0 0,0 1 1,-1-21-1,-2-2 225,-3 0-1,-14-61 0,-12-8 473,6 27 22,-12-34 1272,35 109-1814,-8-10 488,10 15 112,-3 6-552,0 2-175,1 0 1,0-1-1,0 1 1,0 0-1,1 0 1,-1 0-1,2 0 0,-1 1 1,0 8-1,6 65 248,-3-61-221,5 39-114,3-1-1,3 0 1,2-1 0,3-1 0,2 0 0,33 64-1,-18-57-1521,-9-24-4108,-16-24 2141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1200,'0'-2'887,"1"-6"-491,1 0 0,0 0 0,0 0 0,1 0 1,0 0-1,0 1 0,7-12 0,36-49 756,-29 46-854,1 1 0,1 2 0,1 0 0,35-26 1,-22 21-324,2 2 0,50-25 1,-74 43-890,-1-1 0,0 1 0,17-4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1212,'3'1'97,"-1"0"0,1 0 0,-1 0-1,0-1 1,1 0 0,0 1 0,-1-1 0,1 0-1,-1 0 1,1 0 0,-1 0 0,1-1 0,-1 1 0,1-1-1,-1 0 1,1 1 0,-1-1 0,0 0 0,1 0-1,-1-1 1,0 1 0,0 0 0,0-1 0,3-2-1,2-2 54,1 0 0,-1 0-1,-1-1 1,1 0-1,8-12 1,-11 13 63,0 0 1,0 0-1,-1 0 0,1-1 1,-1 1-1,-1-1 1,1 0-1,-1 0 0,0 0 1,-1 0-1,0 0 1,1-13-1,-2 19-122,-1-1-1,1 1 1,0 0 0,-1-1-1,1 1 1,-1-1 0,0 1-1,1 0 1,-1 0 0,0-1-1,0 1 1,0 0 0,0 0-1,0 0 1,0 0 0,0 0-1,0 0 1,-3-1 0,3 1-8,1 1-41,-1-1 0,0 1-1,0-1 1,1 1 0,-1 0-1,0 0 1,0-1 0,0 1 0,0 0-1,1 0 1,-1 0 0,0 0-1,0 0 1,0 0 0,0 0-1,1 0 1,-1 1 0,-2-1 0,2 1 66,-2-1-15,0 0 0,0 1 0,0 0 0,0 0 0,0 0 0,1 0 0,-1 0 0,0 0 0,1 1 0,-1-1 0,0 1 0,1 0 0,0 0 0,-1 0 0,-1 3 0,-2 0 66,1 1 1,0 0 0,1 0-1,-6 10 1,7-11-96,0 0 1,1 1-1,0 0 0,0-1 1,0 1-1,1 0 0,0 0 0,0 0 1,0 0-1,1 0 0,0 0 1,0 0-1,0 0 0,1 0 1,0 0-1,0 0 0,0 0 0,1 0 1,0-1-1,3 7 0,-1-4-24,1 1 0,0-2 1,0 1-1,1-1 0,0 1 0,0-2 0,1 1 0,-1-1 0,1 0 0,1 0 0,-1-1 1,12 7-1,3-2-21,0-1 1,0-1 0,0 0-1,1-2 1,0 0 0,1-2-1,-1-1 1,1-1 0,-1 0 0,1-2-1,0-1 1,25-4 0,-40 4-308,0-1 1,0 0 0,-1-1 0,1 0-1,12-6 1,-13 5-1058,-1 0 0,0 0-1,9-9 1,-1-2-1991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1328,'0'0'2234,"3"7"-1256,32 78 1482,17 39-60,-41-104-1851,0-1-1,17 20 1,-23-31-271,2-1 1,-1 0-1,1-1 0,0 1 1,0-1-1,1-1 0,14 9 1,-20-13-212,0 0 0,0 0 0,0 0 1,0-1-1,1 1 0,-1-1 0,0 1 0,1-1 1,-1 0-1,0 0 0,1 0 0,-1 0 1,0 0-1,1 0 0,-1-1 0,0 1 1,0-1-1,1 0 0,-1 0 0,0 1 1,0-2-1,0 1 0,0 0 0,0 0 1,0 0-1,0-1 0,0 1 0,-1-1 0,1 0 1,0 1-1,-1-1 0,0 0 0,2-3 1,2-2 14,0-1 0,0 0 1,-1-1-1,0 1 0,-1-1 1,0 1-1,3-15 0,0-8 142,-1-1 0,2-60 0,-8 72-369,0 1 0,-1-1 0,-1 1-1,0 0 1,-2 0 0,-8-22 0,4 19-1505,1 4-5138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0 903 1420,'1'3'940,"24"105"5651,-24-105-6399,0-1 0,0 0 0,1 1-1,-1-1 1,0 0 0,1 0-1,-1 0 1,1 0 0,0 0 0,0 0-1,0 0 1,3 2 0,-1-7-28,2-1-79,0-1 0,0 1 0,-1-1 0,1-1 0,-1 1 0,7-10 0,14-25 237,-15 21-189,1 1-1,0 0 1,2 1-1,0 1 0,16-16 1,-28 31-120,1-1 0,-1 1 0,0-1 0,1 1 0,-1 0 0,1 0 0,-1 0 0,1 0 0,0 0 0,-1 0 0,1 1 0,0 0 0,0-1 0,-1 1 1,1 0-1,0 0 0,0 0 0,0 1 0,-1-1 0,1 1 0,0-1 0,-1 1 0,1 0 0,-1 0 0,1 0 0,-1 1 0,1-1 0,-1 0 0,1 1 0,-1 0 0,3 2 0,15 15 33,0 0-58,0 0 0,2-2 0,29 19 0,-43-31-60,-1-1 1,1 0-1,0-1 1,0 0-1,1 0 1,-1-1-1,1 0 1,-1 0-1,1-1 1,-1 0-1,1-1 1,0 0-1,0 0 1,14-3-1,-9 0 3,-1-1-1,0 0 1,-1-1-1,1-1 1,-1 0-1,0 0 0,0-1 1,-1-1-1,0 0 1,0 0-1,-1-2 1,0 1-1,0-1 0,-1 0 1,0-1-1,-1 0 1,-1 0-1,0-1 0,0 0 1,-1 0-1,7-19 1,-12 28 106,0-1 1,0 1-1,0-1 0,-1 1 1,1-1-1,-1 0 1,0 1-1,0-1 1,0 0-1,0 1 0,0-1 1,-1 0-1,0 1 1,0-1-1,0 1 1,0-1-1,0 1 1,-1-1-1,-2-3 0,3 6-22,0 0-1,0 1 0,0-1 0,0 0 0,0 0 1,0 0-1,0 1 0,0-1 0,0 0 0,-1 1 1,1-1-1,0 1 0,0 0 0,-1-1 0,1 1 0,0 0 1,-1 0-1,1 0 0,0 0 0,-1 0 0,1 0 1,0 0-1,-2 0 0,-1 1 9,1 0-1,-1 0 1,0 0 0,1 0-1,-1 0 1,-4 3 0,4-1-10,0 1 0,0 0 0,0 0 0,1 0 0,-1 0 0,1 1 0,0-1 0,0 1 0,1 0 0,-1 0 1,1 0-1,0 0 0,1 0 0,-3 9 0,3-7-44,-1 0 0,1 0 0,0 0 0,0 1 1,1-1-1,0 0 0,1 1 0,0-1 0,0 0 0,0 0 0,1 1 1,0-1-1,0 0 0,1 0 0,-1-1 0,2 1 0,-1-1 0,1 1 1,0-1-1,0 0 0,1-1 0,0 1 0,0-1 0,0 0 0,0 0 1,1 0-1,0-1 0,12 8 0,-3-5-189,0 0 0,0-1 0,0-1 0,1 0 0,0-1-1,0-1 1,0 0 0,0-1 0,31 0 0,-34-3 76,0 0 0,1-1-1,-1-1 1,0 0 0,-1 0 0,1-1 0,0-1-1,-1 0 1,0-1 0,-1 0 0,1-1 0,18-15-1,-18 12 133,-1-1-1,0-1 0,-1 0 1,0 0-1,-1-1 0,0-1 1,-1 1-1,0-1 0,-2 0 1,1-1-1,-2 0 0,0 0 1,4-19-1,-2-7 253,0-1 0,-3 1 0,-1-74-1,-6 54 472,-18-118-1,12 137 254,-1 1 0,-2-1-1,-29-62 1,24 72 1275,13 38-1892,0 2-240,0 1 1,1 0-1,0 0 0,1 0 1,-1 1-1,2-1 0,-2 16 1,1 0 20,2 1 1,0-1-1,2 1 1,0-1-1,2 0 1,1 1-1,8 25 1,4-2-200,2-1 0,36 68 0,-40-91-706,0 0-1,31 37 1,-8-19-6313,-27-33 3169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29 519 960,'-8'-4'752,"-11"-7"1540,18 11-2220,1-1 1,0 0 0,0 1-1,0-1 1,-1 0 0,1 1-1,0-1 1,0 0 0,0 0-1,0 1 1,0-1 0,1 0-1,-1 0 1,0 1 0,0-1-1,0 0 1,1 1 0,-1-1-1,0 0 1,0 1 0,1-1-1,-1 1 1,1-1-1,-1 0 1,1 0 0,10-14 441,-11 15-512,14-13 251,0 0 1,1 1-1,0 1 1,29-17 0,-12 8-28,183-105 553,-14 8-413,-120 69-569,29-19-3811,-87 51 1931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38 143 1072,'-9'-5'2820,"5"3"-1736,2 1-905,1 1-1,-1-1 1,1 0-1,-1 0 0,1 0 1,0 0-1,0 0 1,-1 0-1,1-1 1,0 1-1,0 0 1,0-1-1,0 1 1,0-1-1,0 1 0,1-1 1,-1 1-1,0-1 1,1 1-1,-1-1 1,1 0-1,0 1 1,-1-1-1,1 0 1,0 1-1,0-1 0,0-2 1,1-2-51,0 0 0,1 1-1,-1-1 1,1 1 0,0-1 0,0 1 0,1 0 0,5-8-1,-6 9-66,0 1-1,1 0 1,0 0-1,-1 0 1,1 1-1,0-1 1,0 0 0,0 1-1,1 0 1,-1 0-1,1 0 1,-1 0-1,1 1 1,3-2-1,-5 2-46,0 1 1,0 0-1,0 0 1,0 0-1,0 0 0,0 0 1,0 1-1,0-1 1,0 0-1,-1 1 0,1-1 1,0 1-1,0 0 1,0 0-1,-1 0 0,1-1 1,0 2-1,-1-1 1,1 0-1,-1 0 0,0 0 1,1 1-1,-1-1 1,0 1-1,1-1 0,-1 1 1,0-1-1,0 1 1,0 0-1,0 1 0,3 4 16,-1 1 0,0-1 0,0 1 0,-1-1 0,0 1 0,2 9-1,-2 3 9,-1 0 0,-1 0 0,0 1 0,-7 37 0,-24 82 56,11-62-1,20-78-93,0 2 5,-1 0-1,0 0 1,1 0 0,-1 0 0,1 0 0,0 0-1,-1 0 1,1 0 0,0 0 0,0 0 0,1 0-1,-1 0 1,0 1 0,1-1 0,-1 0 0,1 0-1,0-1 1,-1 1 0,1 0 0,0 0 0,2 3 0,-1-4-5,0 1 1,0-1 0,0 0 0,0 0 0,0 0 0,1 0 0,-1 0 0,0 0 0,0 0-1,1-1 1,3 1 0,0 1-2,9 1 6,0-1 0,-1 0 0,1-1-1,0 0 1,17-2 0,-3-2-478,44-9-1,-60 9-1501,0-1 0,18-8 0,-18 5-864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61 150 1512,'2'-1'895,"12"-1"-185,-1-2 0,0 1 0,0-2 0,19-9 0,-26 11-494,0 0 0,0 0 0,-1-1 0,0 0 0,0 0 1,0 0-1,0-1 0,-1 1 0,1-1 0,-1-1 1,6-9-1,-9 12-60,0 0 1,0 1-1,0-1 1,0 0-1,-1 0 1,1 0-1,-1 0 1,0 1-1,0-1 1,0-4-1,0 4 266,-3 0-13,2 1-320,-1 0 0,0 1-1,0-1 1,-1 0 0,1 1 0,0 0 0,0-1 0,-1 1-1,1 0 1,-1 0 0,1 1 0,-1-1 0,1 0 0,-1 1-1,0-1 1,1 1 0,-1 0 0,0 0 0,1 0 0,-1 0-1,-5 1 1,-3 2 108,0 0 1,0 0-1,0 1 0,1 1 0,0 0 1,0 0-1,-12 8 0,17-9-108,0-1-1,0 1 1,0 0 0,1 0-1,0 1 1,-1-1 0,2 1-1,-1 0 1,0 0 0,1 1-1,0-1 1,0 0 0,1 1-1,-4 11 1,5-13-51,1 1 0,0 0 1,-1-1-1,2 1 0,-1 0 1,0 0-1,1-1 0,0 1 1,0 0-1,1-1 0,-1 1 1,1-1-1,0 0 0,0 1 1,0-1-1,1 0 0,-1 0 1,1-1-1,0 1 0,4 4 1,4 3-205,0-1 0,1 0 0,0 0 0,24 14 0,-19-14-1247,36 14-1,-4-6-4468,-27-13 2595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1716,'2'-46'5879,"-1"43"-4928,2-4-848,-3 7-36,0 0 1,0 0-1,0 0 0,0 0 1,0-1-1,0 1 0,0 0 1,0 0-1,0 0 1,0 0-1,0 0 0,1-1 1,-1 1-1,0 0 0,0 0 1,0 0-1,0 0 0,0 0 1,0 0-1,0 0 1,1-1-1,-1 1 0,0 0 1,0 0-1,0 0 0,0 0 1,0 0-1,1 0 1,-1 0-1,0 0 0,0 0 1,0 0-1,0 0 0,1 0 1,-1 0-1,0 0 0,0 0 1,0 0-1,0 0 1,0 0-1,1 0 0,-1 0 1,0 0-1,0 0 0,0 0 1,0 0-1,0 1 1,1-1-1,-1 0 0,0 0 1,0 0-1,0 0 0,0 0 1,0 0-1,0 0 1,0 1-1,1-1 0,-1 0 1,0 0-1,0 0 0,0 0 1,0 0-1,0 1 0,0-1 1,0 0-1,31 79 1852,35 140 0,-21-58-793,-26-88-810,-4-10-3897,-14-60 1284</inkml:trace>
  <inkml:trace contextRef="#ctx0" brushRef="#br0" timeOffset="1">455 26 1984,'-4'-16'2322,"1"7"2005,-2 16-3703,0-2-489,1-1-37,0 0-1,1 0 1,0 0 0,0 1-1,0-1 1,0 1 0,1 0 0,-1 0-1,-2 9 1,-5 21 309,2 0 0,1 1 0,2 0 0,-1 68 0,6-81-286,2 0 0,0 0 1,2-1-1,0 1 0,2-1 0,0 0 0,1-1 0,1 1 0,12 19 0,-16-32-72,2 0 0,-1-1-1,1 0 1,0 0 0,1-1-1,0 1 1,0-1 0,0-1 0,1 1-1,0-1 1,1-1 0,-1 0-1,1 0 1,0 0 0,0-1-1,0 0 1,1-1 0,0 0 0,-1-1-1,11 2 1,-17-4-6,-1-1 0,0 1 1,0 0-1,1-1 0,-1 1 0,0-1 0,0 0 1,0 1-1,1-1 0,-1 0 0,0-1 0,0 1 1,0 0-1,2-3 0,-3 3 5,0 0 1,-1-1-1,1 1 0,0 0 1,-1-1-1,1 1 0,-1-1 0,0 1 1,1-4-1,-4 1 80,1 0-90,2 2-25,-1 1 0,1-1 1,-1 1-1,0 0 0,0-1 0,0 1 0,0 0 0,0-1 1,0 1-1,0 0 0,0 0 0,0 0 0,-3-1 0,-13-12 75,-1 1 0,-35-18 0,-49-18-2132,65 32-409,15 8-1314,1 2 36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1744,'7'-9'3488,"7"8"-2810,1 0 0,-1 1 0,0 1 1,22 4-1,-15-3-477,241 26 1594,-222-26-1583,0-1 1,48-5-1,-82 4-143,0 0 0,-1-1-1,1 0 1,0 0 0,-1-1-1,1 0 1,8-3 0,-12 4 358,-63 111 2669,42-68-3059,0 0-1,3 1 1,2 1-1,1 0 1,3 1-1,1 1 0,-4 71 1,13-109-352,0 1 0,0-1 0,1 0 0,3 15 0,-3-19-589,0 0 1,0 0 0,1 0-1,0 0 1,-1-1-1,6 7 1,0 0-2631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1312,'-3'-1'322,"-1"1"0,0 0 0,0 0 0,0 1 0,0-1 0,0 1 0,0 0 0,0 0-1,1 0 1,-1 0 0,0 0 0,1 1 0,-1 0 0,1 0 0,-1 0 0,1 0 0,0 0 0,0 1 0,0 0 0,0-1 0,1 1-1,-1 0 1,1 0 0,-1 1 0,1-1 0,0 0 0,-2 6 0,1-1-36,-1 0-1,2 0 1,-1 0-1,1 0 1,0 0-1,1 1 0,0-1 1,0 0-1,1 1 1,0-1-1,3 17 1,-1-14-115,1 0 0,0 0 1,1 0-1,0 0 0,1 0 0,0-1 1,0 0-1,1 0 0,1 0 0,0-1 1,8 9-1,-11-13-336,1 0-1,0-1 1,0 0 0,1 0 0,-1 0 0,1-1 0,0 0 0,12 5-1,-13-6-368,0-1 0,0 0 0,0 0 0,0 0 0,0-1 0,0 1 0,0-1 0,0-1 0,0 1 0,0-1-1,0 0 1,9-2 0,3-3-2827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1536,'0'0'5066,"5"4"-4544,29 32 64,-1 0 0,-2 2 0,-1 2 0,34 61 0,-55-85-429,0 0 0,12 33 0,-18-40-118,-1 0 0,0-1 0,0 1 0,-1 0 0,0 1 0,0-1 0,-2 16 0,1-21-29,-1-1 0,0 1 0,0 0 0,0 0 0,0-1 0,0 1 0,-1-1 0,1 1 0,-1-1 0,0 0 0,0 0 0,0 0 0,-1 0 0,1 0 0,-1 0 0,0 0 1,0-1-1,1 0 0,-2 1 0,1-1 0,-3 2 0,3-4 10,0 1 1,-1 0 0,1-1-1,0 0 1,0 0-1,0 0 1,0 0 0,0 0-1,0-1 1,0 1 0,0-1-1,0 0 1,0 0-1,0 0 1,0 0 0,-2-2-1,0-1 24,0 1-1,0-1 1,0-1 0,0 1-1,1-1 1,0 1-1,0-1 1,0-1-1,0 1 1,1 0-1,0-1 1,0 0 0,1 1-1,0-1 1,0 0-1,0-1 1,0 1-1,1 0 1,0 0-1,1-1 1,-1 1 0,1 0-1,0-1 1,2-7-1,-1 2-44,1-1 0,1 1 1,0 0-1,1 0 0,0 0 0,0 0 0,2 1 0,-1 0 0,2 0 0,-1 0 0,12-13 0,-7 9-368,1 1 0,1 0 0,0 1 0,1 1 0,0 0 0,23-15 0,-30 23 112,2-1-807,0 1 0,0-1 0,15-4 0,-5 3-1298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1 623 2032,'25'17'207,"5"6"1638,-29-23-1792,0 0 0,1 1 0,-1-1 1,0 0-1,0 0 0,1 0 0,-1 0 0,0 0 0,0 0 0,3-1 0,-1 2 212,1-3-18,-1 0-128,0 0 1,1 0 0,-1 0-1,0-1 1,0 1 0,-1-1-1,1 0 1,0 0-1,-1 0 1,0 0 0,0 0-1,0 0 1,0-1-1,0 1 1,0-1 0,-1 1-1,0-1 1,0 0 0,0 1-1,0-1 1,0 0-1,-1 0 1,0 0 0,0 0-1,0 0 1,-1-6-1,1 8-27,-1 1 0,1-1 0,-1 0 0,0 0 0,0 0 0,0 0 0,0 0 0,0 1 0,0-1 0,0 1 1,-1-1-1,1 1 0,-4-3 0,-16-11 926,19 14-724,-2 1-21,1 1-209,0-1 1,0 1-1,0 0 1,0 0-1,0 0 1,0 1-1,0-1 1,0 1-1,1 0 1,-1-1-1,0 1 0,1 0 1,0 1-1,-1-1 1,1 0-1,0 1 1,-3 4-1,2-2-14,0 0 0,0 1 0,1-1 1,-1 1-1,1 0 0,1-1 0,-1 1 0,1 0 0,0 0 0,0 0 0,1 0 1,0 0-1,0 0 0,0 0 0,2 10 0,-1-12-38,0 1 0,1 0 1,-1 0-1,1-1 0,0 1 0,0-1 0,1 0 0,-1 0 1,1 1-1,0-2 0,0 1 0,0 0 0,1-1 0,-1 1 1,1-1-1,0 0 0,0 0 0,0 0 0,8 3 1,-1-1-105,-1-2 1,1 1-1,0-1 1,1-1-1,-1 0 1,0 0-1,1-1 1,-1-1 0,12-1-1,4-1-257,0-1 0,43-12 0,-44 8 51,-1-1 1,34-16-1,-45 17 159,-1 0 1,0-1-1,0 0 0,0-1 1,16-16-1,-25 22 149,-1 0-1,0 0 0,0-1 1,0 1-1,-1-1 0,1 1 1,-1-1-1,0 0 1,0 0-1,0 0 0,-1 0 1,1 0-1,-1 0 0,0 0 1,0-1-1,0 1 1,0-6-1,-6-2 124,3 10-111,1-1 51,-4 3-52,1 0 0,-1 0 0,0 0 0,1 1 0,-1 0 0,1 0 0,-1 0 0,1 0 0,-1 1 0,1-1 0,0 1 0,-1 0 0,1 1 0,0-1 0,0 1 0,1-1 0,-1 1 0,-3 4 0,1-2-19,1 1 1,0 0 0,0 1-1,0-1 1,0 1 0,1 0-1,0 0 1,1 0 0,-4 11-1,6-16-68,0 0 0,1 0-1,-1 0 1,1 0-1,0 1 1,0-1 0,-1 0-1,1 0 1,1 0-1,-1 0 1,0 0 0,0 0-1,1 0 1,-1 0 0,1 0-1,0 0 1,0 0-1,-1 0 1,1 0 0,3 3-1,-3-3-64,1 0-1,0-1 1,0 0-1,-1 1 1,1-1 0,0 0-1,1 0 1,-1 0-1,0 0 1,0 0 0,0 0-1,0-1 1,1 1-1,-1-1 1,0 1-1,1-1 1,-1 0 0,0 0-1,4 0 1,23 4-568,-15 1 770,-1 1 0,15 9 0,-16-8 113,0 0 1,0-1-1,16 5 0,-20-9-160,0-1 0,-1 0-1,1 0 1,0 0 0,0-1 0,0 0-1,0 0 1,0-1 0,0 0-1,-1-1 1,1 0 0,0 0 0,-1 0-1,1-1 1,-1 0 0,0-1 0,0 1-1,0-1 1,0-1 0,-1 1-1,0-1 1,0-1 0,10-9 0,-6 3 32,-1 0-1,1 0 1,-2-1 0,0 0 0,0 0 0,-2-1 0,1 0 0,-2 0 0,0 0 0,0-1 0,2-20 0,0-16 435,-2 0-1,-3-81 1,-26-101 2145,22 218-2024,-1 0 1,-1 0-1,-6-16 1,9 28 351,-1 10-766,0 10-78,1 0 0,0 0 0,1 0 0,4 31 0,6 9-361,37 107 1,-21-81-1315,-5-17-5170,-17-51 3228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4 329 1064,'-1'-2'954,"0"0"-774,1-1 0,-1 1 0,1-1 0,-1 1 1,1-1-1,0 1 0,0-1 0,0 1 0,1-1 0,-1 1 0,0-1 0,1 1 0,0-1 0,-1 1 0,1-1 0,0 1 0,0 0 0,1-1 0,-1 1 0,0 0 1,1 0-1,1-2 0,8-9 105,-1 0 1,16-14-1,-17 18-31,15-14-233,1 0 0,0 2 0,2 1 0,1 0 1,0 3-1,1 0 0,1 2 0,50-19 0,-63 29-1684,33-6-1,-28 9-65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95 984,'2'2'425,"34"34"2807,-34-35-2601,1-1-358,0 0-195,-1 1-4,1-1 0,0 0 0,-1 0 0,1 0-1,0-1 1,-1 1 0,1-1 0,-1 1 0,1-1 0,-1 0-1,1 0 1,-1 0 0,1 0 0,-1-1 0,0 1 0,0-1-1,0 1 1,4-4 0,-3 1 120,1-1 0,0-1 1,-1 1-1,0 0 0,-1-1 0,1 1 0,3-12 0,-5 13 10,0 0 0,-1 0 0,1 0-1,-1 0 1,0 0 0,0-6 0,-1 8-125,1 0 1,-1 1 0,1-1 0,-1 1 0,0-1 0,0 1 0,0-1 0,1 1 0,-1-1 0,-1 1 0,1 0 0,0 0 0,0-1 0,0 1-1,-2-1 1,2 2-41,1-1 0,-1 1 0,0-1 0,1 1 0,-1-1 0,0 1 0,0 0 0,1-1 0,-1 1 0,0 0 0,0 0-1,0 0 1,1-1 0,-1 1 0,0 0 0,0 0 0,-1 0 0,0 0 86,-1 0 293,-2 2-7,-1 1-304,1-1 1,-1 2-1,1-1 0,0 0 1,0 1-1,1 0 0,-1 0 1,1 1-1,-1-1 0,2 1 0,-1 0 1,0 0-1,-3 7 0,3-3 7,0 0 0,0 0 0,1 0 0,0 1 0,1 0 0,0-1-1,1 1 1,-1 11 0,2-15-59,0 0-1,0 0 1,0 0-1,1 0 1,0 0 0,1 0-1,-1-1 1,1 1-1,0 0 1,0-1 0,1 1-1,0-1 1,0 0-1,0 0 1,6 7 0,0-3-11,0-1 1,1-1 0,-1 1 0,1-2 0,1 1 0,0-1 0,0-1 0,0 0-1,0 0 1,1-1 0,-1-1 0,1 0 0,0-1 0,13 2 0,-5-2-91,1-1 0,0 0 1,-1-2-1,1 0 0,-1-2 1,0 0-1,35-10 1,-40 8-272,-2-1 1,1 0 0,-1-1 0,0 0 0,20-15 0,-16 9-2903,23-24 0,-23 15-614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1116,'3'-5'6813,"59"100"-4465,-45-64-1773,3-2-1,0 0 1,26 29 0,-36-48-380,-4-3 24,0 0 1,1-1-1,-1 0 0,1 0 0,0-1 1,11 7-1,-17-12-167,0 0 0,0 1 0,0-1 0,1 0-1,-1 1 1,0-1 0,0 0 0,1 0 0,-1 0 0,0 0 0,0 0 0,1-1 0,-1 1 0,0 0 0,0-1-1,0 1 1,1 0 0,-1-1 0,0 1 0,0-1 0,1 0 0,0-1 27,1 0 0,-1 0 0,0 0 0,1 0 0,-1 0 0,3-4 0,0-2 7,-1 1 0,0-1 0,0 0 0,0 0 0,-1-1-1,-1 1 1,4-15 0,4-62 234,-8 63-223,-1-21 192,-5-70 1,-1 9-4543,7 96 2264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67 517 1704,'-4'130'6993,"0"-124"-3621,4-6-3305,-9-20 67,0-1-1,2 0 0,0 0 0,-5-28 1,7 16 152,0 0 0,0-49 0,5 75-236,1 1 1,-1-1 0,1 0 0,0 1-1,1-1 1,-1 0 0,4-6 0,-4 11-39,0 0 1,0 0 0,0 0-1,0 0 1,0 0 0,0 1-1,0-1 1,1 0 0,-1 1-1,1-1 1,-1 1 0,1-1-1,0 1 1,0 0 0,-1 0-1,1 0 1,0 0 0,0 0-1,0 0 1,0 0 0,0 1-1,0-1 1,0 1 0,1-1-1,-1 1 1,0 0 0,0 0-1,3 0 1,10 2 15,0 0-1,0 0 1,-1 2-1,1 0 1,20 9 0,-7-1-10,47 30 0,-61-32-95,-9-7 28,-1 1 0,1-1 0,0 0 0,0 0 0,1-1 0,-1 1 0,0-1 0,1 0 0,-1-1 0,9 2 0,-13-3 45,0 0 1,0 0 0,0 0-1,0-1 1,0 1-1,0 0 1,0-1-1,0 1 1,0-1-1,0 1 1,-1-1-1,1 1 1,0-1-1,0 0 1,0 1-1,-1-1 1,1 0-1,0 0 1,-1 0-1,1 1 1,-1-1-1,1 0 1,-1 0 0,1 0-1,0-1 1,8-30-53,-7 21 54,10-38 57,-3 10 44,1 2 0,18-42 0,-24 69-70,0 0 0,1 1-1,0 0 1,1 0 0,0 0-1,0 1 1,1 0-1,0 0 1,1 1 0,-1 0-1,1 0 1,18-11 0,-21 15-22,0 0 0,0 1-1,1 0 1,-1 0 0,1 1 0,-1-1 0,1 1 0,-1 0 0,1 1 0,0-1 0,-1 1 0,8 1 0,-4 0 3,-1 1-1,1 0 1,-1 0 0,0 1 0,1 0 0,-1 0-1,9 6 1,7 6-4,-2 1 0,0 1 0,38 38 0,5 20-572,-2-1-3751,-48-61 1212,1 0 32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1200,'10'-2'5275,"-5"11"-4791,0 1-1,0-1 1,-1 1 0,5 18-1,9 46 714,-5 2-2438,-13-74-95,0 1-970,-1 13 31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 1012,'-10'-7'1020,"3"0"552,-2-4-424,-2 5 645,28 42-2505,-2-20-37,2-1-879,11 10 260</inkml:trace>
  <inkml:trace contextRef="#ctx0" brushRef="#br0" timeOffset="1">444 553 1408,'23'72'6197,"-23"-70"-5687,0-2-346,0 0 1,0 1 0,0-1 0,0 1 0,0-1-1,0 1 1,0-1 0,1 1 0,-1-1-1,0 1 1,0-1 0,0 1 0,0-1-1,1 1 1,-1-1 0,0 0 0,1 1-1,-1 0 1,2-1-82,-1-1-1,1 1 1,-1 0-1,1-1 1,-1 1 0,0-1-1,1 1 1,-1-1-1,0 1 1,1-1-1,-1 0 1,0 0 0,0 0-1,0 0 1,0 0-1,0 0 1,0 0 0,0 0-1,0 0 1,1-2-1,22-31 428,-18 25-230,0 0-101,59-81 1288,-56 78-1213,1 1 0,0 0-1,1 1 1,0 1-1,18-13 1,-27 21-223,0 0 0,0 0 0,1 0 1,-1 0-1,1 0 0,-1 0 0,0 1 0,1-1 0,0 1 1,-1-1-1,1 1 0,-1 0 0,1 0 0,-1 0 1,1 1-1,-1-1 0,1 1 0,-1-1 0,1 1 0,-1 0 1,1 0-1,-1 0 0,0 0 0,1 0 0,-1 0 0,4 4 1,-1-1-169,-1 0 0,1 0 0,-1 1 1,1 0-1,-1 0 0,0 0 0,-1 0 0,0 1 1,5 10-1,5 16-1775,-3-7-4270,-7-16 2349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1708,'-4'-2'11749,"-7"155"-8495,-1-67-1558,7-63-868,2 2-1,-1 24 0,4-47-601,1 0 3,0-1-159,0 0-50,-1 0-1,0 0 1,1-1-1,-1 1 1,1 0-1,0-1 1,-1 1-1,1 0 1,0-1-1,-1 1 0,1-1 1,0 1-1,-1-1 1,1 1-1,0-1 1,0 0-1,0 1 1,-1-1-1,1 0 1,0 0-1,0 1 1,0-1-1,0 0 0,0 0 1,0 0-1,-1 0 1,2 0-1,17-1 110,0-1-1,-1-1 0,1-1 0,25-8 1,70-32 160,-52 18-148,-6 2 20,-2-4 0,57-37 0,-107 63-141,0-1 0,0 0 0,0 0 0,0 0 0,-1 0 0,1-1 0,-1 0 0,0 0 0,0 0 0,0 0 0,3-8 0,-5 10 2,-1-15 15,-10 4-20,7 9-7,-13-8 0,14 11-5,0-1 2,-27-15 232,27 16 96,6 5-285,-1-1-41,0 0-1,-1 0 0,1 0 1,-1 0-1,0 1 0,0-1 1,0 0-1,-1 1 0,1-1 1,-1 1-1,0 0 1,0-1-1,0 1 0,0 5 1,-1 2 13,0 0 0,-1 0 0,-1 0 1,0 0-1,-4 15 0,-23 51-720,9-26-1395,10-26-2075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 1180,'-12'-28'4044,"11"26"-3007,1 2-969,0 0 0,0 0 0,0 0 0,0 0 0,0-1 0,0 1-1,0 0 1,0 0 0,0 0 0,0 0 0,0-1 0,0 1 0,0 0 0,0 0 0,-1 0-1,1 0 1,0 0 0,0 0 0,0-1 0,0 1 0,0 0 0,0 0 0,-1 0 0,1 0-1,0 0 1,0 0 0,0 0 0,0 0 0,-1 0 0,1 0 0,0 0 0,0 0 0,0 0-1,0 0 1,-1 0 0,1 0 0,0 0 0,0 0 0,0 0 0,0 0 0,-1 0 0,1 0 0,0 0-1,0 0 1,0 0 0,0 0 0,0 0 0,-1 0 0,1 0 0,0 0 0,0 0 0,0 1-1,0-1 1,0 0 0,-1 0 0,1 0 0,0 0 0,0 0 0,0 1 0,0-1 0,0 0-1,0 0 1,-2 12 311,1 0 0,0 0 0,0 0 0,3 21 0,11 51 696,-5-36-542,2 1 12,1 0 0,24 63 0,49 87-541,-55-133-1564,-14-21-4730,-12-32 2704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16 735 1820,'-1'0'190,"0"-1"1,0 0-1,0 0 0,-1 0 0,1 0 0,0-1 0,0 1 1,0 0-1,1 0 0,-1-1 0,0 1 0,0 0 1,1-1-1,-1 1 0,1-1 0,-1 1 0,1-1 1,0 1-1,-1-3 0,1 2-37,0-1 1,1 1 0,-1-1-1,1 1 1,-1-1-1,1 1 1,0 0-1,0-1 1,0 1-1,0 0 1,2-3-1,4-5 39,0 1-1,1 0 1,0 0 0,10-8-1,-10 10-8,67-60 561,84-56 0,-130 102-627,12-9 47,72-57 272,-103 77-378,0 1-1,-1-2 1,0 1 0,0-1 0,-1-1-1,-1 1 1,12-24 0,-17 30-13,0 0 1,0-1 0,0 1-1,-1-1 1,0 1 0,0-1 0,0 1-1,-1-1 1,0 0 0,0 1-1,0-1 1,-1 1 0,0-1-1,0 0 1,0 1 0,-1-1-1,0 1 1,0 0 0,0 0-1,-1 0 1,1 0 0,-1 0 0,0 0-1,-1 1 1,1-1 0,-1 1-1,0 0 1,0 0 0,0 0-1,0 1 1,-1-1 0,0 1-1,-5-3 1,7 5-10,0-1-1,0 1 0,0 0 1,0 0-1,0 1 1,0-1-1,0 0 1,0 1-1,0 0 0,-1 0 1,1 0-1,-4 0 1,5 1-23,-1-1 0,1 1 0,0 0 0,0 0 0,0 0 0,0 0 0,1 0 0,-1 1 0,0-1 0,0 0 0,1 1 0,-1 0 0,1-1 0,-1 1 0,1 0 0,0-1 1,-3 5-1,-1 3 13,1 1 0,0-1 0,0 1 0,0 0 0,2 0 0,-1 0 0,1 0 0,-1 20 0,2-14-4,2-1 0,0 1 0,0 0-1,2-1 1,5 22 0,0-12-1,1 0 1,1-1-1,1 0 0,1-1 1,1 0-1,29 38 0,-24-38-68,1-1 0,2 0 0,0-2 0,35 26 0,-46-38-11,1-1 0,1 0 0,-1 0 0,1-1 0,0-1 0,1 0 0,-1-1 0,1 0 0,0-1 0,0 0 1,0-1-1,17 0 0,-24-2 37,1-1 0,-1 1 1,1-1-1,-1-1 1,1 1-1,-1-1 1,0-1-1,0 1 1,0-1-1,0 0 1,0 0-1,0-1 1,-1 1-1,6-6 0,4-5 57,1-1 0,24-33 0,-9 11 369,-29 35-374,0 0 0,0 0-1,0 0 1,0 0 0,0 1 0,1-1-1,-1 1 1,1-1 0,4-1 0,-5 3 40,1 2-39,9 5 8,0 2 1,11 10-1,-13-10-40,0-1 0,1-1 0,14 9 0,-8-7-159,1-2-1,0 0 1,0-1 0,1-1 0,35 5 0,-42-8-23,1-1 0,0 0-1,0-1 1,0 0 0,0-1 0,0-1-1,-1 0 1,1-1 0,20-7 0,-27 8 129,-1-1-1,0 1 1,1-1 0,-1-1 0,-1 1 0,1-1 0,0 0 0,-1 0 0,0 0 0,0 0-1,0-1 1,-1 0 0,1 0 0,-1 0 0,0 0 0,0 0 0,-1-1 0,0 1 0,0-1 0,0 1-1,-1-1 1,1 0 0,-1 0 0,-1 0 0,1-7 0,-1 10 117,0 0-1,0 0 1,-1 0 0,1 1-1,-1-1 1,1 0 0,-1 0-1,0 0 1,0 1 0,0-1-1,-1 1 1,1-1 0,-1 1 0,1-1-1,-1 1 1,0 0 0,0-1-1,0 1 1,0 0 0,0 1-1,0-1 1,0 0 0,-1 0-1,1 1 1,-1 0 0,1-1 0,-1 1-1,0 0 1,0 0 0,-5-1-1,4 1 27,0 1 1,0-1-1,0 1 0,0 0 0,0 0 0,0 0 0,0 0 0,0 1 0,0-1 1,0 1-1,0 0 0,0 1 0,0-1 0,0 0 0,1 1 0,-1 0 0,1 0 1,-1 0-1,1 1 0,-4 2 0,6-4-57,0 1 0,1-1-1,-1 0 1,0 1 0,0-1 0,1 0 0,-1 1 0,1-1-1,0 1 1,-1-1 0,1 1 0,0-1 0,0 1 0,0-1-1,0 1 1,0-1 0,0 1 0,1 1 0,-1-1-22,0-1-1,0 0-1,0-1 1,1 1 0,-1 0-1,0 0 1,1 0-1,-1 0 1,1-1-1,-1 1 1,1 0 0,-1 0-1,1-1 1,-1 1-1,1 0 1,0-1 0,-1 1-1,1-1 1,0 1-1,0-1 1,1 1-1,-1 1 22,7 3-2,-1-1 0,1 1 0,-1-1 0,1 0 0,0-1 0,0 0 0,1 0 0,-1-1 0,18 3 0,-17-3-15,25 4-95,68 5 0,-82-11-760,29-3 1,-35 1-1108,1 0 1,22-8 0,-18 4-1213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1056,'0'0'2062,"3"5"-1186,22 43 935,-14-25-659,21 31 0,-15-28-538,-12-18-322,1 1 0,0-1-1,0 0 1,0 0 0,1-1 0,0 1 0,1-2-1,13 11 1,-19-16 109,16-6-68,-18 5-322,1 0-1,0-1 1,0 1-1,0-1 1,-1 1-1,1 0 1,0-1-1,-1 1 1,1-1-1,0 0 1,-1 1-1,1-1 1,-1 1-1,1-1 1,-1 0-1,1 0 1,-1 1-1,1-1 1,-1 0-1,0 0 1,1-1-1,0 0 25,5-10 63,1-1 0,-2 0 0,0 0-1,-1 0 1,0-1 0,4-26 0,-2 10 22,-5 28-129,-1-1 1,0 1 0,0-1-1,0 1 1,0-1 0,0 1-1,-1-4 1,-1-7-544,-2-3-384,3 13 269,-1-2-710,-1 1-2313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0 916 980,'0'0'3190,"1"4"-2579,3 27 682,1 50 0,-3-32-602,9 43 466,-9-75-890,-2-16-249,0 0-1,0 0 1,1 0 0,-1 0-1,0-1 1,0 1 0,0 0-1,1 0 1,-1 0 0,0 0-1,1 0 1,-1 0-1,1-1 1,-1 1 0,1 0-1,-1 0 1,1-1 0,0 1-1,-1 0 1,1-1 0,0 1-1,0 0 1,0 0-1,0-1-1,0 0 0,0 0-1,0 0 1,0 0-1,0 0 1,0 0-1,0 0 1,0-1-1,0 1 1,0 0 0,-1 0-1,1-1 1,0 1-1,0 0 1,0-1-1,0 1 1,0-1-1,0 0 1,5-4 30,-1 1 1,1-1 0,-1 0-1,6-9 1,32-47 211,-26 36 66,26-30 0,-42 53-288,0 2-30,0-1 0,-1 1 1,1-1-1,-1 1 0,1 0 0,0-1 0,-1 1 0,1 0 0,0-1 0,-1 1 0,1 0 0,0 0 0,0 0 0,-1 0 0,1 0 0,0 0 0,0 0 0,-1 0 0,2 0 0,11 0 22,-7 1-14,0 0-1,0 0 0,0 0 1,0 1-1,-1 0 1,9 4-1,10 3-1,2-2-218,1-1-1,0-2 1,1-1 0,-1-1 0,1-1-1,-1-1 1,1-2 0,-1 0-1,42-11 1,-58 10 66,-1 0 0,-1-1 1,1-1-1,0 1 0,-1-1 0,0-1 0,0 0 0,-1 0 0,0-1 0,0 0 0,0 0 0,11-15 1,-11 11 44,0 0 1,0 0-1,-1-1 1,-1 0-1,0 0 1,0-1 0,-2 0-1,1 0 1,3-19-1,-7 25 130,0 1 0,-1-1-1,1 1 1,-1-1 0,-1 0-1,1 1 1,-1-1 0,0 1-1,-1-1 1,0 1 0,0 0-1,0 0 1,-5-9 0,5 11 27,0 0 1,-1 1-1,1-1 0,-1 1 1,0-1-1,0 1 0,0 0 1,0 1-1,-1-1 0,1 0 1,-1 1-1,0 0 0,0 0 1,0 0-1,0 0 0,0 1 1,0-1-1,0 1 0,0 0 1,-7-1-1,5 3 2,0 0 0,1 0 1,-1 0-1,0 0 0,1 1 0,-1 0 0,1 0 1,-1 0-1,1 1 0,0 0 0,0 0 0,0 0 0,0 1 1,1-1-1,-7 7 0,9-7-42,0-1 0,1 0 0,-1 1 0,0-1 0,1 1 1,-1-1-1,1 1 0,0 0 0,0-1 0,0 1 0,0 0 0,0 0 0,1 0 1,-1 0-1,1 0 0,0 0 0,0 0 0,0 0 0,0 0 0,0 0 0,1 0 1,-1 0-1,1-1 0,0 1 0,0 0 0,2 4 0,0-1-16,0-1 1,1 0-1,-1-1 1,1 1-1,0-1 0,0 1 1,0-1-1,1 0 0,0-1 1,-1 1-1,1-1 1,8 4-1,10 4-124,0-1 0,38 12-1,-48-18 38,0-1 0,1-1 0,-1 0 0,1-1 0,-1 0 0,23-2 0,-14-2-38,0 0 0,-1-1-1,1-1 1,-1-1 0,0-1 0,37-19 0,-46 20 109,-1-1 1,1-1 0,-2 0-1,1 0 1,-1-1-1,-1 0 1,1-1-1,-2 0 1,1 0-1,-1-1 1,-1 0 0,10-20-1,-5 3 185,-1 0-1,-1-1 0,-2 0 1,-1 0-1,-1-1 0,3-41 1,-6 7 498,-10-125-1,4 159-166,-1 0 0,-1 1 0,-2-1 1,-15-44-1,21 72-424,0 0 0,0 0-1,0 0 1,0 0 0,0 0 0,0 0 0,0 1 0,0-1 0,-1 0 0,1 1 0,-1-1 0,1 1 0,-1-1 0,0 1 0,-2-2 0,2 2 219,0 7-15,-4 10-158,0 1 0,2-1 1,0 1-1,0 0 0,2 1 0,0-1 1,1 0-1,2 18 0,1 2 72,1 0 0,16 70 1,-6-66-148,2-1 1,1 0-1,27 48 1,-31-65-194,-6-12-117,0 0 0,1 0 1,0-1-1,10 11 0,19 12-3879,-31-30 383,10 3 42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66 692 1144,'-7'0'676,"-1"0"0,1-1 0,0 0 0,0 0-1,0-1 1,-12-4 0,18 6-637,1-1 0,0 1 0,0 0 0,-1-1 0,1 1 0,0 0 0,0-1 1,-1 1-1,1 0 0,0-1 0,0 1 0,0 0 0,0-1 0,0 1 0,0 0 0,0-1 0,0 1 0,-1-1 0,1 1 0,0 0 0,1-1 0,-1 0 0,0-4 174,3-2 270,4-3-306,0 0 0,1 0 0,0 1 0,1 0 0,13-11 1,56-38 351,-41 31-366,257-164 693,-104 72-415,-106 65-230,64-45-963,-115 74-433,-14 7-2756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1536,'0'0'5249,"1"-4"-4879,10-37 1536,-10 35-1620,1-1 0,0 1 0,0 1 0,4-8 0,-3 7-123,-1 0 58,0 1-1,0 0 0,1 0 0,5-7 0,-1 0 31,-3 7-179,1 1 0,0-1-1,0 1 1,1 0 0,6-4-1,-4 3-26,1 1-1,-1 0 0,1 0 0,15-4 0,-22 8-38,-1-1-4,0 1 0,0 0 0,0-1 0,0 1 1,0 0-1,0 0 0,0-1 0,0 1 0,0 0 0,0 0 0,0 0 0,0 0 0,0 0 0,0 0 0,0 1 0,0-1 0,0 0 0,0 1 1,0-1-1,0 0 0,0 1 0,1 0 0,24 13 38,-22-10-35,-1 0 1,1 0-1,0 0 0,-1 0 1,0 1-1,0-1 0,0 1 1,0 0-1,-1 0 0,0 0 1,0 0-1,0 0 0,-1 0 1,0 1-1,1 5 0,1 11 64,-2 1 0,-1 30 0,0-27 45,0 2-44,1-1 0,6 40 0,-5-58-53,0 0 0,1 0 0,0 0 0,0 0 0,1 0 0,0-1 0,1 0 0,0 0-1,0 0 1,12 14 0,60 58 85,-75-78-97,-1 0 0,1 0 0,-1 0 0,0 0 0,1 0 1,-1 1-1,0-1 0,0 0 0,-1 1 0,1-1 1,0 0-1,-1 1 0,1-1 0,-1 1 0,0-1 0,0 1 1,0-1-1,0 1 0,0-1 0,0 1 0,-1-1 0,1 0 1,-1 1-1,0-1 0,0 1 0,0-1 0,-2 4 1,0 0-67,-1 0 1,0 0-1,0-1 1,0 0-1,-1 1 1,0-2-1,0 1 1,-10 7-1,11-9-286,0-1-1,0 1 1,-1-1-1,1 0 0,-1 0 1,-8 2-1,7-5-4168,-17-5 1690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1 864,'0'0'2006,"4"4"-1146,69 92 2323,-56-75-2802,2 0-1,0-1 0,39 30 1,-28-28-131,0-2 1,1-1 0,1-1 0,1-2-1,0-1 1,70 20 0,-93-33-204,0 0 1,1 0 0,0-1-1,-1-1 1,1 0 0,-1 0-1,12-2 1,-15 1 50,0-1 0,0 0-1,0 0 1,0 0 0,0-1 0,0 1-1,-1-2 1,1 1 0,-1-1 0,10-8-1,-15 11 177,2-1 7,11-17 514,-13 18 66,-1 7-712,-6 30 17,-1-1 0,-14 40 0,-9 45 59,13-34-120,-14 95-29,26-139-733,2-1 0,2 57 1,1-97 627,4 43-1897,3-16-2136,1-13 927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1908,'-3'0'1036,"1"0"-837,0 0 0,-1 0 0,1 1 0,0-1 0,0 1 0,0-1 0,0 1 1,0 0-1,0 0 0,0 0 0,0 0 0,0 0 0,0 0 0,0 1 0,1-1 1,-1 0-1,-1 3 0,-1 0 75,1 1 0,-1-1 0,1 1 0,1 0 0,-1 0 0,-3 9 0,0 6 314,0 0 0,-5 36 0,11-52-490,-3 14 142,1 0-1,1 0 1,1 0-1,1 0 1,0 0-1,4 19 0,-2-23-96,0-1 1,1 0-1,0-1 0,1 1 0,1-1 0,0 0 0,1 0 0,15 20 0,-17-25-149,1 0 1,0-1-1,0 0 0,1 0 0,0-1 1,0 0-1,0 0 0,0 0 1,1-1-1,0 0 0,0-1 1,0 1-1,0-2 0,0 1 1,1-1-1,14 2 0,-15-4-325,1 0-1,0 0 0,0 0 1,-1-1-1,1-1 0,-1 1 1,1-1-1,-1-1 0,0 0 1,12-5-1,12-9-2649,-6 1 35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1208,'0'0'5901,"3"7"-5397,3 7-252,0-1 0,0 0 0,2-1 0,8 13 0,21 23 295,44 62 432,-72-95-842,0 1 0,0 0 0,-1 0 0,-2 1 0,8 23 0,-12-33-94,-1 0 1,0 1-1,0-1 1,-1 0-1,1 0 1,-2 1-1,1-1 0,-1 0 1,-3 13-1,3-16-22,0 0 0,0 0 1,-1-1-1,0 1 0,1-1 0,-2 1 0,1-1 0,0 1 0,-1-1 0,1 0 0,-1 0 1,0 0-1,0-1 0,0 1 0,0-1 0,0 1 0,-1-1 0,-5 3 0,9-5-21,-1 0 6,0 1-1,0-1 0,-1 1 0,1-1 0,0 1 0,0-1 0,-1 0 0,1 0 0,0 1 0,-1-1 0,1 0 1,0 0-1,-1 0 0,1 0 0,0-1 0,-1 1 0,1 0 0,-1-1 0,-30-7 40,22 0-31,7 3 1,-2-1 1,1 1-1,1-1 1,-1-1-1,1 1 1,0 0-1,1-1 1,-1 0 0,2 0-1,-1 1 1,0-1-1,1 0 1,1 0-1,-1 0 1,1 0 0,0-1-1,1 1 1,1-9-1,0 5-293,0 1 1,1 0-1,0 0 0,7-16 1,-6 18-640,0 0 0,1 0 0,0 0 0,0 1 0,8-9 0,0 2-1564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1524,'0'0'2038,"4"-3"-1524,1-1-281,1 0-1,-1-1 0,0 1 0,0-1 1,0-1-1,-1 1 0,1-1 0,5-10 1,-6 8-12,-1 0 1,0 0 0,0-1 0,-1 1 0,0-1 0,0 0 0,-1 1 0,0-1 0,0 0 0,-2-15-1,1 22-158,0 0 1,-1 1-1,1-1 0,0 1 0,-1 0 0,1-1 0,-1 1 0,0-1 0,1 1 0,-1 0 0,0-1 0,0 1 0,0 0 0,0 0 0,0 0 0,0-1 0,0 1 0,0 0 0,-1 1 0,1-1 0,0 0 0,-1 0 0,1 0 0,0 1 0,-3-2 0,1 2 447,-1 2-376,0 1-95,2-2-24,0 0 1,1 0-1,-1 0 1,0 0-1,0 1 1,1-1-1,-1 1 1,1-1-1,0 1 1,-1 0-1,0 1 1,1 0 7,-1 0 1,1 0-1,0 0 1,1 1-1,-1-1 0,0 0 1,1 0-1,0 1 1,0-1-1,0 0 0,0 0 1,0 1-1,1-1 1,-1 0-1,1 0 0,0 1 1,2 4-1,0-1 4,0 0 0,1 0 0,-1 0 0,1 0 0,1-1 0,5 7-1,-6-9-24,-1 0 0,1 0-1,0-1 1,1 0-1,-1 1 1,1-2-1,-1 1 1,1 0 0,0-1-1,0 0 1,7 2-1,-4-2-65,1 0-1,-1-1 1,1 0-1,0 0 1,-1-1-1,14-1 1,-7-1-98,0-1-1,0 0 1,0-1 0,0 0-1,-1-1 1,0-1 0,22-12 0,-22 9 2,1-1 0,-1 0 1,-1-1-1,0-1 1,0 0-1,-1 0 0,-1-1 1,0-1-1,-1 0 1,16-30-1,-12 3 191,-13 38 27,-2-1 21,-2-10-4,3 10 69,-2 2-74,-7-7 6,7 7-1,0 1 2,0 1-63,0 0 1,0 0-1,0 1 0,0-1 1,0 0-1,0 1 1,0-1-1,1 1 0,-1 0 1,0-1-1,0 1 1,1 0-1,-1 0 0,0 0 1,1 0-1,-1 0 1,1 1-1,0-1 0,-1 0 1,1 1-1,0-1 1,0 1-1,-1-1 0,1 1 1,1 0-1,-3 3 1,1 0 3,-1 1 0,1 0 0,0 0 1,1 0-1,0 0 0,0 0 0,-1 8 1,2-11-17,0 1-54,2 13-68,-1-12-58,4 8-341,-4-11 200,-1-1 234,1-1 0,-1 0 0,0 1 0,1-1 0,-1 0 0,1 1 0,0-1 0,-1 0-1,1 1 1,-1-1 0,1 0 0,-1 0 0,1 0 0,0 0 0,-1 0 0,1 1 0,-1-1 0,1 0 0,0 0 0,-1 0 0,1-1 0,0 1 0,-1 0-1,1 0 1,-1 0 0,1 0 0,1-1 0,12-2-637,-9 2 370,-5 0 27,1 1 300,0 0 0,0 0 0,0-1 0,0 1 0,0-1 0,0 1 0,0-1 0,0 1 0,-1-1 0,1 1 0,1-2 0,-1 0-17,2 1-37,0 0 175,-2 1-49,0 0 0,0-1 0,1 1 0,-1 0-1,0 0 1,0 0 0,1 0 0,-1 0 0,0 1-1,0-1 1,0 0 0,1 0 0,-1 1 0,0-1-1,0 1 1,0-1 0,0 1 0,0 0 0,2 0-1,-1 1 111,0 0-12,6 4-83,1 0-1,-1 0 1,1-1-1,0 0 0,0-1 1,0 1-1,1-2 0,0 0 1,0 0-1,-1 0 1,1-2-1,1 1 0,-1-1 1,0 0-1,0-1 0,0-1 1,1 1-1,-1-1 1,15-4-1,-19 3-50,-1 0-1,1 0 1,-1 0-1,0 0 1,0-1 0,0 0-1,0 0 1,0 0 0,-1-1-1,1 1 1,-1-1-1,0 0 1,4-6 0,-3 4 54,-1-1 0,0 0 0,0 0 1,-1 0-1,1 0 0,-2-1 1,1 0-1,1-11 0,0-4 164,-2-1 0,-1 0-1,0 0 1,-2 1-1,-5-31 1,-1 9 720,-3 0 0,-27-80 0,36 123-884,1 1-1,0 0 1,-1 0 0,1 0 0,0 0-1,-1 0 1,0 0 0,1 0-1,-1 0 1,1 0 0,-1 0-1,0 0 1,-2-1 0,3 2-41,0 0 1,0 0-1,-1 0 1,1 0 0,0 0-1,0 0 1,-1 0-1,1 0 1,0 0-1,0 1 1,-1-1 0,1 0-1,0 0 1,0 0-1,-1 0 1,1 1-1,0-1 1,0 0-1,0 0 1,0 0 0,-1 1-1,1-1 1,0 0-1,0 0 1,0 1-1,0-1 1,0 0-1,0 1 1,0-1 0,-1 0-1,1 0 1,0 1-1,-5 30 324,5-23-308,0 0 0,0 0 1,1 0-1,0 0 0,4 13 0,0 5 24,1 6-63,2 0 1,2 0-1,1-1 1,16 34-1,-15-39-239,23 50-1140,-7-28-4062,-19-34 2317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2224,'1'-2'1309,"3"-8"3410,-9 16-3984,-8 8-284,1 1-1,1 0 0,-13 24 0,7-8 106,3 1 1,-20 60-1,29-75-393,1 0-1,1 0 1,1 0-1,0 0 1,1 0-1,1 0 1,3 32-1,-1-43-111,-1 1 0,1 0 0,1-1 0,-1 0 0,1 1-1,0-1 1,1 0 0,0-1 0,-1 1 0,2 0 0,-1-1-1,1 0 1,0 0 0,0-1 0,0 1 0,0-1 0,1 0 0,8 4-1,-9-5-7,0 0-1,1 0 0,-1-1 0,1 0 1,-1 0-1,1 0 0,0-1 1,0 0-1,0 0 0,0-1 0,0 1 1,0-1-1,0 0 0,0-1 1,0 0-1,-1 0 0,1 0 0,0 0 1,0-1-1,-1 0 0,7-3 0,-11 4-13,1 1 0,-1-1 0,1 0 0,-1 0 0,1 0 0,-1 0 0,0-1 0,1 1 0,-1 0-1,0 0 1,0-1 0,0 1 0,0-1 0,0 1 0,-1-1 0,1 1 0,0-1 0,-1 0-1,1 1 1,-1-1 0,1 0 0,-1 1 0,0-1 0,0 0 0,0 0 0,0-1 0,0-2 14,-1 1 0,0-1 0,0 1 1,-1 0-1,1 0 0,-1-1 0,-4-5 1,-2-4-13,-1 1 0,0 1 1,0 0-1,-2 0 0,1 1 1,-14-10-1,-15-12-2687,5 4-4257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12 214 904,'-12'-8'4167,"15"2"-3818,4-4-225,-1 1 0,2-1 0,-1 1-1,1 1 1,1-1 0,12-9 0,139-99-3075,-146 108 1623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1092,'0'0'541,"1"2"-38,1 0-314,-1 1 0,1-1 1,0 0-1,0 0 1,1 0-1,-1 0 1,0 0-1,1-1 1,-1 1-1,1-1 1,3 2-1,-4-2 90,3-3-40,0 1-173,-3 1-40,0 0 1,0-1-1,0 1 0,0-1 1,0 0-1,0 0 1,0 1-1,0-1 0,-1 0 1,3-2-1,6-3 55,-1 0 0,1 0 0,-1-1 0,-1-1 0,1 1 0,-1-1 0,7-10 0,-12 14-66,18-32 336,-20 34-235,0 0-1,0 0 1,0-1-1,0 1 1,-1-1-1,1 1 1,-1 0-1,0-1 1,0 1 0,0-1-1,0 1 1,0 0-1,-1-5 1,0 5 1000,-3 3-726,-13 3-17,16-4-345,0 1 0,1-1 0,-1 0 0,0 1 0,0-1 0,0 1 1,0-1-1,0 1 0,1-1 0,-1 1 0,0-1 0,1 1 0,-1 0 0,0-1 1,1 1-1,-1 0 0,1 0 0,-1 0 0,1-1 0,-1 3 0,-1 0 74,-4 3 36,1 0 0,0 1 0,1-1 0,-1 1 1,1 1-1,1-1 0,-1 0 0,1 1 1,-2 10-1,4-15-102,0 0 0,1 1 1,0-1-1,0 0 0,0 1 1,0-1-1,0 0 0,0 1 1,1-1-1,0 0 0,0 1 0,0-1 1,0 0-1,0 0 0,1 0 1,-1 0-1,1 0 0,0 0 1,0-1-1,0 1 0,0 0 1,0-1-1,0 0 0,1 1 1,3 2-1,3 1-10,0-1 0,1 0-1,-1 0 1,1-1 0,0 0 0,0-1 0,0 0 0,1 0-1,-1-1 1,1-1 0,-1 1 0,13-2 0,0 1-216,0-2-1,0-1 1,0-1 0,38-10 0,20-14-1523,-28 2-2812,-31 13 1878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62 1076,'0'0'678,"0"-2"-414,5-29 2346,-5 30-1681,1-1-646,-1 1-215,0 0 0,0 0 1,0 0-1,0 0 0,0 0 0,0 0 1,0 1-1,0-1 0,0 0 0,0 0 1,0 0-1,-1 0 0,1 0 0,0 1 1,-1-1-1,1 0 0,-1 0 0,1 0 1,-1 1-1,1-1 0,-1 0 0,1 1 1,-1-1-1,1 0 0,-1 1 0,0-1 1,0 1-1,1-1 0,-1 1 0,0-1 1,0 1-1,1 0 0,-1-1 0,-1 1 1,0-1 369,1 1-427,1 1 1,0-1 0,0 0-1,0 0 1,0 1 0,0-1-1,0 0 1,0 0 0,0 0-1,-1 1 1,1-1 0,0 0-1,0 0 1,0 0-1,0 1 1,-1-1 0,1 0-1,0 0 1,0 0 0,0 0-1,-1 0 1,1 0 0,0 1-1,0-1 1,-1 0 0,1 0-1,0 0 1,0 0-1,-1 0 1,1 0 0,-1 0 6,1 0 0,-1 0 0,0 0 0,1 1 0,-1-1 1,1 0-1,-1 0 0,1 1 0,-1-1 0,1 0 0,-1 1 0,1-1 1,0 0-1,-1 1 0,1-1 0,-1 1 0,1-1 0,0 1 0,-1-1 1,1 0-1,0 2 0,-2 2 81,1 0-1,0 0 1,1 0 0,-1 0 0,1 0-1,0 0 1,0 1 0,0-1 0,0 0-1,2 6 1,0 0 58,1-1-1,0 1 1,1-1 0,4 9-1,7 9 353,33 46 0,-23-43-258,-16-19-78,-1-1-1,15 24 1,-22-32-149,-1 0-1,1-1 1,0 1-1,0 0 1,-1 0 0,1 0-1,-1 0 1,0 0-1,0 0 1,0 0-1,0 3 1,0-4-17,0 1 1,-1-1 0,0 1-1,1-1 1,-1 1-1,0-1 1,0 0 0,1 1-1,-1-1 1,0 0-1,0 0 1,-1 1-1,1-1 1,0 0 0,0 0-1,0 0 1,-1 0-1,1-1 1,-1 1 0,1 0-1,-2 0 1,-32 13 130,17-10-504,5-2-626,0 2-1,-18 6 1,30-9-586,-14 2-3832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1468,'0'-2'1036,"-3"-11"7206,20 101-7139,4 0 0,47 120 0,10-38-242,-48-112-655,-16-29-684,-1-3-3832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13 397 1104,'-1'0'163,"0"-1"0,0 0 1,0 1-1,0-1 0,1 0 0,-1 0 0,0 0 1,0 1-1,1-1 0,-1 0 0,1 0 0,-1 0 1,0 0-1,1 0 0,0 0 0,-1-2 0,0 1 779,5-4-558,31-34 211,2 0 0,60-49 0,-63 59-435,157-128 698,-175 148-763,-16 9-67,1 0 0,0 1 0,0-1 0,-1 1-1,1-1 1,0 1 0,0 0 0,0-1 0,0 1 0,0 0 0,-1 0-1,1-1 1,0 1 0,0 0 0,0 0 0,0 0 0,1 0-1,1 3 51,-1 0 0,0 0 0,1 1-1,-1-1 1,0 0 0,-1 1 0,1-1-1,-1 1 1,2 5 0,6 39 351,-2-9-145,-1-19-149,0-1 0,1 0 0,15 27 0,-19-39-101,1 0 0,0-1 1,0 0-1,1 0 0,0 0 0,0 0 1,0-1-1,0 0 0,1 0 1,0 0-1,0-1 0,11 6 1,-14-9-21,-1 0 0,1 0 1,-1-1-1,1 1 0,0-1 0,-1 0 1,1 1-1,-1-1 0,1-1 1,0 1-1,-1 0 0,1-1 0,-1 1 1,1-1-1,2-1 0,-3 2-9,-1 0 0,0-1-1,0 0 1,1 1-1,-1-1 1,0 0-1,0 0 1,0 1 0,0-1-1,0 0 1,0 0-1,0 0 1,0 0-1,0-1 1,0 1 0,-1 0-1,1 0 1,0 0-1,-1-1 1,1 1 0,-1 0-1,0 0 1,1-1-1,-1 1 1,0 0-1,0-1 1,1 1 0,-1-1-1,0 1 1,-1 0-1,1-1 1,0 1-1,0 0 1,-1-1 0,1 1-1,-1-3 1,-1-1 1,0 0 1,0-1 0,0 1-1,-1 0 1,0 0 0,-5-8-1,1 5 4,-1 0 0,0 0 0,0 1 0,0 0 0,-1 1 0,0 0 0,-17-9 0,-2 2-1796,-39-12 1,44 17-1004,20 7 497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1656,'2'-2'329,"0"2"-1,-1-1 1,1 0-1,0 0 1,0 0-1,0 1 1,0-1-1,0 1 1,0 0-1,0-1 1,0 1-1,0 0 1,0 0-1,0 0 1,0 1 0,0-1-1,0 0 1,2 1-1,5 2 65,1 0-1,13 8 1,-13-7-64,27 13 232,-2 2 0,0 1 1,45 35-1,-70-48-407,0 2 0,-1-1 1,17 20-1,-23-25-167,-1 1-1,1 0 1,-1 0 0,1 0-1,-1 0 1,0 0 0,-1 1 0,1-1-1,-1 0 1,1 1 0,-2 0 0,1-1-1,0 6 1,-1-5-41,-1-1-1,1 0 1,-1 0 0,0 0-1,-1 0 1,1 0-1,-1 0 1,1-1 0,-1 1-1,0 0 1,-1-1-1,1 1 1,-1-1 0,1 0-1,-1 0 1,-5 4-1,1 0-32,0-1 0,-1-1 0,0 1 0,0-2 0,-16 9 0,18-10 23,-1-1-1,0 1 1,1-1 0,-1 0 0,0-1 0,0 0 0,-14 1 0,20-2 56,0 0 0,0 0 1,0 0-1,0 0 0,0 0 0,0-1 0,0 1 1,0 0-1,0 0 0,0-1 0,0 1 0,0-1 1,0 1-1,0-1 0,0 1 0,0-1 1,1 0-1,-1 1 0,0-1 0,0 0 0,0 0 1,1 1-1,-1-1 0,1 0 0,-1 0 0,1 0 1,-1 0-1,1 0 0,-1 0 0,1 0 1,0 0-1,-1 0 0,1 0 0,0 0 0,0 0 1,0-2-1,0-1-2,0-1 0,1 1 0,-1-1 0,1 1 0,0 0 0,3-5 0,-4 8 9,7-17-15,1 2 0,1-1-1,0 1 1,2 0 0,0 1-1,18-20 1,-28 33 14,75-84-350,140-123 0,-171 169 200,-43 39 129,-4 9-77,-7 27 88,-7 22-27,-15 109 0,31-157 34,0 0 1,0-1-1,2 17 1,-2-25 4,0 1 0,0-1 1,0 0-1,0 0 0,0 0 1,0 0-1,0 1 0,0-1 1,0 0-1,0 0 0,0 0 1,0 1-1,0-1 0,0 0 1,0 0-1,0 0 0,0 0 1,0 1-1,0-1 0,0 0 1,0 0-1,0 0 0,0 0 1,0 1-1,1-1 0,-1 0 1,0 0-1,0 0 0,0 0 1,0 0-1,0 1 0,1-1 1,-1 0-1,0 0 0,0 0 1,0 0-1,0 0 0,1 0 1,-1 0-1,0 0 0,0 0 1,0 0-1,0 0 0,1 0 1,-1 0-1,0 0 0,0 0 1,0 0-1,1 0 0,-1 0 1,0 0-1,0 0 0,0 0 1,0 0-1,1 0 0,-1 0 1,0 0-1,10-15 32,10-33 20,-18 42-51,38-104 108,-38 106-113,-3 4 4,1 0 1,0-1-1,0 1 0,0 0 1,0 0-1,0-1 1,0 1-1,0 0 0,0 0 1,1-1-1,-1 1 0,0 0 1,0 0-1,0-1 1,0 1-1,0 0 0,0 0 1,0-1-1,0 1 0,1 0 1,-1 0-1,0 0 1,0-1-1,0 1 0,0 0 1,1 0-1,-1 0 0,0 0 1,0 0-1,1-1 1,-1 1-1,0 0 0,0 0 1,1 0-1,-1 0 1,0 0-1,0 0 0,1 0 1,-1 0-1,0 0 0,0 0 1,1 0-1,-1 0 1,0 0-1,0 0 0,1 0 1,-1 0-1,0 0 0,1 0 1,3 3-5,3 3-5,1-1 0,-1 0 0,1-1 1,0 0-1,0 0 0,15 4 0,-11-7-29,1-2 0,-1 1 0,0-1 0,0-1 0,0 0 0,0-1-1,-1-1 1,1 1 0,-1-2 0,0 1 0,19-12 0,-19 10 28,0-1 1,-1-1-1,0 1 0,0-1 1,0-1-1,-1 0 1,-1 0-1,1-1 1,-2 0-1,1 0 0,7-16 1,-14 24 26,0-1 0,0 0 0,-1 1 0,1-1 1,-1 1-1,0-1 0,0 0 0,0 0 0,0-3 1,0 5-12,0-2 48,-3 2-10,2-1-37,-1 1 1,0 1-1,0-1 0,0 0 0,0 0 0,0 1 0,0-1 0,0 1 0,0-1 0,-1 1 0,1 0 0,0 0 0,0 0 0,0 0 0,0 1 0,0-1 0,0 0 0,0 1 0,0-1 0,0 1 0,0 0 0,0 0 0,-2 1 1,-4 2 6,-1 0 0,1 1 0,0 1 0,-9 7 0,9-6 3,0 0 1,0 1-1,-10 14 0,15-18-23,0 0 0,1 0 0,0 0 0,0 0 0,0 0 0,0 0 0,0 0 0,1 1 1,0-1-1,-1 7 0,2-9-40,1 1-80,4 8 86,-4-8 10,5-4 57,1 1 0,-1 1 0,0-1 0,0 1 0,-1 0 0,1 0 0,0 1 0,0 0 0,0 0 0,-1 0 0,1 1 0,-1 0-1,0 0 1,0 0 0,0 0 0,0 1 0,0 0 0,-1 0 0,0 0 0,6 8 0,17 23 150,-2 0 0,-1 2 0,-2 0-1,-2 2 1,22 58 0,1 39 107,-39-120-302,-1 1 0,-1 0 0,0 0 0,-1 0 0,-1 0 0,-2 19 0,0-21-262,-1-1 0,-7 25 0,8-34 146,0 0-1,0-1 0,0 1 0,-1 0 0,0 0 0,0-1 1,0 0-1,0 0 0,-1 0 0,-4 5 0,6-8 91,1 0 0,-1 0 0,1 0 0,-1 0 0,0-1 0,0 1 0,1 0 0,-1-1 0,0 1 0,0-1-1,-3 0 1,2 1-92,1-1-57,-2 0 55,1 0 111,1 0 0,-1-1 0,0 1 0,0-1 1,1 0-1,-1 0 0,0 0 0,1 0 0,-1 0 0,1-1 0,-1 1 0,1-1 0,0 1 0,0-1 0,-1 0 0,1 0 0,0 0 0,-3-4 0,1-1 15,1 0-1,-1-1 1,1 1-1,1-1 1,-1 0-1,1 1 0,1-1 1,-1 0-1,1 0 1,1 0-1,-1-1 1,2-8-1,1-6 24,1 1-1,0 0 0,8-24 1,57-173 51,-15 50 77,-50 158-119,5-13 57,-1 0 1,-1-1 0,-2 1-1,0-1 1,0-26 0,-4 45-51,0-4 114,-1 1 1,1-1-1,-2 1 1,-1-11-1,2 18-80,0 0 1,1 0-1,-1 0 0,0 0 1,0 0-1,0 0 1,0 0-1,0 0 0,-1 1 1,1-1-1,0 0 1,-1 1-1,0-1 0,1 1 1,-1 0-1,0-1 1,1 1-1,-1 0 0,0 0 1,0 0-1,0 0 0,-4-1 1,4 2 182,0 0-196,0 1 1,0-1-1,0 1 1,0 0-1,0 0 1,0 0-1,1 0 1,-1 0-1,0 0 1,1 1-1,-1-1 1,1 0 0,-1 1-1,1-1 1,0 1-1,0 0 1,0-1-1,-2 3 1,2 0 3,-1 0 1,1 0-1,0 0 0,0 0 1,0 0-1,0 0 1,1 0-1,0 7 1,0-1 10,1 0-1,0 0 1,1 0 0,0 0-1,0-1 1,8 18 0,-6-19-63,0-1 0,1 1 0,0-1 1,0 0-1,0 0 0,1 0 0,0-1 1,1 0-1,-1 0 0,1-1 1,0 0-1,1 0 0,-1 0 0,1-1 1,0 0-1,0-1 0,0 1 0,0-2 1,1 1-1,11 1 0,-5-1-513,1-1 0,-1-1 0,1-1 0,0 0 0,-1 0 0,1-2 0,-1 0 0,1-1 0,-1 0 0,25-10 0,-1-3-1923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95 328 1464,'-3'-8'6459,"-1"12"-6329,0-1-1,0 1 1,0 0-1,1 0 0,-1 0 1,1 1-1,0-1 1,-5 10-1,-2 11 139,0 1 0,2 1-1,0 0 1,2 0 0,1 0 0,1 0-1,2 1 1,0 32 0,2-58-216,2 0 12,-2-1-62,0-1 0,-1 0 0,1 0 0,0 0 1,0 1-1,0-1 0,0 0 0,0 0 0,0 0 0,0 0 0,0 1 0,0-1 0,0 0 1,1 0-1,-1 0 0,0 0 0,0 1 0,0-1 0,0 0 0,0 0 0,0 0 0,0 0 1,0 1-1,0-1 0,1 0 0,-1 0 0,0 0 0,0 0 0,0 0 0,0 0 0,0 0 1,1 1-1,-1-1 0,0 0 0,0 0 0,0 0 0,0 0 0,1 0 0,-1 0 0,0 0 1,0 0-1,0 0 0,0 0 0,1 0 0,-1 0 0,0 0 0,0 0 0,0 0 1,1 0-1,-1 0 0,0 0 0,0 0 0,0 0 0,0 0 0,1 0 0,-1-1 0,0 1 1,0 0-1,0 0 0,0 0 0,0 0 0,1-1 0,5-9 7,0-1-1,-1 1 0,0-2 1,-1 1-1,0 0 1,4-22-1,9-80 25,-12 72-24,19-192 215,-19 188-74,11-61 751,-15 104-791,0-1 38,-1 3-141,0 0 1,0-1-1,0 1 0,0 0 1,0 0-1,0 0 1,0-1-1,0 1 1,0 0-1,0 0 0,0-1 1,0 1-1,1 0 1,-1 0-1,0 0 0,0-1 1,0 1-1,0 0 1,0 0-1,0 0 1,0-1-1,1 1 0,-1 0 1,0 0-1,0 0 1,0 0-1,1 0 1,-1-1-1,0 1 0,0 0 1,0 0-1,1 0 1,-1 0-1,0 0 0,0 0 1,0 0-1,1 0 1,-1 0-1,0 0 1,0 0-1,1 0 0,-1 0 1,0 0-1,0 0 1,0 0-1,1 0 0,-1 0 1,0 0-1,0 0 1,0 0-1,1 1 1,11 20 97,-1 2 0,-1 0 0,-1 0 0,8 30 1,2 6-22,-4-16-207,46 119 506,-14-60-3253,-42-87-2055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12 566 1180,'-1'-2'128,"-1"1"0,1-2 1,0 1-1,0 0 0,0 0 0,0 0 0,0 0 1,1-1-1,-1 1 0,0 0 0,1-1 0,0 1 0,0 0 1,-1-1-1,2 1 0,-1-1 0,0 1 0,1-3 0,0 1-50,1 0 0,0 0 0,0 0 0,0 1 0,0-1 0,1 1-1,0-1 1,-1 1 0,1 0 0,4-3 0,51-44-326,3 2 1,78-46-1,-85 58-873,-14 8 169</inkml:trace>
  <inkml:trace contextRef="#ctx0" brushRef="#br0" timeOffset="1">712 1 1376,'0'0'2393,"-8"5"-1622,-17 15 175,1 1 1,-35 39-1,37-34-298,0 1-1,2 2 0,-23 41 0,33-49-335,0 1 0,1-1 1,1 2-1,1-1 0,-7 44 0,13-59-243,0-1 0,1 0 0,0 0 0,0 1 0,0-1 0,1 0 0,0 0-1,0 0 1,1 0 0,0 0 0,0 0 0,4 9 0,-4-11-112,0-1 0,1 0-1,-1 0 1,0 0 0,1 0 0,0 0 0,0 0-1,0-1 1,0 0 0,0 1 0,0-1 0,0 0-1,1 0 1,-1-1 0,1 1 0,0-1-1,-1 0 1,1 0 0,0 0 0,0 0 0,5 0-1,1-1-531,1-1-1,-1 1 0,1-2 1,-1 1-1,1-2 0,-1 1 0,0-2 1,0 1-1,17-9 0,8-6-2113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1880,'-3'0'986,"-2"1"-679,-1 0 0,1 1 0,-1 0 0,1 0 0,0 0 0,0 0 0,0 1 0,0 0 0,1 0 0,-1 0 0,1 1 0,0-1 0,-1 1 0,2 0 0,-1 0 0,0 1 0,1-1 0,0 1 0,-4 6 0,0 2-24,1 0 0,0 0-1,0 1 1,1 0 0,1 0-1,-3 20 1,5-21-121,0 0 0,1 0 0,0 0 0,1 0-1,1 1 1,0-1 0,1 0 0,0 0 0,5 16 0,-5-23-266,0-1-1,1 0 1,-1 1 0,1-1-1,0 0 1,0 0 0,1-1 0,-1 1-1,1-1 1,0 1 0,0-1-1,1-1 1,-1 1 0,1 0 0,0-1-1,0 0 1,0 0 0,0-1-1,0 1 1,1-1 0,-1 0-1,1 0 1,6 0 0,-7-1-497,1 0 0,0-1 1,0 0-1,-1 0 0,1 0 1,7-2-1,22-4-2023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 1040,'-1'-2'975,"1"1"-792,-1 0 0,1 0 0,-1 0 0,0 0 0,0 0 0,1 0 0,-1 0 0,0 1-1,0-1 1,0 0 0,0 1 0,0-1 0,0 0 0,0 1 0,0 0 0,0-1 0,0 1 0,0-1 0,0 1 0,0 0 0,-1 0 0,1 0 0,0 0 0,0-1 0,0 2 0,0-1 0,-1 0 0,-1 0 0,0 1 908,3-1-1063,0 0-1,0 1 1,0-1-1,0 1 1,0-1-1,-1 0 0,1 1 1,0-1-1,0 0 1,0 1-1,0-1 1,-1 0-1,1 1 1,0-1-1,0 0 1,-1 1-1,1-1 1,0 0-1,-1 0 1,1 0-1,0 1 1,-1-1-1,1 0 1,-1 0-1,-8 9 530,4 14 563,4-20-906,3 0-26,-1-1-180,0 0-1,0 0 1,0 0-1,0 0 1,1 0-1,-1-1 0,0 1 1,1 0-1,0-1 1,-1 0-1,1 1 1,0-1-1,0 0 1,0 1-1,0-1 0,0 0 1,4 1-1,1 0-97,0-1-1,1 0 0,10 1 1,-16-2 24,2-2-81,-4 2 135,1 0 1,-1 0 0,0 0-1,0 0 1,1 0-1,-1 0 1,0 0 0,0 0-1,1 0 1,-1 0-1,0 0 1,0 0 0,1 0-1,-1 0 1,0 0-1,0-1 1,1 1 0,-1 0-1,0 0 1,0 0-1,1 0 1,-1-1 0,0 1-1,0 0 1,0 0-1,0 0 1,1-1-1,-1 1 1,0 0 0,0 0-1,0-1 1,0 1-1,0 0 1,0 0 0,0-1-1,1 1 1,-1 0-1,0 0 1,0-1 0,0 1-1,0 0 1,0 0-1,0-1 1,0 1 0,0 0-1,-1 0 1,1-1-1,0 1 1,0 0 0,0 0-1,0-1 1,0 1-1,0 0 1,0 0 0,-1-1-1,-15-21-258,15 21 225,1 0 1,-1 0 0,0 0 0,1 0 0,-1 0 0,0 0 0,0 1 0,0-1-1,0 0 1,0 0 0,0 1 0,0-1 0,0 0 0,0 1 0,0-1-1,-3 0 1,-9-5-1210,-2-5-1937,6 4 1211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2076,'0'0'3003,"0"-3"-1685,1-2-882,0 0 0,0 0 0,1-1 0,-1 1 0,1 1 0,0-1 0,1 0 0,-1 0 0,1 1 0,0-1 0,0 1 0,0 0 1,5-4-1,8-8 312,33-26 0,-5 5-652,-42 35-719,1 0 0,-1-1-1,1 1 1,-1-1 0,0 0 0,3-6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0 471 912,'2'7'981,"-1"0"0,0 0 0,-1 0 1,0 12-1,0-12-642,0 3 221,0 0-1,1 0 1,0 0-1,1-1 1,3 15-1,-4-22-346,9 7 264,-7-8-517,-1-1 0,1 0 0,-1 1 0,1-1-1,-1 0 1,1-1 0,0 1 0,-1 0 0,1-1 0,-1 0-1,1 1 1,3-3 0,29-15-164,-27 13 102,35-25-32,-34 23 138,-7 6 7,19-10 27,26-9 7,-46 19-33,16 4 99,-15-1-74,20 36 173,-21-36-188,2 0 7,-3-2-26,0 1-1,1-1 1,-1 0 0,0 1 0,0-1-1,1 0 1,-1 1 0,0-1 0,0 0 0,1 0-1,-1 1 1,0-1 0,1 0 0,-1 0 0,0 1-1,1-1 1,-1 0 0,0 0 0,1 0-1,-1 0 1,0 0 0,1 0 0,0 1 0,6-3 1,-1 1 1,1-1 0,-1 0-1,0 0 1,1-1 0,-1 0 0,0 0-1,0 0 1,6-5 0,-1 1 2,1 0 0,17-6 0,-4 3-39,83-11 72,-98 18-41,0 0 0,-1-2 0,0 1 0,1-1 1,-1 0-1,-1-1 0,1 0 0,-1-1 0,0 1 1,-1-2-1,1 1 0,-2-1 0,1 0 0,-1 0 1,0-1-1,0 0 0,-1 0 0,-1 0 0,6-16 1,0-2 50,-1 0 1,-2-1-1,0 0 1,2-33-1,-5 26 145,5-74 1820,-11 97-1344,-2 19 54,-3 19-340,2 4-244,2 0 0,1 0 0,1 0 0,1 1 0,6 38 0,-2-23-686,1 2-3529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0 410 872,'0'0'1032,"15"-36"-596,2 20-64,1-2-48,15-10-48,3 0-24,5 2-32,2-2-16,2 1-16,2 0-84,-1-1-64,-1 3-72,2-2-96,-3 2-68,-2 0-276,-3 3-560,-3-1 168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1888,'-1'11'7120,"-10"62"-6627,-1-23-183,7-29-157,0 0 0,2 0 0,-2 30-1,5-50-141,0 0 1,0 0-1,0 1 0,0-1 0,1 0 0,-1 0 0,0 1 0,1-1 0,-1 0 1,1 0-1,-1 0 0,1 0 0,0 0 0,-1 0 0,1 0 0,0 0 0,0 0 1,1 1-1,-1 0 19,3-3-2,19-4 6,0-1 0,-1-2-1,0 0 1,28-15-1,-26 13-5,-17 6 7,0 1 0,0-1-1,0 0 1,-1 0 0,1 0-1,-1-1 1,-1 0 0,1 0-1,-1-1 1,0 0 0,0 0-1,6-8 1,9-29 1729,-19 42-938,0 8-752,41 277 334,-41-280-535,14 88-455,-3-34-6185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1644,'1'-1'93,"-1"1"0,0-1 0,0 0 0,0 1 0,0-1 1,0 1-1,1-1 0,-1 0 0,0 1 0,1-1 0,-1 1 0,0-1 0,1 1 0,-1-1 0,1 1 0,-1 0 0,1-1 0,-1 1 0,1-1 0,-1 1 1,1 0-1,-1-1 0,1 1 0,-1 0 0,1 0 0,-1-1 0,1 1 0,0 0 0,-1 0 0,1 0 0,0 0 0,-1 0 0,1 0 0,-1 0 0,1 0 0,0 0 1,0 0-243,2 0 619,1 1-51,8 4-151,141 52 1681,-129-50-1773,-1-1 1,2-1-1,-1-1 0,42 2 1,-61-7-105,-1 1 1,0 0-1,0-1 1,1 0-1,-1 0 0,0 0 1,0 0-1,0-1 1,0 0-1,0 1 0,-1-1 1,1-1-1,0 1 1,-1-1-1,6-5 1,-7 7 164,2-4-11,-3 3 82,-3 5 1568,-7 11-1819,1 0 0,1 1 0,0 0 0,-6 19 0,-21 77 141,12-37-93,-26 81-286,-53 303 0,88-347-1456,12-96-47,2 0-1,3 28 1,1-20-1125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17 239 1160,'0'0'836,"-1"-4"-114,0 0-540,0 0 1,1 1 0,-1-1-1,1 0 1,0 1 0,0-1 0,0 0-1,0 1 1,1-1 0,0 0-1,0 1 1,0-1 0,0 1 0,0-1-1,0 1 1,1 0 0,0-1 0,3-4-1,59-90 910,-59 91-1044,2-3-93,0 0 0,-1-1 0,7-13 0,-13 23-99,-5 4-1400,-3 1 1510,4-1 12,0-1 1,0 0-1,1 1 1,-1 0-1,-4 4 1,4-2 31,-1 0 0,1 1 1,0-1-1,0 1 0,1 0 0,-1 1 0,-3 11 1,-13 47 359,16-48-327,-6 21 213,3 0 0,1 0 0,-2 46 0,7-57-110,2 0 1,1 0-1,1 0 1,1 0-1,10 36 0,-11-55-100,-1-1 1,1 1-1,1 0 0,-1-1 0,1 0 0,8 11 0,-9-14-29,0 0 1,1-1-1,-1 0 0,1 0 1,-1 0-1,1 0 0,0 0 1,0-1-1,0 1 0,0-1 1,1 0-1,5 1 0,-9-2-31,0-1 0,0 1 0,1-1 0,-1 0-1,0 0 1,0 0 0,0 1 0,0-1-1,1 0 1,-1-1 0,0 1 0,0 0-1,0 0 1,1 0 0,1-1 0,6-2-285,-5 2-3,0 0 0,0-1-1,0 1 1,0-1 0,0 0-1,-1 0 1,1 0-1,-1 0 1,1-1 0,-1 1-1,3-4 1,1-3-1407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14 512 944,'-2'0'321,"-7"0"-16,6 0 949,4-4-1062,2-3-92,0 0-1,0 0 0,1 0 0,-1 0 1,2 1-1,4-7 0,133-184 2601,-142 197-2676,1-1 0,0 0 0,-1 0 0,1 0 0,0 1-1,0-1 1,0 1 0,-1-1 0,1 0 0,0 1 0,0 0 0,0-1-1,0 1 1,0-1 0,0 1 0,0 0 0,0 0 0,0-1 0,0 1-1,0 0 1,0 0 0,0 0 0,0 0 0,0 0 0,0 1 0,0-1 0,0 0-1,0 0 1,0 1 0,0-1 0,0 0 0,0 1 0,-1-1 0,1 1-1,0-1 1,0 1 0,0 0 0,1 0 0,2 3 35,0 0-1,0-1 1,0 2 0,0-1-1,3 6 1,20 31 498,40 86 0,-25-52-144,-42-74-404,1-1 1,-1 1 0,1 0-1,-1-1 1,1 1-1,-1 0 1,1-1-1,0 1 1,-1-1-1,1 1 1,0-1-1,-1 1 1,1-1 0,0 1-1,0-1 1,-1 0-1,1 0 1,0 1-1,0-1 1,-1 0-1,1 0 1,0 0 0,2 0-1,-2 0 2,1 0 0,0-1 0,-1 1 0,1-1 0,0 1 0,-1-1 0,1 0 0,-1 0-1,1 1 1,2-4 0,3-1 15,0-2 0,-1 1-1,9-11 1,-11 11 2,9-9 17,-9 9-43,1 1 1,0-1 0,0 1 0,0 0 0,1 0 0,0 0-1,6-3 1,-10 7-15,9 0 5,-7 1 6,-1 0 1,1 0-1,-1 0 1,0 0-1,1 1 1,-1-1-1,1 1 1,-1 0-1,7 2 1,14 7 13,1-1 1,37 8 0,-60-16-14,0 0-1,-1-1 1,1 0 0,0 1 0,-1-1 0,1 0-1,0 0 1,0 1 0,0-1 0,-1-1 0,1 1-1,0 0 1,0 0 0,2-1 0,1-1-2,0 1 2,1 0-1,-1 0 0,0 0 1,0-1-1,0 0 0,0 0 1,0 0-1,0-1 0,-1 0 1,1 1-1,-1-2 0,0 1 1,1 0-1,-1-1 0,3-4 1,-3 3 4,0-1 1,0 1-1,-1-1 1,0 0-1,0 0 0,-1 0 1,0 0-1,0 0 1,0 0-1,0-1 1,-1 1-1,0-10 1,-1 11-2,0-1 0,-1 1 0,0-1 0,0 1 0,-3-10 0,3 13-2,-1 2-7,2-1 5,-1 1 0,1 0 0,-1 0 0,1-1 0,-1 1 0,1 0 1,0 0-1,-1 0 0,1 0 0,-1-1 0,1 1 0,-1 0 0,1 0 0,-1 0 0,1 0 0,-1 0 0,1 0 0,-1 0 0,1 1 0,-1-1 0,1 0 0,-1 0 0,1 0 1,-1 0-1,1 1 0,-1-1 0,1 0 0,-1 0 0,0 1 0,-3 3-2,2-2 2,1-1-1,0 0 1,-1 1-1,1-1 0,0 1 1,0 0-1,0-1 1,0 1-1,0 0 1,1-1-1,-1 1 0,0 0 1,0 4-1,-1 2-161,0 0-1,1-1 1,0 2-1,1-1 0,0 0 1,0 0-1,1 0 1,-1 0-1,2 0 1,-1 0-1,1-1 1,5 12-1,-7-17-89,1 0-1,0 0 1,1-1 0,-1 1-1,0 0 1,0-1 0,1 1-1,-1-1 1,1 1 0,-1-1-1,1 0 1,0 0 0,-1 1-1,1-1 1,0 0 0,0-1-1,0 1 1,2 1 0,10 1 1836,-12-3-1819,1 0 78,-1 0 220,0 0 1,0 0 0,0 0 0,0-1-1,0 1 1,0-1 0,0 0 0,0 1-1,0-1 1,0 0 0,3-2-1,-2 1 1029,-3 1-1051,0 0 0,0 0 0,1 1 0,-1-1 0,0 0 0,1 0 0,-1 1 0,1-1 0,-1 0 0,1 1 0,-1-1 1,1 0-1,-1 1 0,1-1 0,0 1 0,-1-1 0,1 1 0,0-1 0,0 0 0,20-9 572,-18 8-622,4-1 28,0-1 1,0-1-1,-1 0 0,0 0 1,0 0-1,0 0 1,0-1-1,-1 0 0,0 0 1,0-1-1,-1 0 0,0 1 1,0-1-1,0-1 1,-1 1-1,5-15 0,-2 0-7,-1-1-1,0 0 1,-2 1-1,1-45 1,-7-83 143,1 140-92,2 9-58,0 1 0,0 0 0,-1 0 0,1 0-1,0 0 1,0 0 0,0 0 0,0 0 0,0 0-1,0 0 1,0 0 0,0 0 0,0 0 0,0 0-1,0 0 1,0-1 0,0 1 0,0 0 0,0 0-1,-1 0 1,1 0 0,0 0 0,0 0 0,0 0-1,0 0 1,0 0 0,0 0 0,0 0-1,0 0 1,0 0 0,0 0 0,-1 0 0,1 0-1,0 0 1,0 0 0,0 0 0,0 0 0,0 0-1,0 0 1,0 1 0,0-1 0,0 0 0,0 0-1,0 0 1,0 0 0,0 0 0,-1 0 0,1 0-1,0 0 1,0 0 0,0 0 0,0 0 0,0 0-1,0 0 1,0 0 0,0 1 0,0-1 0,0 0-1,0 0 1,0 0 0,0 0 0,0 0 0,0 0-1,0 0 1,0 0 0,0 0 0,0 0 0,0 1-1,-8 24 25,7-13-5,2 5-3,-1-6-14,0 1 0,2 0 0,-1 0 0,2-1 1,6 23-1,-7-29 29,1-1 1,-1 1-1,1 0 1,0 0-1,1-1 1,-1 0-1,1 0 1,0 0-1,0 0 1,0 0-1,0-1 1,8 5-1,7 4 135,37 15 1,-35-18-119,-13-5-15,-2-2 0,0 1 1,1 1-1,8 5 1,-14-8-28,1 1 0,-1-1 0,1 1 0,-1-1 0,0 1 0,1-1 0,-1 1 1,0 0-1,0-1 0,0 1 0,-1 0 0,1 0 0,0 0 0,-1 0 0,1-1 0,0 5 1,-1-4 21,-2 3-6,-1 1-23,-1 1-1,0-1 0,-1 0 1,1 0-1,-1 0 0,-10 9 1,-2-2-321,1 0 0,-1-2 0,-1 0 0,0-1 0,-31 12 0,46-21-809,0-1-831,-13 0 28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1436,'0'0'2575,"2"9"-1858,17 69 1024,44 119 0,-10-40-1061,-32-102-1527,-5-21-2686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 1236,'7'-7'251,"0"1"-1,-1-1 1,0 0 0,0 0-1,-1 0 1,0-1-1,0 0 1,5-13 0,-8 19-65,-1 0 0,0 0 0,-1 0 0,1-1 0,0 1 0,-1 0 0,1-1 0,-1 1 0,0-1 0,1 1 0,-1 0-1,-1-1 1,1 1 0,0-1 0,0 1 0,-1 0 0,1-1 0,-1 1 0,0 0 0,0-1 0,-2-3 0,-3 9 162,5-2-336,-3 1 73,0-1 0,1 2 0,-1-1 0,1 0 1,0 1-1,-1-1 0,1 1 0,0 0 0,0 0 0,1 0 0,-1 0 1,1 1-1,-3 3 0,3-1-1,-1 1 1,1-1-1,1 0 1,-1 1-1,1-1 1,0 0-1,1 1 1,0-1-1,0 1 1,0 0-1,1-1 0,-1 1 1,2-1-1,-1 0 1,5 12-1,-4-12-52,0-1-1,0 1 0,1-1 0,0 0 1,0 0-1,1 0 0,-1 0 0,1 0 1,0-1-1,0 1 0,1-1 0,-1 0 1,1 0-1,0-1 0,0 0 0,0 1 1,6 1-1,7 1-1,0-2-1,0 0 1,0 0-1,1-2 1,-1 0 0,1-1-1,34-3 1,-35 0-241,0 0 1,0-2 0,0 0 0,-1 0-1,25-11 1,-26 8-902,0 0 0,-1-2 0,16-11 0,-2-3-1348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1032,'-8'1'326,"1"1"0,-1 0 0,1 1 0,-1-1 0,1 2 0,0-1 0,0 1 0,0 0 0,1 0 0,-1 1 0,1 0 0,0 0 0,0 0-1,-9 13 1,7-9-65,1 1-1,0 0 1,0 1 0,1-1-1,1 1 1,-1 0-1,2 1 1,0-1-1,-3 13 1,5-16-150,1 0 1,0 1 0,1-1-1,0 0 1,0 0-1,1 0 1,0 0-1,0 0 1,1 0 0,4 13-1,3 1 166,1 0 1,16 25-1,1 3 133,-22-42-335,-4-6-42,1 0-1,-1 0 0,0 1 0,1-1 1,-1 0-1,0 1 0,-1-1 1,1 1-1,0-1 0,-1 1 1,1 0-1,-1-1 0,0 1 0,0 4 1,0-4-66,-1-1 1,0 0-1,0 0 1,0 0-1,0 0 1,0 0-1,0 0 1,-1 0-1,1 0 1,-3 2-1,-6-1-566,7-3 578,1 1-540,-3-2-621,-5 0-2220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0 150 940,'4'-1'902,"9"-2"-110,-9 2-126,-1-1-96,4-2-285,-1 0 0,1 0 0,-1-1 0,0 0 0,0 0 0,0 0 0,-1-1 0,1 0 0,-2 0 0,1 0-1,7-15 1,-11 19-202,0-1 0,0 1-1,0-1 1,-1 0-1,0 0 1,1 1 0,-1-1-1,0 0 1,0 0-1,0-2 1,-1-4 396,-2-6 116,3 15-536,0-1 0,0 1-1,0-1 1,0 1 0,-1-1 0,1 1 0,0-1-1,0 1 1,0 0 0,-1-1 0,1 1 0,0-1-1,-1 1 1,1 0 0,0-1 0,-1 1 0,1 0-1,0-1 1,-1 1 0,1 0 0,-1 0-1,1-1 1,-1 1 0,1 0 0,0 0 0,-1 0-1,1 0 1,-1-1 0,1 1 0,-1 0 0,1 0-1,-1 0 1,1 0 0,-2 0 0,-15 6 237,16-6-273,0 0-1,0 0 1,1 1 0,-1-1-1,0 1 1,0-1-1,0 0 1,0 1-1,1 0 1,-1-1-1,0 1 1,0-1-1,1 1 1,-1 0-1,1 0 1,-1-1-1,0 1 1,1 0 0,-1 0-1,1 1 1,-2 0 53,-2 6 28,1 0 1,-1-1-1,1 1 1,1 0-1,0 0 1,0 1 0,0-1-1,0 11 1,2-14-53,-1 1-23,0 0 0,1 1 0,0-1 0,1 0 0,-1 1 0,1-1 0,0 0 0,1 0 0,0 0 0,0 0 0,0 0 0,0 0 0,1-1 0,0 1 0,0-1 0,1 1 0,0-1 0,-1 0 0,8 6 0,-8-8-215,1 0 1,0 1 0,0-2 0,0 1-1,0 0 1,1-1 0,-1 0 0,1 0-1,-1 0 1,1-1 0,0 1 0,0-1-1,-1 0 1,1 0 0,0-1 0,0 0-1,0 0 1,0 0 0,0 0 0,0-1-1,0 1 1,-1-1 0,1-1 0,0 1-1,5-3 1,7-4-2595,-4 0 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1252,'-1'3'134,"-3"10"1039,0 1 1,-3 25-1,7-33-912,0-1 0,0 1-1,1-1 1,-1 1-1,1-1 1,0 1 0,1-1-1,-1 1 1,1-1 0,4 7-1,2 3 155,2-1-1,0 0 1,0 0-1,1-1 1,1 0-1,0-1 1,21 16-1,34 35 1065,-66-62-1413,1 1 0,-1 0-1,1-1 1,-1 1 0,0 0-1,0 0 1,0 0-1,0 0 1,0 0 0,0 0-1,0 0 1,-1 0 0,1 4-1,-1-5-40,0 1-1,0 0 0,-1 0 1,1-1-1,0 1 0,-1 0 0,1-1 1,-1 1-1,0-1 0,0 1 1,1-1-1,-1 1 0,0-1 1,0 1-1,-1-1 0,0 2 1,-4 3 21,0 0 1,-1 0 0,1-1 0,-1 1-1,-1-1 1,-14 7 0,0-2-1660,-27 8-1,40-15 632</inkml:trace>
  <inkml:trace contextRef="#ctx0" brushRef="#br0" timeOffset="1">538 200 2076,'8'-15'1647,"1"1"0,0 1 0,1-1 0,19-19 0,51-41 34,-70 66-1401,-8 6-565,0 0 1,-1-1-1,1 1 1,-1 0-1,1 0 1,-1-1-1,0 1 1,0-1-1,1-3 1,-1 5-118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1468,'0'0'3756,"2"8"-3278,14 28 550,38 60-1,-28-55-550,-10-17-155,0 0 0,-2 1 0,-1 0 1,17 50-1,-29-72-282,0 1-1,-1-1 1,1 0 0,-1 1 0,0-1 0,0 0-1,-1 1 1,1-1 0,-2 6 0,1-7-27,1 0 1,-1-1 0,1 1 0,-1 0 0,0-1 0,0 1 0,1-1-1,-1 1 1,0-1 0,0 1 0,-1-1 0,1 0 0,0 0 0,0 1 0,-1-1-1,1 0 1,-1 0 0,1 0 0,-1 0 0,1-1 0,-3 2 0,0-1 0,0 1 0,0-1 0,1-1 0,-1 1 0,0 0 0,0-1 1,0 0-1,0 0 0,0 0 0,0 0 0,0-1 0,0 0 0,0 0 1,1 0-1,-1 0 0,0 0 0,0-1 0,-5-2 0,6 1-6,-1 1-1,0-1 0,1 1 1,0-1-1,0 0 0,-1 0 0,2 0 1,-6-7-1,7 8-6,-1-1 0,1 1 0,0 0 0,0 0 0,0-1 0,0 1 0,0-1 0,1 1 0,-1-1 0,1 1 0,-1-1 0,1 1 0,0-1-1,0 1 1,0-1 0,1-4 0,3-10-398,1 1 0,1-1-1,0 1 1,2 1 0,-1-1 0,2 1-1,0 0 1,1 1 0,15-17-1,-12 16-1707,-5 2 21</inkml:trace>
  <inkml:trace contextRef="#ctx0" brushRef="#br0" timeOffset="1">273 26 856,'0'0'1618,"3"2"-1410,5 5 20,0 1 0,0-1 0,11 16 1,-10-12-317,1 0 0,13 12 0,-11-18-1207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1268,'2'-1'53,"30"-24"948,-30 24-813,15-6 916,-5 6-874,-9 0 213,0 3-224,8 2-1,-1 1 0,0 0 0,-1 1 0,1 0 0,-1 0 0,11 11 0,-19-15-179,16 14-650,-16-15 402,0 0-546</inkml:trace>
  <inkml:trace contextRef="#ctx0" brushRef="#br0" timeOffset="1">190 3 1764,'-2'-3'4071,"1"7"-2579,-3 17-633,-4 32-670,-5 21-1118,8-56-1923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1212,'0'0'4954,"7"2"-4637,49 19 548,62 33 0,-5-2 176,-65-35 150,-46-16-950,0-1 49,-1 0-254,-1 1-1,1-1 1,-1 0 0,1 0-1,0 0 1,-1 0 0,1 0 0,-1 0-1,1 0 1,0 0 0,-1 0-1,1 0 1,-1 0 0,1 0-1,0 0 1,-1 0 0,1-1-1,-1 1 1,2-1 0,0-1 2,0-1-1,0 1 1,0-1 0,0 0 0,-1 1 0,1-1-1,-1 0 1,0 0 0,0 0 0,0 0 0,0-1-1,0-4 1,7-51 150,5-33 18,-9 44-159,-3 31-323,-1 15 17,3-8-2352,-2 4-1025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1828,'1'0'116,"-1"-1"1,0 1-1,1 0 0,-1 0 0,0 0 1,1 0-1,-1-1 0,1 1 0,-1 0 1,0 0-1,1 0 0,-1 0 1,0 0-1,1 0 0,-1 0 0,1 0 1,-1 0-1,0 0 0,1 0 0,-1 0 1,0 1-1,1-1 0,-1 0 0,0 0 1,1 0-1,-1 0 0,0 1 0,1-1 1,-1 0-1,0 0 0,1 0 0,-1 1 1,0-1-1,1 1 0,13 31 727,-1 1-1,-2 0 0,-1 1 1,9 53-1,-19-84-1057,1 8-162,-1 0-3920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13 900,'0'0'1144,"-10"-12"416,11 57-2952</inkml:trace>
  <inkml:trace contextRef="#ctx0" brushRef="#br0" timeOffset="1">356 231 1696,'0'0'2187,"0"4"-1207,1 14 227,-1 0-1,-4 23 1,2-23-694,1-1-1,0 1 1,3 28 0,2-21 162,11 41 1,-13-59-622,1 0 0,-1-1 0,1 1 0,1-1 0,-1 1 0,1-1-1,0 0 1,1 0 0,-1-1 0,8 8 0,-8-11-589,0 0-1,0 0 1,0-1 0,0 1 0,0-1 0,1 0-1,-1 0 1,0 0 0,0-1 0,1 1-1,6-1 1,-7 0-2164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1400,'0'0'1297,"3"-1"-728,4-1-333,0-1-1,0-1 1,0 1-1,0-1 1,-1 0-1,1-1 1,-1 0-1,0 0 1,-1 0-1,1 0 0,-1-1 1,0 0-1,-1 0 1,1 0-1,-1-1 1,5-11-1,-8 17-194,0 0-1,-1 0 0,1 0 0,-1 0 0,0 0 1,1 0-1,-1-1 0,0 1 0,0 0 1,1 0-1,-1 0 0,0-1 0,0-1 0,-1-2 307,1 2-220,-1-1-1,-1 0 0,1 1 1,0-1-1,-1 1 0,0-1 0,0 1 1,0 0-1,-2-4 0,3 7-97,1-1 0,-1 1 0,1-1 0,0 0 0,-1 1 0,1-1 1,-1 1-1,1 0 0,-1-1 0,0 1 0,1-1 0,-1 1 0,1 0 0,-1-1 0,0 1 0,1 0 0,-1 0 0,-1-1 0,0 1 71,0-2 242,-3 3 13,2 0-275,0-1 0,-1 1 0,1 0 0,0 0 0,0 0 0,0 1-1,-1-1 1,1 1 0,1-1 0,-1 1 0,0 0 0,0 0 0,1 1 0,-1-1 0,-2 3 0,0 2 12,0 1 0,1-1 0,-1 1 1,1 0-1,1 0 0,-1 0 0,2 0 1,-1 1-1,1-1 0,0 1 0,1 0 1,0 0-1,0-1 0,1 1 0,0 0 1,1 0-1,0 0 0,0-1 0,1 1 1,0 0-1,0-1 0,7 15 0,-7-19-69,0-1 1,0 0-1,0 1 0,1-1 0,0 0 0,-1 0 0,1 0 1,0-1-1,1 1 0,-1-1 0,0 1 0,1-1 0,-1 0 0,1 0 1,0-1-1,0 1 0,-1-1 0,1 0 0,0 0 0,0 0 1,0 0-1,6-1 0,1 1-33,0-1 1,0 0-1,-1-1 1,1 0-1,0 0 1,0-1-1,13-5 1,-14 3-300,1 0-1,-1-1 1,-1 0 0,1-1-1,-1 0 1,0 0-1,0-1 1,11-11 0,-6 3-2234,22-29 0,-14 14-519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9 271 1268,'-1'-3'431,"-1"1"0,1-1 0,0 0-1,0 0 1,1 0 0,-1 0 0,0 0 0,1 0-1,0 0 1,-1 0 0,1 0 0,1 0 0,-1 0 0,0 1-1,1-1 1,-1 0 0,1 0 0,2-6 0,1 2-308,0 0 1,1 0 0,0 0-1,0 0 1,8-7-1,1-2 366,4-6-236,31-34 328,-42 49-517,-3 4-23,0-1 0,-1 1 0,0-1 0,1 0 0,-1 0 0,-1 0 0,1 0 1,0-1-1,-1 1 0,0-1 0,3-8 0,-5 11-50,-6 6-77,-4 4 83,1 0 0,0 1 0,0 0 0,1 1 0,0 0 0,1 0 0,-9 16 0,3-2 3,1 0 0,1 1-1,1 0 1,1 1 0,2 0 0,0 0 0,2 1 0,1 0 0,1 0 0,1 0 0,3 42-1,0-60 11,1-1-1,-1 0 0,1 0 0,1 0 1,-1 0-1,1-1 0,1 1 0,0-1 1,0 1-1,0-1 0,10 11 0,-11-13-57,2-1 1,-1 1-1,0-1 0,1 0 0,0-1 0,0 1 0,0-1 0,0 0 0,0 0 0,1-1 0,0 1 0,-1-1 0,1 0 0,0-1 0,0 1 0,10 0 0,-9-2-564,0 1 0,0-2 0,0 1 0,0-1 1,0 0-1,0 0 0,0-1 0,7-2 0,0-3-1931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0 495 1012,'71'-80'2467,"-59"64"-657,16-29 0,-27 43-1508,-1 2-265,0 0 1,0-1 0,0 1 0,0 0-1,0-1 1,0 1 0,0 0 0,0 0 0,1-1-1,-1 1 1,0 0 0,0 0 0,0-1-1,0 1 1,0 0 0,1 0 0,-1-1-1,0 1 1,0 0 0,1 0 0,-1 0-1,0 0 1,0-1 0,0 1 0,1 0 0,-1 0-1,0 0 1,1 0 0,-1 0 0,0 0-1,0 0 1,1 0 0,-1-1 0,0 1-1,1 0 1,-1 0 0,0 0 0,0 1-1,1-1 1,-1 0 0,0 0 0,1 0-1,-1 0 1,0 0 0,0 0 0,1 0 0,9 12 218,-1 0 0,16 26 0,-23-33-211,1-1-1,-1 1 1,1-1-1,0 0 0,0 0 1,1-1-1,-1 1 1,8 6-1,-9-9 9,0-1-14,2-1-23,0 0 1,-1 0 0,0 0-1,1 0 1,-1 0-1,1-1 1,-1 1 0,0-1-1,0 0 1,0 0 0,5-4-1,36-34 571,-28 24-273,-14 15-250,12-8 94,-11 9-114,7 0-1,-8 0-14,2 1 3,18 7 12,21 11 1,-22-9-289,0-1 0,23 7 0,-32-14 58,1 1 0,1-2 1,-1 0-1,0 0 0,0-1 0,0-1 0,0 0 0,0-1 0,23-5 1,-27 4 74,1 0 0,-1 0 0,0-1 0,0 0 0,0-1 1,-1 0-1,1 0 0,-1-1 0,0 0 0,-1 0 0,0-1 0,0 0 1,11-13-1,-16 16 144,0 0 1,1 0 0,-1 0-1,-1-1 1,1 1 0,-1-1-1,1 1 1,0-9-1,-2 10 124,-2 0 18,2 1-176,-1 1 43,1-1-1,-1 1 1,1-1 0,-1 1-1,0-1 1,1 1 0,-1 0-1,0-1 1,0 1 0,0 0-1,0 0 1,0 0 0,0-1-1,-1 1 1,1 0 0,0 1-1,0-1 1,-1 0 0,1 0-1,-1 0 1,1 1 0,-1-1-1,1 1 1,-3-1 0,-2 1 26,-1 1 1,1 0-1,0 0 1,-1 1 0,1 0-1,0 0 1,0 0 0,0 1-1,0 0 1,0 0 0,1 0-1,-1 1 1,1 0 0,0 0-1,0 0 1,0 1-1,1-1 1,0 1 0,-1 0-1,2 1 1,-6 8 0,7-10-71,1 0 1,0 0 0,0 1 0,0-1 0,0 1-1,1-1 1,-1 0 0,1 1 0,0-1 0,1 1-1,-1-1 1,1 1 0,0-1 0,0 1-1,0-1 1,3 7 0,-3-10-112,-1-1 80,0 0 0,0 1 0,0-1 1,0 0-1,0 1 0,0-1 0,0 0 1,0 1-1,0-1 0,0 0 0,0 0 1,0 1-1,1-1 0,-1 0 0,0 1 1,0-1-1,0 0 0,1 0 0,-1 1 0,0-1 1,0 0-1,1 0 0,-1 1 0,0-1 1,0 0-1,1 0 0,-1 0 0,0 0 1,1 1-1,-1-1 0,0 0 0,1 0 1,-1 0-1,0 0 0,1 0 0,-1 0 1,0 0-1,1 0 0,-1 0 0,0 0 1,1 0-1,-1 0 0,0 0 0,1 0 1,-1 0-1,0 0 0,0-1 0,1 1 0,-1 0 1,0 0-1,1 0 0,6-6-59,-1 1 1,0 0-1,0-1 0,-1 0 0,0-1 0,0 1 1,0-1-1,-1 0 0,7-15 0,-2-1 31,-1-1 0,-1 0 0,-1-1 0,-1 1 0,-1-1-1,-2 0 1,0 0 0,-4-48 0,-8 23 562,10 48-449,-1-1 0,0 1 0,0 0-1,0 0 1,0 0 0,0 0-1,-1 0 1,1 0 0,0 0 0,-1 1-1,0-1 1,1 0 0,-4-2-1,3 3 237,-2 4-155,1 0-104,0 0 1,-1 0-1,1 0 0,0 1 0,1-1 1,-1 1-1,1 0 0,-1 0 0,1 0 0,0 0 1,1 0-1,-1 0 0,1 1 0,0-1 0,0 0 1,-1 6-1,2 0 0,0 1-1,0 0 1,1-1-1,0 1 1,1-1 0,0 1-1,1-1 1,0 0 0,1 0-1,8 18 1,-9-23-52,0 1-1,0-1 1,0 0 0,1 0-1,0 0 1,0-1 0,0 1-1,0-1 1,1 0 0,0 0-1,0 0 1,0-1 0,0 0-1,0 0 1,1 0 0,-1-1 0,1 0-1,0 0 1,11 3 0,-5-5-14,0 1 0,0-2 0,0 0 0,0 0 0,0-1 1,22-6-1,8-2 67,-39 10-6,1 0 0,-1 0 0,1 0 0,-1 0 0,1 1 0,-1-1 0,1 1 0,-1 0-1,0 0 1,1 0 0,-1 0 0,5 4 0,0-1 59,-1 1 0,1 0 0,8 9 1,-4-3 19,0 1 1,-1 1-1,-1 0 1,0 1 0,13 23-1,-3 1 60,13 40-1,-17-35-54,-2 0 0,-1 1 0,7 59 0,-17-77-670,-2 35 0,-1-53 235,1-7 157,-1 1 1,-1-1-1,1 1 0,0-1 1,0 0-1,0 1 1,-1-1-1,1 1 0,-1-1 1,1 0-1,-2 2 0,1-3 142,0 0 0,-1 0-1,1 0 1,0 0-1,-1 0 1,1-1 0,0 1-1,0 0 1,-1-1 0,1 1-1,0-1 1,-3 0-1,2-1-28,2 2 50,-1 0 0,1 0-1,-1 0 1,1 0-1,-1 0 1,1 0 0,0-1-1,-1 1 1,1 0-1,0 0 1,-1 0 0,1-1-1,0 1 1,-1 0-1,1-1 1,0 1 0,-1 0-1,1-1 1,0 1-1,0 0 1,-1-1 0,-19-29 46,0 0 0,2-1 0,-18-43 1,26 49 175,1 0 0,1 0 0,1-1 0,1 0 0,-4-38 0,10 53-131,0 1 0,1-1-1,0 0 1,1 0 0,0 1-1,0-1 1,1 1 0,1 0-1,-1 0 1,2 0 0,-1 0-1,9-11 1,-8 12-32,1 1 0,0 0 0,1 0 0,-1 1 0,1 0 0,1 0-1,0 0 1,0 1 0,0 0 0,0 1 0,1 0 0,0 0 0,11-4 0,-19 9-44,0 0 1,0 0-1,0-1 0,0 1 0,1 0 1,-1 0-1,0 0 0,0 0 1,0 1-1,0-1 0,0 0 0,0 0 1,1 1-1,-1-1 0,0 1 1,0-1-1,0 1 0,0-1 0,0 1 1,0-1-1,0 1 0,-1 0 1,1 0-1,0-1 0,0 1 0,0 0 1,-1 0-1,1 0 0,1 2 1,-1-1 3,1 1 1,-1 0 0,0 0 0,1-1 0,-1 1-1,0 0 1,-1 0 0,1 0 0,0 0 0,-1 5-1,0 3 12,-1 1-1,-1-1 1,0 0-1,0 0 1,-7 19 0,-28 55-960,10-26-4099,22-46 2734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1892,'0'0'2087,"-3"8"-1188,-5 12-229,0 1-1,2 0 0,1 0 0,-4 34 0,8-45-490,0 0 1,0 1-1,2-1 1,-1 0-1,1 0 0,0 1 1,1-1-1,1 0 1,-1 0-1,2-1 0,-1 1 1,9 16-1,-11-24-148,0 0 1,1 0-1,-1-1 0,0 1 0,1 0 0,-1 0 1,1-1-1,0 1 0,-1-1 0,1 1 0,0-1 0,0 0 1,0 1-1,0-1 0,0 0 0,0-1 0,0 1 1,1 0-1,-1 0 0,0-1 0,0 0 0,0 1 0,1-1 1,3 0-1,-2-1-7,0 1 0,-1-1 0,1-1 0,0 1 0,0 0 1,-1-1-1,1 0 0,-1 0 0,0 0 0,1 0 0,-1-1 0,0 1 0,0-1 1,2-2-1,-1 0-7,0 1-1,-1-1 1,0 0 0,0 0 0,0 0 0,0 0-1,-1 0 1,0-1 0,0 1 0,0-1 0,0 0-1,-1 1 1,0-1 0,-1 0 0,1 0 0,-1 0 0,0 1-1,-2-13 1,1 12-4,0-1-1,-1 1 1,1-1-1,-2 1 1,1-1 0,-1 1-1,0 0 1,0 0-1,0 0 1,-1 1 0,0-1-1,0 1 1,0 0-1,-1 0 1,0 0 0,-7-5-1,5 5-50,5 3 4,-1-1 0,0 1 0,0 0 0,0 0 1,0 0-1,-1 0 0,1 1 0,0-1 0,-1 1 0,1 0 0,-1 0 0,1 0 0,-5 0 0,-7 1-358,11 0-121,2 1-140,1-1 202,-5 2 598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1572,'1'-1'126,"-1"1"-1,0 0 0,1-1 1,-1 1-1,1 0 1,-1 0-1,0-1 0,1 1 1,-1 0-1,1 0 1,-1 0-1,1 0 0,-1-1 1,1 1-1,-1 0 1,0 0-1,1 0 0,-1 0 1,1 0-1,-1 0 1,1 0-1,-1 0 0,1 1 1,-1-1-1,1 0 1,-1 0-1,0 0 0,1 0 1,-1 1-1,1-1 1,-1 0-1,1 0 0,-1 1 1,1-1-1,1 15 4060,-2-9-5320,2 37 2255,2 32 132,-3-67-1134,0-1 0,1 0 0,0 0 0,0 0 0,1 0 0,0-1 0,6 12 0,-8-17-101,-1 0-1,1 0 1,0 0-1,0 0 0,0 0 1,0-1-1,-1 1 1,1 0-1,0 0 1,0-1-1,1 1 1,-1-1-1,0 1 1,0-1-1,0 1 1,0-1-1,0 0 1,0 0-1,1 1 1,-1-1-1,0 0 1,1 0-1,22-5 140,-20 4-128,0 0 15,12-4 86,-2-1-23,-2-3-55,-4 3-42,6-8 11,-12 12-13,-1 0 0,0 0 0,1 1 0,-1-1 0,1 1 0,-1 0 0,1-1 0,0 1 0,-1 0 0,3-1 0,-2-14 39,-2 12-14,-1-10 5,0 11 703,2 12-699,0 27-1,-1-28-4,0-7-29,-1 0 0,1 0 0,0 0 0,0 0 1,0-1-1,0 1 0,0 0 0,0 0 0,0 0 0,0-1 1,0 1-1,0 0 0,0 0 0,1 0 0,-1 0 0,0-1 1,1 1-1,-1 0 0,0 0 0,2 0 0,1 11 160,3-16-152,114-105 25,-116 107-42,5-3 6,-9 5-5,1-1 0,-1 1 1,1 0-1,-1 0 0,1-1 1,-1 1-1,1 0 1,-1 0-1,1 0 0,-1 0 1,1 0-1,-1 0 0,1 0 1,0-1-1,-1 1 0,1 1 1,-1-1-1,1 0 1,-1 0-1,1 0 0,0 0 1,8 1 23,-7 1-28,23 29-11,-20-24 21,1 0 0,-1 0 0,2 0 0,-1-1 0,1 0-1,8 6 1,-13-11-12,0 1-1,0-1 1,0 0-1,1 0 0,-1-1 1,1 1-1,-1 0 1,1-1-1,-1 1 1,1-1-1,-1 0 0,1 0 1,-1 0-1,1 0 1,-1 0-1,1-1 1,-1 1-1,1-1 0,-1 0 1,0 1-1,1-1 1,-1 0-1,0 0 1,4-3-1,-2 1-10,1 0 0,-1 0-1,0-1 1,1 0 0,-2 0 0,1 0 0,0-1-1,-1 1 1,5-9 0,2-7-2,-1-1 1,-1 0-1,0 0 1,-2-1-1,-1 0 1,4-28-1,5-137-39,-14 176 55,-2-154-2,0 48 2403,-2 159-2186,3-33-174,0 1 0,0-1-1,1 15 1,3 5 37,0 0 1,2 0-1,1 0 1,13 35-1,-11-42-859,1-1 0,14 24 0,-11-22-2816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1504,'0'4'314,"1"1"0,-1 0 0,1-1 0,0 1 0,0 0 0,0-1 0,1 1 0,0-1-1,-1 0 1,2 1 0,-1-1 0,0 0 0,1 0 0,0-1 0,0 1 0,0 0 0,0-1 0,1 0 0,3 3 0,10 8 330,0-1 1,34 18-1,-51-30-620,37 19 722,-18-11-54,-1 2 0,33 24 0,-50-34-664,0 0 0,-1-1-1,1 1 1,0 0-1,0 0 1,-1-1-1,1 1 1,-1 0 0,1 0-1,-1 0 1,1 0-1,-1 0 1,0 0-1,1 0 1,-1 0 0,0 0-1,0 0 1,1 0-1,-1 0 1,0 0-1,0 0 1,0 0 0,0 0-1,-1 0 1,1 0-1,0 0 1,0 0-1,-1 0 1,1 0-1,0 0 1,-1 0 0,1 0-1,-1-1 1,1 1-1,-1 0 1,0 0-1,1 0 1,-1 0 0,-1 1-1,-3 3 27,-1 0 0,0-1 0,0 1-1,-8 4 1,8-5-5,-13 7-237,1 0 0,-41 15 0,18-13-6506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703 432 836,'0'0'1572,"-2"-2"-885,-9-4 2224,16 2-2478,18-11-10,1 1 1,41-17 0,14-7 70,-16 5-373,-41 23-788,0-1 0,-1 0 0,-1-2 0,0 0 1,35-33-1,-38 28-1165</inkml:trace>
  <inkml:trace contextRef="#ctx0" brushRef="#br0" timeOffset="1">14 0 1880,'0'0'2064,"-14"3"1093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1832,'1'-3'864,"33"-133"3848,-30 120-4343,-1 1 0,1-17 0,-1 3 348,3-34 2621,-3 69-3278,3 3-28,-1-1-1,1 0 1,0 0 0,1 0 0,0-1 0,0 0-1,1-1 1,0 1 0,15 8 0,-19-13-17,1 0 0,-1 0 0,0-1 1,1 1-1,0-1 0,4 0 0,-5 0-5,-2-1 17,2-1-10,10-4-4,-11 4-5,-3 0-7,0 1 0,0-1 0,0 1 0,0-1-1,1 1 1,-1-1 0,0 1 0,0-1 0,0 1-1,1-1 1,-1 1 0,0 0 0,1-1 0,-1 1 0,0-1-1,1 1 1,-1 0 0,0-1 0,1 1 0,7-9 15,-6 5-8,25-43 203,-27 45-73,6-13 310,-4 16-447,-1 0 1,0-1 0,0 1 0,0-1 0,0 0 0,1 1 0,-1-1-1,0 0 1,0 0 0,1 0 0,-1 0 0,2 0 0,-1 0 2,2 1 24,-1-2 0,4-1-25,-1 0 0,1 0 0,-1-1 0,0 0 0,0 0 0,6-5 0,7-3 11,-10 7-12,0 0-1,1 1 1,-1 0 0,1 0-1,16-2 1,3 2-4,-23 4 0,-2 1 1,30 5 2,-33-7-1,0 0 0,-1 0-1,1 0 1,0 0 0,-1 1 0,1-1 0,0 0 0,-1 0-1,1 1 1,-1-1 0,1 0 0,-1 1 0,1-1-1,0 1 1,-1-1 0,0 1 0,1-1 0,-1 1 0,1 0-1,7 7-24,-6-6-71,0 0 1,0-1-1,0 1 1,-1 0-1,1 0 0,0 1 1,-1-1-1,0 0 1,1 0-1,-1 1 1,0-1-1,0 1 1,-1-1-1,2 5 1,-2-4-311,0-1 0,0 0 0,0 0 0,0 0 1,0 0-1,-1 0 0,1 0 0,-1 0 0,1 0 1,-1 0-1,0 0 0,0 0 0,0 0 0,-2 3 1,-6 5-2538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1044,'-2'-18'2076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1096,'3'4'1040,"22"35"271,2-1 1,2-1-1,1-2 0,37 34 0,-55-58-998,1-1-1,0 0 0,0-1 1,29 15-1,-41-24-286,0 1 0,0-1 0,0 0 1,1 0-1,-1 0 0,0 0 0,0 0 0,0 0 0,1 0 0,-1 0 0,0-1 0,0 1 0,0 0 0,0-1 0,0 1 0,0-1 0,0 1 0,1-1 0,-1 0 0,-1 1 1,1-1-1,0 0 0,0 0 0,0 0 0,0 1 0,0-1 0,0-2 0,17-24 337,-14 17-311,-1 0 0,0 0 0,0 0 0,-1 0 0,1-17 0,0-52 104,-3 65-127,-3-28-207,-1 0 1,-2 1-1,-11-41 1,15 64-1305,2 16 3,0-2-1048,0-13 33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32 460 900,'-5'41'2156,"1"-22"-774,2 1 0,0-1 1,2 32-1,0-49-1062,1 2-29,0 14-26,0-13-24,-1 2 8,-1-4-81,1-6 861,-18-149-727,16 134-217,1-1 0,1 1 0,1-1 0,0 1 0,1 0 0,7-28 0,-8 45-76,-1 1 0,0-1 0,1 0 0,-1 0 0,1 0 0,0 0 0,-1 1 0,1-1 0,0 0-1,-1 0 1,1 1 0,0-1 0,0 1 0,-1-1 0,1 1 0,0-1 0,0 1 0,0-1 0,0 1 0,0 0 0,0-1 0,0 1 0,0 0 0,-1 0 0,3-1 0,-3 1-7,2 0 40,2 1-11,16 8 33,0 0 1,28 18-1,-25-14-21,45 20 0,-60-30-30,1 0 0,-1 0 1,12 1-1,-17-4-8,-1 0 0,1 0-1,0 0 1,0 0 0,0 0 0,-1 0 0,1-1-1,0 0 1,-1 1 0,1-1 0,0 0-1,4-3 1,-5 3-3,-1-1 0,1 1 0,-1-1 0,1 1 0,-1-1 1,0 0-1,0 0 0,1 0 0,-1 0 0,-1 0 0,1 0 0,0 0 0,0 0 0,-1 0 0,1 0 0,-1-3 0,5-33 1,-5 36-3,0-21 3,0-1-1,-2 0 1,-7-34 0,-22-67 23,-3 34-2758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147 672 1064,'1'-14'476,"0"4"98,0-1 0,-1 1-1,-2-14 1,2 21-406,-1-1 0,0 1-1,0 0 1,0 0 0,0 0-1,0 0 1,-1 0 0,1 0-1,-1 0 1,0 0 0,0 0-1,0 1 1,0-1 0,-4-3 0,4 5-73,0 0 0,-1-1 1,1 1-1,0 0 0,0 0 1,-1 0-1,1 0 0,0 1 1,-1-1-1,1 0 1,-1 1-1,1 0 0,-1 0 1,1 0-1,-1 0 0,1 0 1,-1 0-1,1 1 0,-1-1 1,1 1-1,-4 1 1,2-1-6,0 0 1,0 1 0,0 0 0,1 0 0,-1 0 0,0 0 0,1 0 0,0 1-1,-1 0 1,-4 6 0,5-6-57,1 0-1,0 0 1,0 0-1,0 0 1,0 1-1,0-1 1,1 1-1,0-1 1,-1 1-1,1 0 1,1-1-1,-1 1 1,1 0 0,-1 0-1,1 0 1,0-1-1,0 1 1,1 0-1,-1 0 1,1 0-1,0-1 1,0 1-1,0 0 1,0-1-1,1 1 1,-1-1-1,1 1 1,4 5-1,-1-2-77,1 0 0,0-1 0,0 1 0,1-1 0,0-1 0,0 1 0,0-1-1,0 0 1,1-1 0,0 0 0,15 6 0,-11-6-38,0 0 1,0-1-1,1 0 1,-1-1-1,1 0 1,0-1-1,0-1 1,0 0-1,-1-1 1,1 0-1,0-1 1,24-6-1,-27 4 47,0 0 0,1 0 0,-2-1 1,1 0-1,0 0 0,-1-1 0,0-1 0,-1 1 0,1-1 0,-1-1 0,-1 0 0,1 0 0,-1 0 1,-1-1-1,10-16 0,-5 6 68,-1-1 1,-2 0-1,0-1 1,-1 0-1,-1 0 1,4-26-1,19-174 892,-26 170-100,-2-1 0,-8-69 0,4 89 2103,0 45-2640,-3 11-107,1 1 1,2 0-1,-2 46 1,8-24 22,1 0 1,3-1-1,1 0 1,25 76 0,14-13-1028,-36-84 251,11 13-1771,-12-21-3069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1092,'40'-34'1648,"74"-46"-1,53-19-156,-146 87-1348,122-64 729,101-61-253,-241 134-1212,1 0 0,0 0 1,-1 0-1,0 0 0,5-6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1220,'0'0'1203,"3"-4"-731,20-20 427,0 0-1,41-31 1,-50 39-411,-13 14-811,0 1 0,1-1 0,-1 0 0,0 1 0,0 0 0,1-1 0,-1 1 0,4-2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1176,'0'0'4026,"0"4"-3904,1 8-18,0-8 47,-5 9 131,4-10-115,0-1-112,0 1 1,1-1 0,0 1-1,0-1 1,0 1-1,0-1 1,0 1-1,0-1 1,0 0-1,1 0 1,-1 1-1,1-1 1,0 0-1,0-1 1,3 5 0,35 24 507,-37-28-550,46 25 417,-35-20-232,-1 1 1,22 15-1,-33-22-164,0 1 0,0 1-1,0-1 1,-1 0 0,1 0-1,0 1 1,-1-1 0,1 1-1,1 3 1,-3-5-25,1 1 0,-1-1 0,1 1 0,-1-1 0,0 0 0,0 1 0,0-1 0,1 1 0,-1-1 0,-1 1 0,1-1 0,0 1 0,0-1 0,0 0 0,-1 1 0,1-1 0,-1 1 0,1-1 0,-1 0 0,0 1 0,-1 1 0,2-2-9,-5 6 11,0-1 0,0 0 0,0 0 0,-1 0 0,0 0 0,0-1 0,0 0 0,-1 0 0,-11 6 0,4-5-971,0-1-1,-17 4 1,28-9-932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1432,'0'0'1349,"6"4"-783,105 83 1393,-73-55-1349,57 38-1,-79-60-454,43 24 556,-57-33-515,12 0 246,-11 0-44,-1-3-218,10-6 20,-10 6 3,0-1 9,15-34 1640,-16 35-1314,-2 10-438,-64 371 580,17-128-1048,18 2-3305,28-216 1089,0-6 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11 248 1804,'0'0'1817,"-2"-2"-1022,-3-8 2498,4 7-2742,-1-7-40,1 7 1339,1-13-1047,0 12-415,1 1-6,3-11 97,1 1-1,0 0 1,0 1 0,1-1 0,12-16 0,-10 18-238,0 0 0,1 1 0,0 0 0,1 0 0,14-10 0,-4 3 36,-18 15-209,1 1-3,25-9 70,-25 9-107,11 1 31,-11 0 8,0 2-33,-1-1-28,0 0-1,0 0-1,0 1 1,0-1-1,0 0 1,-1 1-1,1-1 1,0 1-1,-1-1 1,1 1 0,-1 0-1,1-1 1,-1 1-1,0 0 1,0 0-1,0 0 1,0 0-1,0 0 1,0 0-1,0 3 1,1 10 11,-1 0 1,-1 0-1,0 0 0,-1 0 1,0 0-1,-7 26 0,4-19 9,-3 41 1,8-58-23,-1 0 0,1 0 1,0-1-1,0 1 0,0 0 1,1-1-1,0 1 0,0-1 1,0 0-1,0 0 0,0 0 1,1 0-1,0 0 1,0 0-1,6 5 0,3 3 14,2 0 1,25 16-1,-31-22-20,2 1 20,1 0-14,-1 0-1,0 0 0,-1 1 0,1 0 1,13 17-1,-22-24 35,-3 1-34,-1-1 0,1 1-1,0-1 1,0 1 0,0 0 0,0 0-1,-1 2 1,1-2-9,0 0-1,0 0 1,0-1-1,0 1 1,0 0-1,0-1 1,0 1-1,-5 1 1,-9 4-302,0-2 1,-30 7 0,38-10-349,-1-1-1,1 0 1,0 0-1,-1-1 1,1 0-1,-1 0 1,-11-3-1,14 1-2972,-13-5 34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0 125 836,'0'0'2769,"3"11"-2021,89 324 3989,-84-306-4030,-7-25-438,-1-2-18,-36-141 1368,23 89-1451,-13-89-1,25 136-142,3 0-1,6-8-3,-7 9-3,4 3-7,28 15 18,0 1 0,48 33 0,2 1 7,-43-29 105,-38-25-123,7-9-4,-8 5 9,-4-6 27,0 1 0,-9-20 0,-6-5 71,-42-66 1,28 51-29,8 17-92,22 32-131,-3-1 347,1 2-1948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1 370 844,'0'0'3290,"4"-2"-2883,2-1-203,0-1 1,0 1-1,0-1 0,-1-1 1,1 1-1,-1-1 1,0 0-1,0 0 0,5-9 1,-7 8-112,0 0 0,-1 0 0,0 0 0,0-1 0,0 1 0,-1-1 0,0 1 0,0-1 0,-1-12 0,0 15 51,-1 0 23,-2-10-53,2 14-66,1-1 0,0 0-1,0 0 1,-1 0 0,1 1 0,0-1 0,-1 0-1,1 0 1,-1 1 0,1-1 0,-1 0-1,1 1 1,-1-1 0,1 0 0,-1 1 0,0-1-1,1 1 1,-1-1 0,0 1 0,1 0-1,-1-1 1,0 1 0,-1-1 0,-11 0 192,10 1-7,1 3-3,-2 3-156,1-1 1,0 1 0,0 0 0,1 0 0,0 0 0,0 0 0,0 0 0,1 0 0,0 0-1,0 1 1,0-1 0,1 1 0,0-1 0,0 0 0,2 10 0,-1-8-24,1 1 0,0-1 0,0 0 0,1 0 1,0 0-1,1 0 0,-1 0 0,1-1 0,1 1 0,0-1 1,10 12-1,-7-11-2,1 1 0,0-1 0,0-1 0,1 0 0,0 0 0,0-1 0,16 7 0,-22-12-82,0 0 0,0 0 0,0 0 0,1-1 1,-1 0-1,0 0 0,0 0 0,1 0 0,-1 0 0,7-3 0,-7 3 8,1-1-60,0 0-1,0 0 1,0 0 0,-1-1 0,1 0-1,-1 0 1,1 0 0,-1 0-1,0-1 1,0 1 0,0-1-1,0 0 1,5-6 0,-4 4-19,0-1 0,-1 0 0,0 0-1,0 0 1,0-1 0,-1 1 0,0-1 0,2-8 0,1-6-78,-1-1 0,-1 1 0,-1-1 0,0-40-1,-11-108 67,3 105 888,5 62 381,1 14-1019,8 29 80,17 52 0,36 90-496,-48-130-1419,-14-50 1490,1-1 0,-1 0 0,0 0 0,1 0 0,-1 1 0,0-1 0,0 0 0,0 0-1,0 1 1,0-1 0,0 0 0,0 0 0,-1 3 0,1 0-523,0 0-1566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53 382 1004,'-5'-2'237,"1"0"0,-1-1 0,1 1 0,0-1 0,0 0 0,0-1 0,0 1 0,0-1 0,1 1 0,0-1 0,-4-6 0,5 8 111,2-2-38,0-11-27,0 11-48,4-2-14,9-13-29,1 1 0,1 0 0,1 1 0,34-29-1,85-55 367,-55 43 169,-58 43-217,-20 13-360,12-8 506,-12 9-432,-2 1-205,0-1-1,1 1 0,-1 0 0,0 0 0,0 0 0,0 0 1,1-1-1,-1 1 0,0 0 0,0 0 0,1 0 1,-1 0-1,0 0 0,0 0 0,1 0 0,-1 0 1,0 0-1,0 0 0,1 0 0,-1 0 0,0 0 1,1 0-1,-1 0 0,0 0 0,0 0 0,1 0 0,-1 0 1,0 0-1,0 0 0,1 0 0,-1 0 0,0 1 1,0-1-1,1 0 0,-1 0 0,0 0 0,0 0 1,0 1-1,1-1 0,-1 0 0,0 0 0,0 0 0,0 1 1,0-1-1,0 0 0,1 1 0,22 92 988,3 11-290,-21-87-577,1 0 0,1-1 0,1 0 0,9 15-1,-16-29-129,3 0-64,-3-2 43,-1 0 0,0 0 0,1 1 0,-1-1 0,0 0 0,1 0 0,-1 0 0,0 0 0,1 0 0,-1 0 0,1 1 0,-1-1 0,0 0 0,1 0 1,-1 0-1,1 0 0,-1 0 0,0 0 0,1-1 0,-1 1 0,0 0 0,1 0 0,-1 0 0,1 0 0,-1 0 0,0-1 0,1 1 0,-1 0 0,0 0 1,1 0-1,-1-1 0,1 0 0,12-10-37,-10 8-3,-1-1-13,-1 1 1,1 0-1,0 0 0,-1 0 0,6-5 0,48 12-2,-16 0 78,-34-4-10,1 0 1,0-1-1,0 0 1,-1 0-1,1 0 1,0 0-1,-1-1 1,1 0-1,-1-1 0,0 1 1,0-1-1,0 0 1,9-6-1,-5-2 13,-6 7 17,0-1-1,-1 1 1,1-1 0,-1 0 0,0 0 0,-1 0 0,1 0-1,-1 0 1,0 0 0,0 0 0,0 0 0,-1 0 0,0-1-1,0 1 1,0 0 0,-1 0 0,0-1 0,-2-8 0,-1 1 91,0-1 1,-2 1-1,1 0 1,-2 0 0,-13-20-1,19 30-200,-1 1-126,-5-5 364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1536,'1'3'822,"32"61"2326,-27-53-2794,1 0 0,0-1 1,1 0-1,13 13 0,-16-18-210,0-1-1,0 0 0,1-1 1,-1 1-1,1-1 0,-1 0 1,1 0-1,0-1 0,12 3 1,-16-4 553,0-4-538,8-10-10,-8 10 121,-5-3-152,-3-4-53,1 1 1,-2 0 0,1 0 0,-1 1 0,-1 0-1,1 0 1,-2 1 0,1 0 0,-12-8 0,18 14-123,-1 0-105,-10-3-97,10 3-114,-12 3-771,11-1-173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1572,'2'-16'919,"-2"13"-102,2 1-97,2-1-507,-1 0 1,1 1 0,0 0 0,0 0-1,0 0 1,0 0 0,0 1 0,0 0-1,1 0 1,-1 0 0,0 0 0,1 0-1,-1 1 1,1 0 0,-1 0 0,1 0-1,8 2 1,0 0 8,1 1 0,0 0 0,-1 1 0,25 11 0,-29-11-116,0 1-1,0 0 1,0 1-1,-1 0 1,0 1-1,0 0 0,0 0 1,7 9-1,-13-14-83,-1 1 0,1-1 0,-1 0 0,0 1 0,0-1 0,0 1 0,0-1 0,0 1 0,0-1 0,-1 1 0,1 0 0,-1-1 0,0 1 0,0 0 0,0 0 0,0-1 0,0 1 0,0 0 0,-1-1 0,0 1 0,1 0 0,-3 3 0,2-3-5,-1 1-1,1-1 0,-1 1 0,-1-1 0,1 0 0,0 0 1,-1 0-1,1 0 0,-1-1 0,0 1 0,0-1 0,0 1 1,0-1-1,-5 3 0,7-5-14,1 0 0,-1 1 0,0-1 0,0 0 0,1 0 0,-1 1 1,0-1-1,1 0 0,-1 0 0,0 0 0,0 0 0,1 0 0,-1 0 0,0 0 0,0 0 0,1 0 0,-1-1 1,0 1-1,0 0 0,-8-2 14,8 2-15,0-1 0,0 1 0,0-1 0,0 1 0,0-1 0,0 1 1,0-1-1,0 1 0,1-1 0,-1 0 0,0 0 0,-1-1 0,1 2 1,-2-2 5,2-1-2,1-2-46,-1 0-1,0 0 1,1 0-1,0 0 1,0 0-1,0 0 1,1 0-1,0 0 1,0 0 0,0 1-1,3-10 1,26-57-752,-30 71 791,25-54-350,-4-2 0,18-64 0,-32 103 517,0 1 1259,-5 25-1222,11 51 172,5 66 1,-8 78 106,-8-138-999,-2-62 292,0-1 0,0 1 0,0-1 0,1 1 0,0-1 0,0 0 0,0 1 0,0-1 0,2 4 0,-2-5-375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157 206 4304,'4'-28'13,"2"1"0,0 0 0,2 0 0,1 1 0,14-27 0,-16 40 284,-4 11-243,-2-1 1484,-8 13-1387,-52 57 136,-97 82 1710,154-148-1145,69 6-555,-27-2-216,-11-1 0,13 0 0,-20-4-35,0-1 1,23-4 0,-41 4-34,0-1 0,0 0 0,0 0 0,0 0 0,-1-1 0,1 1-1,-1-1 1,0 1 0,1-1 0,-1 0 0,-1-1 0,5-5 0,20-29 675,-26 36-536,1-1-17,-2 2-113,0 1 0,1-1-1,-1 0 1,1 0 0,-1 0 0,1 0 0,0 1-1,-1-1 1,1 0 0,0 1 0,-1-1 0,1 0-1,0 1 1,0-1 0,0 1 0,0-1 0,-1 1-1,1 0 1,0-1 0,0 1 0,0 0 0,0 0-1,0-1 1,0 1 0,0 0 0,0 0 0,0 0-1,1 0 1,2 1 5,-1 1 1,1-1-1,-1 1 0,1 0 0,-1-1 1,0 1-1,0 1 0,4 3 0,29 23 118,12 11-1432,-20-19-3916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29 952,'-11'-17'1640,"-2"6"796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1504,'90'222'7165,"-63"-161"-5950,-26-59-964,3 5-120,-4-7-119,0 0-1,0 0 0,1 1 0,-1-1 1,0 0-1,0 0 0,0 0 0,0 1 1,0-1-1,1 0 0,-1 0 1,0 0-1,0 0 0,0 0 0,1 0 1,-1 0-1,0 1 0,0-1 1,1 0-1,-1 0 0,0 0 0,0 0 1,0 0-1,1 0 0,-1 0 0,0 0 1,0 0-1,1 0 0,-1 0 1,0 0-1,0 0 0,0 0 0,1-1 1,-1 1-1,0 0 0,0 0 0,0 0 1,1 0-1,-1 0 0,0 0 1,0-1-1,0 1 0,1 0 0,-1 0 1,8-11-10,0-1 29,0 1 0,1 0 0,1 1 1,0 0-1,0 0 0,13-9 0,-21 18-27,14-3-19,-13 4 22,1 0-4,25 6 13,-23-5-13,3 1-122,-1 0 0,1 0 0,0-1-1,-1 0 1,1-1 0,0 1-1,0-2 1,13-1 0,-13 0-6,0 0 0,0 0 0,0-1 0,0-1 1,0 1-1,-1-1 0,0-1 0,1 1 0,-2-1 0,1-1 0,-1 0 1,1 0-1,-2 0 0,8-8 0,-12 11 84,-1 1-1,1-1 1,-1 1 0,0-1-1,0 0 1,0 1-1,0-1 1,0 0 0,0 0-1,-1 0 1,1-5-1,-9 12 56,-24 12-2,20-8-6,10-3-5,2-3 2,-2 0 1461,10-1-1317,27 1 12,-29-1-106,-1 1 0,1-1 0,-1 1-1,1 1 1,-1-1 0,0 1 0,1 0 0,-1 0 0,-1 1 0,1-1 0,0 1 0,-1 0-1,0 0 1,7 9 0,3 4 30,-1 0 0,-1 0-1,0 1 1,-2 1 0,12 26 0,32 101 198,-50-130-251,0 0 0,0 1-1,-2-1 1,2 20 0,-4-28-18,0-1 0,0 1 0,-1 0 0,0 0 0,0-1 0,-1 1 0,1 0 0,-2-1 0,1 0 0,-8 14 0,9-19-7,0-1 0,0 1 0,-1 0-1,1 0 1,-1-1 0,0 1 0,1-1 0,-1 1 0,0-1 0,0 0-1,0 0 1,0 0 0,0 0 0,0 0 0,0 0 0,0-1 0,-4 2 0,2-2 8,0 1 0,-1-1 0,1 0 0,0 0 0,0 0 0,-1 0 0,-7-3 0,5 1 19,0-1-1,0-1 0,0 1 1,0-1-1,0-1 1,1 1-1,0-1 1,0 0-1,0 0 1,0-1-1,1 0 0,0 0 1,0 0-1,1 0 1,-1-1-1,-3-8 1,5 7-11,0 0 1,0 0 0,1 0 0,0 0-1,0-1 1,1 1 0,0-1 0,0 1-1,1-1 1,0 1 0,1-1-1,0 1 1,3-14 0,0 7-3,0 1 1,1 0-1,0-1 0,1 2 1,1-1-1,14-23 0,1 7-264,2 1-1,0 0 0,44-38 1,42-18-4721,-66 55 2073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1984,'-3'0'1123,"-2"0"-626,0 0 0,0 1 1,0 0-1,0 0 0,0 0 0,1 1 1,-1-1-1,-4 4 0,3-2-334,1 1 0,0-1 0,1 1 0,-1 1 0,1-1 0,0 1 0,0 0 0,0-1 0,1 2 0,-5 7 0,1-2 17,-5 10 137,0 2 1,1-1 0,2 1-1,0 1 1,-7 30 0,-18 124 625,27-119-572,0 80-1,12 61-233,2-114-633,-3-51-434,-1 1 1,-2-1-1,-4 38 0,0-44-1895,-1-3 35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27 602 1548,'-6'-18'738,"1"1"1,0-2-1,1 1 0,1-1 0,-1-26 1,4 37-582,1-1 1,-1 0 0,1 0 0,1 0 0,-1 0 0,1 1 0,1-1 0,0 1 0,0 0 0,1-1 0,0 1 0,0 1 0,10-14 0,7-4 20,1 1 0,50-41 0,61-32-575,22-13-322,-153 108 838,0 1-1,0-1 1,0 1-1,0 0 1,1 0-1,-1 0 0,1 0 1,-1 0-1,1 0 1,4 0-1,-5 4 148,25 55 669,-20-41-762,1 0 0,1 0 0,12 18 0,-16-28-156,0 0 1,0-1-1,1 1 0,0-1 1,0 0-1,1-1 1,-1 0-1,1 0 0,0 0 1,1-1-1,-1 0 1,1 0-1,0 0 0,0-1 1,11 2-1,-16-4-21,0-1-1,0 0 1,0 0 0,0 0-1,0 0 1,-1-1 0,1 1-1,0-1 1,0 0 0,0 1 0,4-4-1,-5 4 9,-1-1-1,0 1-1,-1 0 1,1-1 0,0 1-1,-1 0 1,1-1 0,-1 1-1,1-1 1,-1 1 0,1-1-1,-1 1 1,1-1-1,-1 1 1,1-1 0,-1 1-1,0-1 1,1 0 0,-1 1-1,0-1 1,1 0 0,-1 1-1,0-1 1,0 0 0,1-1 11,-1 2-6,0-1 0,1 0-1,-1 0 1,0 0 0,1 1 0,-1-1 0,0 0-1,0 0 1,0 0 0,0 0 0,0 1-1,0-1 1,0 0 0,0 0 0,0 0 0,0 0-1,-1 1 1,1-1 0,0 0 0,-1-1 0,1 1 17,0-1-11,0 0-1,-1 0 0,1 1 0,0-1 0,-1 0 0,1 0 0,-1 0 0,0 1 1,0-1-1,1 0 0,-1 1 0,0-1 0,-2-1 0,-1-3 22,0-2 19,-1 0 0,-1 0-1,1 1 1,-1 0 0,0 0 0,-1 0-1,-10-9 1,-6 0-33,-26-16-1,4 3-1684,43 28 103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23 2092,'0'0'2918,"-1"-4"-2116,-1 1-562,-2-12 935,1 15-557,-7 0-48,7 0-33,-3 3-31,-10 7-265,0 0 1,1 2-1,0 0 0,1 0 0,1 2 0,0-1 1,-15 22-1,11-12-42,1 1 0,1 0 0,1 1 0,-15 38 0,22-44-117,1 0 1,1 0-1,0 0 0,2 1 1,0 0-1,1 0 0,1 0 1,1 0-1,0 0 0,5 26 1,-3-39-58,0 0 0,0 0 0,0 0 0,1 0 0,0 0 0,0 0 0,1 0 0,0-1 1,0 0-1,1 0 0,-1 0 0,1 0 0,1-1 0,-1 0 0,1 0 0,0 0 0,0-1 0,0 0 1,0 0-1,1 0 0,0-1 0,0 0 0,0 0 0,0-1 0,0 0 0,0 0 0,1-1 1,8 1-1,-11-1-3,1-1 0,-1 0 0,0 0 0,0-1 0,0 0 1,0 0-1,0 0 0,8-4 0,-12 5-15,0-1 1,0 0 0,0 1-1,0-1 1,0 0-1,0 0 1,-1 0-1,1 0 1,0 0-1,-1 0 1,1 0-1,0 0 1,-1 0-1,1-2 1,-5-15 24,4 17-32,0 1 0,0-1 1,0 1-1,0 0 1,-1-1-1,1 1 0,0 0 1,0-1-1,0 1 0,0 0 1,-1-1-1,1 1 1,0 0-1,0 0 0,-1-1 1,1 1-1,0 0 0,0 0 1,-1-1-1,1 1 1,0 0-1,-1 0 0,-9-7-15,0 1-1,0 0 0,-1 0 1,-20-6-1,-50-12-601,-1 0-5944,64 16 3332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1412,'4'-1'1177,"2"0"-837,0 1-1,1 0 1,-1 0 0,0 0-1,1 1 1,-1 0 0,0 0-1,0 1 1,0-1 0,1 1 0,-2 1-1,1-1 1,0 1 0,0 0-1,-1 0 1,0 1 0,0-1-1,0 1 1,5 5 0,3 4-99,-1 1 1,0 0-1,-1 1 1,-1 0-1,0 1 0,-1 0 1,0 0-1,-2 1 1,0 0-1,6 25 0,-11-37-234,-1 0-1,-1 0 1,1 0-1,-1 0 1,0 0-1,0 1 0,0-1 1,-1 0-1,1 0 1,-1 0-1,-1 0 1,1 0-1,-1 0 0,0 0 1,0 0-1,0-1 1,-1 1-1,1-1 1,-1 1-1,0-1 0,-1 0 1,1 0-1,-1-1 1,1 1-1,-1-1 1,0 1-1,-1-1 0,1-1 1,0 1-1,-1 0 1,0-1-1,1 0 1,-1 0-1,0-1 0,-9 3 1,10-3 36,0-1 1,0 1-1,1-1 1,-1 0-1,0 0 1,0 0-1,0 0 0,1-1 1,-1 1-1,0-1 1,1 0-1,-1 0 1,0-1-1,1 1 1,-1-1-1,1 0 1,0 1-1,0-2 1,-1 1-1,1 0 0,-4-5 1,4 4-7,0-1 0,1 0 1,-1 0-1,1 0 0,0 0 1,0-1-1,0 1 0,0-1 0,1 1 1,0-1-1,0 0 0,0 1 0,0-1 1,1 0-1,0 0 0,0 1 1,0-1-1,2-8 0,0-1 15,1 0-1,1 0 0,0 0 1,10-23-1,9-6-664,2 0 0,2 1 0,33-39 0,-45 60-462,16-16-2285,1 1 36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 1264,'-8'-1'291,"-1"1"1,1 0-1,0 0 0,0 1 1,0 0-1,0 0 0,0 1 0,0 0 1,0 0-1,0 1 0,0 0 1,1 1-1,0-1 0,0 2 0,0-1 1,0 1-1,0 0 0,-9 9 1,10-8-171,0 0 1,0 1 0,1-1-1,0 1 1,0 0 0,0 1 0,1-1-1,0 1 1,1 0 0,0 0-1,0 0 1,0 0 0,1 1 0,1-1-1,-1 1 1,1-1 0,1 14-1,0-13-42,2 0 0,-1 0 0,1 0 0,1 0 0,-1 0-1,1-1 1,1 0 0,5 11 0,5 4 169,24 30 1,-23-33-113,-13-19-118,-1 1 0,0-1 0,-1 1 0,1-1 0,0 1 0,0 0 0,-1-1 0,1 1 0,-1 0 0,1-1 0,-1 1 0,0 2 0,0-3-11,0 0-1,0 0 1,0 0 0,0 0 0,0 0 0,-1 0-1,1 0 1,0 0 0,-1 0 0,1 0 0,-1-1-1,1 1 1,-1 0 0,1 0 0,-1 0 0,0-1 0,1 1-1,-1 0 1,0-1 0,0 1 0,1-1 0,-1 1-1,0-1 1,0 1 0,0-1 0,-1 1 0,-12 3-23,-1 0 0,0-1 0,0-1 0,0 0 0,0-1 0,0-1 0,-22-1 0,35 1-412,-9-3 211,-3-11-6724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1344,'0'-3'1199,"3"-25"6658,-3 40-7341,-4 218 1413,1 92-415,8-102-4199,-7-204-1208,1-13 2890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1020,'3'-9'230,"1"0"0,1 1 1,-1 0-1,1 0 0,1 0 0,-1 1 0,2 0 0,11-12 0,5-1 99,35-23 0,-23 17-118,118-75 485,-104 71-531,-31 19 188,1 2 1,37-15-1,-53 23 348,-2 1-652,0 0 0,0 1 0,0-1 0,1 1 1,-1-1-1,0 1 0,0-1 0,0 1 0,0 0 0,0 0 0,0 0 0,1 1 0,0-1 53,-1 1-34,0-1-1,0 0 1,0 0-1,0 1 1,0-1-1,0 1 1,-1-1-1,1 0 1,0 1 0,-1 0-1,1-1 1,-1 1-1,0-1 1,1 1-1,-1 0 1,0-1 0,0 1-1,0-1 1,0 4-1,0-2-28,14 88 1301,-14-87-1307,1 0 0,0-1 0,1 1 0,-1-1 1,1 1-1,0-1 0,0 1 0,2 3 0,3 3 67,-6-7-72,1 0 0,0 0 0,0-1 0,0 1 1,0 0-1,0-1 0,0 0 0,1 0 0,-1 1 0,1-1 1,0-1-1,0 1 0,0 0 0,-1-1 0,1 1 1,1-1-1,-1 0 0,0 0 0,0 0 0,0 0 0,0-1 1,1 0-1,-1 1 0,0-1 0,7-1 0,-9 1-18,1 0 0,-1 0-1,1-1 1,-1 1-1,1-1 1,-1 1 0,0-1-1,1 0 1,-1 1 0,0-1-1,0 0 1,1 0-1,-1 0 1,0 0 0,0 0-1,0 0 1,0 0-1,0 0 1,0-1 0,1-1-1,-2 2-5,1 0-1,0 1 0,-1-1 0,0 0 0,1 0 0,-1 1 0,1-1 1,-1 0-1,0 0 0,1 0 0,-1 1 0,0-1 0,0 0 0,0 0 0,0 0 0,0 0 1,0 0-1,0-1 0,0-2 31,-3-3-15,-2-2-14,0-1 0,0 1 0,-1 0 0,0 1 0,-1-1 0,-13-12 0,5 9-277,-1 1 1,0 1-1,-1 0 0,-25-10 0,39 18-525,1 0-630,-6-5-1023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82 128 1528,'0'0'2075,"1"-1"-1093,8-4 2323,-6 8-2660,16 17 136,-1 2-1,-1 0 0,17 28 0,40 82 273,-68-120-936,-1 0 0,-1 0 0,0 0 0,4 19 1,-7-29-41,-3 4-15,1-3-70,0 1 0,0-1 0,0 0 0,0 1 0,-1-1 0,1 0 0,-1 0 0,0 0 0,0 0 0,0 0 0,-1 0 0,1 0 0,-1-1 0,1 1 0,-1-1 0,0 0 0,0 0 0,0 0 0,0 0 0,-5 2 0,0-2-7,1 1 1,-1-1 0,0 0-1,-1-1 1,1 0 0,0 0-1,0 0 1,0-1-1,-1-1 1,1 1 0,0-1-1,0-1 1,0 0-1,0 0 1,0 0 0,0-1-1,1 0 1,-1-1-1,1 1 1,0-1 0,0-1-1,0 1 1,1-1-1,-1-1 1,1 1 0,0-1-1,1 0 1,-8-10 0,5-1-2,6 13 12,2-6-10,1 3 3,0 0 0,1-1-1,0 1 1,0 0 0,1 0-1,0 1 1,0-1-1,5-7 1,10-9-220,1 0-1,1 1 1,1 1 0,1 1-1,0 0 1,2 2 0,0 1-1,31-16 1,33-13-2071,100-37 0,-186 82 2261,40-17-930,-38 17 923,2-3 15,-3 4 120,-6 6 455,-53 64-336,-30 43 83,76-99-259,1 1 1,1 0 0,0 1 0,1-1-1,1 2 1,-5 17 0,7 12 23,4-35-84,0-7-53,1-1-40,0 0 29,3 10-1164,1-18 1089,16-15 34,-21 20 128,1-1-1,-1 1 1,1-1 0,-1 1-1,0 0 1,1-1-1,-1 1 1,1-1 0,-1 1-1,0-1 1,0 1 0,1-1-1,-1 1 1,0-1 0,0 1-1,0-1 1,1 0-1,7-47 247,-1 1 0,-3-1 0,-2-57 0,-2 102 46,-1-1-179,0-14-18,1 14 496,7 9-558,-1-1-21,53 34 8,-48-33-36,-1 0 0,1-1 0,0 0 0,0-1 0,1-1 0,-1 1 0,0-2 0,1 0 0,-1 0 1,1-1-1,-1 0 0,15-3 0,-7 0 8,-1-2 0,1 0 1,-1 0-1,0-2 1,0 0-1,24-16 1,-20 9 187,-21 13-119,0 1 1,0-1 0,0 0 0,0 0 0,0 0 0,0 0 0,0 0 0,0 0 0,0-1 0,0 1 0,-1 0 0,1 0 0,0-1 0,0-1 0,-9 3 78,0-1-88,5 1-24,0 0 0,0-1 0,0 1 0,0 1 1,0-1-1,1 0 0,-1 1 0,0-1 0,0 1 0,-4 1 0,5-1-12,-17 4 140,-23 10 0,35-12-100,0 1 1,1-1-1,-1 1 1,1 0-1,0 1 1,0-1-1,0 1 1,-5 6-1,8-8-30,1 0 0,0-1 0,0 1 0,0 1 0,0-1 0,0 0 0,0 0 0,1 1 0,0-1 0,-2 5 0,3-6 1,2 1-82,8 10 44,-8-10-2,1-2-7,9 0 16,-9-1-3,1-1 0,2 0 25,-1 0 0,0 1-1,1-1 1,-1 1 0,1 0 0,-1 0-1,8 2 1,-10-1 8,-1 0 1,1 0-1,-1 0 1,1 0 0,-1 0-1,0 1 1,0-1-1,1 1 1,-1 0-1,0-1 1,0 1-1,-1 0 1,1 0-1,0 0 1,-1 1 0,1-1-1,-1 0 1,2 3-1,3 10 23,0-1 0,0 1-1,-1 0 1,-1 0 0,-1 0 0,0 1-1,-1-1 1,0 19 0,-2 18 32,-7 55 1,5-85-108,-2 0 0,0 0-1,-1-1 1,-1 1 0,-1-1 0,-2 0 0,1-1 0,-2 0-1,-1-1 1,-15 22 0,22-36 19,0 0 0,0-1 0,-1 1 0,0-1 0,0 0 0,0 0 0,0 0 0,-1-1 0,-10 6 0,14-8 99,-2-2 21,-9-2 14,9 3 17,2-4 13,-8-9-12,9 12-126,0 0 0,1 0 0,-1 0 0,1 0-1,-1 0 1,1 0 0,-1 0 0,1 0 0,0 0 0,-1 0-1,1 0 1,0 0 0,0 0 0,0 0 0,0 0 0,0-1-1,0 1 1,1-2 0,-1-1 27,0-6 3,0 0 0,1 0 1,1 1-1,-1-1 0,1 0 1,1 1-1,0 0 1,6-15-1,6-6 39,20-31 0,-32 56-72,18-27-18,1 1-1,1 2 1,36-35-1,90-75-719,-81 78 245,-49 41 157,33-43 0,-43 51 273,-3 2-20,-6 10 110,0 0 0,0 0-1,0 0 1,0 0 0,0 0 0,0-1 0,0 1-1,0 0 1,-1 0 0,1 0 0,0 0-1,0 0 1,0 0 0,0-1 0,0 1-1,0 0 1,0 0 0,0 0 0,0 0 0,-1 0-1,1 0 1,0 0 0,0 0 0,0-1-1,0 1 1,0 0 0,-1 0 0,1 0-1,0 0 1,0 0 0,0 0 0,0 0 0,0 0-1,-1 0 1,1 0 0,0 0 0,0 0-1,0 0 1,0 0 0,0 0 0,-1 0 0,1 0-1,0 0 1,0 0 0,0 1 0,0-1-1,0 0 1,-1 0 0,1 0 0,0 0-1,0 0 1,0 0 0,0 0 0,0 0 0,0 1-1,0-1 1,0 0 0,-1 0 0,-7 3 90,-1 1 0,1 0 0,-1 0 0,1 1 0,1 0 0,-1 1 0,-12 11 0,13-9-6,0 0 0,0 0 0,1 1 0,0 0 0,1 0 0,0 1 0,0-1 0,1 1 0,0 0 0,-2 12 0,5-18-90,0 0-1,1 0 1,-1 0 0,1 0-1,0 1 1,0-1 0,0 0-1,1 0 1,-1 0 0,1 0-1,0 0 1,0 0 0,1 0-1,-1 0 1,1 0 0,0 0-1,0-1 1,0 1 0,0-1-1,1 0 1,-1 1 0,1-1-1,0 0 1,0 0 0,0-1 0,0 1-1,1-1 1,6 5 0,0-2-35,1 0 0,0-1 0,0 0 1,0 0-1,0-1 0,1-1 0,-1 0 1,17 1-1,-7-2-406,0-1-1,0-1 1,36-7 0,-39 4-1418,0 0 1,31-13-1,-15-1-1000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173 234 1512,'1'6'836,"1"16"-58,-2-20-706,0-1 0,0 0 1,0 0-1,0 1 0,0-1 0,0 0 0,0 1 0,0-1 0,-1 0 0,1 0 0,0 1 1,-1-1-1,1 0 0,-1 0 0,-1 2 0,0 3 134,-101 299 3635,102-303-3834,-6 18 61,-18 37 0,23-55-65,0-1 13,-6 2 2,6-2 12,0-8-7,-3-9 5,1 0 0,1 1 0,1-1 0,-1-22 0,3-19 261,14-112-1,29-54 951,-39 204-1053,0 3 141,0 0 0,0 0 0,12-26 0,-15 41-304,-1 0 0,1 1 0,0-1 0,-1 0 0,1 0 0,0 0 0,0 1 0,0-1 0,0 0 0,0 1 0,1-2 0,1 0 30,0 0 399,2 8-320,2 2-93,-2-1 1,1 1 0,-1 0 0,0 0 0,0 0 0,-1 1 0,4 11 0,42 162 250,-29-78-826,-19-90-150,0 0 0,-2 1 1,0-1-1,0 1 0,-4 18 0,0-14-2076,-5 1 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20 507 1644,'-3'-3'265,"1"0"-1,0 0 0,-1 0 1,1 0-1,1 0 1,-1 0-1,-2-5 1,4 5 282,0-2-68,3-2-352,-1 0 1,1 0-1,0 0 1,0 0-1,1 1 1,0-1-1,0 1 0,0 0 1,1 0-1,0 1 1,8-8-1,8-6 153,43-30 0,23-7-826,148-70-1,-163 89 214,70-48 0,-125 71 3595,-24 20-2739,-24 21 296,1 1-1,-34 42 1,53-56-582,1 1 0,0 1-1,1-1 1,0 2 0,2-1 0,-9 24 0,14-34-189,0 1 1,0 0 0,1 0 0,0 0-1,0-1 1,1 1 0,-1 0 0,2 0-1,-1 0 1,1 0 0,0 0-1,0 0 1,1 0 0,0 0 0,0-1-1,0 1 1,1-1 0,0 0 0,6 9-1,-6-11-139,0-1-1,0 0 0,0 0 1,0 0-1,1 0 0,-1-1 1,1 1-1,0-1 1,0 0-1,0 0 0,0 0 1,0-1-1,0 1 0,1-1 1,-1 0-1,0 0 0,6 0 1,3 0-1027,0-1 1,0 0-1,0-1 1,20-3-1,5-2-1934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23 952,'-2'-3'1011,"-7"-16"838,4 19-949,-15 1 831,14 3-934,-6 5-359,-1 1 0,2 0 0,0 1 1,0 0-1,0 1 0,-12 20 0,14-16-267,1 0 1,0 1-1,2 0 1,0 0-1,1 1 1,0-1-1,2 1 0,0 0 1,1 1-1,1-1 1,0 0-1,2 0 1,3 29-1,-3-44-391,-1 0-1,1 0 1,0 0-1,0 0 0,0-1 1,0 1-1,0 0 1,0 0-1,1-1 1,0 1-1,-1-1 1,1 0-1,0 1 1,0-1-1,0 0 1,1 0-1,3 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20 1296,'0'0'1061,"-3"-3"-56,-11-10-65,10 9 1472,0 9-1754,-14 14-73,12-9-76,5-7-479,-2 7 233,0 1 0,0 0 0,1-1 0,0 1-1,1 0 1,0 17 0,1-22-159,1 0 0,0 0 0,0-1 0,1 1 0,-1 0 0,1 0 0,0-1 0,1 1 0,-1-1 0,6 8-1,-5-10-70,0 1-1,1-1 1,-1 1-1,1-1 1,0 0-1,0-1 1,0 1-1,0-1 1,1 0-1,-1 0 1,0 0-1,1 0 1,8 1-1,3 2 21,-11-4-4,-2-2-8,12-2-2,-11 3 31,-2-3-45,8-12 37,-13 9-46,-7-18-1,10 23-14,0 0 1,-1-1-1,1 1 0,-1 0 0,0 0 0,1 0 0,-1 0 0,0 0 0,1 0 0,-1 0 0,0 0 0,0 0 0,0 0 0,0 0 0,0 1 0,0-1 0,-2-1 0,-2-1 2,-9-8 4,-1 1 0,1 1 0,-28-14 0,12 8-168,-6 0-3282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51 245 1644,'0'0'4953,"2"4"-4189,1 4-242,0 0-1,0 1 0,-1-1 0,0 0 1,1 16-1,-2-21-460,0 8 90,12 53 900,-12-58-951,1 1 0,1-1 0,-1 0 0,1 1 0,0-1 0,0-1-1,1 1 1,5 6 0,-7-9-70,1-1 0,-1 1 0,1-1 0,0 0 0,0 0 0,0 0 0,4 2 0,-5-3-52,2-4-108,12-10 92,-12 10 13,-4-1 1,0 0 15,0 2 6,0 1 1,0 0-1,0-1 0,0 1 0,0 0 1,0-1-1,-1 1 0,1 0 0,0 0 1,-1-1-1,1 1 0,-1 0 0,1 0 1,-1 0-1,-1-3 0,-1 0-3,-1-3-7,1 0 0,-2 1 0,1 0 0,-1 0 0,-9-9-1,8 9 6,1 1 1,0 0 0,0 0 0,0 1 0,0-1 0,-1 1-1,0 1 1,-11-7 0,-22-7-61,36 16 59,2 2-14,1 0 22,-1 0 0,0 0 0,0 0 0,1 0 0,-1 0 0,0-1 0,0 1 0,0 0 0,0-1 0,0 1 0,-1 0 0,-1 1-2,0 0-5,3 2-14,-1 2-27,1 0 0,-1 1 0,2-1 0,-1 0-1,1 0 1,0 0 0,0 0 0,0 0 0,3 7-1,-1-7 14,1-1-1,0 0 1,0 0 0,0-1-1,0 1 1,1-1-1,-1 0 1,1 0-1,0 0 1,1-1-1,-1 1 1,1-2-1,-1 1 1,1 0-1,0-1 1,0 0-1,0 0 1,0-1-1,0 0 1,0 0-1,0 0 1,1-1 0,-1 0-1,9-1 1,1 0-3,0-1 0,0-1 0,0-1 0,-1-1 0,1 0 0,-1 0 0,0-2 0,22-12 0,-17 7 102,-1-1-1,0-1 1,-1-1-1,-1 0 1,21-25-1,-36 39 53,-1 0-16,-1 1-91,0 0-1,0 0 0,0 0 1,0 1-1,0-1 0,0 0 1,0 0-1,0 0 0,0 0 1,0 0-1,0 1 0,0-1 1,0 0-1,0 0 0,0 0 1,0 0-1,1 0 0,-1 1 1,0-1-1,0 0 0,0 0 1,0 0-1,0 0 0,0 0 1,0 0-1,0 0 0,0 1 1,1-1-1,-1 0 0,0 0 1,0 0-1,0 0 0,0 0 1,0 0-1,1 0 0,-1 0 0,0 0 1,0 0-1,0 0 0,0 0 1,0 0-1,1 0 0,-1 0 1,0 0-1,0 0 0,0 0 1,0 0-1,0 0 0,1 0 1,-1 0-1,0 0 0,0 0 1,0 0-1,0 0 0,0 0 1,1 0-1,-1 0 0,0-1 1,-5 30 14,4-22 75,0-4-73,-2 10 4,3-9 65,6-4-78,-3 3-12,24 1 45,2 1-5,-26-5-32,1 1-10,30 4-18,20 0 49,-44-5-29,0 0 0,0 0 1,-1-1-1,1-1 0,0 0 0,-1 0 0,1-1 0,-1 0 0,1-1 0,-1 1 0,-1-2 0,1 0 0,0 0 0,-1 0 0,0-1 0,-1 0 0,1-1 0,-1 1 0,0-2 0,-1 1 0,1-1 0,-2 0 0,8-11 0,14-30 308,-1-1 1,29-86-1,-43 105 466,-11 28 722,-3 13-1395,-30 147 306,26-130-681,-19 60-53,21-76-919,0 0-1,-2 0 0,1-1 1,-1 1-1,-11 14 1,2-8-2290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194 912,'0'0'3316,"0"2"-2713,-5 8 3283,5-9-3791,0-1 0,0 0 0,0 0 0,0 1 0,0-1-1,0 0 1,0 1 0,0-1 0,0 0 0,-1 1 0,1-1-1,0 0 1,0 0 0,0 1 0,0-1 0,-1 0 0,1 0-1,0 1 1,0-1 0,-1 0 0,1 0 0,0 0-1,0 0 1,-1 1 0,1-1 0,0 0 0,-1 0 0,1 0-1,0 0 1,-1 0 0,-89-12 1807,-12-2-1248,84 13-577,-118-2 371,111 4-392,0 1 1,1 1 0,-37 10-1,32-6-29,0 3 0,0 0 1,-48 25-1,24-6-4,-45 29 4,-137 120 60,87-39-57,120-109-12,2 0 1,-45 69 0,55-70-11,1 2 0,1-1-1,2 2 1,1 0 0,2 0 0,1 1 0,2 0-1,-5 58 1,8-49 10,-2 10-5,2 0-1,2 0 1,9 66 0,-6-103-6,0 0 1,1 0 0,1 0-1,1-1 1,0 0 0,1 0-1,0 0 1,1-1 0,1 0 0,0 0-1,1 0 1,0-1 0,1-1-1,0 0 1,1 0 0,12 9-1,-2-5 5,1-1-1,1 0 0,0-2 0,1-1 0,0 0 0,1-2 0,27 6 0,15 1 10,100 10-1,-98-20-2,97-4-1,68-19 14,-124 4-11,0-6 1,124-37 0,-85 10-28,235-108 0,-302 117 16,-2-5-1,141-96 1,-173 102-11,-2-1-1,79-86 1,-117 115-3,67-85 40,-65 78 29,0 0-1,-1-1 1,-1 0 0,11-29-1,-8 9 124,-2 0 0,-2 0 0,-1-1 1,-1-1-1,-3 1 0,-1 0 0,-1-1 0,-2 1 0,-2 0 0,-2 0 0,-1 0 0,-2 1 1,-19-54-1,16 61 40,-1 0 0,-23-36 0,26 50-127,-1 0 0,0 1 1,-1 0-1,0 1 0,-21-18 0,29 28-84,-32-26 163,-42-26 0,65 47-163,0 1-1,-1 1 1,1 0-1,-1 0 0,-1 1 1,1 1-1,-23-4 0,-24 1-2,0 3 0,-1 2 0,-62 7 0,89-2-11,-199 23 15,182-18-20,0 3 0,-71 25 0,74-19-15,-15 5-223,-77 39 0,-44 40-1855,64-33-4385,96-54 3880,-10 6-1550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1364,'0'0'724,"14"-30"-96,1 13-56,17-8-28,4-3-32,4 1-64,3 2-40,5-2-51,21-14-49,-3 3-20,-12 10-112,-8 4-176,-1 0-100,-2 0-276,-3-2-373,3 4-891,-3-3 276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65 1108,'1'-5'705,"0"0"1,0-1-1,-1 1 0,1-1 1,-1 1-1,-1-7 0,0 8-219,-6-7 1538,7 10-2009,0 1-1,0 0 1,-1-1-1,1 1 1,0 0-1,0-1 1,-1 1-1,1 0 1,0-1 0,-1 1-1,1 0 1,-1 0-1,1-1 1,0 1-1,-1 0 1,1 0-1,-1 0 1,1 0-1,0-1 1,-1 1-1,1 0 1,-1 0-1,1 0 1,-1 0-1,1 0 1,0 0-1,-1 0 1,1 0-1,-1 0 1,1 1-1,-1-1 1,1 0-1,0 0 1,-1 0-1,1 0 1,-1 1-1,1-1 1,0 0-1,-1 0 1,0 1-1,-3 1 19,-1 1 6,-1 0 1,1 0 0,0 0-1,0 1 1,1 0 0,-1 0 0,-6 7-1,-13 19 112,0 0 1,2 2-1,2 0 0,-18 38 0,16-25 65,2 0 0,-26 89 0,36-96-114,-1 3 62,-8 64 1,18-92-131,0 0 1,1 0 0,0 0-1,1 0 1,0 0-1,1 0 1,1-1 0,0 1-1,7 17 1,-7-22-8,1-1-1,0 0 0,0-1 1,1 1-1,-1-1 1,2 1-1,8 8 1,-10-12-9,0 1-1,0-1 1,0 0 0,1 0 0,-1 0 0,1-1 0,0 0 0,0 1 0,0-2-1,0 1 1,0-1 0,7 2 0,-10-3-13,-1 0 1,1 1-1,0-1 0,-1 0 1,1 0-1,0-1 0,-1 1 1,1 0-1,0 0 0,-1-1 1,1 1-1,0-1 0,-1 1 1,1-1-1,-1 0 0,1 0 1,-1 0-1,0 0 0,1 0 0,-1 0 1,0 0-1,0 0 0,1 0 1,-1-1-1,0 1 0,0 0 1,-1-1-1,1 1 0,0-1 1,0 1-1,-1-1 0,1 1 1,0-1-1,-1 1 0,0-1 1,1 0-1,-1 1 0,0-1 1,0 0-1,0 1 0,0-1 1,0 0-1,0 1 0,-1-3 0,-2-6 0,0-1 0,-1 1-1,0 0 1,-9-16-1,-1 5-498,-1 0 0,0 1 0,-2 1 0,-1 0 0,-31-25 0,31 27-3411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1468,'0'0'1580,"2"5"-928,22 57 1100,-16-38-1247,1 0 0,23 42 0,-20-48-306,0-1 0,1 0 0,27 27 0,-32-36-2,1-1 1,-1 0 0,1-1-1,0 0 1,1 0-1,-1-1 1,1 0 0,0 0-1,12 2 1,-21-6-41,0-1 0,1 0 0,-1 0 0,0 0 1,0 0-1,1 0 0,-1 0 0,0 0 0,1 0 0,-1 0 0,0-1 1,0 1-1,0 0 0,1-1 0,0 0 0,9-2 1577,-12 7-1477,-5 12-136,-1-1 1,-1 0-1,0-1 0,-11 15 1,-7 12 53,-36 72 221,-62 160 1,110-236-488,1 1 0,-8 47 0,16-62-659,2 0-1,1 0 1,0 0-1,2 0 1,3 27-1,1-26-2737,4-1 37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1012,'1'-6'269,"0"-1"0,0 1 1,0 0-1,1 0 0,0 1 0,0-1 0,1 0 0,0 1 1,0-1-1,0 1 0,0 0 0,1 0 0,0 0 0,0 0 1,0 1-1,8-6 0,181-159 1554,-176 148-2256,-15 16 329,0 3-57,-8 8-617,3-3 760,0 0 6,0 0 0,0 0 0,0 0 1,0 0-1,1 1 0,0-1 0,-1 1 0,1 0 0,1-1 0,-1 1 0,-1 5 1,-21 77-59,4 0 0,4 1 0,-10 170 0,29-157 29,-1-56 7,10 92-2312,-9-117 1152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 1412,'0'0'182,"1"-6"-228,-1 6 105,0 0-1,0 0 0,0-1 1,0 1-1,0 0 0,0 0 1,1 0-1,-1 0 0,0 0 0,0 0 1,0 0-1,0 0 0,0 0 1,0-1-1,0 1 0,1 0 1,-1 0-1,0 0 0,0 0 1,0 0-1,0 0 0,0 0 0,0 0 1,1 0-1,-1 0 0,0 0 1,0 0-1,0 0 0,0 0 1,0 0-1,1 0 0,-1 0 1,0 0-1,0 0 0,0 0 0,0 0 1,0 0-1,0 0 0,1 1 1,-1-1-1,0 0 0,0 0 1,0 0-1,0 0 0,0 0 1,0 0-1,0 0 0,0 0 0,0 0 1,1 1-1,-1-1 0,0 0 1,0 0-1,0 0 0,0 0 1,0 0-1,0 0 0,0 1 1,0-1-1,0 0 0,0 0 1,0 0-1,16 26 361,-1 1 1,-1 0-1,-1 1 1,16 53 0,26 130 571,-54-205-957,3 9 43,15 77 416,-19-90-479,0 0-1,0 0 0,0 0 0,0 0 0,0 0 0,-1-1 0,1 1 0,-1 0 0,1 0 0,-1 0 0,0-1 0,1 1 0,-1 0 0,-2 2 0,2-3-16,0 1 16,-3-2-9,1 0 1,-1-1-1,1 0 0,0 0 1,-1 0-1,1 0 0,-1 0 1,1-1-1,0 1 1,-4-4-1,-31-23 16,24 17-8,-25-20 16,-68-70 1,99 92-41,3 1 11,1-7-11,5 9 9,2 1-2,1-1 1,-1 1 0,1 0-1,0 0 1,0 1 0,1-1 0,-1 1-1,1 0 1,0 0 0,0 0 0,1 1-1,5-4 1,192-85-102,-147 66 105,-33 15 84,1 0 0,25-18 0,-45 27-46,0 0 0,1 0-1,-1 1 1,0-1 0,1 1 0,8-1 0,-11 1 13,1 2-33,3 2 41,0-1-1,1-1 1,-1 1-1,1-1 1,0 0 0,0 0-1,-1-1 1,1 0-1,0 0 1,0-1 0,-1 0-1,1 0 1,-1 0 0,1-1-1,-1 0 1,1 0-1,-1-1 1,10-5 0,-9 5 70,-4 1-43,0 0 1,0 1 0,-1 0 0,1 0-1,0 0 1,6-2 0,-8 4-81,0-1 1,0 0 0,0 0 0,-1 0 0,1 1-1,0-1 1,0 0 0,0 1 0,-1-1-1,1 0 1,0 1 0,-1-1 0,1 1-1,0-1 1,-1 1 0,1 0 0,-1-1-1,1 1 1,0 0 0,-1-1 0,0 1-1,1 0 1,-1 0 0,1-1 0,-1 1 0,1 2-1,6 20 49,1 44 55,0 133 0,-6-95-75,1-15-16,2 220-173,-13-222-268,7-78 329,-1-1 0,0 1 0,-1-1 0,0 0 0,0 0 0,-1 0 1,-5 9-1,8-16 67,0 0 0,0-1 0,-1 1 0,1 0 1,0-1-1,-1 1 0,1-1 0,-1 0 0,1 1 1,-1-1-1,0 0 0,0 0 0,0 0 0,1 0 1,-1 0-1,0-1 0,0 1 0,-4 0 0,3 0 28,1-1 1,-1 0-1,0-1 0,0 1 0,0 0 0,0-1 0,0 0 0,1 1 0,-1-1 0,0 0 0,-4-3 0,-4-3 75,1 0 1,0-1-1,0 0 0,-16-17 1,17 16-26,1 0 0,0-1 0,0 0 0,1-1-1,1 1 1,-1-1 0,2-1 0,0 1 0,0-1 0,1 0 0,-4-18 0,6 20-56,1 0 1,0 0-1,1 0 1,0 1-1,0-1 1,1 0 0,1 0-1,0 0 1,0 0-1,0 1 1,2-1-1,-1 1 1,1 0-1,0 0 1,6-9-1,0 3-204,0 1-1,1 0 0,1 1 1,0 0-1,22-17 0,76-48-4272,-68 52 2164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73 573 1040,'-67'113'5579,"66"-111"-5341,-1 5-54,0-6 156,2-7 1747,1-11-2018,12-181 1108,-15 99-555,3-190 2067,3 209-1271,-4 79-1410,0 1 0,0 0 0,0 0 0,0 0 0,0-1-1,0 1 1,0 0 0,0 0 0,0 0 0,0-1 0,0 1 0,0 0 0,0 0 0,0 0 0,1-1 0,-1 1 0,0 0 0,0 0 0,0 0 0,0 0 0,0-1 0,0 1 0,1 0 0,-1 0 0,0 0 0,0 0 0,0 0 0,0 0-1,1-1 1,-1 1 0,0 0 0,0 0 0,0 0 0,1 0 0,-1 0 0,0 0 0,0 0 0,0 0 0,1 0 0,-1 0 0,0 0 0,0 0 0,0 0 0,1 0 0,-1 0 0,0 0 0,0 0 0,0 0 0,1 0 0,-1 0 0,0 1-1,0-1 1,0 0 0,1 0 0,-1 0 0,0 0 0,0 0 0,0 0 0,0 1 0,1-1 0,14 24 75,-1 1 1,-1 0-1,11 31 0,28 91-270,-23-58-540,-2 8-1050,-14-34-5042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2 510 1092,'-1'-15'1108,"11"-11"-832,2 8-52,2 1-32,0-3-136,17-6-112,-4-3-100,6 1-136,1 1-348,-2-2 120</inkml:trace>
  <inkml:trace contextRef="#ctx0" brushRef="#br0" timeOffset="1">662 1 1400,'-6'1'946,"-9"3"-518,0 1 0,1 0 1,-1 1-1,1 1 0,0 0 1,1 1-1,-1 1 0,2 0 1,-1 1-1,1 0 0,1 0 1,-18 21-1,22-22-288,0 1-1,0-1 1,1 1-1,1 0 1,-1 0-1,1 1 1,1-1-1,0 1 0,1 0 1,0 1-1,1-1 1,0 0-1,0 1 1,1-1-1,1 1 1,0-1-1,1 1 1,2 16-1,-2-23-164,1 1-1,0-1 1,-1 0-1,2 0 0,-1 0 1,0 0-1,1 0 1,0 0-1,0-1 1,1 1-1,-1-1 0,1 0 1,0 0-1,0 0 1,0-1-1,1 1 1,-1-1-1,6 3 0,-4-3-460,0-1 0,0 1 0,0-1-1,0 0 1,0 0 0,0-1 0,0 0-1,1 0 1,10 0 0,5-2-1790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2036,'-18'14'968,"0"1"0,0 0 0,2 1 0,-17 20 0,26-26-696,0 0-1,0 0 1,1 0 0,0 0-1,1 1 1,0 0 0,1 0-1,0 1 1,-4 20 0,7-26-239,0 0 0,1 0 1,0 0-1,0 0 0,1 0 1,-1 0-1,1 0 0,1 0 0,-1-1 1,1 1-1,0 0 0,0-1 1,1 1-1,-1-1 0,1 0 0,0 0 1,1 0-1,-1 0 0,1-1 1,0 1-1,0-1 0,1 0 0,-1 0 1,1 0-1,0-1 0,0 0 1,0 0-1,0 0 0,0 0 0,1-1 1,0 0-1,-1 0 0,1 0 1,0-1-1,0 0 0,-1 0 0,8 0 1,-2-1-683,0-1 0,0 0 0,0 0 0,0-1 0,-1 0 0,1-1 0,20-8 1,-3-1-1859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1124,'8'-2'191,"0"-1"0,0 1 0,0-2 0,-1 1 0,1-1-1,-1 0 1,0 0 0,0-1 0,0 0 0,-1-1 0,10-9 0,-10 9 16,0-1 0,0 0 1,-1 0-1,0 0 0,0-1 1,-1 0-1,0 0 0,0 0 1,-1 0-1,4-14 0,-7 21-136,1 0 0,-1-1 0,0 1 0,0 0 0,0 0 0,0 0 0,0-1 0,0 1 0,0 0 0,0 0 0,-1 0 0,1-1 0,0 1 0,-1 0 0,1 0 0,-1 0 0,1 0 0,-1 0-1,1 0 1,-1 0 0,0 0 0,-1-2 0,-5-6 606,4 10-374,-1 0-231,0 1-1,0 0 0,1 0 0,-1 0 0,1 0 1,0 1-1,0-1 0,-1 1 0,2 0 0,-1 0 1,0 0-1,0 0 0,-3 7 0,-1 1 38,0 1 0,1 0-1,1 0 1,0 0 0,1 1-1,0 0 1,0 0 0,2 0-1,-2 14 1,3-21-81,1 1 1,0-1-1,0 0 1,1 0-1,0 0 0,0 0 1,0 0-1,1 0 1,-1 0-1,2-1 1,-1 1-1,0 0 0,1-1 1,0 0-1,1 1 1,-1-1-1,1-1 1,0 1-1,0 0 0,0-1 1,10 7-1,-4-4-249,0 0-1,1-1 1,0-1 0,0 0-1,0 0 1,1-1-1,-1 0 1,1-1-1,0-1 1,0 0-1,1 0 1,-1-1 0,16-1-1,-27 0 50,0 0 0,1 0 0,-1 0 0,0 0 0,0 0 1,0 0-1,0-1 0,0 1 0,0 0 0,0-1 0,0 1 0,0 0 0,-1-1 0,3 0 0,-1-1-474,1 1-1369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1344,'-5'-1'347,"0"0"1,0 0-1,0 0 0,-1 0 0,1 1 1,0 0-1,0 0 0,0 0 0,0 1 1,0 0-1,0 0 0,0 0 0,0 1 1,0-1-1,0 1 0,-8 5 0,4-2-64,0 0-1,1 0 0,-1 1 1,1 0-1,0 0 1,1 1-1,-13 15 0,17-17-198,-1-1 0,2 0-1,-1 1 1,1 0 0,-1 0-1,1 0 1,1 0 0,-1 0-1,1 0 1,0 0 0,0 0-1,0 1 1,1-1 0,-1 0 0,2 1-1,-1-1 1,0 0 0,1 0-1,3 11 1,2 3 76,1-1 1,1 1-1,1-2 1,12 20-1,-8-15 66,11 27-1,-22-44-204,-1-1-1,1 0 1,-1 0 0,0 1-1,0-1 1,-1 1 0,1-1-1,-1 1 1,0-1 0,0 1-1,0-1 1,-1 1 0,0-1-1,0 0 1,0 1-1,0-1 1,-1 0 0,1 0-1,-1 0 1,0 0 0,0 0-1,-1 0 1,1 0 0,-1-1-1,0 1 1,0-1 0,0 0-1,0 0 1,-1 0 0,-7 5-1,-1 2-141,-1-1 0,0-1 0,0 0 0,-1 0 0,0-2 0,-1 0 0,-18 6 0,17-12-1076,12 0 866,1-1-1295,-7-13-3921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61 202 2124,'-2'1'1430,"-1"0"-1007,0 0-1,1 0 0,-1 0 0,0 1 0,1-1 0,-1 1 1,1-1-1,-1 1 0,1 0 0,0 0 0,0 0 0,0 0 1,-3 4-1,1 1 230,0-1 1,1 0-1,0 1 1,-3 9-1,5-15-584,1 0 0,0 1 1,0-1-1,0 0 0,-1 0 0,1 0 0,0 0 0,0 0 0,0 1 1,1-1-1,-1 0 0,0 0 0,0 0 0,1 0 0,-1 1 0,2 2 122,-2-1-105,1 0 0,0 0 0,0 0 0,1-1 0,-1 1 0,0 0 0,1-1 0,0 1 0,-1-1 0,1 0 0,0 1 0,0-1 0,0 0 0,1 0 0,-1 0 0,0-1 0,1 1 0,-1 0 0,1-1 0,5 2 0,4 3 113,1-2 0,0 0 0,15 3 0,-28-7-196,28 5 259,0-1 0,1-1 0,-1-2-1,43-2 1,111-22 453,-27-6 370,218-69 1,-358 93-943,18-5 507,-1-1 1,0-1-1,34-20 1,-59 27-151,0-1 0,1 0 0,-2 0 0,1 0 0,-1 0 0,11-15 0,25-47 3334,-36 58-3397,-5 9-265,0-1-1550,5-9 4002,-3 3-6065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0 852,'0'0'6216,"-6"4"-5647,-23 10-65,28-13-454,0 0 0,0 0 0,0-1 0,0 1 0,0 1 0,0-1 0,0 0 0,0 0 0,1 0 0,-1 0 0,0 0 0,1 1 0,-1-1 1,1 0-1,-1 1 0,1-1 0,-1 0 0,1 1 0,0 1 0,1 22 484,0-19-520,-1 11 144,1-1 1,0 0-1,2 0 1,0 0-1,1 0 1,0 0-1,1-1 1,8 18-1,-5-15 20,-2 0 0,5 23 0,-6-23 36,-5-16-197,0 0 1,0 0 0,0 1 0,0-1-1,0 0 1,-1 0 0,1 0 0,-1 0-1,1 0 1,-1 0 0,0 0-1,0 0 1,0 0 0,0 0 0,0 0-1,0 0 1,0-1 0,-1 1 0,1 0-1,-1-1 1,1 1 0,-1-1-1,1 0 1,-1 1 0,0-1 0,0 0-1,0 0 1,-3 1 0,-18 5-407,22-7-11,-4 0-156,-11-4-272,12 4-728,3-4-1130,-7-13 35</inkml:trace>
  <inkml:trace contextRef="#ctx0" brushRef="#br0" timeOffset="1">289 89 1644,'10'34'1339,"-2"-1"0,-1 1 1,3 58-1,-7-40-808,0-17-203,-1 0 1,-2 0-1,-1 0 1,-10 56-1,11-90-1055,-5 12-2067,3-11 2117,1 1-1479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18 131 1476,'-1'-27'932,"1"6"-120,-3 3-84,2 5 452,-3-8-255,0 6-253,-1 0-660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13 884,'8'37'1665,"1"0"0,2 0 0,20 46 0,-30-82-1592,0 1 0,0 0 0,0-1 0,0 1 0,1-1 0,-1 0 0,0 1 0,1-1 0,-1 0 0,1 0-1,-1 0 1,1 0 0,0 0 0,-1 0 0,1 0 0,0 0 0,0-1 0,-1 1 0,1-1 0,0 1 0,0-1 0,0 0 0,0 0 0,0 0 0,0 0 0,0 0 0,-1 0 0,1 0 0,0 0-1,3-2 1,3 0 18,-1 0-1,1 0 1,-1-1-1,0 0 1,0 0-1,10-7 1,32-22 252,65-40 158,-112 70-492,1 1 0,0 1 0,-1-1 0,1 0 0,0 1 0,-1-1 0,1 1 0,0 0 0,0 0 0,-1 0 0,1 0 0,0 1 0,0-1 0,-1 1 0,1-1 0,0 1-1,-1 0 1,1 0 0,2 2 0,13 6-254,1-1 0,21 7 0,-31-13 127,0 1 1,1-2-1,-1 1 1,1-2-1,-1 1 1,14-2-1,-7 0-49,0-1 0,-1-1 0,1 0 0,22-8 1,-29 7 114,0 1 0,-1-1 1,1-1-1,-1 0 0,0 0 1,-1 0-1,1-1 0,12-13 1,-9 4 44,-11 10 9,0 2-3,1 0 35,-3-1 8,-9-11 10,11 14-47,-1 1-1,1-1 0,-1 0 0,1 1 1,-1-1-1,1 0 0,-1 1 0,1-1 1,-1 1-1,0-1 0,1 1 0,-1-1 1,0 1-1,1-1 0,-1 1 0,0 0 1,0-1-1,1 1 0,-1 0 1,-1-1-1,-7-1 60,5 0-49,1 1 0,-1 0-1,1 0 1,-1 1 0,1-1-1,-1 1 1,0-1 0,1 1-1,-1 0 1,0 1-1,1-1 1,-1 1 0,0-1-1,1 1 1,-1 0 0,-3 2-1,4-1-12,3-2-21,-1 0 18,1 0 0,0 0 1,0 0-1,-1 0 0,1 1 0,0-1 1,0 0-1,-1 0 0,1 1 0,0-1 1,0 0-1,-1 0 0,1 1 0,0-1 1,0 0-1,0 1 0,0-1 0,-1 0 1,1 1-1,0-1 0,0 0 0,0 1 1,0-1-1,0 1 0,0-1-11,0 0-1,0 1 1,0-1 0,0 0-1,0 1 1,0-1 0,0 0-1,-1 1 1,1-1 0,0 0-1,0 1 1,0-1 0,0 0-1,-1 1 1,1-1 0,0 0-1,0 0 1,-1 1 0,1-1-1,0 0 1,0 0 0,-1 0-1,1 1 1,0-1 0,-1 0-1,4 6-24,6 13 1,2 3 138,14 38 0,-11-7 50,-2 0 0,4 61 0,-3 111 104,-14-186-189,-12 76 0,11-106-58,0 6 1,-2 0 0,0 0 0,0 0 0,-1 0 0,-15 26 0,17-33-5,-2-1 1,1-1 0,-1 1 0,0 0 0,0-1 0,-1 0 0,1 0 0,-1-1 0,-1 0 0,1 0 0,-1 0 0,-14 7 0,18-11 26,0-1 1,0 1 0,0 0 0,0-1 0,0 0 0,-5 0 0,6 0-25,-1 0 140,-1-3 4,2 2-134,1-1 0,-1 0 1,0 0-1,1 0 0,-1 0 1,1 0-1,0 0 0,-1 0 1,1 0-1,0 0 0,0 0 1,1-1-1,-1 1 0,0 0 1,1-1-1,-1 1 0,1-1 1,0 1-1,0-5 0,1-8 10,0 0 0,1 0-1,1 1 1,0 0 0,1-1-1,1 1 1,0 0 0,8-13 0,4-6-198,1 1 1,24-31 0,86-88-2908,-99 119 840,-3 3-51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1728,'0'0'5513,"-1"7"-4823,-1 22-103,-4 35 683,2 83-1,18 26-403,0-59-4604,-12-102 1210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1308,'1'-3'107,"1"1"0,-1-1-1,0 0 1,1 1 0,0-1 0,-1 1 0,1-1-1,0 1 1,0 0 0,0 0 0,1 0 0,-1 0-1,0 0 1,1 0 0,0 1 0,-1-1 0,5-1-1,70-37 1109,47-27-82,-111 58-1006,0 0 0,-1-1 0,0 0 0,0-1 0,-1 0 0,17-24 0,-19 20-1,-1 0 0,-1 0 0,-1-1 0,0 0 0,-1-1 1,6-31-1,-8 34 44,-2 0 15,-1 11 247,-4 11-396,-2 2-21,1 1-1,0 0 0,1 0 1,0 1-1,1-1 0,0 1 1,-2 18-1,4-5 14,1 0 0,1 0 0,1-1 0,7 32 0,-7-48-21,1 0 0,0-1 1,0 0-1,0 1 0,1-1 0,1 0 0,-1-1 0,1 1 1,0-1-1,0 0 0,1 0 0,0 0 0,0-1 0,0 0 1,1 0-1,-1-1 0,1 0 0,0 0 0,1 0 0,-1-1 0,0 0 1,1-1-1,0 1 0,0-2 0,0 1 0,12 0 0,4-1-6,0-1 0,0-2 0,1 0 0,-1-2 0,0-1-1,-1 0 1,1-2 0,-1-1 0,-1 0 0,1-2-1,-1-1 1,-1 0 0,23-17 0,-38 24-3,-4 2-1,1 0-1,-1 0 1,1 0 0,0 0 0,0 1 0,0-1 0,0 1-1,0 0 1,0 0 0,0 0 0,1 0 0,-1 1-1,0-1 1,0 1 0,1 0 0,-1 0 0,5 0-1,49 15 8,-35-8-174,1-2 1,0 0-1,0-1 0,44 1 0,-42-6-175,1-1 0,-1-1 0,0-1 0,0-1 0,40-15 0,-56 17 323,0-1 0,-1 1 0,1-2 0,-1 1 0,0-1 0,0-1 0,-1 1 0,0-1 1,0-1-1,0 1 0,0-1 0,-1 0 0,-1-1 0,1 0 0,-1 1 0,0-2 0,-1 1 0,6-14 0,-9 17 139,0 0-1,0-1 1,0 1-1,-1 0 1,0 0 0,0-1-1,0 1 1,0 0-1,-1-1 1,0 1 0,0 0-1,-1 0 1,-1-6-1,2 9-66,0 1 0,0 0 0,1-1 0,-1 1-1,0 0 1,0-1 0,0 1 0,0 0 0,0 0-1,-1 0 1,1 0 0,0 0 0,0 0 0,-1 0-1,1 1 1,0-1 0,-1 0 0,1 1 0,-1-1-1,1 1 1,-1-1 0,1 1 0,-1 0 0,1 0-1,-1 0 1,0 0 0,1 0 0,-1 0 0,-1 0-1,-1 1 25,1-1 0,0 1 0,0 0-1,-1 0 1,1 0 0,0 0 0,0 0-1,0 1 1,0 0 0,1-1 0,-1 1-1,-4 4 1,1 0-3,1-1 0,0 1 0,1 1 0,-1-1 0,1 1 0,1-1 0,-1 1 0,1 0 0,0 1 0,1-1 0,-1 0 0,1 1 0,-1 14 0,3-17-106,-1 1-1,2-1 1,-1 0 0,0 0 0,1 0-1,0 0 1,1 0 0,-1 0 0,1 0-1,0 0 1,0 0 0,0-1-1,0 1 1,1-1 0,0 1 0,0-1-1,0 0 1,1 0 0,-1-1 0,1 1-1,0-1 1,6 5 0,-1-2-686,1 0 0,-1-1-1,1-1 1,0 1 0,20 5 0,-6-5-1541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1832,'-6'1'266,"0"1"0,0-1 0,0 1 0,1 0-1,-1 0 1,1 1 0,-1 0 0,1 0 0,0 0 0,0 1-1,0-1 1,1 1 0,-1 0 0,-5 7 0,-2 3 92,1 1 1,1 0-1,-14 24 0,8-8-55,2 2 1,0 0-1,3 1 0,0 0 0,3 0 0,0 1 0,3 0 1,1 1-1,0 56 0,7-50-277,11 63 1,-2-27-3216,-13-72 1007,-4 10 27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1368,'0'-6'163,"0"1"-1,0 0 0,1-1 1,0 1-1,0 0 1,0 0-1,0 0 0,1 0 1,0 0-1,0 0 1,1 0-1,-1 0 0,1 1 1,0-1-1,0 1 1,5-5-1,4-4-19,1 0 1,1 1-1,0 1 1,1 0-1,20-12 0,84-37 303,-80 43-158,1 2 0,1 2 0,0 2 0,45-7 0,-76 16-72,0 0 0,1 1 0,-1 1 1,0 0-1,1 0 0,-1 1 0,16 3 1,-22-3-147,0 1 0,1-1 0,-1 1 0,0 0 0,0 0 1,-1 0-1,1 1 0,0-1 0,-1 1 0,0 0 1,1 0-1,-1 0 0,0 0 0,0 1 0,-1-1 1,1 1-1,-1 0 0,0 0 0,4 7 0,1 8 119,-1 1 0,0 0 0,-1 0 0,2 23 0,-1 19-1056,-5-1-4097,-1-58 2734</inkml:trace>
  <inkml:trace contextRef="#ctx0" brushRef="#br0" timeOffset="1">792 109 1352,'1'-16'808,"-3"5"512,-2-10-352,0 3-216,-2 3-600,2 1-500,-1 1-1644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1632,'0'0'3274,"1"3"-2265,2 3-676,-2 0 1,1 0-1,0 0 1,-1 0-1,0 0 1,0 12 0,-3 43 1038,1-36-984,-3 67 868,-15 275 1524,13-323-2892,0-8-1480,5-9-3717,1-12 2120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0 844 1500,'31'-16'1303,"8"-3"-46,52-35 0,-81 47-1051,-1 0-1,1-1 1,-1 0 0,-1 0-1,1-1 1,-2 0-1,1-1 1,-1 1 0,11-22-1,-18 29-118,1 0-1,-1 0 1,0 0-1,0 0 1,1 0-1,-2 0 1,1 0-1,0 0 1,0 0 0,-1 0-1,1 1 1,-1-1-1,1 0 1,-2-3-1,1 4-12,1 0-27,-1 0 0,1 0 0,-1 0 0,1 0 0,-1 1-1,1-1 1,-1 0 0,0 1 0,0-1 0,1 0-1,-1 1 1,0-1 0,0 1 0,0-1 0,0 1 0,1-1-1,-1 1 1,0-1 0,0 1 0,0 0 0,0 0-1,0 0 1,0-1 0,0 1 0,0 0 0,0 0 0,-2 1-1,-25 4 573,18 0-477,0 0 1,1 0-1,0 0 0,0 1 1,0 1-1,0 0 0,1 0 1,0 0-1,1 1 0,0 0 1,0 1-1,-6 9 0,3-3 34,1 1 0,0 1 0,1 0 0,1 0-1,0 1 1,-4 21 0,10-34-136,0 0 0,0 1 0,1-1 0,-1 0 0,1 1 0,1-1 0,-1 1 0,1-1 0,0 0 0,0 0 0,2 6 0,-2-8-37,0 0-1,1 0 1,-1 0-1,1 0 1,-1-1-1,1 1 1,0 0-1,0-1 1,0 1-1,1-1 1,-1 0-1,0 0 1,1 0-1,0 0 1,-1 0-1,1 0 1,0-1-1,0 0 0,6 3 1,7 0-194,-1-1-1,1 0 1,0-1-1,0-1 1,0-1-1,1 0 1,20-3 0,-1-2-1851,0-2 1,42-14 0,-28 5-946</inkml:trace>
  <inkml:trace contextRef="#ctx0" brushRef="#br0" timeOffset="1">1261 1 2044,'-5'0'267,"1"-1"-1,-1 1 0,0 0 0,0 0 1,0 1-1,0-1 0,1 1 1,-1 0-1,0 1 0,1-1 1,-1 1-1,1 0 0,-1 0 1,1 0-1,0 0 0,0 1 1,0 0-1,0 0 0,0 0 1,1 0-1,-6 7 0,-10 10 187,1 1-1,1 0 1,1 2-1,1 0 0,1 0 1,1 1-1,-17 44 1,15-25-3,2 0 1,2 1-1,-11 88 1,16-72-1183,4 73 1,3-98-4774,-1-31 2656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3 325 1488,'0'-4'1226,"-2"-8"-104,2 8-77,1 0-53,0 1-797,0 0 1,0 0 0,0 0 0,0 0 0,1 0-1,-1 0 1,1 0 0,0 1 0,0-1 0,0 1 0,0-1-1,1 1 1,-1 0 0,1 0 0,-1 0 0,5-3 0,22-13 531,1 2 0,44-18 1,66-17 275,13-5-1047,-105 36-429,57-26-4854,-77 34 2384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188 930 1740,'5'0'4465,"5"-53"-2923,-3 0 0,0-81 0,-5 67-863,-1 50-542,5-165 1007,-21-197 2124,9 337-2035,6 40-444,0 16-634,11 152 250,3-69-190,27 97 0,-30-155-251,29 96 179,-32-110-720,2 0 1,1-2-1,18 30 1,-18-43-642</inkml:trace>
  <inkml:trace contextRef="#ctx0" brushRef="#br0" timeOffset="1">223 549 2388,'-57'-33'3173,"-89"-37"-1,126 56-1201,22 10-1609,1-1-288,1 1 0,-1-1-1,1 0 1,0 1 0,0 0-1,1 0 1,-1 0 0,6-3-1,46-28 110,-44 28-185,204-108-2110,-148 75-1954,-44 24 1530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1992,'-9'-12'8556,"9"13"-8477,-2 9 3327,1 3-3292,1-11-776,0 18 1126,1-1 0,1 1 0,4 19-1,0 2 120,7 35 629,30 99-1,-29-124-1354,-12-44-435,4 14-290,1-10-7202,0-6 4051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1448,'0'0'1006,"-1"-2"-98,1 2-761,-1-1 0,1 1 0,0 0 0,0-1 0,0 1 0,0 0 0,-1-1 0,1 1 0,0-1 0,0 1 0,0-1 0,0 1 0,0 0 0,0-1 0,0 1 0,0-1 0,0 1 0,0 0 0,0-1 0,0 1 0,1-1 0,-1 1 0,0 0 0,0-1 0,0 1 0,0 0 0,1-1 0,-1 1 0,0 0 0,0-1 0,1 1 0,0-1-76,0 1 1,0 0 0,-1 0 0,1 0 0,0 0 0,0 0 0,0 0 0,0 0 0,-1 0-1,1 0 1,0 0 0,0 0 0,0 1 0,1-1 0,30 16 71,-12-2 34,0 1 0,-1 1 0,0 0-1,-2 2 1,0 0 0,0 1 0,-2 0 0,22 36 0,-33-46-138,1-1 0,-1 0 0,0 1 0,-1 0 1,0-1-1,0 1 0,-1 1 0,2 9 0,-4-16-42,0 0 0,0 0 0,0 0 0,0 0 0,0 0 0,0 0 0,-1 0 0,1-1 0,-1 1 0,0 0 0,0 0 0,0 0 0,0-1 0,-1 1 0,1 0 0,-1-1 0,1 0 0,-1 1 0,0-1 0,0 0 0,0 0 0,0 0 0,-1 0 0,1 0 0,0 0 0,-1-1 0,1 1 0,-1-1 0,-3 2 0,3-2-5,0 0 0,0 1 0,0-1 0,0 0 0,0-1 1,0 1-1,0-1 0,0 1 0,-1-1 0,1 0 0,0 0 0,0 0 0,0-1 0,-1 1 0,1-1 0,0 1 0,0-1 0,0 0 1,0-1-1,0 1 0,0 0 0,0-1 0,1 1 0,-1-1 0,0 0 0,1 0 0,0 0 0,-1-1 0,1 1 0,0 0 1,0-1-1,-3-4 0,3 3 3,1 1 0,0-1-1,0 1 1,0-1 0,0 1 0,1-1 0,0 1 0,-1-1 0,1 0 0,0 1 0,1-1 0,-1 0 0,1 1 0,-1-1 0,1 0-1,2-4 1,1-3-4,0 0 1,1 1-1,11-20 0,4 4-71,1 0-1,1 1 1,1 1 0,29-22 0,-7 4-244,18-12-162,-61 53 425,-1 0 5,6-4 7,-5 3 14,-5 11-93,-11 28 106,7-19 22,0 0 0,1 0 0,-7 37 0,12-45 12,1-1 0,0 0 0,0 1 0,1-1 0,1 1 0,-1-1 0,2 0 0,-1 0 0,6 13 1,-6-17-2,1 0 0,-1-1 1,1 1-1,0-1 0,0 0 1,0 1-1,1-1 0,0-1 1,-1 1-1,2 0 0,-1-1 1,0 0-1,0 0 0,1 0 1,0-1-1,-1 1 1,11 2-1,-13-4 13,1-1 0,0 1 1,-1-1-1,1 0 0,0 1 0,0-2 1,-1 1-1,1 0 0,0 0 0,0-1 1,-1 1-1,1-1 0,-1 0 0,1 0 0,0 0 1,-1 0-1,1-1 0,-1 1 0,0 0 1,0-1-1,1 0 0,-1 0 0,0 1 1,0-1-1,0 0 0,-1-1 0,1 1 1,2-4-1,-1 0 17,1 1 0,-1-1 1,0 0-1,-1 1 0,0-2 1,1 1-1,-2 0 0,1 0 1,-1 0-1,1-12 0,-2 10-18,-1 0 0,0 0 0,0 1-1,-1-1 1,0 0 0,0 1 0,-1-1 0,1 1-1,-2 0 1,1 0 0,-1 0 0,0 0-1,-1 1 1,1 0 0,-1-1 0,0 2 0,-10-9-1,-45-38-3861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41 836,'13'21'1814,"-6"-11"-976,0 1-1,8 20 0,-13-27-648,0 0 1,1 0-1,-1 0 1,1-1 0,-1 1-1,1-1 1,0 0-1,4 3 1,-1 1 301,1 0-115,-6-6 3,2 0-10,0 0-237,0 0 0,0 0 0,0 0 1,0-1-1,0 0 0,0 1 0,0-1 1,1 0-1,-1-1 0,0 1 0,0-1 0,0 1 1,0-1-1,0 0 0,4-1 0,6-4 174,-1 0-1,17-11 0,-17 9-69,-1 2-1,24-11 0,-31 16-200,0 0 0,0-1 0,0 1 0,0 0 0,0 1 0,0-1 0,1 1 0,-1 0 0,7 0-1,-6 2-20,1-1-1,-1 1 1,0 0-1,1 0 1,-1 1-1,0 0 1,0 0-1,0 0 0,7 6 1,3 4-7,-1 1 1,0 0 0,0 1-1,14 22 1,1 1 47,-28-36-43,5 0 0,-6-2-11,1 0 1,-1 1-1,1-1 1,-1 0-1,0 0 1,1 0-1,-1 1 1,1-1-1,-1 0 1,1 0-1,-1 0 1,1 0-1,-1 0 1,1 0-1,-1 0 1,1 0-1,-1 0 1,0 0-1,1 0 1,-1 0-1,1 0 1,-1-1-1,1 1 1,-1 0 0,1 0-1,-1 0 1,0-1-1,1 1 1,-1 0-1,1 0 1,-1-1-1,8-4 7,-1 0 0,-1 0 0,1 0 0,-1-1 0,9-10 0,14-21-26,2 1 1,1 1-1,2 2 0,53-41 1,-86 74 15,-1-1 0,1 1 0,0 0 0,-1-1 0,1 1 1,0 0-1,-1-1 0,1 1 0,0 0 0,0 0 0,-1 0 1,1 0-1,0 0 0,0 0 0,-1 0 0,1 0 0,1 0 1,0 0-4,1 0-7,0 3 5,-1 0-4,0 0 1,0 0 0,0 0-1,0 0 1,-1 0 0,1 0-1,-1 0 1,0 1-1,0-1 1,0 0 0,0 1-1,0-1 1,-1 1 0,0-1-1,0 1 1,0-1 0,0 6-1,-4 18-281,-1-1 1,-2 0-1,0 0 0,-1-1 0,-2 0 1,-13 26-1,6-20-1563,-34 45 0,40-60 1174,-36 48-2067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1812,'0'0'3403,"0"10"-2455,9 292 3303,-6-162-3224,-3 102-2142,-5-215-3173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1356,'324'-130'3765,"-311"124"-3686,0-1 0,-1 0 0,1 0-1,-1-2 1,-1 1 0,0-1 0,0-1 0,-1 0 0,0-1 0,0 0-1,-1 0 1,-1-1 0,0 0 0,-1-1 0,9-18 0,-10 13-7,0-1 1,-1 0-1,-1 0 1,2-26-1,-2-72 438,-4 112-426,-2-9 32,2 11 76,-5 13-148,-8 24 11,-17 60 0,21-49 16,-9 92-1,17-116-56,1-1 1,1 0-1,1 1 0,0-1 1,2 0-1,0 0 0,8 21 1,-10-36-11,-1-1-1,1 0 1,0 1 0,1-1 0,-1 0 0,1 0 0,0-1 0,0 1 0,0 0-1,0-1 1,1 0 0,-1 0 0,1 0 0,0 0 0,0 0 0,0-1 0,5 3-1,-3-3 0,-1-1 0,1 1-1,-1-1 1,1 0 0,0 0-1,-1-1 1,1 1 0,0-2-1,0 1 1,-1 0-1,1-1 1,0 0 0,10-3-1,12-7 5,0 0 0,41-24 0,-40 19 332,41-15-1,-64 29-270,-1 0 0,0 1 0,1-1-1,-1 1 1,0 0 0,1 0 0,0 1-1,-1 0 1,1 0 0,-1 0-1,6 2 1,89 30 376,23 8-280,-96-33-349,-1-2-1,52 5 1,-64-9 51,1-1 1,-1-1-1,0 0 0,1-1 0,-1 0 0,0-1 1,26-9-1,-33 9 102,-1 0 0,0 0 0,0 0 1,0-1-1,0 0 0,-1 0 1,1-1-1,-1 1 0,0-1 0,0-1 1,-1 1-1,0 0 0,0-1 0,0 0 1,0 0-1,-1 0 0,0 0 0,3-12 1,-2 8 86,-2 0 0,0-1 0,2-21 1,-3 27 11,-1 0 0,0 0 0,-1 0 0,1 0-1,-1 0 1,0 0 0,0 0 0,-1 0 0,1 1 0,-5-9 0,6 12-47,0 0 0,-1 0 0,1 1 0,-1-1 0,1 0 0,-1 0 0,1 1-1,-1-1 1,0 0 0,1 1 0,-1-1 0,0 1 0,1-1 0,-1 1 0,0-1 0,0 1 0,1-1 0,-1 1-1,0 0 1,0-1 0,0 1 0,0 0 0,1 0 0,-1-1 0,0 1 0,0 0 0,0 0 0,0 0 0,0 0-1,0 0 1,0 1 0,1-1 0,-1 0 0,0 0 0,0 0 0,0 1 0,0-1 0,1 1 0,-1-1 0,0 0-1,0 1 1,1-1 0,-1 1 0,0 0 0,1-1 0,-2 2 0,-1 1 15,0 0 0,0 0 0,1 0 0,-1 0 0,1 1 0,0-1 0,0 1 0,-2 5 0,1 0-50,1 1 0,0-1-1,1 1 1,0-1 0,0 1 0,1 0 0,0-1-1,1 1 1,0 0 0,1-1 0,0 1 0,0-1 0,1 0-1,0 1 1,1-1 0,-1-1 0,2 1 0,0 0-1,0-1 1,0 0 0,1 0 0,0-1 0,0 0-1,1 0 1,0 0 0,11 7 0,-7-6-728,1 0-1,0-1 1,0-1-1,1 0 1,20 6-1,3-1-1618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1852,'0'0'1702,"3"4"-920,0 0-545,-2-3-159,0 0 0,0 0 1,0 0-1,0 1 0,-1-1 0,1 0 1,0 1-1,-1-1 0,1 0 0,-1 1 1,1-1-1,-1 1 0,1-1 0,-1 2 1,75 325 3595,-72-313-3524,2 1 0,-1-1 0,2-1 0,0 1 0,0-1 0,2 0 1,9 14-1,-16-26-114,1 0 1,-1-1-1,1 1 1,-1-1 0,1 1-1,0-1 1,0 0-1,0 0 1,0 0 0,-1 0-1,1 0 1,1 0-1,-1 0 1,0-1 0,0 1-1,0-1 1,0 1-1,0-1 1,0 0 0,1 0-1,-1 0 1,0 0-1,0 0 1,0-1 0,1 1-1,-1 0 1,0-1-1,0 0 1,0 0 0,0 1-1,0-1 1,0 0-1,3-3 1,4-1 41,-1-1 0,0-1 1,0 0-1,-1 0 0,1 0 1,6-10-1,11-18 26,-1-2 1,-1 0-1,-3-1 0,31-78 1,45-92-1444,-91 199 1065,0 0 1,0 1-1,1-1 1,12-12-1,-18 20 226,1 0 0,0 1 0,0-1-1,0 0 1,1 0 0,-1 1 0,0-1 0,0 1 0,0-1 0,0 1 0,1 0-1,-1-1 1,0 1 0,0 0 0,2 0 0,16 4-275,-19-4 320,1 0-1,-1 0 0,0 0 1,1 0-1,-1 1 0,0-1 1,1 0-1,-1 0 1,0 0-1,0 0 0,1 0 1,-1 1-1,0-1 0,0 0 1,1 0-1,-1 0 0,0 1 1,0-1-1,0 0 1,1 0-1,-1 1 0,0-1 1,0 0-1,0 1 0,0-1 1,1 1-1,6 13 31,0 1-1,-1 1 1,-1-1-1,0 1 1,-1 0-1,-1 0 1,2 32-1,-4 124 459,-3-126-368,-8 86 234,2-53-90,6-39 250,2-37 510,2-13-871,60-302 867,-59 299-956,0 0 1,1 0 0,1 0-1,0 0 1,1 1 0,7-14 0,-12 26-57,-1-1 1,1 0-1,0 0 1,0 0 0,-1 1-1,1-1 1,0 0-1,0 1 1,0-1-1,0 1 1,-1-1 0,1 1-1,0-1 1,0 1-1,0 0 1,0-1 0,0 1-1,0 0 1,0 0-1,0 0 1,0 0 0,1 0-1,-1 0 1,0 0-1,0 0 1,0 0-1,0 0 1,0 0 0,0 1-1,0-1 1,0 1-1,0-1 1,0 0 0,-1 1-1,1-1 1,0 1-1,0 0 1,1 0 0,0 1 0,1 0 1,-1 1 0,0-1 0,0 1 0,0-1 0,0 1 0,0 0 0,0 0-1,-1 0 1,1 0 0,-1 0 0,2 5 0,12 43 84,-14-49-59,0-1 2,-1-1-30,0 0-1,0 0 0,0 0 1,0 0-1,0 0 0,0-1 1,0 1-1,0 0 0,0 0 1,0 0-1,0 0 0,0 0 1,0 0-1,1 0 0,-1 0 1,0 0-1,0-1 0,0 1 1,0 0-1,0 0 0,0 0 1,0 0-1,1 0 0,-1 0 1,0 0-1,0 0 0,0 0 1,0 0-1,0 0 0,0 0 1,1 0-1,-1 0 0,0 0 1,0 0-1,0 0 0,0 0 1,0 0-1,0 0 0,1 0 1,-1 0-1,0 0 0,0 0 1,0 1-1,0-1 0,0 0 1,0 0-1,0 0 0,0 0 1,1 0-1,-1 0 0,0 0 1,0 0-1,0 0 0,0 1 1,0-1-1,0 0 0,0 0 1,0 0-1,0 0 0,0 0 1,0 0-1,0 0 0,0 1 1,0-1-1,0 0 0,0 0 1,0 0-1,0 0 0,11-36 121,11-31 110,-21 64-224,52-105 426,-47 98-383,0 0 1,1 0-1,0 0 0,1 1 1,0 0-1,1 0 0,17-13 0,-24 21-39,1 0-1,-1 0 0,0 0 1,1 0-1,-1 0 1,1 1-1,-1-1 0,1 1 1,4-1-1,-6 1-14,7 3 36,3 4-21,0 2 1,-1-1-1,0 1 1,0 1 0,-1 0-1,0 0 1,-1 1-1,0 0 1,0 0-1,-1 1 1,-1 0-1,8 20 1,-3-4-610,-2 0 0,0 1 0,-2-1 0,6 58 0,-9-36-4851,-2-27 2047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1792,'18'-6'2308,"-5"2"-443,-3 0-289,0-1 992,5-7-1504,-10 5 572,10-13-1188,-2 3-296,0-3-376,7-12-460,-8 4-1012,7-7-2032,-6-1 559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11 280 2052,'-2'-2'1222,"-7"-6"5568,14 6-6433,33-7 225,48-5-1,23-5-85,-49 5-112,-1-3 1,83-36-1,-136 50-194,-1 1 1,0-1-1,0 0 0,0 0 1,0 0-1,0-1 0,-1 0 0,1 0 1,-1 0-1,0 0 0,-1-1 0,1 1 1,-1-1-1,1 0 0,3-10 0,2-12 640,-8 24-578,0 0-12,0-10 0,0 9-9,-1 4-217,0 0-1,0-1 0,0 1 1,0 0-1,0-1 1,1 1-1,-1 0 0,0-1 1,0 1-1,0-1 1,0 1-1,0 0 0,0-1 1,0 1-1,0 0 0,0-1 1,0 1-1,-1-1 1,1 1-1,0 0 0,0-1 1,0 1-1,-1-1 17,1 1 0,0-1 0,0 1 0,0 0 0,0-1 0,0 1 0,0 0 0,-1-1 0,1 1 0,0 0 0,0-1 0,0 1 0,0-1 0,0 1 0,1 0 0,-1-1 0,0 1 0,0 0 0,0-1 0,0 1 0,0 0 0,1-1 0,-1-3 128,0 7 327,11 165 110,19 70-516,40 264 35,-59-437-101,105 539 52,-24-114-17,-90-467-39,0-1 0,-2 1 0,0 0 0,-5 32 0,3-44 0,0 0 0,-1 0 1,0 0-1,-1 0 0,0-1 0,-1 0 1,0 1-1,0-2 0,-1 1 1,-13 16-1,13-20 2,-1-1 0,1 1 0,-1-1 1,0 0-1,-1-1 0,1 1 0,-1-1 0,0-1 1,-15 6-1,5-4 8,-1-1 0,1 0 0,-29 2 1,30-6-21,1 0 1,-1-1 0,0-1 0,-23-5 0,-65-22-2284,75 20 308,14 2-3589,11 5 4032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55 373 1896,'-44'10'6353,"42"-9"-5010,-5 1-609,6-1-448,7 0 1424,27-1-1267,1-2-1,60-10 0,69-27 265,-57 10 188,-2-6 0,189-91 0,-272 116-99,0-1 1,-1-2-1,36-28 1,-55 40-694,3-1-350,-1-1 0,1 1 0,-1 0 1,0-1-1,5-5 0,44-31-9489,-34 29 5507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44 335 1612,'-9'28'1012,"1"0"-1,2 1 0,-6 44 1,8-14 161,1-26 140,1 51 1,2-81-1024,0-1 14,0-2-266,0 0 0,1 0 1,-1 0-1,0 0 0,0 0 1,0 0-1,0 0 1,0 0-1,0 0 0,0 0 1,0 0-1,0 0 0,0 0 1,0 0-1,0 0 1,0 0-1,0 0 0,0 0 1,0 0-1,0 0 1,1 0-1,-1 0 0,0 0 1,0 0-1,0 0 0,0 0 1,0 0-1,0 0 1,0 0-1,0 0 0,0 0 1,0 0-1,0 0 0,0 0 1,0 0-1,0 0 1,0 0-1,1 0 0,-1 0 1,0 0-1,0 0 0,0 0 1,0 0-1,0 0 1,0 0-1,0 0 0,0 0 1,0 0-1,0 0 0,0 0 1,0 0-1,0 1 1,7-14 350,7-33-273,10-89 813,8-178-1,-22 180 668,-10 131-1516,0 0-1,0-1 1,1 1 0,-1 0-1,0-1 1,1 1 0,0 0-1,-1 0 1,1 0-1,0-1 1,2-2 0,-2 3-121,0 0 247,4 7-102,10 15-15,-1 1 1,-1 1 0,18 41-1,26 81 134,-47-116-187,49 156-1859,-50-126-2935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1456,'-1'-1'175,"0"0"-1,0 1 0,0-1 1,0 0-1,0 0 1,0 0-1,1 0 1,-1 0-1,0 1 1,1-1-1,-1 0 1,0-1-1,1 1 0,0 0 1,-1 0-1,1 0 1,-1 0-1,1 0 1,0 0-1,0 0 1,0-1-1,0 1 1,0 0-1,0-2 0,1 0-53,-1 1-1,1-1 0,0 1 0,0-1 0,0 1 1,1 0-1,-1 0 0,0-1 0,3-2 0,17-19 23,1 1 0,1 1-1,51-37 1,-25 21-3459,-37 27 1510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9 900,'0'0'1609,"0"-2"-256,-2 15 6724,1-1-7780,-1 0 1,2-1-1,0 1 0,0 0 1,3 16-1,0-18-105,0 1-1,1-1 0,0 0 1,1 0-1,0 0 1,0 0-1,1-1 0,0 0 1,13 14-1,-16-19-131,1 0-1,0 0 1,1-1-1,-1 1 1,0-1 0,1 0-1,0 0 1,0 0 0,0-1-1,0 0 1,0 0-1,0 0 1,1-1 0,-1 1-1,1-1 1,-1 0-1,1-1 1,-1 0 0,1 1-1,8-2 1,-12 0-33,0 1 1,0 0-1,0-1 0,0 1 1,-1-1-1,1 0 0,0 0 1,0 1-1,0-1 0,-1 0 1,1-1-1,0 1 0,-1 0 1,1 0-1,-1-1 1,0 1-1,1-1 0,-1 1 1,0-1-1,0 1 0,0-1 1,0 0-1,0 0 0,0 1 1,0-1-1,-1 0 0,1 0 1,0-3-1,-1 0 57,1 0 0,-1 0-1,0 0 1,0 0 0,-1 0-1,1 0 1,-1 0 0,0 0-1,-3-8 1,-2 1-70,1 0-1,-1 1 1,-1 0 0,0 0-1,-1 0 1,0 1-1,0 0 1,-1 1 0,0 0-1,-1 0 1,0 1 0,0 0-1,-1 0 1,0 2-1,-14-8 1,16 11-757,-3 0-1372,10 3 1889,1 0 1,0 0 0,0 1 0,0-1-1,0 0 1,0 0 0,0 1-1,0-1 1,0 1 0,0-1-1,-2 2 1,0 0-604,-4 10-6981</inkml:trace>
  <inkml:trace contextRef="#ctx0" brushRef="#br0" timeOffset="1">465 182 2700,'3'0'527,"-1"-1"-1,0 0 1,0 1-1,0-1 1,0 0-1,0 0 1,0 0 0,0 0-1,0-1 1,0 1-1,0 0 1,0-1-1,-1 1 1,1-1-1,-1 0 1,1 0-1,-1 1 1,0-1 0,1 0-1,-1 0 1,0 0-1,1-6 1611,0-7-2827,-2 8-719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1044,'0'0'1153,"0"-3"-74,-2-11 8570,7 22-9179,2 2-326,-3-4-39,1 1-1,-1 0 0,-1 0 1,1 0-1,-1 1 1,2 9-1,6 14 298,73 215 2058,-81-241-2380,-1 1 0,1 0 1,1-1-1,-1 1 1,1-1-1,0 0 1,0 0-1,9 8 1,-11-12-100,0 0 0,0 0 1,0 0-1,0 0 0,0 0 0,0-1 1,0 1-1,0-1 0,1 1 1,-1-1-1,0 0 0,4 0 1,-4 0-15,1 1-275,0-3-127,-1 2 258,20-14-1187,-21 13 1064,0 0-1,0-1 1,0 1 0,0 0-1,0 0 1,0-1 0,0 1-1,-1 0 1,1-1 0,0 1-1,-1-1 1,1-1 0,1-9-3302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1852,'0'0'6109,"6"-6"-5773,105-77 854,-43 36-367,-41 24 207,25-26 0,-43 40-764,11-11 1028,-18 18-235,2 5-921,13 9 2,-16-12-131,-1 1-1,1-1 0,-1 0 1,1 0-1,0 1 0,-1-1 1,1 1-1,-1-1 1,1 1-1,-1-1 0,1 0 1,-1 1-1,0 0 0,1-1 1,-1 1-1,0-1 0,1 1 1,-1-1-1,0 1 0,0 0 1,1-1-1,-1 2 0,5 11 180,33 39 411,-28-37-410,11 12 160,-20-25-35,-1-2-279,0 1 1,1-1-1,-1 1 0,0-1 0,0 0 1,1 1-1,-1-1 0,0 0 0,0 1 0,1-1 1,-1 1-1,0-1 0,1 0 0,-1 0 0,1 1 1,-1-1-1,0 0 0,1 0 0,-1 1 1,1-1-1,-1 0 0,1 0 0,-1 0 0,0 0 1,1 0-1,-1 0 0,1 0 0,-1 0 0,1 0 1,-1 0-1,1 0 0,-1 0 0,1 0 1,-1 0-1,1 0 0,-1 0 0,1-1 0,1-1-27,2-2 31,0-1 0,-1 1-1,0-1 1,0 0 0,0 0-1,2-6 1,-4 10-34,2-8 41,0 1 0,1 0 0,0 0 0,7-10 0,-10 16-40,-1 1-4,0 1 0,1-1-1,-1 0 1,1 0 0,-1 1-1,1-1 1,-1 0 0,1 1-1,-1-1 1,1 0 0,0 1-1,-1-1 1,1 1-1,0-1 1,0 1 0,-1-1-1,1 1 1,1-1 0,9-3 16,-2 5 1,-2 1-11,1 0 0,-1 1 0,0 0 0,0 1 0,0-1 1,-1 1-1,10 7 0,8 7 6,7 3-5,-18-12-9,-12-9 1,0 1 0,0-1 0,0 0-1,0 1 1,-1-1 0,1 0 0,0 0 0,0 1-1,0-1 1,0 0 0,0 0 0,0 0 0,2 0-1,0-1 1,0 0 0,1 0 1,-1 0-1,0 0 0,0 0 0,0-1 0,0 1 0,0-1 0,-1 0 0,1 0 0,0 0 0,-1 0 0,1 0 0,-1-1 0,0 1 0,0-1 0,0 0 0,0 1 0,0-1 0,-1 0 0,3-6 0,4-8 4,6-16 19,14-48 0,-26 73-18,-2 8-5,0-1-1,0 1 1,0-1-1,0 1 1,0-1-1,0 1 1,0-1 0,1 1-1,-1-1 1,0 1-1,0-1 1,1 1-1,-1 0 1,0-1 0,0 1-1,1-1 1,-1 1-1,1 0 1,-1 0-1,0-1 1,1 1 0,-1 0-1,1-1 1,9-5 16,-8 5 10,3 5-7,67 73 62,3 2-2620,-74-78 1735,15 3-1405,-14-4 1628,-1 1 1,1-1 0,0 1 0,-1-1 0,1 0 0,-1 1 0,1-1 0,0 0 0,2 0-1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17 992,'0'-1'276,"-1"0"0,1 0 0,0 0 0,-1 0 0,1 0 0,-1 1 0,0-1 0,1 0 0,-1 0 0,1 0 0,-1 1 0,0-1 0,0 0 0,0 1 0,1-1 0,-1 0 1,0 1-1,0-1 0,0 1 0,0 0 0,0-1 0,-2 0 0,1 6 269,-10 12-45,12-16-461,-1-1 0,1 1 1,-1 0-1,0 0 0,1 0 0,-1 0 0,1 0 0,0 0 1,-1 0-1,1 0 0,0 0 0,0 0 0,0 0 0,-1 1 0,1-1 1,0 0-1,0 0 0,1 2 0,-1 0 84,-1 7-11,0 0 1,0 1-1,1-1 1,1 0-1,0 0 0,0 1 1,1-1-1,0 0 1,1 0-1,0-1 1,0 1-1,1 0 0,1-1 1,-1 0-1,2 0 1,-1-1-1,1 1 1,0-1-1,1 0 0,0-1 1,0 1-1,1-1 1,16 11-1,-17-14-50,0 0 1,1-1-1,-1-1 0,1 1 1,0-1-1,12 2 0,-17-4 8,2-1 20,-4 0-83,1 1 28,-1-1 0,1 1 0,0-1 0,0 1 0,0-1 0,-1 0 0,1 0 0,0 0 0,-1 0 0,1 0 0,-1-1 0,1 1 0,-1 0-1,1-1 1,-1 1 0,0-1 0,2-2 0,-2 0 21,-1 0-1,1 0 1,-1 1 0,0-1-1,0 0 1,-1 0-1,1 0 1,-1 1-1,0-1 1,0 0 0,0 1-1,0-1 1,0 0-1,-3-2 1,-3-8 49,-1 1 1,-11-16-1,7 15-76,0 1-1,0 1 0,-1 1 0,-1-1 1,-16-9-1,0-1-495,6 3-1052,21 17 790,-7-4-1129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1092,'0'0'9919,"-6"5"-9400,-5 3-193,1 1-1,-1 1 0,-9 12 0,14-16-152,1 1-1,1-1 0,-1 1 0,1 0 0,0 1 0,0-1 0,1 1 1,-2 8-1,4-12-124,1 0 0,0 1 0,0-1 0,0 0 0,0 1 0,1-1 0,0 0 0,0 1 0,0-1 0,1 0 0,-1 0 0,1 0 1,0 0-1,0 0 0,0 0 0,1-1 0,-1 1 0,1-1 0,0 1 0,3 2 0,8 8 87,0-1 1,31 23-1,-21-19-40,-15-12-40,0 2 0,0-1 0,-1 1-1,1 0 1,9 12 0,-17-17-45,0 0 0,0 0 0,0 0 0,-1 0-1,1 0 1,0 1 0,-1-1 0,1 0 0,-1 0 0,0 0-1,0 1 1,0-1 0,0 0 0,0 0 0,0 0 0,-1 1-1,1-1 1,-1 0 0,1 0 0,-1 0 0,0 0 0,0 0-1,0 0 1,0 0 0,0 0 0,0 0 0,-3 3 0,-3 4-106,-1 0 0,0 0 1,-15 13-1,23-22 92,-6 5-522,0-1 0,0 1 0,-1-1 1,0 0-1,-14 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2192,'1'-9'-30,"9"-28"10652,-7 43-10121,4 5-233,0 1 0,-1-1 0,0 1 0,4 14 0,40 158 1352,-7-23-599,-39-146-894,1-1 1,1 0 0,0 0 0,1 0 0,14 20 0,-19-31-60,-2-3-65,1 0 0,-1 0 0,0 0 0,0 0-1,1 0 1,-1 0 0,0 0 0,1 0 0,-1 0 0,0 0 0,0 0 0,1 0-1,-1 0 1,0 1 0,0-1 0,1 0 0,-1 0 0,0 0 0,0 1 0,1-1-1,-1 0 1,0 0 0,0 0 0,0 1 0,0-1 0,0 0 0,1 0 0,-1 1-1,0 0 1,0-1-7,0 0-1,1 1 0,-1-1 0,0 1 1,0-1-1,1 0 0,-1 1 1,0-1-1,0 0 0,1 1 0,-1-1 1,0 0-1,1 1 0,-1-1 0,1 0 1,-1 0-1,0 1 0,1-1 1,-1 0-1,1 0 0,-1 0 0,1 0 1,-1 1-1,1-1 0,-1 0 0,0 0 1,1 0-1,0 0 0,1 0-155,1 0 0,-1 0 1,1 0-1,-1-1 0,1 1 0,-1 0 0,0-1 0,1 0 0,-1 1 0,0-1 0,0 0 0,1 0 0,-1 0 0,0-1 0,0 1 0,0 0 0,0-1 1,2-2-1,10-15-6595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1908,'0'0'9259,"10"-5"-8741,3-2-346,47-26 568,-10 2-142,-5 5-35,77-61 0,-91 53-5051,-25 27 1768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46 397 2072,'0'0'3141,"-1"1"-2269,-8 6 6415,12-16-6846,18-70 889,50-216 3135,-67 278-4024,-3 15-256,0-1-22,5 119 914,-4-34-976,3 1 0,26 126 0,-11-104-67,-11-51-55,-6-14-31,-3-37 45,-1 1-12,-2 2 9,1-1 0,-1 0 1,0 0-1,-1 0 0,1 0 0,-1 0 0,0-1 0,0 0 1,0 0-1,-1 0 0,1 0 0,-1-1 0,0 1 0,-11 4 1,-124 60-161,137-67 145,12-2-141,11-1 86,1-2 1,36-11-1,-24 3-670,-1-2 0,50-28 0,-22 1-8784,-44 28 5269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48 106 844,'0'0'3325,"-2"0"-2932,2-1-275,-1 1-1,1 0 0,-1 0 0,1 0 0,-1 0 1,1 0-1,0 0 0,-1 0 0,1 0 0,-1 0 1,1 0-1,-1 0 0,1 0 0,-1 0 0,1 0 1,0 0-1,-1 0 0,1 1 0,-1-1 0,1 0 1,0 0-1,-1 0 0,1 1 0,-1-1 0,1 0 1,0 0-1,-1 1 0,1-1 0,0 0 0,0 1 1,-1-1-1,1 1 0,0-1 0,0 0 0,-1 1 1,1 0-1,-1 1-10,1 0 1,-1 1-1,0-1 0,1 1 1,0-1-1,0 1 1,0 3-1,6 45-220,-6-51 128,32 228 743,-11-145-508,-20-81-229,3 23 1574,-18-87-1540,11 52-56,-5-21 74,-13-30 0,13 40 43,-7-24-1,5 13-1,2 6 29,8 24-92,-1-1 9,-1-7-4,2 8 30,-1-1-47,1 3-35,0 0 1,0 0-1,0-1 0,-1 1 0,1 0 1,0-1-1,0 1 0,0 0 1,0-1-1,0 1 0,0 0 1,0-1-1,0 1 0,0 0 1,0-1-1,0 1 0,0 0 1,0-1-1,0 1 0,0 0 0,0-1 1,0 1-1,0 0 0,0-1 1,1 1-1,-1 0 0,0-1 1,0 1-1,0 0 0,1-1 1,-1 1-1,0 0 0,0 0 1,1-1-1,-1 1 0,0 0 0,0 0 1,1 0-1,-1 0 0,0-1 1,1 1-1,-1 0 0,0 0 1,1 0-1,-1 0 0,0 0 1,1 0-1,-1 0 0,0 0 1,1 0-1,-1 0 0,0 0 0,1 0 1,-1 0-1,0 0 0,1 0 1,-1 0-1,0 0 0,1 0 1,-1 0-1,0 1 0,1-1 1,-1 0-1,26 12 31,159 117 187,-160-113-146,47 26 776,-71-41-648,2 0 9,10 4 683,-5-25-608,-7 11-172,-7-25 13,-1 1 0,-2 0 0,-23-54 0,14 42-198,-12-55 0,21 67-1490,8 30 912,1-5-17,-1 2-1017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37 1560,'0'0'1980,"0"-3"-1414,3-8-23,-2 8 1372,0-5-1225,-4 5 2266,0 1-2885,-1 1 0,0-1 0,1 1 0,-1 1 0,0-1 0,0 0 0,1 1 0,-1 0 1,0 0-1,0 0 0,0 0 0,1 1 0,-1-1 0,0 1 0,0 0 0,1 0 0,-6 2 1,-3 2 98,-1 0 0,0 1 1,-20 13-1,28-14-120,-1-1 0,1 1 0,0 0 0,0 0-1,0 1 1,1 0 0,0-1 0,0 2 0,-5 10 0,8-14-32,0 0 1,0 0-1,0 1 1,0-1-1,1 0 1,0 1-1,-1-1 1,1 0-1,0 1 1,1-1-1,-1 1 1,1-1-1,-1 0 1,1 1-1,0-1 1,0 0-1,0 0 1,1 0-1,-1 0 0,1 0 1,0 0-1,3 5 1,3 2 10,1-1 1,0 1-1,1-1 1,13 9-1,-22-17-26,13 9 27,0-1 1,1 0-1,19 7 0,-1 0 3,-3-2-7,-24-11-14,0-1 0,0 1-1,0 0 1,0 0 0,0 1 0,-1 0-1,1 0 1,-1 0 0,7 8 0,-11-10-11,0 0 1,-1 0 0,1 1 0,-1-1 0,0 0 0,0 0 0,1 0 0,-1 0-1,0 0 1,-1 1 0,1-1 0,-1 4 0,1-6-2,0 1 1,0 0 1,-1 0-1,1 1 0,0-1 0,0 0 1,-1 0-1,1 0 0,-1 0 0,1 0 1,-1 0-1,1 0 0,-1 0 0,0-1 0,1 1 1,-1 0-1,-2 1 0,1 2 2,-6 6-19,0 1-1,-1-1 0,0-1 0,-19 16 1,13-12-89,-33 21-1371,46-33 1031,-1 0-95,-8 4-128,8-4-194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 1040,'2'-3'465,"0"0"0,-1 0 0,1 0 0,-1 0 0,0 0 0,0 0 0,1-6 5400,-8 13-5521,2-2-282,0 1 1,0 1-1,0-1 1,0 0 0,1 1-1,0 0 1,0 0-1,0 0 1,0 0-1,0 0 1,1 1 0,0-1-1,-3 9 1,-4 17 121,2 0 0,1 1 1,2-1-1,1 1 0,1 0 1,1 0-1,2 0 1,1 0-1,9 40 0,-9-61-143,0 0 1,1 0-1,0 0 0,0-1 0,2 1 0,-1-1 0,7 10 1,-8-14-16,1 1 1,0-1 0,0 0-1,1 0 1,-1 0 0,1-1-1,0 1 1,1-1 0,-1-1-1,1 1 1,9 4 0,-13-7-17,0 0 0,1 0 1,-1-1-1,1 1 0,-1-1 1,0 1-1,1-1 1,3 0-1,3 0 24,-7 1-3,3-2 2,-1 0-24,0 0 0,-1 0 1,1 0-1,0 0 0,-1-1 0,1 1 1,-1-1-1,0 0 0,1 0 0,-1 0 0,0-1 1,0 1-1,0-1 0,-1 1 0,1-1 1,0 0-1,-1 0 0,4-6 0,-5 5-1,0 1 0,-1-1-1,1 1 1,-1-1-1,1 0 1,-1 1 0,0-1-1,0 1 1,-1-1 0,1 0-1,-1 1 1,0-1-1,0 1 1,0 0 0,0-1-1,-1 1 1,1 0 0,-1-1-1,0 1 1,0 0-1,0 0 1,-3-2 0,4 3 4,-8-9-8,3 4-9,6 6 5,-1 1 0,1-1 0,-1 1 0,1-1 1,-1 1-1,1-1 0,0 0 0,-1 1 0,1-1 0,0 0 1,0 0-1,0 1 0,-1-1 0,1 0 0,0 1 0,0-1 0,0 0 1,0 0-1,3-4 6,0 1 0,0-1 0,0 1 0,1 0 0,0 1 0,0-1 0,0 1 0,8-6 0,44-24 95,-12 9 104,-43 23-196,0 1 0,0-1 0,0 1 0,1-1 0,-1 1 0,0-1 0,0 1-1,1 0 1,-1 0 0,0 0 0,1 0 0,-1 0 0,0 0 0,0 0 0,1 0 0,-1 0-1,0 0 1,1 1 0,-1-1 0,0 1 0,0-1 0,0 1 0,3 0 0,-2 1 3,0 0 0,0-1 0,0 1 0,0 0 0,0 0 0,0 0 0,0 1 0,-1-1 0,1 0 0,-1 0 0,1 1 0,-1-1 0,1 4 0,11 28-34,11 51 0,-15-32-2910,-5-34-2204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2432,'0'0'6419,"-4"3"-5623,4-2-791,-2 0 117,0 1 0,0 0 0,0 1-1,0-1 1,0 0 0,1 0 0,-1 1 0,1-1 0,0 1 0,-1-1-1,1 1 1,0 0 0,1-1 0,-1 1 0,0 5 0,0 1 109,0 0 0,1 0 0,1 1 1,0-1-1,0 0 0,1 0 0,0 0 0,0 0 1,5 10-1,-6-16-145,0 1 0,1 0 0,0-1 0,0 1 0,0-1 1,0 1-1,1-1 0,-1 0 0,1 0 0,0 0 0,-1-1 0,2 1 0,-1 0 1,0-1-1,0 0 0,1 0 0,-1 0 0,1 0 0,0-1 0,-1 1 0,1-1 1,0 0-1,5 1 0,-7-2-1,-1 0 0,0 0 1,1 0-1,-1 0 0,0-1 0,1 1 1,-1 0-1,0-1 0,0 1 0,1-1 1,-1 1-1,0-1 0,0 0 0,0 1 1,0-1-1,1 0 0,-1 0 0,0 0 1,0 0-1,-1 0 0,1 0 1,0 0-1,0 0 0,0-1 0,0 0 298,-1-1-18,-1 0-281,1 0 0,-1 0 0,0 0 0,0 0 0,0 0 0,0 0 0,0 0 0,-1 0 0,1 0 0,-1 0-1,0 0 1,0 1 0,0-1 0,-3-2 0,-4-3 181,1 1 1,-20-12-1,21 15-493,0-1 0,0 0 0,1 0 0,-1 0 0,1-1 0,-8-9 0,14 14-512,-5-7-117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39 1040,'6'-12'2540,"-6"11"-2361,0 0 0,1 0 0,-1 0 0,0 0-1,0 0 1,0 0 0,0 0 0,0 0 0,0 0-1,0 0 1,0 0 0,-1 0 0,1 0 0,0 0-1,0 0 1,-1 0 0,1 0 0,-1 1 0,1-1-1,-2-1 1,1 1-109,1 0-1,-1 1 0,0-1 0,0 1 1,0-1-1,0 1 0,0-1 1,0 1-1,0 0 0,0 0 1,0-1-1,0 1 0,0 0 1,-1 0-1,1 0 0,0 0 1,0 0-1,0 0 0,0 1 1,0-1-1,0 0 0,0 0 1,-2 2-1,-2-1 55,0 1 1,0 1 0,0-1-1,0 1 1,0 0 0,0 0-1,1 1 1,-1-1-1,1 1 1,0 0 0,0 0-1,-5 8 1,4-6 30,1 1 1,0 0-1,0 0 1,1 0-1,-1 0 1,2 1-1,-1-1 1,-1 14-1,4-17-105,0 0 0,0 0-1,1 0 1,0 1 0,0-1-1,0 0 1,0 0 0,1 0-1,0-1 1,-1 1-1,2 0 1,-1 0 0,0-1-1,3 4 1,-3-4 3,9 12 192,0-1 0,24 23 0,-16-18-79,-14-14-47,0 0 0,-1 1 1,0 0-1,0 0 0,3 7 1,-6-11 277,-4 2-297,2-1-74,-1 0 0,0 0 0,-1 0 0,1-1-1,0 1 1,-1 0 0,0-1 0,1 0 0,-1 0 0,0 0 0,0 0 0,0 0-1,0 0 1,-1-1 0,-4 2 0,-8 2-486,0-1 0,-26 2 1,39-5-111,-1-2-141,-10 0-251,10 1-836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1420,'0'0'4219,"2"3"-3516,4 6-100,0 1 0,-1-1 0,0 1 0,0 1 0,3 14 0,16 31 803,-17-43-1066,-5-7-157,2 1 1,-1-1-1,1-1 1,-1 1-1,7 7 1,-8-12-154,-1 0 0,0 0 0,0 0 1,1 0-1,-1 0 0,0 0 0,1 0 1,-1 0-1,1-1 0,0 1 0,-1-1 1,1 1-1,-1-1 0,1 1 1,0-1-1,-1 0 0,1 0 0,0 0 1,-1 0-1,1 0 0,0 0 0,-1 0 1,1-1-1,0 1 0,-1 0 0,1-1 1,2-1-1,14-7 50,-1-2-1,-1 0 1,0-1 0,0-1 0,20-21 0,10-7 68,-45 39-146,1 1 1,-1-1 0,1 1 0,0 0 0,-1-1 0,1 1-1,0 0 1,0 0 0,0 0 0,0 0 0,0 1 0,0-1-1,0 0 1,0 1 0,3-1 0,-2 1 16,-3 1-16,1 0 0,0 1 1,0-1-1,0 0 0,0-1 0,0 1 0,0 0 0,0 0 0,2 1 0,15 13 68,-17-14-85,1 0 24,6 3-3,-7-3-12,0-1 0,0 0 0,0 1 0,0-1 1,0 0-1,0 0 0,1 1 0,-1-1 0,0 0 0,0 0 0,0 0 0,0 0 1,0-1-1,0 1 0,0 0 0,0 0 0,0-1 0,0 1 0,1-1 0,0 0 1,19-14-94,-16 10 80,-1 0 0,1 0 0,-1-1 0,-1 1 0,1-1-1,-1 0 1,4-10 0,1-3-11,5-25-1,-8 23 141,0-1 1,-2 0-1,2-32 1,-5 52 111,-3 9-207,-1 6 1,0 0 0,1 0 0,-4 26 0,6-26-19,0-4-22,0 0 1,1-1 0,0 1 0,0 0 0,1-1-1,0 1 1,0 0 0,1-1 0,5 17 0,-5-23 20,0 0 0,0 0 0,0-1 0,0 1 1,0 0-1,0-1 0,1 0 0,-1 1 0,0-1 1,1 0-1,-1 0 0,1 0 0,-1-1 0,1 1 1,-1-1-1,1 1 0,4-1 0,-2 1 1,61 6-29,-47-6 31,-1 0-1,1 2 0,-1 0 0,0 1 0,22 8 0,-24-5-18,-14-5 22,-2 0-1,1-1 9,-4 2-21,-3 1 14,1-1-1,-1 0 1,0 0 0,0 0 0,0 0 0,0-1 0,0 0 0,-1 0 0,1-1 0,-1 0 0,1 0 0,-1 0-1,1-1 1,-1 0 0,0 0 0,-10-2 0,-1-1-87,0 0 0,0-2 0,0 1 0,1-2 0,-19-9 0,29 12-313,-1-1 1,1-1 0,-10-7-1,-3-7-3448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1408,'12'31'6694,"-9"-23"-6238,1 0 0,-1 0 0,1 0-1,1-1 1,0 1 0,8 9 0,-12-16-411,0 0-1,1-1 1,-1 1-1,1 0 1,-1 0-1,1-1 1,-1 1 0,1-1-1,-1 1 1,1-1-1,0 0 1,-1 1-1,1-1 1,-1 0-1,1 0 1,0 0 0,-1 0-1,1-1 1,0 1-1,2-1 1,35-13 276,-27 9-191,42-21 291,-41 19-60,28-11 0,-37 18-311,1 0-1,0 0 1,-1 0-1,1 1 1,-1-1-1,1 1 1,-1 0-1,1 0 1,-1 1 0,0 0-1,1-1 1,-1 1-1,4 3 1,29 17 210,-25-14-225,-1-1 1,1-1-1,0 0 0,0 0 0,1-1 0,0-1 1,14 3-1,-15-5-98,1 0-1,-1-1 1,1-1 0,-1 0 0,1 0 0,-1-2 0,1 1-1,-1-2 1,1 0 0,-1 0 0,0-1 0,0 0 0,-1-1 0,1-1-1,-1 0 1,0 0 0,18-16 0,-23 18 29,-1 0 0,-1-1 1,1 1-1,-1-1 0,1-1 0,-1 1 1,-1 0-1,1-1 0,-1 0 0,0 0 1,0 0-1,-1 0 0,2-8 0,-3 11-6,-2 1 20,-9-17 29,5 18-2,4 1-3,-1-1 3,0 0 0,0 1 1,0-1-1,0 1 0,-1 0 0,1 0 0,0-1 0,0 2 0,0-1 0,0 0 0,0 0 1,0 1-1,0-1 0,0 1 0,-3 0 0,4 0-6,-3 0 7,0 1-1,0-1 1,1 1 0,-1 0 0,1 0-1,0 1 1,-1-1 0,1 1 0,0-1-1,0 1 1,1 0 0,-1 0-1,1 0 1,-1 1 0,1-1 0,0 1-1,0-1 1,1 1 0,-3 6 0,3-7-4,2 1-14,5 13-4,-5-16 12,-1 0-1,0-1 0,1 1 0,-1 0 1,1 0-1,-1-1 0,1 1 0,-1 0 1,1-1-1,0 1 0,-1 0 0,1-1 1,0 1-1,-1-1 0,1 1 0,0-1 1,0 1-1,-1-1 0,1 0 0,0 1 1,0-1-1,1 0 0,1 1-12,7 4-44,1-1-1,-1 0 1,1-1 0,0 0-1,1-1 1,-1 0-1,12 0 1,-5-1-56,0-1 0,0-1 0,31-5 0,-36 3 91,1 0-1,-1 0 0,0-1 0,-1-1 0,1 0 1,-1-1-1,0-1 0,0 0 0,0 0 0,-1-1 0,-1 0 1,1-1-1,-1 0 0,-1-1 0,1 0 0,-2-1 0,0 1 1,0-2-1,-1 1 0,8-16 0,-7 7 154,-1 0-1,-1 0 0,-1-1 1,-1 0-1,0 0 1,0-27-1,-3 5 753,-2 0-1,-8-44 0,8 84-759,1 0-1,-1 0 0,0 1 0,0-1 0,0 1 0,-1-1 0,1 1 0,0-1 0,-3-2 0,3 3 506,-4 9-452,0-1-121,0 1 0,1 0 0,0 0 0,1 0 1,-1 0-1,1 1 0,0-1 0,-3 16 0,2 5 59,0 0-1,2 1 0,1-1 1,5 52-1,-2-60-83,2 0-1,0 0 0,1-1 0,1 1 1,1-1-1,1-1 0,17 33 1,-19-42-262,0 1 0,0-1 1,14 14-1,-18-20-35,1-1-1,-1 0 0,1 0 1,0 0-1,0 0 1,0 0-1,0-1 1,0 1-1,0-1 1,0 0-1,0 0 0,1 0 1,-1 0-1,0-1 1,1 1-1,4-1 1,11-10-8938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48 301 1512,'-4'-1'175,"-2"0"598,0-1-1,1 0 1,-1 0 0,1-1 0,-10-5 2635,18 4-2875,3-3-355,0 0 0,0 1 0,1 0 0,-1 0 0,1 1 0,13-8 0,55-28 658,-44 25-620,-28 14-239,173-87 1016,-86 50-2274,3 6-4089,-70 26 2645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39 124 872,'-8'1'2129,"2"-3"2634,-7-3-3863,10 4-24,-1-4 226,4 5-1058,0 0-1,-1 0 1,1-1-1,0 1 1,-1 0 0,1 0-1,0-1 1,0 1-1,-1 0 1,1 0-1,0-1 1,0 1-1,0 0 1,0-1-1,-1 1 1,1 0 0,0 0-1,0-1 1,0 1-1,0 0 1,0-1-1,0 1 1,0 0-1,0-1 1,0 1-1,0-1 1,0 1-1,0 0 1,0-1 0,0 1-1,0 0 1,0-1-1,0 1 1,0 0-1,1-1 1,0-4 92,1 0 1,0 0 0,0 1-1,0-1 1,0 0 0,1 1-1,0 0 1,0-1 0,0 1-1,0 0 1,1 1-1,-1-1 1,1 1 0,0-1-1,9-4 1,-7 4-41,0 0 1,1 1-1,0 0 1,0 0-1,-1 1 0,2-1 1,-1 2-1,0-1 0,0 1 1,15-1-1,-19 2-76,-1 0 0,1 0 0,-1 0-1,1 0 1,-1 1 0,0-1 0,1 1 0,-1 0-1,1 0 1,-1 0 0,0 0 0,0 0 0,1 0-1,-1 0 1,0 1 0,0-1 0,0 1 0,0 0 0,-1-1-1,1 1 1,0 0 0,-1 0 0,1 0 0,-1 0-1,0 0 1,1 1 0,-1-1 0,0 0 0,-1 0-1,1 1 1,0-1 0,-1 1 0,1-1 0,-1 1 0,0-1-1,1 5 1,-1 5 14,-1 1-1,1 0 1,-2-1 0,0 1-1,-5 16 1,-3 2 38,-1-1 0,-2-1 0,-1 0 0,-18 28 0,7-12 95,24-44-146,0 0 1,1 0 0,-1 0-1,1 0 1,-1 0 0,1 0 0,-1 0-1,1 0 1,0 0 0,0 0 0,0 0-1,-1 0 1,1 0 0,0 0-1,0 1 1,0-1 0,1 1 0,-1-1-15,1 0 1,-1 0 0,1-1 0,0 1 0,-1 0 0,1-1 0,0 1 0,0-1 0,-1 1 0,1-1 0,0 1-1,0-1 1,0 1 0,0-1 0,0 0 0,-1 0 0,3 1 0,1 0-1,0-1 0,1 0 1,-1 0-1,0 0 0,1 0 0,-1 0 1,0-1-1,0 0 0,1 0 1,-1 0-1,4-2 0,8-1 11,24-6-24,37-8-675,143-54 0,-189 59-142,-18 9-400,0-2 0,14-7 0,-8 2-2483,2 1 40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55 1468,'1'-6'385,"1"0"495,0 0-1,-1 0 0,0 0 0,0-8 0,-1 12 355,-1 1-690,-1-4-446,2 5-31,0 0 1,-1 0-1,1-1 0,0 1 0,0 0 0,0 0 0,-1 0 0,1 0 0,0-1 0,0 1 0,-1 0 1,1 0-1,0 0 0,-1 0 0,1 0 0,0 0 0,0 0 0,-1 0 0,1-1 0,0 1 0,-1 0 1,1 0-1,0 0 0,0 1 0,-1-1 0,1 0 0,0 0 0,-1 0 0,1 0 0,0 0 0,0 0 1,-1 0-1,-4 3 64,0 0 0,0 1 0,0-1 0,1 1 0,0 0 0,0 0 0,0 0 0,0 0 0,0 1 1,1 0-1,0 0 0,-4 8 0,5-8-71,0 0 0,0 0 0,1 0 0,-1 1 1,1-1-1,1 1 0,-1-1 0,1 0 0,0 1 0,0-1 1,1 1-1,-1-1 0,1 1 0,0-1 0,1 0 1,-1 1-1,1-1 0,0 0 0,1 0 0,-1 0 0,4 5 1,7 7 66,-1-1 1,2 0 0,0-1 0,22 18-1,7 8 100,-38-36-153,0 1-1,0 0 0,-1 0 1,1 0-1,-1 0 0,3 8 1,-7-12 56,-1 2-12,-3 1-66,0 0 0,-1 0 0,0 0-1,1-1 1,-1 1 0,-1-1 0,1-1 0,-1 1 0,-10 5 0,8-5-300,0-1 0,0 0 0,0 0-1,0 0 1,-1-1 0,-8 1 0,17-3 248,-2 0-802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1516,'0'0'485,"9"-4"6693,5 64-5407,7 24 398,-19-80-2067,0 0 1,0 0 0,0 0 0,0-1 0,0 1 0,1 0 0,0-1 0,0 0 0,0 0 0,6 5 0,-6-7-72,0 0 0,0 0 1,0 0-1,0 0 1,0-1-1,0 0 1,0 1-1,0-1 0,0 0 1,0-1-1,0 1 1,0-1-1,0 1 0,0-1 1,0 0-1,0 0 1,3-2-1,8-3 2,-1 0 0,0-1 0,0-1 0,-1 0 0,22-19 0,-8 3-2,28-35-1,-54 59-29,1 0 0,-1-1 0,1 1 0,0 0 0,-1-1 0,1 1 0,0 0 0,-1 0 0,1 0 0,-1 0 0,1 0 0,0 0 0,-1 0 0,1 0 0,0 0 0,-1 0 0,1 0 0,0 0 0,-1 0 0,1 0 0,0 0 0,-1 1 0,1-1 0,-1 0 0,1 0 0,-1 1 0,1-1 0,0 1 0,-1-1 0,1 0 0,-1 1 0,1-1 0,-1 1 0,0-1 0,1 2 0,0-1-6,2 1 8,-1 0-15,-1 0-6,1 1 1,-1-1 0,1 0 0,0 0 0,0 0-1,0 0 1,0 0 0,0 0 0,0-1 0,0 1-1,1-1 1,-1 1 0,1-1 0,-1 0-1,1 0 1,-1 0 0,1 0 0,0-1 0,-1 1-1,1-1 1,0 1 0,0-1 0,-1 0 0,1 0-1,0 0 1,0-1 0,4 0 0,-2 0-19,-1-1 0,1 1 0,-1-1 0,0 0 0,0 0 0,0 0 0,0-1 0,0 0 1,-1 1-1,1-1 0,-1 0 0,1-1 0,-1 1 0,3-4 0,2-4-23,0-1 0,-1 0-1,8-16 1,-8 11 26,0 0-1,-1 0 0,-1-1 1,5-30-1,1-74 16,-10 109 136,0-1 0,-2 1-1,1 0 1,-6-25 0,2 30-21,4 7-91,0 1 0,0 0 1,0 0-1,0 0 1,0 0-1,-1 0 1,1 0-1,0 0 1,0 0-1,0 0 1,0 0-1,-1 0 1,1 0-1,0 0 1,0 0-1,0 0 1,0 0-1,-1 0 1,1 0-1,0 0 0,0 0 1,0 0-1,-1 0 1,1 0-1,0 0 1,0 0-1,0 0 1,0 0-1,0 0 1,-1 0-1,1 0 1,0 1-1,0-1 1,0 0-1,0 0 1,0 0-1,0 0 1,-1 0-1,1 0 0,0 1 1,0-1-1,0 0 1,0 0-1,-7 11 13,0-1 0,1 1 0,1 0 0,0 0 0,0 0 0,1 1 0,-5 23 0,-9 61 38,16-83-119,1 0-1,1 0 0,0 0 1,0 0-1,4 20 1,-3-31 54,-1 0 1,0 0-1,1-1 1,-1 1-1,1 0 1,0 0-1,0-1 1,0 1-1,0-1 0,0 1 1,0-1-1,0 1 1,0-1-1,0 0 1,0 1-1,1-1 1,-1 0-1,1 0 1,-1 0-1,1 0 1,-1 0-1,1 0 1,0-1-1,-1 1 1,1-1-1,0 1 1,0-1-1,-1 1 1,1-1-1,0 0 1,0 0-1,1 0 1,37 2 14,76-6 1,5 0 73,-111 4-69,-2 0 0,1 1 0,-1-1 0,0 1 1,1 1-1,-1-1 0,9 4 0,-16-4-9,0-1 0,1 1 0,-1 0 0,0-1 0,0 1 0,0 0 0,-1 0 1,1 0-1,0 0 0,0 0 0,0 0 0,-1 0 0,1 0 0,0 0 0,-1 0 0,1 0 0,-1 1 0,1-1 0,-1 1 0,1 1 34,-3 0-24,-6 11 0,8-13-11,-1 0 0,1 0-1,-1 0 1,1-1 0,-1 1 0,0 0 0,1-1-1,-1 1 1,0-1 0,1 1 0,-1-1 0,0 1-1,0-1 1,0 1 0,1-1 0,-1 0 0,0 1-1,0-1 1,0 0 0,-1 0 0,-1 1 5,-5 2-1,0 0 1,0-1-1,0 0 1,0 0-1,0-1 1,0 0-1,0 0 1,-1-1 0,1 0-1,0 0 1,-16-4-1,5 0-10,1 0 1,1-2-1,-1 0 0,-19-10 1,25 10-126,8 4-61,-1-1 0,0 1 1,-1 0-1,1 0 1,0 0-1,0 1 1,-1 0-1,1 0 0,-7 0 1,-3 4-1248,12-2-260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 1356,'0'0'5606,"2"6"-5011,16 70 2288,-16-70-2692,0 7 329,1 1 0,1-1 0,1 0 0,10 23 0,-15-35-487,1 0 1,0 0-1,0 0 1,-1 0 0,1 0-1,0 0 1,0 0-1,0 0 1,0 0 0,0-1-1,0 1 1,0 0 0,0-1-1,0 1 1,0-1-1,0 1 1,0-1 0,1 0-1,-1 1 1,0-1-1,0 0 1,0 0 0,1 0-1,-1 0 1,0 0 0,2 0-1,1-1 8,0 1-1,0-1 1,0 0-1,0-1 1,6-2-1,75-39 318,-23 10-25,-61 32-315,-1 1-15,1 0-1,-1 1 1,0-1 0,0 0-1,1 0 1,-1 0-1,0 0 1,0 0 0,1 0-1,-1 0 1,0 0 0,1 0-1,-1 0 1,0 0 0,0 0-1,1 0 1,-1 0-1,0 0 1,1 0 0,-1 0-1,0 0 1,0 0 0,1 0-1,-1 0 1,0 0 0,1-1-1,-1 1 4,1 0 1,0-1-1,-1 1 0,1 0 1,-1 0-1,1 0 0,0-1 1,-1 1-1,1 0 0,0 0 1,-1 0-1,1 0 0,0 0 1,-1 0-1,1 0 0,0 1 0,-1-1 1,1 0-1,1 1 0,43 17 173,-35-13-155,-1 0 0,1-1 0,0-1 0,1 0 0,-1 0 0,18 2-1,-16-4-86,0-2-1,-1 1 1,1-2-1,-1 0 1,1 0-1,-1-1 1,16-6 0,-21 7 19,0-1 1,0 0-1,0 0 1,-1-1 0,0 0-1,1 0 1,-1 0-1,-1 0 1,1-1 0,-1 0-1,1 0 1,-1 0-1,-1 0 1,7-12 0,3-25-162,-13 40 193,1 0 1,-2 0-1,1-1 0,0 1 0,0 0 1,-1-1-1,1 1 0,-1 0 0,0 0 1,0 0-1,0 0 0,0-1 0,-2-1 1,3 3 9,-1 0 2,1 1 1,0-1-1,-1 1 1,1-1-1,-1 1 1,1 0-1,0-1 1,-1 1-1,1 0 0,-1-1 1,1 1-1,-1 0 1,1 0-1,-1-1 1,0 1-1,1 0 1,-1 0-1,1 0 1,-1 0-1,1 0 0,-1 0 1,0 0-1,1 0 1,-1 0-1,1 0 1,-1 0-1,1 0 1,-1 0-1,1 0 1,-1 0-1,0 1 0,-14 6 11,14-6-13,-2 0 3,1 1 1,-1-1-1,1 1 1,0 0 0,0 0-1,0-1 1,0 2-1,0-1 1,0 0-1,1 0 1,-1 1 0,1-1-1,-1 1 1,1-1-1,0 1 1,0-1 0,0 1-1,0 0 1,1 0-1,-1-1 1,0 6-1,1-6-12,0 1 0,0-1-1,0 0 1,0 0-1,1 0 1,-1 0-1,1 0 1,-1 0 0,1 0-1,0 0 1,0 0-1,-1 0 1,1 0-1,1 0 1,-1-1 0,0 1-1,0 0 1,1-1-1,-1 1 1,1-1-1,-1 1 1,1-1 0,0 0-1,-1 1 1,1-1-1,0 0 1,0 0-1,0-1 1,2 2 0,8 1-96,-1 0-1,1-1 1,0-1 0,0 0 0,-1 0 0,1-1 0,0-1 0,0 0 0,0 0 0,-1-1 0,1-1 0,13-4 0,-10 2 35,-1-1 0,1-1 1,-1 0-1,0 0 0,-1-2 0,0 1 1,0-2-1,20-19 0,-22 17 123,-2 0 1,1-1-1,-2 1 0,0-2 1,0 1-1,-1-1 0,-1 0 1,0-1-1,-1 0 0,-1 1 1,0-1-1,2-18 0,-3 10 293,-1 0 0,-1-1 0,-1 1 0,-1-1-1,-1 0 1,-1 1 0,-8-30 0,4 22 726,6 28-793,-2 1 71,3 2-335,0 0 1,-1-1-1,1 1 0,0 0 1,0 0-1,0 0 1,0-1-1,0 1 1,0 0-1,-1 0 1,1 0-1,0 0 1,0 0-1,0 0 0,-1-1 1,1 1-1,0 0 1,0 0-1,0 0 1,-1 0-1,1 0 1,0 0-1,0 0 1,0 0-1,-1 0 0,1 0 1,0 0-1,0 0 1,0 0-1,-1 0 1,1 0-1,0 0 1,0 0-1,-1 0 1,1 0-1,0 0 0,0 0 1,0 1-1,0-1 1,-1 0-1,1 0 1,0 0-1,0 0 1,0 0-1,0 0 0,-1 1 1,1-1-1,0 0 1,0 0-1,0 0 1,0 1-1,0-1 1,0 0-1,-1 0 1,-5 23 124,1-1 1,1 1 0,0-1-1,0 44 1,5-27-8,1-1 1,8 48-1,-7-72-143,0 0 1,1-1-1,0 1 0,1 0 1,0-1-1,12 20 0,-14-28-342,0 0-1,1 0 0,-1-1 1,1 1-1,0-1 1,0 0-1,1 0 1,-1 0-1,1 0 1,0-1-1,0 0 0,0 0 1,0 0-1,1-1 1,-1 0-1,1 0 1,10 3-1,-10-5-3537,12-1 35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33 271 1212,'-32'-7'6125,"36"3"-5570,11-7-227,0 1 0,1 0 0,0 1 0,34-13 0,-5 1 12,130-58 122,-97 44-890,22-10-2143,-79 35 325,-2 2 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1812,'0'0'11586,"2"-5"-11168,-2 0-269,1 4-108,-1-1 0,0 1 0,0-1 1,1 0-1,-1 1 0,1 0 0,-1-1 0,1 1 0,0-1 0,-1 1 0,1 0 0,0-1 0,0 1 0,0 0 1,0 0-1,0-1 0,0 1 0,0 0 0,1 0 0,1-1 0,48-31 1116,-37 25-859,0 0-1,19-7 1,-31 14-229,13-6 177,-2 0-169,-10 6-47,32-11 117,-31 10-148,-1 1 15,27-6 9,-28 9-14,-1-1-3,0 0 0,0 0 1,0 1-1,-1-1 0,1 0 1,0 0-1,0 0 0,-1 1 1,1-1-1,-1 0 1,1 1-1,-1-1 0,0 1 1,1-1-1,-1 0 0,0 1 1,0-1-1,0 1 0,0-1 1,0 1-1,0-1 0,-1 1 1,1-1-1,0 0 1,-1 1-1,1-1 0,-2 2 1,-15 42 119,6-16-27,-13 48 0,20-52-39,5-19-53,0-1 4,0 0-1,0 0 0,0 0 1,1 0-1,-1 0 0,1 0 0,0 0 0,0-1 0,1 1 0,-1-1 0,1 1 0,0-1 0,6 6 0,-3-2 5,-1 0 0,1 0 0,7 16-1,-12-21-11,0 0 0,-1-1 0,1 1 0,-1 0 0,1 0-1,-1-1 1,0 1 0,0 0 0,0 0 0,0-1 0,-2 6-1,2-6 0,-1 1-82,0 0 0,0-1 0,0 1 0,0 0 0,-1-1 0,1 1 0,-1-1 0,1 1 0,-1-1 0,0 0 0,0 1 0,0-1 0,0 0 0,-1-1 0,1 1 0,0 0 0,-1 0 0,-2 0 0,-32 13-8197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1004,'3'1'446,"0"-1"-1,-1 0 1,1 0 0,0 0-1,0-1 1,0 1 0,-1-1 0,1 0-1,0 1 1,3-3 0,-4 2 699,12-4 2049,-10 2-5561</inkml:trace>
  <inkml:trace contextRef="#ctx0" brushRef="#br0" timeOffset="1">191 1 1844,'0'0'3345,"-3"4"-2381,-1 0-708,1 0-1,0 0 1,1 0-1,-1 0 1,1 1-1,0-1 1,0 1-1,0-1 1,1 1-1,-1 0 1,1 0-1,0 0 1,0 5-1,1 0 107,0 0-1,1 1 0,0-1 1,4 18-1,-4-23-237,0 0 0,1-1 0,0 0 0,0 1 0,0-1 0,0 0 1,0 0-1,1 0 0,0 0 0,0 0 0,0-1 0,5 6 0,-5-8-22,0 1 0,0-1 1,0 0-1,0 0 0,0 0 1,1 0-1,-1 0 0,0-1 1,0 1-1,0-1 0,1 0 0,-1 0 1,0 0-1,0-1 0,1 1 1,-1-1-1,0 1 0,0-1 1,0 0-1,0 0 0,0-1 0,5-2 1,-5 2 36,-1 0-1,0 0 1,1 0 0,-1-1 0,0 1 0,0-1 0,-1 0 0,1 1-1,0-1 1,-1 0 0,2-5 0,-2 5-24,0-1 1,0 0 0,-1 0-1,1 0 1,-1 0-1,0 0 1,0 0-1,0 1 1,-1-1-1,1 0 1,-1 0-1,0 0 1,0 1-1,-3-7 1,1 3-5,0 0 1,-1 1-1,0-1 0,0 1 0,-1 0 1,-8-9-1,12 14-335,-25-22 194,11 14-2324,-1 5-6166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1012,'-5'5'354,"-1"-1"0,1 1 0,0 0 0,1 0 0,-1 0 0,1 1 0,0 0 0,1 0 0,-1 0 0,1 0 0,0 0 0,1 1 1,-1-1-1,1 1 0,-1 8 0,1-4-121,2-1 1,-1 1-1,1-1 0,1 1 1,0 0-1,0-1 1,1 1-1,0-1 1,1 0-1,0 1 1,1-1-1,0-1 0,8 15 1,24 35 630,-24-41-322,-1 1 0,14 29 0,-24-46-486,0 0 0,0 1 0,-1-1 0,1 0-1,-1 0 1,0 1 0,1-1 0,-1 1 0,0-1 0,0 0-1,0 1 1,-1-1 0,1 0 0,-1 1 0,1-1 0,-1 0 0,0 0-1,0 0 1,0 1 0,0-1 0,-1 2 0,0-1-27,-1 0 0,1 0-1,-1 0 1,0-1 0,0 1 0,0-1 0,0 1 0,0-1 0,-1 0-1,-5 3 1,6-5-185,0 1 0,0 0-1,1-1 1,-1 0 0,0 1-1,0-1 1,-3 0 0,3-1 94,0 2-450,-9 0-5411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1448,'0'0'4587,"3"3"-3915,3 8 74,-1 0 1,0 0 0,-1 1 0,5 17-1,-5-17-445,13 42 1117,-15-50-1315,0 0 1,0 0-1,0-1 1,0 1-1,0 0 0,1-1 1,0 0-1,0 0 1,-1 0-1,2 0 0,4 3 1,-7-5-83,1-1 1,0 1-1,0-1 1,0 0-1,0 0 1,0 0-1,-1 0 0,1 0 1,0 0-1,0-1 1,0 1-1,0 0 1,0-1-1,-1 0 1,1 1-1,0-1 1,1-1-1,30-15 106,-12 3-105,-2-1 0,29-27 0,-29 25-31,37-28 0,-54 45 9,-1-1 0,1 0-1,-1 1 1,1-1-1,-1 1 1,1-1 0,0 1-1,-1 0 1,1 0-1,0 0 1,-1 0 0,1 0-1,0 0 1,-1 0 0,1 1-1,0-1 1,-1 1-1,1-1 1,-1 1 0,1-1-1,-1 1 1,3 1 0,4 3 4,-1-1 1,0 2-1,7 5 1,-6-4-10,-2-3 1,-4-2 7,0 0 0,0 0 0,1-1 0,-1 1 0,1-1 0,0 1 0,-1-1-1,1 0 1,5 2 0,-7-3 9,3-2-9,2-1-13,-1 1 1,0-2-1,0 1 1,0 0 0,0-1-1,-1 0 1,1 0-1,-1 0 1,0-1-1,-1 0 1,1 1-1,5-11 1,-3 3-6,-1-1 0,0 0 1,0 0-1,-2-1 1,1 1-1,1-24 0,0-84-33,-5 115 48,0 1 0,0-1-1,-1 1 1,0-1 0,0 1 0,0 0 0,0-1 0,-4-7 0,4 12 0,-2 6 2,-10 23 6,2 0-1,1 1 0,1 0 1,-6 38-1,13-58-5,1-1 0,0 1 0,0 0 0,1-1 0,2 12 1,-1-16 7,-1-3-10,1 0 0,-1-1 0,1 1 0,0 0 0,-1 0 0,1-1 0,0 1 0,-1 0 0,1-1 0,0 1 0,-1-1 0,1 1 0,0-1 0,0 1 0,0-1 0,0 0 0,0 1 0,-1-1-1,1 0 1,0 0 0,0 0 0,0 1 0,0-1 0,1 0 0,1 0 0,16 2 10,-1-1 0,0 0 0,37-4 0,-24 2 2,-11-1 26,0 2 0,0 0 0,0 1 0,0 1 0,32 8 0,-51-10-30,1 1 1,-1-1-1,1 1 1,-1 0 0,1 0-1,-1-1 1,0 1-1,1 0 1,-1 0-1,0 0 1,0 1-1,0-1 1,0 0-1,0 0 1,0 1-1,0-1 1,0 0-1,0 1 1,0-1-1,-1 1 1,1-1-1,-1 1 1,1-1-1,-1 1 1,1 2-1,-1-2 24,-3 2-2,0 0-26,-1 1 0,0 0-1,0-1 1,0 0 0,0 0 0,-1 0-1,0-1 1,0 1 0,0-1-1,0 0 1,-8 3 0,5-3-2,-1 0 1,0 0-1,0-1 0,0 0 1,0 0-1,0-1 0,-15 0 1,18-1-48,-1 0 1,0-1-1,1 0 0,-1 0 1,1-1-1,-1 0 0,1 0 1,0 0-1,0-1 0,-10-5 1,12 5-44,0 1 1,1-1 0,-1 0-1,1 0 1,0-1 0,0 1-1,0-1 1,0 1-1,1-1 1,-1 0 0,1 0-1,0 0 1,0 0 0,1-1-1,-1 1 1,-1-8-1,2 6-291,1 0 0,0 0 0,0 0 0,0 1-1,1-1 1,-1 0 0,1 0 0,1 1-1,-1-1 1,1 0 0,0 1 0,0 0 0,1-1-1,0 1 1,-1 0 0,2 0 0,5-7 0,3-4-2102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1340,'0'3'1108,"15"123"5195,-14-115-5540,2 1 0,4 17 0,-3-14-87,-4-14-637,1 0 0,-1 0 0,0 0 0,0 0 1,1 0-1,-1 0 0,0-1 0,1 1 0,-1 0 0,1 0 1,-1 0-1,1-1 0,-1 1 0,1 0 0,0 0 0,-1-1 1,1 1-1,0-1 0,-1 1 0,1-1 0,0 1 0,0-1 1,0 1-1,-1-1 0,1 1 0,0-1 0,0 0 0,0 0 1,0 1-1,0-1 0,0 0 0,0 0 0,0 0 1,0 0-1,0 0 0,0 0 0,-1 0 0,1-1 0,0 1 1,0 0-1,0 0 0,1-1 0,4-2 45,0 0 1,0 0-1,0-1 0,9-7 1,-6 5 14,-5 3-71,2-1 26,-1 0 0,1 1 0,-1 0 0,1 0 0,0 0 0,8-2 0,-12 4-34,1 1 0,-1 0-1,1 0 1,-1 0 0,1 0 0,-1 0 0,1 0 0,-1 0 0,1 1 0,-1 0-1,0-1 1,1 1 0,-1 0 0,0 0 0,1 0 0,-1 0 0,0 1 0,0-1-1,0 0 1,0 1 0,3 3 0,66 58 255,-66-59-290,0 1-1,0-2 1,0 1 0,1 0-1,-1-1 1,1 0-1,0-1 1,0 1-1,0-1 1,0 0-1,0 0 1,1-1 0,-1 0-1,0 0 1,1-1-1,-1 1 1,0-1-1,1-1 1,-1 1-1,1-1 1,7-2 0,-3 0-98,-1 0 1,1 0 0,-1-1-1,0 0 1,-1-1 0,1 0-1,-1 0 1,0-1 0,0 0 0,-1-1-1,15-14 1,-17 15 54,-1 0 1,0 0 0,0-1-1,-1 1 1,0-1 0,0 0-1,-1-1 1,0 1-1,0-1 1,0 1 0,-1-1-1,0 0 1,1-13-1,-3 19 54,0 0 0,-1 0-1,1 0 1,-1 0-1,1 0 1,-1 0-1,1 0 1,-1 0-1,0 0 1,0 0 0,0 1-1,0-1 1,0 0-1,-1 1 1,1-1-1,0 0 1,-1 1-1,1 0 1,-1-1 0,-2-1-1,2 3 10,1-1-1,0 1 1,0 0 0,-1-1-1,1 1 1,0 0-1,-1 0 1,1 0 0,0 0-1,-1 0 1,1 0-1,-1 0 1,1 0-1,0 0 1,-1 1 0,1-1-1,0 1 1,0-1-1,-1 1 1,0 0 0,-2 1 10,-1 1 1,1-1-1,0 1 1,-5 5-1,4-4-7,1 1 1,0-1-1,0 1 0,1 0 0,-1 0 0,1 1 1,0-1-1,1 1 0,-1-1 0,1 1 0,0 0 1,-1 8-1,2-11-5,1 0 0,0 0-1,0 0 1,0 0 0,1 1 0,-1-1 0,1 0 0,0 0 0,0 0 0,1 3-1,-2-5-1,1 2-10,1-1 0,-1 1 0,1-1 0,-1 1-1,1-1 1,0 1 0,0-1 0,0 0 0,0 0-1,1 0 1,-1 0 0,0 0 0,1 0 0,-1-1-1,1 1 1,0-1 0,-1 0 0,1 0 0,0 0-1,0 0 1,0 0 0,0 0 0,0-1 0,0 0-1,5 1 1,5-1-37,0 0 0,0-1 0,0 0 0,20-4-1,-14 0 12,0-1 0,0-1 0,-1 0 0,0-1 0,0-1-1,-1-1 1,30-21 0,-29 17 31,0-1 0,-2 0 0,1-2 0,-2 0 0,0-1 0,18-27 0,-25 29 88,1 0 1,-2 0-1,0-1 0,-1 0 0,7-34 0,-8 24 141,-1 1-1,-2-1 1,-1-35-1,-4 26 223,-7-40 0,4 42-11,2 12 441,-9-24 1,12 43 7,-2 10-714,-2 5-110,1 0-1,0 0 1,1 0 0,0 1 0,1-1 0,-1 17-1,2 17 94,3 0 0,7 48 0,-4-65-175,1 0-1,1-1 1,1 1-1,16 35 1,-18-53-290,-1-1-1,14 20 1,-16-26-42,-1-1-1,1 1 1,1-1 0,-1 0-1,0 0 1,1 0-1,0 0 1,-1 0 0,1-1-1,5 3 1,3-4-5357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104 446 1384,'-34'-14'1708,"18"9"211,1-1 0,-17-10 0,30 15-1284,0-3 93,2 3-697,0 1 0,-1 0 1,1-1-1,0 1 0,0 0 0,0-1 0,-1 1 0,1 0 1,0-1-1,0 1 0,0-1 0,0 1 0,0 0 1,0-1-1,0 1 0,0-1 0,0 1 0,0 0 0,0-1 1,0 1-1,0-1 0,0 1 0,0 0 0,0-1 1,1 1-1,-1-1 0,0 1 0,0 0 0,0-1 0,1 1 1,-1 0-1,0-1 0,0 1 0,1 0 0,-1 0 1,1-1-1,14-16 278,0 1-1,2 1 1,25-20 0,143-89-208,-104 70-938,64-44-4942,-111 71 3061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1420,'0'0'7574,"1"7"-6868,-1 11-209,-1 1 0,0-1 0,-7 32-1,-20 60 868,19-75-983,-7 21 156,5-20 54,-11 62 0,19-81-392,2-14-98,0 0 0,0 0 1,1 0-1,-1 0 0,1 0 0,0 0 0,0 6 0,3-8 28,12 3-22,-15-3-102,1-1 0,0 0 0,-1 0 0,1 0 0,-1 0 0,1 0-1,-1 0 1,1 0 0,-1 0 0,1 0 0,-1 0 0,1 0 0,-1-1 0,1 1 0,-1 0 0,1 0 0,-1 0 0,2-1 0,18-7-17,1-1-1,-1 0 1,23-15 0,34-23-276,-49 30-64,0 0 0,42-34 0,-57 40 73,-4 3-220,0 0 1,0 0-1,0-1 1,-1-1-1,0 1 1,7-13-1,-14 20-60,-6-20-788,5 17 1017,-10-3-329,9 7 641,0 0-1,0 0 0,-1 0 0,1-1 1,0 1-1,0 1 0,-1-1 1,1 0-1,-1 0 0,1 0 0,-1 1 1,1-1-1,-1 1 0,-2-1 0,-28-3 814,29 6-567,-8 8 18,10-9-227,0-1 1,1 1-1,-1-1 0,1 1 0,-1 0 0,1-1 1,-1 1-1,1 0 0,-1-1 0,1 1 1,0 0-1,-1 0 0,1-1 0,0 1 0,0 0 1,0 0-1,0 0 0,-1-1 0,1 1 1,0 0-1,0 1 0,1 0 45,-6 19 165,2 1 0,0 0 1,2 0-1,2 38 0,-1 15-10,-3-11-369,-2 32-776,-1-31-3487,2-42 1846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52 1108,'7'-29'6682,"-7"29"-6559,-1-14 3505,1 14-3578,0 0 0,0-1 0,0 1 0,0 0 0,0-1 0,0 1 0,0-1 0,0 1 0,0 0 0,0-1 0,0 1 0,-1 0 0,1-1 0,0 1 0,0 0 0,0-1 0,-1 1 0,1 0 0,0-1 0,0 1 0,-1 0 0,1 0 0,0-1 0,-1 1 0,1 0 0,-1-1 0,-3 2 7,0 0 1,1 0 0,-1 0 0,0 0 0,0 1 0,1-1 0,-1 1 0,1 0 0,-1 0 0,-5 5 0,-31 26 315,36-28-351,-1-1 0,1 1 0,-1 0 0,1 0 0,1 0 0,-1 0 0,1 1 1,0 0-1,0 0 0,1-1 0,-1 2 0,1-1 0,1 0 0,-1 0 1,1 0-1,0 1 0,1-1 0,-1 1 0,1-1 0,1 1 0,-1-1 0,1 0 1,0 1-1,0-1 0,1 0 0,0 0 0,0 0 0,0 0 0,1 0 0,0 0 1,4 6-1,16 24 81,42 49 0,-55-73-86,-4-4 9,0 0-1,-1 0 0,0 1 1,0-1-1,-1 1 1,0 0-1,-1 1 1,5 17-1,-8-24-12,0-1 0,0 0-1,0 0 1,-1 0 0,1 1 0,-1-1-1,0 0 1,0 0 0,1 0-1,-1 0 1,0 0 0,-1 0 0,1 0-1,0 0 1,-3 2 0,-22 22 77,14-18-85,0-1 1,0 0-1,-1-1 0,0 0 1,-20 6-1,-3 1-755,33-12 425,-1 0 0,0 0-1,1-1 1,-1 1 0,-5-1 0,1 0-536,5 0-958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4 274 1264,'0'0'6990,"-1"9"-6555,-2 44 915,8 94-1,-4-134-1115,1 1 0,0-1 1,1 0-1,1 0 0,8 21 1,-11-33-119,-1-1-111,0 0 0,1 0 1,-1 0-1,0 0 0,1 0 0,-1 0 1,0 0-1,0 0 0,1 1 0,-1-1 1,0 0-1,1 0 0,-1 0 0,0 0 1,0 1-1,0-1 0,1 0 1,-1 0-1,0 0 0,0 1 0,0-1 1,1 0-1,-1 0 0,0 1 0,0-1 1,0 0-1,0 1 0,0-1 0,0 0 1,0 1-1,0-1-1,1 1 1,-1-1-1,0 0 0,0 1 1,0-1-1,0 1 0,1-1 1,-1 0-1,0 1 1,0-1-1,1 0 0,-1 1 1,0-1-1,0 0 0,1 0 1,-1 1-1,0-1 0,1 0 1,-1 0-1,1 0 1,-1 1-1,0-1 0,1 0 1,-1 0-1,0 0 0,1 0 1,-1 0-1,1 0 0,-1 0 1,1 0-1,0 0 1,3 0 13,1-1 1,-1 0 0,0 0-1,1 0 1,-1 0-1,0-1 1,1 0 0,-1 0-1,0 0 1,0 0 0,-1-1-1,1 1 1,0-1 0,-1 0-1,5-5 1,7-9-38,26-35 0,-22 27 42,-3 3-19,21-39 1,-35 58-13,1 8-60,0 1 69,0-1 2,0 0 1,0-1 0,1 1-1,-1-1 1,1 0-1,0 0 1,6 5 0,-8-8-2,-1 1 0,0-1 0,0 0 0,1 1-1,-1-1 1,1 0 0,-1 0 0,1 0 0,-1 0 0,1 0 0,-1-1 0,1 1 0,0 0 0,0-1 0,-1 1 0,1-1 0,2 1 0,25-2-4,-24 0 0,-3 0 0,1 0 0,0 0 0,0 0 0,0 0 0,-1 0 0,1 0 0,-1-1 0,1 1 0,-1-1 0,1 0 0,2-2 0,20-23-9,-17 16 12,-1-1 1,0 0 0,0-1 0,-1 0 0,-1 0 0,0 0 0,5-25 0,-5 14 0,-2 0 0,-1 0 0,-1-41 0,-13-69 476,11 131-400,1 3-75,0-1 1,0 1-1,0 0 1,-1-1-1,1 1 1,0 0-1,0 0 1,-1-1-1,1 1 1,0 0-1,0 0 0,-1 0 1,1 0-1,0-1 1,-1 1-1,1 0 1,0 0-1,-1 0 1,1 0-1,0 0 1,-1 0-1,1 0 1,0 0-1,-1 0 0,1 0 1,0 0-1,-1 0 1,1 0-1,0 0 1,-1 0-1,1 0 1,0 0-1,-1 0 1,1 0-1,0 1 1,-1-1-1,1 0 0,0 0 1,-1 0-1,1 1 1,0-1-1,-8 15 22,2 1 0,0 0 0,1 0 0,0 0 0,-4 32 0,-1 92 95,9-134-117,1 1-1,0-1 1,0 0 0,0 1-1,2 9 1,0-4-6,-1-10 5,0 1-1,-1-1 1,1 0-1,0 1 1,0-1-1,0 0 1,0 0-1,1 0 1,-1 0 0,0 0-1,1 0 1,0 0-1,-1 0 1,1-1-1,0 1 1,0 0 0,0-1-1,3 2 1,5 2 9,-1 0 1,19 7 0,-20-9-10,44 13-6,-33-10 11,-1 0 0,32 15 0,-27-6-22,-17-7 15,-4-4 3,-1-3 22,-5 4-13,4-4-12,-3 2 1,1 0 0,-1 0 0,0 1 0,0-2 0,0 1 0,0 0 1,0-1-1,-1 1 0,1-1 0,-1 0 0,1 0 0,-7 2 0,0-2 3,-1 0 0,1 0 0,-1-1-1,1-1 1,-1 0 0,0 0 0,1-1-1,-16-3 1,9 0-202,0-1 0,0 0 0,0-1 0,-18-10 0,30 13-485,0 0 0,1 0 0,-1-1 1,1 0-1,0 1 0,-4-6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12 343 900,'0'0'3930,"-2"10"-3151,-1 10-197,0 0 1,1 0 0,1 1 0,2 24 0,4-17 554,12 36 0,-15-57-1022,-2-6-84,1 1 0,-1-1 0,1 1-1,0-1 1,-1 0 0,1 1 0,0-1-1,0 0 1,0 1 0,0-1 0,0 0-1,0 0 1,0 0 0,1 0 0,-1 0 0,0 0-1,1 0 1,-1-1 0,0 1 0,1 0-1,-1-1 1,1 1 0,-1-1 0,1 0-1,-1 1 1,1-1 0,0 0 0,-1 0-1,1 0 1,1 0 0,3 0 24,0-1-1,-1 0 1,1 0 0,-1 0 0,11-4-1,-1-2 90,-1-1 0,1 0 0,23-19-1,3-1 424,-39 28-536,0-1-1,1 0 1,-1 1-1,0 0 1,0-1 0,0 1-1,0 0 1,0 0 0,0 0-1,0 0 1,0 0 0,1 1-1,-1-1 1,0 0-1,3 2 1,-4-1-44,4 0 44,-1 1 0,0 0-1,0 0 1,0 0 0,0 0 0,-1 1 0,1-1 0,-1 1 0,1 0 0,-1 0 0,0 1 0,3 4 0,-5-7-22,5 6-34,0-1-1,1 0 1,-1 0 0,1 0-1,0-1 1,1 0 0,-1-1-1,1 1 1,0-1 0,0-1-1,0 0 1,0 0 0,1 0-1,-1-1 1,1 0 0,0-1 0,-1 0-1,1 0 1,0-1 0,0 0-1,0-1 1,0 0 0,-1 0-1,1-1 1,-1 0 0,1 0-1,-1-1 1,1 0 0,-1-1-1,0 0 1,-1 0 0,1-1-1,-1 1 1,0-2 0,0 1-1,0-1 1,-1 0 0,0 0-1,0-1 1,0 0 0,-1 0 0,0 0-1,6-13 1,-9 16 5,0 1 0,0-1 0,0 0-1,0 0 1,-1 0 0,0 0 0,0 0 0,0 0 0,0 0 0,-1-1 0,1 1 0,-1 0 0,0 0-1,0-1 1,-1 1 0,1 0 0,-1 0 0,0 0 0,-2-6 0,3 9 18,-1 1 1,1-1 0,-1 0-1,1 1 1,-1-1 0,1 0-1,-1 1 1,1-1 0,-1 1-1,0-1 1,1 1 0,-1-1-1,0 1 1,1-1 0,-1 1-1,0 0 1,1-1 0,-1 1-1,0 0 1,-1-1 0,1 1-3,0-1 4,0 1-1,0-1 1,0 1-1,0-1 0,0 1 1,0 0-1,0-1 1,0 1-1,0 0 0,0 0 1,0 0-1,0-1 0,0 1 1,0 0-1,-2 1 1,0-1-2,2 0 2,-1-1 0,1 1 0,0 0 0,0 0 0,-1 0 0,1 1 0,0-1-1,0 0 1,-1 0 0,1 1 0,0-1 0,0 0 0,0 1 0,-1-1 0,1 1 0,0 0 0,-1 0 0,-2 2-1,-2-1 3,1 1 0,0 1 0,-1-1 0,1 1 0,0 0 0,1 0 0,-1 0 0,1 1 0,0 0 0,0-1 0,0 1 1,1 1-1,-1-1 0,1 1 0,1-1 0,-5 13 0,6-15-13,0 1-1,0 0 1,0-1 0,1 1 0,0 0 0,-1 0 0,1 0 0,1 0 0,-1-1 0,1 1 0,-1 0 0,1 0-1,0-1 1,0 1 0,1 0 0,-1-1 0,1 0 0,0 1 0,0-1 0,0 0 0,0 0 0,0 0 0,1 0 0,-1 0-1,1 0 1,0-1 0,6 5 0,-1-2-46,0-1-1,0 0 0,1 0 1,-1-1-1,1 0 0,0 0 1,0-1-1,0-1 1,0 1-1,0-1 0,18-1 1,-9 0-25,-1-2 1,0 0 0,0-1-1,0 0 1,23-9 0,-29 8 77,0-1 0,0 0 0,-1-1 0,0 0 0,0-1 0,0 0 0,-1 0 0,0-1 0,0 0 0,-1-1 1,0 0-1,0 0 0,-1 0 0,-1-1 0,10-19 0,-6 8 158,-2 0 0,0 0-1,-2-1 1,0 0 0,-1 0 0,-2 0-1,2-31 1,-4 38-43,3-33 763,-3 1 0,-7-78 0,-3 86 350,9 36-360,-4 11-722,-1 9-86,1 0 1,0 0 0,1 1-1,1-1 1,1 1 0,0-1-1,2 21 1,1 6 49,3-1-1,0 1 1,24 81 0,-23-106-155,2 6-404,0 0 0,2-1 0,0 1 0,2-2 0,17 27 0,-28-49 318,-1 0 0,1 0-1,0 0 1,0-1 0,0 1 0,0 0 0,-1 0 0,1 0 0,0-1 0,1 1 0,-1 0 0,1 0-1,1 1-295,-2-2 213,-1 1 0,1-1 0,-1 0 0,1 1 0,-1-1 0,1 0 0,-1 1 0,1-1 0,0 0 0,-1 0 0,1 1 0,-1-1 0,1 0 0,0 0 0,-1 0 0,1 0 0,0 0 0,-1 0 0,1 0-1,0 0 1,1 0-809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7 205 1004,'0'0'2618,"-1"-3"-1806,-4-9 1371,10 8-1583,30-17-25,0 2 0,0 1 0,44-15 0,58-29-2757,-103 43-64,-4 5 29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1320,'0'0'8860,"5"-7"-8266,3-5-158,-1 0-1,0 0 0,-1-1 0,9-26 1,-3-6 1088,-3-1 0,-1-1 0,-2 1 0,-1-74 0,-9 152-1486,3-27-35,0 1 1,0 0 0,0 0 0,1 8-1,14 145 108,-7-95-75,14 178 205,-1-54 17,-19-185-242,0 12 20,-1-12-16,2 10 70,-1-10 322,1 11-203,-2-12 343,1 15-347,-4-16-195,-11 3 0,-4-1-8,15-2 0,0-1-5,-27 6-21,27-6 11,-2 2 2,0-1 11,12-1-317,45-10-582,83-24 0,-6-12-5518,-110 37 1859,1-3 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1504,'3'0'1876,"20"-8"4536,-19 1-4171,-2 2 1358,-3-25-1917,1 27-2464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27 367 1012,'0'0'4141,"0"6"-3481,3 53 1096,12 60 1242,-11-50-429,-7-55-2081,2-11 624,-4-9-977,-1-1-90,3 3-15,0 1 0,0-1 0,0 0 0,1 0 0,-1 0 0,-2-7 0,2 3 68,1 0 0,0 0 0,0 0 1,1 0-1,0-1 0,0 1 0,1 0 0,0-1 0,1 1 0,1-10 0,-1 17-89,-1 0-1,1 0 0,-1-1 0,1 1 0,0 0 0,0 0 0,0 0 0,0 0 1,0 0-1,0 0 0,0 0 0,0 1 0,0-1 0,0 0 0,0 0 0,0 1 1,1-1-1,-1 1 0,0-1 0,0 1 0,1 0 0,-1-1 0,0 1 0,1 0 1,-1 0-1,2 0 0,22 0 38,0 1 1,0 2-1,0 0 0,25 8 1,48 5 69,-96-16-112,0 0 0,0 0 0,0 0 0,0-1 0,0 1 0,0-1 0,0 1 0,0-1 0,0 0 1,0 0-1,0 0 0,0 0 0,-1 0 0,4-3 0,-4 3-3,1-1 3,0 1 1,0-1-1,0 0 0,-1 0 1,1 0-1,-1 1 0,0-2 1,1 1-1,-1 0 0,0 0 1,0 0-1,-1 0 0,1-1 1,0 1-1,-1-1 0,1-2 1,0-3 10,0 0 1,-1-1-1,-1-8 1,1 12-9,-3-27 67,-2 1-1,-1 0 0,-1 0 1,-1 1-1,-2 0 1,-1 0-1,-1 1 0,-2 0 1,-31-48-1,20 33-2162,24 42 1250,-4-9-1494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1864,'0'0'7479,"3"-2"-7134,46-22 885,-34 18-1279,0-2 0,0 0 0,16-11 0,-29 17-252,-8 7-1910,-18 16 2426,24-21-204,-1 0-1,1 0 1,-1 1 0,1-1-1,-1 0 1,1 1 0,0-1 0,-1 0-1,1 1 1,0-1 0,-1 1 0,1-1-1,0 1 1,-1-1 0,1 1 0,0-1-1,0 1 1,0-1 0,-1 1-1,-4 28 357,1 1 0,1-1-1,1 47 1,4-19-78,11 56 0,-3-53-157,-1-9-255,4 90 0,-14-135 85,0-1 0,0 1 0,0-1-1,-1 0 1,-3 9 0,4-12 64,0 0 142,-3 1-61,4-1-3,3-3 528,98-49-1799,-32 10-3751,-48 27 2605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1852,'0'0'1078,"-3"0"-49,0 0-804,0 0 0,1-1 1,-1 2-1,0-1 0,0 0 0,0 0 1,1 1-1,-1 0 0,0-1 0,1 1 1,-1 0-1,1 0 0,-1 1 0,1-1 0,-4 2 1,2 1 52,-1 0 0,1 0 0,-1 0 0,1 0 1,0 1-1,-5 8 0,-2 6 203,1 0 1,1 0-1,-7 21 1,11-25-223,2 0 1,0 0 0,0 1-1,1-1 1,1 1 0,1 0 0,3 30-1,-2-37-176,1 0 0,0 0 0,0 0 0,1 0 0,1-1 0,-1 1 0,1-1 0,1 0 0,0 0 0,0 0 0,0-1 0,1 1 0,0-2-1,0 1 1,1 0 0,0-1 0,0 0 0,0-1 0,1 0 0,0 0 0,10 4 0,-9-5-120,1 0 0,0-1 0,0 0 0,0-1 0,0 0 0,1 0 0,-1-1 0,17-1 0,-19 0-364,0-1-1,0 0 0,0 0 1,0-1-1,0 0 0,-1 0 1,1-1-1,-1 0 1,0 0-1,0-1 0,13-8 1,-4 0-2798,-1 0 32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79 1956,'-2'-2'1155,"-4"-1"-408,-12-8 2670,8 4 2242,17 4-5475,25-7 53,0 2 1,35-4 0,-60 10-197,57-11 631,-61 12-543,14-2 477,-15 2-464,8 0 1,-7 0 480,0 1-535,-3 0-80,1-1 0,-1 1 0,1 0 0,-1 0 0,1 0 0,-1 0 0,1 0 0,0 0 0,-1 0 0,1 0 0,-1 1 0,1-1 0,-1 0 0,1 0 0,-1 0 0,1 1 1,-1-1-1,1 0 0,-1 0 0,1 1 0,-1-1 0,1 0 0,-1 1 0,0-1 0,1 1 0,-1-1 0,0 0 0,1 1 0,-1-1 0,0 1 0,1-1 0,-1 1 0,0-1 0,0 1 0,0-1 0,1 1 0,-1 0 0,0-1 0,0 1 0,0-1 0,0 1 1,0-1-1,0 1 0,0-1 0,0 1 0,-1 0 0,2 0-14,-1 2 59,-2 3-4,-15 36 50,9-23-66,1-1 0,0 1 1,2 1-1,0-1 1,-2 22-1,6-36-34,1 0-1,0 1 1,0-1-1,0 0 1,1 1-1,0-1 1,0 0-1,0 0 1,1 0-1,0 0 1,0 0-1,0 0 1,0-1-1,1 1 1,0-1-1,0 1 1,0-1-1,0 0 1,1 0-1,-1 0 1,1-1-1,0 1 1,0-1-1,9 5 1,9 5-90,27 10 0,-32-16-34,0 2-1,0 0 1,19 14-1,-24-10-227,-16-8 234,-5 2-50,0 1 1,0-2 0,-1 1-1,0-1 1,0 0 0,0-1-1,-12 4 1,11-5-136,-47 19-1764,18-10-2740,16-8 1468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31 378 1052,'-2'2'1061,"0"0"-821,0 0 1,0 0-1,0 0 1,1 1-1,-1-1 1,1 0-1,0 1 1,0-1-1,0 1 1,0 0-1,0-1 1,0 1-1,1 0 1,-1 0-1,1 3 1,-2 51 1499,2-44-1431,7 208 3564,-6-164-127,-6-74-3650,2-1 1,0 1-1,-1-33 1,5-7 446,11-79 1,-12 135-528,0-1 1,0 1 0,1 0-1,-1-1 1,0 1-1,1 0 1,-1-1 0,1 1-1,-1 0 1,1 0 0,-1-1-1,1 1 1,0 0 0,0 0-1,0 0 1,0 0 0,-1 0-1,1 0 1,1 0-1,-1 1 1,0-1 0,0 0-1,0 0 1,0 1 0,0-1-1,1 1 1,1-1 0,0 0 6,1 1 0,-1 0 0,1 0 0,-1 0 0,1 0 0,-1 1 0,6 1 0,-4-1-13,18 5 52,0 1 0,-1 1 0,41 20 0,-5-1 20,-35-17-45,20 7 24,-42-17-46,18 0 3,-15 0-6,-1-2 9,0-2-13,-1-1 0,1 1 0,-1-1-1,0 0 1,0 1 0,0-1 0,-1 0-1,1 0 1,-1 0 0,-1-1 0,1 1-1,-1 0 1,0 0 0,0-10 0,-2-10 68,-8-42-1,-7-6 259,-3 2-1,-51-122 0,59 162-995,11 24-2936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54 206 1124,'-8'-4'1494,"-25"-10"-124,25 11 994,7 1-1352,0 1-835,1-1 1,-1 1-1,1 0 1,-1 0-1,1 0 1,0 0-1,0-1 0,-1 1 1,1 0-1,0 0 1,0-1-1,0 1 1,0 0-1,0 0 0,1 0 1,-1-1-1,0 1 1,0 0-1,1-1 1,1-2-21,-1 1 0,1 0 1,0 1-1,0-1 1,0 0-1,0 0 1,3-2-1,6-5-25,0 0-1,19-12 1,-22 17 208,92-63-2079,-95 66 1319,3-3-3819,3-5 1310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1268,'0'0'944,"-2"1"-61,-5 0-1129,7 0 574,-1-1 1,1 0-1,-1 1 0,0-1 0,1 0 1,-1 1-1,1-1 0,-1 1 0,1-1 1,-1 1-1,1-1 0,0 1 0,-1-1 1,1 1-1,-1 0 0,1-1 0,0 1 1,0-1-1,-1 1 0,1 0 0,0-1 1,0 2-1,-1 0 21,1 2-27,0 34 318,2-1-1,11 60 1,0 1-284,-3-35-138,-6-37-132,3 31 0,-7-50-93,0 1 1,0 0-1,-1-1 0,0 1 1,0-1-1,-1 1 0,0-1 1,-4 11-1,2-10 150,0-1-1,-1-1 0,1 1 0,-1-1 1,-1 1-1,1-1 0,-1-1 1,0 1-1,0-1 0,-1 0 1,0 0-1,0-1 0,-9 5 1363,22-13-1389,153-82-835,-118 65 209,59-39-2107,-37 17-3294,-32 21 2542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1892,'0'0'2422,"-3"0"-1310,-11 2-66,11-1-71,-1 2-59,-3 5-558,0 1 0,0 0 0,1 0 0,0 0 0,0 0 0,1 1 0,1 0 0,0 0 0,0 1 0,1-1 0,0 1 0,0-1 0,2 1 0,-1 0 0,1 0 0,1 0 1,0 12-1,1-14-251,-1 0 0,1 0 0,0 0 0,1 0 0,0-1 0,1 1 0,-1 0 0,2-1 0,-1 0 0,1 0 0,0 0 0,1 0 0,0-1 0,0 1 0,1-1 0,0 0 0,0-1 0,0 0 0,1 0 0,0 0 1,0-1-1,9 5 0,-3-3-136,1-2 1,0 0-1,0 0 1,0-1-1,0-1 0,1 0 1,0-1-1,27 0 1,-31-2-347,0-1 0,0 1 0,0-2 0,0 0 0,0 0 0,0-1-1,-1 0 1,1-1 0,-1 0 0,0-1 0,0 0 0,14-10 0,1-5-3477,6-3 39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1828,'0'0'1251,"2"-1"-83,5 0 4685,-3 7-4180,0 14-2438,-3-16 1454,-1 3-485,1 0-1,-1 0 1,0-1-1,-1 1 1,0 0-1,0 0 1,-2 8-1,-1 7 167,-29 124 1447,20-97-812,-11 78 0,25-105-593,-1-21-399,0-1 0,1 1 0,-1 0 0,0-1 0,0 1 0,0 0 0,0-1 0,0 1 0,1 0 0,-1-1 0,0 1 0,1-1 0,-1 1 0,0-1 0,1 1 0,-1 0 0,1-1 0,-1 1 0,1-1 0,-1 0 0,1 1 0,0 0 0,0 0 32,4 1 97,10 0-68,0-2-1,0 0 1,0 0-1,0-1 0,0-1 1,0-1-1,19-5 1,10-6-131,49-22 0,-91 35 45,81-38-697,-72 34 301,-1-1 1,-1 0-1,1-1 0,-1 0 1,15-16-1,-22 21 175,-1 0 0,1 0 0,-1 0 1,0 0-1,0 0 0,1 0 0,-2 0 0,1-1 1,0 1-1,0 0 0,0-6 0,-1 6-402,-2-2-930,-5-13 1125,5 13 55,-28-19-686,29 22 1142,-4-1 74,5 1-77,0 1 1,0 0-1,-1 0 1,1-1-1,0 1 0,0 0 1,-1 0-1,1 0 0,0-1 1,-1 1-1,1 0 1,0 0-1,0 0 0,-1 0 1,1 0-1,0 0 0,-1-1 1,1 1-1,0 0 1,-1 0-1,1 0 0,0 0 1,-1 0-1,1 0 1,0 0-1,-1 1 0,1-1 1,0 0-1,-1 0 0,1 0 1,0 0-1,-1 0 1,1 0-1,0 1 0,-1-1 1,1 0-1,-15 9 291,15-9-347,0 1-1,0-1 0,-1 0 0,1 0 1,0 0-1,0 0 0,0 0 0,-1 0 1,1 0-1,0 1 0,0-1 0,0 0 1,0 0-1,-1 0 0,1 1 0,0-1 1,0 0-1,0 0 0,0 0 0,0 1 1,0-1-1,0 0 0,-1 0 0,1 1 1,0-1-1,0 0 0,0 0 0,0 0 1,0 1-1,0-1 0,0 1 0,0 62 1081,10 100 0,1 17-2396,-10-160 810,-3 37-5066,-1-38 2320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72 319 1188,'-5'-17'360,"4"14"681,0 0-739,1 2-216,-1-3 391,0 1-1,-1 0 0,1 0 1,-1-1-1,0 1 0,1 0 1,-4-3-1,4 4 205,-1 61-151,4 56 345,1-65-473,-2-48-328,0 13 410,-12-52 2314,-7-34-2865,-4-26 211,21 94-149,1 1-9,0 2 14,0-1-1,0 1 0,-1 0 0,1 0 1,0-1-1,0 1 0,0 0 1,0 0-1,0 0 0,0-1 0,0 1 1,0 0-1,0 0 0,0-1 1,0 1-1,0 0 0,0 0 0,0-1 1,0 1-1,0 0 0,0 0 1,0-1-1,0 1 0,0 0 0,0 0 1,1-1-1,-1 1 0,0 0 1,0 0-1,0 0 0,0-1 0,1 1 1,-1 0-1,0 0 0,0 0 1,0 0-1,1-1 0,-1 1 0,0 0 1,0 0-1,0 0 0,1 0 1,-1 0-1,0 0 0,0 0 0,1 0 1,-1 0-1,0-1 0,0 1 1,1 0-1,-1 0 0,26 11-2,50 32 17,-58-31-7,0-2-1,1 0 1,0 0 0,37 11-1,-19-14 57,-34-7-10,1-1 13,0 0-41,-3 1-17,1 0 0,-1-1 0,0 1 0,0 0 0,0-1 0,1 1 0,-1 0 0,0-1 1,0 1-1,0-1 0,0 0 0,0 1 0,0-1 0,0 0 0,0 0 0,0 0 0,0 1 0,0-1 0,0 0 0,-1 0 0,1 0 0,0 0 0,-1-1 0,1 1 0,-1 0 0,1 0 0,-1 0 0,1 0 0,-1-1 0,0 1 0,1-2 0,-1-14 19,-1 0-1,-1 0 0,0 0 1,-1 0-1,-1 1 0,-6-20 1,-8-39 15,13 50-30,-11-90-1954,16 113 1751,0 0 1,0 1-1,1-1 1,-1 1-1,1-1 1,-1 0-1,1 1 1,-1-1-1,1 1 1,0-1-1,0 1 1,0 0-1,0-1 1,2-1-1,-2 1-495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1656,'0'0'8911,"-3"5"-8182,-1 9-118,0 0-1,-4 19 1,7-26-427,0 0 1,0 0 0,1 0-1,0 0 1,0 0 0,1 0 0,0 0-1,2 8 1,-2-10-97,1 1-1,1-1 1,-1 0-1,1 0 1,-1 0-1,1 0 1,1-1-1,-1 1 1,1-1-1,0 0 1,0 0-1,0 0 1,0 0-1,1-1 1,-1 0-1,1 0 1,0 0-1,0 0 1,0-1-1,1 0 1,-1 0 0,0 0-1,1-1 1,-1 0-1,1 0 1,-1 0-1,1-1 1,0 1-1,-1-1 1,1-1-1,0 1 1,-1-1-1,1 0 1,-1 0-1,1-1 1,6-2-1,-6 1-12,-1 0 0,0 0-1,0 0 1,0-1 0,-1 1 0,1-1-1,-1 0 1,0-1 0,0 1-1,0-1 1,-1 1 0,1-1-1,-1 0 1,0-1 0,-1 1 0,1 0-1,-1-1 1,0 0 0,0 1-1,-1-1 1,0 0 0,0 0-1,0 0 1,-1 0 0,0 0 0,0 0-1,0 1 1,-1-1 0,0 0-1,0 0 1,0 0 0,-1 0 0,0 1-1,0-1 1,0 1 0,-1-1-1,0 1 1,0 0 0,0 0-1,-1 0 1,1 1 0,-1-1 0,0 1-1,-1 0 1,-8-7 0,2 4-267,1 1-1,-1 0 1,0 1 0,0 0 0,0 1 0,-19-5 0,22 7-419,-1 1 0,0 0 0,1 0-1,-11 1 1,14 0-362,-1 1-1,1 0 0,-1 0 0,1 0 0,-1 1 1,1-1-1,-5 4 0,-3 2-3336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14 1064,'1'-3'535,"4"-7"2528,-14 13-2693,-25 10 307,0 2-1,-43 27 1,66-35-459,2-1-11,0 0 1,-13 12 0,19-15-131,1-1-1,0 0 0,0 1 1,0-1-1,0 1 1,0 0-1,1 0 1,-1 0-1,1 0 1,0 0-1,0 0 1,0 0-1,-1 6 0,2-6-38,0 0-1,0 0 1,1 0-1,-1 0 1,1 1-1,0-1 1,0 0-1,0 0 1,0 0-1,0-1 1,1 1-1,0 0 0,-1 0 1,1-1-1,0 1 1,0-1-1,0 0 1,0 1-1,1-1 1,3 3-1,8 6 52,1-1 0,24 13 0,-25-14-18,37 19 136,-28-17-51,0 2-1,-1 1 1,21 17 0,-43-30-147,1-1 0,0 1 0,0 0 0,-1-1 0,1 1-1,-1 0 1,1 0 0,-1 0 0,1-1 0,-1 1 0,0 0 0,1 0 0,-1 0 0,0 0 0,1 0 0,-1 0 0,0 0 0,0 0 0,0 0 0,0 0 0,0 0 0,0 0 0,0 0 0,-1-1 0,1 1 0,0 0 0,0 0 0,-1 0 0,1 0 0,0 0 0,-1 0 0,1 0 0,-1-1 0,1 1 0,-1 0-1,0 0 1,1-1 0,-1 1 0,-1 1 0,-2 2 3,-1 0 0,0 0 0,1-1 0,-11 7 0,-27 10-22,0-1 0,-1-2 1,-68 18-1,94-34-643,15 0 142,-5-2-666,-1 1-2280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1308,'0'0'826,"-6"4"-54,-4 3-464,1 0 0,0 0 0,0 1 0,1 0 0,0 1 0,0 0 0,1 0 0,0 1 0,-5 10 0,5-6-93,-56 117 1529,58-117-1534,0 0 0,1 1 0,1-1 0,0 1 0,1 0 0,0-1 0,1 28 0,2-36-103,-1 0 0,1 0 1,0 0-1,1-1 0,0 1 0,3 8 1,-4-12-70,0 0 0,0-1-1,0 1 1,0 0 0,0-1 0,0 1 0,0-1 0,0 1 0,1-1 0,-1 0 0,1 0 0,-1 1 0,1-1 0,-1 0 0,1 0-1,0 0 1,0-1 0,-1 1 0,1 0 0,0-1 0,0 1 0,0-1 0,0 0 0,-1 1 0,3-1 0,4-1 64,0 1 1,-1-1-1,1-1 1,0 1-1,-1-1 1,0-1-1,12-4 1,50-31 414,-6 3 97,-61 35-589,1-1 0,-1 1 1,0-1-1,1 1 0,-1 0 0,0 0 0,1 1 0,-1-1 0,0 0 0,1 1 0,-1-1 0,0 1 1,0 0-1,1-1 0,-1 1 0,0 0 0,0 1 0,0-1 0,2 2 0,2 3 14,0 1-1,0 0 1,0 0-1,-1 1 1,0-1-1,-1 1 1,0 1-1,0-1 1,4 13-1,9 19-313,-15-37-89,9 19-668,-10-22 622,-1 1 0,1 0 1,0 0-1,-1 0 0,1-1 1,0 1-1,0 0 0,-1-1 0,1 1 1,0-1-1,0 1 0,0-1 1,0 1-1,1-1 0,18 4-2457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54 303 1692,'-26'9'7323,"23"-12"-6946,1 0-243,0-1 1,-1 1-1,1-1 1,0 0-1,1 0 1,-1 1-1,1-1 1,0 0-1,0 0 1,0 0-1,0-1 1,0-4-1,8-94 1400,-3 67-498,-2-46 0,-2 78-819,0 1 1,1-19 453,1 19-147,3 26-2,-1-3-616,42 128 138,-7-27-741,-39-119 667,2 5-149,0 0-1,-1 1 1,2 14-1,-3-20 145,0 0-1,0 0 1,-1 1-1,1-1 1,-1 0-1,1 0 1,-1 0-1,0 0 1,1 1-1,-1-1 1,0 0-1,0 0 1,-1-1-1,1 1 1,0 0-1,-1 0 1,1-1-1,-3 3 1,-46 29-400,47-31 424,-37 22-222,38-23 204,-1 1-2,-3 3 35,6-5-7,0 0 1,0 0 0,0 0 0,0 0-1,0 0 1,0 0 0,0 0 0,0 0-1,0 1 1,0-1 0,0 0 0,0 0-1,0 0 1,0 0 0,0 0 0,0 0-1,0 0 1,0 0 0,0 0 0,0 1-1,0-1 1,0 0 0,0 0 0,0 0-1,0 0 1,0 0 0,0 0 0,0 0-1,0 0 1,0 0 0,0 0 0,0 0-1,1 0 1,-1 1 0,0-1 0,0 0-1,0 0 1,0 0 0,0 0 0,0 0-1,0 0 1,0 0 0,0 0 0,0 0-1,1 0 1,-1 0 0,0 0 0,0 0-1,0 0 1,0 0 0,0 0 0,0 0-1,0 0 1,0 0 0,0 0 0,1 0-1,-1 0 1,0 0 0,0 0 0,0-1-1,0 1 1,0 0 0,0 0 0,0 0-1,0 0 1,0 0 0,0 0 0,26-1-110,0-2 0,29-6 1,9-3-485,6-2-1144,-23 1-2953,-27 7 1780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16 230 1424,'0'0'3421,"-2"4"-3051,0 3-220,-1 0 1,1 0-1,0 0 0,1 0 0,0 0 0,0 0 1,0 8-1,3 58 622,-1-50-400,-2 36-1,1-50-228,0 0 1,1 1-1,2 15 0,-1-9 374,-1-13 463,0-12-928,2-38 8,-1 5 30,9-49 0,-10 86-80,5-20-14,-6 23-8,-1 0 4,3 1 28,-2 1-20,1 0 1,-1-1-1,0 1 0,1 0 1,-1 0-1,1-1 0,-1 1 1,1 0-1,-1 0 0,1 0 1,-1 0-1,0 0 0,1 0 1,-1 0-1,1 0 0,-1 0 1,1 0-1,-1 0 0,1 0 1,-1 0-1,1 0 0,-1 0 1,1 0-1,-1 0 0,1 1 1,-1-1-1,0 0 0,1 1 1,3 1-2,6 7 56,1-1 1,0 0 0,0 0-1,1-2 1,0 1 0,0-1 0,26 8-1,-35-13-6,1-1 0,0 1-1,-1 0 1,1-1 0,0 0-1,0 0 1,-1 0 0,1-1-1,0 1 1,0-1 0,-1 0 0,1 0-1,-1 0 1,1 0 0,-1 0-1,1-1 1,-1 0 0,0 0-1,1 0 1,-1 0 0,5-5-1,-4 2-2,1 0-1,-1-1 1,0 0-1,-1 0 1,0 0-1,1 0 1,-2 0-1,1-1 1,-1 1-1,0-1 1,1-9-1,1-9 96,-1 0-1,-2-46 0,1-5 59,-3 34-153,1 39-160,-1-1-80,0-12-72,1 12-64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1668,'0'0'5407,"-8"0"-4996,-23 1 17,29-1-378,0-1 1,0 1-1,0 0 0,0 1 0,0-1 0,0 0 1,0 1-1,0-1 0,0 1 0,0-1 1,1 1-1,-1 0 0,-3 1 0,-2 2 84,-11 3 332,0 0 1,-31 20 0,44-25-389,1 1 0,-1 0 0,1 0 0,0 0 0,0 1 0,0 0 0,1-1 0,-1 1 0,1 1 0,0-1-1,0 0 1,1 1 0,-1-1 0,-3 11 0,4 6 209,2-20-276,0 0 0,0 0 1,0 1-1,0-1 0,1 0 0,-1 0 0,0 0 1,0 0-1,1 0 0,-1 0 0,0 0 0,1 0 1,-1 0-1,1 0 0,0 0 0,-1 0 1,2 2-1,1 1 22,4 5 29,0 1-1,1-1 0,1 0 0,16 14 0,-9-9-9,25 21 72,-30-27-68,-1 0-1,0 1 1,0 0 0,15 20-1,-24-27-43,-1-1 0,1 0 0,-1 1-1,1-1 1,-1 1 0,1-1 0,-1 1-1,0-1 1,0 1 0,0-1-1,0 1 1,0 0 0,0-1 0,0 1-1,-1-1 1,1 1 0,-1-1-1,1 1 1,-1-1 0,1 0 0,-1 1-1,0-1 1,1 0 0,-1 1 0,0-1-1,0 0 1,0 0 0,0 0-1,0 0 1,-3 2 0,-11 9-54,-1 0 0,0-2 0,-1 0 1,0 0-1,0-2 0,-27 9 0,42-16-333,-10-1-474,6 0-4637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7 836,'-1'-1'190,"-1"0"-1,1 0 1,-1 1 0,1-1 0,-1 0-1,0 1 1,1 0 0,-1-1-1,1 1 1,-1 0 0,0 0 0,1-1-1,-1 1 1,0 1 0,1-1-1,-1 0 1,-2 1 0,0 0 18,0 0 0,0 1 0,0-1 1,1 1-1,-1 0 0,1 0 0,-4 3 0,-6 6 246,1 0 0,-19 22-1,25-27-203,-7 10-22,0 0 1,1 1 0,1 1 0,0 0-1,1 1 1,1 0 0,-6 21 0,10-26-125,1 0 0,0 1 1,1-1-1,1 1 0,0 0 1,1 0-1,0 0 0,2 0 1,0 0-1,4 24 0,-3-32-70,0 0 0,0-1 0,0 1 0,1 0 0,0-1 0,1 0 0,-1 1 0,1-1 0,0-1 0,1 1 0,-1 0 0,1-1 0,0 0 0,1 0 0,-1-1 0,1 0 0,0 0 0,0 0 0,0 0 0,0-1 0,1 0 0,-1 0 0,15 3 0,-18-5-14,0-1 0,0 0 1,0 1-1,0-1 0,0 0 1,0-1-1,0 1 0,1 0 1,-1-1-1,0 0 0,0 0 1,0 0-1,0 0 1,-1 0-1,1 0 0,0-1 1,0 1-1,-1-1 0,1 0 1,-1 0-1,1 0 0,-1 0 1,0 0-1,3-4 0,0-1 125,1-1 0,-1 0 1,-1 0-1,1-1 0,-1 0 0,3-10 0,-7 17-51,1-1-4,2-5-30,0 0 1,0 0-1,1 0 1,0 1-1,0-1 0,1 1 1,6-9-1,-9 14-50,0 1-12,7-3 18,-7 3 92,3 3-56,14 6-2,-19-7-46,1-1 0,0 0 1,0 1-1,0-1 0,-1 1 1,1-1-1,0 1 0,0-1 1,-1 1-1,1 0 1,0-1-1,-1 1 0,1 0 1,-1-1-1,1 1 0,-1 0 1,1 0-1,-1-1 0,0 1 1,1 2-1,0 0 12,5 7 27,-2-1 0,1 1 0,-2 0 0,1 1 1,3 15-1,5 17 40,6 20-674,-18-60 184,5 8-495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62 204 1500,'-12'-17'2840,"1"0"-1,-11-23 0,11 20-1713,10 17-974,0 0 0,0 1 1,1-1-1,-1 0 0,0 0 1,1 0-1,0 0 0,0 0 1,0 0-1,0 0 0,0 0 1,1-5-1,0 5-194,-1 0 108,1 1 0,0-1 0,0 0 0,0 1 0,0-1 0,1 1 0,-1-1 0,0 1 0,1-1 0,0 1 0,0 0 0,0 0 0,0 0 1,0 0-1,0 0 0,4-3 0,0 2-10,-1 0 1,1 1-1,0-1 0,0 1 1,0 0-1,0 1 1,1 0-1,-1-1 1,0 2-1,0-1 0,1 1 1,-1 0-1,8 1 1,-7 0-42,0 1 0,0 0 1,-1 0-1,1 1 0,-1-1 1,1 1-1,-1 1 0,0-1 1,0 1-1,-1 0 0,1 0 1,-1 1-1,0 0 0,0 0 1,0 0-1,-1 0 0,0 1 1,0 0-1,0-1 0,-1 1 1,0 1-1,0-1 0,0 1 1,2 11-1,-2-3 3,-1 0 0,0 0 0,-2 0 0,1 1 1,-2-1-1,0 0 0,-6 26 0,-2-4 27,-26 67 0,23-80-32,10-20 7,-1 0-1,1 1 0,0-1 1,0 0-1,0 1 1,1 0-1,0-1 0,0 1 1,-1 5-1,5-8 4,1 0-20,-1 0 1,1 0 0,-1-1 0,1 0-1,0 1 1,0-1 0,-1-1-1,1 1 1,0 0 0,0-1-1,0 0 1,0 0 0,6-1-1,11-1 8,28-8-1,-25 5-6,105-18 18,138-32-656,-252 50 19,0-1 1,25-12 0,-15 3-5619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15 231 1476,'0'0'714,"-5"-11"5573,5 11-6238,1 1 1,-1-1 0,0 0-1,0 0 1,0 0 0,0 0-1,0 0 1,0 0-1,0 0 1,0 1 0,0-1-1,0 0 1,0 0 0,0 0-1,0 0 1,-1 0-1,1 0 1,0 0 0,0 0-1,0 1 1,0-1-1,0 0 1,0 0 0,0 0-1,0 0 1,0 0 0,0 0-1,0 0 1,0 0-1,0 0 1,-1 0 0,1 1-1,0-1 1,0 0 0,0 0-1,0 0 1,0 0-1,0 0 1,0 0 0,-1 0-1,1 0 1,0 0 0,0 0-1,0 0 1,0 0-1,0 0 1,0 0 0,0 0-1,-1 0 1,1 0 0,0 0-1,0 0 1,0 0-1,0 0 1,0 0 0,0 0-1,0 0 1,0-1 0,-1 1-1,1 0 1,0 0-1,0 0 1,0 0 0,0 0-1,0 0 1,0 0 0,0 0-1,0 0 1,0-1-1,-4 20 661,2 26-503,3 2 238,8 120 554,15 2 373,-23-167-1212,1 14 460,-3-25 2540,-1-62-3168,1 10 30,0-74 1,2 48-28,0 84-6,1 4-71,1-1 80,-1 1 0,1-1 1,0 1-1,-1 0 0,1-1 0,-1 1 0,0 1 0,1-1 1,-1 0-1,0 1 0,3 1 0,28 27-6,-8-7 0,9 2 38,59 32 0,-66-46 32,-25-11 42,8-5-38,-9 5-63,0 0 0,-1 0 1,1 0-1,0-1 0,0 1 1,-1 0-1,1 0 0,0-1 1,-1 1-1,1-1 0,-1 1 1,1-1-1,0 1 0,-1-1 1,1 1-1,-1-1 0,1 1 1,-1-1-1,1 0 0,-1 1 1,0-1-1,1 0 0,-1 1 1,0-1-1,1 0 0,-1 0 1,0 1-1,0-1 0,0 0 1,0 0-1,0 0 0,1-17 19,-1 0 0,0 0 0,-2 1 0,-4-21-1,-19-72 18,13 65-141,-45-140-1134,56 183 556,-3-6-1887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32 144 1108,'0'0'5949,"-5"4"-5247,-16 10-54,15-10 2881,14-8-3193,240-114 1054,-214 93-2488,-32 24 618,0-1-1,-1 0 0,1 0 0,0 0 0,-1 0 0,1 0 0,1-4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1252,'0'0'2119,"-9"6"4238,6-3-6181,0 1 1,0-1 0,1 0 0,0 1-1,0-1 1,0 1 0,0 0 0,0 0-1,1 0 1,-1 0 0,1 0 0,0 0-1,1 0 1,-1 0 0,0 7-1,0 13 194,1 30 0,0-16-120,1-2 21,8 60 0,20 53 273,-11-56-237,-18-92-305,0 1 0,1 0 0,-1 0 0,0 0 0,-1 0 0,1 0 0,0 0-1,0 0 1,-1 0 0,1 0 0,-1-1 0,0 1 0,0 0 0,1 0 0,-1-1 0,0 1 0,-2 2 0,0-1 2,0 0 1,0 0-1,0 0 0,-1 0 1,1-1-1,0 0 1,-6 3-1,-22 12 30,29-16-8,0-1-21,-5 4 0,6-4 9,7-1-20,16-6-257,0-1 0,26-14 0,-29 12-390,30-18-1347,-17 4-3236,-17 11 2360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8 695 1728,'19'-104'5766,"-5"36"-3131,6-100 0,-14 66-940,3-131 4499,-10 215-4950,1 18-1225,0 0-1,0 0 1,0 0-1,0 0 0,-1 0 1,1 0-1,0 0 1,0 0-1,0 0 1,0 1-1,0-1 0,0 0 1,0 0-1,0 0 1,0 0-1,0 0 0,0 0 1,0 0-1,0 0 1,-1 0-1,1 0 1,0 0-1,0 0 0,0 0 1,0 0-1,0 0 1,0 0-1,0 0 0,0 0 1,0 0-1,0 0 1,0 0-1,0 0 1,-1-1-1,1 1 0,0 0 1,0 0-1,0 0 1,0 0-1,0 0 1,0 0-1,0 0 0,0 0 1,0 0-1,0 0 1,0 0-1,0 0 0,0 0 1,0 0-1,0 0 1,0 0-1,0-1 1,0 1-1,0 0 0,0 0 1,0 0-1,0 0 1,0 0-1,0 0 0,0 0 1,0 0-1,0 0 1,0 0-1,0 0 1,0 0-1,0-1 0,-9 29 572,-6 44-159,-10 111 0,10 74 167,11-162-325,1 104 344,5 43 196,1-80-1081,-3-160-198,0 1-212,0 9-236,0-9-254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1564,'0'0'3087,"-2"-3"-2191,-7-9-59,7 9-55,-10-5 605,11 7-1283,0 0 0,-1 1 0,1-1 0,0 1 0,-1 0 1,1 0-1,-1-1 0,1 1 0,-1 0 0,1 0 0,-1 0 0,1 0 0,-1 1 1,1-1-1,0 0 0,-1 0 0,1 1 0,-1-1 0,1 1 0,-2 0 0,2 0-57,-1-1 9,1 1 1,-1-1-1,1 1 0,-1 0 1,1 0-1,-1-1 1,1 1-1,-1 0 1,1 0-1,0 1 0,0-1 1,0 0-1,-2 2 1,-2 2 89,-3 4 59,0 0 0,0 0 0,0 0 0,2 1 0,-1 0 0,1 1 0,1-1-1,-9 21 1,3 4 379,-11 53 0,20-78-466,0 1 0,1 0-1,0-1 1,1 1 0,1 0 0,-1-1-1,2 1 1,-1 0 0,2-1 0,-1 0 0,1 1-1,7 13 1,-7-16-40,1 0 0,0-1 0,1 0 1,0 1-1,0-2 0,0 1 0,1 0 0,0-1 0,0 0 0,1-1 0,-1 1 0,1-1 1,0-1-1,1 1 0,11 4 0,-16-8-147,-1 1 0,1-1 0,0 0 0,0-1 0,0 1-1,1 0 1,-1-1 0,0 0 0,0 0 0,0 0 0,0 0 0,0 0 0,0 0 0,0-1 0,0 0 0,0 0 0,0 0-1,0 0 1,0 0 0,0 0 0,3-2 0,-3 0-496,1 0 0,-1 1-1,0-1 1,0 0 0,0 0-1,0-1 1,-1 1 0,4-7 0,0-1-2877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14 208 1156,'0'0'1876,"-2"1"-1082,-8-3 6398,9-5-7099,1 5-50,0-1-1,0 1 0,0-1 0,0 1 0,0 0 0,1-1 0,-1 1 1,1 0-1,-1-1 0,1 1 0,2-5 0,7-25 1067,9-50 1,-8 33 881,-12 46-420,0 10-849,-3 27-371,2 52-420,5-1 186,-2-21-27,12 76 1,-1-31-56,-8-71-122,-6-12-10,0-6 4,2-18 86,-1-1 1,1 1 0,-1 0 0,0-1 0,1 1-1,-1-1 1,0 1 0,0 0 0,0-1-1,0 0 1,0 1 0,0-1 0,-1 0-1,1 1 1,0-1 0,-2 1 0,1 0-7,-14 4 27,4-3-13,9-2-12,12-2-603,11-3 140,-1 1 0,1-2 0,31-12 0,-21 4-792,20-11-5292,-33 13 2881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72 1024,'0'0'5470,"-1"8"-4991,-1-1-326,2-4-79,-1 0 0,0 0 0,1 0 0,0 0 0,0-1 0,0 1 0,0 0 0,0 0 0,1 4 0,6 59 1030,-2-13 9,12 54 0,-4-35 605,-11-42 2586,-8-35-4187,6 5-117,-5-4 29,0 0 0,1 0-1,0 0 1,0-1 0,0 0-1,0 1 1,1-1 0,-1-1 0,1 1-1,-2-6 1,-36-122 502,38 125-494,-2-7 18,4 12-27,1 1-3,-1 2-22,1-1-1,0 1 0,0 0 0,0-1 0,-1 1 0,1-1 1,0 1-1,0 0 0,0-1 0,0 1 0,0-1 1,0 1-1,0 0 0,0-1 0,0 1 0,0-1 1,0 1-1,0-1 0,0 1 0,0 0 0,0-1 1,1 1-1,-1-1 0,0 1 0,0 0 0,0-1 1,1 1-1,-1-1 0,0 1 0,0 0 0,1 0 1,0-1-1,19-1 31,-13 5-23,19 10-1,23 12 24,102 35 0,-131-54 38,1-2 0,24 3 0,-44-7-52,0 0-1,0 0 1,0 0-1,0 0 1,0 0-1,-1 0 1,1 0-1,0-1 1,0 1 0,0 0-1,0 0 1,0-1-1,-1 1 1,1-1-1,0 1 1,0-1 0,0 1-1,-1-1 1,1 1-1,0-1 1,-1 0-1,1 1 1,-1-1-1,1 0 1,-1 1 0,1-1-1,-1 0 1,1 0-1,-1 0 1,0 1-1,1-1 1,-1 0-1,0 0 1,0 0 0,1 0-1,-1 0 1,0 0-1,0 0 1,0 1-1,0-2 1,0-4 24,-1 0 1,1 0 0,-1 0-1,-2-8 1,2 12-32,-2-12 44,-2 0 0,0 1 0,-1 0 1,-12-20-1,-1-4 34,-1-3 4,-11-29-349,30 66-63,0 3 294,1 0-1,0-1 1,0 1 0,-1 0-1,1 0 1,0 0 0,0-1 0,-1 1-1,1 0 1,0 0 0,0-1 0,0 1-1,-1 0 1,1-1 0,0 1-1,0 0 1,0 0 0,0-1 0,0 1-1,0 0 1,0-1 0,0 1 0,0 0-1,0-1 1,0 0 0,0 1-21,0 0 1,0-1-1,0 1 0,-1-1 1,1 1-1,0-1 1,0 1-1,0 0 1,0-1-1,0 1 1,-1-1-1,1 1 0,0 0 1,0-1-1,0 1 1,-1 0-1,1-1 1,0 1-1,-1 0 1,1-1-1,-2-7-495,1 3-1791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1232,'0'0'9602,"2"-9"-9289,9-30-33,-11 37-260,1 1 1,-1-1-1,1 1 0,-1-1 0,1 1 1,0 0-1,0-1 0,-1 1 1,1 0-1,0 0 0,0 0 1,0 0-1,0 0 0,0 0 0,1 0 1,-1 0-1,0 0 0,0 0 1,2 0-1,4-3 67,104-78-366,-109 81 84,0 0-16,16-12-1139,-16 11 1171,-9 5-195,-22 7 555,22-7 2,3-2-52,1 1 0,0-1-1,0 1 1,0 0 0,0 0 0,0 0-1,0 0 1,1 0 0,-1 1 0,1-1-1,0 1 1,-3 4 0,-1 3 25,1 1 0,1 1 0,0-1 0,1 0 0,0 1 0,0 0 1,1 0-1,1 0 0,0 0 0,1 0 0,2 19 0,2-3-20,2 0-1,1 0 1,1-1 0,20 44-1,0 2-125,-27-68-42,0 1 0,0 0 0,0-1 0,-1 1 0,0 0 0,0 0 0,0-1 0,-2 8 0,2-10 6,-10 13 294,1-6 250,9-10-515,0 0 0,0 0 0,0 0 0,0 0 0,-1 0 0,1 0 0,0 0 0,0 0 0,0 1 0,0-1 0,0 0-1,0 0 1,0 0 0,0 0 0,0 0 0,0 0 0,0 0 0,0 0 0,0 0 0,0 0 0,0 0 0,0 0 0,0 0 0,0 0 0,0 0 0,0 0 0,0 0 0,0 0 0,0 0 0,0 1 0,0-1-1,0 0 1,0 0 0,0 0 0,0 0 0,0 0 0,0 0 0,0 0 0,0 0 0,0 0 0,0 0 0,0 0 0,0 0 0,0 0 0,0 0 0,0 0 0,0 1 0,0-1 0,0 0 0,0 0-1,0 0 1,0 0 0,0 0 0,0 0 0,0 0 0,0 0 0,0 0 0,0 0 0,0 0 0,0 0 0,0 0 0,1 0 0,-1 0 0,0 0 0,0 0 0,0 0 0,0 0 0,0 0 0,0 0-1,23-10-358,-10 4 22,35-23-2217,-18 3-2259,-18 13 1846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9 892,'-2'-2'1094,"1"1"-906,0 1 1,0-1 0,0 0-1,-1 1 1,1-1-1,0 0 1,0 1 0,-1 0-1,1-1 1,0 1 0,-1 0-1,1-1 1,0 1 0,-1 0-1,1 0 1,0 0 0,-1 0-1,1 1 1,0-1 0,-1 0-1,1 0 1,0 1 0,-1-1-1,1 1 1,0-1 0,0 1-1,0 0 1,-1-1 0,1 1-1,0 0 1,0 0 0,0 0-1,0 0 1,0 0 0,0 0-1,1 0 1,-2 2 0,-4 4 110,2 0 1,-1 0 0,1 1-1,0 0 1,-4 10-1,5-10-127,0 0 0,1 1 0,0-1 1,0 1-1,1 0 0,0-1 0,1 1 0,0 0 0,0 0 0,1-1 0,0 1 0,0 0 0,1-1 0,3 10 0,-3-11-114,1-1-1,0 0 1,0 1-1,1-1 1,0 0 0,0-1-1,0 1 1,0-1-1,1 0 1,0 0 0,0 0-1,0-1 1,1 1-1,0-1 1,0-1 0,0 1-1,0-1 1,7 3-1,-8-5-279,-1 1 0,0-1 1,1 0-1,-1-1 0,0 1 0,1-1 0,-1 0 0,1 0 0,7-2 0,-9 2 56,6-3-1702,15-11-1396,-3-1 38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154 123 1984,'0'0'1224,"-4"0"-44,-5 0-138,-1-1 0,0 0-1,0 0 1,1-1-1,-1 0 1,-16-7 0,-9-6 1280,33 14-2112,-1 0 0,1-1-1,0 1 1,0-1 0,0 1 0,0-1 0,0 1 0,0-1 0,-2-3-1,2 3-235,0 0 330,0-3 64,2 4-343,0 1-1,0-1 0,-1 1 1,1-1-1,0 1 0,0-1 1,0 1-1,0-1 0,0 1 1,0-1-1,0 1 0,0-1 1,0 1-1,0-1 0,0 1 0,0-1 1,0 1-1,0-1 0,0 1 1,1-1-1,-1 1 0,0-1 1,0 1-1,1-1 0,-1 1 1,0-1-1,0 1 0,1-1 1,0-1-22,1-1 31,0 0 0,-1 0 1,1 0-1,1 0 0,-1 0 1,0 1-1,1-1 0,-1 1 0,1-1 1,-1 1-1,1 0 0,0 0 1,0 0-1,0 1 0,1-1 0,-1 1 1,0-1-1,6 0 0,7-1 28,-12 2-16,0 3 8,0-1-46,-1 0 0,0 1 1,-1-1-1,1 1 0,0 0 0,0 0 0,-1 0 0,1 0 0,-1 0 0,1 0 0,-1 1 0,0-1 0,0 1 0,0 0 0,0-1 0,-1 1 0,1 0 0,-1 0 1,1 0-1,0 5 0,1 5 9,-1 1 1,0-1-1,-1 1 1,0 0 0,-1 0-1,-1 0 1,-4 24-1,-3-1 27,-20 57-1,6-41-13,-2 13 40,22-63-60,1 0-1,1 0 1,-1 0-1,0 0 1,1 0-1,-1 0 1,1 0-1,0 1 1,0-1 0,0 0-1,1 0 1,-1 0-1,1 0 1,0 4-1,-1-7-8,0 0 0,0 0 0,0 1-1,1-1 1,-1 0 0,0 0-1,0 0 1,0 0 0,0 1 0,0-1-1,0 0 1,0 0 0,0 0 0,0 0-1,0 1 1,1-1 0,-1 0-1,0 0 1,0 0 0,0 0 0,0 0-1,0 0 1,1 0 0,-1 1 0,0-1-1,0 0 1,0 0 0,1 0-1,-1 0 1,0 0 0,0 0 0,1 0-1,6 1 9,0 0-1,0 0 0,0 0 0,0-1 1,0 0-1,0-1 0,0 0 0,11-2 0,63-19 6,-55 14-13,146-47-390,-91 27-1289,-66 21 530,-3 1-1255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5291 2304 1572,'0'0'1468,"-4"0"-828,-16-1 5257,18 1-5625,-10-2 3652,10 2-3851,-13-2 173,1 0-1,0-1 1,0-1 0,-20-7 0,-137-45 428,-341-129 20,469 170-585,-288-103 472,164 52-400,-157-65 13,163 74-190,-2 0 14,36 11-21,9 5 25,118 41-22,-220-100 48,69 16-75,-84-42 1,70 45 21,-46-28-20,206 106 31,-187-106-38,-56-31-15,226 128 55,-20-10-44,-84-34-1,-48-13 49,-30-9-50,68 13-35,74 35 48,-48-33 7,100 57 19,-83-41 50,69 31-64,23 15-18,-2 0 24,-25-11 15,-10 0-51,-52-11 0,36 11 74,45 9-51,-8-1 25,1-1 0,-1-1 0,1 0 0,-16-10 1,30 15-7,-15-7 2,-1 0 1,2-2-1,-28-19 0,42 28-7,0-1-2,-44-31-6,44 31 18,-12-9 14,12 9-36,-8-5 10,6 4-2,-4-3 12,6 5-19,-3-2 18,1 0 0,0 0 0,0 0 1,-5-5-1,4 3-24,3 4 18,0 0 30,-23-14 237,19 13-167,0-2 1,0 1-1,-9-7 0,14 8 286,-7 0-2714,43 11-5347,-27-7 3929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5204 698 1504,'0'0'3352,"-6"0"-2881,-17-2-17,18 2 356,2-1-451,-13-5 464,0 1 0,0 1 0,-1 0-1,-31-3 1,-73 1 300,-57 4-338,-129-8 244,67-12-450,46 10-457,58 7-17,-158-10-45,109 9-63,66 0 2,47 4 15,-225-14 75,71-5-9,-172-21 242,159-10 174,122 24-359,-197-32 94,115 24 89,-151-24 73,72-3-301,144 24-78,-135-32-61,203 58 22,-110-25 56,142 30-15,15 4-22,1-1 1,-25-9-1,40 13 7,1 0-5,-24-7-505,28 6-329,6 1-172,9 1-233,27 3 1,24 7-3877,-26-1 1922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4395 98 1040,'10'8'12550,"-15"-13"-12413,-15-18-14,19 22-96,-1-1 0,0 0 1,0 1-1,0 0 0,0-1 1,0 1-1,0 0 0,-1 0 0,1 0 1,0 0-1,0 0 0,-1 1 1,1-1-1,-4 1 0,2-1-11,-25-8 119,0 2-1,0 1 1,-47-3 0,35 5-51,-157-15 234,36 13-73,139 5-222,0 1 0,-25 4 0,-11-1 8,-352 23 26,316-18-50,-289 38 15,356-42-24,-178 33 26,4 18-31,-32 14 50,51-16-43,-90 26 13,102-30 34,-149 39-45,124-41 10,10-5 20,-92 16-74,36 1 47,158-41 0,68-15 3,9-3-8,1 1 1,0 0-1,-1 0 0,1 1 1,-9 3-1,-26 8 24,30-9-8,8-3 26,-10 2 99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5259 389 1128,'0'0'1138,"3"-1"-574,-3 0-105,1 1 0,0-1-1,0 1 1,0-1 0,-1 1-1,1-1 1,0 1 0,-1-1-1,1 0 1,0 0 0,-1 1-1,1-1 1,-1 0 0,1 0-1,-1 1 1,1-3 0,1-3-1081,-2 3 1878,-2-1-1026,-2-4-113,1 1-1,-1-1 1,0 1 0,-1 1-1,0-1 1,0 1-1,-1-1 1,1 1-1,-1 1 1,0-1-1,-1 1 1,0 0 0,1 1-1,-2 0 1,-7-5-1,-121-43 413,82 32-301,17 8-2,-67-12 0,72 17-167,-161-19 120,118 18-91,-114-5 271,56 5-253,-1 7-60,36 1-24,-111-3 90,-39 7 14,172 3-117,-186 22 8,-57-26 182,97-5-70,123 3-77,-100 8 31,109-7-32,29-2-25,-97 8-43,-39 2 43,-320-7 116,302-4-54,150 4-72,-2-1-2,29-3-8,33 0-4,1 1 3,-1 0 6,-2 0-8,-35-3 2,-21-3-14,-49-4 8,37 7-13,16-1 29,55 4-20,-1 0 5,-3 0-6,-53-4 0,15 1-4,25 3 9,9 0-2,2-2 0,-21-3 1,-7-2 13,-11-8-29,46 14 33,-10-3 3,10 3-9,-4-1-15,1 1 1,0-1 0,-11-6 0,12 6 16,2 1 2,-12-4-30,0-3 39,6 4-8,7 3-13,-1-1 1,-9-3-2,9 4-4,-12-6 25,12 6-29,-7-1 0,7 1 0,1 1-9,-22-9 10,21 9-1,0-2-2,-10-2 6,9 3-3,2 1-13,-22-8-11,21 7 52,-11-2-10,11 2-37,2 1 15,-2 0 9,-18-9 7,18 8 54,-11-2-130,11 2-28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1560,'9'-31'2521,"1"1"0,1 1 0,22-40-1,-28 60-2145,0 1 0,1-1 0,0 1-1,0 1 1,1-1 0,0 1 0,0 0 0,1 1-1,-1-1 1,1 1 0,1 1 0,-1 0-1,1 0 1,19-7 0,-25 11-296,1 0 1,0 0-1,0 0 0,0 0 1,0 1-1,0-1 1,0 1-1,0 0 0,0 0 1,0 1-1,0-1 1,0 1-1,-1 0 0,1 0 1,0 0-1,0 0 0,0 1 1,-1-1-1,1 1 1,-1 0-1,6 5 0,-5-4-22,-1 1 0,1-1 0,-1 1 0,0 0 0,0 1-1,0-1 1,-1 0 0,0 1 0,0-1 0,0 1 0,0 0-1,-1 0 1,1 0 0,-1 0 0,-1 0 0,1 0 0,0 6 0,-2 8 15,0-1 1,-1 1 0,0-1 0,-2 0 0,0 0 0,-1 0 0,-1 0 0,-10 19 0,-3 4 71,-2-2 1,-34 48 0,39-64 468,-34 39 1,49-61-301,104-35 1494,-97 32-1695,100-34-1670,-53 16-1868,-22 0-6282,-19 11 5088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3878 79 1092,'-4'-4'965,"0"0"-1,0 0 0,0-1 1,1 0-1,-5-8 1,7 11-278,-1 1-356,-9-19 1380,9 18-1214,-6-8 703,7 9-1135,0 0-1,0 0 1,0 0 0,-1 1-1,1-1 1,0 0 0,-1 1-1,1-1 1,-1 1 0,1 0-1,-1-1 1,-1 1 0,1 0 155,-3 1-166,-5 2-7,1 1 0,-1 1-1,1 0 1,0 0 0,-15 11-1,-5 9 6,0 2-1,2 1 1,-30 37-1,-11 12 4,-82 92 25,34-38-42,87-98-32,-207 240 52,139-124-42,9-12 16,-202 200-10,198-250 6,58-57-16,-155 135 42,27-18-54,-39 47 46,-65 45-40,175-166 20,-72 54 46,-10 1-69,71-50 22,-77 62-43,39-31 30,2 5-4,-17 14-23,-1 6 21,87-72 13,27-22-19,-4 4 1,23-23-3,-20 23 0,9-7 67,31-35-651,-10 11 1548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3474 8 1256,'0'0'1139,"3"-3"815,-3 3-1876,0 0 1,0-1 0,0 1 0,0 0 0,0 0 0,0 0-1,0 0 1,0 0 0,0 0 0,0 0 0,0 0 0,-1-3 1812,1 3-1812,0 0 0,0 0 0,0 0 0,-1 0 0,1 0-1,0 0 1,0 0 0,-11 2 755,-14 6-1127,19-5 392,-1 0-1,0 0 1,1 1 0,0 0-1,-11 9 1,-10 7 223,-50 29 225,3 5 0,-104 96 0,-143 157 92,-67 71-336,339-330-277,-263 239 84,284-266-102,-156 115 37,67-51-46,47-33 18,-156 126 15,37-17-28,87-70 1,-56 59 28,76-69-45,-79 65 40,81-74-48,-45 34 18,85-74-14,5 0-7,-35 29-5,46-41 31,-47 42 7,48-38 10,-77 76-10,83-82 4,1 0 1,-20 30 0,34-46-36,-6 5 18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2843 10 952,'0'0'3060,"1"-2"-2819,2-5 192,-9 14 424,-6 11-302,2-5-486,2 1 62,0-1 0,1 1 0,0 0 0,-6 21-1,-4 8 93,-30 75 148,-28 62 195,-162 364 1269,191-414-1579,-12 31-33,-99 229 29,103-223-103,-15 36 490,-62 182-8,98-272-560,-6 21 23,-26 79 9,27-99-54,8-34-23,-1 7-25,16-38 18,-2-1-1,-24 48 0,-28 64 33,-16 32-9,30-88-14,-52 140-1,37-78-20,-22 87-5,17-44 12,-11 9 38,11-43-20,30-74-14,-78 169 36,81-186-35,12-29-8,-1 1-15,-8 16 22,-32 82-1,50-99-15,-27 73 0,-18 38 26,46-120-23,-42 85-55,19-43-241,27-54 219,-2 0-1,-31 44 1,34-56 41,-22 41 0,16-24 23,4-2-6,15-34 16,-4 11-13,-5 9 7,6-13 6,0 1-1,1 0 1,-5 19 0,9-27-25,-1-1-33,-3 8 103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4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4425 0 992,'0'0'6776,"-3"3"-6561,-97 76 1286,11-10-861,1 1-257,23-19-67,-62 63 1,39-29-159,-36 38 16,-2 5-36,-3 5-39,-59 57-44,114-117-43,-109 134 5,65-68 20,-34 39 22,126-147-52,-123 137 29,133-151-35,-178 182 8,-63 32 39,161-148-20,-45 42 5,-18 25-20,57-56 6,46-44-1,-60 62 81,48-42-16,-5 5 7,40-39-45,-71 60 0,62-63-30,-87 78 12,-101 100 45,184-176-61,-174 144-11,163-134 13,37-30-12,0 1 1,0 1-1,-21 26 0,0-3 3,-3 1 8,8-8-1,12-9 10,1-3-15,-72 58 443,93-78-425,-5 4 5,0 2 16,-11 8-5,16-14-27,0 1-5,-25 29 31,25-29-39,1 0 3,0-1 0,0 1-1,-1 0 1,1-1 0,0 1-1,-1-1 1,0 1 0,1-1-1,-4 3 1,3-3-11,-1 3 205,-1 0-1427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5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0 932,'0'0'620,"5"11"-992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78 852,'-3'0'429,"-52"14"5364,54-13-5472,-36 1 3120,36-2-3433,1 0 31,-1 0 0,0 0-1,1 0 1,-1 0 0,0 0 0,1 0 0,-1 1 0,1-1 0,-1 0-1,0 0 1,1 0 0,-1 1 0,1-1 0,-1 0 0,0 1 0,1-1-1,-1 0 1,1 1 0,-1-1 0,1 1 0,0-1 0,-1 1 0,0 0-1,6 0-34,28 6 22,-21-6-10,-1 0-1,1-1 1,21-2-1,10 0 9,-15 3-22,-14-1 1,1 0-1,26-4 1,-20 2-5,26-8 1,36-6 14,-55 10-12,-17 3 1,35-7-13,-33 6 11,-6 2 2,0 0 1,0 0-1,0 1 1,11-1-1,31-6-9,-13 0 6,66-4 1,-75 8 11,9 2-10,-33 2-6,0 0 7,12-2 2,35 0 0,1-1 27,-32 2-45,-18 1 14,2 0-20,11-1 18,-11 1 2,0 0 4,0-1-7,22 5-5,-16-2 18,15-2-7,22 7 16,-20-3-18,-20-4 6,5 0-14,-5 1 3,11 1 6,10 0-5,-17-1-1,13-1 11,10-2 18,-22 1-22,-8 1 23,43-4 4531,-44 3-4518,7-1 103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69 912,'0'0'1180,"-1"2"-896,-7 7 1753,-7 16 3303,15-25-5315,0 1 1,0 0-1,0 0 1,0 0 0,0 0-1,0 0 1,1 0-1,-1-1 1,0 1-1,0 0 1,1 0-1,-1 0 1,1-1-1,-1 1 1,1 0-1,-1 0 1,1-1-1,-1 1 1,1 0-1,-1-1 1,1 1 0,0-1-1,0 1 1,-1-1-1,2 1 1,1 2-43,-2-2 61,2 0-2,9 4 14,1 0 0,0-1 0,1-1 0,-1 0 0,1-1 0,-1 0 0,17-1 0,94-3 104,-41-1-125,-18 4 6,-12-1-33,-44 0-1,0 0-1,0 0 1,15-2 0,-3 0 0,22-2 11,23-2-22,7-4 3,-47 6 20,33-3-35,59-15 0,-115 21 15,111-22-81,-75 19 70,-4-1 13,-6-1-2,-18 5 1,-2 0 0,0 0-1,-1-1 1,17-5 0,-14 4 0,13-1 27,-14 2-26,-8 1 7,21-4 50,-5-1-23,-17 6 10,11-2 163,6-3-30,-17 4-107,12-3 230,15-5-3611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5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 1192,'0'0'2945,"5"-22"2880,7 115-3633,-11-63-1885,5 35 1,5 12 3,-1-3-225,12 71 123,-16-91-171,-4-37-10,6 33 0,-7-41-23,0-1 1,0 1-1,-1 11 0,0 1-6,10 154 34,-11-143-23,-1 24 8,0-12-14,1 40-3,1-42-8,-2 29 3,4 7 41,-2-74-34,-3 11-6,3-13-3,1 20-5,-4 26-2,-6 60 53,7-84-32,2-22-13,0 1-3,1 22 0,-1 87 9,0-110-10,0 1 0,4 52-109,11 95-55,-5-64 149,-9-84 32,-1 1 2,3 8-9,-2-8-15,-1-1 18,2 50-8,-2-49 7,0-1 8,-4 103 7,4-102-31,2 24 35,-2-25 1,0 1-22,0-1 8,0 1-1,0-1 1,-1 1-1,1-1 0,-1 1 1,1-1-1,-1 1 1,0-1-1,0 0 1,0 0-1,0 1 0,-2 2 1,1-4 18,-1-5-18,-9-11 3,9 12 3,2 0-6,0 1-1,0 0 1,-1 0 0,1 0 0,-1 0 0,1 0 0,-1 0 0,1 0 0,-1 1 0,-3-3 0,-1-2 23,-37-44 391,42 48-376,-9-8 156,3 3-75,0-1 0,0 1 0,-11-17-1,17 22-100,-7-8 136,4 5-75,-19-26 663,22 29-551,-3-4-153,3 5-33,2 2 76,12 18-84,-10-15-6,1 0-4,-1 0-1,1-1 0,0 0 0,8 5 1,-12-7 4,2 0-1,8 7 25,-5-4-26,-4-3 4,16 15-5,-8-8 1,-8-7 4,1 1-1,-1 0 1,0-1-1,1 0 1,-1 1-1,1-1 1,0 0-1,-1 1 1,1-1-1,0 0 1,2 1 0,-1-1 0,-1 0 4,24 22 22,-12-10-6,-13-11 2,0-1-33,26 29 6,-26-29-10,13 17 37,-13-17-20,-1 0 0,1 0 0,0 0 0,0 0-1,0 0 1,0 0 0,0 0 0,0 0 0,0-1 0,0 1 0,0 0 0,1-1 0,-1 1-1,0-1 1,2 2 0,12-11-11,-12 7 17,-2 1-9,-1 1-1,1-1 0,-1 0 0,1 0 0,0 1 0,-1-1 0,1 1 0,0-1 0,-1 0 0,1 1 0,0-1 0,0 1 1,-1-1-1,2 1 0,9-8-15,7-11 18,38-46 3,-2-7 24,-53 71-17,15-22-9,-27 38 2,-1 0 0,-27 25 1,-76 65-809,101-97 198,4-3-1345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212 848 1236,'-3'1'494,"-29"13"2532,31-12-2552,0-2-453,1 0-1,0-1 0,0 1 0,0 0 0,-1 0 0,1 0 0,0 0 0,0 0 0,0 0 0,-1 0 0,1 0 0,0 1 0,0-1 0,0 0 0,0 0 0,-1 0 1,1 0-1,0 0 0,0 0 0,0 0 0,0 0 0,-1 0 0,1 0 0,0 1 0,0-1 0,0 0 0,0 0 0,0 0 0,0 0 0,-1 0 0,1 1 0,0-1 1,0 0-1,0 0 0,0 0 0,0 1 0,0-1 0,0 0 0,0 0 0,0 1 0,4 7 1543,5 3-806,-6-8-635,1-3-18,25 3 79,0 0 0,0-3-1,49-4 1,12 0 23,140-10 75,-207 12-264,116-16 48,-98 11-50,-16 3-8,76-13 40,-38 6-31,-35 7-10,34-9 0,18-9 10,-26 8-15,53-22 0,1-15 12,-97 45-6,19-10 13,-1-1 0,28-23-1,-50 35-16,9-7 84,-1-1 0,17-18 1,-19 18 12,-10 11-68,-1-1 0,1 0 0,-1 0 1,0 0-1,3-6 0,0-2 68,2 0 22,-1-1 0,-1-1 0,0 1 0,-1-1 0,3-14 0,-5 22-73,-1-1 0,0 0 0,0 0 1,0 0-1,-1-1 0,0 1 0,0 0 0,-1 0 0,1 0 0,-1 0 0,-1 0 1,1 0-1,-1 1 0,0-1 0,0 0 0,-1 1 0,0-1 0,0 1 0,0 0 1,0 0-1,-1 0 0,0 0 0,0 1 0,-7-7 0,-3-2 69,0 0-1,-1 1 0,0 1 1,-1 0-1,0 1 1,-1 1-1,-27-12 1,-11 4-44,0 2 1,-1 2 0,-1 3-1,0 2 1,-58 0 0,42 7-56,0 4 1,1 2 0,-91 19 0,-58 27-7,172-38-14,0 2 0,2 2 0,-48 25 0,80-35-10,1 2 0,0 0 0,0 1 0,1 0 0,-16 17 0,20-20-14,7-5 24,0 0-1,-1 0 0,1 0 1,0 0-1,1 0 0,-1 0 0,0 1 1,1-1-1,-1 0 0,1 1 1,-2 3-1,0 0 2,0 1 0,0-1 0,1 1 1,0 0-1,0 0 0,1 0 0,-2 12 0,7 32 3,-1-33-6,1-1 0,1 1 1,1-1-1,0 0 0,1-1 0,1 1 0,0-1 1,1-1-1,1 0 0,1 0 0,0-1 0,0 0 1,2-1-1,-1 0 0,22 15 0,-6-7 11,2-2-1,52 25 0,-64-36-4,2 0-1,-1-1 0,1-1 0,0-1 0,37 5 1,-18-9-3,0-2 1,72-11-1,-107 11-1,111-21 2,-60 11 16,34-11-18,99-39 0,-145 43 0,82-47 1,-68 34-2,-31 16 3,1-1 0,-2-1 0,46-40 0,-65 52 6,-1-1-1,0 1 1,-1-1-1,1 0 1,-1 0 0,0-1-1,-1 1 1,1-1-1,-1 0 1,-1 0 0,4-13-1,-4 12-2,0-1 0,-1 0 0,0 0-1,0 1 1,-1-1 0,0 0 0,-1 0-1,-2-12 1,0 2-2,0 4-6,0 1 1,-1 0-1,-1 0 0,0 1 0,-9-19 0,-4-7 9,15 30-24,1 6 19,-9-14 10,-6-7-23,7 14 18,0 1-1,0 0 0,-1 1 1,0 0-1,0 0 0,-1 1 1,0 0-1,0 1 0,-1 1 1,0 0-1,-20-5 0,-12-1-5,-1 3 0,-49-4 0,14 7 25,0 3 0,0 4-1,-130 19 1,148-11-19,-90 27 0,66-8-6,-150 72 0,148-48-5,80-48-5,1 1 0,1 0 0,-1 0 0,-12 15 0,2-3 11,6-6 2,2-1-1,0 2 1,0-1 0,1 1-1,-12 24 1,7-9 7,-18 56 1,28-69-15,1-1 1,1 1-1,0 0 1,1-1-1,1 17 1,2 10-1,-1-30 1,1-1 2,0-1 0,0 1 0,1 0 1,0-1-1,1 0 0,0 0 0,0 0 1,6 8-1,3 3 1,1 0-1,18 19 1,-23-30 3,0 0 0,1-1-1,0 0 1,0 0 0,1-1-1,0 0 1,0-1-1,0 0 1,1-1 0,14 4-1,-6-3 4,1-1-1,-1-1 0,1 0 1,0-2-1,28 0 0,20 2 17,-39-1-10,0-2 0,40-3 0,-59 2-6,0-1-9,-1 0 0,1 0 1,0-1-1,13-4 0,-9 1-1163,1-1 0,-1 0 1,0-1-1,14-9 0,1 0-2216,-13 5 1165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1344,'0'0'4883,"8"2"-4683,24 5-28,-31-6-157,0-1 0,0 0 0,0 1-1,0-1 1,0 0 0,0 1 0,0-1-1,1 0 1,-1 0 0,0 0 0,0 0 0,0 0-1,0 0 1,0-1 0,3 1 0,9-3 184,53 2 278,58-4-46,-121 5-413,1 0-2,30 0-51,-31 0 17,-1 1-83,4 0 99,-6-1-3,0 1-1,0-1 1,0 0-1,0 0 1,0 0-1,0 0 1,-1 0 0,1 0-1,0 0 1,0 0-1,0 0 1,0 0-1,0 0 1,0 0-1,0 0 1,0 0 0,0 0-1,0 0 1,0 1-1,0-1 1,0 0-1,0 0 1,0 0-1,0 0 1,0 0 0,0 0-1,0 0 1,0 0-1,0 0 1,0 0-1,0 0 1,0 0-1,0 1 1,0-1 0,0 0-1,0 0 1,0 0-1,0 0 1,0 0-1,0 0 1,0 0-1,0 0 1,0 0 0,0 0-1,1 0 1,-154 23 99,114-13 25,25-6-84,9-2-65,5-2 36,0 0-1,0 0 0,0 0 1,0 0-1,-1 0 1,1 0-1,0 0 1,0 0-1,0 0 1,0 0-1,0 0 1,0 0-1,0 0 1,0 0-1,-1 0 1,1 0-1,0 1 1,0-1-1,0 0 1,0 0-1,0 0 1,0 0-1,0 0 1,0 0-1,0 0 1,0 0-1,0 0 1,0 1-1,-1-1 1,1 0-1,0 0 1,0 0-1,0 0 1,0 0-1,0 0 1,0 0-1,0 1 1,0-1-1,0 0 1,0 0-1,0 0 1,0 0-1,0 0 1,0 0-1,0 0 1,1 0-1,-1 1 1,0-1-1,0 0 1,0 0-1,0 0 1,0 0-1,0 0 1,0 0-1,0 0 1,0 0-1,0 0 1,0 1-1,0-1 1,1 0-1,-1 0 1,0 0-1,0 0 1,0 0-1,0 0 1,0 0-1,0 0 1,1 0-1,5 4 0,-3-2-4,-1-1 1,1 1-1,-1-1 1,1 0-1,0 1 1,0-1-1,0-1 0,-1 1 1,1 0-1,0-1 1,3 1-1,42 2 27,65-5 0,5 1-65,-115 1 8,0 0-4,-3 0 27,7 1 44,-4-1-138,-6 1-464,-251 23 486,237-23 78,-64 6 240,16-1 523,62-6-600,-6 1-93,7 0 66,7-2 405,57-7-444,146-14 90,-182 16-174,-13 4-603,-15 2 587,1 0 0,0-1 0,-1 1 1,1 0-1,-1-1 0,1 1 0,0-1 0,-1 0 0,1 1 1,0-1-1,0 0 0,0 0 0,-2-1 0,1 1 1,1 0 0,0 0 0,-1 0 0,1 0 0,-1 1 0,1-1 0,-1 0-1,1 1 1,-1-1 0,0 1 0,1 0 0,-1-1 0,0 1 0,1 0 0,-1 0 0,0 0-1,1 0 1,-1 0 0,0 1 0,1-1 0,-2 1 0,-137 4-104,100-1 174,37-3 305,11-3-327,116-16 216,-34 8-173,-87 10-73,-3 0-8,8-1-11,-6 1 10,-5-1 28,-14-3-18,1 2 0,-1 0 0,-29 1 0,-57 7 174,40-1-12,61-5 17,11-1-168,145-12 82,85-18 741,-209 31 66,-27 0-92,-1 1-699,-1-1-59,1 0 0,-1 1 0,1 0 1,-1-1-1,0 1 0,1-1 1,-1 1-1,0 0 0,0 0 0,1 0 1,-1 0-1,2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1 117 900,'21'-108'9604,"-21"106"-8904,3-5 3809,-2 46-3807,-2-6-81,3 43 1,-1-67-512,0 0 0,0 1-1,1-1 1,0 0 0,1 0-1,0 0 1,0-1 0,1 1 0,0-1-1,6 9 1,-9-15-69,1 0 1,-1 0-1,1-1 0,0 1 0,-1 0 0,1 0 1,0-1-1,0 1 0,0-1 0,0 0 0,0 0 1,0 1-1,1-1 0,-1-1 0,0 1 0,0 0 1,1 0-1,3 0 0,-3-1 59,0-1 0,0 1 1,0 0-1,0-1 0,0 0 0,0 0 0,0 0 0,0 0 0,0 0 1,-1 0-1,1-1 0,4-3 0,4-3 444,-1-1 1,-1 0-1,0-1 0,0 0 1,8-12-1,-16 21-449,1-2 231,10-15 458,-11 18-731,-1-1 1,0 1-1,0 0 1,0-1-1,0 1 1,0 0-1,1 0 0,-1-1 1,0 1-1,0 0 1,0-1-1,1 1 0,-1 0 1,0 0-1,0-1 1,1 1-1,-1 0 1,0 0-1,1 0 0,-1 0 1,0-1-1,1 1 1,-1 0-1,0 0 1,1 0-1,-1 0 0,0 0 1,1 0-1,-1 0 1,0 0-1,1 0 1,-1 0-1,0 0 0,1 0 1,-1 0-1,1 0 1,-1 0-1,1 1 1,3 6-11,-1 1 1,1-1 0,-1 1 0,-1 0-1,3 14 1,2 28-934,-1 94 0,-10-80-3287,-4 1-5017,4-41 3227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27 1220,'0'0'1112,"0"-2"-604,-5-14 2841,1 8 1615,4 8-4910,3 28 33,11 41-1,-3-6 52,-10-50-97,0 1 0,-1 27 0,-1-11 50,1-27-85,-1 7 4,1-5-2,0 4-6,0-6 4,-1 45 55,0-45-56,1-1 0,0 7-7,-2 17-5,2-24 11,0 0 3,-1 5 0,1-4 187,0 1-1,-1 0 0,1-1 0,-1 1 1,0 0-1,0-1 0,-2 5 1,-9-22-184,9 10 85,-17-17 300,-27-17 520,46 37-852,-7-5 162,1 0 0,-14-14 1,17 15-166,-9-5 120,3 4-1,20 29-187,-7-17 14,6 8 21,1 0-22,1-1 0,17 15 1,-27-26 2,1 1-3,-1-3-4,0 1 0,0 0-1,0 0 1,0 0 0,0-1 0,0 1 0,-1 0 0,1 0 0,0 0 0,0 0 0,-1 0 0,1 2 0,0-2 8,3 6-13,6 2 47,-9-7-36,7 8 62,-3-2-50,-5-7-20,0-1 0,0 1 0,0-1 0,1 0 0,-1 1 0,0-1 0,0 1 0,1-1 0,-1 0 0,0 1 0,1-1 0,-1 0 0,0 1 0,1-1 0,-1 0 0,1 0 0,-1 1 0,1-1 0,-1 0 0,0 0 0,1 0 0,-1 0 0,1 0 0,-1 0 0,1 1 0,-1-1 0,1 0 0,8-6-5,0 0-1,-1-1 0,0 0 0,0 0 1,8-10-1,-11 11 0,9-12-3,23-35-1,-13 19-737,-54 84-913,6-16-5124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364 279 1040,'0'0'374,"-3"0"-34,-22-3 597,23 3-662,-2 0 29,0-1-258,-7 0 471,-1 1-1,1-1 0,-18 3 1,-6-1 612,19-1-670,14 1-215,-1-1 0,-52 1 3204,72-3-3403,93-16 291,231-52 81,-122 21-289,37-3-114,-233 48-24,-15 3 23,0 0 0,0-1-1,14-5 1,-20 6-19,-8 5-5,0 1 10,3-3 1,0 1 0,0-1-1,0 0 1,0-1-1,0 1 1,0-1 0,-1 1-1,-4 1 1,-20 7-2,0-1-1,-1-1 1,-32 4 0,-160 33 16,-9-7-17,167-28 33,-1-3 0,-64 0 0,87-7 74,26-4-24,12 4-52,1 0-2,-8 0-4,8 0 186,10-2-186,182-29 20,69-1-27,-10 1-25,-81 6-207,-95 12 25,-3-5-57,-27 6 62,-40 11 67,-5 1 52,-10 1 38,-16 1 44,-17 4-28,-145 26 3,-3 4 65,10-2 57,-312 57 976,464-87-546,-46 0-1,75-4 429,13-4-858,34-13 35,50-10 1,223-41 124,187-42-1022,-367 84-301,-64 14-614,0-4-3542,-54 11 2179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1844,'0'0'3078,"-3"2"-2479,-1 0-411,3-2-118,0 1 0,-1 0 1,1-1-1,0 1 1,0 0-1,-1 0 0,1-1 1,0 1-1,0 0 0,0 0 1,-1 2-1,1-2 379,-11 48 1707,8 0-1076,2-28-479,0 40 0,2 121 1311,27 184-26,-17-270-1419,-3-42-279,-5-29-104,-2-22-72,0-1 10,0 37 117,0-37-90,0 1-43,0 7-19,0-8 33,0 1 6,-2 9-13,1-9-12,1-1-4,-2 9-3,2-9 8,0 0 0,-5 21-27,5-20 30,0-3 13,0 1 0,0 0 0,0-1 0,0 1 0,0 0 0,0 0 0,0-1 0,0 1 0,0 0 0,-1-1 0,1 1 0,0 0 0,-1-1 1,1 1-1,0 0 0,-1-1 0,1 1 0,0 0 0,-2 0 0,2-1-10,-1 1 1,1-1-1,-1 0 0,1 0 1,-1 0-1,1 0 1,-1 0-1,1 0 1,-1 0-1,1 0 0,-1 0 1,0 0-1,1 0 1,-1 0-1,1 0 1,-1 0-1,1 0 0,-1 0 1,1 0-1,-1-1 1,-3-1 8,0 0 0,0-1 0,0 1 0,-5-6 0,7 6 27,0-1 10,-1 0 0,1 0 0,-1 1 1,0-1-1,0 1 0,0-1 0,-1 1 1,-5-3-1,5 2 18,2 2 16,-20-11 422,21 11-368,-14-5 258,1 3 33,5 3-79,9 0-340,0 0 1,0 0-1,0 0 1,0 0-1,0 0 1,0 0-1,0 0 1,0 0-1,0 0 1,0 0-1,0 0 1,0 0-1,0 0 1,-1 0-1,1 0 1,0 0-1,0 0 1,0 0-1,0 0 1,0 0-1,0 0 1,0 1-1,0-1 1,0 0-1,0 0 1,0 0-1,0 0 1,0 0-1,0 0 1,0 0-1,0 0 1,0 0-1,0 0 1,0 0-1,0 0 1,0 0-1,0 1 1,0-1-1,0 0 1,0 0 0,0 0-1,0 0 1,0 0-1,0 0 1,0 0-1,0 0 1,0 0-1,0 0 1,0 0-1,0 0 1,0 0-1,0 0 1,0 1-1,0-1 1,0 0-1,0 0 1,0 0-1,0 0 1,0 0-1,0 0 1,0 0-1,1 0 1,-1 0-1,102 88 419,-100-86-426,1 1 0,0-2 1,0 1-1,0 0 0,0 0 1,0-1-1,0 0 0,0 1 0,1-1 1,-1 0-1,0-1 0,1 1 1,-1-1-1,0 1 0,1-1 0,-1 0 1,1 0-1,-1-1 0,0 1 0,1-1 1,-1 1-1,1-1 0,3-2 1,-1 1-6,0-1 1,0 1 0,0-1-1,-1 0 1,0-1 0,1 0 0,-1 1-1,0-2 1,7-7 0,3-6-10,19-28 0,6-7-16,-1 8-41,-38 44 59,-5 5-90,-133 122-4017,134-123 3315,-1-1 1,1 0-1,0 0 1,-1 0-1,0 0 0,1-1 1,-5 2-1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131 984 1364,'0'0'3452,"-10"-3"-218,7-1-2883,0 0 1,1-1-1,-1 0 0,1 1 1,0-1-1,0 0 0,1 0 1,-1 0-1,1 0 0,0-7 0,-2-9 21,0-24 0,12-187 728,-3 144-557,-6-107-1,-3 132-376,2 28-59,-1 1 0,-2 0 0,-13-53 0,13 73-44,-4-28-1,7 40-65,7-21-58,-5 21 41,0-2 15,1 6 34,5 46-23,28 173 126,-9-59-43,18 201 71,-43-336-145,0 6-21,9 59 1,-8-82 29,1 23 80,-3-31-26,0 2 24,1 1 1,-2-1-1,1 1 1,-2 7-1,2-12-150,0 3 112,-4 11 242,-3 7-98,6-19-106,0 1-73,-9 49 297,9-49-302,1-1-8,-2 6-5,2-7-6,-3 15 87,0 7-69,2-21 1066,-2-6-1060,-8-11 5,8 11 229,-10 0-231,10 3 44,0 1-59,-2 1 18,0-1-1,0-1 1,0 1-1,0-1 0,0 0 1,0 0-1,0 0 1,1-1-1,-1 0 1,0 0-1,-7-4 1,2 0 52,1 1 1,1-2-1,-1 1 1,-13-14 0,18 16-14,-3-3-38,7 7-31,0 0 0,0 0 1,0 0-1,0 0 0,0 0 1,0 0-1,0 0 0,0 0 1,0 0-1,1 0 0,-1 0 1,0 0-1,0 0 0,0 0 1,0 0-1,0 0 0,0 0 1,0 0-1,0 0 0,0 0 1,0 0-1,0 0 0,0 0 1,0 0-1,0 0 0,0 0 1,0 0-1,1 0 0,-1 0 1,0-1-1,0 1 0,0 0 1,0 0-1,0 0 0,0 0 1,0 0-1,0 0 0,0 0 1,0 0-1,0 0 0,0 0 1,0 0-1,0 0 0,0 0 1,0 0-1,0-1 0,0 1 1,0 0-1,0 0 0,0 0 1,0 0-1,0 0 0,0 0 1,9 2-11,-1-1 12,-1 0-1,1 1 1,-1 0-1,1 1 1,-1-1 0,0 2-1,10 5 1,39 29 54,-55-38-50,0 1-12,4 4-3,-2-3 1,1 1 6,-3-2 0,0-1-4,0 1 1,-1-1 0,1 0 0,0 1 0,0-1 0,0 0 0,0 0-1,-1 1 1,1-1 0,0 0 0,0 0 0,0 0 0,1 0 0,0 0 0,0-1 1,1 1 0,-1-1 0,0 1 0,0-1 0,0 0-1,0 0 1,0 0 0,0 0 0,0 0 0,0 0 0,0 0-1,-1-1 1,1 1 0,1-2 0,4-4-2,18-11-13,38-37 0,1-1 1,64-47-194,-126 102 195,-5 5-18,-11 15 27,-1-1-1,0-1 0,-22 19 1,-61 47-2104,86-73 1461,-4 2-896,-7 2-6321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363 910 1000,'0'0'5317,"0"-2"-4964,-2-4 170,-5-18 1089,-4-31 1,8 40-1376,0 0 1,-11-26 0,1 2 8,-87-324 1670,82 291-1594,-15-117-1,31 172-243,0 21 37,0 20-34,7 114 188,-1-67-169,3 48 104,39 209 0,-17-154-92,-25-130-16,-4-42-88,-2-8-27,-7-17 26,1 0 1,1-1-1,-6-43 0,-3-83-17,15 145 10,-9-136 18,9-168 0,24 88 260,-23 214 176,-2 13-371,-3 13-98,2 22 136,2 53-1,2-15 70,7 198 308,-1-164-348,-1-42-31,18 76 1,-11-74-55,9 26-35,-5-24 11,-16-72-32,8 34 243,-22-30-259,10-5 16,-6-3-5,1 0 2,-1 0 0,1-1 0,0 0 0,0 0 0,-1-1-1,1 0 1,1 0 0,-10-6 0,-68-47 36,50 31 17,-30-21 391,64 45-410,-5-3-19,5 3 33,2 3 215,91 90-137,-72-70-122,50 47 56,-62-62-64,-5-4 9,1 0 0,-1 0 0,0 0 0,1-1 0,0 1 0,0-1-1,0 0 1,5 2 0,-8-4-10,1 0 0,-1 0-1,1 0 1,0-1-1,-1 1 1,1 0-1,-1-1 1,1 0-1,0 1 1,-1-1-1,1 0 1,-1 1 0,0-1-1,1 0 1,-1 0-1,0 0 1,0-1-1,2-1 1,1 0 0,18-16-22,26-31 1,-4 4 11,145-110-9,-112 97 6,-56 46 60,-38 34-52,-1-2 1,0 0 0,-1-1 0,-24 17-1,35-28 3,-25 20-7,-97 85-3,40-38 12,36-23 52,52-50-38,1 3-2,-1-1-1,1 0 0,-1 0 0,0 1 0,0-1 0,-4 3 0,-5 10 222,10-15-33,-3 5 351,2-4-1440,8-11-5371,-1 1 5412,4-4-3460,0-1 712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35 1320,'0'0'1428,"-12"1"295,11-1-1572,1 0 0,0 0 0,-1 0 1,1 0-1,0 0 0,-1 0 0,1 0 0,0 0 0,-1 0 0,1 0 0,0 0 1,-1 0-1,1 0 0,0 0 0,0 0 0,-1 0 0,1 0 0,0 0 1,-1 0-1,1 1 0,0-1 0,0 0 0,-1 0 0,1 0 0,0 1 0,0-1 1,-1 0-1,1 0 0,0 1 0,0-1 0,0 0 0,-1 0 0,1 1 1,3 1-93,0 1 0,0-1-1,0-1 1,0 1 0,1 0 0,-1-1 0,0 1 0,1-1 0,-1 0 0,1 0 0,6 0 0,50 3 191,-23-3-135,2 0-19,1-1 0,47-7 0,25 0 30,25-1-36,-26 1-40,-87 5-39,47 0 16,-60 2-21,-8 0 0,3 2-1,6 0-14,-4-2 31,-8 0-17,0 0 1,0 0-1,0 0 0,0 1 0,0-1 0,0 0 0,0 0 0,0 0 0,-1 0 0,1 0 0,0 0 1,0 0-1,0 0 0,0 0 0,0 0 0,0 0 0,0 0 0,0 0 0,0 0 0,0 0 0,0 0 1,0 0-1,0 0 0,0 0 0,0 0 0,0 0 0,0 0 0,0 0 0,0 1 0,0-1 0,0 0 1,0 0-1,0 0 0,0 0 0,0 0 0,0 0 0,0 0 0,0 0 0,0 0 0,0 0 0,0 0 1,1 0-1,-1 0 0,0 0 0,0 0 0,0 0 0,0 0 0,0 0 0,0 0 0,0 0 0,0 0 1,0 0-1,0 0 0,-10 4 87,-1 0 0,1-1 0,-1 0 1,1-1-1,-21 2 0,-193 7 1144,14-2-447,66-4-318,-31 3 225,95 2-258,78-10-374,10 1-55,208 10 18,-171-10-13,46-1 27,131-15 0,-62-7-39,-102 15 19,-32 4-9,45-9 1,-41 8 23,-28 3-5,5 0-28,-5 1 0,-5 0 26,-60 12 7,-131 19 89,-286 9 1,445-39 15,3 0 180,-41-4-1,70 3-261,1-1-41,-5 0-35,7 0 45,4-1 63,81-14-47,149-9 0,-233 25-44,269-29 0,-154 15-18,59-11-29,-155 23 42,91-12-45,-109 14 19,-13 0-51,-241 16 86,222-14-4,-39 3 0,-110 14-9,-186 34-12,314-46-16,-57 16 0,105-22 48,320-19-19,-2-20 28,-256 30-19,90-12 83,-147 19-42,-14 0-34,-51-2-1,-67 6 0,-218 31-56,258-25 30,87-8 18,-124 15-30,98-8 15,29-8 23,0 0-7,-1 0 0,1 0 0,0 1 0,0-1 0,0 0 1,0 0-1,-1 0 0,1 0 0,0 0 0,0 0 0,0 0 1,0 1-1,0-1 0,0 0 0,-1 0 0,1 0 0,0 0 1,0 0-1,0 1 0,0-1 0,0 0 0,0 0 0,0 0 1,0 1-1,0-1 0,0 0 0,0 0 0,0 0 0,0 0 0,0 1 1,0-1-1,0 0 0,0 0 0,0 0 0,0 1 0,0-1 1,0 0-1,0 0 0,0 0 0,0 0 0,0 1 0,0-1 1,1 0-1,-1 0 0,0 0 0,0 0 0,0 1 0,0-1 1,0 0-1,0 0 0,1 0 0,-1 0 0,0 0 0,0 0 0,0 0 1,0 0-1,1 1 0,-1-1 0,0 0 0,0 0 0,0 0 1,1 0-1,-1 0 0,0 0 0,0 0 0,0 0 0,1 0 1,21 4 5,1-1 1,0 0 0,27-2 0,79-6 27,-67 1-27,237-10-7,-269 11 5,22 1 166,-60 4-157,-154 31 64,13-12 198,95-11-152,52-10-112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28 1716,'-2'-8'3193,"1"2"-2921,1 2 82,-1 1 1293,1 2-927,-4-4 2359,4 5-3025,-5 13 291,1 1 0,1 0-1,-3 24 1,-1 51 558,6-71-764,-5 115 680,6 1 1,5-1 0,31 173-1,13 7 125,-36-201-517,-5-31-3,-7-47-125,-1-32-236,0 1-1,2 38 207,-2-38-236,0-1 5,0 8 0,0-8 5,0 1 5,0 9 4,1-9 1,-1 13 136,-1-14-117,-2 91 875,2-42 1083,0-48-827,-3-5-1045,-6-3 2,-1-1 1,1 0 0,0-1-1,-12-11 1,-72-56 988,76 61-700,11 9-195,0-1 0,0 0 0,-7-7 0,13 10-129,-8-6 107,2 6 303,84 102-402,-65-85-93,0-1 1,21 19-1,-32-32-20,-1 0-17,1 0 1,-1-1-1,1 1 1,-1 0-1,1-1 1,-1 1 0,1-1-1,-1 1 1,1-1-1,0 1 1,-1-1-1,1 1 1,0-1 0,0 1-1,-1-1 1,1 0-1,0 1 1,0-1-1,-1 0 1,1 0 0,0 0-1,0 1 1,1-1-1,17 2 86,-16-2-79,0-1 10,6-5-7,0 0 0,-1-1-1,1 0 1,-1 0-1,-1-1 1,9-9 0,42-60-25,-45 60 14,78-108-108,-90 124 90,5-6-26,-1 4 26,-4 7 35,-4 6-15,-1 0 0,0 0-1,0 0 1,-1-1-1,-1 1 1,-9 12 0,-94 117 67,71-88-55,20-26 29,17-23-37,0 0-4,-11 17-10977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58 1044,'0'0'2750,"0"-2"-2445,2-34 7248,-2 34-7300,0 0-374,-5-13 4971,-18 110-4194,15-48-403,-6 55 225,4-17-114,3-14-179,4-51-119,0 37 0,-2 70 29,0-27-13,4-18-18,2-27 253,-2 4 27,2 25-66,1-7-118,3 60 17,1-63-121,3-23 88,-7-21 194,12 54 0,-1-12-123,-7-32-134,6 60 405,-8-54-214,-4-45-244,1 23 104,-1-22-96,0 7-14,0-7-2,1 0-5,1 46 188,-2-46-181,0 14 30,2 15 83,-2-29-108,2 15 57,0 1-50,-2-16-18,1 0 4,6 38 113,-7-38-126,7 30 299,-7-16 1384,-21-48-1424,-30-59 0,-14-24 853,42 73-674,22 40-393,4 8-44,18 26 5,0-2 1,45 49 0,-6-10 21,-50-57-30,22 21-7,-17-20 49,-13-12-15,1-2-23,10 1 0,-10 0-4,0-2-8,4-3 1,1 0 1,-1 0 0,-1 0-1,1-1 1,-1 0 0,0 0-1,8-13 1,35-57 17,-12 16-43,-4 9 5,-23 33-2,1 1 1,1 0-1,20-23 0,-16 18-53,-14 20 58,-7 6-42,-101 110 68,27-29-1,14-6 20,62-76-19,0-1-1,0 1 0,0-1 0,-1 0 0,1 0 0,-7 3 0,9-4 15,-2-1-9,-7 2-11,7-2 0,1-1 1,-1 1-1,0 0 0,0-1 0,1 1 1,-1-1-1,1 0 0,-1 0 1,0 0-1,1 0 0,-1 0 0,-2-2 1,-30-22 3,26 19-14,-11-8-10,-19-15 35,-65-34 0,102 62-19,0 0-10,-5-3-2,5 3 27,5 6-106,5 8 95,1-1 0,0 0 0,0-1 0,1 1 0,0-2 0,17 14 0,-19-18 4,1 0 1,0-1-1,0 0 0,0 0 0,1-1 1,0 0-1,13 3 0,-18-6 2,0-1 1,0 0-1,0 0 0,0-1 1,0 1-1,0-1 0,0 0 0,0-1 1,0 1-1,-1-1 0,8-3 1,18-12-21,-1-2 1,-1 0 0,-1-2 0,27-26 0,14-11-27,-4 3-24,-63 54 44,-6 7-162,-14 16-115,-34 29 0,-47 32-1777,26-22-2705,57-47 1504,7-8-2689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 1064,'-7'-8'1214,"-22"-31"2797,28 38-3723,-6-7 1086,-2-3-195,1 6 2708,8 25-3752,0-15-20,9 28 500,-6-23-469,-1 0 0,0 1-1,0-1 1,-1 12 0,2 4 88,9 57 380,1 108 0,-13-55-429,-5-57-134,-12 125-37,7-90 18,8-96-25,2-4 0,-1 0 1,3 20-1,-2-4 39,0-5-74,3 10 17,1 11 21,-4-44 1,0 1 7,3 22-22,1-3 3,0 11 13,-4-29-19,4 29-4,22 99 36,-2-48-23,-16-49 5,27 141 70,12 36-49,-41-167-38,-3-23 16,0-1 0,12 39 0,-13-53-3,-1 0-1,1 0 1,-1 0-1,0 8 0,2 10 4,1-9 0,2 11 16,-2 0 0,3 48 0,-4-44-26,3 30 40,-5-57-38,0 24 34,-1-18-21,-1 39 79,1-46-93,0-1 7,1 7-1,-1-7 6,0 0 19,0 9 19,0-8-23,0-1-18,-2 8-1,2-8 18,0 1 12,-1 26 43,1-26-50,0 0-2,-1 9-16,0-10 23,1 14 28,0-13-29,0 10-6,0-8-11,0 5 2,0 5-24,0-12 20,2 25 66,-2-25-64,-1 28 145,0-28-139,3 14 56,-2-8-65,0-7 5,0 0 0,2 25 18,-2-24-30,0-1 3,0 3 3,0 0 4,0 0-1,0 0 1,0 0 0,1 0 0,2 10 0,2 37 296,-5-49-244,0 10-28,0-10-16,1 27 157,-1-27-160,-1 26 144,1-15-137,0-12 19,-1 28 60,1-27-51,0 0-45,0 7 13,0-8 12,0 28 200,0-28-121,0 14 28,-5 26 33,5-40-139,-1 1-48,0 6 14,0-7 59,1 1-55,1 8 4,-1-8 587,0 0-567,-1 7-6,1-8 1116,-1 3-1002,-7-2-5648,2-2 4461,0-1-4374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181 420 1236,'0'11'14971,"0"2"-9764,-3-15-5010,-8-7 228,0 0 0,0-1 0,1 0 0,-16-21 0,11 13 33,-9-18 152,24 35-574,-6-11 77,-1-21 64,7 31-149,0 0-15,0-6 2,0 6-7,0 1 6,3-6-4,-2 6-9,-1 1-1,1-1 1,-1 1 0,1-1-1,0 1 1,-1 0-1,1-1 1,0 1 0,0 0-1,-1-1 1,1 1-1,0 0 1,0 0 0,-1 0-1,1 0 1,0 0-1,0 0 1,-1 0 0,1 0-1,0 0 1,0 0-1,0 0 1,-1 0-1,1 1 1,1-1 0,17 8 13,0 0 1,-1 1 0,0 1 0,23 16-1,66 56 12,-104-79-24,83 71 67,-61-53-27,-24-20-28,3 2 23,-4-3-34,0 0-1,1 0 1,-1 1-1,0-1 0,0 0 1,0 0-1,0 1 1,1-1-1,-1 0 1,0 0-1,0 0 0,0 0 1,1 1-1,-1-1 1,0 0-1,0 0 1,0 0-1,1 0 1,-1 0-1,0 0 0,1 1 1,-1-1-1,0 0 1,0 0-1,1 0 1,-1 0-1,0 0 0,0 0 1,1 0-1,-1 0 1,0 0-1,0 0 1,1 0-1,-1-1 0,0 1 1,1 0-1,-1 0 1,0 0-1,0 0 1,1 0-1,5-13-4,0 1 1,0-1-1,-2 0 1,1 0-1,-2 0 0,3-16 1,-1 7-9,14-41 0,-8 36 10,3-7-7,25-45 1,-28 55 13,-10 23-1,-3 4 3,-174 232 40,173-230-51,-20 24-12,10-17 33,11-11-16,-9 4 5,0-5-4,-4-5-2,7 0-4,-1 0 0,1-1 0,0 0 1,0-1-1,1 0 0,0 0 0,-9-11 0,-37-60-25,42 61 20,-12-13 40,12 13-27,29 35-54,-7-7 67,-4-5-21,231 233 75,-235-235-75,1-1 9,-1-1 0,-1 1 1,1 1-1,0-1 0,-1 0 1,0 1-1,1-1 0,-2 1 1,1 0-1,0 0 0,1 5 1,-16 0-24,8-8 24,-2-2-8,1-1 0,-1-1-1,1 1 1,-1-1-1,1 0 1,0-1-1,0 0 1,0 0 0,0 0-1,1 0 1,0-1-1,-7-7 1,-8-7-13,-17-17 10,-37-48-1,53 57-49,25 30 54,128 110 26,-131-111-19,-6-5 3,-16-11 12,-28-22 5,17 12-22,-1 2-1,-48-25 0,80 46-14,0 1 7,1 0 0,-1 0 0,0 0 0,0 0 0,0 0 0,0 0 0,1 1 0,-1-1 0,0 0 0,0 0 0,0 1 0,1-1 0,-1 0 0,0 1 0,-1 0 0,2 0 2,0-1 1,-1 1-1,1 0 0,0-1 0,0 1 0,-1 0 0,1 0 0,0-1 0,0 1 1,0 0-1,0-1 0,0 1 0,0 0 0,0 0 0,0-1 0,0 1 0,0 0 1,0 0-1,1-1 0,-1 1 0,0 0 0,0-1 0,1 2 0,66 145 96,-71-147-86,-1-1-9,1 0 0,-1 0 1,1-1-1,-1 1 1,1-1-1,-1 0 0,1-1 1,0 1-1,0-1 1,-6-5-1,-93-80-45,103 88 43,0 0 0,0 0-1,0 0 1,1 0 0,-1 0 0,0 0-1,0 0 1,0 0 0,0 0 0,1 0-1,-1 0 1,0 0 0,0 0 0,0 0-1,0 0 1,1 0 0,-1 0-1,0 0 1,0-1 0,0 1 0,0 0-1,0 0 1,1 0 0,-1 0 0,0 0-1,0 0 1,0 0 0,0-1 0,0 1-1,0 0 1,0 0 0,1 0 0,-1 0-1,0 0 1,0-1 0,0 1 0,0 0-1,0 0 1,0 0 0,0 0 0,0-1-1,0 1 1,0 0 0,0 0 0,0 0-1,0 0 1,0-1 0,0 1 0,0 0-1,0 0 1,0 0 0,0 0 0,0 0-1,0-1 1,0 1 0,0 0 0,-1 0-1,1 0 1,0 0 0,0-1 0,0 1-1,0 0 1,0 0 0,16 2 12,-15-2-17,10 2 5,0 0 0,0 1-1,0 1 1,0 0 0,11 6 0,7 3 4,11 2 15,1-1 0,46 10 0,-83-24-16,0 1 0,0-1 1,0 1-1,-1-1 0,1 0 1,0-1-1,0 1 0,0 0 1,-1-1-1,1 0 0,0 0 0,0 0 1,-1-1-1,1 1 0,-1-1 1,7-4-1,3-3 3,0-1-1,-1 0 1,1-1 0,-2 0-1,17-21 1,44-71-33,-56 78 23,39-69 3,-15 23 0,-3 13-40,-37 56 44,-1 8-12,-5 11 15,-1 0 0,-1 0-1,-15 25 1,-38 52-13,44-69 8,-53 66 31,46-61-34,-3 0 46,26-29-35,-24 24-240,23-24 224,1-1 13,-3 0-10,3 0 31,-3 3 672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44 1384,'-14'-43'16573,"-13"140"-14146,-14 49-350,26-97-933,-16 85 0,30-130-1114,0 1 105,0 1 1,1 0-1,0-1 0,0 1 0,0 7 0,1-11-99,-1-1 0,0 0 0,0 1 0,1-1 0,-1 0 0,1 1 0,0-1 0,-1 0 0,1 0 0,0 1 0,0-1 0,-1 0 0,1 0 0,0 0 0,0 0 0,0 0 0,0 0 0,1 0-1,-1 0 1,0-1 0,0 1 0,0 0 0,1-1 0,-1 1 0,0-1 0,1 1 0,-1-1 0,2 1 0,15 2 91,1-1 0,0-1 0,-1 0 1,1-2-1,21-2 0,95-20 224,-55 7-153,109-25 148,-110 15-81,-77 25-259,0 0-1,0 0 1,0 0 0,0 0 0,0-1-1,-1 1 1,1-1 0,0 1 0,-1-1-1,1 1 1,-1-1 0,1 0-1,-1 0 1,0 0 0,0 0 0,0 0-1,0 0 1,0 0 0,0 0 0,0-1-1,-1 1 1,1 0 0,-1 0 0,0-5-1,0 5-11,-1-1-8,-12-20-2,11 20 13,-15-11 12,7 2-88,14 13-37,12 12 61,-14-11 55,0-1-1,-1 1 1,1 0 0,-1-1 0,1 1 0,-1 0 0,0 0 0,0 0 0,0 1 0,0-1 0,0 0 0,0 0 0,-1 0-1,1 1 1,-1-1 0,1 0 0,-1 4 0,0-1 1,0 0 0,-1 1 0,1-1 0,-1 1 0,-2 5 0,-1 3-70,-1 0 1,0-1 0,-1 1 0,-1-1 0,-9 13 0,-45 56-1787,43-59 918,7-11-795,0 0 1,-15 12 0,9-9-5585,7-7 1301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3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5 186 1420,'-5'3'5846,"14"-8"-3624,44-22-733,19-18 73,-51 30-1338,2 1-1,25-12 1,-20 13-466,41-17-737,-22 16-5660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3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90 1368,'-39'15'4058,"18"-6"1287,26-11-5169,38-13 294,76-39-1,-33 13 221,-86 41-677,0 0 0,0 0 0,0 0-1,0 0 1,0 0 0,1 0 0,-1 0 0,0 0 0,0-1 0,0 1 0,0 0 0,0 0 0,0 0 0,0 0-1,0 0 1,0 0 0,0 0 0,0 0 0,0 0 0,0 0 0,1 0 0,-1 0 0,0 0 0,0 0 0,0 0-1,0 0 1,0 0 0,0 0 0,0 0 0,0 0 0,0 0 0,0 0 0,1 0 0,-1 0 0,0 0-1,0 0 1,0 0 0,0 0 0,0 0 0,0 0 0,0 0 0,0 0 0,0 0 0,0 1 0,0-1 0,0 0-1,0 0 1,1 0 0,-1 0 0,0 0 0,0 0 0,0 0 0,0 0 0,0 0 0,0 0 0,0 0 0,0 0-1,0 1 1,0-1 0,0 0 0,0 0 0,-4 7 124,-7 7-183,2-5 108,-2 1 1,1-1 0,-22 13 0,19-13-48,11-8-1,4-2 0,77-51-25,-67 47 10,-14 10-17,-19 13 2,9-8 23,9-8-8,0 1-1,0-1 0,0 0 1,0 0-1,0-1 0,0 1 1,0-1-1,-5 2 0,7-2-16,4-4-227,59-47-108,-62 50 332,-2 0-33,0 1 54,0 0 0,0-1 0,0 1 0,0 0-1,1 0 1,-1 1 0,0-1 0,-3 3 0,-25 16 15,0-6-48,28-14 28,1-2-28,-8-19-330,8 19 148,2-11-6591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1384,'0'0'3914,"4"10"-1728,-5-3-2141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5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1056,'5'-9'3656,"4"-8"4566,-8 31-8164,-1-11 12,0 18 166,1-8-114,-1 0 0,-2 19 0,0 8 1,-1 0-62,2 76 44,2-38-113,10 74 62,18 10-6,-23-127-56,17 56-1,3 10-2,-17-60 21,16 44 0,-15-56-3,-1 0 0,-1 1-1,5 53 1,2 79 424,-4-72-233,-1-18 54,-3 31 267,9 77 45,-13-151-528,-1 0-1,-2 39 1,-1-4 56,3 15 37,-3-77-73,-1 21 424,2-22-72,-2-1-304,-12-3 354,0-8-280,1-1 0,1 1 1,-18-22-1,-31-47 449,4 4-25,33 45-295,23 30-257,-5-7 62,0-2 42,4 7-66,4 3 4,9 8-85,0 1 0,0 1-1,-1-1 1,10 14 0,-2 0 12,0-2-8,20 34-1,-14-22-7,-18-25-4,0 0 0,0 0 0,4 9 0,16 23 32,-25-39-28,-1-1-5,0 0 1,0 1 1,0-1 0,0 0-1,0 0 1,0 0 0,1 1-1,-1-1 1,0 0 0,0 0-1,0 0 1,0 0 0,0 0-1,1 0 1,-1 1 0,0-1-1,0 0 1,0 0 0,0 0-1,1 0 1,-1 0 0,0 0-1,0 0 1,0 0 0,1 0-1,-1 0 1,0 0 0,0 0-1,0 0 1,1 0 0,-1 0-1,0 0 1,0 0 0,0 0-1,1 0 1,-1 0 0,0 0-1,0 0 1,0 0 0,1-1-1,-1 1 1,0 0 0,0 0-1,6-6 3,-1 0 0,-1 0 0,1-1-1,-1 1 1,0-1 0,4-9 0,18-52-7,-6 18-7,-7 17 7,-3 8-4,13-25 1,10-9-200,-32 58 191,7-17-52,-7 16 81,0 1-14,2-4 12,-2 4 34,-5 5-70,-7 11 24,0 1 0,1 0-1,1 0 1,-10 25 0,-14 30 12,16-34-21,-14 39 1,29-69 16,-1 0 0,0 0 1,-6 9-1,8-14-4,1-1 0,-1 0 1,1 0-1,0 0 0,-1 0 1,1 0-1,-1 0 1,0 0-1,1 0 0,-1 0 1,1 0-1,-1-1 1,0 1-1,0 0 0,0 0 1,0-1-1,1 1 1,-1 0-1,0-1 0,0 1 1,0-1-1,0 1 1,0-1-1,0 0 0,0 1 1,-1-1-1,1 0 1,0 0-1,0 1 0,0-1 1,0 0-1,-1 0 1,0 0 15,-1-1-12,-5-2 9,0 0 0,0-1-1,1 0 1,0 0 0,-1 0 0,2-1-1,-1 0 1,0 0 0,1-1-1,0 1 1,1-2 0,-1 1 0,-7-11-1,-4-5 44,12 17-48,-10-20 51,12 20-40,0-1 1,1 1-1,-1-1 0,1 0 1,0 1-1,0-1 0,1 0 1,-1-7-1,6 16-6,7 6-8,0 1 1,-1 0-1,0 1 1,-1 0 0,0 1-1,9 14 1,13 26 25,-30-51-48,0 0 8,2 3 15,-2-3 6,0-1-21,0 1 9,0-1-1,-1 0 1,1 0-1,0 1 1,0-1-1,0 0 1,0 0-1,-1 0 1,1 0-1,0 0 1,0 0-1,0 0 1,1-1-1,8-5 2,-7 3-9,4-4 0,-1 0 7,3-4 2,0-1 0,-1 0 1,0 0-1,10-24 1,-5 10-1,2-5 1,-3 7 10,28-43-1,-33 52 2,-6 14-2,0-1-8,2-5-5,-2 5-6,-4 7-194,-81 118-2758,28-35-5548,36-55 4051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1 836,'0'0'18540,"2"4"-18428,10 24 296,2 7 140,20 68 0,-22-37-277,6 99-1,-15-108-202,13 133 228,-14-172-117,-1 24-1,-1-27-78,3 27 0,-3-9-14,-1-16-58,6 407 591,3-132-239,-1-109-218,-2-109-145,-1 45 27,-1-77-39,1 68 5,-4-104-10,0 15 9,1 0 0,5 27 0,-1 50 2,-1 10 13,7 82 128,8 44 65,-7-172-153,-6-38-56,-2 0-1,3 41 1,2 15-9,-2-31 19,1-2-12,-4-18-8,0 21-4,5 54 7,-9-85 6,5 35 1,4 11-13,1-15 29,0 7-18,5 6-9,2-1 520,-12-48-437,-5-12 466,1 0-485,-1-2-5,0 1 0,0-1 0,0 0 1,0 0-1,0 1 0,0-1 0,0 0 1,0 1-1,0-1 0,-1 0 1,1 0-1,0 1 0,0-1 0,0 0 1,0 0-1,0 1 0,0-1 0,-1 0 1,1 0-1,0 0 0,0 1 0,0-1 1,-1 0-1,1 0 0,0 0 0,0 1 1,-1-1-1,1 0 0,0 0 0,0 0 1,-1 0-1,1 0 0,0 0 1,0 0-1,-1 0 0,1 0 0,0 0 1,0 0-1,-1 0 0,1 0 0,0 0 1,-1 0-1,1 0 0,0 0 0,0 0 1,-1 0-1,1 0 0,0 0 0,0 0 1,-1 0-1,1 0 0,0-1 0,-1 1 1,-17-8-499,16 7 698,-2-1-196,1 1-1,0-1 1,-1 0 0,1 0 0,0 0 0,-4-4-1,-7-5 188,-7-6-134,1-1 1,0 0-1,2-2 0,0 0 0,1-1 0,1-1 0,-20-37 0,4 5 70,31 52-161,-1-2 21,1 4-40,0-1 0,1 0 0,-1 0 0,0 1 0,0-1 0,1 0-1,-1 0 1,0 0 0,1 0 0,-1 0 0,1 0 0,-1 0 0,1 0 0,-1-1-1,0 0-6,1 2 3,-1-1 1,1 1 0,0 0-1,-1 0 1,1-1 0,0 1 0,0-1-1,-1 1 1,1 0 0,0-1-1,0 1 1,0 0 0,0-1-1,-1 1 1,1-1 0,0 1-1,0-1 1,0 1 0,0 0-1,0-1 1,0 1 0,0-1-1,0 1 1,0-1 0,0 1-1,0-1 1,0 1 0,1 0-1,-1-1 1,0 0 0,3 0-2,-2 0 1,0 0 0,0 1 0,0-1 1,1 1-1,-1-1 0,0 1 0,0 0 0,0-1 0,0 1 0,1 0 0,0 0 0,2 2-6,26 14 2,-18-7-2,-4-2 2,24 22 12,52 59 1,-69-67 8,4 2-13,-17-22-8,4 8-19,-5-8 25,-1-1 0,0 1-1,1-1 1,-1 0-1,0 1 1,1-1-1,-1 1 1,1-1-1,-1 0 1,0 0-1,1 1 1,-1-1 0,1 0-1,-1 0 1,1 1-1,-1-1 1,1 0-1,-1 0 1,1 0-1,-1 0 1,1 0-1,0 0 1,-1 0-1,1 0 1,-1 0 0,1 0-1,11-7-18,-1 0-1,0 0 1,-1-1-1,18-17 1,48-49-173,-74 73 138,3-3 98,-5 4-78,-1 0 0,1 0 0,0 0 0,0 0 0,0 0 0,0 0 0,0 0 0,0 0 0,0 1-1,0-1 1,0 0 0,0 0 0,0 0 0,0 0 0,0 0 0,-1 0 0,1 0 0,0 0 0,0 1 0,0-1 0,0 0-1,0 0 1,0 0 0,0 0 0,0 0 0,0 0 0,0 0 0,0 0 0,0 1 0,0-1 0,0 0 0,0 0-1,1 0 1,-1 0 0,0 0 0,0 0 0,0 0 0,0 0 0,0 1 0,0-1 0,0 0 0,0 0 0,0 0-1,0 0 1,0 0 0,0 0 0,0 0 0,1 0 0,-1 0 0,0 0 0,0 0 0,0 0 0,0 0 0,0 0-1,0 0 1,0 1 0,1-1 0,-1 0 0,0 0 0,0 0 0,0 0 0,0 0 0,0 0 0,0-1 0,-64 140-4017,35-81 30,3-1-4231,17-36 2832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64 596 1832,'-3'0'960,"-34"-10"3221,34 9-3164,-11-3 1131,7 3-674,11 0 1378,16 0-2710,-1-1 1,1-1-1,0 0 0,37-13 0,319-118 664,-27 9-393,94-6-562,-369 112-710,99-38 1,-129 39-2317,67-39 0,-101 50 646,0 1 32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328 516 1000,'-62'35'976,"25"-16"-201,1 2-1,2 2 1,-62 51 0,73-55-128,17-14-222,0-1-1,1 1 0,0 0 1,0 0-1,-7 9 1199,17-13-1271,4 0-258,0-1 0,0-1 0,0 1-1,1-1 1,-1-1 0,0 0 0,15-5 0,2 0 39,62-20 275,99-45 0,-129 48-285,96-39 89,192-77 247,-49 26-173,-104 39-401,120-41-1229,-298 112 1102,142-45-1595,-55 14-2491,-80 27 2295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2926 33 1300,'0'0'2198,"-1"-3"-1625,-11-26 3987,11 28-3646,-3 1-702,3 0-179,1 0-1,-1 0 0,0 0 0,1 0 0,-1 0 1,0 0-1,0 0 0,1 0 0,-1 1 0,0-1 0,1 0 1,-1 0-1,0 1 0,1-1 0,-2 1 0,-3 4 21,1 1 0,0-1-1,0 1 1,0 0 0,1 1 0,0-1-1,0 0 1,0 1 0,-2 9-1,-12 69 209,11-53-182,-36 208 383,-19 367-1,59-494-402,-11 145 60,2-174-83,-40 228 81,42-277-99,-1 0 1,-2-1-1,-20 40 0,25-60-13,0 0 0,-1-1 0,0 0 0,-1 0-1,-15 16 1,7-10 1,-2 0 0,0-2 0,-37 27 0,7-14-9,-1-3 0,-1-1 0,-2-3 0,0-3 0,-1-1 0,-70 13 0,-137 18-130,134-26 66,13-5 28,-96 21-35,-23 9 54,113-25 14,-268 36 37,326-52 0,-82 8 484,111-14-158,-35 6 1,26-1-256,-50 15 22,82-20-101,0 0 1,0 1-1,-15 6 0,24-8 25,-2 0-21,-1 0-763,-16 5 2264,13-4-3948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2248,'-3'-8'1051,"1"-1"1,0 1-1,0 0 0,1-1 1,-1 1-1,2-1 0,-1 1 0,2-1 1,0-13-1,0 18-864,-1 1-1,1 0 1,0-1 0,0 1 0,0-1 0,0 1-1,1 0 1,-1 0 0,1 0 0,0 0 0,0 0-1,0 0 1,0 0 0,1 1 0,-1-1 0,1 1-1,-1-1 1,1 1 0,0 0 0,0 0 0,0 0-1,0 1 1,0-1 0,0 1 0,1 0 0,3-2-1,-5 3-135,0-1 1,0 0-1,0 1 0,0 0 0,0-1 0,-1 1 0,1 0 1,0 0-1,0 0 0,0 0 0,0 0 0,0 1 0,0-1 1,0 1-1,-1-1 0,1 1 0,0-1 0,0 1 0,-1 0 1,1 0-1,0 0 0,-1 0 0,1 0 0,-1 0 0,1 1 1,-1-1-1,1 0 0,-1 1 0,0-1 0,0 1 0,0-1 1,0 1-1,1 2 0,0 1 10,-1 0 0,0 0 0,0 0 1,0 0-1,0 0 0,-1 0 0,0 0 0,0 1 1,0-1-1,-1 0 0,0 0 0,-1 5 0,-3 7 39,0 0 1,-2 0-1,-11 24 0,-33 47 331,25-43-8,25-43-378,0 0 1,0-1-1,0 1 1,0 0-1,1 0 0,-1 0 1,1 0-1,0 0 1,-1 0-1,1 0 0,0 0 1,0 0-1,0 2 1,1-3-35,-1 0 0,0-1 0,0 1 1,0-1-1,1 1 0,-1-1 0,0 1 0,0-1 1,1 1-1,-1-1 0,0 1 0,1-1 1,-1 1-1,1-1 0,-1 0 0,1 1 1,-1-1-1,1 0 0,-1 1 0,1-1 1,0 0-1,0 1-14,0-1 0,1 0 0,-1 0 0,1 1 0,-1-1 0,1 0 0,-1 0 0,1-1 0,-1 1 1,1 0-1,-1 0 0,2-1 0,14-4-585,-1-1 1,0-1-1,0 0 1,26-16-1,-23 10-4392,27-23 1,-30 21 537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2224,'0'0'2611,"0"-3"-1391,0-2-794,0 0-1,0 0 0,0 0 1,1 0-1,0 0 0,0 0 1,0 1-1,1-1 0,-1 0 1,1 1-1,1-1 0,-1 1 1,0-1-1,1 1 0,0 0 1,0 0-1,4-3 0,9-12 262,2 2-1,23-19 1,-17 16-5,12-9 41,14-14-2370,-47 36 116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1780,'-4'10'5325,"0"0"-3274,1-5-1662,0 0 0,1 0 1,-1 1-1,1-1 0,1 1 1,-1-1-1,1 1 0,0 0 1,0 0-1,1 11 1,1-12-303,0 0 0,0 0 0,1 0 0,0 0 0,0 0 1,0-1-1,1 1 0,-1-1 0,1 1 0,0-1 1,1 0-1,-1 0 0,1 0 0,-1-1 0,8 6 0,8 5 74,1 0 0,26 12 0,-8-4 182,-29-16-268,2 0 326,-1 1 0,15 12 0,-23-17-118,-3 0-12,0 0-226,1 0 0,-1 0 0,0 0 0,0-1 0,0 1 0,0 0 0,0-1 0,0 1 0,-1-1 0,1 1 0,0-1 0,-1 0 0,1 1 0,-1-1 0,0 0 0,-1 1 0,-35 15 293,10-6-138,9-2-892,-33 11 0,50-20-199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15 1220,'0'0'1687,"0"-2"-128,0 1-1395,0 1 0,0-1 0,0 1 0,0-1 0,0 1-1,-1-1 1,1 1 0,0-1 0,0 1 0,0-1 0,0 1-1,-1-1 1,1 1 0,0 0 0,0-1 0,-1 1 0,1-1-1,0 1 1,0 0 0,-1-1 0,1 1 0,-1 0 0,1-1-1,0 1 1,-1 0 0,1 0 0,-1-1 0,0 1 0,-16 2 1797,13 0-1811,0-1 0,0 1 0,0 0-1,1 0 1,-1 1 0,0-1 0,1 1 0,-4 3 0,-4 3 147,-16 12 361,0 2 1,2 1 0,1 0 0,-41 55 0,53-62-457,0 1-1,2 1 1,0 0-1,1 0 1,0 1-1,2 0 1,1 1-1,0 0 1,-3 24-1,8-40-150,1 1-1,0-1 0,0 0 0,0 0 0,1 0 0,-1 1 1,1-1-1,0 0 0,1 0 0,-1 0 0,1 0 1,0 0-1,0-1 0,4 6 0,-4-7-19,1 1 0,-1-1-1,1 0 1,0 0 0,0 0-1,0-1 1,0 1 0,1-1-1,-1 0 1,0 0-1,1 0 1,0 0 0,0 0-1,-1-1 1,1 1 0,0-1-1,0 0 1,5 0 0,-5 0-5,0-1 0,0 1 0,-1-1 0,1 0 0,0 0 0,0 0 0,-1-1 0,1 1 0,0-1-1,-1 0 1,1 0 0,-1 0 0,1-1 0,-1 1 0,1-1 0,-1 0 0,0 1 0,5-5 0,-8 6-20,0-1-1,1 0 1,-1 1-1,0-1 1,1 0 0,-1 0-1,0 1 1,0-1-1,0 0 1,0 0-1,0 0 1,0 1-1,0-1 1,0 0 0,0 0-1,0 1 1,0-1-1,0 0 1,0 0-1,-1 1 1,1-1-1,0 0 1,-1 0 0,1 1-1,0-1 1,-1 0-1,-12-17 30,13 17-32,-8-6-29,1-1 1,-1 1-1,0 1 1,-1 0-1,1 0 1,-14-6-1,6 3-133,-53-29-1510,23 19-7022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113 836,'-5'-7'752,"-1"-1"-1,0 1 1,0 1-1,0-1 1,-1 1-1,0 0 1,0 0-1,0 1 1,-12-7 0,6 6-278,0 0 0,0 1 0,0 0 0,-1 1 0,-20-4 0,6 4-192,-1 1-1,0 2 1,1 1 0,-1 1 0,-36 6 0,-9 6 344,1 4 1,-94 34 0,144-42-507,-26 14-1,-2 1 28,17-7-81,2 0 0,0 2 1,1 2-1,1 0 0,1 2 1,1 2-1,1 0 0,-45 56 0,48-52-47,10-14-1,-16 25 0,12-11-2,2 0-1,0 1 1,-13 37-1,26-57-11,0 0-1,0 0 1,1 0-1,1 0 1,0 1-1,0-1 0,1 0 1,0 1-1,1-1 1,0 1-1,0-1 1,1 0-1,1 0 1,4 14-1,2-5 7,0 0 1,1-1-1,1 0 0,1-1 0,0 0 1,2 0-1,0-2 0,0 0 0,1 0 1,22 15-1,-1-3-5,2-2 0,1-2 0,72 32 0,-67-37-1,1-3 0,0-1 0,1-2-1,0-2 1,90 6 0,-47-13-18,1-3 0,104-15-1,39-18-135,-24-26 41,-208 58 108,34-11-9,-1-1-1,-1-3 0,-1 0 0,0-2 1,-1-2-1,34-27 0,-39 27 68,-1-2 0,-1-1 0,-1 0 1,29-40-1,-40 46 62,-1-1 0,0 0-1,-2-1 1,0 0 0,-1 0 0,-1-1 0,0 0 0,3-24 0,-6 28 53,-2-1-1,0 1 1,-1-1-1,0 0 1,-1 1-1,-1-1 1,-1 1-1,0-1 0,-2 1 1,-7-27-1,5 28-54,0 1-1,-1 0 0,0 0 0,-1 0 0,-1 1 0,0 0 0,-16-17 0,10 15 12,-1 0 0,-1 1 0,0 1 0,-34-20 0,8 11-161,-1 2 0,-1 2 0,-1 1 0,-54-10 1,27 10-1951,-1 5 1,-82-5 0,107 15-2624,4 2 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1396,'-7'-9'4273,"7"9"-4112,0 0 0,0-1 0,0 1 0,0 0 0,-1 0 0,1 0 0,0-1 0,0 1 0,0 0 0,-1 0 0,1 0 0,0 0 0,0 0 0,-1-1 0,1 1 0,0 0 0,0 0 0,-1 0 0,1 0 0,0 0 0,0 0 0,-1 0 0,1 0 0,0 0 0,-1 0 0,1 0 0,0 0 0,0 0 0,-1 0 0,1 0 0,0 0-1,0 0 1,-1 0 0,1 0 0,-1 1 0,1 4 829,-1-1-805,1 0 1,0 1-1,0-1 1,0 0-1,1 1 1,-1-1 0,1 0-1,0 0 1,0 0-1,1 0 1,-1 0-1,1 0 1,0 0-1,0 0 1,0 0-1,1-1 1,2 4-1,6 5 74,0-1 0,1 0 0,0-1 0,1-1-1,0 0 1,0 0 0,1-2 0,0 0 0,1 0-1,21 6 1,10 1 214,0-3-1,60 7 0,458 22 2134,-318-47-1414,-112 1 23,-126 6-951,0 0-1,1-1 1,-1 0 0,0 0 0,15-5 0,-19 4-109,1 0 0,-1-1 0,0 1 0,0-1 0,0 0 0,0 0 0,0-1 0,-1 1 0,1-1 0,-1 1 0,4-7 0,34-60-6367,-12 32-3385,-11 21 3582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26 904,'8'-26'14440,"-9"64"-13303,-10 55-1,-1 15 57,10-66-873,-7 305 1399,13-300-3614,2-20-3150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1092,'0'0'7666,"-4"6"-6889,-1 5-420,1-1 1,0 1 0,0 0-1,-2 13 1,4-17-171,1 0 1,0 0 0,1 0-1,0 0 1,0 0-1,0 0 1,1 0-1,0 0 1,3 11 0,-2-11-110,1-1 1,1 1-1,-1-1 1,1 0 0,0 0-1,1 0 1,-1 0-1,1-1 1,0 0 0,1 0-1,-1 0 1,1-1 0,0 0-1,0 0 1,0 0-1,1-1 1,-1 1 0,1-2-1,0 1 1,0-1-1,0 0 1,0 0 0,0-1-1,0 0 1,1 0 0,-1-1-1,0 0 1,0 0-1,1-1 1,-1 0 0,0 0-1,0-1 1,9-2-1,-13 3-34,-1 0-1,0-1 1,0 1-1,0 0 1,1-1-1,-1 1 1,-1-1-1,1 0 0,0 0 1,0 0-1,-1 0 1,1 0-1,-1 0 1,1 0-1,-1 0 1,0 0-1,0-1 0,0 1 1,0-1-1,0 1 1,-1 0-1,1-1 1,-1 1-1,1-1 1,-1-3-1,0 1 20,0 0 0,0 0 0,-1 0 0,1-1 1,-1 1-1,0 0 0,-1 0 0,1 0 0,-1 1 0,0-1 0,-5-8 0,3 7-24,0 0 1,0 1-1,-1-1 0,0 1 0,0 1 0,0-1 0,-1 1 0,0-1 1,0 2-1,-11-7 0,3 4-528,0 1 0,0 0 0,-29-6 0,11 11-4570,22 0 1984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1812,'6'-11'3377,"-4"7"-1093,-1 0 1,0 1-1,-1-1 1,1 0-1,0-7 1,-1 1-1259,0 0-3586,0 1-4319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1212,'0'0'8278,"-6"4"-7534,3-1-615,-1-1-21,1 0 0,0 1 0,0-1 0,0 1 0,0 0 1,0 0-1,1 0 0,-1 0 0,1 1 0,-3 3 0,-3 8 211,0 0 1,1 1 0,1-1-1,1 1 1,0 1-1,1-1 1,0 1 0,2-1-1,0 1 1,0 19-1,2-32-267,1 1 0,0 0 0,-1-1 0,2 0-1,-1 1 1,0-1 0,1 1 0,0-1 0,0 0 0,0 0-1,0 0 1,1 0 0,0-1 0,0 1 0,0-1-1,6 7 1,-4-7-3,0 1-1,1 0 0,-1-1 1,1 0-1,-1 0 0,1-1 1,0 0-1,0 0 0,0 0 1,1 0-1,8 0 0,-8-1 11,1-1 0,-1 0 0,1 0-1,-1-1 1,1 1 0,-1-2 0,0 1-1,0-1 1,13-5 0,-15 5 1,0 0 1,-1 0-1,1-1 0,-1 0 0,0 0 1,0 0-1,0 0 0,0-1 1,0 0-1,-1 0 0,0 0 0,0 0 1,0 0-1,4-7 0,-4 3 30,0 0 0,0-1 0,-1 1 0,0-1 0,0 0 0,-1 1 0,0-1 0,-1 0-1,0 0 1,0 0 0,-1 0 0,0 1 0,0-1 0,-6-16 0,5 18-108,0 1 0,0 0 0,-1 0 1,0-1-1,0 2 0,-1-1 0,1 0 0,-1 1 1,-1-1-1,1 1 0,-1 0 0,0 1 0,0-1 1,0 1-1,0 0 0,-1 0 0,0 1 0,0-1 1,0 1-1,-7-2 0,1 1-703,-1 1 1,-18-3-1,24 5-1131,0 1 0,0 0 0,-11 1 1,4 1-2531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1974 1632,'0'0'3536,"-6"5"-2478,7-1 2668,3 1-3662,0-1 0,1 0 0,-1 0-1,1-1 1,0 1 0,0-1 0,0 0-1,10 4 1,53 17 257,-27-11-146,276 80 442,8-28-338,-215-50-293,1-5 0,143-4 0,217-34-13,-105-27 22,-339 50 3,47-9 3,-1-3 0,-1-4 0,-1-3-1,75-35 1,-95 31 6,-2-3-1,90-72 1,-13-17-5,-97 90 2,14-14-3,-3-1 1,-2-3-1,54-85 1,-83 118-1,12-18 93,29-66-1,-46 88-68,10-23 160,16-59 1,-22 55-3,4-67 1,-10 57-101,22-328 426,-14 288-466,2-36 2,-1-27 57,-11 133 37,0 0 0,-2 0 0,-2-18 0,3 33-63,0 1-8,-2-12 176,-2 0 0,-6-13 0,10 24-146,0 1-56,-11-20 96,11 20-94,0 0-21,-21-31 101,21 30-121,-3 1-60,4 1 30,0 1-1,-1 0 1,1-1-1,0 1 1,-1-1-1,1 1 0,0 0 1,-1-1-1,1 1 1,0 0-1,-1-1 0,1 1 1,-1 0-1,1 0 1,-1-1-1,1 1 1,-1 0-1,1 0 0,-1 0 1,1 0-1,-1 0 1,0 0-1,-31 4-2989,8 3-2443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2088,'1'0'265,"0"0"0,-1-1 0,1 1 0,0 0-1,-1-1 1,1 1 0,0-1 0,-1 1 0,1-1 0,-1 1 0,1-1-1,-1 0 1,1 1 0,-1-1 0,1 1 0,-1-1 0,1 0-1,-1 0 1,0 1 0,0-1 0,1 0 0,-1 0 0,0 1 0,0-1-1,0 0 1,0 0 0,0 1 0,0-1 0,0 0 0,0 0 0,0 0-1,0 1 1,0-1 0,0 0 0,-1-1 0,1 1-82,-1-2 1078,0-1-686,0 0-1,-1 0 1,0 0-1,1 0 1,-2 0-1,-3-6 1,-1-3 585,-3-10-352,4 8-1535,1 2-3462</inkml:trace>
  <inkml:trace contextRef="#ctx0" brushRef="#br0" timeOffset="1">260 5 2072,'2'-1'1469,"-2"0"-815,1 1-436,-1 0 1,0-1-1,0 1 0,1 0 0,-1 0 0,0 0 0,1 0 0,-1-1 0,0 1 0,1 0 1,-1 0-1,0 0 0,1 0 0,-1 0 0,0 0 0,1 0 0,-1 0 0,0 0 0,1 0 1,-1 0-1,0 0 0,1 0 0,-1 0 0,0 0 0,1 0 0,-1 1 0,0-1 1,1 0-1,-1 0 0,0 0 0,0 0 0,1 1 0,-1-1 0,1 0 0,7 17 2458,0 26-1740,-7-41-492,53 323 5482,-34-240-5507,-10-50-3882,-8-27 1898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37 157 1880,'-1'-14'2121,"-1"0"-1,1 1 1,-2-1-1,-5-14 1,6 19-1335,-1 0 1,-1 1-1,-8-16 0,12 23-1135</inkml:trace>
  <inkml:trace contextRef="#ctx0" brushRef="#br0" timeOffset="1">342 26 1864,'-1'-3'1500,"-6"-11"-171,6 13-1160,1 1 0,0-1 0,-1 1 0,1-1 0,-1 0 0,0 1 0,1-1 0,-1 1 0,1-1 0,-1 1 0,0 0 0,1-1 0,-1 1 0,0 0 0,1-1 0,-1 1 0,0 0 0,0 0 0,1-1 0,-1 1 0,0 0 0,0 0 0,0 0 0,1 0 0,-1 0 0,0 0 0,0 0 0,1 1 0,-2-1 0,-6 0 997,3 3-964,-1 0-1,2 1 1,-1-1-1,0 1 1,1 0-1,-1 0 1,1 1-1,0-1 1,1 1-1,-1 0 1,1 0-1,0 0 1,0 1-1,0-1 1,1 1 0,0-1-1,0 1 1,0 0-1,1 0 1,0 0-1,0 0 1,1 0-1,-1 8 1,1-8-151,0-1 0,1 1 1,-1-1-1,1 1 0,0-1 1,1 1-1,-1-1 0,1 0 1,0 0-1,1 1 0,-1-1 1,1-1-1,0 1 0,0 0 1,0-1-1,1 0 0,-1 1 1,1-1-1,0-1 0,1 1 1,-1-1-1,1 1 0,-1-1 1,1 0-1,8 3 0,-6-3-12,1-1 0,-1 1 0,1-1 0,-1-1 0,1 0-1,0 0 1,-1 0 0,1-1 0,0 0 0,0 0 0,-1-1 0,11-2 0,-16 1-16,1 1-1,-1-1 1,1 0 0,-1 0 0,0 1 0,0-1 0,0-1 0,0 1 0,-1 0 0,1 0 0,-1-1 0,2-2 0,-1 0 0,0 0 1,-1 0 0,0 0-1,0 0 1,0 0 0,-1 0 0,1 0-1,-1 0 1,0 0 0,-1 0-1,1 0 1,-1 0 0,0 0-1,0 0 1,-3-5 0,0-1-57,0 1 1,0 0-1,-1 1 1,0-1-1,-13-15 1,13 19-561,-21-26 145,3 15-7763,11 10 4119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1 782 952,'4'0'564,"0"1"0,-1-1 0,1 0 0,0-1 0,0 1 0,0-1 0,-1 0-1,1 0 1,0 0 0,-1 0 0,1 0 0,-1-1 0,1 0 0,-1 0 0,0 0 0,1 0 0,-1 0 0,0-1 0,0 1-1,-1-1 1,1 0 0,-1 0 0,1 0 0,3-6 0,-4 5-630,15-20 665,-2 8-8456,-8 10 4319</inkml:trace>
  <inkml:trace contextRef="#ctx0" brushRef="#br0" timeOffset="1">512 79 2228,'11'-22'1740,"5"-12"1482,-11 11 3170,-5 23-6370,0 0 1,0 0-1,0 0 1,0 1-1,0-1 1,0 0-1,0 0 1,0 0-1,0 0 1,0 0-1,0 0 1,0 1-1,0-1 1,0 0-1,0 0 1,0 0-1,0 0 1,0 0-1,0 0 1,0 0-1,0 1 1,0-1-1,0 0 1,0 0-1,0 0 1,0 0-1,0 0 1,0 0-1,0 0 1,0 1-1,1-1 1,-1 0-1,0 0 1,0 0-1,0 0 1,0 0-1,0 0 1,0 0-1,0 0 1,0 0-1,0 0 1,1 0-1,-1 1 1,0-1-1,0 0 1,0 0-1,0 0 1,0 0-1,0 0 0,1 0 1,-1 0-1,0 0 1,0 0-1,0 0 1,0 0-1,0 0 1,0 0-1,1 0 1,-1-1-1,0 1 1,0 0-1,0 0 1,0 0-1,-43 249 3413,-105 292-528,82-358-2151,3-17-111,22-87-1923,29-61-575,0 0 1,-15 16 0,19-26-3263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250 115 1236,'4'-11'1283,"1"0"1,0 1-1,0 0 0,13-18 1,-15 23-806,1 1 1,0 0-1,-1 1 1,1-1 0,1 1-1,-1-1 1,0 1-1,1 1 1,0-1-1,-1 1 1,1-1-1,7-1 1,-11 4-412,0 0-1,0-1 1,0 1 0,0 0-1,0 0 1,0 0 0,1 0-1,-1 0 1,0 1 0,0-1 0,0 0-1,0 0 1,0 1 0,0-1-1,2 1 1,0 1 103,-1-1-93,1-1 0,-1 1 0,0 1 0,0-1 0,0 0-1,0 0 1,0 1 0,0-1 0,0 1 0,-1 0 0,1 0 0,-1-1-1,1 1 1,-1 0 0,1 0 0,-1 0 0,0 1 0,0-1 0,0 0-1,0 0 1,1 5 0,-1-1 18,0-1 0,0 1-1,0 0 1,-1 0 0,1 0 0,-1-1 0,-2 10-1,0-4 1,-1 0-1,0 0 1,-1 0-1,0 0 1,-1-1 0,0 0-1,-11 16 1,-2-1 114,-33 36-1,-2-8 195,-113 87-1,123-106-237,35-27-81,0 0-1,-13 14 0,20-20 104,18-2-359,0 0 0,0-2 0,-1 0 0,31-9 0,62-29-1639,-94 35 1474,87-42-3287,-52 23-1377,-14 8 1073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0 844,'4'1'12080,"-3"7"-9338,-4 10-3767,3-18 1043,0 1 0,0-1 0,0 1 1,0-1-1,0 1 0,0 0 0,0-1 1,0 1-1,0-1 0,1 1 0,-1-1 0,0 1 1,0-1-1,0 1 0,1-1 0,-1 1 1,0-1-1,1 1 0,-1-1 0,0 1 1,1-1-1,-1 1 0,0-1 0,1 0 0,-1 1 1,1-1-1,-1 0 0,1 1 0,-1-1 1,1 0-1,-1 0 0,1 1 0,0-1 1,0 0 51,3 3 37,1 0-1,-1-1 0,1 0 0,0 0 1,0 0-1,0 0 0,0-1 0,0 0 0,6 1 1,44 1 418,-54-3-490,17-2 359,0-1 1,0 0-1,-1-1 1,0-1-1,19-8 1,-26 10 279,-9 2-623,-1 1 1,1 0 0,0 0 0,0 0 0,0 0 0,0 0 0,0 0 0,0 0-1,0 0 1,0 0 0,0 0 0,-1 0 0,1 0 0,0 1 0,0-1 0,0 0 0,0 1-1,0-1 1,-1 1 0,1-1 0,0 1 0,0-1 0,-1 1 0,1-1 0,0 1 0,-1 0-1,1-1 1,-1 1 0,1 0 0,-1 0 0,1-1 0,-1 1 0,1 0 0,-1 0-1,0 0 1,1 0 0,-1 0 0,0 1 0,2 4 81,0 1 0,-1 0 0,1 12 0,-1-14-58,2 30-249,-2 1-1,-1-1 0,-5 38 1,-6-14-3598,-5-2-4212,8-37 3229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1896,'0'0'4681,"-2"4"-3634,-116 188 3981,16-28-3123,-84 150 986,169-285-2610,-30 58 606,41-73-595,0-1 0,1 1 0,1-1 0,-5 27 0,9-39-256,0 0 0,0 1 0,0-1 0,-1 0 0,2 0-1,-1 0 1,0 1 0,0-1 0,0 0 0,0 0 0,1 0 0,-1 0 0,1 1 0,-1-1 0,1 0 0,-1 0 0,1 0 0,0 0 0,-1 0 0,1 0 0,0 0 0,0-1 0,1 2-1,0 0 7,0-1 0,0 0 0,1 0 0,-1 0 0,0 0 0,1 0 0,-1 0 0,1-1 0,-1 1 0,5 0 0,6-1 44,-1 0-1,1 0 1,18-4-1,-25 3-47,28-6 96,1-2 1,-1-1-1,58-26 1,-48 19-37,-14 5-9,0-1 0,-1-1 0,-1-2 0,0-1 0,-1-1 0,48-42 0,-75 59-79,1 1-1,-1 0 1,1-1 0,-1 1 0,0 0-1,1-1 1,-1 1 0,1 0 0,-1 0 0,1-1-1,-1 1 1,1 0 0,-1 0 0,1 0-1,-1 0 1,1-1 0,-1 1 0,1 0 0,-1 0-1,1 0 1,-1 0 0,1 0 0,-1 0-1,1 0 1,-1 1 0,1-1 0,0 0 0,0 1 2,0-1 0,0 1 1,0 0-1,0 0 0,0 0 1,0-1-1,0 1 1,0 0-1,0 0 0,-1 0 1,2 2-1,10 27 187,-8-17-162,-2-1 0,0 1 0,0-1 0,-1 1 0,-1 0 0,0 0 0,-1-1 0,-3 22 1,0-19-1469,1-1 1,-2 0 0,-12 27-1,12-25-4674,3-10 4394,-1 4-3184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1412,'8'-12'993,"1"1"-1,0-1 1,1 2-1,0 0 0,1 0 1,0 1-1,1 0 1,12-7-1,-4 4-289,-1 2 1,1 1-1,22-8 0,-36 15-510,0 0 1,0 1-1,0-1 0,1 1 1,-1 0-1,0 1 0,1 0 1,-1 0-1,0 0 0,1 1 1,-1-1-1,0 2 0,0-1 1,1 1-1,9 3 0,-14-3-109,0-1 0,1 0 0,-1 1 0,0 0 0,0-1 0,0 1 1,0 0-1,0 0 0,0 0 0,-1 0 0,1 0 0,0 1 0,-1-1 0,0 0 0,2 5 0,-1-2 0,-1-1 0,0 1-1,0 0 1,-1-1 0,0 1 0,1 0 0,-1 0 0,-1 6-1,-2 4 54,0 0 0,-1-1 0,0 1-1,-11 21 1,-20 36 353,-54 82 0,18-35 104,70-117-485,3 1-90,6 10-47,-8-13 25,0 0 1,0 0-1,0 0 1,0 0-1,0 1 1,1-1-1,-1 0 1,0 0-1,0 0 1,0 0 0,0 0-1,0 1 1,0-1-1,0 0 1,0 0-1,1 0 1,-1 0-1,0 0 1,0 0-1,0 0 1,0 0 0,0 0-1,1 1 1,-1-1-1,0 0 1,0 0-1,0 0 1,0 0-1,1 0 1,-1 0-1,0 0 1,0 0-1,0 0 1,0 0 0,1 0-1,-1 0 1,0 0-1,16-3-367,1 0-1,-2 0 0,1-2 1,19-7-1,64-32-2255,-84 37 2066,56-32-6047,-38 17 2452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190 224 1984,'0'0'1171,"1"-2"-56,11-20 2725,17-27 0,-16 31-2971,0 0 1,2 1 0,27-25 0,17-12 1289,-58 53-1795,-6 4-192,-6 2-89,-11 5 98,0 2 1,-26 18-1,38-23-128,0 1-1,1 1 1,0 0-1,1 0 1,0 0 0,0 1-1,-11 20 1,17-26-39,0 1-1,0 0 1,0 0 0,1 0 0,-1 0-1,1 0 1,1 0 0,-1 0 0,1 0-1,-1 0 1,2 0 0,-1 0 0,0 0-1,1 0 1,0 0 0,0 0 0,1 0-1,0 0 1,-1 0 0,1 0 0,5 6-1,13 24 23,-11-23-10,-2 0 0,0 1 0,0 0 0,9 27 1,-15-36-22,0 0 0,-1-1 0,1 1 0,-1 0 0,0 0 0,0 0 0,0 0 0,0 0 0,-1 0 0,1 0 0,-1 0 0,0 0 0,0-1 0,-1 1 0,1 0 0,-1-1 0,1 1 0,-1-1 0,-1 1 0,1-1-1,0 0 1,-1 0 0,-2 3 0,-3 1-4,0 0 0,0 0 0,-1-1 0,1-1 0,-1 1 0,-1-1-1,-9 4 1,0-2-216,-1 0 0,-31 6 0,19-9-745,15-6-1493,16 2 2125,1 0-1,-1 0 0,0-1 0,1 1 0,-1 0 0,1 0 0,-1-1 1,1 1-1,-1 0 0,1-1 0,-1 1 0,1-1 0,-1 1 0,1 0 0,0-1 1,-1 1-1,1-1 0,-1 1 0,1-2 0,-4-7-3911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2112,'-7'9'9046,"-38"39"-7113,19-20-1113,1 1 0,-24 36 0,38-48-509,0 1 0,1 1 0,1-1 0,0 2 0,-8 31 0,15-46-265,1 0 0,1 0 1,-1 0-1,1 0 0,-1 0 0,1 0 1,1 0-1,-1 0 0,1 0 0,0 0 1,0 0-1,0 0 0,1 0 0,0 0 0,0-1 1,0 1-1,0-1 0,1 1 0,-1-1 1,1 0-1,4 5 0,-1-3-6,1 0-1,-1 0 1,1-1-1,0 0 1,0 0-1,1-1 1,-1 1-1,1-2 1,0 1-1,0-1 1,10 3-1,-18-6-34,0 0-1,1 0 1,-1 0-1,1 0 1,-1 0 0,0 1-1,1-1 1,-1 0-1,0 0 1,1 0-1,-1 0 1,0 0-1,1 0 1,-1 0-1,1 0 1,-1 0-1,0 0 1,1-1-1,-1 1 1,0 0-1,1 0 1,-1 0-1,0 0 1,1 0-1,-1-1 1,1 1-1,-3-8 110,-9-8-53,5 10-53,0 1 0,0-1 0,-1 1 0,1 0-1,-1 0 1,-12-5 0,-2-3 1,-13-8-55,-75-53-1201,105 71 770,1 0 0,-1 0 0,1 0-1,0-1 1,0 1 0,0-1-1,0 0 1,1 0 0,-1 0 0,1 0-1,-2-7 1,4 5-3414,4-12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116 1764,'-1'-5'250,"-1"0"0,0 0 0,1 1 0,-2-1 0,1 0 0,0 1 0,-1 0 0,0-1 1,0 1-1,0 0 0,-1 1 0,1-1 0,-1 1 0,0-1 0,0 1 0,0 0 0,0 0 0,-1 1 0,1-1 0,-10-3 0,-3 0 240,0 0-1,-1 1 1,0 1-1,-29-3 1,17 4-17,0 2 0,0 1-1,0 2 1,-53 8 0,33 1 67,1 1-1,-48 20 1,54-15-103,1 2 1,-60 36 0,6 6 152,2 5 0,3 3 0,-85 86 1,132-112-334,3 2 0,1 2 0,-56 85 0,82-107-152,0 0-1,2 1 1,-18 54-1,25-60-52,0-1-1,2 1 0,0 0 1,1 0-1,1 0 0,3 31 1,0-38-41,1 0 1,0 0-1,1 0 0,1 0 1,0 0-1,0-1 0,2 0 1,-1 0-1,1 0 1,1-1-1,13 15 0,-9-11-23,2-1-1,-1 0 1,2-1 0,-1 0-1,2-2 1,0 1-1,0-2 1,1 0-1,19 8 1,-8-7-36,0-2 1,1 0 0,0-2 0,0-1 0,50 4-1,45-4-221,207-17-1,-242-1 102,114-32-1,-120 21 32,106-45-1,-183 66 133,52-21-57,-1-3-1,-1-2 0,64-44 1,-92 52 103,0-2 1,-2 0-1,-1-2 1,0 0 0,-2-2-1,-1-1 1,21-32-1,-35 44 32,0-1-1,0 0 0,-2 0 1,0-1-1,-1 1 0,0-1 1,-1-1-1,-1 1 0,-1-1 1,-1 1-1,0-1 0,-1 1 1,-3-23-1,0 23-10,0-1-1,-1 1 1,-1 0 0,0 0-1,-1 0 1,-1 1-1,-1 0 1,0 0 0,-1 1-1,0 0 1,-2 1-1,-13-16 1,2 7-9,0 2 0,-2 1 0,0 1 0,-1 0 0,0 2 0,-47-22-1,31 17-174,-1 3 0,-1 1 0,0 2 0,-1 2 0,-1 2 0,-60-8 0,-104 0-1060,163 19-811,1 1 1,0 3-1,-48 8 1,10 8-2558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3588 86 960,'-5'-16'972,"4"13"1433,0 1-1727,-19-42 4691,20 43-4675,-5-14 553,1 10 320,61 167-1353,-33-100-168,-3 0 0,16 79-1,-30-101-26,-3 1 0,-1-1-1,-2 1 1,-1-1 0,-3 1-1,-14 77 1,-1-12 3,-13 53 26,21-125-41,-1 1 1,-2-2-1,-1 1 0,-2-2 1,-1 0-1,-33 45 0,-209 266 31,204-278-30,-4-2 1,-2-3-1,-121 94 1,-85 12 22,161-104-24,-11 3-3,-3-4 0,-158 55 0,106-61 4,37-13-6,-56 8-17,113-32 10,-222 46 19,113-37 11,99-15-9,-348 75 109,360-71 120,-28 6 134,3 3-2,35-7-271,52-12-95,11-4-6,0-1 0,0 1-1,0-1 1,0 1-1,0-1 1,-6 1-1,7-1 32,-16 4-482,12-2-2281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24575,'4'0'0,"1"1"0,-1 0 0,1 0 0,-1 0 0,0 1 0,0-1 0,1 1 0,-1 0 0,-1 1 0,1-1 0,0 1 0,6 5 0,3 3 0,23 26 0,-2 3 0,48 72 0,-67-87 0,-1-1 0,-2 1 0,0 1 0,14 50 0,-22-60 0,-1-4 0,0 0 0,0 0 0,2-1 0,-1 1 0,8 10 0,-11-19 0,0-1 0,0 0 0,1 0 0,-1 0 0,1-1 0,0 1 0,0 0 0,-1-1 0,1 1 0,0-1 0,0 1 0,0-1 0,1 0 0,-1 0 0,0 0 0,0 0 0,1 0 0,-1 0 0,1-1 0,-1 1 0,0-1 0,1 0 0,-1 1 0,1-1 0,-1 0 0,1-1 0,-1 1 0,1 0 0,-1-1 0,0 1 0,4-2 0,2-2 0,0 0 0,0-1 0,0 1 0,-1-2 0,0 1 0,0-1 0,0 0 0,9-11 0,6-5 0,54-41 0,2 4 0,119-68 0,3-1 0,-166 102 0,40-38 0,25-18 0,-87 74-1365,-2 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0 0,-1 1 0,1 0 0,0 1 0,0 0 0,-1 1 0,17 8 0,6 6 0,33 26 0,3 0 0,-14-12 0,1-2 0,86 32 0,-119-55-118,-11-4-21,0 0 1,-1 1-1,1 0 1,-1 1-1,0 0 1,0 0-1,-1 1 1,15 12-1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24575,'1'63'0,"1"-29"0,-2 0 0,-6 48 0,2-63 0,-1-1 0,-8 22 0,-7 22 0,8-19 0,-2-1 0,-23 48 0,19-48 0,7-16 0,7-18 0,0 0 0,0 1 0,1 0 0,1 0 0,-1 0 0,1 0 0,1 0 0,-1 12 0,2-7-1365,0-1-5461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24575,'0'5'0,"0"11"0,2 14 0,4 13 0,0 7 0,3 3 0,-2-1 0,4-3 0,0-9 0,-2-8 0,-2-7 0,-3-5 0,1-6 0,2-6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24575,'-11'0'0,"0"0"0,0 1 0,0 1 0,0-1 0,0 2 0,-15 4 0,20-4 0,0-1 0,1 1 0,-1 0 0,1 1 0,0-1 0,0 1 0,0 0 0,0 1 0,0-1 0,1 1 0,0 0 0,-6 8 0,0 4 0,1 1 0,0 0 0,2 0 0,0 0 0,-9 38 0,7-11 0,-5 64 0,8-24 0,8 120 0,-1-197 0,0-1 0,1 0 0,0 1 0,0-1 0,1 0 0,0 0 0,0 0 0,1 0 0,-1-1 0,2 0 0,7 11 0,6 4 0,37 33 0,-48-48 0,5 4 0,2 0 0,-1 0 0,1-1 0,1-1 0,-1-1 0,2 0 0,-1 0 0,0-2 0,1 0 0,25 4 0,-4-3 0,0-1 0,1-3 0,58-2 0,-86-1 0,0 0 0,1 0 0,-1-1 0,0 0 0,-1-1 0,13-4 0,-16 4 0,-1 0 0,1 0 0,-1 0 0,1 0 0,-1-1 0,0 0 0,-1 0 0,1-1 0,-1 1 0,0-1 0,5-6 0,10-18 0,-2 0 0,20-44 0,-28 54 0,-2-1 0,-1 0 0,0 0 0,-2 0 0,4-26 0,-8 37 0,0 1 0,0-1 0,-1 1 0,0-1 0,-1 1 0,0 0 0,0 0 0,-1-1 0,0 1 0,0 1 0,0-1 0,-6-7 0,-7-11 0,-1 1 0,-23-23 0,16 18 0,-128-165 0,148 190 0,0 1 0,1 0 0,-1 1 0,-1-1 0,1 1 0,0 0 0,-1 0 0,0 0 0,0 0 0,1 1 0,-2 0 0,1 0 0,0 0 0,0 1 0,-9-2 0,-5-2 0,-8-1-20,0 2-1,0 1 1,-1 1-1,1 1 1,-28 3-1,-3-1-1221,46-1-5584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24575,'21'-1'0,"1"-1"0,-1-2 0,0 0 0,29-10 0,21-4 0,-40 12 0,0 1 0,0 2 0,0 1 0,33 2 0,-62 0 0,1 0 0,-1 0 0,1 0 0,-1 1 0,1-1 0,-1 1 0,1-1 0,-1 1 0,1 0 0,-1 0 0,0 0 0,0 0 0,1 1 0,-1-1 0,0 1 0,0-1 0,0 1 0,-1 0 0,1-1 0,0 1 0,-1 0 0,1 0 0,-1 0 0,1 1 0,-1-1 0,0 0 0,0 0 0,0 1 0,0-1 0,0 1 0,-1-1 0,1 0 0,-1 1 0,1 3 0,1 16 0,-1 1 0,-1-1 0,-1 1 0,-1-1 0,-1 0 0,-1 1 0,-1-2 0,0 1 0,-2 0 0,-1-1 0,0 0 0,-2-1 0,-13 22 0,-13 17 0,-69 86 0,105-144 0,-1 0 0,0-1 0,1 1 0,-1 0 0,0-1 0,0 1 0,1 0 0,-1-1 0,0 1 0,0-1 0,0 1 0,0-1 0,0 0 0,-1 1 0,2-1 0,0 0 0,0 0 0,-1 0 0,1 0 0,0 0 0,0 0 0,-1 0 0,1 0 0,0 0 0,-1 0 0,1-1 0,0 1 0,0 0 0,-1 0 0,1 0 0,0 0 0,0 0 0,0-1 0,-1 1 0,1 0 0,0 0 0,0 0 0,0-1 0,0 1 0,-1 0 0,1 0 0,0-1 0,0 1 0,0 0 0,0-1 0,-1 0 0,1-1 0,0 1 0,0-1 0,0 1 0,0-1 0,0 1 0,0-1 0,0 1 0,0-1 0,1 1 0,-1-1 0,0 1 0,1-1 0,-1 1 0,1-1 0,1-1 0,0 0 0,0 0 0,1 0 0,0 0 0,-1 0 0,1 1 0,0-1 0,0 1 0,0 0 0,1 0 0,-1 0 0,0 0 0,1 0 0,0 1 0,5-2 0,7-1 0,1 0 0,19-1 0,4-2 0,90-27 44,-68 16-749,78-11 1,-117 26-6122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24575,'-1'4'0,"0"0"0,0 0 0,-1-1 0,1 1 0,-1 0 0,0-1 0,0 1 0,0-1 0,-5 6 0,-1 2 0,-47 84 0,49-82 0,1 0 0,0 0 0,1 0 0,0 1 0,-3 26 0,0 17 0,2-20 0,0 45 0,4-47 0,1-4 0,3 32 0,-1-52 0,0 0 0,0 0 0,1 0 0,0-1 0,1 1 0,8 15 0,100 187 0,-108-206 0,1 1 0,0-1 0,0-1 0,1 1 0,0-1 0,0 1 0,0-2 0,1 1 0,11 7 0,6 1 0,41 19 0,-36-20 0,-6-3 0,0-1 0,1-1 0,0-1 0,1-1 0,49 5 0,129-5 0,-176-6 0,1 0 0,40-6 0,-55 4 0,-1-1 0,-1 0 0,1 0 0,0-1 0,21-11 0,-5-1 0,-1-2 0,0-1 0,-2-1 0,0-1 0,-1-1 0,32-38 0,-52 55 0,0 0 0,-1-1 0,1 1 0,-1-1 0,0 0 0,0 0 0,-1 0 0,0 0 0,0-1 0,0 1 0,-1 0 0,1-12 0,-1 9 0,-2 0 0,1 0 0,-1 0 0,-1 0 0,0 0 0,0 0 0,-1 1 0,-4-12 0,-4-2 0,-1 0 0,0 1 0,-2 1 0,0 0 0,-32-32 0,-12-7 0,-77-60 0,-75-41 0,155 119 0,42 31 0,-33-22 0,41 30 0,1-1 0,0 1 0,-1 1 0,1-1 0,-1 1 0,1-1 0,-1 1 0,0 1 0,-7-1 0,-136-10 0,110 11 0,-64 1 0,98 0 0,0 0 0,0 0 0,0 0 0,1 0 0,-1 1 0,0 0 0,1 0 0,-1 0 0,1 0 0,-1 0 0,1 1 0,0-1 0,0 1 0,0 0 0,-3 4 0,-14 11 0,20-17-68,-1-1 0,1 1-1,-1-1 1,1 1 0,-1-1 0,0 1-1,1-1 1,-1 0 0,0 1 0,0-1-1,1 0 1,-1 0 0,0 1 0,1-1-1,-1 0 1,0 0 0,0 0 0,0 0-1,0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24575,'6'5'0,"-1"-1"0,1 0 0,0-1 0,0 1 0,0-1 0,11 4 0,13 7 0,-23-11 0,0 1 0,-1 0 0,0 1 0,0 0 0,9 9 0,-13-12 0,0 1 0,0 0 0,0 0 0,-1 0 0,1 0 0,-1 1 0,1-1 0,-1 0 0,0 1 0,0-1 0,-1 0 0,1 1 0,-1-1 0,1 6 0,-3 167 0,0-155 0,1-19 0,1 0 0,0 0 0,-1 0 0,1 0 0,0 1 0,0-1 0,0 0 0,1 0 0,-1 0 0,1 2 0,0-3 0,-1 0 0,1 0 0,0 0 0,0 0 0,-1 0 0,1 0 0,0-1 0,0 1 0,0 0 0,0-1 0,0 1 0,0-1 0,0 1 0,0-1 0,1 1 0,-1-1 0,0 0 0,0 0 0,0 1 0,0-1 0,1 0 0,-1 0 0,1 0 0,22 1 0,30-3 0,-30 1 0,28 2 0,-51-1 0,1 0 0,-1 1 0,1-1 0,-1 1 0,1-1 0,-1 1 0,1 0 0,-1-1 0,0 1 0,1 0 0,-1 0 0,0 0 0,0 0 0,0 0 0,1 0 0,-1 0 0,0 1 0,-1-1 0,1 0 0,0 1 0,0-1 0,0 0 0,-1 1 0,1-1 0,-1 1 0,1-1 0,-1 1 0,0-1 0,1 1 0,-1 0 0,0 1 0,1 8 0,-1 0 0,0 0 0,-2 17 0,1-10 0,1-10 0,-1 6 0,1 0 0,-2 0 0,0 0 0,-4 14 0,5-24 0,-1 1 0,1-1 0,-2 0 0,1 1 0,0-1 0,-1 0 0,1 0 0,-1-1 0,0 1 0,-1 0 0,1-1 0,0 0 0,-1 0 0,0 0 0,-8 5 0,3-3 0,0-1 0,-1 0 0,1 0 0,-1-1 0,-18 4 0,-51 2 0,74-9 0,4 0-54,0 0-1,-1 0 0,1 1 1,0-1-1,0 0 1,-1 0-1,1 1 0,0-1 1,0 1-1,0-1 1,0 1-1,0-1 0,0 1 1,0 0-1,0-1 0,0 1 1,0 0-1,0 0 1,0 0-1,0 0 0,0 0 1,1 0-1,-1 0 1,0 1-1,-2 7-6771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45 24575,'-3'0'0,"-1"1"0,1-1 0,0 1 0,0 0 0,-1 0 0,1 0 0,0 0 0,0 1 0,0-1 0,0 1 0,0 0 0,1 0 0,-1 0 0,-2 3 0,-6 5 0,-18 22 0,18-19 0,0 3 0,0 0 0,0 1 0,2 0 0,0 0 0,1 1 0,-8 28 0,-7 15 0,15-40 0,0 1 0,2 0 0,1 0 0,0 0 0,-1 32 0,0-4 0,2-21 0,0 34 0,3 94 0,3 144 0,-1-292 0,0 1 0,0-1 0,1 1 0,1-1 0,-1 0 0,1 0 0,1 0 0,0 0 0,9 16 0,-6-14 0,1-1 0,0 0 0,1 0 0,0 0 0,1-1 0,15 12 0,-1-5 0,0-2 0,1 0 0,0-1 0,1-2 0,1 0 0,27 6 0,-43-14 0,17 6 0,1-1 0,-1-1 0,1-2 0,49 3 0,-24-7 0,126-6 0,-157 1 0,0-1 0,0-1 0,0-1 0,-1-1 0,0 0 0,0-2 0,-1-1 0,-1 0 0,35-26 0,7-13 0,87-88 0,-107 96 0,-31 31 0,-1 2 0,0 0 0,13-18 0,-21 23 0,1 0 0,-1 0 0,0 0 0,0 0 0,-1 0 0,1 0 0,-1 0 0,0-1 0,0 1 0,0 0 0,0-1 0,-1-4 0,0-15 0,-2 0 0,-1 1 0,-1-1 0,-10-36 0,-40-92 0,27 80 0,15 37 0,-5-14 0,-2 0 0,-30-54 0,40 89 0,1 0 0,-2 0 0,0 1 0,0 1 0,-1-1 0,-1 2 0,0-1 0,0 2 0,-1 0 0,-1 0 0,-18-9 0,-143-69 0,157 81 0,-1 0 0,-1 1 0,1 1 0,-1 1 0,-21-2 0,14 2 0,-43-12 0,63 14 0,0-1 0,1 0 0,-10-6 0,12 6 0,0 0 0,-1 1 0,1 0 0,0 0 0,-1 0 0,0 1 0,1-1 0,-1 1 0,0 0 0,-5 0 0,-58-6 0,-22 0 0,47 7-1365,30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24575,'-2'41'0,"-1"-1"0,-12 62 0,-29 77 0,35-148 0,-110 324 0,92-282 0,23-62 0,2-8 0,1 0 0,-1 0 0,1 1 0,0-1 0,0 1 0,1-1 0,-1 1 0,1 4 0,0-8 0,0 1 0,0-1 0,0 0 0,1 1 0,-1-1 0,0 0 0,0 0 0,0 1 0,1-1 0,-1 0 0,0 0 0,0 0 0,1 1 0,-1-1 0,0 0 0,1 0 0,-1 0 0,0 0 0,1 0 0,-1 1 0,0-1 0,1 0 0,-1 0 0,0 0 0,1 0 0,-1 0 0,0 0 0,1 0 0,-1 0 0,0 0 0,1 0 0,-1 0 0,0 0 0,1-1 0,-1 1 0,0 0 0,0 0 0,1 0 0,-1 0 0,0-1 0,1 1 0,-1 0 0,0 0 0,1-1 0,18-10 0,-17 10 0,88-48 0,17-11 0,-104 58 0,0 0 0,-1 0 0,1-1 0,0 0 0,-1 1 0,0-1 0,1 0 0,-1 0 0,0 0 0,-1-1 0,1 1 0,0 0 0,1-6 0,1-4 0,-1 0 0,2-19 0,0 2 0,32-174 0,-38 222 0,2 27 0,-1-6 0,0 5 0,2 0 0,1 0 0,16 76 0,-16-105 0,0 1 0,-2 0 0,0 18 0,-1-18 0,1 1 0,5 30 0,-3-36-1365,-1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1308,'-14'-11'3133,"19"12"-812,30 18-1134,-13-4-768,0 1-1,36 36 1,33 45 344,-33-31-232,71 107 0,-32-33-195,71 113 122,-101-140-302,75 132 111,-22 10-21,-75-119-156,-32-90-62,4 18 22,-4 1-1,9 104 1,0 228 129,-27-163-123,5 99 45,3-208-89,-9 81 79,4-174-73,-1-6 48,-1 14 522,-14 62 0,-37 58 809,43-128-1180,-14 40 494,25-70-656,-1 8 377,1-9-1022,1-8-3224,15-92-1609,-8 62 2023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24575,'-367'0'0,"364"-1"0,-1 2 0,1-1 0,-1 0 0,1 1 0,-1-1 0,1 1 0,-1 0 0,1 0 0,0 0 0,0 1 0,-1-1 0,1 1 0,-4 3 0,2-1 0,0 1 0,0 0 0,0 0 0,1 1 0,-7 10 0,-29 44 0,3 2 0,2 2 0,-39 99 0,62-130 0,2 0 0,2 1 0,0 0 0,-1 37 0,-6 541 0,16-442 0,-1-146 0,1-1 0,1 0 0,1 0 0,2 0 0,10 34 0,-8-39 0,0 0 0,1-1 0,1 0 0,1 0 0,0-1 0,1-1 0,15 17 0,-6-11 0,0-2 0,1 0 0,1-1 0,1-2 0,0 0 0,32 15 0,12 2 0,81 26 0,-110-47 0,0-1 0,1-2 0,0-1 0,41 1 0,-3-4 0,85-7 0,-149 1 0,0 0 0,0-2 0,0 1 0,-1-2 0,1 0 0,-1 0 0,0-1 0,0-1 0,0 0 0,12-8 0,9-9 0,57-54 0,-58 49 0,-2 1 0,40-45 0,-57 55 0,0 0 0,-1 0 0,-1-1 0,15-34 0,-5 4 0,17-65 0,-31 83 0,0 1 0,-2-1 0,1-51 0,-7-65 0,-1 123 0,0 0 0,-2 0 0,-1 0 0,-10-28 0,-90-224 0,84 226 0,-2 2 0,-2 0 0,-45-63 0,47 79 0,-1 1 0,-2 0 0,0 2 0,-57-45 0,71 65 0,-1 1 0,1 0 0,-1 1 0,0 0 0,-1 1 0,1 1 0,-21-5 0,-19-5 0,-78-34 0,115 41 0,0-2 0,-21-16 0,24 16 0,-1 0 0,0 1 0,-21-10 0,21 14 0,0-1 0,-1 2 0,0 0 0,1 0 0,-18 0 0,-77 4 0,45 0 0,49-1-1365,3 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1305 685 1040,'0'0'4341,"2"-2"-3952,-2 2-340,0 0 1,0 0-1,1 0 0,-1 0 1,0 0-1,0 0 1,0 0-1,0 0 0,1-1 1,-1 1-1,0 0 1,0 0-1,0 0 0,0 0 1,0 0-1,1-1 1,-1 1-1,0 0 0,0 0 1,0 0-1,0 0 0,0-1 1,0 1-1,0 0 1,0 0-1,0 0 0,0-1 1,0 1-1,0 0 1,0 0-1,0 0 0,0-1 1,0 1-1,0 0 1,0 0-1,0 0 0,0-1 1,0 1-1,0 0 1,0 0-1,0 0 0,-1 0 1,1-1-1,0 1 0,0 0 1,0 0-1,0 0 1,0 0-1,0 0 0,-1-1 1,1 1-1,0 0 1,0 0-1,0 0 0,0 0 1,-1 0-1,1 0 1,-14-3 3147,10 2-4154,-1 0 1010,-8 0 58,-31-1 39,-90-4 53,105 6-145,0 2 0,-45 8 0,36-2-3,1 2 0,1 1 0,-1 2 0,2 1 0,0 2 0,1 2 0,-62 42 0,90-56-39,1 1 0,-1-1 0,1 1 0,1 0-1,-8 10 1,11-14 17,1 2-17,-2 9-18,1-9-18,4-3-121,-106-7 264,79 7-107,0 1-1,0 2 1,0 0 0,0 2-1,0 0 1,1 2-1,0 0 1,0 2-1,1 1 1,-22 12-1,29-13 3,1 2 1,0-1-1,1 2 0,0-1 0,1 2 0,0 0 1,0 0-1,2 1 0,0 1 0,0-1 0,2 2 1,0-1-1,0 1 0,2 0 0,0 1 1,0-1-1,2 1 0,-5 31 0,8-38-12,1 1 1,-1 0-1,2 0 0,0 0 1,0 0-1,1-1 0,0 1 1,1 0-1,0-1 0,0 0 1,1 1-1,1-2 0,6 12 1,-6-13-20,1-1 0,1 0 0,-1 0-1,1-1 1,0 1 0,0-2 0,1 1 0,0-1 0,0 0 0,10 4 0,0 0-74,1-2 1,0-1 0,33 7-1,16 5-155,-66-18 248,-1 3 15,-1-3-17,0 0 0,1 0 0,-1 0 0,0 1 0,0-1 0,0 0-1,1 0 1,-1 0 0,0 1 0,0-1 0,0 0 0,0 0 0,0 1 0,1-1 0,-1 0 0,0 0 0,0 1 0,0-1 0,0 0-1,0 0 1,0 1 0,0-1 0,0 0 0,0 0 0,0 1 0,0-1 0,0 0 0,0 1 0,0-1 0,0 0 0,0 0-1,0 1 1,0-1 0,-1 0 0,1 0 0,0 1 0,0-1 0,0 0 0,0 0 0,-1 1 0,-29 42 191,-20 33 39,44-65-200,0 1-1,1 0 1,0-1-1,1 1 1,-4 18 0,6-18-18,1-1 1,0 1 0,0 0-1,1-1 1,1 1 0,0 0 0,0-1-1,1 1 1,1-1 0,0 0 0,0 1-1,1-1 1,1-1 0,0 1 0,0-1-1,1 1 1,8 9 0,-7-9-5,2-1 1,0 0 0,0-1-1,1 1 1,0-2-1,0 1 1,1-1-1,23 12 1,-17-12-30,0-1 1,0 0-1,1-1 0,0-2 1,31 6-1,-2-6-69,0-2 0,0-2 0,-1-2 0,56-9 0,-39 2-11,0-3 0,67-22 0,-119 31 31,-8 1 120,-1 1 0,1 1-1,0-1 1,0 0-1,0 0 1,0 1 0,5 0-1,-7 0-36,0 0-1,1 0 0,-1 1 1,0-1-1,0 1 0,0-1 0,0 1 1,0 0-1,0-1 0,0 1 1,0 0-1,0 0 0,0 0 1,0 0-1,0-1 0,0 1 0,-1 0 1,1 0-1,0 1 0,-1-1 1,1 0-1,-1 0 0,1 1 1,4 6-22,0 0 0,0 0 0,1-1 1,-1 0-1,2 0 0,-1-1 0,1 1 1,0-1-1,0-1 0,1 0 0,-1 0 1,1 0-1,1-1 0,-1 0 0,16 5 1,0-1-129,1-1 0,1-1 1,-1-1-1,39 2 0,-41-6 76,0-2 0,0 0 1,0-1-1,0-2 0,-1 0 0,34-12 0,127-56-152,-168 65 197,44-24 11,-45 23 29,1 0 0,0 0 0,1 2 0,-1 0 0,25-7 0,-35 13-21,-1 0 0,0 0 0,0 0-1,0 0 1,1 1 0,-1-1 0,0 1 0,8 3-1,34 15 12,-11-4-27,-14-7 12,1-2 0,0 0-1,0-1 1,1-1 0,-1-1 0,1-1-1,0-1 1,-1-1 0,1-1 0,0-1-1,0-2 1,-1 0 0,0-1 0,0-1-1,0 0 1,23-12 0,-24 7 445,30-22 0,-32 20-46,23-13 1,-40 26-317,28-2 157,91 15-35,-5 0-221,-100-12-11,118-3-162,-116 0 159,0 0 0,0-1 0,0-1 1,-1-1-1,24-10 0,-33 12 24,40-20-97,-44 20 110,0 0 1,0 1-1,0-2 1,0 1 0,-1 0-1,1-1 1,-1 1-1,4-6 1,25-33 745,-31 40-692,13-1 139,7 6-246,0 0-1,33 10 0,-31-7-155,0-1-1,29 3 0,-41-7 120,86 2-602,-86-3 609,1-1 0,-1-1 0,1 0-1,-1 0 1,0-1 0,15-7 0,-6 1 52,-1 0-1,0-2 0,-1 0 1,26-22-1,-31 22 106,0 1-1,1 0 1,0 1-1,0 1 0,17-7 1,-28 13-77,1 1 1,-1 0-1,1 0 0,-1 0 1,1 0-1,-1 0 0,1 1 1,-1 0-1,5 0 0,90 9 37,-70-6-66,-14-2 20,-1 0 0,1 0 0,22-3 0,-8-2-3,-9 2 2,0-1-1,33-10 0,-25 3 14,-1-1-1,49-28 1,-71 36 48,0 0 0,0-1 0,0 1 1,0-1-1,0 0 0,-1 0 0,0-1 0,1 1 0,-2-1 1,1 1-1,4-10 0,-7 12 21,5-13 158,7-14-5,20 2-431,-21 19 53,0-1 0,-1 0 1,11-12-1,6-10 16,-12 15 67,-1-1 1,-1 0-1,12-21 0,39-75 255,-61 106-111,-1 0 0,0 0 0,3-10 0,3-12 121,-7 27-184,0-3-7,-1 0 1,1-1 0,1 1 0,-1 0 0,1 0 0,3-7-1,5-16 6,-7 10-13,0 0 0,-1 0 0,-1 0 0,0 0 0,-2 0 0,0 0 0,-1 1 0,-6-28 0,0 15 106,-2 1 1,0 0-1,-2 0 1,-18-31-1,9 26 269,-2 2-1,-1 0 1,-32-33-1,55 64-290,-8-12 114,-5-5 5,-16-26 0,25 35-203,-1 1 0,0 0 1,-1 1-1,0 0 0,0 0 0,0 0 0,-1 1 0,-11-8 0,2 4-6,-1 0 1,-36-14-1,18 12-5,0 1-1,-1 3 1,-44-6-1,79 13 18,-9-4 22,-2-3-18,0 0-1,-13-11 1,13 9-17,-1 1-1,-17-9 1,-145-53 29,155 64-37,-1 0 1,0 2-1,0 0 1,-45-2-1,54 6-17,0-1 0,1 0 0,-16-4 1,-9-3-46,-67-11-78,-78-14-54,80 17 87,95 15 112,-32-4-36,25 4 34,11 2 12,0-1-5,-1-1-1,1 1-9,1 0-1,-1-1 1,0 1 0,0-1-1,1 0 1,-1 0-1,0 0 1,-3-4-1,4 4 4,-16-2 25,15 3-18,1 1 0,0-1 1,0 0-1,0 1 0,0-1 1,-1 1-1,1 0 0,-4 0 1,-35 4 3,1 2 0,-68 19 0,-77 40-36,138-47 46,8-3-11,-51 28 0,47-18-257,31-19 184,0-1 0,0 0 0,0-1 0,-1 0 0,1-1 0,-18 2 0,-2 1 41,-8 3 10,1 1 0,0 2 0,1 2 0,-43 21-1,67-26 8,0 1 0,0 1-1,1 0 1,1 1-1,0 0 1,-15 21 0,-2-1-52,23-26 15,0 0 0,0-1 0,-1 0 0,1 0 1,-1 0-1,-1-1 0,-9 4 0,-7 2-147,-26 6 0,29-10 143,1 1 1,-27 13 0,16-3-189,-47 34 1,76-50 162,-10 2-414,11-2 466,0-1 0,0 1 1,0-1-1,1 0 1,-1 1-1,0-1 1,0 0-1,0 0 1,0 1-1,0-1 1,0 0-1,0 0 1,-1 0-1,-6-1-61,0 1 0,-1 0 0,1 1 0,-9 1-1,-3 0-13,4-1 16,5 0 37,0 0 0,0-1-1,0 0 1,-13-3 0,22 3 31,-1-1-15,-6 0 21,7 0 12,-4 2-4,1-1 0,0 0 0,-10-1-1,-15 11 46,21-7-20,7-2-2,-24 9 131,-10 1 71,34-11-194,-1 1-12,-3 1 7,-2 0-4,0 0 0,-1 0 0,1-1-1,-9 0 1,14 0-5,-13 0-529,13-1-112,-8 0 822,6 0-3275,2 0 543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20 1284,'0'0'4921,"3"-3"-4890,7-10 23,-7 10 881,-2 8-820,0 9 8,-1 1-1,0-1 1,-1 1-1,-1-1 1,0 0-1,-1 0 1,-7 20-1,-8 52 1769,28-115-1684,-7 17-93,0 1 1,1 0-1,1 0 0,11-21 1,-14 29-65,0 0 1,-1-1-1,1 1 1,-1-1 0,0 1-1,1-7 1,3-5 189,-5 14 77,-3 4-273,-80 99 934,83-101-725,-1-1-141,1 0-103,0 1 0,0-1 0,0 0 0,0 0 0,0 0 0,0 0 0,0 0 0,0 0 0,-1 0 0,1 0 0,0 0 0,0 1 0,0-1 0,0 0 0,0 0 0,0 0 0,-1 0 0,1 0 0,0 0 0,0 0 0,0 0 0,0 0 0,0 0 0,0 0 0,-1 0 0,1 0 0,0 0 0,0 0 0,0 0 0,0 0 0,0 0 0,0 0 0,-1-1 0,1 1 0,0 0 1,0 0-1,0 0 0,0 0 0,0 0 0,0 0 0,0 0 0,-1 0 0,1 0 0,0 0 0,0-1 0,0 1 0,0 0 0,0 0 0,0 0 0,0 0 0,0 0 0,0 0 0,0-1 0,0 1 0,0-10 18,2-1-1,-1 1 1,1-1 0,1 1 0,0 0-1,0 0 1,8-15 0,-11 23-29,1-3 10,-1 4-2,-1 6-14,-54 131 225,55-134-21,1-28 518,1 13-676,0 0 0,6-17 1,2-8-72,-10 37 49,-1 3-16,1 0 0,-1-1 1,0 1-1,1 0 0,-1 0 1,1 0-1,0 0 0,0 0 1,0 0-1,0 4 0,0 1 3,-2 7 10,-1 0 0,-8 20-1,2-4 0,1-5 56,8-23-54,-1 0-4,-3 10-4,4-11 36,1-7-42,29-82-28,-28 82-57,-4 8 48,-8 13 57,4-7 31,8-17-50,1-3-10,0-1-1,1 0 1,0 1 0,1 0 0,9-18 0,-12 27 5,0 1-1,-1-1 1,1 0-1,-1-1 1,0 1-1,2-4 1,2-8-62,-4 14 50,-1 5-26,-2 17-3,-1 0 1,0-1 0,-9 28-1,6-35 9,1-16-11,1-1 52,3 2-11,-1 1 0,1-1 0,1 0 0,-1 0 0,0 1-1,0-1 1,1 0 0,-1 0 0,1 0 0,-1 0 0,1-3-1,-2-3-148,1 6 129,1 2-84,0 0 111,-1 0-1,1 0 0,0 0 1,0 0-1,-1 0 0,1 0 1,0 0-1,-1 0 1,1 0-1,0 0 0,0 0 1,-1 0-1,1 0 0,0-1 1,0 1-1,-1 0 0,1 0 1,0 0-1,0 0 0,-1-1 1,1 1-1,0 0 1,0 0-1,0-1 0,0 1 1,-1 0-1,1 0 0,0-1 1,1-8 4,-1 7-10,1 0-2,7-42-18,-8 43 21,1-7-2,0 5-39,0 4-106,1 28-555,-6 55-1,-5-6-3204,7-65 1118,-1-2 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2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10 876,'0'0'6101,"-4"-1"-6021,-9-5 4,10 4 184,1 2-220,-1 0-1,1 1 0,0-1 0,0 1 1,0 0-1,-1 0 0,1 0 1,0 0-1,0 0 0,0 0 0,-2 2 1,3-2-31,-10 18 24,9-15-33,-6 13 29,0 0 1,2 0-1,0 0 0,-6 26 0,12-42-23,0 1 83,-4 12-71,2-8 406,1-6 682,-3-39-908,1 5-10,3 32-178,0-11 26,1 6-44,0 5-3,-1 0 1,0-3 5,0 3 23,-1 6-17,-7 87 23,8-89-19,0 1 59,0 1 0,-1-1 0,0 1 0,1-1 0,-1 1 0,-2 5 0,2-8 384,0-21-401,0 15-37,1 0 0,0 1 0,0-1 0,0 0 1,2-9-1,0 0-26,-2 13 12,1 4 5,3 11-4,-3-9 6,1-1-3,-3 1 8,1-5-14,0 0 0,0 1 0,0-1 0,0 0 0,0 1 0,0-1 0,0 0 0,0 1 0,0-1 0,0 0 0,0 1 0,0-1 0,0 0 0,0 0 0,0 1 0,1-1 0,-1 0 0,0 1 0,0-1 0,0 0 0,0 0 0,1 1 0,-1-1 0,0 0 1,0 0-1,0 1 0,1-1 0,-1 0 0,0 0 0,0 0 0,1 1 0,-1-1 0,1 1 22,0-4-12,10-29-14,-4 12-32,-7 19 28,0 5-19,-2 15 26,-5 10 11,5-23-8,2-5 2,-1 0 5,-1 4 0,2-4 28,-6 14-149,-2 2 211,8-16-105,1-5-5,2-12 4,2-13-2002,-12 43 1432,5-10-185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2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62 1352,'0'0'764,"9"2"1221,-2-2 3100,-24-4-4725,1 1 0,-1 1-1,-18-1 1,4 2-339,0 2 1,1 1-1,-1 2 0,-39 9 1,24 0-192,0 3 1,-59 31-1,74-31 176,1 2 0,2 1 0,-1 1 0,2 1 0,1 2 0,1 1-1,1 0 1,1 2 0,-27 39 0,37-45 23,1 1 0,1 0 0,1 0 0,0 1 0,2 1 0,0-1 0,2 1 0,0 1 0,2-1 0,1 1 0,0 0 0,2 0 0,1 0 0,1-1 0,4 28 0,-3-37-19,1-1-1,1 0 1,0 0 0,1 0 0,0 0 0,1-1 0,0 0 0,1 0 0,1 0-1,-1-1 1,12 11 0,-2-3 8,0-1 0,2 0 0,0-2 0,2 0 0,22 14 0,100 42 44,-127-65-57,27 10 29,0-3 0,1-1 0,82 12-1,219 9 68,-267-29-87,93-4-10,-139-2-4,310 2 15,39-10-4,-31-9 4,-122 2 1,52-13-5,-211 19-4,0-2-1,0-3 1,104-38 0,-162 49 35,-1-1 1,0 0 0,0 0-1,0-1 1,-1 0 0,0 0-1,0-1 1,0-1-1,-1 1 1,0-1 0,-1-1-1,0 1 1,0-1 0,-1-1-1,0 1 1,0-1 0,-1 0-1,5-15 1,10-35 219,19-72-26,-36 118-199,-1 0 0,0-1 0,-1 1 0,0-1-1,-1 1 1,-4-28 0,2 34-14,0 0-1,0-1 1,-1 1 0,0 0 0,0 0-1,-1 1 1,0-1 0,-1 1-1,1 0 1,-2 0 0,1 0 0,-12-12-1,-7-1 25,0 1-1,-2 0 1,0 2-1,-44-22 1,21 17 80,-93-30 1,-12 7 92,-261-41 0,83 47-186,-10 4-30,294 31-2,-122-8-8,-24-3-11,74 5 12,74 6 12,-115-5-2,123 9-13,-1 2 1,-46 8-1,25 0-12,-98 32-1,132-33 19,1 1-1,0 1 1,0 2-1,1 0 1,1 2-1,-25 19 1,19-10 4,0 1 1,2 1-1,-40 48 1,58-60-4,-1-1 1,2 1-1,0 1 1,1-1 0,0 1-1,1 0 1,1 1 0,0 0-1,2 0 1,-1 0 0,0 18-1,3-2 2,1 0-1,2 0 0,1-1 0,1 1 0,2-1 1,1 0-1,2 0 0,13 32 0,-21-60 1,79 188 19,-68-169-19,1 0 1,0 0 0,2-1 0,1-1 0,36 36 0,-34-40 3,1-1 1,1 0 0,0-2 0,32 17 0,-5-7 11,0-2 1,76 24-1,-57-29-3,132 16 0,53-21 19,-24-19-1,-76-5-28,328-44 21,-239 24-28,-119 17 12,25-5 29,-67 9-30,32-6 3,106-38 10,-162 39-14,0-2 1,70-36-1,-95 40 27,-1-2-1,0 0 1,-1-3 0,-2 0-1,0-1 1,-1-2-1,-1 0 1,28-37 0,-36 40 57,-1-2 0,-2 1 1,13-27-1,-21 36 9,0-1-1,0 1 0,-1-1 0,-1 0 0,0 0 1,-1 0-1,1-25 0,-3 29-53,0-1 0,-1 1 0,0-1 1,-1 1-1,0 0 0,-1 0 0,0 0 0,0 0 0,0 0 0,-1 1 0,-1-1 0,0 1 0,0 0 0,-11-13 1,-6-3 38,-2 1 0,0 1 0,-1 1 0,-1 2 0,-1 0 0,-58-29 1,-63-21 200,-83-11 46,172 61-301,-68-17 22,-267-29 31,255 56-57,11 1-40,80 4 20,-4-1 1,-53-12 1,-35-5-22,53 9 5,-89-3-29,63 8 95,-120-6-124,1 15 33,203-1 69,-49 7-1,48-3-59,-46 8-13,50-6-13,-1 1 0,1 2 0,-41 17 0,35-10-1003,-1 1 0,-36 26 1,55-33 428,-30 24-5590,29-22 2661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3272 836,'0'0'4864,"-2"0"-4614,1 0-157,0 0 1,-1-1-1,1 1 1,0-1-1,0 1 0,0-1 1,0 0-1,0 1 1,0-1-1,0 0 1,0 0-1,0 0 0,0 0 1,0 1-1,0-1 1,1-1-1,-1 1 1,0 0-1,1 0 0,-1 0 1,1 0-1,-1-2 1,0 2 35,0-3-60,1 1-1,-1 0 1,1-1-1,0 1 1,0-1-1,0-3 1,0 7-73,2-12 50,-1 1-1,2 0 1,-1 0 0,1 0-1,1 0 1,0 0 0,9-16-1,5-4 3,23-29 0,-27 40-21,-13 18-26,130-171 136,-34 59 175,103-79-42,-149 146-233,66-55 28,253-202 58,-193 167-94,-21 22 1,176-121 26,-280 203-51,240-144 8,657-254 25,-797 366-34,115-44 4,-79 39-21,252-87 4,-264 99 10,79-23-12,-21 9 5,248-65-34,-456 131 39,433-85 2,-40 36-19,-282 43 14,337-16 14,-181 27-20,125 7 26,-65 20 2,-170-5-11,59 9-15,28 1 27,-110-16-3,69 5 9,-73-7-13,75 21 10,-86-10-13,425 77 10,-451-77-8,572 147 50,-400-82 1,53 27 477,-257-82-420,-26-10-36,24 12 83,101 59 0,-149-75-122,2 3 21,47 37 0,-25-15 89,-15-12 49,-1 3-1,48 50 0,66 93 365,44 61 364,-149-175-657,0 0 267,58 90 1,44 113 1148,-145-247-1504,12 21 381,-2 1 0,29 80 1,-17-33-33,-4-13-71,-1-4-194,14 61-44,-20-78-61,-21-54-33,-1-1-25,0-1-84,1 1 1,-1-1-1,0 1 1,1-1-1,-1 1 1,0-1 0,0 1-1,0-1 1,0 1-1,0-1 1,1 1-1,-1-1 1,0 1-1,0-1 1,0 1 0,0-1-1,0 1 1,-1-1-1,1 1 1,0 0-1,0-1 1,0 1-1,-1 0 1,-8 5-11,7-4 44,-4-4-45,-88-49 200,43 21 52,30 17-80,1-2 0,0 0-1,1-1 1,-25-28 0,-109-138 1515,152 180-1651,-16-25 407,89 106-421,130 110 0,-192-180-33,5 3-3,20 23-1,-30-29 1,24 31 19,-28-35-11,3 6-5,-4-7 2,0 0-1,1-1 0,-1 1 0,0 0 0,1 0 0,-1-1 0,0 1 1,1 0-1,-1 0 0,1-1 0,-1 1 0,1 0 0,-1-1 0,1 1 0,0-1 1,0 2-1,0-1 8,4 5 1,-4-4 3,13 15 189,-13-17-194,0 0-1,0 1 0,0-1 1,0 0-1,0-1 1,0 1-1,0 0 0,0 0 1,0 0-1,0 0 0,0-1 1,0 1-1,0 0 0,0-1 1,0 1-1,-1-1 1,1 1-1,0-1 0,0 0 1,0 1-1,-1-1 0,1 0 1,0 1-1,-1-1 0,1 0 1,0 0-1,-1 0 0,1 0 1,-1 0-1,22-35 23,-21 34-25,14-25-4,14-22 16,-3-1-1,29-78 0,-50 116-18,7-22-1,-5-1-12,0 8 20,-5 24-3,-1 0 6,0 0-4,7-41-95,-7 41 65,-6 8-376,-12 14-671,0-2 1,-2 0-1,-36 25 1,45-36 234,-36 24-8300,31-18 3956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1780,'-20'-23'9063,"21"29"-8584,2 27 572,9 34-1,-3-19-424,0 2 17,-4-31-458,-2 0 0,3 32 0,-11-22-2021,5-28 1075,-1 6-1243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9 284 1044,'-2'-13'2332,"0"7"-1854,1-1 0,-1 1 0,2 0 0,-1-1 1,1 1-1,-1-1 0,2 1 0,-1-1 0,1 1 0,0 0 0,0-1 0,1 1 0,0 0 0,4-10 0,0 2-49,2 0-1,-1 1 1,2 0-1,-1 0 1,2 1-1,0 0 1,11-10-1,-11 13-138,1 1-1,-1 1 0,1 0 0,24-12 0,-33 19-193,-1-1-82,0 1-1,0-1 0,0 1 1,0 0-1,0 0 0,0 0 1,0 0-1,0 0 0,0 0 1,0 0-1,1 0 0,-1 0 1,0 0-1,0 1 0,0-1 1,0 0-1,0 1 0,0-1 0,0 1 1,0-1-1,0 1 0,0-1 1,0 1-1,-1 0 0,1-1 1,0 1-1,0 0 0,0 0 1,-1 0-1,1 0 0,-1-1 1,1 1-1,0 0 0,-1 0 1,0 0-1,1 0 0,-1 0 1,1 1-1,-1-1 0,0 0 0,0 0 1,0 2-1,-1 12 19,-1 0-1,-1 0 1,0 0-1,-1 0 1,-1-1-1,-10 23 0,-5 17 74,19-50-94,0-1-1,0 0 1,1 1 0,-1-1-1,1 1 1,0-1 0,0 0-1,0 1 1,0-1 0,1 1-1,-1-1 1,1 0 0,0 1-1,0-1 1,3 6 0,0-2 22,-1-1 1,2 1-1,-1-1 1,1 0-1,0 0 1,8 7-1,43 35 130,-36-32-87,-1 1 1,24 26 0,-42-42-71,0 0 0,-1 0 0,1 0 0,0 0 0,0 0 0,0 0 0,-1 1 0,1-1 0,-1 0-1,1 0 1,-1 1 0,1-1 0,-1 0 0,0 0 0,1 1 0,-1-1 0,0 0 0,0 1 0,0-1 0,0 0 0,0 1 0,0-1 0,-1 0 0,1 1 0,0-1 0,-1 0 0,1 1 0,-1-1 0,1 0 0,-1 0 0,0 0 0,1 1-1,-1-1 1,0 0 0,0 0 0,0 0 0,0 0 0,0 0 0,-2 1 0,-4 3 1,-1 0 0,1-1 0,-1 0 0,0 0 1,-8 2-1,4-1 7,2-1-33,0-1-1,0 0 0,-1 0 1,1-1-1,-1 0 1,1-1-1,-13 0 0,15-1-162,1 0-1,0-1 0,0 0 0,-1 0 0,1-1 0,0 1 0,0-2 0,0 1 0,1-1 1,-1 0-1,-8-5 0,13 7-24,0-1 1,0 1 0,0-1-1,0 0 1,0 0 0,0 0-1,1 0 1,-1 0 0,-1-3-1,-2-9-5558,1 0 2425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1800,'0'-1'84,"0"1"1,0 0-1,0 0 0,0 0 1,0 0-1,0 0 0,0-1 0,0 1 1,0 0-1,0 0 0,0 0 0,0 0 1,0 0-1,1-1 0,-1 1 1,0 0-1,0 0 0,0 0 0,0 0 1,0 0-1,0 0 0,0-1 0,0 1 1,1 0-1,-1 0 0,0 0 1,0 0-1,0 0 0,0 0 0,0 0 1,0 0-1,1 0 0,-1 0 1,0 0-1,0 0 0,0 0 0,0 0 1,0 0-1,1 0 0,-1 0 0,0 0 1,0 0-1,0 0 0,0 0 1,1 0-1,-1 0 0,0 0 0,0 0 1,0 0-1,0 0 0,0 0 0,0 0 1,1 0-1,7 11 1372,6 19-890,-14-29-316,47 142 2073,-24-62-1511,1 16 378,1 3-4738,-23-89-2292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36 940,'0'0'6203,"-1"5"-5547,0 5-195,0 0 0,0 0 0,1 0 0,0 0 0,1 0 0,2 14 0,-2-19-266,0 0 0,0 0-1,0 0 1,1 0 0,-1 0 0,1-1-1,1 1 1,-1-1 0,1 1 0,-1-1-1,1 0 1,1 0 0,-1 0-1,0-1 1,8 7 0,-9-9-121,0 0 1,0 1-1,0-1 1,0 0-1,0 0 1,0 0-1,0-1 1,1 1-1,-1-1 1,0 1-1,1-1 1,-1 0-1,0 1 1,1-1-1,-1-1 1,1 1-1,-1 0 1,0 0-1,1-1 1,-1 1-1,0-1 1,0 0-1,1 0 1,-1 0-1,0 0 1,0 0-1,3-3 1,-2 2-1,-1 0 0,1 0 0,-1-1 0,0 1 0,1-1 0,-1 0 0,0 1 0,-1-1 0,1 0 0,0 0 1,-1-1-1,0 1 0,0 0 0,0 0 0,0-1 0,0 1 0,0-6 0,-1 5-33,0 0 0,0 0 0,-1 0 0,1 0 0,-1 0 0,0 0 1,0 1-1,0-1 0,0 0 0,-1 1 0,0-1 0,0 1 0,0-1 0,0 1 0,0 0 0,0 0 0,-4-4 0,-4-2-444,0 1 0,0 0-1,-20-12 1,-12-10-8139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4579 1548,'0'0'671,"-1"2"-81,1-2-438,-1 1 0,1-1-1,-1 1 1,1 0 0,0 0 0,-1-1 0,1 1-1,0 0 1,-1 0 0,1-1 0,0 1 0,0 0-1,0 0 1,0 0 0,0-1 0,0 1 0,0 0 0,0 0-1,0 0 1,0-1 0,0 1 0,1 0 0,-1 0-1,0-1 1,0 1 0,1 1 0,1 0-45,-1 0 1,1-1 0,-1 1-1,1 0 1,0-1-1,-1 1 1,1-1-1,0 0 1,3 2-1,2 1-33,1 0-1,-1-1 0,1-1 1,15 5-1,9-3 44,-1-1 0,1-1 0,0-2 0,-1-1 0,1-1 0,0-2 0,35-9 0,-2-4-3,0-3 1,82-36 0,-22-5 8,176-114 0,-118 55-84,14-10-15,52-38 6,-164 108-23,364-289 9,-192 92 278,-230 229-248,86-104 180,-96 112-190,82-110 312,-83 108-271,13-20 200,-2-1-1,32-68 1,28-97 513,-42 95-478,-23 54-25,-3-1 0,13-77 0,-16 62-45,18-91 87,-28 120-248,3-77 0,-2-19 7,-2 64-55,-5 17 67,-14-110 1,7 113-34,-11-59 74,4 43-91,-16-88 112,10 61 23,-10-19 396,27 105-489,-1 1 1,-6-17-1,-1-4 58,-33-82 374,25 69-198,-18-36 18,9 22-135,22 47-184,-1-1 14,0 0-1,-14-23 1,18 35-32,1-2 8,-1 0 0,0 0 0,0 0 0,-7-9 0,6 9-10,3 5-19,0-2 8,-16-26 33,16 27-29,0 0 4,-6-8-4,2 2-22,4 6-303,-1 0 0,1 0 1,-1 0-1,1 0 0,-1 0 0,1 0 0,-4-2 0,4 4 448,-1-2-1041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0 852,'0'0'6245,"0"8"-5685,0 16-101,2 0 1,0 0-1,9 33 1,25 80 704,-23-90-818,3 11 246,25 58-1,-40-113-552,8 17 461,16 29 1,-23-47-256,-2-1-203,0-1 0,0 0 0,0 0 0,0 1 0,0-1 1,0 0-1,0 1 0,0-1 0,0 0 0,0 0 0,0 1 0,0-1 1,0 0-1,0 0 0,0 1 0,0-1 0,1 0 0,-1 0 1,0 1-1,0-1 0,0 0 0,0 0 0,1 0 0,-1 1 1,0-1-1,0 0 0,0 0 0,1 0 0,-1 0 0,0 0 0,0 1 1,1-1-1,-1 0 0,0 0 0,1 0 0,-1 0 0,0 0 1,0 0-1,1 0 0,-1 0 0,0 0 0,0 0 0,1 0 1,-1 0-1,0 0 0,1 0 0,-1 0 0,0 0 0,0 0 1,1-1-1,-1 1 0,0 0 0,0 0 0,1 0 0,-1 0 0,0 0 1,0-1-1,0 1 0,1 0 0,-1-1 0,17-13 1149,-12 10-1088,0 0 0,0 0 0,0 0 1,0 1-1,0 0 0,1 0 0,0 0 0,-1 1 0,1-1 0,0 2 1,0-1-1,1 1 0,8-2 0,0 1-31,0 1-1,-1 0 0,1 1 1,26 4-1,-37-4-51,0 1-1,-1 0 0,1 0 0,0 0 1,0 1-1,-1-1 0,1 1 0,-1 0 1,1 0-1,-1 0 0,0 0 0,0 1 1,4 3-1,-6-4 9,-1 0-21,0 0 0,0 1 0,0-1 0,-1 0-1,1 1 1,-1-1 0,0 0 0,0 0 0,0 0 0,0 1-1,0-1 1,0 0 0,0 0 0,-1 0 0,1-1-1,-4 4 1,2-2-3,-1 1 0,0-2 0,0 1-1,0 0 1,-1-1 0,1 0 0,-9 3 0,-1-1-63,0 0 1,0-1 0,-1-1-1,-22 1 1,28-2-249,0-1 0,0 0-1,1-1 1,-1 0 0,0-1-1,1 0 1,-1 0 0,1 0-1,-15-8 1,22 9 18,-1 1-1,1-1 1,1 0 0,-1 0-1,0 0 1,0 1 0,0-1-1,0 0 1,1 0 0,-1-1-1,0 1 1,0-2 0,0 2-79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 1268,'1'0'240,"0"-1"0,0 1 1,-1 0-1,1-1 0,-1 1 0,1-1 0,0 1 0,-1-1 1,1 1-1,-1-1 0,1 0 0,-1 1 0,1-1 0,-1 0 1,0 1-1,1-1 0,-1 0 0,0 0 0,1 1 0,-1-1 1,0 0-1,0 0 0,0-1 0,0 2-66,-1 0 0,0-1 0,0 1 0,1 0 0,-1 0 0,0 0 0,0-1 0,1 1 0,-1 0 0,0 0 0,0 0 0,0 0 0,1 0 0,-1 0 0,0 1 0,0-1 0,1 0 0,-2 1 0,-6 0 243,1 1 1,-1 1 0,1 0-1,-10 4 1,14-5-333,-1 0 1,1 0 0,0 1-1,0-1 1,1 1 0,-1-1-1,0 1 1,1 0 0,0 0-1,0 0 1,0 0 0,0 1-1,0-1 1,0 0 0,1 1-1,-2 3 1,3 0 15,-1 0 0,1 0 0,0 0-1,0 0 1,1 0 0,3 14 0,0-10-17,0-1-1,1 1 1,0-1 0,1 0 0,0-1-1,15 18 1,51 46 288,-38-41-218,-30-28-139,4 4 48,1 1-1,12 17 1,-21-26-59,0 1 1,1 0-1,-1 0 0,0-1 1,0 1-1,1 0 1,-1 0-1,0-1 0,0 1 1,0 0-1,0 0 1,0-1-1,0 1 1,0 0-1,0 0 0,-1-1 1,1 1-1,0 0 1,0 0-1,-1-1 0,1 1 1,0 0-1,-1-1 1,1 1-1,-1 0 0,1-1 1,-1 2-1,-1 0 4,0 0 0,-1 1-1,1-1 1,-1 0 0,1 0-1,-5 2 1,-2 1-138,-1-1-1,1 0 1,-1 0-1,0-1 1,0-1-1,-11 2 1,18-4-292,0-1-733,-12-3 410,15 4 660,0 0 0,-1 0 0,1 0 0,-1-1 1,1 1-1,0 0 0,-1 0 0,1-1 0,-1 1 0,1 0 0,0 0 0,-1-1 0,1 1 0,0 0 0,0-1 0,-1 1 0,1 0 0,0-1 0,0 1 0,0-1 1,-1 1-1,1 0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1680,'-1'-51'11353,"3"62"-10975,27 158 1267,-11-95-1109,2-1 0,40 96 0,-55-154-645,-5-12-562,0-1 0,1 1 0,-1 0 1,0-1-1,0 1 0,0 0 0,-1 0 0,0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27 256 1856,'-2'-1'367,"0"0"0,0 0 0,0 0 0,0 0 0,0 0 0,0 0-1,0-1 1,1 1 0,-1-1 0,1 1 0,-1-1 0,1 0 0,-2-1 0,2 1 915,3-3-933,-1 1-294,0 1 14,1-1 0,-1 0 0,1 1 0,0-1 0,0 1 0,0 0-1,0-1 1,0 1 0,1 0 0,4-4 0,47-35 825,2 2-1,98-52 1,-131 84-330,-23 8-546,1-1 1,0 1-1,-1 0 0,1 0 1,0 0-1,0 0 1,-1 0-1,1 0 0,0 0 1,-1 0-1,1 0 0,0 0 1,0 1-1,-1-1 0,1 0 1,0 0-1,-1 1 1,1-1-1,-1 0 0,1 1 1,0-1-1,-1 1 0,1-1 1,-1 0-1,1 1 0,-1-1 1,1 1-1,-1 0 0,1-1 1,-1 1-1,0-1 1,1 2-1,18 53 418,-9-20-168,31 63 0,-36-88-239,0-1 0,1 0 0,0 0 0,0-1 0,1 0 0,0 0 1,0 0-1,1-1 0,0 0 0,0 0 0,13 6 0,-17-10-9,1-1-1,-1 0 1,1 0-1,0 0 1,0-1-1,0 0 1,0 0-1,0 0 1,0 0-1,0-1 1,0 0-1,0 0 1,0 0 0,10-2-1,-14 1-4,1 1 0,-1-1-1,0 0 1,1 1 0,-1-1 0,0 0 0,1 0 0,-1 0-1,0 0 1,0 0 0,0 0 0,0 0 0,0 0-1,0 0 1,0-1 0,0 1 0,-1 0 0,1-1-1,0 1 1,-1 0 0,1-1 0,-1 1 0,1-1-1,-1 1 1,0-1 0,1 1 0,-1-4 0,1-1 21,-1 1-26,0-1 0,0 1-1,0-1 1,-1 1 0,1-1-1,-1 1 1,-1 0 0,1-1-1,-1 1 1,-4-10-1,1 6-169,0 1-1,-1 0 0,1 0 0,-2 0 0,1 1 1,-1 0-1,0 0 0,0 1 0,-1-1 0,0 2 1,0-1-1,-1 1 0,1 0 0,-1 1 0,0 0 1,-13-4-1,-7-1-1554,10 3-2413,10 2 1013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34 107 1252,'-3'-1'1027,"0"-1"0,1 0 0,-1 0 1,0 0-1,1 0 0,-1-1 0,1 1 0,0-1 0,-3-3 0,0-5-317,4 8 306,5 1-742,-1 0-175,-2 1-62,1 0 1,-1 0-1,1 0 1,-1 1-1,1-1 1,-1 0-1,1 1 1,0-1-1,-1 1 1,1-1-1,0 1 1,-1 0 0,1 0-1,0-1 1,0 1-1,-1 1 1,4-1-1,17 4 136,0 1-1,0 1 0,-1 0 0,0 2 0,0 1 1,24 13-1,-12-3-26,-1 1 0,-1 2 0,32 27 0,-57-44-114,1 1-1,-1 0 1,0 0 0,0 1 0,-1 0-1,1 0 1,-2 0 0,1 0 0,-1 1-1,0 0 1,-1 0 0,1 0 0,3 17 0,-7-23-22,0 1 1,0 0 0,0-1 0,0 1 0,-1 0-1,1-1 1,-1 1 0,0-1 0,0 1 0,0-1-1,0 1 1,0-1 0,0 1 0,-1-1 0,1 0-1,-1 0 1,1 0 0,-1 0 0,-3 3 0,3-3-2,-1 1 1,0-1-1,0 0 1,0 0-1,0 0 1,0 0 0,-1 0-1,1-1 1,0 1-1,-1-1 1,0 0-1,1 0 1,-7 0 0,-16 1 6,20-4-11,2-1 0,-1 2-10,1-1 0,0 0 0,0 0 0,1 0 0,-1-1 0,0 1 0,1-1 1,-1 0-1,1 0 0,0 0 0,0 0 0,0-1 0,1 1 0,-1-1 0,1 0 1,0 0-1,-1 0 0,2 0 0,-1 0 0,-1-5 0,-1-3-86,1-1 0,0 1 0,1-1 0,1 0 0,-1-20 0,3 21-197,0 0 0,0 0 0,2 1 0,-1-1 0,1 1 0,1 0 0,0-1 0,1 2 0,0-1 0,0 0 0,1 1 0,1 0 0,0 1 0,0-1 0,14-12 0,-12 14-631,1 0-1,0 1 1,1 0 0,-1 1-1,1 0 1,15-6 0,-11 5-1357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 1092,'42'-17'2760,"-39"16"-2272,-3 1-369,0 0-1,0-1 0,0 1 0,-1 0 0,1 0 1,0 0-1,0 0 0,0-1 0,0 1 0,0 0 1,0 0-1,-1 0 0,1 0 0,0 0 0,0-1 1,0 1-1,0 0 0,-1 0 0,1 0 0,0 0 0,0 0 1,0 0-1,-1 0 0,1 0 0,0 0 0,0 0 1,0 0-1,-1 0 0,1 0 0,0 0 0,0 0 1,0 0-1,-1 0 0,1 0 0,0 0 0,0 0 1,0 0-1,-1 0 0,1 0 0,0 0 0,0 1 1,-1-1-1,-16 7 808,13-4-922,0-1 0,0 1 0,1-1 0,-1 1 0,1 0 0,-1 1-1,1-1 1,-3 4 0,-8 16 284,1 1 0,1 0 0,-12 32 0,20-42-184,0 0-1,0 1 1,1 0-1,1-1 1,1 1-1,0 0 0,2 24 1,-1-32-59,1 1-1,0-1 1,1 1 0,0-1-1,0 0 1,1 0 0,0 1 0,0-2-1,0 1 1,1 0 0,9 11 0,-11-15-17,1 0 0,0-1 0,-1 1 1,1-1-1,0 0 0,1 0 1,-1 0-1,4 2 0,-6-4-22,1 1 30,2-1 10,-3 0-41,-1 0 0,1 0 0,0 0 0,0 0 0,-1 0 0,1 0 0,0 0 0,0 0 0,0 0 0,-1-1 0,1 1-1,0 0 1,-1 0 0,2-1 0,2-3 7,-1 0 0,0 0 0,0 0 0,0 0 0,0 0 0,-1-1 0,1 1 1,-1-1-1,0 0 0,1-5 0,2-10 35,4-26 1,-2 9 3,2-12 15,-5 24 107,9-30 0,-12 53 176,2 6-324,6 12-19,2 3 29,0-1 1,23 27-1,-29-40-29,0 0 0,0 0 0,1 0 0,-1 0 0,1-1 0,0 0 0,1 0 0,-1-1 0,1 0 0,-1 0-1,1 0 1,8 1 0,-6-2-74,1-1-1,0 0 0,0 0 1,0-1-1,0 0 0,0-1 1,0 0-1,0-1 0,-1 0 1,1 0-1,0-1 0,-1 0 0,0-1 1,14-7-1,-14 6 23,0-1-1,0 1 1,-1-2 0,0 1 0,0-1-1,0 0 1,-1-1 0,0 1-1,-1-1 1,0-1 0,0 1-1,-1-1 1,0 0 0,5-14 0,-3 6 116,-7 16-54,0 0 0,1-1-1,-1 1 1,0 0 0,1 0-1,-1 0 1,0 0-1,0 0 1,0 0 0,0 0-1,0 0 1,0 0 0,0-1-1,-1 1 1,1 0-1,0 0 1,0 0 0,-1 0-1,0-2 1,-10-5 24,11 8-37,-1 0 1,1-1-1,-1 1 1,0 0-1,1-1 1,-1 1-1,0 0 1,0 0-1,1 0 0,-1 0 1,0 0-1,1 0 1,-1 0-1,0 0 1,0 0-1,1 0 1,-1 0-1,0 0 1,1 0-1,-1 1 1,0-1-1,-1 1 0,2-1 3,-6 1 4,0 0 0,1 1 0,-1-1 0,0 1 0,1 1 0,-1-1 0,1 1 0,0 0 0,0 0 0,-7 5 0,0 3 21,-1 0-1,-13 17 1,17-18-22,1 0 1,0 1 0,1 0 0,1 0-1,-1 0 1,2 1 0,0 0 0,-7 22 0,12-34-9,-1 15 35,2-8-19,5 16 4,1-16-3,-4-5-8,1 0 3,2 0 0,-3-1-11,-1-1 1,0 0-1,1 1 1,-1-1-1,0 0 1,1 0-1,-1-1 1,0 1-1,0 0 1,1-1-1,-1 1 0,0-1 1,0 0-1,0 0 1,1 0-1,-1 0 1,0 0-1,0 0 1,-1-1-1,1 1 1,0-1-1,0 1 1,-1-1-1,1 1 1,-1-1-1,3-3 0,4-6 5,-1 1-1,-1-1 0,9-18 0,-10 16-16,18-37 146,-22 48-138,-1 1 5,0 1 0,0 0 1,0 0-1,1-1 0,-1 1 1,0 0-1,0-1 1,0 1-1,1 0 0,-1 0 1,0 0-1,0-1 0,1 1 1,-1 0-1,0 0 0,0 0 1,1 0-1,-1-1 1,0 1-1,1 0 0,-1 0 1,0 0-1,0 0 0,1 0 1,-1 0-1,0 0 0,1 0 1,-1 0-1,0 0 1,1 0-1,-1 0 0,0 0 1,1 0-1,-1 0 0,0 0 1,1 0-1,-1 1 0,0-1 1,0 0-1,1 0 1,-1 0-1,1 1 0,8 9 37,-1 1 0,1 0 0,12 24-1,18 46 42,-27-57-61,26 53 50,37 86 104,-68-146-167,2 6 18,11 42-1,-19-63-23,-1 1-1,1 0 0,-1 0 1,0-1-1,0 1 0,0 0 0,0 0 1,0 0-1,0-1 0,-2 5 1,1-5-2,1 0 0,-1-1 0,0 1 0,0 0 0,0-1 0,0 1 0,0-1 0,-1 0 0,-1 2 0,2-1-2,-1-1-8,-1 1 0,1 0 0,-1-1 0,0 1-1,1-1 1,-1 0 0,0 0 0,0 0 0,0 0 0,1 0 0,-1-1 0,0 0 0,0 1 0,0-1-1,0 0 1,-4 0 0,-5-1-22,0-1 0,-16-3-1,21 4 53,1-1 0,0 0 0,0 0 0,0 0 0,0-1 0,1 0 0,-1 0 0,1 0-1,0-1 1,-8-6 0,10 6 10,-1 1 0,1-1 0,0 1 0,1-1 0,-1 0 0,1-1 0,-1 1 0,1 0 0,1 0 0,-1-1 0,0 1 0,1-1 0,0 0 0,-1-7 0,2-1 0,0 0 1,1 0-1,0 0 0,1 0 1,0 0-1,1 0 1,0 0-1,1 1 0,1 0 1,0 0-1,1 0 0,0 0 1,8-11-1,14-17-1126,1 1 1,40-41-1,-40 48-1206,-18 19-785,-3 0 32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137 127 980,'10'8'2764,"-8"-8"-2581,1 1 0,0-1-1,0 1 1,0-1 0,-1 0-1,1 0 1,0 0 0,0 0-1,0-1 1,0 1 0,-1-1 0,1 1-1,0-1 1,0 0 0,-1 0-1,1 0 1,-1-1 0,1 1-1,-1-1 1,1 1 0,-1-1-1,0 0 1,0 0 0,0 0-1,0 0 1,0 0 0,0 0-1,-1-1 1,1 1 0,-1-1 0,1 1-1,-1-1 1,2-4 0,-3 6-143,5-27 1010,-4 26-988,-1 0 1,0 0-1,0 1 1,0-1 0,0 0-1,-1 0 1,1 1-1,0-1 1,-1 0-1,1 1 1,-1-1 0,0 0-1,1 1 1,-1-1-1,0 1 1,0-1-1,0 1 1,-2-3-1,-3 0 4,0 1-1,0-1 1,0 1-1,0 1 0,-1-1 1,1 1-1,-1 0 0,1 1 1,-1 0-1,0 0 0,1 0 1,-1 0-1,0 1 0,0 1 1,1-1-1,-1 1 0,-9 2 1,10-2-31,0 1 1,-1 0-1,1 0 1,0 0-1,0 1 1,0 0-1,1 0 1,-9 6-1,11-7-10,0 1 0,1-1-1,-1 1 1,0 0 0,1 0 0,0 0-1,-1 0 1,1 1 0,0-1 0,1 0-1,-1 1 1,1-1 0,-1 1 0,0 6-1,1-8-12,1 0-1,0 0 1,0 0-1,0 0 1,0-1 0,0 1-1,0 0 1,0 0-1,1 0 1,-1 0-1,1-1 1,0 4-1,1 2 17,1 0-5,-1 1 0,1-1 0,0 0 0,1 0 0,-1 0 0,1 0 0,1 0 0,-1-1 0,1 0 0,0 0 0,1 0 1,-1 0-1,1-1 0,0 0 0,1 0 0,-1-1 0,9 4 0,5 3 25,1-1 1,0-1-1,1-1 1,32 8-1,-33-11 22,0 0 1,42 2-1,-56-7-135,1 0 0,-1 0 0,1-1 0,-1 1 0,0-1 0,1-1 1,-1 0-1,0 0 0,0 0 0,0-1 0,12-6 0,-10 4-595,-8 4 526,0 1-1,0-1 1,0 1-1,0-1 1,-1 1-1,1-1 1,0 0-1,0 1 1,-1-1-1,1 0 1,0 0-1,-1 1 1,2-3-1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26 555 1128,'1'9'8953,"15"-21"-8872,-16 11-75,1 1-1,-1 0 1,1-1-1,-1 1 0,1-1 1,-1 1-1,1-1 1,-1 1-1,1-1 1,-1 1-1,0-1 1,1 0-1,-1 1 0,0-1 1,0 0-1,1 1 1,-1-1-1,0 0 1,0 1-1,0-1 1,0 0-1,0 1 0,0-1 1,0-1-1,0 0 17,8-31 64,-2 1-1,-2-2 1,-1 1-1,-1-41 0,-21-131 264,18 198-319,-20-107 1213,20 112-1001,-2 6-194,0-1-34,0 1 1,1 1-1,-1-1 0,1 0 1,0 1-1,0-1 0,0 1 1,1-1-1,0 1 0,-1 0 1,2 0-1,-2 5 0,0 15 44,2 29-1,0-37-31,0 9 4,1-1 1,1 1-1,1 0 0,1-1 1,2 0-1,0 0 1,2-1-1,0 1 0,2-2 1,1 1-1,23 37 1,-24-45-485,1-1 1,0 0 0,1-1 0,0-1 0,28 24 0,-38-36 12,2 2 83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 1148,'0'0'856,"0"-18"2544,-4 3-3736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26 155 1536,'1'-10'2896,"2"-4"1480,-2 9-4121,-1 5-224,0 0 1,0 0-1,0 0 1,0 0 0,0 0-1,0 0 1,0 0-1,0 0 1,0 0-1,0 0 1,0 0 0,0 0-1,0 0 1,0 0-1,0 1 1,0-1 0,0 0-1,1 0 1,-1 0-1,0 0 1,0 0-1,0 0 1,0 0 0,0 0-1,0 0 1,0 0-1,0 0 1,0 0 0,0 0-1,0 0 1,0 0-1,1 0 1,21 87 618,27 91-114,42 54 18,-72-197-258,-14-26 3164,-75-231-2657,29 103-622,5-11 22,32 108-120,0-1 1,2 1-1,0-42 1,2 61-81,0 0 1,1 0 0,-1 0 0,1 0 0,-1 0 0,1 0 0,0 0-1,0 0 1,0 1 0,1-1 0,-1 0 0,1 1 0,-1-1 0,1 1-1,0-1 1,0 1 0,0 0 0,0 0 0,0 0 0,1 0 0,-1 0 0,1 0-1,2-1 1,-3 2-1,1 1-1,-1-1 0,1 0 1,-1 1-1,1-1 1,-1 1-1,1 0 1,-1 0-1,1 0 0,-1 0 1,1 1-1,-1-1 1,1 0-1,-1 1 0,5 1 1,-5-1 0,-1 1 0,1-1 0,0 0 0,0 0-1,-1 1 1,1-1 0,-1 1 0,1 0 0,-1-1 0,0 1 0,0 0 0,0 0 0,0 0 0,2 3 0,-1 1 1,-1 0 0,1 0 1,-1 1-1,0-1 0,-1 0 0,1 0 1,-1 1-1,0-1 0,-3 12 1,-1 2-61,-1-1 1,-1 0 0,-15 31-1,-33 53-1150,16-32-718,5-19-4681,26-40 3242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NULL"/><Relationship Id="rId18" Type="http://schemas.openxmlformats.org/officeDocument/2006/relationships/customXml" Target="../ink/ink78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75.xml"/><Relationship Id="rId17" Type="http://schemas.openxmlformats.org/officeDocument/2006/relationships/image" Target="NUL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74.xml"/><Relationship Id="rId19" Type="http://schemas.openxmlformats.org/officeDocument/2006/relationships/image" Target="NULL"/><Relationship Id="rId4" Type="http://schemas.openxmlformats.org/officeDocument/2006/relationships/customXml" Target="../ink/ink71.xml"/><Relationship Id="rId9" Type="http://schemas.openxmlformats.org/officeDocument/2006/relationships/image" Target="NULL"/><Relationship Id="rId14" Type="http://schemas.openxmlformats.org/officeDocument/2006/relationships/customXml" Target="../ink/ink76.xml"/><Relationship Id="rId22" Type="http://schemas.openxmlformats.org/officeDocument/2006/relationships/customXml" Target="../ink/ink8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.png"/><Relationship Id="rId299" Type="http://schemas.openxmlformats.org/officeDocument/2006/relationships/image" Target="../media/image218.png"/><Relationship Id="rId303" Type="http://schemas.openxmlformats.org/officeDocument/2006/relationships/image" Target="../media/image220.png"/><Relationship Id="rId21" Type="http://schemas.openxmlformats.org/officeDocument/2006/relationships/image" Target="../media/image79.png"/><Relationship Id="rId42" Type="http://schemas.openxmlformats.org/officeDocument/2006/relationships/customXml" Target="../ink/ink101.xml"/><Relationship Id="rId63" Type="http://schemas.openxmlformats.org/officeDocument/2006/relationships/image" Target="../media/image100.png"/><Relationship Id="rId84" Type="http://schemas.openxmlformats.org/officeDocument/2006/relationships/customXml" Target="../ink/ink122.xml"/><Relationship Id="rId138" Type="http://schemas.openxmlformats.org/officeDocument/2006/relationships/customXml" Target="../ink/ink149.xml"/><Relationship Id="rId159" Type="http://schemas.openxmlformats.org/officeDocument/2006/relationships/image" Target="../media/image148.png"/><Relationship Id="rId170" Type="http://schemas.openxmlformats.org/officeDocument/2006/relationships/customXml" Target="../ink/ink165.xml"/><Relationship Id="rId191" Type="http://schemas.openxmlformats.org/officeDocument/2006/relationships/image" Target="../media/image164.png"/><Relationship Id="rId205" Type="http://schemas.openxmlformats.org/officeDocument/2006/relationships/image" Target="../media/image171.png"/><Relationship Id="rId226" Type="http://schemas.openxmlformats.org/officeDocument/2006/relationships/customXml" Target="../ink/ink193.xml"/><Relationship Id="rId247" Type="http://schemas.openxmlformats.org/officeDocument/2006/relationships/image" Target="../media/image192.png"/><Relationship Id="rId107" Type="http://schemas.openxmlformats.org/officeDocument/2006/relationships/image" Target="../media/image122.png"/><Relationship Id="rId268" Type="http://schemas.openxmlformats.org/officeDocument/2006/relationships/customXml" Target="../ink/ink214.xml"/><Relationship Id="rId289" Type="http://schemas.openxmlformats.org/officeDocument/2006/relationships/image" Target="../media/image213.png"/><Relationship Id="rId11" Type="http://schemas.openxmlformats.org/officeDocument/2006/relationships/image" Target="../media/image74.png"/><Relationship Id="rId32" Type="http://schemas.openxmlformats.org/officeDocument/2006/relationships/customXml" Target="../ink/ink96.xml"/><Relationship Id="rId53" Type="http://schemas.openxmlformats.org/officeDocument/2006/relationships/image" Target="../media/image95.png"/><Relationship Id="rId74" Type="http://schemas.openxmlformats.org/officeDocument/2006/relationships/customXml" Target="../ink/ink117.xml"/><Relationship Id="rId128" Type="http://schemas.openxmlformats.org/officeDocument/2006/relationships/customXml" Target="../ink/ink144.xml"/><Relationship Id="rId149" Type="http://schemas.openxmlformats.org/officeDocument/2006/relationships/image" Target="../media/image143.png"/><Relationship Id="rId5" Type="http://schemas.openxmlformats.org/officeDocument/2006/relationships/image" Target="../media/image71.png"/><Relationship Id="rId95" Type="http://schemas.openxmlformats.org/officeDocument/2006/relationships/image" Target="../media/image116.png"/><Relationship Id="rId160" Type="http://schemas.openxmlformats.org/officeDocument/2006/relationships/customXml" Target="../ink/ink160.xml"/><Relationship Id="rId181" Type="http://schemas.openxmlformats.org/officeDocument/2006/relationships/image" Target="../media/image159.png"/><Relationship Id="rId216" Type="http://schemas.openxmlformats.org/officeDocument/2006/relationships/customXml" Target="../ink/ink188.xml"/><Relationship Id="rId237" Type="http://schemas.openxmlformats.org/officeDocument/2006/relationships/image" Target="../media/image187.png"/><Relationship Id="rId258" Type="http://schemas.openxmlformats.org/officeDocument/2006/relationships/customXml" Target="../ink/ink209.xml"/><Relationship Id="rId279" Type="http://schemas.openxmlformats.org/officeDocument/2006/relationships/image" Target="../media/image208.png"/><Relationship Id="rId22" Type="http://schemas.openxmlformats.org/officeDocument/2006/relationships/customXml" Target="../ink/ink91.xml"/><Relationship Id="rId43" Type="http://schemas.openxmlformats.org/officeDocument/2006/relationships/image" Target="../media/image90.png"/><Relationship Id="rId64" Type="http://schemas.openxmlformats.org/officeDocument/2006/relationships/customXml" Target="../ink/ink112.xml"/><Relationship Id="rId118" Type="http://schemas.openxmlformats.org/officeDocument/2006/relationships/customXml" Target="../ink/ink139.xml"/><Relationship Id="rId139" Type="http://schemas.openxmlformats.org/officeDocument/2006/relationships/image" Target="../media/image138.png"/><Relationship Id="rId290" Type="http://schemas.openxmlformats.org/officeDocument/2006/relationships/customXml" Target="../ink/ink225.xml"/><Relationship Id="rId304" Type="http://schemas.openxmlformats.org/officeDocument/2006/relationships/customXml" Target="../ink/ink232.xml"/><Relationship Id="rId85" Type="http://schemas.openxmlformats.org/officeDocument/2006/relationships/image" Target="../media/image111.png"/><Relationship Id="rId150" Type="http://schemas.openxmlformats.org/officeDocument/2006/relationships/customXml" Target="../ink/ink155.xml"/><Relationship Id="rId171" Type="http://schemas.openxmlformats.org/officeDocument/2006/relationships/image" Target="../media/image154.png"/><Relationship Id="rId192" Type="http://schemas.openxmlformats.org/officeDocument/2006/relationships/customXml" Target="../ink/ink176.xml"/><Relationship Id="rId206" Type="http://schemas.openxmlformats.org/officeDocument/2006/relationships/customXml" Target="../ink/ink183.xml"/><Relationship Id="rId227" Type="http://schemas.openxmlformats.org/officeDocument/2006/relationships/image" Target="../media/image182.png"/><Relationship Id="rId248" Type="http://schemas.openxmlformats.org/officeDocument/2006/relationships/customXml" Target="../ink/ink204.xml"/><Relationship Id="rId269" Type="http://schemas.openxmlformats.org/officeDocument/2006/relationships/image" Target="../media/image203.png"/><Relationship Id="rId12" Type="http://schemas.openxmlformats.org/officeDocument/2006/relationships/customXml" Target="../ink/ink86.xml"/><Relationship Id="rId33" Type="http://schemas.openxmlformats.org/officeDocument/2006/relationships/image" Target="../media/image85.png"/><Relationship Id="rId108" Type="http://schemas.openxmlformats.org/officeDocument/2006/relationships/customXml" Target="../ink/ink134.xml"/><Relationship Id="rId129" Type="http://schemas.openxmlformats.org/officeDocument/2006/relationships/image" Target="../media/image133.png"/><Relationship Id="rId280" Type="http://schemas.openxmlformats.org/officeDocument/2006/relationships/customXml" Target="../ink/ink220.xml"/><Relationship Id="rId54" Type="http://schemas.openxmlformats.org/officeDocument/2006/relationships/customXml" Target="../ink/ink107.xml"/><Relationship Id="rId75" Type="http://schemas.openxmlformats.org/officeDocument/2006/relationships/image" Target="../media/image106.png"/><Relationship Id="rId96" Type="http://schemas.openxmlformats.org/officeDocument/2006/relationships/customXml" Target="../ink/ink128.xml"/><Relationship Id="rId140" Type="http://schemas.openxmlformats.org/officeDocument/2006/relationships/customXml" Target="../ink/ink150.xml"/><Relationship Id="rId161" Type="http://schemas.openxmlformats.org/officeDocument/2006/relationships/image" Target="../media/image149.png"/><Relationship Id="rId182" Type="http://schemas.openxmlformats.org/officeDocument/2006/relationships/customXml" Target="../ink/ink171.xml"/><Relationship Id="rId217" Type="http://schemas.openxmlformats.org/officeDocument/2006/relationships/image" Target="../media/image177.png"/><Relationship Id="rId6" Type="http://schemas.openxmlformats.org/officeDocument/2006/relationships/customXml" Target="../ink/ink83.xml"/><Relationship Id="rId238" Type="http://schemas.openxmlformats.org/officeDocument/2006/relationships/customXml" Target="../ink/ink199.xml"/><Relationship Id="rId259" Type="http://schemas.openxmlformats.org/officeDocument/2006/relationships/image" Target="../media/image198.png"/><Relationship Id="rId23" Type="http://schemas.openxmlformats.org/officeDocument/2006/relationships/image" Target="../media/image80.png"/><Relationship Id="rId119" Type="http://schemas.openxmlformats.org/officeDocument/2006/relationships/image" Target="../media/image128.png"/><Relationship Id="rId270" Type="http://schemas.openxmlformats.org/officeDocument/2006/relationships/customXml" Target="../ink/ink215.xml"/><Relationship Id="rId291" Type="http://schemas.openxmlformats.org/officeDocument/2006/relationships/image" Target="../media/image214.png"/><Relationship Id="rId305" Type="http://schemas.openxmlformats.org/officeDocument/2006/relationships/image" Target="../media/image221.png"/><Relationship Id="rId44" Type="http://schemas.openxmlformats.org/officeDocument/2006/relationships/customXml" Target="../ink/ink102.xml"/><Relationship Id="rId65" Type="http://schemas.openxmlformats.org/officeDocument/2006/relationships/image" Target="../media/image101.png"/><Relationship Id="rId86" Type="http://schemas.openxmlformats.org/officeDocument/2006/relationships/customXml" Target="../ink/ink123.xml"/><Relationship Id="rId130" Type="http://schemas.openxmlformats.org/officeDocument/2006/relationships/customXml" Target="../ink/ink145.xml"/><Relationship Id="rId151" Type="http://schemas.openxmlformats.org/officeDocument/2006/relationships/image" Target="../media/image144.png"/><Relationship Id="rId172" Type="http://schemas.openxmlformats.org/officeDocument/2006/relationships/customXml" Target="../ink/ink166.xml"/><Relationship Id="rId193" Type="http://schemas.openxmlformats.org/officeDocument/2006/relationships/image" Target="../media/image165.png"/><Relationship Id="rId207" Type="http://schemas.openxmlformats.org/officeDocument/2006/relationships/image" Target="../media/image172.png"/><Relationship Id="rId228" Type="http://schemas.openxmlformats.org/officeDocument/2006/relationships/customXml" Target="../ink/ink194.xml"/><Relationship Id="rId249" Type="http://schemas.openxmlformats.org/officeDocument/2006/relationships/image" Target="../media/image193.png"/><Relationship Id="rId13" Type="http://schemas.openxmlformats.org/officeDocument/2006/relationships/image" Target="../media/image75.png"/><Relationship Id="rId109" Type="http://schemas.openxmlformats.org/officeDocument/2006/relationships/image" Target="../media/image123.png"/><Relationship Id="rId260" Type="http://schemas.openxmlformats.org/officeDocument/2006/relationships/customXml" Target="../ink/ink210.xml"/><Relationship Id="rId281" Type="http://schemas.openxmlformats.org/officeDocument/2006/relationships/image" Target="../media/image209.png"/><Relationship Id="rId34" Type="http://schemas.openxmlformats.org/officeDocument/2006/relationships/customXml" Target="../ink/ink97.xml"/><Relationship Id="rId55" Type="http://schemas.openxmlformats.org/officeDocument/2006/relationships/image" Target="../media/image96.png"/><Relationship Id="rId76" Type="http://schemas.openxmlformats.org/officeDocument/2006/relationships/customXml" Target="../ink/ink118.xml"/><Relationship Id="rId97" Type="http://schemas.openxmlformats.org/officeDocument/2006/relationships/image" Target="../media/image117.png"/><Relationship Id="rId120" Type="http://schemas.openxmlformats.org/officeDocument/2006/relationships/customXml" Target="../ink/ink140.xml"/><Relationship Id="rId141" Type="http://schemas.openxmlformats.org/officeDocument/2006/relationships/image" Target="../media/image139.png"/><Relationship Id="rId7" Type="http://schemas.openxmlformats.org/officeDocument/2006/relationships/image" Target="../media/image72.png"/><Relationship Id="rId162" Type="http://schemas.openxmlformats.org/officeDocument/2006/relationships/customXml" Target="../ink/ink161.xml"/><Relationship Id="rId183" Type="http://schemas.openxmlformats.org/officeDocument/2006/relationships/image" Target="../media/image160.png"/><Relationship Id="rId218" Type="http://schemas.openxmlformats.org/officeDocument/2006/relationships/customXml" Target="../ink/ink189.xml"/><Relationship Id="rId239" Type="http://schemas.openxmlformats.org/officeDocument/2006/relationships/image" Target="../media/image188.png"/><Relationship Id="rId250" Type="http://schemas.openxmlformats.org/officeDocument/2006/relationships/customXml" Target="../ink/ink205.xml"/><Relationship Id="rId271" Type="http://schemas.openxmlformats.org/officeDocument/2006/relationships/image" Target="../media/image204.png"/><Relationship Id="rId292" Type="http://schemas.openxmlformats.org/officeDocument/2006/relationships/customXml" Target="../ink/ink226.xml"/><Relationship Id="rId306" Type="http://schemas.openxmlformats.org/officeDocument/2006/relationships/customXml" Target="../ink/ink233.xml"/><Relationship Id="rId24" Type="http://schemas.openxmlformats.org/officeDocument/2006/relationships/customXml" Target="../ink/ink92.xml"/><Relationship Id="rId40" Type="http://schemas.openxmlformats.org/officeDocument/2006/relationships/customXml" Target="../ink/ink100.xml"/><Relationship Id="rId45" Type="http://schemas.openxmlformats.org/officeDocument/2006/relationships/image" Target="../media/image91.png"/><Relationship Id="rId66" Type="http://schemas.openxmlformats.org/officeDocument/2006/relationships/customXml" Target="../ink/ink113.xml"/><Relationship Id="rId87" Type="http://schemas.openxmlformats.org/officeDocument/2006/relationships/image" Target="../media/image112.png"/><Relationship Id="rId110" Type="http://schemas.openxmlformats.org/officeDocument/2006/relationships/customXml" Target="../ink/ink135.xml"/><Relationship Id="rId115" Type="http://schemas.openxmlformats.org/officeDocument/2006/relationships/image" Target="../media/image126.png"/><Relationship Id="rId131" Type="http://schemas.openxmlformats.org/officeDocument/2006/relationships/image" Target="../media/image134.png"/><Relationship Id="rId136" Type="http://schemas.openxmlformats.org/officeDocument/2006/relationships/customXml" Target="../ink/ink148.xml"/><Relationship Id="rId157" Type="http://schemas.openxmlformats.org/officeDocument/2006/relationships/image" Target="../media/image147.png"/><Relationship Id="rId178" Type="http://schemas.openxmlformats.org/officeDocument/2006/relationships/customXml" Target="../ink/ink169.xml"/><Relationship Id="rId301" Type="http://schemas.openxmlformats.org/officeDocument/2006/relationships/image" Target="../media/image219.png"/><Relationship Id="rId61" Type="http://schemas.openxmlformats.org/officeDocument/2006/relationships/image" Target="../media/image99.png"/><Relationship Id="rId82" Type="http://schemas.openxmlformats.org/officeDocument/2006/relationships/customXml" Target="../ink/ink121.xml"/><Relationship Id="rId152" Type="http://schemas.openxmlformats.org/officeDocument/2006/relationships/customXml" Target="../ink/ink156.xml"/><Relationship Id="rId173" Type="http://schemas.openxmlformats.org/officeDocument/2006/relationships/image" Target="../media/image155.png"/><Relationship Id="rId194" Type="http://schemas.openxmlformats.org/officeDocument/2006/relationships/customXml" Target="../ink/ink177.xml"/><Relationship Id="rId199" Type="http://schemas.openxmlformats.org/officeDocument/2006/relationships/image" Target="../media/image168.png"/><Relationship Id="rId203" Type="http://schemas.openxmlformats.org/officeDocument/2006/relationships/image" Target="../media/image170.png"/><Relationship Id="rId208" Type="http://schemas.openxmlformats.org/officeDocument/2006/relationships/customXml" Target="../ink/ink184.xml"/><Relationship Id="rId229" Type="http://schemas.openxmlformats.org/officeDocument/2006/relationships/image" Target="../media/image183.png"/><Relationship Id="rId19" Type="http://schemas.openxmlformats.org/officeDocument/2006/relationships/image" Target="../media/image78.png"/><Relationship Id="rId224" Type="http://schemas.openxmlformats.org/officeDocument/2006/relationships/customXml" Target="../ink/ink192.xml"/><Relationship Id="rId240" Type="http://schemas.openxmlformats.org/officeDocument/2006/relationships/customXml" Target="../ink/ink200.xml"/><Relationship Id="rId245" Type="http://schemas.openxmlformats.org/officeDocument/2006/relationships/image" Target="../media/image191.png"/><Relationship Id="rId261" Type="http://schemas.openxmlformats.org/officeDocument/2006/relationships/image" Target="../media/image199.png"/><Relationship Id="rId266" Type="http://schemas.openxmlformats.org/officeDocument/2006/relationships/customXml" Target="../ink/ink213.xml"/><Relationship Id="rId287" Type="http://schemas.openxmlformats.org/officeDocument/2006/relationships/image" Target="../media/image212.png"/><Relationship Id="rId14" Type="http://schemas.openxmlformats.org/officeDocument/2006/relationships/customXml" Target="../ink/ink87.xml"/><Relationship Id="rId30" Type="http://schemas.openxmlformats.org/officeDocument/2006/relationships/customXml" Target="../ink/ink95.xml"/><Relationship Id="rId35" Type="http://schemas.openxmlformats.org/officeDocument/2006/relationships/image" Target="../media/image86.png"/><Relationship Id="rId56" Type="http://schemas.openxmlformats.org/officeDocument/2006/relationships/customXml" Target="../ink/ink108.xml"/><Relationship Id="rId77" Type="http://schemas.openxmlformats.org/officeDocument/2006/relationships/image" Target="../media/image107.png"/><Relationship Id="rId100" Type="http://schemas.openxmlformats.org/officeDocument/2006/relationships/customXml" Target="../ink/ink130.xml"/><Relationship Id="rId105" Type="http://schemas.openxmlformats.org/officeDocument/2006/relationships/image" Target="../media/image121.png"/><Relationship Id="rId126" Type="http://schemas.openxmlformats.org/officeDocument/2006/relationships/customXml" Target="../ink/ink143.xml"/><Relationship Id="rId147" Type="http://schemas.openxmlformats.org/officeDocument/2006/relationships/image" Target="../media/image142.png"/><Relationship Id="rId168" Type="http://schemas.openxmlformats.org/officeDocument/2006/relationships/customXml" Target="../ink/ink164.xml"/><Relationship Id="rId282" Type="http://schemas.openxmlformats.org/officeDocument/2006/relationships/customXml" Target="../ink/ink221.xml"/><Relationship Id="rId8" Type="http://schemas.openxmlformats.org/officeDocument/2006/relationships/customXml" Target="../ink/ink84.xml"/><Relationship Id="rId51" Type="http://schemas.openxmlformats.org/officeDocument/2006/relationships/image" Target="../media/image94.png"/><Relationship Id="rId72" Type="http://schemas.openxmlformats.org/officeDocument/2006/relationships/customXml" Target="../ink/ink116.xml"/><Relationship Id="rId93" Type="http://schemas.openxmlformats.org/officeDocument/2006/relationships/image" Target="../media/image115.png"/><Relationship Id="rId98" Type="http://schemas.openxmlformats.org/officeDocument/2006/relationships/customXml" Target="../ink/ink129.xml"/><Relationship Id="rId121" Type="http://schemas.openxmlformats.org/officeDocument/2006/relationships/image" Target="../media/image129.png"/><Relationship Id="rId142" Type="http://schemas.openxmlformats.org/officeDocument/2006/relationships/customXml" Target="../ink/ink151.xml"/><Relationship Id="rId163" Type="http://schemas.openxmlformats.org/officeDocument/2006/relationships/image" Target="../media/image150.png"/><Relationship Id="rId184" Type="http://schemas.openxmlformats.org/officeDocument/2006/relationships/customXml" Target="../ink/ink172.xml"/><Relationship Id="rId189" Type="http://schemas.openxmlformats.org/officeDocument/2006/relationships/image" Target="../media/image163.png"/><Relationship Id="rId219" Type="http://schemas.openxmlformats.org/officeDocument/2006/relationships/image" Target="../media/image178.png"/><Relationship Id="rId3" Type="http://schemas.openxmlformats.org/officeDocument/2006/relationships/image" Target="../media/image70.png"/><Relationship Id="rId214" Type="http://schemas.openxmlformats.org/officeDocument/2006/relationships/customXml" Target="../ink/ink187.xml"/><Relationship Id="rId230" Type="http://schemas.openxmlformats.org/officeDocument/2006/relationships/customXml" Target="../ink/ink195.xml"/><Relationship Id="rId235" Type="http://schemas.openxmlformats.org/officeDocument/2006/relationships/image" Target="../media/image186.png"/><Relationship Id="rId251" Type="http://schemas.openxmlformats.org/officeDocument/2006/relationships/image" Target="../media/image194.png"/><Relationship Id="rId256" Type="http://schemas.openxmlformats.org/officeDocument/2006/relationships/customXml" Target="../ink/ink208.xml"/><Relationship Id="rId277" Type="http://schemas.openxmlformats.org/officeDocument/2006/relationships/image" Target="../media/image207.png"/><Relationship Id="rId298" Type="http://schemas.openxmlformats.org/officeDocument/2006/relationships/customXml" Target="../ink/ink229.xml"/><Relationship Id="rId25" Type="http://schemas.openxmlformats.org/officeDocument/2006/relationships/image" Target="../media/image81.png"/><Relationship Id="rId46" Type="http://schemas.openxmlformats.org/officeDocument/2006/relationships/customXml" Target="../ink/ink103.xml"/><Relationship Id="rId67" Type="http://schemas.openxmlformats.org/officeDocument/2006/relationships/image" Target="../media/image102.png"/><Relationship Id="rId116" Type="http://schemas.openxmlformats.org/officeDocument/2006/relationships/customXml" Target="../ink/ink138.xml"/><Relationship Id="rId137" Type="http://schemas.openxmlformats.org/officeDocument/2006/relationships/image" Target="../media/image137.png"/><Relationship Id="rId158" Type="http://schemas.openxmlformats.org/officeDocument/2006/relationships/customXml" Target="../ink/ink159.xml"/><Relationship Id="rId272" Type="http://schemas.openxmlformats.org/officeDocument/2006/relationships/customXml" Target="../ink/ink216.xml"/><Relationship Id="rId293" Type="http://schemas.openxmlformats.org/officeDocument/2006/relationships/image" Target="../media/image215.png"/><Relationship Id="rId302" Type="http://schemas.openxmlformats.org/officeDocument/2006/relationships/customXml" Target="../ink/ink231.xml"/><Relationship Id="rId307" Type="http://schemas.openxmlformats.org/officeDocument/2006/relationships/image" Target="../media/image222.png"/><Relationship Id="rId20" Type="http://schemas.openxmlformats.org/officeDocument/2006/relationships/customXml" Target="../ink/ink90.xml"/><Relationship Id="rId41" Type="http://schemas.openxmlformats.org/officeDocument/2006/relationships/image" Target="../media/image89.png"/><Relationship Id="rId62" Type="http://schemas.openxmlformats.org/officeDocument/2006/relationships/customXml" Target="../ink/ink111.xml"/><Relationship Id="rId83" Type="http://schemas.openxmlformats.org/officeDocument/2006/relationships/image" Target="../media/image110.png"/><Relationship Id="rId88" Type="http://schemas.openxmlformats.org/officeDocument/2006/relationships/customXml" Target="../ink/ink124.xml"/><Relationship Id="rId111" Type="http://schemas.openxmlformats.org/officeDocument/2006/relationships/image" Target="../media/image124.png"/><Relationship Id="rId132" Type="http://schemas.openxmlformats.org/officeDocument/2006/relationships/customXml" Target="../ink/ink146.xml"/><Relationship Id="rId153" Type="http://schemas.openxmlformats.org/officeDocument/2006/relationships/image" Target="../media/image145.png"/><Relationship Id="rId174" Type="http://schemas.openxmlformats.org/officeDocument/2006/relationships/customXml" Target="../ink/ink167.xml"/><Relationship Id="rId179" Type="http://schemas.openxmlformats.org/officeDocument/2006/relationships/image" Target="../media/image158.png"/><Relationship Id="rId195" Type="http://schemas.openxmlformats.org/officeDocument/2006/relationships/image" Target="../media/image166.png"/><Relationship Id="rId209" Type="http://schemas.openxmlformats.org/officeDocument/2006/relationships/image" Target="../media/image173.png"/><Relationship Id="rId190" Type="http://schemas.openxmlformats.org/officeDocument/2006/relationships/customXml" Target="../ink/ink175.xml"/><Relationship Id="rId204" Type="http://schemas.openxmlformats.org/officeDocument/2006/relationships/customXml" Target="../ink/ink182.xml"/><Relationship Id="rId220" Type="http://schemas.openxmlformats.org/officeDocument/2006/relationships/customXml" Target="../ink/ink190.xml"/><Relationship Id="rId225" Type="http://schemas.openxmlformats.org/officeDocument/2006/relationships/image" Target="../media/image181.png"/><Relationship Id="rId241" Type="http://schemas.openxmlformats.org/officeDocument/2006/relationships/image" Target="../media/image189.png"/><Relationship Id="rId246" Type="http://schemas.openxmlformats.org/officeDocument/2006/relationships/customXml" Target="../ink/ink203.xml"/><Relationship Id="rId267" Type="http://schemas.openxmlformats.org/officeDocument/2006/relationships/image" Target="../media/image202.png"/><Relationship Id="rId288" Type="http://schemas.openxmlformats.org/officeDocument/2006/relationships/customXml" Target="../ink/ink224.xml"/><Relationship Id="rId15" Type="http://schemas.openxmlformats.org/officeDocument/2006/relationships/image" Target="../media/image76.png"/><Relationship Id="rId36" Type="http://schemas.openxmlformats.org/officeDocument/2006/relationships/customXml" Target="../ink/ink98.xml"/><Relationship Id="rId57" Type="http://schemas.openxmlformats.org/officeDocument/2006/relationships/image" Target="../media/image97.png"/><Relationship Id="rId106" Type="http://schemas.openxmlformats.org/officeDocument/2006/relationships/customXml" Target="../ink/ink133.xml"/><Relationship Id="rId127" Type="http://schemas.openxmlformats.org/officeDocument/2006/relationships/image" Target="../media/image132.png"/><Relationship Id="rId262" Type="http://schemas.openxmlformats.org/officeDocument/2006/relationships/customXml" Target="../ink/ink211.xml"/><Relationship Id="rId283" Type="http://schemas.openxmlformats.org/officeDocument/2006/relationships/image" Target="../media/image210.png"/><Relationship Id="rId10" Type="http://schemas.openxmlformats.org/officeDocument/2006/relationships/customXml" Target="../ink/ink85.xml"/><Relationship Id="rId31" Type="http://schemas.openxmlformats.org/officeDocument/2006/relationships/image" Target="../media/image84.png"/><Relationship Id="rId52" Type="http://schemas.openxmlformats.org/officeDocument/2006/relationships/customXml" Target="../ink/ink106.xml"/><Relationship Id="rId73" Type="http://schemas.openxmlformats.org/officeDocument/2006/relationships/image" Target="../media/image105.png"/><Relationship Id="rId78" Type="http://schemas.openxmlformats.org/officeDocument/2006/relationships/customXml" Target="../ink/ink119.xml"/><Relationship Id="rId94" Type="http://schemas.openxmlformats.org/officeDocument/2006/relationships/customXml" Target="../ink/ink127.xml"/><Relationship Id="rId99" Type="http://schemas.openxmlformats.org/officeDocument/2006/relationships/image" Target="../media/image118.png"/><Relationship Id="rId101" Type="http://schemas.openxmlformats.org/officeDocument/2006/relationships/image" Target="../media/image119.png"/><Relationship Id="rId122" Type="http://schemas.openxmlformats.org/officeDocument/2006/relationships/customXml" Target="../ink/ink141.xml"/><Relationship Id="rId143" Type="http://schemas.openxmlformats.org/officeDocument/2006/relationships/image" Target="../media/image140.png"/><Relationship Id="rId148" Type="http://schemas.openxmlformats.org/officeDocument/2006/relationships/customXml" Target="../ink/ink154.xml"/><Relationship Id="rId164" Type="http://schemas.openxmlformats.org/officeDocument/2006/relationships/customXml" Target="../ink/ink162.xml"/><Relationship Id="rId169" Type="http://schemas.openxmlformats.org/officeDocument/2006/relationships/image" Target="../media/image153.png"/><Relationship Id="rId185" Type="http://schemas.openxmlformats.org/officeDocument/2006/relationships/image" Target="../media/image161.png"/><Relationship Id="rId4" Type="http://schemas.openxmlformats.org/officeDocument/2006/relationships/customXml" Target="../ink/ink82.xml"/><Relationship Id="rId9" Type="http://schemas.openxmlformats.org/officeDocument/2006/relationships/image" Target="../media/image73.png"/><Relationship Id="rId180" Type="http://schemas.openxmlformats.org/officeDocument/2006/relationships/customXml" Target="../ink/ink170.xml"/><Relationship Id="rId210" Type="http://schemas.openxmlformats.org/officeDocument/2006/relationships/customXml" Target="../ink/ink185.xml"/><Relationship Id="rId215" Type="http://schemas.openxmlformats.org/officeDocument/2006/relationships/image" Target="../media/image176.png"/><Relationship Id="rId236" Type="http://schemas.openxmlformats.org/officeDocument/2006/relationships/customXml" Target="../ink/ink198.xml"/><Relationship Id="rId257" Type="http://schemas.openxmlformats.org/officeDocument/2006/relationships/image" Target="../media/image197.png"/><Relationship Id="rId278" Type="http://schemas.openxmlformats.org/officeDocument/2006/relationships/customXml" Target="../ink/ink219.xml"/><Relationship Id="rId26" Type="http://schemas.openxmlformats.org/officeDocument/2006/relationships/customXml" Target="../ink/ink93.xml"/><Relationship Id="rId231" Type="http://schemas.openxmlformats.org/officeDocument/2006/relationships/image" Target="../media/image184.png"/><Relationship Id="rId252" Type="http://schemas.openxmlformats.org/officeDocument/2006/relationships/customXml" Target="../ink/ink206.xml"/><Relationship Id="rId273" Type="http://schemas.openxmlformats.org/officeDocument/2006/relationships/image" Target="../media/image205.png"/><Relationship Id="rId294" Type="http://schemas.openxmlformats.org/officeDocument/2006/relationships/customXml" Target="../ink/ink227.xml"/><Relationship Id="rId308" Type="http://schemas.openxmlformats.org/officeDocument/2006/relationships/customXml" Target="../ink/ink234.xml"/><Relationship Id="rId47" Type="http://schemas.openxmlformats.org/officeDocument/2006/relationships/image" Target="../media/image92.png"/><Relationship Id="rId68" Type="http://schemas.openxmlformats.org/officeDocument/2006/relationships/customXml" Target="../ink/ink114.xml"/><Relationship Id="rId89" Type="http://schemas.openxmlformats.org/officeDocument/2006/relationships/image" Target="../media/image113.png"/><Relationship Id="rId112" Type="http://schemas.openxmlformats.org/officeDocument/2006/relationships/customXml" Target="../ink/ink136.xml"/><Relationship Id="rId133" Type="http://schemas.openxmlformats.org/officeDocument/2006/relationships/image" Target="../media/image135.png"/><Relationship Id="rId154" Type="http://schemas.openxmlformats.org/officeDocument/2006/relationships/customXml" Target="../ink/ink157.xml"/><Relationship Id="rId175" Type="http://schemas.openxmlformats.org/officeDocument/2006/relationships/image" Target="../media/image156.png"/><Relationship Id="rId196" Type="http://schemas.openxmlformats.org/officeDocument/2006/relationships/customXml" Target="../ink/ink178.xml"/><Relationship Id="rId200" Type="http://schemas.openxmlformats.org/officeDocument/2006/relationships/customXml" Target="../ink/ink180.xml"/><Relationship Id="rId16" Type="http://schemas.openxmlformats.org/officeDocument/2006/relationships/customXml" Target="../ink/ink88.xml"/><Relationship Id="rId221" Type="http://schemas.openxmlformats.org/officeDocument/2006/relationships/image" Target="../media/image179.png"/><Relationship Id="rId242" Type="http://schemas.openxmlformats.org/officeDocument/2006/relationships/customXml" Target="../ink/ink201.xml"/><Relationship Id="rId263" Type="http://schemas.openxmlformats.org/officeDocument/2006/relationships/image" Target="../media/image200.png"/><Relationship Id="rId284" Type="http://schemas.openxmlformats.org/officeDocument/2006/relationships/customXml" Target="../ink/ink222.xml"/><Relationship Id="rId37" Type="http://schemas.openxmlformats.org/officeDocument/2006/relationships/image" Target="../media/image87.png"/><Relationship Id="rId58" Type="http://schemas.openxmlformats.org/officeDocument/2006/relationships/customXml" Target="../ink/ink109.xml"/><Relationship Id="rId79" Type="http://schemas.openxmlformats.org/officeDocument/2006/relationships/image" Target="../media/image108.png"/><Relationship Id="rId102" Type="http://schemas.openxmlformats.org/officeDocument/2006/relationships/customXml" Target="../ink/ink131.xml"/><Relationship Id="rId123" Type="http://schemas.openxmlformats.org/officeDocument/2006/relationships/image" Target="../media/image130.png"/><Relationship Id="rId144" Type="http://schemas.openxmlformats.org/officeDocument/2006/relationships/customXml" Target="../ink/ink152.xml"/><Relationship Id="rId90" Type="http://schemas.openxmlformats.org/officeDocument/2006/relationships/customXml" Target="../ink/ink125.xml"/><Relationship Id="rId165" Type="http://schemas.openxmlformats.org/officeDocument/2006/relationships/image" Target="../media/image151.png"/><Relationship Id="rId186" Type="http://schemas.openxmlformats.org/officeDocument/2006/relationships/customXml" Target="../ink/ink173.xml"/><Relationship Id="rId211" Type="http://schemas.openxmlformats.org/officeDocument/2006/relationships/image" Target="../media/image174.png"/><Relationship Id="rId232" Type="http://schemas.openxmlformats.org/officeDocument/2006/relationships/customXml" Target="../ink/ink196.xml"/><Relationship Id="rId253" Type="http://schemas.openxmlformats.org/officeDocument/2006/relationships/image" Target="../media/image195.png"/><Relationship Id="rId274" Type="http://schemas.openxmlformats.org/officeDocument/2006/relationships/customXml" Target="../ink/ink217.xml"/><Relationship Id="rId295" Type="http://schemas.openxmlformats.org/officeDocument/2006/relationships/image" Target="../media/image216.png"/><Relationship Id="rId309" Type="http://schemas.openxmlformats.org/officeDocument/2006/relationships/image" Target="../media/image223.png"/><Relationship Id="rId27" Type="http://schemas.openxmlformats.org/officeDocument/2006/relationships/image" Target="../media/image82.png"/><Relationship Id="rId48" Type="http://schemas.openxmlformats.org/officeDocument/2006/relationships/customXml" Target="../ink/ink104.xml"/><Relationship Id="rId69" Type="http://schemas.openxmlformats.org/officeDocument/2006/relationships/image" Target="../media/image103.png"/><Relationship Id="rId113" Type="http://schemas.openxmlformats.org/officeDocument/2006/relationships/image" Target="../media/image125.png"/><Relationship Id="rId134" Type="http://schemas.openxmlformats.org/officeDocument/2006/relationships/customXml" Target="../ink/ink147.xml"/><Relationship Id="rId80" Type="http://schemas.openxmlformats.org/officeDocument/2006/relationships/customXml" Target="../ink/ink120.xml"/><Relationship Id="rId155" Type="http://schemas.openxmlformats.org/officeDocument/2006/relationships/image" Target="../media/image146.png"/><Relationship Id="rId176" Type="http://schemas.openxmlformats.org/officeDocument/2006/relationships/customXml" Target="../ink/ink168.xml"/><Relationship Id="rId197" Type="http://schemas.openxmlformats.org/officeDocument/2006/relationships/image" Target="../media/image167.png"/><Relationship Id="rId201" Type="http://schemas.openxmlformats.org/officeDocument/2006/relationships/image" Target="../media/image169.png"/><Relationship Id="rId222" Type="http://schemas.openxmlformats.org/officeDocument/2006/relationships/customXml" Target="../ink/ink191.xml"/><Relationship Id="rId243" Type="http://schemas.openxmlformats.org/officeDocument/2006/relationships/image" Target="../media/image190.png"/><Relationship Id="rId264" Type="http://schemas.openxmlformats.org/officeDocument/2006/relationships/customXml" Target="../ink/ink212.xml"/><Relationship Id="rId285" Type="http://schemas.openxmlformats.org/officeDocument/2006/relationships/image" Target="../media/image211.png"/><Relationship Id="rId17" Type="http://schemas.openxmlformats.org/officeDocument/2006/relationships/image" Target="../media/image77.png"/><Relationship Id="rId38" Type="http://schemas.openxmlformats.org/officeDocument/2006/relationships/customXml" Target="../ink/ink99.xml"/><Relationship Id="rId59" Type="http://schemas.openxmlformats.org/officeDocument/2006/relationships/image" Target="../media/image98.png"/><Relationship Id="rId103" Type="http://schemas.openxmlformats.org/officeDocument/2006/relationships/image" Target="../media/image120.png"/><Relationship Id="rId124" Type="http://schemas.openxmlformats.org/officeDocument/2006/relationships/customXml" Target="../ink/ink142.xml"/><Relationship Id="rId310" Type="http://schemas.openxmlformats.org/officeDocument/2006/relationships/customXml" Target="../ink/ink235.xml"/><Relationship Id="rId70" Type="http://schemas.openxmlformats.org/officeDocument/2006/relationships/customXml" Target="../ink/ink115.xml"/><Relationship Id="rId91" Type="http://schemas.openxmlformats.org/officeDocument/2006/relationships/image" Target="../media/image114.png"/><Relationship Id="rId145" Type="http://schemas.openxmlformats.org/officeDocument/2006/relationships/image" Target="../media/image141.png"/><Relationship Id="rId166" Type="http://schemas.openxmlformats.org/officeDocument/2006/relationships/customXml" Target="../ink/ink163.xml"/><Relationship Id="rId187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6.xml"/><Relationship Id="rId233" Type="http://schemas.openxmlformats.org/officeDocument/2006/relationships/image" Target="../media/image185.png"/><Relationship Id="rId254" Type="http://schemas.openxmlformats.org/officeDocument/2006/relationships/customXml" Target="../ink/ink207.xml"/><Relationship Id="rId28" Type="http://schemas.openxmlformats.org/officeDocument/2006/relationships/customXml" Target="../ink/ink94.xml"/><Relationship Id="rId49" Type="http://schemas.openxmlformats.org/officeDocument/2006/relationships/image" Target="../media/image93.png"/><Relationship Id="rId114" Type="http://schemas.openxmlformats.org/officeDocument/2006/relationships/customXml" Target="../ink/ink137.xml"/><Relationship Id="rId275" Type="http://schemas.openxmlformats.org/officeDocument/2006/relationships/image" Target="../media/image206.png"/><Relationship Id="rId296" Type="http://schemas.openxmlformats.org/officeDocument/2006/relationships/customXml" Target="../ink/ink228.xml"/><Relationship Id="rId300" Type="http://schemas.openxmlformats.org/officeDocument/2006/relationships/customXml" Target="../ink/ink230.xml"/><Relationship Id="rId60" Type="http://schemas.openxmlformats.org/officeDocument/2006/relationships/customXml" Target="../ink/ink110.xml"/><Relationship Id="rId81" Type="http://schemas.openxmlformats.org/officeDocument/2006/relationships/image" Target="../media/image109.png"/><Relationship Id="rId135" Type="http://schemas.openxmlformats.org/officeDocument/2006/relationships/image" Target="../media/image136.png"/><Relationship Id="rId156" Type="http://schemas.openxmlformats.org/officeDocument/2006/relationships/customXml" Target="../ink/ink158.xml"/><Relationship Id="rId177" Type="http://schemas.openxmlformats.org/officeDocument/2006/relationships/image" Target="../media/image157.png"/><Relationship Id="rId198" Type="http://schemas.openxmlformats.org/officeDocument/2006/relationships/customXml" Target="../ink/ink179.xml"/><Relationship Id="rId202" Type="http://schemas.openxmlformats.org/officeDocument/2006/relationships/customXml" Target="../ink/ink181.xml"/><Relationship Id="rId223" Type="http://schemas.openxmlformats.org/officeDocument/2006/relationships/image" Target="../media/image180.png"/><Relationship Id="rId244" Type="http://schemas.openxmlformats.org/officeDocument/2006/relationships/customXml" Target="../ink/ink202.xml"/><Relationship Id="rId18" Type="http://schemas.openxmlformats.org/officeDocument/2006/relationships/customXml" Target="../ink/ink89.xml"/><Relationship Id="rId39" Type="http://schemas.openxmlformats.org/officeDocument/2006/relationships/image" Target="../media/image88.png"/><Relationship Id="rId265" Type="http://schemas.openxmlformats.org/officeDocument/2006/relationships/image" Target="../media/image201.png"/><Relationship Id="rId286" Type="http://schemas.openxmlformats.org/officeDocument/2006/relationships/customXml" Target="../ink/ink223.xml"/><Relationship Id="rId50" Type="http://schemas.openxmlformats.org/officeDocument/2006/relationships/customXml" Target="../ink/ink105.xml"/><Relationship Id="rId104" Type="http://schemas.openxmlformats.org/officeDocument/2006/relationships/customXml" Target="../ink/ink132.xml"/><Relationship Id="rId125" Type="http://schemas.openxmlformats.org/officeDocument/2006/relationships/image" Target="../media/image131.png"/><Relationship Id="rId146" Type="http://schemas.openxmlformats.org/officeDocument/2006/relationships/customXml" Target="../ink/ink153.xml"/><Relationship Id="rId167" Type="http://schemas.openxmlformats.org/officeDocument/2006/relationships/image" Target="../media/image152.png"/><Relationship Id="rId188" Type="http://schemas.openxmlformats.org/officeDocument/2006/relationships/customXml" Target="../ink/ink174.xml"/><Relationship Id="rId311" Type="http://schemas.openxmlformats.org/officeDocument/2006/relationships/image" Target="../media/image224.png"/><Relationship Id="rId71" Type="http://schemas.openxmlformats.org/officeDocument/2006/relationships/image" Target="../media/image104.png"/><Relationship Id="rId92" Type="http://schemas.openxmlformats.org/officeDocument/2006/relationships/customXml" Target="../ink/ink126.xml"/><Relationship Id="rId213" Type="http://schemas.openxmlformats.org/officeDocument/2006/relationships/image" Target="../media/image175.png"/><Relationship Id="rId234" Type="http://schemas.openxmlformats.org/officeDocument/2006/relationships/customXml" Target="../ink/ink197.xml"/><Relationship Id="rId2" Type="http://schemas.openxmlformats.org/officeDocument/2006/relationships/customXml" Target="../ink/ink81.xml"/><Relationship Id="rId29" Type="http://schemas.openxmlformats.org/officeDocument/2006/relationships/image" Target="../media/image83.png"/><Relationship Id="rId255" Type="http://schemas.openxmlformats.org/officeDocument/2006/relationships/image" Target="../media/image196.png"/><Relationship Id="rId276" Type="http://schemas.openxmlformats.org/officeDocument/2006/relationships/customXml" Target="../ink/ink218.xml"/><Relationship Id="rId297" Type="http://schemas.openxmlformats.org/officeDocument/2006/relationships/image" Target="../media/image217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NULL"/><Relationship Id="rId303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56.xml"/><Relationship Id="rId63" Type="http://schemas.openxmlformats.org/officeDocument/2006/relationships/image" Target="NULL"/><Relationship Id="rId84" Type="http://schemas.openxmlformats.org/officeDocument/2006/relationships/customXml" Target="../ink/ink277.xml"/><Relationship Id="rId138" Type="http://schemas.openxmlformats.org/officeDocument/2006/relationships/customXml" Target="../ink/ink304.xml"/><Relationship Id="rId159" Type="http://schemas.openxmlformats.org/officeDocument/2006/relationships/image" Target="NULL"/><Relationship Id="rId324" Type="http://schemas.openxmlformats.org/officeDocument/2006/relationships/customXml" Target="../ink/ink397.xml"/><Relationship Id="rId170" Type="http://schemas.openxmlformats.org/officeDocument/2006/relationships/customXml" Target="../ink/ink320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348.xml"/><Relationship Id="rId247" Type="http://schemas.openxmlformats.org/officeDocument/2006/relationships/image" Target="NULL"/><Relationship Id="rId107" Type="http://schemas.openxmlformats.org/officeDocument/2006/relationships/image" Target="NULL"/><Relationship Id="rId268" Type="http://schemas.openxmlformats.org/officeDocument/2006/relationships/customXml" Target="../ink/ink369.xml"/><Relationship Id="rId289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251.xml"/><Relationship Id="rId53" Type="http://schemas.openxmlformats.org/officeDocument/2006/relationships/image" Target="NULL"/><Relationship Id="rId74" Type="http://schemas.openxmlformats.org/officeDocument/2006/relationships/customXml" Target="../ink/ink272.xml"/><Relationship Id="rId128" Type="http://schemas.openxmlformats.org/officeDocument/2006/relationships/customXml" Target="../ink/ink299.xml"/><Relationship Id="rId149" Type="http://schemas.openxmlformats.org/officeDocument/2006/relationships/image" Target="NULL"/><Relationship Id="rId314" Type="http://schemas.openxmlformats.org/officeDocument/2006/relationships/customXml" Target="../ink/ink392.xml"/><Relationship Id="rId335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315.xml"/><Relationship Id="rId181" Type="http://schemas.openxmlformats.org/officeDocument/2006/relationships/image" Target="NULL"/><Relationship Id="rId216" Type="http://schemas.openxmlformats.org/officeDocument/2006/relationships/customXml" Target="../ink/ink343.xml"/><Relationship Id="rId237" Type="http://schemas.openxmlformats.org/officeDocument/2006/relationships/image" Target="NULL"/><Relationship Id="rId258" Type="http://schemas.openxmlformats.org/officeDocument/2006/relationships/customXml" Target="../ink/ink364.xml"/><Relationship Id="rId279" Type="http://schemas.openxmlformats.org/officeDocument/2006/relationships/image" Target="NULL"/><Relationship Id="rId22" Type="http://schemas.openxmlformats.org/officeDocument/2006/relationships/customXml" Target="../ink/ink246.xml"/><Relationship Id="rId43" Type="http://schemas.openxmlformats.org/officeDocument/2006/relationships/image" Target="NULL"/><Relationship Id="rId64" Type="http://schemas.openxmlformats.org/officeDocument/2006/relationships/customXml" Target="../ink/ink267.xml"/><Relationship Id="rId118" Type="http://schemas.openxmlformats.org/officeDocument/2006/relationships/customXml" Target="../ink/ink294.xml"/><Relationship Id="rId139" Type="http://schemas.openxmlformats.org/officeDocument/2006/relationships/image" Target="NULL"/><Relationship Id="rId290" Type="http://schemas.openxmlformats.org/officeDocument/2006/relationships/customXml" Target="../ink/ink380.xml"/><Relationship Id="rId304" Type="http://schemas.openxmlformats.org/officeDocument/2006/relationships/customXml" Target="../ink/ink387.xml"/><Relationship Id="rId325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310.xml"/><Relationship Id="rId171" Type="http://schemas.openxmlformats.org/officeDocument/2006/relationships/image" Target="NULL"/><Relationship Id="rId192" Type="http://schemas.openxmlformats.org/officeDocument/2006/relationships/customXml" Target="../ink/ink331.xml"/><Relationship Id="rId206" Type="http://schemas.openxmlformats.org/officeDocument/2006/relationships/customXml" Target="../ink/ink338.xml"/><Relationship Id="rId227" Type="http://schemas.openxmlformats.org/officeDocument/2006/relationships/image" Target="NULL"/><Relationship Id="rId248" Type="http://schemas.openxmlformats.org/officeDocument/2006/relationships/customXml" Target="../ink/ink359.xml"/><Relationship Id="rId269" Type="http://schemas.openxmlformats.org/officeDocument/2006/relationships/image" Target="NULL"/><Relationship Id="rId12" Type="http://schemas.openxmlformats.org/officeDocument/2006/relationships/customXml" Target="../ink/ink241.xml"/><Relationship Id="rId33" Type="http://schemas.openxmlformats.org/officeDocument/2006/relationships/image" Target="NULL"/><Relationship Id="rId108" Type="http://schemas.openxmlformats.org/officeDocument/2006/relationships/customXml" Target="../ink/ink289.xml"/><Relationship Id="rId129" Type="http://schemas.openxmlformats.org/officeDocument/2006/relationships/image" Target="NULL"/><Relationship Id="rId280" Type="http://schemas.openxmlformats.org/officeDocument/2006/relationships/customXml" Target="../ink/ink375.xml"/><Relationship Id="rId315" Type="http://schemas.openxmlformats.org/officeDocument/2006/relationships/image" Target="NULL"/><Relationship Id="rId336" Type="http://schemas.openxmlformats.org/officeDocument/2006/relationships/customXml" Target="../ink/ink403.xml"/><Relationship Id="rId54" Type="http://schemas.openxmlformats.org/officeDocument/2006/relationships/customXml" Target="../ink/ink262.xml"/><Relationship Id="rId75" Type="http://schemas.openxmlformats.org/officeDocument/2006/relationships/image" Target="NULL"/><Relationship Id="rId96" Type="http://schemas.openxmlformats.org/officeDocument/2006/relationships/customXml" Target="../ink/ink283.xml"/><Relationship Id="rId140" Type="http://schemas.openxmlformats.org/officeDocument/2006/relationships/customXml" Target="../ink/ink305.xml"/><Relationship Id="rId161" Type="http://schemas.openxmlformats.org/officeDocument/2006/relationships/image" Target="NULL"/><Relationship Id="rId182" Type="http://schemas.openxmlformats.org/officeDocument/2006/relationships/customXml" Target="../ink/ink326.xml"/><Relationship Id="rId217" Type="http://schemas.openxmlformats.org/officeDocument/2006/relationships/image" Target="NULL"/><Relationship Id="rId6" Type="http://schemas.openxmlformats.org/officeDocument/2006/relationships/customXml" Target="../ink/ink238.xml"/><Relationship Id="rId238" Type="http://schemas.openxmlformats.org/officeDocument/2006/relationships/customXml" Target="../ink/ink354.xm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370.xml"/><Relationship Id="rId291" Type="http://schemas.openxmlformats.org/officeDocument/2006/relationships/image" Target="NULL"/><Relationship Id="rId305" Type="http://schemas.openxmlformats.org/officeDocument/2006/relationships/image" Target="NULL"/><Relationship Id="rId326" Type="http://schemas.openxmlformats.org/officeDocument/2006/relationships/customXml" Target="../ink/ink398.xml"/><Relationship Id="rId44" Type="http://schemas.openxmlformats.org/officeDocument/2006/relationships/customXml" Target="../ink/ink257.xml"/><Relationship Id="rId65" Type="http://schemas.openxmlformats.org/officeDocument/2006/relationships/image" Target="NULL"/><Relationship Id="rId86" Type="http://schemas.openxmlformats.org/officeDocument/2006/relationships/customXml" Target="../ink/ink278.xml"/><Relationship Id="rId130" Type="http://schemas.openxmlformats.org/officeDocument/2006/relationships/customXml" Target="../ink/ink300.xml"/><Relationship Id="rId151" Type="http://schemas.openxmlformats.org/officeDocument/2006/relationships/image" Target="NULL"/><Relationship Id="rId172" Type="http://schemas.openxmlformats.org/officeDocument/2006/relationships/customXml" Target="../ink/ink321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349.xm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365.xml"/><Relationship Id="rId281" Type="http://schemas.openxmlformats.org/officeDocument/2006/relationships/image" Target="NULL"/><Relationship Id="rId316" Type="http://schemas.openxmlformats.org/officeDocument/2006/relationships/customXml" Target="../ink/ink393.xml"/><Relationship Id="rId337" Type="http://schemas.openxmlformats.org/officeDocument/2006/relationships/image" Target="NULL"/><Relationship Id="rId34" Type="http://schemas.openxmlformats.org/officeDocument/2006/relationships/customXml" Target="../ink/ink252.xml"/><Relationship Id="rId55" Type="http://schemas.openxmlformats.org/officeDocument/2006/relationships/image" Target="NULL"/><Relationship Id="rId76" Type="http://schemas.openxmlformats.org/officeDocument/2006/relationships/customXml" Target="../ink/ink273.xml"/><Relationship Id="rId97" Type="http://schemas.openxmlformats.org/officeDocument/2006/relationships/image" Target="NULL"/><Relationship Id="rId120" Type="http://schemas.openxmlformats.org/officeDocument/2006/relationships/customXml" Target="../ink/ink295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316.xml"/><Relationship Id="rId183" Type="http://schemas.openxmlformats.org/officeDocument/2006/relationships/image" Target="NULL"/><Relationship Id="rId218" Type="http://schemas.openxmlformats.org/officeDocument/2006/relationships/customXml" Target="../ink/ink344.xml"/><Relationship Id="rId239" Type="http://schemas.openxmlformats.org/officeDocument/2006/relationships/image" Target="NULL"/><Relationship Id="rId250" Type="http://schemas.openxmlformats.org/officeDocument/2006/relationships/customXml" Target="../ink/ink360.xml"/><Relationship Id="rId271" Type="http://schemas.openxmlformats.org/officeDocument/2006/relationships/image" Target="NULL"/><Relationship Id="rId292" Type="http://schemas.openxmlformats.org/officeDocument/2006/relationships/customXml" Target="../ink/ink381.xml"/><Relationship Id="rId306" Type="http://schemas.openxmlformats.org/officeDocument/2006/relationships/customXml" Target="../ink/ink388.xml"/><Relationship Id="rId24" Type="http://schemas.openxmlformats.org/officeDocument/2006/relationships/customXml" Target="../ink/ink247.xml"/><Relationship Id="rId45" Type="http://schemas.openxmlformats.org/officeDocument/2006/relationships/image" Target="NULL"/><Relationship Id="rId66" Type="http://schemas.openxmlformats.org/officeDocument/2006/relationships/customXml" Target="../ink/ink268.xml"/><Relationship Id="rId87" Type="http://schemas.openxmlformats.org/officeDocument/2006/relationships/image" Target="NULL"/><Relationship Id="rId110" Type="http://schemas.openxmlformats.org/officeDocument/2006/relationships/customXml" Target="../ink/ink290.xml"/><Relationship Id="rId131" Type="http://schemas.openxmlformats.org/officeDocument/2006/relationships/image" Target="NULL"/><Relationship Id="rId327" Type="http://schemas.openxmlformats.org/officeDocument/2006/relationships/image" Target="NULL"/><Relationship Id="rId152" Type="http://schemas.openxmlformats.org/officeDocument/2006/relationships/customXml" Target="../ink/ink311.xml"/><Relationship Id="rId173" Type="http://schemas.openxmlformats.org/officeDocument/2006/relationships/image" Target="NULL"/><Relationship Id="rId194" Type="http://schemas.openxmlformats.org/officeDocument/2006/relationships/customXml" Target="../ink/ink332.xml"/><Relationship Id="rId208" Type="http://schemas.openxmlformats.org/officeDocument/2006/relationships/customXml" Target="../ink/ink339.xml"/><Relationship Id="rId229" Type="http://schemas.openxmlformats.org/officeDocument/2006/relationships/image" Target="NULL"/><Relationship Id="rId240" Type="http://schemas.openxmlformats.org/officeDocument/2006/relationships/customXml" Target="../ink/ink355.xml"/><Relationship Id="rId261" Type="http://schemas.openxmlformats.org/officeDocument/2006/relationships/image" Target="NULL"/><Relationship Id="rId14" Type="http://schemas.openxmlformats.org/officeDocument/2006/relationships/customXml" Target="../ink/ink242.xml"/><Relationship Id="rId35" Type="http://schemas.openxmlformats.org/officeDocument/2006/relationships/image" Target="NULL"/><Relationship Id="rId56" Type="http://schemas.openxmlformats.org/officeDocument/2006/relationships/customXml" Target="../ink/ink263.xml"/><Relationship Id="rId77" Type="http://schemas.openxmlformats.org/officeDocument/2006/relationships/image" Target="NULL"/><Relationship Id="rId100" Type="http://schemas.openxmlformats.org/officeDocument/2006/relationships/customXml" Target="../ink/ink285.xml"/><Relationship Id="rId282" Type="http://schemas.openxmlformats.org/officeDocument/2006/relationships/customXml" Target="../ink/ink376.xml"/><Relationship Id="rId317" Type="http://schemas.openxmlformats.org/officeDocument/2006/relationships/image" Target="NULL"/><Relationship Id="rId338" Type="http://schemas.openxmlformats.org/officeDocument/2006/relationships/customXml" Target="../ink/ink404.xml"/><Relationship Id="rId8" Type="http://schemas.openxmlformats.org/officeDocument/2006/relationships/customXml" Target="../ink/ink239.xml"/><Relationship Id="rId98" Type="http://schemas.openxmlformats.org/officeDocument/2006/relationships/customXml" Target="../ink/ink284.xml"/><Relationship Id="rId121" Type="http://schemas.openxmlformats.org/officeDocument/2006/relationships/image" Target="NULL"/><Relationship Id="rId142" Type="http://schemas.openxmlformats.org/officeDocument/2006/relationships/customXml" Target="../ink/ink306.xml"/><Relationship Id="rId163" Type="http://schemas.openxmlformats.org/officeDocument/2006/relationships/image" Target="NULL"/><Relationship Id="rId184" Type="http://schemas.openxmlformats.org/officeDocument/2006/relationships/customXml" Target="../ink/ink327.xm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342.xml"/><Relationship Id="rId230" Type="http://schemas.openxmlformats.org/officeDocument/2006/relationships/customXml" Target="../ink/ink350.xml"/><Relationship Id="rId235" Type="http://schemas.openxmlformats.org/officeDocument/2006/relationships/image" Target="NULL"/><Relationship Id="rId251" Type="http://schemas.openxmlformats.org/officeDocument/2006/relationships/image" Target="NULL"/><Relationship Id="rId256" Type="http://schemas.openxmlformats.org/officeDocument/2006/relationships/customXml" Target="../ink/ink363.xml"/><Relationship Id="rId277" Type="http://schemas.openxmlformats.org/officeDocument/2006/relationships/image" Target="NULL"/><Relationship Id="rId298" Type="http://schemas.openxmlformats.org/officeDocument/2006/relationships/customXml" Target="../ink/ink384.xml"/><Relationship Id="rId25" Type="http://schemas.openxmlformats.org/officeDocument/2006/relationships/image" Target="NULL"/><Relationship Id="rId46" Type="http://schemas.openxmlformats.org/officeDocument/2006/relationships/customXml" Target="../ink/ink258.xml"/><Relationship Id="rId67" Type="http://schemas.openxmlformats.org/officeDocument/2006/relationships/image" Target="NULL"/><Relationship Id="rId116" Type="http://schemas.openxmlformats.org/officeDocument/2006/relationships/customXml" Target="../ink/ink293.xml"/><Relationship Id="rId137" Type="http://schemas.openxmlformats.org/officeDocument/2006/relationships/image" Target="NULL"/><Relationship Id="rId158" Type="http://schemas.openxmlformats.org/officeDocument/2006/relationships/customXml" Target="../ink/ink314.xml"/><Relationship Id="rId272" Type="http://schemas.openxmlformats.org/officeDocument/2006/relationships/customXml" Target="../ink/ink371.xml"/><Relationship Id="rId293" Type="http://schemas.openxmlformats.org/officeDocument/2006/relationships/image" Target="NULL"/><Relationship Id="rId302" Type="http://schemas.openxmlformats.org/officeDocument/2006/relationships/customXml" Target="../ink/ink386.xml"/><Relationship Id="rId307" Type="http://schemas.openxmlformats.org/officeDocument/2006/relationships/image" Target="NULL"/><Relationship Id="rId323" Type="http://schemas.openxmlformats.org/officeDocument/2006/relationships/image" Target="NULL"/><Relationship Id="rId328" Type="http://schemas.openxmlformats.org/officeDocument/2006/relationships/customXml" Target="../ink/ink399.xml"/><Relationship Id="rId20" Type="http://schemas.openxmlformats.org/officeDocument/2006/relationships/customXml" Target="../ink/ink245.xml"/><Relationship Id="rId41" Type="http://schemas.openxmlformats.org/officeDocument/2006/relationships/image" Target="NULL"/><Relationship Id="rId62" Type="http://schemas.openxmlformats.org/officeDocument/2006/relationships/customXml" Target="../ink/ink266.xml"/><Relationship Id="rId83" Type="http://schemas.openxmlformats.org/officeDocument/2006/relationships/image" Target="NULL"/><Relationship Id="rId88" Type="http://schemas.openxmlformats.org/officeDocument/2006/relationships/customXml" Target="../ink/ink279.xml"/><Relationship Id="rId111" Type="http://schemas.openxmlformats.org/officeDocument/2006/relationships/image" Target="NULL"/><Relationship Id="rId132" Type="http://schemas.openxmlformats.org/officeDocument/2006/relationships/customXml" Target="../ink/ink301.xml"/><Relationship Id="rId153" Type="http://schemas.openxmlformats.org/officeDocument/2006/relationships/image" Target="NULL"/><Relationship Id="rId174" Type="http://schemas.openxmlformats.org/officeDocument/2006/relationships/customXml" Target="../ink/ink322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330.xml"/><Relationship Id="rId204" Type="http://schemas.openxmlformats.org/officeDocument/2006/relationships/customXml" Target="../ink/ink337.xml"/><Relationship Id="rId220" Type="http://schemas.openxmlformats.org/officeDocument/2006/relationships/customXml" Target="../ink/ink345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358.xml"/><Relationship Id="rId267" Type="http://schemas.openxmlformats.org/officeDocument/2006/relationships/image" Target="NULL"/><Relationship Id="rId288" Type="http://schemas.openxmlformats.org/officeDocument/2006/relationships/customXml" Target="../ink/ink379.xml"/><Relationship Id="rId15" Type="http://schemas.openxmlformats.org/officeDocument/2006/relationships/image" Target="NULL"/><Relationship Id="rId36" Type="http://schemas.openxmlformats.org/officeDocument/2006/relationships/customXml" Target="../ink/ink253.xml"/><Relationship Id="rId57" Type="http://schemas.openxmlformats.org/officeDocument/2006/relationships/image" Target="NULL"/><Relationship Id="rId106" Type="http://schemas.openxmlformats.org/officeDocument/2006/relationships/customXml" Target="../ink/ink288.xml"/><Relationship Id="rId127" Type="http://schemas.openxmlformats.org/officeDocument/2006/relationships/image" Target="NULL"/><Relationship Id="rId262" Type="http://schemas.openxmlformats.org/officeDocument/2006/relationships/customXml" Target="../ink/ink366.xml"/><Relationship Id="rId283" Type="http://schemas.openxmlformats.org/officeDocument/2006/relationships/image" Target="NULL"/><Relationship Id="rId313" Type="http://schemas.openxmlformats.org/officeDocument/2006/relationships/image" Target="NULL"/><Relationship Id="rId318" Type="http://schemas.openxmlformats.org/officeDocument/2006/relationships/customXml" Target="../ink/ink394.xml"/><Relationship Id="rId339" Type="http://schemas.openxmlformats.org/officeDocument/2006/relationships/image" Target="NULL"/><Relationship Id="rId10" Type="http://schemas.openxmlformats.org/officeDocument/2006/relationships/customXml" Target="../ink/ink240.xml"/><Relationship Id="rId31" Type="http://schemas.openxmlformats.org/officeDocument/2006/relationships/image" Target="NULL"/><Relationship Id="rId52" Type="http://schemas.openxmlformats.org/officeDocument/2006/relationships/customXml" Target="../ink/ink261.xml"/><Relationship Id="rId73" Type="http://schemas.openxmlformats.org/officeDocument/2006/relationships/image" Target="NULL"/><Relationship Id="rId78" Type="http://schemas.openxmlformats.org/officeDocument/2006/relationships/customXml" Target="../ink/ink274.xml"/><Relationship Id="rId94" Type="http://schemas.openxmlformats.org/officeDocument/2006/relationships/customXml" Target="../ink/ink282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96.xml"/><Relationship Id="rId143" Type="http://schemas.openxmlformats.org/officeDocument/2006/relationships/image" Target="NULL"/><Relationship Id="rId148" Type="http://schemas.openxmlformats.org/officeDocument/2006/relationships/customXml" Target="../ink/ink309.xml"/><Relationship Id="rId164" Type="http://schemas.openxmlformats.org/officeDocument/2006/relationships/customXml" Target="../ink/ink317.xml"/><Relationship Id="rId169" Type="http://schemas.openxmlformats.org/officeDocument/2006/relationships/image" Target="NULL"/><Relationship Id="rId185" Type="http://schemas.openxmlformats.org/officeDocument/2006/relationships/image" Target="NULL"/><Relationship Id="rId334" Type="http://schemas.openxmlformats.org/officeDocument/2006/relationships/customXml" Target="../ink/ink402.xml"/><Relationship Id="rId4" Type="http://schemas.openxmlformats.org/officeDocument/2006/relationships/customXml" Target="../ink/ink237.xml"/><Relationship Id="rId9" Type="http://schemas.openxmlformats.org/officeDocument/2006/relationships/image" Target="NULL"/><Relationship Id="rId180" Type="http://schemas.openxmlformats.org/officeDocument/2006/relationships/customXml" Target="../ink/ink325.xml"/><Relationship Id="rId210" Type="http://schemas.openxmlformats.org/officeDocument/2006/relationships/customXml" Target="../ink/ink340.xml"/><Relationship Id="rId215" Type="http://schemas.openxmlformats.org/officeDocument/2006/relationships/image" Target="NULL"/><Relationship Id="rId236" Type="http://schemas.openxmlformats.org/officeDocument/2006/relationships/customXml" Target="../ink/ink353.xml"/><Relationship Id="rId257" Type="http://schemas.openxmlformats.org/officeDocument/2006/relationships/image" Target="NULL"/><Relationship Id="rId278" Type="http://schemas.openxmlformats.org/officeDocument/2006/relationships/customXml" Target="../ink/ink374.xml"/><Relationship Id="rId26" Type="http://schemas.openxmlformats.org/officeDocument/2006/relationships/customXml" Target="../ink/ink248.xml"/><Relationship Id="rId231" Type="http://schemas.openxmlformats.org/officeDocument/2006/relationships/image" Target="NULL"/><Relationship Id="rId252" Type="http://schemas.openxmlformats.org/officeDocument/2006/relationships/customXml" Target="../ink/ink361.xml"/><Relationship Id="rId273" Type="http://schemas.openxmlformats.org/officeDocument/2006/relationships/image" Target="NULL"/><Relationship Id="rId294" Type="http://schemas.openxmlformats.org/officeDocument/2006/relationships/customXml" Target="../ink/ink382.xml"/><Relationship Id="rId308" Type="http://schemas.openxmlformats.org/officeDocument/2006/relationships/customXml" Target="../ink/ink389.xml"/><Relationship Id="rId329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269.xml"/><Relationship Id="rId89" Type="http://schemas.openxmlformats.org/officeDocument/2006/relationships/image" Target="NULL"/><Relationship Id="rId112" Type="http://schemas.openxmlformats.org/officeDocument/2006/relationships/customXml" Target="../ink/ink291.xml"/><Relationship Id="rId133" Type="http://schemas.openxmlformats.org/officeDocument/2006/relationships/image" Target="NULL"/><Relationship Id="rId154" Type="http://schemas.openxmlformats.org/officeDocument/2006/relationships/customXml" Target="../ink/ink312.xml"/><Relationship Id="rId175" Type="http://schemas.openxmlformats.org/officeDocument/2006/relationships/image" Target="NULL"/><Relationship Id="rId340" Type="http://schemas.openxmlformats.org/officeDocument/2006/relationships/customXml" Target="../ink/ink405.xml"/><Relationship Id="rId196" Type="http://schemas.openxmlformats.org/officeDocument/2006/relationships/customXml" Target="../ink/ink333.xml"/><Relationship Id="rId200" Type="http://schemas.openxmlformats.org/officeDocument/2006/relationships/customXml" Target="../ink/ink335.xml"/><Relationship Id="rId16" Type="http://schemas.openxmlformats.org/officeDocument/2006/relationships/customXml" Target="../ink/ink243.xml"/><Relationship Id="rId221" Type="http://schemas.openxmlformats.org/officeDocument/2006/relationships/image" Target="NULL"/><Relationship Id="rId242" Type="http://schemas.openxmlformats.org/officeDocument/2006/relationships/customXml" Target="../ink/ink356.xml"/><Relationship Id="rId263" Type="http://schemas.openxmlformats.org/officeDocument/2006/relationships/image" Target="NULL"/><Relationship Id="rId284" Type="http://schemas.openxmlformats.org/officeDocument/2006/relationships/customXml" Target="../ink/ink377.xml"/><Relationship Id="rId319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264.xml"/><Relationship Id="rId79" Type="http://schemas.openxmlformats.org/officeDocument/2006/relationships/image" Target="NULL"/><Relationship Id="rId102" Type="http://schemas.openxmlformats.org/officeDocument/2006/relationships/customXml" Target="../ink/ink286.xml"/><Relationship Id="rId123" Type="http://schemas.openxmlformats.org/officeDocument/2006/relationships/image" Target="NULL"/><Relationship Id="rId144" Type="http://schemas.openxmlformats.org/officeDocument/2006/relationships/customXml" Target="../ink/ink307.xml"/><Relationship Id="rId330" Type="http://schemas.openxmlformats.org/officeDocument/2006/relationships/customXml" Target="../ink/ink400.xml"/><Relationship Id="rId90" Type="http://schemas.openxmlformats.org/officeDocument/2006/relationships/customXml" Target="../ink/ink280.xml"/><Relationship Id="rId165" Type="http://schemas.openxmlformats.org/officeDocument/2006/relationships/image" Target="NULL"/><Relationship Id="rId186" Type="http://schemas.openxmlformats.org/officeDocument/2006/relationships/customXml" Target="../ink/ink328.xml"/><Relationship Id="rId211" Type="http://schemas.openxmlformats.org/officeDocument/2006/relationships/image" Target="NULL"/><Relationship Id="rId232" Type="http://schemas.openxmlformats.org/officeDocument/2006/relationships/customXml" Target="../ink/ink351.xml"/><Relationship Id="rId253" Type="http://schemas.openxmlformats.org/officeDocument/2006/relationships/image" Target="NULL"/><Relationship Id="rId274" Type="http://schemas.openxmlformats.org/officeDocument/2006/relationships/customXml" Target="../ink/ink372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259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302.xml"/><Relationship Id="rId320" Type="http://schemas.openxmlformats.org/officeDocument/2006/relationships/customXml" Target="../ink/ink395.xml"/><Relationship Id="rId80" Type="http://schemas.openxmlformats.org/officeDocument/2006/relationships/customXml" Target="../ink/ink275.xml"/><Relationship Id="rId155" Type="http://schemas.openxmlformats.org/officeDocument/2006/relationships/image" Target="NULL"/><Relationship Id="rId176" Type="http://schemas.openxmlformats.org/officeDocument/2006/relationships/customXml" Target="../ink/ink323.xml"/><Relationship Id="rId197" Type="http://schemas.openxmlformats.org/officeDocument/2006/relationships/image" Target="NULL"/><Relationship Id="rId341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346.xml"/><Relationship Id="rId243" Type="http://schemas.openxmlformats.org/officeDocument/2006/relationships/image" Target="NULL"/><Relationship Id="rId264" Type="http://schemas.openxmlformats.org/officeDocument/2006/relationships/customXml" Target="../ink/ink367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254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297.xml"/><Relationship Id="rId310" Type="http://schemas.openxmlformats.org/officeDocument/2006/relationships/customXml" Target="../ink/ink390.xml"/><Relationship Id="rId70" Type="http://schemas.openxmlformats.org/officeDocument/2006/relationships/customXml" Target="../ink/ink270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318.xml"/><Relationship Id="rId187" Type="http://schemas.openxmlformats.org/officeDocument/2006/relationships/image" Target="NULL"/><Relationship Id="rId331" Type="http://schemas.openxmlformats.org/officeDocument/2006/relationships/image" Target="NUL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1.xml"/><Relationship Id="rId233" Type="http://schemas.openxmlformats.org/officeDocument/2006/relationships/image" Target="NULL"/><Relationship Id="rId254" Type="http://schemas.openxmlformats.org/officeDocument/2006/relationships/customXml" Target="../ink/ink362.xml"/><Relationship Id="rId28" Type="http://schemas.openxmlformats.org/officeDocument/2006/relationships/customXml" Target="../ink/ink249.xml"/><Relationship Id="rId49" Type="http://schemas.openxmlformats.org/officeDocument/2006/relationships/image" Target="NULL"/><Relationship Id="rId114" Type="http://schemas.openxmlformats.org/officeDocument/2006/relationships/customXml" Target="../ink/ink292.xml"/><Relationship Id="rId275" Type="http://schemas.openxmlformats.org/officeDocument/2006/relationships/image" Target="NULL"/><Relationship Id="rId296" Type="http://schemas.openxmlformats.org/officeDocument/2006/relationships/customXml" Target="../ink/ink383.xml"/><Relationship Id="rId300" Type="http://schemas.openxmlformats.org/officeDocument/2006/relationships/customXml" Target="../ink/ink385.xml"/><Relationship Id="rId60" Type="http://schemas.openxmlformats.org/officeDocument/2006/relationships/customXml" Target="../ink/ink265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313.xml"/><Relationship Id="rId177" Type="http://schemas.openxmlformats.org/officeDocument/2006/relationships/image" Target="NULL"/><Relationship Id="rId198" Type="http://schemas.openxmlformats.org/officeDocument/2006/relationships/customXml" Target="../ink/ink334.xml"/><Relationship Id="rId321" Type="http://schemas.openxmlformats.org/officeDocument/2006/relationships/image" Target="NULL"/><Relationship Id="rId202" Type="http://schemas.openxmlformats.org/officeDocument/2006/relationships/customXml" Target="../ink/ink336.xml"/><Relationship Id="rId223" Type="http://schemas.openxmlformats.org/officeDocument/2006/relationships/image" Target="NULL"/><Relationship Id="rId244" Type="http://schemas.openxmlformats.org/officeDocument/2006/relationships/customXml" Target="../ink/ink357.xml"/><Relationship Id="rId18" Type="http://schemas.openxmlformats.org/officeDocument/2006/relationships/customXml" Target="../ink/ink244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378.xml"/><Relationship Id="rId50" Type="http://schemas.openxmlformats.org/officeDocument/2006/relationships/customXml" Target="../ink/ink260.xml"/><Relationship Id="rId104" Type="http://schemas.openxmlformats.org/officeDocument/2006/relationships/customXml" Target="../ink/ink287.xml"/><Relationship Id="rId125" Type="http://schemas.openxmlformats.org/officeDocument/2006/relationships/image" Target="NULL"/><Relationship Id="rId146" Type="http://schemas.openxmlformats.org/officeDocument/2006/relationships/customXml" Target="../ink/ink308.xml"/><Relationship Id="rId167" Type="http://schemas.openxmlformats.org/officeDocument/2006/relationships/image" Target="NULL"/><Relationship Id="rId188" Type="http://schemas.openxmlformats.org/officeDocument/2006/relationships/customXml" Target="../ink/ink329.xml"/><Relationship Id="rId311" Type="http://schemas.openxmlformats.org/officeDocument/2006/relationships/image" Target="NULL"/><Relationship Id="rId332" Type="http://schemas.openxmlformats.org/officeDocument/2006/relationships/customXml" Target="../ink/ink401.xml"/><Relationship Id="rId71" Type="http://schemas.openxmlformats.org/officeDocument/2006/relationships/image" Target="NULL"/><Relationship Id="rId92" Type="http://schemas.openxmlformats.org/officeDocument/2006/relationships/customXml" Target="../ink/ink281.xml"/><Relationship Id="rId213" Type="http://schemas.openxmlformats.org/officeDocument/2006/relationships/image" Target="NULL"/><Relationship Id="rId234" Type="http://schemas.openxmlformats.org/officeDocument/2006/relationships/customXml" Target="../ink/ink352.xml"/><Relationship Id="rId2" Type="http://schemas.openxmlformats.org/officeDocument/2006/relationships/customXml" Target="../ink/ink236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373.xml"/><Relationship Id="rId297" Type="http://schemas.openxmlformats.org/officeDocument/2006/relationships/image" Target="NULL"/><Relationship Id="rId40" Type="http://schemas.openxmlformats.org/officeDocument/2006/relationships/customXml" Target="../ink/ink255.xml"/><Relationship Id="rId115" Type="http://schemas.openxmlformats.org/officeDocument/2006/relationships/image" Target="NULL"/><Relationship Id="rId136" Type="http://schemas.openxmlformats.org/officeDocument/2006/relationships/customXml" Target="../ink/ink303.xml"/><Relationship Id="rId157" Type="http://schemas.openxmlformats.org/officeDocument/2006/relationships/image" Target="NULL"/><Relationship Id="rId178" Type="http://schemas.openxmlformats.org/officeDocument/2006/relationships/customXml" Target="../ink/ink324.xml"/><Relationship Id="rId301" Type="http://schemas.openxmlformats.org/officeDocument/2006/relationships/image" Target="NULL"/><Relationship Id="rId322" Type="http://schemas.openxmlformats.org/officeDocument/2006/relationships/customXml" Target="../ink/ink396.xml"/><Relationship Id="rId61" Type="http://schemas.openxmlformats.org/officeDocument/2006/relationships/image" Target="NULL"/><Relationship Id="rId82" Type="http://schemas.openxmlformats.org/officeDocument/2006/relationships/customXml" Target="../ink/ink276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347.xml"/><Relationship Id="rId245" Type="http://schemas.openxmlformats.org/officeDocument/2006/relationships/image" Target="NULL"/><Relationship Id="rId266" Type="http://schemas.openxmlformats.org/officeDocument/2006/relationships/customXml" Target="../ink/ink368.xml"/><Relationship Id="rId287" Type="http://schemas.openxmlformats.org/officeDocument/2006/relationships/image" Target="NULL"/><Relationship Id="rId30" Type="http://schemas.openxmlformats.org/officeDocument/2006/relationships/customXml" Target="../ink/ink250.xml"/><Relationship Id="rId105" Type="http://schemas.openxmlformats.org/officeDocument/2006/relationships/image" Target="NULL"/><Relationship Id="rId126" Type="http://schemas.openxmlformats.org/officeDocument/2006/relationships/customXml" Target="../ink/ink298.xml"/><Relationship Id="rId147" Type="http://schemas.openxmlformats.org/officeDocument/2006/relationships/image" Target="NULL"/><Relationship Id="rId168" Type="http://schemas.openxmlformats.org/officeDocument/2006/relationships/customXml" Target="../ink/ink319.xml"/><Relationship Id="rId312" Type="http://schemas.openxmlformats.org/officeDocument/2006/relationships/customXml" Target="../ink/ink391.xml"/><Relationship Id="rId333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customXml" Target="../ink/ink271.xml"/><Relationship Id="rId93" Type="http://schemas.openxmlformats.org/officeDocument/2006/relationships/image" Target="NULL"/><Relationship Id="rId18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9.xml"/><Relationship Id="rId13" Type="http://schemas.openxmlformats.org/officeDocument/2006/relationships/image" Target="NULL"/><Relationship Id="rId18" Type="http://schemas.openxmlformats.org/officeDocument/2006/relationships/customXml" Target="../ink/ink414.xml"/><Relationship Id="rId26" Type="http://schemas.openxmlformats.org/officeDocument/2006/relationships/customXml" Target="../ink/ink418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411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406.xml"/><Relationship Id="rId16" Type="http://schemas.openxmlformats.org/officeDocument/2006/relationships/customXml" Target="../ink/ink413.xml"/><Relationship Id="rId20" Type="http://schemas.openxmlformats.org/officeDocument/2006/relationships/customXml" Target="../ink/ink415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8.xml"/><Relationship Id="rId11" Type="http://schemas.openxmlformats.org/officeDocument/2006/relationships/image" Target="NULL"/><Relationship Id="rId24" Type="http://schemas.openxmlformats.org/officeDocument/2006/relationships/customXml" Target="../ink/ink417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19.xml"/><Relationship Id="rId10" Type="http://schemas.openxmlformats.org/officeDocument/2006/relationships/customXml" Target="../ink/ink410.xml"/><Relationship Id="rId19" Type="http://schemas.openxmlformats.org/officeDocument/2006/relationships/image" Target="NULL"/><Relationship Id="rId4" Type="http://schemas.openxmlformats.org/officeDocument/2006/relationships/customXml" Target="../ink/ink407.xml"/><Relationship Id="rId9" Type="http://schemas.openxmlformats.org/officeDocument/2006/relationships/image" Target="NULL"/><Relationship Id="rId14" Type="http://schemas.openxmlformats.org/officeDocument/2006/relationships/customXml" Target="../ink/ink412.xml"/><Relationship Id="rId22" Type="http://schemas.openxmlformats.org/officeDocument/2006/relationships/customXml" Target="../ink/ink416.xml"/><Relationship Id="rId27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2.xml"/><Relationship Id="rId21" Type="http://schemas.openxmlformats.org/officeDocument/2006/relationships/image" Target="NULL"/><Relationship Id="rId42" Type="http://schemas.openxmlformats.org/officeDocument/2006/relationships/customXml" Target="../ink/ink440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453.xml"/><Relationship Id="rId84" Type="http://schemas.openxmlformats.org/officeDocument/2006/relationships/customXml" Target="../ink/ink461.xml"/><Relationship Id="rId89" Type="http://schemas.openxmlformats.org/officeDocument/2006/relationships/image" Target="NULL"/><Relationship Id="rId2" Type="http://schemas.openxmlformats.org/officeDocument/2006/relationships/customXml" Target="../ink/ink420.xml"/><Relationship Id="rId16" Type="http://schemas.openxmlformats.org/officeDocument/2006/relationships/customXml" Target="../ink/ink427.xml"/><Relationship Id="rId29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431.xml"/><Relationship Id="rId32" Type="http://schemas.openxmlformats.org/officeDocument/2006/relationships/customXml" Target="../ink/ink435.xml"/><Relationship Id="rId37" Type="http://schemas.openxmlformats.org/officeDocument/2006/relationships/image" Target="NULL"/><Relationship Id="rId40" Type="http://schemas.openxmlformats.org/officeDocument/2006/relationships/customXml" Target="../ink/ink439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448.xml"/><Relationship Id="rId66" Type="http://schemas.openxmlformats.org/officeDocument/2006/relationships/customXml" Target="../ink/ink452.xml"/><Relationship Id="rId74" Type="http://schemas.openxmlformats.org/officeDocument/2006/relationships/customXml" Target="../ink/ink456.xml"/><Relationship Id="rId79" Type="http://schemas.openxmlformats.org/officeDocument/2006/relationships/image" Target="NULL"/><Relationship Id="rId87" Type="http://schemas.openxmlformats.org/officeDocument/2006/relationships/image" Target="NULL"/><Relationship Id="rId102" Type="http://schemas.openxmlformats.org/officeDocument/2006/relationships/customXml" Target="../ink/ink470.xml"/><Relationship Id="rId110" Type="http://schemas.openxmlformats.org/officeDocument/2006/relationships/customXml" Target="../ink/ink474.xml"/><Relationship Id="rId5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460.xml"/><Relationship Id="rId90" Type="http://schemas.openxmlformats.org/officeDocument/2006/relationships/customXml" Target="../ink/ink464.xml"/><Relationship Id="rId9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426.xml"/><Relationship Id="rId22" Type="http://schemas.openxmlformats.org/officeDocument/2006/relationships/customXml" Target="../ink/ink430.xml"/><Relationship Id="rId27" Type="http://schemas.openxmlformats.org/officeDocument/2006/relationships/image" Target="NULL"/><Relationship Id="rId30" Type="http://schemas.openxmlformats.org/officeDocument/2006/relationships/customXml" Target="../ink/ink434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443.xml"/><Relationship Id="rId56" Type="http://schemas.openxmlformats.org/officeDocument/2006/relationships/customXml" Target="../ink/ink447.xml"/><Relationship Id="rId64" Type="http://schemas.openxmlformats.org/officeDocument/2006/relationships/customXml" Target="../ink/ink451.xml"/><Relationship Id="rId69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469.xml"/><Relationship Id="rId105" Type="http://schemas.openxmlformats.org/officeDocument/2006/relationships/image" Target="NULL"/><Relationship Id="rId8" Type="http://schemas.openxmlformats.org/officeDocument/2006/relationships/customXml" Target="../ink/ink423.xml"/><Relationship Id="rId51" Type="http://schemas.openxmlformats.org/officeDocument/2006/relationships/image" Target="NULL"/><Relationship Id="rId72" Type="http://schemas.openxmlformats.org/officeDocument/2006/relationships/customXml" Target="../ink/ink455.xml"/><Relationship Id="rId80" Type="http://schemas.openxmlformats.org/officeDocument/2006/relationships/customXml" Target="../ink/ink459.xml"/><Relationship Id="rId85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customXml" Target="../ink/ink468.xml"/><Relationship Id="rId3" Type="http://schemas.openxmlformats.org/officeDocument/2006/relationships/image" Target="NULL"/><Relationship Id="rId12" Type="http://schemas.openxmlformats.org/officeDocument/2006/relationships/customXml" Target="../ink/ink42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38.xml"/><Relationship Id="rId46" Type="http://schemas.openxmlformats.org/officeDocument/2006/relationships/customXml" Target="../ink/ink442.xml"/><Relationship Id="rId59" Type="http://schemas.openxmlformats.org/officeDocument/2006/relationships/image" Target="NULL"/><Relationship Id="rId67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473.xml"/><Relationship Id="rId20" Type="http://schemas.openxmlformats.org/officeDocument/2006/relationships/customXml" Target="../ink/ink429.xml"/><Relationship Id="rId41" Type="http://schemas.openxmlformats.org/officeDocument/2006/relationships/image" Target="NULL"/><Relationship Id="rId54" Type="http://schemas.openxmlformats.org/officeDocument/2006/relationships/customXml" Target="../ink/ink446.xml"/><Relationship Id="rId62" Type="http://schemas.openxmlformats.org/officeDocument/2006/relationships/customXml" Target="../ink/ink450.xml"/><Relationship Id="rId70" Type="http://schemas.openxmlformats.org/officeDocument/2006/relationships/customXml" Target="../ink/ink454.xml"/><Relationship Id="rId75" Type="http://schemas.openxmlformats.org/officeDocument/2006/relationships/image" Target="NULL"/><Relationship Id="rId83" Type="http://schemas.openxmlformats.org/officeDocument/2006/relationships/image" Target="NULL"/><Relationship Id="rId88" Type="http://schemas.openxmlformats.org/officeDocument/2006/relationships/customXml" Target="../ink/ink463.xml"/><Relationship Id="rId91" Type="http://schemas.openxmlformats.org/officeDocument/2006/relationships/image" Target="NULL"/><Relationship Id="rId96" Type="http://schemas.openxmlformats.org/officeDocument/2006/relationships/customXml" Target="../ink/ink467.xml"/><Relationship Id="rId111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2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33.xml"/><Relationship Id="rId36" Type="http://schemas.openxmlformats.org/officeDocument/2006/relationships/customXml" Target="../ink/ink437.xm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customXml" Target="../ink/ink472.xml"/><Relationship Id="rId10" Type="http://schemas.openxmlformats.org/officeDocument/2006/relationships/customXml" Target="../ink/ink424.xml"/><Relationship Id="rId31" Type="http://schemas.openxmlformats.org/officeDocument/2006/relationships/image" Target="NULL"/><Relationship Id="rId44" Type="http://schemas.openxmlformats.org/officeDocument/2006/relationships/customXml" Target="../ink/ink441.xml"/><Relationship Id="rId52" Type="http://schemas.openxmlformats.org/officeDocument/2006/relationships/customXml" Target="../ink/ink445.xml"/><Relationship Id="rId60" Type="http://schemas.openxmlformats.org/officeDocument/2006/relationships/customXml" Target="../ink/ink449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458.xml"/><Relationship Id="rId81" Type="http://schemas.openxmlformats.org/officeDocument/2006/relationships/image" Target="NULL"/><Relationship Id="rId86" Type="http://schemas.openxmlformats.org/officeDocument/2006/relationships/customXml" Target="../ink/ink462.xml"/><Relationship Id="rId94" Type="http://schemas.openxmlformats.org/officeDocument/2006/relationships/customXml" Target="../ink/ink466.xml"/><Relationship Id="rId99" Type="http://schemas.openxmlformats.org/officeDocument/2006/relationships/image" Target="NULL"/><Relationship Id="rId101" Type="http://schemas.openxmlformats.org/officeDocument/2006/relationships/image" Target="NULL"/><Relationship Id="rId4" Type="http://schemas.openxmlformats.org/officeDocument/2006/relationships/customXml" Target="../ink/ink421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28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436.xml"/><Relationship Id="rId50" Type="http://schemas.openxmlformats.org/officeDocument/2006/relationships/customXml" Target="../ink/ink444.xml"/><Relationship Id="rId55" Type="http://schemas.openxmlformats.org/officeDocument/2006/relationships/image" Target="NULL"/><Relationship Id="rId76" Type="http://schemas.openxmlformats.org/officeDocument/2006/relationships/customXml" Target="../ink/ink457.xml"/><Relationship Id="rId97" Type="http://schemas.openxmlformats.org/officeDocument/2006/relationships/image" Target="NULL"/><Relationship Id="rId104" Type="http://schemas.openxmlformats.org/officeDocument/2006/relationships/customXml" Target="../ink/ink471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46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customXml" Target="../ink/ink480.xml"/><Relationship Id="rId18" Type="http://schemas.openxmlformats.org/officeDocument/2006/relationships/image" Target="../media/image233.png"/><Relationship Id="rId26" Type="http://schemas.openxmlformats.org/officeDocument/2006/relationships/image" Target="../media/image237.png"/><Relationship Id="rId39" Type="http://schemas.openxmlformats.org/officeDocument/2006/relationships/customXml" Target="../ink/ink493.xml"/><Relationship Id="rId3" Type="http://schemas.openxmlformats.org/officeDocument/2006/relationships/customXml" Target="../ink/ink475.xml"/><Relationship Id="rId21" Type="http://schemas.openxmlformats.org/officeDocument/2006/relationships/customXml" Target="../ink/ink484.xml"/><Relationship Id="rId34" Type="http://schemas.openxmlformats.org/officeDocument/2006/relationships/image" Target="../media/image241.png"/><Relationship Id="rId42" Type="http://schemas.openxmlformats.org/officeDocument/2006/relationships/image" Target="../media/image245.png"/><Relationship Id="rId7" Type="http://schemas.openxmlformats.org/officeDocument/2006/relationships/customXml" Target="../ink/ink477.xml"/><Relationship Id="rId12" Type="http://schemas.openxmlformats.org/officeDocument/2006/relationships/image" Target="../media/image230.png"/><Relationship Id="rId17" Type="http://schemas.openxmlformats.org/officeDocument/2006/relationships/customXml" Target="../ink/ink482.xml"/><Relationship Id="rId25" Type="http://schemas.openxmlformats.org/officeDocument/2006/relationships/customXml" Target="../ink/ink486.xml"/><Relationship Id="rId33" Type="http://schemas.openxmlformats.org/officeDocument/2006/relationships/customXml" Target="../ink/ink490.xml"/><Relationship Id="rId38" Type="http://schemas.openxmlformats.org/officeDocument/2006/relationships/image" Target="../media/image243.png"/><Relationship Id="rId46" Type="http://schemas.openxmlformats.org/officeDocument/2006/relationships/image" Target="../media/image247.png"/><Relationship Id="rId2" Type="http://schemas.openxmlformats.org/officeDocument/2006/relationships/image" Target="../media/image225.png"/><Relationship Id="rId16" Type="http://schemas.openxmlformats.org/officeDocument/2006/relationships/image" Target="../media/image232.png"/><Relationship Id="rId20" Type="http://schemas.openxmlformats.org/officeDocument/2006/relationships/image" Target="../media/image234.png"/><Relationship Id="rId29" Type="http://schemas.openxmlformats.org/officeDocument/2006/relationships/customXml" Target="../ink/ink488.xml"/><Relationship Id="rId41" Type="http://schemas.openxmlformats.org/officeDocument/2006/relationships/customXml" Target="../ink/ink49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11" Type="http://schemas.openxmlformats.org/officeDocument/2006/relationships/customXml" Target="../ink/ink479.xml"/><Relationship Id="rId24" Type="http://schemas.openxmlformats.org/officeDocument/2006/relationships/image" Target="../media/image236.png"/><Relationship Id="rId32" Type="http://schemas.openxmlformats.org/officeDocument/2006/relationships/image" Target="../media/image240.png"/><Relationship Id="rId37" Type="http://schemas.openxmlformats.org/officeDocument/2006/relationships/customXml" Target="../ink/ink492.xml"/><Relationship Id="rId40" Type="http://schemas.openxmlformats.org/officeDocument/2006/relationships/image" Target="../media/image244.png"/><Relationship Id="rId45" Type="http://schemas.openxmlformats.org/officeDocument/2006/relationships/customXml" Target="../ink/ink496.xml"/><Relationship Id="rId5" Type="http://schemas.openxmlformats.org/officeDocument/2006/relationships/customXml" Target="../ink/ink476.xml"/><Relationship Id="rId15" Type="http://schemas.openxmlformats.org/officeDocument/2006/relationships/customXml" Target="../ink/ink481.xml"/><Relationship Id="rId23" Type="http://schemas.openxmlformats.org/officeDocument/2006/relationships/customXml" Target="../ink/ink485.xml"/><Relationship Id="rId28" Type="http://schemas.openxmlformats.org/officeDocument/2006/relationships/image" Target="../media/image238.png"/><Relationship Id="rId36" Type="http://schemas.openxmlformats.org/officeDocument/2006/relationships/image" Target="../media/image242.png"/><Relationship Id="rId10" Type="http://schemas.openxmlformats.org/officeDocument/2006/relationships/image" Target="../media/image229.png"/><Relationship Id="rId19" Type="http://schemas.openxmlformats.org/officeDocument/2006/relationships/customXml" Target="../ink/ink483.xml"/><Relationship Id="rId31" Type="http://schemas.openxmlformats.org/officeDocument/2006/relationships/customXml" Target="../ink/ink489.xml"/><Relationship Id="rId44" Type="http://schemas.openxmlformats.org/officeDocument/2006/relationships/image" Target="../media/image246.png"/><Relationship Id="rId4" Type="http://schemas.openxmlformats.org/officeDocument/2006/relationships/image" Target="../media/image226.png"/><Relationship Id="rId9" Type="http://schemas.openxmlformats.org/officeDocument/2006/relationships/customXml" Target="../ink/ink478.xml"/><Relationship Id="rId14" Type="http://schemas.openxmlformats.org/officeDocument/2006/relationships/image" Target="../media/image231.png"/><Relationship Id="rId22" Type="http://schemas.openxmlformats.org/officeDocument/2006/relationships/image" Target="../media/image235.png"/><Relationship Id="rId27" Type="http://schemas.openxmlformats.org/officeDocument/2006/relationships/customXml" Target="../ink/ink487.xml"/><Relationship Id="rId30" Type="http://schemas.openxmlformats.org/officeDocument/2006/relationships/image" Target="../media/image239.png"/><Relationship Id="rId35" Type="http://schemas.openxmlformats.org/officeDocument/2006/relationships/customXml" Target="../ink/ink491.xml"/><Relationship Id="rId43" Type="http://schemas.openxmlformats.org/officeDocument/2006/relationships/customXml" Target="../ink/ink4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620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1AA7-361D-A372-5A91-25CCB03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B57F-0CEC-66AD-73AA-D48B680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identity of your virtual network to the Azure service.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14EED-3AD9-82D0-1718-E639503A75BF}"/>
              </a:ext>
            </a:extLst>
          </p:cNvPr>
          <p:cNvSpPr/>
          <p:nvPr/>
        </p:nvSpPr>
        <p:spPr>
          <a:xfrm>
            <a:off x="1382110" y="3000703"/>
            <a:ext cx="4482662" cy="270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29FD0-F045-0ADD-F361-50B31C7799ED}"/>
              </a:ext>
            </a:extLst>
          </p:cNvPr>
          <p:cNvSpPr/>
          <p:nvPr/>
        </p:nvSpPr>
        <p:spPr>
          <a:xfrm>
            <a:off x="1713186" y="3290230"/>
            <a:ext cx="3053255" cy="1939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r>
              <a:rPr lang="en-US" dirty="0"/>
              <a:t>Private IP: 10.0.0.4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17AD2-4AA9-5E93-D283-76E807E54D32}"/>
              </a:ext>
            </a:extLst>
          </p:cNvPr>
          <p:cNvSpPr/>
          <p:nvPr/>
        </p:nvSpPr>
        <p:spPr>
          <a:xfrm>
            <a:off x="7320455" y="2958662"/>
            <a:ext cx="1834055" cy="2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</a:t>
            </a:r>
          </a:p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B073F-C8DB-1EDF-F6DE-DDEB430D76B5}"/>
              </a:ext>
            </a:extLst>
          </p:cNvPr>
          <p:cNvSpPr/>
          <p:nvPr/>
        </p:nvSpPr>
        <p:spPr>
          <a:xfrm>
            <a:off x="1465547" y="5296856"/>
            <a:ext cx="9413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AA6D7-CDA3-7C64-BC4C-E1269489307E}"/>
              </a:ext>
            </a:extLst>
          </p:cNvPr>
          <p:cNvSpPr/>
          <p:nvPr/>
        </p:nvSpPr>
        <p:spPr>
          <a:xfrm>
            <a:off x="1713186" y="4817918"/>
            <a:ext cx="11824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net&gt;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B2EF8FFB-DD75-7EC1-9852-A833649EE16E}"/>
              </a:ext>
            </a:extLst>
          </p:cNvPr>
          <p:cNvSpPr/>
          <p:nvPr/>
        </p:nvSpPr>
        <p:spPr>
          <a:xfrm>
            <a:off x="9677400" y="3091053"/>
            <a:ext cx="2264980" cy="1168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51A4-769F-9E71-B7BE-F627A616115A}"/>
              </a:ext>
            </a:extLst>
          </p:cNvPr>
          <p:cNvCxnSpPr/>
          <p:nvPr/>
        </p:nvCxnSpPr>
        <p:spPr>
          <a:xfrm flipH="1">
            <a:off x="9154510" y="3699641"/>
            <a:ext cx="499242" cy="40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FC5F7C-0117-8510-7197-EBED637E8E23}"/>
              </a:ext>
            </a:extLst>
          </p:cNvPr>
          <p:cNvSpPr/>
          <p:nvPr/>
        </p:nvSpPr>
        <p:spPr>
          <a:xfrm>
            <a:off x="4939862" y="3986841"/>
            <a:ext cx="2356945" cy="6744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14:cNvPr>
              <p14:cNvContentPartPr/>
              <p14:nvPr/>
            </p14:nvContentPartPr>
            <p14:xfrm>
              <a:off x="6384687" y="3689681"/>
              <a:ext cx="463320" cy="23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047" y="3681041"/>
                <a:ext cx="4809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036F8-DCD7-5FCB-BB67-76A6504CAA96}"/>
              </a:ext>
            </a:extLst>
          </p:cNvPr>
          <p:cNvGrpSpPr/>
          <p:nvPr/>
        </p:nvGrpSpPr>
        <p:grpSpPr>
          <a:xfrm>
            <a:off x="9333087" y="3283961"/>
            <a:ext cx="233280" cy="257040"/>
            <a:chOff x="9333087" y="3283961"/>
            <a:chExt cx="233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14:cNvPr>
                <p14:cNvContentPartPr/>
                <p14:nvPr/>
              </p14:nvContentPartPr>
              <p14:xfrm>
                <a:off x="9333087" y="3357761"/>
                <a:ext cx="233280" cy="11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087" y="3349121"/>
                  <a:ext cx="25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14:cNvPr>
                <p14:cNvContentPartPr/>
                <p14:nvPr/>
              </p14:nvContentPartPr>
              <p14:xfrm>
                <a:off x="9432447" y="3283961"/>
                <a:ext cx="59760" cy="25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807" y="3275321"/>
                  <a:ext cx="774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9B8EF7-D9EB-3AF7-6185-8CD2E38F87D1}"/>
              </a:ext>
            </a:extLst>
          </p:cNvPr>
          <p:cNvGrpSpPr/>
          <p:nvPr/>
        </p:nvGrpSpPr>
        <p:grpSpPr>
          <a:xfrm>
            <a:off x="7393407" y="2564321"/>
            <a:ext cx="279360" cy="337320"/>
            <a:chOff x="7393407" y="2564321"/>
            <a:chExt cx="2793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14:cNvPr>
                <p14:cNvContentPartPr/>
                <p14:nvPr/>
              </p14:nvContentPartPr>
              <p14:xfrm>
                <a:off x="7483047" y="2648201"/>
                <a:ext cx="30600" cy="15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4407" y="2639561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14:cNvPr>
                <p14:cNvContentPartPr/>
                <p14:nvPr/>
              </p14:nvContentPartPr>
              <p14:xfrm>
                <a:off x="7393407" y="2564321"/>
                <a:ext cx="279360" cy="33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407" y="2555321"/>
                  <a:ext cx="297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D23C6-5E0A-A098-C072-0E9BF6D9B88B}"/>
              </a:ext>
            </a:extLst>
          </p:cNvPr>
          <p:cNvGrpSpPr/>
          <p:nvPr/>
        </p:nvGrpSpPr>
        <p:grpSpPr>
          <a:xfrm>
            <a:off x="1523607" y="2679881"/>
            <a:ext cx="443520" cy="379080"/>
            <a:chOff x="1523607" y="2679881"/>
            <a:chExt cx="4435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14:cNvPr>
                <p14:cNvContentPartPr/>
                <p14:nvPr/>
              </p14:nvContentPartPr>
              <p14:xfrm>
                <a:off x="1523607" y="2784281"/>
                <a:ext cx="267480" cy="21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967" y="2775641"/>
                  <a:ext cx="285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14:cNvPr>
                <p14:cNvContentPartPr/>
                <p14:nvPr/>
              </p14:nvContentPartPr>
              <p14:xfrm>
                <a:off x="1538727" y="2679881"/>
                <a:ext cx="428400" cy="37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087" y="2671241"/>
                  <a:ext cx="4460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E6A90F-1C8F-D0AF-FD30-481BBFD48040}"/>
              </a:ext>
            </a:extLst>
          </p:cNvPr>
          <p:cNvGrpSpPr/>
          <p:nvPr/>
        </p:nvGrpSpPr>
        <p:grpSpPr>
          <a:xfrm>
            <a:off x="5191287" y="3651881"/>
            <a:ext cx="480600" cy="510840"/>
            <a:chOff x="5191287" y="3651881"/>
            <a:chExt cx="4806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14:cNvPr>
                <p14:cNvContentPartPr/>
                <p14:nvPr/>
              </p14:nvContentPartPr>
              <p14:xfrm>
                <a:off x="5312967" y="3762401"/>
                <a:ext cx="128160" cy="25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67" y="3753401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14:cNvPr>
                <p14:cNvContentPartPr/>
                <p14:nvPr/>
              </p14:nvContentPartPr>
              <p14:xfrm>
                <a:off x="5191287" y="3651881"/>
                <a:ext cx="480600" cy="51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287" y="3643241"/>
                  <a:ext cx="4982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E25D5-891A-7566-816E-AEAE95B554CF}"/>
              </a:ext>
            </a:extLst>
          </p:cNvPr>
          <p:cNvGrpSpPr/>
          <p:nvPr/>
        </p:nvGrpSpPr>
        <p:grpSpPr>
          <a:xfrm>
            <a:off x="8039967" y="4708481"/>
            <a:ext cx="558720" cy="720720"/>
            <a:chOff x="8039967" y="4708481"/>
            <a:chExt cx="55872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14:cNvPr>
                <p14:cNvContentPartPr/>
                <p14:nvPr/>
              </p14:nvContentPartPr>
              <p14:xfrm>
                <a:off x="8219607" y="5028881"/>
                <a:ext cx="130680" cy="34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0967" y="5020241"/>
                  <a:ext cx="148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14:cNvPr>
                <p14:cNvContentPartPr/>
                <p14:nvPr/>
              </p14:nvContentPartPr>
              <p14:xfrm>
                <a:off x="8039967" y="4708481"/>
                <a:ext cx="558720" cy="72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327" y="4699481"/>
                  <a:ext cx="576360" cy="73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81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FD3D69A-95C5-07AE-57E7-47BF2BE6C8DA}"/>
                  </a:ext>
                </a:extLst>
              </p14:cNvPr>
              <p14:cNvContentPartPr/>
              <p14:nvPr/>
            </p14:nvContentPartPr>
            <p14:xfrm>
              <a:off x="9447207" y="2658281"/>
              <a:ext cx="1711440" cy="783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FD3D69A-95C5-07AE-57E7-47BF2BE6C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8207" y="2649641"/>
                <a:ext cx="17290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C380D26-D3C9-EDC1-91CF-E3385F4DD6A6}"/>
                  </a:ext>
                </a:extLst>
              </p14:cNvPr>
              <p14:cNvContentPartPr/>
              <p14:nvPr/>
            </p14:nvContentPartPr>
            <p14:xfrm>
              <a:off x="7937727" y="1749281"/>
              <a:ext cx="51120" cy="98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C380D26-D3C9-EDC1-91CF-E3385F4DD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9087" y="1740641"/>
                <a:ext cx="68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BCDC06-FDEC-D26D-DDC8-DAAFE782373C}"/>
                  </a:ext>
                </a:extLst>
              </p14:cNvPr>
              <p14:cNvContentPartPr/>
              <p14:nvPr/>
            </p14:nvContentPartPr>
            <p14:xfrm>
              <a:off x="7929087" y="1766201"/>
              <a:ext cx="47880" cy="73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BCDC06-FDEC-D26D-DDC8-DAAFE78237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0447" y="1757561"/>
                <a:ext cx="65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01485E6-0059-C8AC-ECFC-244C90331034}"/>
                  </a:ext>
                </a:extLst>
              </p14:cNvPr>
              <p14:cNvContentPartPr/>
              <p14:nvPr/>
            </p14:nvContentPartPr>
            <p14:xfrm>
              <a:off x="5327007" y="873761"/>
              <a:ext cx="1341000" cy="535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01485E6-0059-C8AC-ECFC-244C903310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8367" y="864761"/>
                <a:ext cx="13586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ADB4901-A2E6-DF29-C83B-74605355436F}"/>
                  </a:ext>
                </a:extLst>
              </p14:cNvPr>
              <p14:cNvContentPartPr/>
              <p14:nvPr/>
            </p14:nvContentPartPr>
            <p14:xfrm>
              <a:off x="3166647" y="851441"/>
              <a:ext cx="4831920" cy="1178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ADB4901-A2E6-DF29-C83B-7460535543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8007" y="842801"/>
                <a:ext cx="484956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823006E-E074-784F-632B-E22C0D37F049}"/>
                  </a:ext>
                </a:extLst>
              </p14:cNvPr>
              <p14:cNvContentPartPr/>
              <p14:nvPr/>
            </p14:nvContentPartPr>
            <p14:xfrm>
              <a:off x="5167887" y="589721"/>
              <a:ext cx="17280" cy="11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823006E-E074-784F-632B-E22C0D37F0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8887" y="580721"/>
                <a:ext cx="349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D69BFD-65FC-01A5-589A-1116B0C46D66}"/>
                  </a:ext>
                </a:extLst>
              </p14:cNvPr>
              <p14:cNvContentPartPr/>
              <p14:nvPr/>
            </p14:nvContentPartPr>
            <p14:xfrm>
              <a:off x="5162127" y="530321"/>
              <a:ext cx="123840" cy="195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D69BFD-65FC-01A5-589A-1116B0C46D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3127" y="521681"/>
                <a:ext cx="1414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3E15B91-C3D6-0370-1FC1-B864C917D80C}"/>
                  </a:ext>
                </a:extLst>
              </p14:cNvPr>
              <p14:cNvContentPartPr/>
              <p14:nvPr/>
            </p14:nvContentPartPr>
            <p14:xfrm>
              <a:off x="5246007" y="526721"/>
              <a:ext cx="54000" cy="171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3E15B91-C3D6-0370-1FC1-B864C917D8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37007" y="518081"/>
                <a:ext cx="71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B59F0D9-5A40-9292-C9E1-E2B3DED71974}"/>
                  </a:ext>
                </a:extLst>
              </p14:cNvPr>
              <p14:cNvContentPartPr/>
              <p14:nvPr/>
            </p14:nvContentPartPr>
            <p14:xfrm>
              <a:off x="5358687" y="592961"/>
              <a:ext cx="51840" cy="7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B59F0D9-5A40-9292-C9E1-E2B3DED719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0047" y="583961"/>
                <a:ext cx="694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7324575-F9F3-AE62-9C77-925EC7514E76}"/>
                  </a:ext>
                </a:extLst>
              </p14:cNvPr>
              <p14:cNvContentPartPr/>
              <p14:nvPr/>
            </p14:nvContentPartPr>
            <p14:xfrm>
              <a:off x="5419887" y="469481"/>
              <a:ext cx="154440" cy="226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7324575-F9F3-AE62-9C77-925EC7514E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11247" y="460481"/>
                <a:ext cx="1720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427F469-E269-3C1F-E3DC-5EE1DC3F076A}"/>
                  </a:ext>
                </a:extLst>
              </p14:cNvPr>
              <p14:cNvContentPartPr/>
              <p14:nvPr/>
            </p14:nvContentPartPr>
            <p14:xfrm>
              <a:off x="5735967" y="512321"/>
              <a:ext cx="74520" cy="157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427F469-E269-3C1F-E3DC-5EE1DC3F07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27327" y="503321"/>
                <a:ext cx="92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07AF0F9-AA90-105A-FA28-D0CA89FCFF57}"/>
                  </a:ext>
                </a:extLst>
              </p14:cNvPr>
              <p14:cNvContentPartPr/>
              <p14:nvPr/>
            </p14:nvContentPartPr>
            <p14:xfrm>
              <a:off x="5876727" y="460481"/>
              <a:ext cx="48960" cy="194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07AF0F9-AA90-105A-FA28-D0CA89FCFF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8087" y="451481"/>
                <a:ext cx="66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93877F2-D072-61DD-7D18-D216AADF5A6D}"/>
                  </a:ext>
                </a:extLst>
              </p14:cNvPr>
              <p14:cNvContentPartPr/>
              <p14:nvPr/>
            </p14:nvContentPartPr>
            <p14:xfrm>
              <a:off x="5828127" y="541121"/>
              <a:ext cx="219600" cy="114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93877F2-D072-61DD-7D18-D216AADF5A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9127" y="532481"/>
                <a:ext cx="237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4F8805-380F-D51F-2E5B-084C1A18A824}"/>
                  </a:ext>
                </a:extLst>
              </p14:cNvPr>
              <p14:cNvContentPartPr/>
              <p14:nvPr/>
            </p14:nvContentPartPr>
            <p14:xfrm>
              <a:off x="6058167" y="501521"/>
              <a:ext cx="160560" cy="150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4F8805-380F-D51F-2E5B-084C1A18A8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49167" y="492881"/>
                <a:ext cx="178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C07334D-250A-C4BD-0407-B8793E6A954D}"/>
                  </a:ext>
                </a:extLst>
              </p14:cNvPr>
              <p14:cNvContentPartPr/>
              <p14:nvPr/>
            </p14:nvContentPartPr>
            <p14:xfrm>
              <a:off x="6265887" y="462281"/>
              <a:ext cx="286920" cy="284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C07334D-250A-C4BD-0407-B8793E6A95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7247" y="453641"/>
                <a:ext cx="304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51E92C9-A65C-BAAA-3619-7B05B79E5658}"/>
                  </a:ext>
                </a:extLst>
              </p14:cNvPr>
              <p14:cNvContentPartPr/>
              <p14:nvPr/>
            </p14:nvContentPartPr>
            <p14:xfrm>
              <a:off x="6541287" y="503321"/>
              <a:ext cx="165960" cy="109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51E92C9-A65C-BAAA-3619-7B05B79E565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2647" y="494321"/>
                <a:ext cx="183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644C5F8-8239-CC07-3A94-DF3E32CA64C3}"/>
                  </a:ext>
                </a:extLst>
              </p14:cNvPr>
              <p14:cNvContentPartPr/>
              <p14:nvPr/>
            </p14:nvContentPartPr>
            <p14:xfrm>
              <a:off x="5269047" y="490721"/>
              <a:ext cx="70560" cy="220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644C5F8-8239-CC07-3A94-DF3E32CA64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0407" y="481721"/>
                <a:ext cx="88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5FCA0E7-CC76-366E-7469-3468E2E3445F}"/>
                  </a:ext>
                </a:extLst>
              </p14:cNvPr>
              <p14:cNvContentPartPr/>
              <p14:nvPr/>
            </p14:nvContentPartPr>
            <p14:xfrm>
              <a:off x="5350767" y="698441"/>
              <a:ext cx="1800" cy="12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5FCA0E7-CC76-366E-7469-3468E2E344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2127" y="689801"/>
                <a:ext cx="19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783FF5-CF78-9F7D-AF3E-C672667D4BCB}"/>
                  </a:ext>
                </a:extLst>
              </p14:cNvPr>
              <p14:cNvContentPartPr/>
              <p14:nvPr/>
            </p14:nvContentPartPr>
            <p14:xfrm>
              <a:off x="5440767" y="967721"/>
              <a:ext cx="78840" cy="240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783FF5-CF78-9F7D-AF3E-C672667D4B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2127" y="958721"/>
                <a:ext cx="96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0765779-7843-93EB-D095-AD46A0200281}"/>
                  </a:ext>
                </a:extLst>
              </p14:cNvPr>
              <p14:cNvContentPartPr/>
              <p14:nvPr/>
            </p14:nvContentPartPr>
            <p14:xfrm>
              <a:off x="5556687" y="1050881"/>
              <a:ext cx="254160" cy="144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0765779-7843-93EB-D095-AD46A020028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48047" y="1042241"/>
                <a:ext cx="271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67964EF-F3FC-2D96-D840-440523A632B0}"/>
                  </a:ext>
                </a:extLst>
              </p14:cNvPr>
              <p14:cNvContentPartPr/>
              <p14:nvPr/>
            </p14:nvContentPartPr>
            <p14:xfrm>
              <a:off x="5847927" y="945401"/>
              <a:ext cx="62640" cy="247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67964EF-F3FC-2D96-D840-440523A632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9287" y="936401"/>
                <a:ext cx="80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94211E9-B8DC-2FD2-460C-ECF167F9B27F}"/>
                  </a:ext>
                </a:extLst>
              </p14:cNvPr>
              <p14:cNvContentPartPr/>
              <p14:nvPr/>
            </p14:nvContentPartPr>
            <p14:xfrm>
              <a:off x="5948727" y="1113161"/>
              <a:ext cx="38160" cy="112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94211E9-B8DC-2FD2-460C-ECF167F9B2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087" y="1104521"/>
                <a:ext cx="55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1B99596-C6DD-4960-D2ED-9092880033A2}"/>
                  </a:ext>
                </a:extLst>
              </p14:cNvPr>
              <p14:cNvContentPartPr/>
              <p14:nvPr/>
            </p14:nvContentPartPr>
            <p14:xfrm>
              <a:off x="5945487" y="1016321"/>
              <a:ext cx="1440" cy="10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1B99596-C6DD-4960-D2ED-9092880033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36847" y="1007681"/>
                <a:ext cx="19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C4307BE-3176-8888-1CB2-19D678C0AA67}"/>
                  </a:ext>
                </a:extLst>
              </p14:cNvPr>
              <p14:cNvContentPartPr/>
              <p14:nvPr/>
            </p14:nvContentPartPr>
            <p14:xfrm>
              <a:off x="5739207" y="1144481"/>
              <a:ext cx="80280" cy="48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C4307BE-3176-8888-1CB2-19D678C0AA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30567" y="1135481"/>
                <a:ext cx="97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CDADF3-D567-492B-2EA0-5F00797A0970}"/>
                  </a:ext>
                </a:extLst>
              </p14:cNvPr>
              <p14:cNvContentPartPr/>
              <p14:nvPr/>
            </p14:nvContentPartPr>
            <p14:xfrm>
              <a:off x="6034047" y="1104521"/>
              <a:ext cx="96480" cy="125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CDADF3-D567-492B-2EA0-5F00797A09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25407" y="1095881"/>
                <a:ext cx="114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C7AAB0F-36C8-3C17-5FF7-3D2500215F09}"/>
                  </a:ext>
                </a:extLst>
              </p14:cNvPr>
              <p14:cNvContentPartPr/>
              <p14:nvPr/>
            </p14:nvContentPartPr>
            <p14:xfrm>
              <a:off x="6265887" y="1030721"/>
              <a:ext cx="62640" cy="45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C7AAB0F-36C8-3C17-5FF7-3D2500215F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57247" y="1022081"/>
                <a:ext cx="802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F713EF3-3CEE-BBE0-B023-F318037377B6}"/>
                  </a:ext>
                </a:extLst>
              </p14:cNvPr>
              <p14:cNvContentPartPr/>
              <p14:nvPr/>
            </p14:nvContentPartPr>
            <p14:xfrm>
              <a:off x="6297207" y="1029641"/>
              <a:ext cx="122400" cy="240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F713EF3-3CEE-BBE0-B023-F318037377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88567" y="1021001"/>
                <a:ext cx="140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D795B4-F5B8-9DEB-85FC-6EC1E83CB303}"/>
                  </a:ext>
                </a:extLst>
              </p14:cNvPr>
              <p14:cNvContentPartPr/>
              <p14:nvPr/>
            </p14:nvContentPartPr>
            <p14:xfrm>
              <a:off x="1626567" y="977081"/>
              <a:ext cx="98640" cy="198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D795B4-F5B8-9DEB-85FC-6EC1E83CB3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17567" y="968441"/>
                <a:ext cx="11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BC97352-204E-C11F-D8B3-6477A0451CCC}"/>
                  </a:ext>
                </a:extLst>
              </p14:cNvPr>
              <p14:cNvContentPartPr/>
              <p14:nvPr/>
            </p14:nvContentPartPr>
            <p14:xfrm>
              <a:off x="1802247" y="1006241"/>
              <a:ext cx="120600" cy="160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BC97352-204E-C11F-D8B3-6477A0451C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93607" y="997241"/>
                <a:ext cx="138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384830-407E-DF8F-D9DC-B2C7DC9B9547}"/>
                  </a:ext>
                </a:extLst>
              </p14:cNvPr>
              <p14:cNvContentPartPr/>
              <p14:nvPr/>
            </p14:nvContentPartPr>
            <p14:xfrm>
              <a:off x="1956327" y="947921"/>
              <a:ext cx="246960" cy="23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384830-407E-DF8F-D9DC-B2C7DC9B95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47687" y="939281"/>
                <a:ext cx="264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2F9A15F-8AE0-3B57-F018-48E65682924B}"/>
                  </a:ext>
                </a:extLst>
              </p14:cNvPr>
              <p14:cNvContentPartPr/>
              <p14:nvPr/>
            </p14:nvContentPartPr>
            <p14:xfrm>
              <a:off x="2058207" y="990761"/>
              <a:ext cx="144360" cy="74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2F9A15F-8AE0-3B57-F018-48E6568292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9207" y="982121"/>
                <a:ext cx="1620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C045BE-1475-0C53-B1C9-7CD133F668B0}"/>
                  </a:ext>
                </a:extLst>
              </p14:cNvPr>
              <p14:cNvContentPartPr/>
              <p14:nvPr/>
            </p14:nvContentPartPr>
            <p14:xfrm>
              <a:off x="2085927" y="1332401"/>
              <a:ext cx="128880" cy="7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C045BE-1475-0C53-B1C9-7CD133F668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77287" y="1323761"/>
                <a:ext cx="146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7082955-193D-CF61-7C2C-059AE6D2A8BF}"/>
                  </a:ext>
                </a:extLst>
              </p14:cNvPr>
              <p14:cNvContentPartPr/>
              <p14:nvPr/>
            </p14:nvContentPartPr>
            <p14:xfrm>
              <a:off x="2434767" y="1317281"/>
              <a:ext cx="197640" cy="9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7082955-193D-CF61-7C2C-059AE6D2A8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26127" y="1308281"/>
                <a:ext cx="215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13452E-A611-B1EA-5DDB-86FF2E3CF8B3}"/>
                  </a:ext>
                </a:extLst>
              </p14:cNvPr>
              <p14:cNvContentPartPr/>
              <p14:nvPr/>
            </p14:nvContentPartPr>
            <p14:xfrm>
              <a:off x="2824287" y="1271921"/>
              <a:ext cx="235080" cy="6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13452E-A611-B1EA-5DDB-86FF2E3CF8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15287" y="1263281"/>
                <a:ext cx="252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1B8A92-6548-24C2-C3C0-A8237174FA6E}"/>
                  </a:ext>
                </a:extLst>
              </p14:cNvPr>
              <p14:cNvContentPartPr/>
              <p14:nvPr/>
            </p14:nvContentPartPr>
            <p14:xfrm>
              <a:off x="3265287" y="1198481"/>
              <a:ext cx="624960" cy="52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1B8A92-6548-24C2-C3C0-A8237174FA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56647" y="1189841"/>
                <a:ext cx="642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A00205-A240-E3A8-DB07-25207AF013D4}"/>
                  </a:ext>
                </a:extLst>
              </p14:cNvPr>
              <p14:cNvContentPartPr/>
              <p14:nvPr/>
            </p14:nvContentPartPr>
            <p14:xfrm>
              <a:off x="4075287" y="1151321"/>
              <a:ext cx="199080" cy="2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A00205-A240-E3A8-DB07-25207AF013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66287" y="1142681"/>
                <a:ext cx="216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1D34AC-A9A7-2C0B-83FD-409746A1AFF1}"/>
                  </a:ext>
                </a:extLst>
              </p14:cNvPr>
              <p14:cNvContentPartPr/>
              <p14:nvPr/>
            </p14:nvContentPartPr>
            <p14:xfrm>
              <a:off x="2014287" y="1384601"/>
              <a:ext cx="2422800" cy="190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1D34AC-A9A7-2C0B-83FD-409746A1AF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05287" y="1375961"/>
                <a:ext cx="2440440" cy="19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9DCF023-2F7F-D7E2-418C-D27C64BE0688}"/>
                  </a:ext>
                </a:extLst>
              </p14:cNvPr>
              <p14:cNvContentPartPr/>
              <p14:nvPr/>
            </p14:nvContentPartPr>
            <p14:xfrm>
              <a:off x="4262127" y="1155641"/>
              <a:ext cx="83880" cy="2027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9DCF023-2F7F-D7E2-418C-D27C64BE068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53487" y="1146641"/>
                <a:ext cx="101520" cy="20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21CE23-52A4-7318-6008-136C2BDFB7AB}"/>
                  </a:ext>
                </a:extLst>
              </p14:cNvPr>
              <p14:cNvContentPartPr/>
              <p14:nvPr/>
            </p14:nvContentPartPr>
            <p14:xfrm>
              <a:off x="2696487" y="2002721"/>
              <a:ext cx="119160" cy="229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21CE23-52A4-7318-6008-136C2BDFB7A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87847" y="1993721"/>
                <a:ext cx="136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E0FDFB-5516-6E54-0BCE-668CEF4AE746}"/>
                  </a:ext>
                </a:extLst>
              </p14:cNvPr>
              <p14:cNvContentPartPr/>
              <p14:nvPr/>
            </p14:nvContentPartPr>
            <p14:xfrm>
              <a:off x="2845527" y="1992281"/>
              <a:ext cx="181440" cy="168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E0FDFB-5516-6E54-0BCE-668CEF4AE7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36527" y="1983281"/>
                <a:ext cx="1990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6019E92-9036-C71D-1F85-7E7A5734C84A}"/>
                  </a:ext>
                </a:extLst>
              </p14:cNvPr>
              <p14:cNvContentPartPr/>
              <p14:nvPr/>
            </p14:nvContentPartPr>
            <p14:xfrm>
              <a:off x="2587767" y="1814441"/>
              <a:ext cx="513360" cy="462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6019E92-9036-C71D-1F85-7E7A5734C8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79127" y="1805801"/>
                <a:ext cx="5310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250800B-95AA-D7A3-1185-DF460DFDEC2A}"/>
                  </a:ext>
                </a:extLst>
              </p14:cNvPr>
              <p14:cNvContentPartPr/>
              <p14:nvPr/>
            </p14:nvContentPartPr>
            <p14:xfrm>
              <a:off x="2600367" y="1936121"/>
              <a:ext cx="522000" cy="41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250800B-95AA-D7A3-1185-DF460DFDEC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91727" y="1927121"/>
                <a:ext cx="53964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8677B2-9CC5-054B-A752-22D0A14EACF9}"/>
                  </a:ext>
                </a:extLst>
              </p14:cNvPr>
              <p14:cNvContentPartPr/>
              <p14:nvPr/>
            </p14:nvContentPartPr>
            <p14:xfrm>
              <a:off x="1745727" y="1272281"/>
              <a:ext cx="370800" cy="124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8677B2-9CC5-054B-A752-22D0A14EAC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36727" y="1263281"/>
                <a:ext cx="3884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DB8432-4D3B-F764-590A-E17687E26236}"/>
                  </a:ext>
                </a:extLst>
              </p14:cNvPr>
              <p14:cNvContentPartPr/>
              <p14:nvPr/>
            </p14:nvContentPartPr>
            <p14:xfrm>
              <a:off x="1746807" y="1329161"/>
              <a:ext cx="368280" cy="13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DB8432-4D3B-F764-590A-E17687E2623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38167" y="1320521"/>
                <a:ext cx="385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5BCD4E-FE4A-7BC0-A3A3-7F40EE382CF5}"/>
                  </a:ext>
                </a:extLst>
              </p14:cNvPr>
              <p14:cNvContentPartPr/>
              <p14:nvPr/>
            </p14:nvContentPartPr>
            <p14:xfrm>
              <a:off x="1331007" y="738401"/>
              <a:ext cx="966600" cy="957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5BCD4E-FE4A-7BC0-A3A3-7F40EE382CF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22367" y="729761"/>
                <a:ext cx="98424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F122B5D-B134-398D-BCB9-3858CD7B8C1D}"/>
                  </a:ext>
                </a:extLst>
              </p14:cNvPr>
              <p14:cNvContentPartPr/>
              <p14:nvPr/>
            </p14:nvContentPartPr>
            <p14:xfrm>
              <a:off x="3669207" y="1355801"/>
              <a:ext cx="3774240" cy="1670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F122B5D-B134-398D-BCB9-3858CD7B8C1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60207" y="1347161"/>
                <a:ext cx="3791880" cy="16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0966353-AD86-8474-E001-29F8B691B240}"/>
                  </a:ext>
                </a:extLst>
              </p14:cNvPr>
              <p14:cNvContentPartPr/>
              <p14:nvPr/>
            </p14:nvContentPartPr>
            <p14:xfrm>
              <a:off x="4461567" y="1712921"/>
              <a:ext cx="98640" cy="194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0966353-AD86-8474-E001-29F8B691B2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52567" y="1703921"/>
                <a:ext cx="11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B0FB4B1-1CB5-3437-9BD9-DAB9BE16381E}"/>
                  </a:ext>
                </a:extLst>
              </p14:cNvPr>
              <p14:cNvContentPartPr/>
              <p14:nvPr/>
            </p14:nvContentPartPr>
            <p14:xfrm>
              <a:off x="4627167" y="1736681"/>
              <a:ext cx="121320" cy="139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B0FB4B1-1CB5-3437-9BD9-DAB9BE1638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18167" y="1728041"/>
                <a:ext cx="138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124D5C1-C80E-D533-B7FA-07C3E1CC51BF}"/>
                  </a:ext>
                </a:extLst>
              </p14:cNvPr>
              <p14:cNvContentPartPr/>
              <p14:nvPr/>
            </p14:nvContentPartPr>
            <p14:xfrm>
              <a:off x="4758927" y="1745321"/>
              <a:ext cx="113040" cy="129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24D5C1-C80E-D533-B7FA-07C3E1CC51B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50287" y="1736681"/>
                <a:ext cx="1306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AFE5064-3DC6-EC93-D853-2A52B851FB43}"/>
                  </a:ext>
                </a:extLst>
              </p14:cNvPr>
              <p14:cNvContentPartPr/>
              <p14:nvPr/>
            </p14:nvContentPartPr>
            <p14:xfrm>
              <a:off x="4935687" y="1709681"/>
              <a:ext cx="113040" cy="138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AFE5064-3DC6-EC93-D853-2A52B851FB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26687" y="1701041"/>
                <a:ext cx="130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9320DDE-88ED-1446-1877-451F07EDE020}"/>
                  </a:ext>
                </a:extLst>
              </p14:cNvPr>
              <p14:cNvContentPartPr/>
              <p14:nvPr/>
            </p14:nvContentPartPr>
            <p14:xfrm>
              <a:off x="5061687" y="1721561"/>
              <a:ext cx="55440" cy="151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9320DDE-88ED-1446-1877-451F07EDE02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52687" y="1712561"/>
                <a:ext cx="73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C13CDF4-B946-81F8-2741-AA73A81C05E6}"/>
                  </a:ext>
                </a:extLst>
              </p14:cNvPr>
              <p14:cNvContentPartPr/>
              <p14:nvPr/>
            </p14:nvContentPartPr>
            <p14:xfrm>
              <a:off x="5051967" y="1627601"/>
              <a:ext cx="7560" cy="25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C13CDF4-B946-81F8-2741-AA73A81C05E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43327" y="1618601"/>
                <a:ext cx="25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0F1054C-4424-FAAB-DD1F-2002CF976965}"/>
                  </a:ext>
                </a:extLst>
              </p14:cNvPr>
              <p14:cNvContentPartPr/>
              <p14:nvPr/>
            </p14:nvContentPartPr>
            <p14:xfrm>
              <a:off x="5161407" y="1775921"/>
              <a:ext cx="88920" cy="133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0F1054C-4424-FAAB-DD1F-2002CF9769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52767" y="1766921"/>
                <a:ext cx="106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1CB474D-0927-1E12-BAFA-27D9F7F3A61C}"/>
                  </a:ext>
                </a:extLst>
              </p14:cNvPr>
              <p14:cNvContentPartPr/>
              <p14:nvPr/>
            </p14:nvContentPartPr>
            <p14:xfrm>
              <a:off x="5282367" y="1811561"/>
              <a:ext cx="100440" cy="95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1CB474D-0927-1E12-BAFA-27D9F7F3A6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73367" y="1802561"/>
                <a:ext cx="1180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74CAD49-3BA3-9564-CF76-125CD49607E5}"/>
                  </a:ext>
                </a:extLst>
              </p14:cNvPr>
              <p14:cNvContentPartPr/>
              <p14:nvPr/>
            </p14:nvContentPartPr>
            <p14:xfrm>
              <a:off x="5680167" y="1707521"/>
              <a:ext cx="68760" cy="55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74CAD49-3BA3-9564-CF76-125CD49607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71167" y="1698521"/>
                <a:ext cx="86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B13851-8ABA-5DA6-3E16-2D5F94E1187D}"/>
                  </a:ext>
                </a:extLst>
              </p14:cNvPr>
              <p14:cNvContentPartPr/>
              <p14:nvPr/>
            </p14:nvContentPartPr>
            <p14:xfrm>
              <a:off x="5630127" y="1737761"/>
              <a:ext cx="63720" cy="177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B13851-8ABA-5DA6-3E16-2D5F94E1187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21127" y="1728761"/>
                <a:ext cx="813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9FFA89B-0CB7-A246-AD6C-8F9196246D77}"/>
                  </a:ext>
                </a:extLst>
              </p14:cNvPr>
              <p14:cNvContentPartPr/>
              <p14:nvPr/>
            </p14:nvContentPartPr>
            <p14:xfrm>
              <a:off x="5634807" y="1836401"/>
              <a:ext cx="190440" cy="84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9FFA89B-0CB7-A246-AD6C-8F9196246D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26167" y="1827401"/>
                <a:ext cx="2080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5FBC7C6-E3C2-D413-19D4-5813377B7E8B}"/>
                  </a:ext>
                </a:extLst>
              </p14:cNvPr>
              <p14:cNvContentPartPr/>
              <p14:nvPr/>
            </p14:nvContentPartPr>
            <p14:xfrm>
              <a:off x="5909487" y="1698521"/>
              <a:ext cx="127800" cy="245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5FBC7C6-E3C2-D413-19D4-5813377B7E8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00487" y="1689881"/>
                <a:ext cx="145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C9ADE1-9575-FB6C-6718-AC5E72F14A40}"/>
                  </a:ext>
                </a:extLst>
              </p14:cNvPr>
              <p14:cNvContentPartPr/>
              <p14:nvPr/>
            </p14:nvContentPartPr>
            <p14:xfrm>
              <a:off x="6084807" y="1839281"/>
              <a:ext cx="65520" cy="238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C9ADE1-9575-FB6C-6718-AC5E72F14A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76167" y="1830641"/>
                <a:ext cx="831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96F2B0C-5478-C4FF-AAE3-743959539750}"/>
                  </a:ext>
                </a:extLst>
              </p14:cNvPr>
              <p14:cNvContentPartPr/>
              <p14:nvPr/>
            </p14:nvContentPartPr>
            <p14:xfrm>
              <a:off x="6205407" y="1861601"/>
              <a:ext cx="73440" cy="91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96F2B0C-5478-C4FF-AAE3-7439595397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96407" y="1852601"/>
                <a:ext cx="910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86770EB-6331-1E59-C6A6-F57FB38756E5}"/>
                  </a:ext>
                </a:extLst>
              </p14:cNvPr>
              <p14:cNvContentPartPr/>
              <p14:nvPr/>
            </p14:nvContentPartPr>
            <p14:xfrm>
              <a:off x="6301167" y="1859441"/>
              <a:ext cx="44640" cy="98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86770EB-6331-1E59-C6A6-F57FB38756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92527" y="1850441"/>
                <a:ext cx="62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D9BB84A-5AFC-F1EC-7D6D-C5E39ABDFA74}"/>
                  </a:ext>
                </a:extLst>
              </p14:cNvPr>
              <p14:cNvContentPartPr/>
              <p14:nvPr/>
            </p14:nvContentPartPr>
            <p14:xfrm>
              <a:off x="6297207" y="1744961"/>
              <a:ext cx="18360" cy="25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D9BB84A-5AFC-F1EC-7D6D-C5E39ABDFA7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88207" y="1736321"/>
                <a:ext cx="3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C9BA6D-20EB-DAD3-C744-DAA4F5CBAF60}"/>
                  </a:ext>
                </a:extLst>
              </p14:cNvPr>
              <p14:cNvContentPartPr/>
              <p14:nvPr/>
            </p14:nvContentPartPr>
            <p14:xfrm>
              <a:off x="6386847" y="1843601"/>
              <a:ext cx="190080" cy="92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C9BA6D-20EB-DAD3-C744-DAA4F5CBAF6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77847" y="1834601"/>
                <a:ext cx="2077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5B0E366-8B65-C462-0695-253E5929370C}"/>
                  </a:ext>
                </a:extLst>
              </p14:cNvPr>
              <p14:cNvContentPartPr/>
              <p14:nvPr/>
            </p14:nvContentPartPr>
            <p14:xfrm>
              <a:off x="6584127" y="1721201"/>
              <a:ext cx="80280" cy="221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5B0E366-8B65-C462-0695-253E5929370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75127" y="1712561"/>
                <a:ext cx="97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E291ADE-C290-E650-DD5A-8EA7CFE98659}"/>
                  </a:ext>
                </a:extLst>
              </p14:cNvPr>
              <p14:cNvContentPartPr/>
              <p14:nvPr/>
            </p14:nvContentPartPr>
            <p14:xfrm>
              <a:off x="6498807" y="1780601"/>
              <a:ext cx="202680" cy="77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E291ADE-C290-E650-DD5A-8EA7CFE9865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490167" y="1771601"/>
                <a:ext cx="220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8D06889-B260-D919-B515-07BE0886089E}"/>
                  </a:ext>
                </a:extLst>
              </p14:cNvPr>
              <p14:cNvContentPartPr/>
              <p14:nvPr/>
            </p14:nvContentPartPr>
            <p14:xfrm>
              <a:off x="1031487" y="1510601"/>
              <a:ext cx="470520" cy="363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8D06889-B260-D919-B515-07BE0886089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2847" y="1501601"/>
                <a:ext cx="48816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9792FFF-7592-0DC1-D9E9-915084AFA3D7}"/>
              </a:ext>
            </a:extLst>
          </p:cNvPr>
          <p:cNvGrpSpPr/>
          <p:nvPr/>
        </p:nvGrpSpPr>
        <p:grpSpPr>
          <a:xfrm>
            <a:off x="672927" y="3684281"/>
            <a:ext cx="4047840" cy="2833920"/>
            <a:chOff x="672927" y="3684281"/>
            <a:chExt cx="4047840" cy="28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810FDE-23DE-18AB-32C4-E32FFB641E92}"/>
                    </a:ext>
                  </a:extLst>
                </p14:cNvPr>
                <p14:cNvContentPartPr/>
                <p14:nvPr/>
              </p14:nvContentPartPr>
              <p14:xfrm>
                <a:off x="672927" y="4508321"/>
                <a:ext cx="149760" cy="31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810FDE-23DE-18AB-32C4-E32FFB641E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3927" y="4499321"/>
                  <a:ext cx="1674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450CEE5-7577-F813-65AD-7C57A4699F04}"/>
                    </a:ext>
                  </a:extLst>
                </p14:cNvPr>
                <p14:cNvContentPartPr/>
                <p14:nvPr/>
              </p14:nvContentPartPr>
              <p14:xfrm>
                <a:off x="837807" y="4674281"/>
                <a:ext cx="191880" cy="160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450CEE5-7577-F813-65AD-7C57A4699F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8807" y="4665281"/>
                  <a:ext cx="20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EC5C22-DD5E-6522-6D26-5E1D56450018}"/>
                    </a:ext>
                  </a:extLst>
                </p14:cNvPr>
                <p14:cNvContentPartPr/>
                <p14:nvPr/>
              </p14:nvContentPartPr>
              <p14:xfrm>
                <a:off x="1026447" y="4531721"/>
                <a:ext cx="59760" cy="200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EC5C22-DD5E-6522-6D26-5E1D564500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7447" y="4522721"/>
                  <a:ext cx="77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8A28C6-8FFF-93C6-DFBC-60DC63BF7854}"/>
                    </a:ext>
                  </a:extLst>
                </p14:cNvPr>
                <p14:cNvContentPartPr/>
                <p14:nvPr/>
              </p14:nvContentPartPr>
              <p14:xfrm>
                <a:off x="1122207" y="4591841"/>
                <a:ext cx="158040" cy="51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8A28C6-8FFF-93C6-DFBC-60DC63BF785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3207" y="4582841"/>
                  <a:ext cx="17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CF863A-B5D2-1DBD-E989-C6339E218DEE}"/>
                    </a:ext>
                  </a:extLst>
                </p14:cNvPr>
                <p14:cNvContentPartPr/>
                <p14:nvPr/>
              </p14:nvContentPartPr>
              <p14:xfrm>
                <a:off x="1298247" y="4475201"/>
                <a:ext cx="162720" cy="93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CF863A-B5D2-1DBD-E989-C6339E218D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89247" y="4466201"/>
                  <a:ext cx="180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48A33E3-7839-C8DA-9791-8CF75F879E64}"/>
                    </a:ext>
                  </a:extLst>
                </p14:cNvPr>
                <p14:cNvContentPartPr/>
                <p14:nvPr/>
              </p14:nvContentPartPr>
              <p14:xfrm>
                <a:off x="1445847" y="4295201"/>
                <a:ext cx="290160" cy="271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48A33E3-7839-C8DA-9791-8CF75F879E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37207" y="4286201"/>
                  <a:ext cx="307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2B7F5B1-E423-0C1C-58E5-501A16470EA6}"/>
                    </a:ext>
                  </a:extLst>
                </p14:cNvPr>
                <p14:cNvContentPartPr/>
                <p14:nvPr/>
              </p14:nvContentPartPr>
              <p14:xfrm>
                <a:off x="1754007" y="4264961"/>
                <a:ext cx="145440" cy="137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2B7F5B1-E423-0C1C-58E5-501A16470E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45367" y="4256321"/>
                  <a:ext cx="163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0C571B-C6B3-9633-CF83-2558C7C3ADEA}"/>
                    </a:ext>
                  </a:extLst>
                </p14:cNvPr>
                <p14:cNvContentPartPr/>
                <p14:nvPr/>
              </p14:nvContentPartPr>
              <p14:xfrm>
                <a:off x="2257647" y="3897401"/>
                <a:ext cx="91800" cy="339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0C571B-C6B3-9633-CF83-2558C7C3AD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48647" y="3888761"/>
                  <a:ext cx="109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7A7FA1-AB0A-2753-CB9D-98E1708C46AF}"/>
                    </a:ext>
                  </a:extLst>
                </p14:cNvPr>
                <p14:cNvContentPartPr/>
                <p14:nvPr/>
              </p14:nvContentPartPr>
              <p14:xfrm>
                <a:off x="2411007" y="3988841"/>
                <a:ext cx="298800" cy="204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7A7FA1-AB0A-2753-CB9D-98E1708C46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02007" y="3980201"/>
                  <a:ext cx="316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5AF0CD-47F7-89F3-429F-1B547649BB70}"/>
                    </a:ext>
                  </a:extLst>
                </p14:cNvPr>
                <p14:cNvContentPartPr/>
                <p14:nvPr/>
              </p14:nvContentPartPr>
              <p14:xfrm>
                <a:off x="2675967" y="3916841"/>
                <a:ext cx="122400" cy="8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5AF0CD-47F7-89F3-429F-1B547649BB7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67327" y="3908201"/>
                  <a:ext cx="140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686461-10C3-5AE4-B2A3-3BFA8A8DFC95}"/>
                    </a:ext>
                  </a:extLst>
                </p14:cNvPr>
                <p14:cNvContentPartPr/>
                <p14:nvPr/>
              </p14:nvContentPartPr>
              <p14:xfrm>
                <a:off x="2778207" y="3804881"/>
                <a:ext cx="125640" cy="171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686461-10C3-5AE4-B2A3-3BFA8A8DFC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69207" y="3796241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9FFA817-59AE-947B-3F21-A52E065ACA7A}"/>
                    </a:ext>
                  </a:extLst>
                </p14:cNvPr>
                <p14:cNvContentPartPr/>
                <p14:nvPr/>
              </p14:nvContentPartPr>
              <p14:xfrm>
                <a:off x="2918967" y="3721001"/>
                <a:ext cx="146160" cy="289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9FFA817-59AE-947B-3F21-A52E065ACA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09967" y="3712361"/>
                  <a:ext cx="163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EAF8601-48F4-0E62-85ED-F2E106E2C339}"/>
                    </a:ext>
                  </a:extLst>
                </p14:cNvPr>
                <p14:cNvContentPartPr/>
                <p14:nvPr/>
              </p14:nvContentPartPr>
              <p14:xfrm>
                <a:off x="3106527" y="3770681"/>
                <a:ext cx="96840" cy="17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EAF8601-48F4-0E62-85ED-F2E106E2C3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97527" y="3761681"/>
                  <a:ext cx="114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CA3E15-5F88-2E11-FB50-24AA64FDB8FA}"/>
                    </a:ext>
                  </a:extLst>
                </p14:cNvPr>
                <p14:cNvContentPartPr/>
                <p14:nvPr/>
              </p14:nvContentPartPr>
              <p14:xfrm>
                <a:off x="3200847" y="3684281"/>
                <a:ext cx="198360" cy="243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CA3E15-5F88-2E11-FB50-24AA64FDB8F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91847" y="3675281"/>
                  <a:ext cx="216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DA18655-B410-AB26-DA38-4B49F6356FB4}"/>
                    </a:ext>
                  </a:extLst>
                </p14:cNvPr>
                <p14:cNvContentPartPr/>
                <p14:nvPr/>
              </p14:nvContentPartPr>
              <p14:xfrm>
                <a:off x="808647" y="3937361"/>
                <a:ext cx="2562480" cy="1206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DA18655-B410-AB26-DA38-4B49F6356F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9647" y="3928361"/>
                  <a:ext cx="2580120" cy="12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425892-45FD-FB8B-894C-73016332BBB2}"/>
                    </a:ext>
                  </a:extLst>
                </p14:cNvPr>
                <p14:cNvContentPartPr/>
                <p14:nvPr/>
              </p14:nvContentPartPr>
              <p14:xfrm>
                <a:off x="1003407" y="3728561"/>
                <a:ext cx="2995920" cy="1291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425892-45FD-FB8B-894C-73016332BB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4767" y="3719561"/>
                  <a:ext cx="3013560" cy="13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DB5E17-EB98-4D20-D3E2-F56617FA2635}"/>
                    </a:ext>
                  </a:extLst>
                </p14:cNvPr>
                <p14:cNvContentPartPr/>
                <p14:nvPr/>
              </p14:nvContentPartPr>
              <p14:xfrm>
                <a:off x="1113207" y="5350001"/>
                <a:ext cx="281160" cy="222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DB5E17-EB98-4D20-D3E2-F56617FA263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4207" y="5341361"/>
                  <a:ext cx="298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ECB5F31-B2F2-619A-54E1-5797B5E6E126}"/>
                    </a:ext>
                  </a:extLst>
                </p14:cNvPr>
                <p14:cNvContentPartPr/>
                <p14:nvPr/>
              </p14:nvContentPartPr>
              <p14:xfrm>
                <a:off x="1397607" y="5215001"/>
                <a:ext cx="144000" cy="27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ECB5F31-B2F2-619A-54E1-5797B5E6E1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88967" y="5206001"/>
                  <a:ext cx="161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8D64CF7-3E51-0FD9-0678-C39FA45D5B01}"/>
                    </a:ext>
                  </a:extLst>
                </p14:cNvPr>
                <p14:cNvContentPartPr/>
                <p14:nvPr/>
              </p14:nvContentPartPr>
              <p14:xfrm>
                <a:off x="1609287" y="5249201"/>
                <a:ext cx="95760" cy="161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8D64CF7-3E51-0FD9-0678-C39FA45D5B0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00287" y="5240201"/>
                  <a:ext cx="113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6120E6F-2EAC-0022-D2C4-F40249A1D500}"/>
                    </a:ext>
                  </a:extLst>
                </p14:cNvPr>
                <p14:cNvContentPartPr/>
                <p14:nvPr/>
              </p14:nvContentPartPr>
              <p14:xfrm>
                <a:off x="1728087" y="5125721"/>
                <a:ext cx="263520" cy="228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6120E6F-2EAC-0022-D2C4-F40249A1D5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19087" y="5116721"/>
                  <a:ext cx="28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1D5CC2C-F084-8F0B-81AC-E4418A9B533E}"/>
                    </a:ext>
                  </a:extLst>
                </p14:cNvPr>
                <p14:cNvContentPartPr/>
                <p14:nvPr/>
              </p14:nvContentPartPr>
              <p14:xfrm>
                <a:off x="2025807" y="5027801"/>
                <a:ext cx="77760" cy="178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1D5CC2C-F084-8F0B-81AC-E4418A9B53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6807" y="5018801"/>
                  <a:ext cx="95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1593F69-67E6-934D-2CCE-A5C28DD25E2A}"/>
                    </a:ext>
                  </a:extLst>
                </p14:cNvPr>
                <p14:cNvContentPartPr/>
                <p14:nvPr/>
              </p14:nvContentPartPr>
              <p14:xfrm>
                <a:off x="2170167" y="5031401"/>
                <a:ext cx="86760" cy="47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1593F69-67E6-934D-2CCE-A5C28DD25E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1527" y="5022761"/>
                  <a:ext cx="104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0FE81DD-13B3-DEEB-9E53-2C3C2BBB6068}"/>
                    </a:ext>
                  </a:extLst>
                </p14:cNvPr>
                <p14:cNvContentPartPr/>
                <p14:nvPr/>
              </p14:nvContentPartPr>
              <p14:xfrm>
                <a:off x="2264847" y="4828721"/>
                <a:ext cx="113040" cy="276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0FE81DD-13B3-DEEB-9E53-2C3C2BBB60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55847" y="4819721"/>
                  <a:ext cx="130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241DC8F-DE17-028B-7639-F31695D372C0}"/>
                    </a:ext>
                  </a:extLst>
                </p14:cNvPr>
                <p14:cNvContentPartPr/>
                <p14:nvPr/>
              </p14:nvContentPartPr>
              <p14:xfrm>
                <a:off x="2312007" y="4740161"/>
                <a:ext cx="263520" cy="39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241DC8F-DE17-028B-7639-F31695D372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03367" y="4731161"/>
                  <a:ext cx="281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D5BB2A-0988-0296-29E0-DF8ABEA575DE}"/>
                    </a:ext>
                  </a:extLst>
                </p14:cNvPr>
                <p14:cNvContentPartPr/>
                <p14:nvPr/>
              </p14:nvContentPartPr>
              <p14:xfrm>
                <a:off x="2382567" y="4844201"/>
                <a:ext cx="230040" cy="145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D5BB2A-0988-0296-29E0-DF8ABEA575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73927" y="4835561"/>
                  <a:ext cx="247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B954264-02E2-DD55-4FCD-401DE5922666}"/>
                    </a:ext>
                  </a:extLst>
                </p14:cNvPr>
                <p14:cNvContentPartPr/>
                <p14:nvPr/>
              </p14:nvContentPartPr>
              <p14:xfrm>
                <a:off x="2819607" y="4624601"/>
                <a:ext cx="156600" cy="268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B954264-02E2-DD55-4FCD-401DE592266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10967" y="4615601"/>
                  <a:ext cx="174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DE0D470-2FB4-CE0B-92F9-55CE580EDC9C}"/>
                    </a:ext>
                  </a:extLst>
                </p14:cNvPr>
                <p14:cNvContentPartPr/>
                <p14:nvPr/>
              </p14:nvContentPartPr>
              <p14:xfrm>
                <a:off x="2971887" y="4578161"/>
                <a:ext cx="101520" cy="247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DE0D470-2FB4-CE0B-92F9-55CE580EDC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62887" y="4569521"/>
                  <a:ext cx="11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6E5C83-F5C7-352B-7957-42EE16C2C5BB}"/>
                    </a:ext>
                  </a:extLst>
                </p14:cNvPr>
                <p14:cNvContentPartPr/>
                <p14:nvPr/>
              </p14:nvContentPartPr>
              <p14:xfrm>
                <a:off x="2989887" y="4592201"/>
                <a:ext cx="229320" cy="174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6E5C83-F5C7-352B-7957-42EE16C2C5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80887" y="4583201"/>
                  <a:ext cx="246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CC473F-6B50-8004-7B68-78CB83BC2117}"/>
                    </a:ext>
                  </a:extLst>
                </p14:cNvPr>
                <p14:cNvContentPartPr/>
                <p14:nvPr/>
              </p14:nvContentPartPr>
              <p14:xfrm>
                <a:off x="3164487" y="4320401"/>
                <a:ext cx="706680" cy="436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CC473F-6B50-8004-7B68-78CB83BC21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5847" y="4311761"/>
                  <a:ext cx="724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4AA743E-80C6-3C54-EF98-790D0B9247F6}"/>
                    </a:ext>
                  </a:extLst>
                </p14:cNvPr>
                <p14:cNvContentPartPr/>
                <p14:nvPr/>
              </p14:nvContentPartPr>
              <p14:xfrm>
                <a:off x="2943807" y="5270441"/>
                <a:ext cx="118080" cy="179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4AA743E-80C6-3C54-EF98-790D0B9247F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35167" y="5261441"/>
                  <a:ext cx="135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CCFB80-D22A-01D8-1482-B2BBBC12439E}"/>
                    </a:ext>
                  </a:extLst>
                </p14:cNvPr>
                <p14:cNvContentPartPr/>
                <p14:nvPr/>
              </p14:nvContentPartPr>
              <p14:xfrm>
                <a:off x="3087087" y="5140121"/>
                <a:ext cx="209520" cy="30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CCFB80-D22A-01D8-1482-B2BBBC1243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78087" y="5131121"/>
                  <a:ext cx="227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3D4F233-3C9E-B213-C6A0-4E4AFA84B40D}"/>
                    </a:ext>
                  </a:extLst>
                </p14:cNvPr>
                <p14:cNvContentPartPr/>
                <p14:nvPr/>
              </p14:nvContentPartPr>
              <p14:xfrm>
                <a:off x="1791807" y="6263681"/>
                <a:ext cx="262800" cy="25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3D4F233-3C9E-B213-C6A0-4E4AFA84B40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82807" y="6255041"/>
                  <a:ext cx="280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3FAFE9-C503-B80A-EA6C-98E28BFC3AEF}"/>
                    </a:ext>
                  </a:extLst>
                </p14:cNvPr>
                <p14:cNvContentPartPr/>
                <p14:nvPr/>
              </p14:nvContentPartPr>
              <p14:xfrm>
                <a:off x="2069727" y="6194201"/>
                <a:ext cx="115560" cy="200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3FAFE9-C503-B80A-EA6C-98E28BFC3A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60727" y="6185561"/>
                  <a:ext cx="133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3BEEBF-C32B-4974-8616-6B8D5A740A59}"/>
                    </a:ext>
                  </a:extLst>
                </p14:cNvPr>
                <p14:cNvContentPartPr/>
                <p14:nvPr/>
              </p14:nvContentPartPr>
              <p14:xfrm>
                <a:off x="2016087" y="5995841"/>
                <a:ext cx="315360" cy="253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3BEEBF-C32B-4974-8616-6B8D5A740A5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07447" y="5987201"/>
                  <a:ext cx="333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FE8C995-C1FB-FE59-FB30-3CDA83270A1A}"/>
                    </a:ext>
                  </a:extLst>
                </p14:cNvPr>
                <p14:cNvContentPartPr/>
                <p14:nvPr/>
              </p14:nvContentPartPr>
              <p14:xfrm>
                <a:off x="2301567" y="6030761"/>
                <a:ext cx="320040" cy="232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FE8C995-C1FB-FE59-FB30-3CDA83270A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92567" y="6021761"/>
                  <a:ext cx="337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AA2D9CD-FBB2-C9AE-2E7F-0B619A0D7846}"/>
                    </a:ext>
                  </a:extLst>
                </p14:cNvPr>
                <p14:cNvContentPartPr/>
                <p14:nvPr/>
              </p14:nvContentPartPr>
              <p14:xfrm>
                <a:off x="2601447" y="5979641"/>
                <a:ext cx="81000" cy="203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AA2D9CD-FBB2-C9AE-2E7F-0B619A0D784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92447" y="5970641"/>
                  <a:ext cx="98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1403FC-90AB-EAC4-DF7D-1C1C3526E9DA}"/>
                    </a:ext>
                  </a:extLst>
                </p14:cNvPr>
                <p14:cNvContentPartPr/>
                <p14:nvPr/>
              </p14:nvContentPartPr>
              <p14:xfrm>
                <a:off x="2700087" y="5998001"/>
                <a:ext cx="107280" cy="54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1403FC-90AB-EAC4-DF7D-1C1C3526E9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91087" y="5989001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8CB95A-83EF-8117-C438-A3F44103ED27}"/>
                    </a:ext>
                  </a:extLst>
                </p14:cNvPr>
                <p14:cNvContentPartPr/>
                <p14:nvPr/>
              </p14:nvContentPartPr>
              <p14:xfrm>
                <a:off x="2790447" y="5760761"/>
                <a:ext cx="150840" cy="301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8CB95A-83EF-8117-C438-A3F44103ED2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81447" y="5751761"/>
                  <a:ext cx="168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ADC9A08-69D2-2ABB-0A61-35063DA6EDF9}"/>
                    </a:ext>
                  </a:extLst>
                </p14:cNvPr>
                <p14:cNvContentPartPr/>
                <p14:nvPr/>
              </p14:nvContentPartPr>
              <p14:xfrm>
                <a:off x="2870007" y="5797481"/>
                <a:ext cx="206640" cy="21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ADC9A08-69D2-2ABB-0A61-35063DA6EDF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61367" y="5788481"/>
                  <a:ext cx="224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4C5CD6E-B9AF-CA69-D12A-32BE433E48C6}"/>
                    </a:ext>
                  </a:extLst>
                </p14:cNvPr>
                <p14:cNvContentPartPr/>
                <p14:nvPr/>
              </p14:nvContentPartPr>
              <p14:xfrm>
                <a:off x="3173487" y="5524241"/>
                <a:ext cx="268560" cy="52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4C5CD6E-B9AF-CA69-D12A-32BE433E48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64487" y="5515601"/>
                  <a:ext cx="2862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3925A83-9C6C-7FD6-2D85-DF08D2247B93}"/>
                    </a:ext>
                  </a:extLst>
                </p14:cNvPr>
                <p14:cNvContentPartPr/>
                <p14:nvPr/>
              </p14:nvContentPartPr>
              <p14:xfrm>
                <a:off x="3440607" y="5587241"/>
                <a:ext cx="92880" cy="9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3925A83-9C6C-7FD6-2D85-DF08D2247B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31607" y="5578241"/>
                  <a:ext cx="110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853D44B-B18B-1A48-FB5D-27965FF17283}"/>
                    </a:ext>
                  </a:extLst>
                </p14:cNvPr>
                <p14:cNvContentPartPr/>
                <p14:nvPr/>
              </p14:nvContentPartPr>
              <p14:xfrm>
                <a:off x="3430527" y="5348561"/>
                <a:ext cx="303120" cy="369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853D44B-B18B-1A48-FB5D-27965FF172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21887" y="5339561"/>
                  <a:ext cx="320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7A5D2C3-7F55-1657-4E9F-3A737502DC62}"/>
                    </a:ext>
                  </a:extLst>
                </p14:cNvPr>
                <p14:cNvContentPartPr/>
                <p14:nvPr/>
              </p14:nvContentPartPr>
              <p14:xfrm>
                <a:off x="3730047" y="5085041"/>
                <a:ext cx="203040" cy="470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7A5D2C3-7F55-1657-4E9F-3A737502DC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21047" y="5076401"/>
                  <a:ext cx="2206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6B90C5-909D-D3ED-5B62-4CCBF17D776A}"/>
                    </a:ext>
                  </a:extLst>
                </p14:cNvPr>
                <p14:cNvContentPartPr/>
                <p14:nvPr/>
              </p14:nvContentPartPr>
              <p14:xfrm>
                <a:off x="3940647" y="5191601"/>
                <a:ext cx="93960" cy="17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6B90C5-909D-D3ED-5B62-4CCBF17D776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32007" y="5182961"/>
                  <a:ext cx="111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1AC3831-C974-DC4F-DB3C-C3DD7C97D312}"/>
                    </a:ext>
                  </a:extLst>
                </p14:cNvPr>
                <p14:cNvContentPartPr/>
                <p14:nvPr/>
              </p14:nvContentPartPr>
              <p14:xfrm>
                <a:off x="3969807" y="5128961"/>
                <a:ext cx="131400" cy="232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1AC3831-C974-DC4F-DB3C-C3DD7C97D31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61167" y="5119961"/>
                  <a:ext cx="149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536382C-7D03-7208-8833-D5AAC9BE4BB8}"/>
                    </a:ext>
                  </a:extLst>
                </p14:cNvPr>
                <p14:cNvContentPartPr/>
                <p14:nvPr/>
              </p14:nvContentPartPr>
              <p14:xfrm>
                <a:off x="4047567" y="5138681"/>
                <a:ext cx="135000" cy="224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536382C-7D03-7208-8833-D5AAC9BE4B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38567" y="5130041"/>
                  <a:ext cx="152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F2C1231-E9FD-C0D0-9A65-DC8AB97E5220}"/>
                    </a:ext>
                  </a:extLst>
                </p14:cNvPr>
                <p14:cNvContentPartPr/>
                <p14:nvPr/>
              </p14:nvContentPartPr>
              <p14:xfrm>
                <a:off x="4147647" y="4866161"/>
                <a:ext cx="573120" cy="43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F2C1231-E9FD-C0D0-9A65-DC8AB97E5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38647" y="4857521"/>
                  <a:ext cx="59076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FD3268C-C7EF-D4EE-252A-62D9BDB7EA9C}"/>
                  </a:ext>
                </a:extLst>
              </p14:cNvPr>
              <p14:cNvContentPartPr/>
              <p14:nvPr/>
            </p14:nvContentPartPr>
            <p14:xfrm>
              <a:off x="372327" y="5043281"/>
              <a:ext cx="256320" cy="4867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FD3268C-C7EF-D4EE-252A-62D9BDB7EA9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63687" y="5034641"/>
                <a:ext cx="27396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810E7FB-B0F8-889D-AC2F-F6FDF85ED9DD}"/>
              </a:ext>
            </a:extLst>
          </p:cNvPr>
          <p:cNvGrpSpPr/>
          <p:nvPr/>
        </p:nvGrpSpPr>
        <p:grpSpPr>
          <a:xfrm>
            <a:off x="7505367" y="1769081"/>
            <a:ext cx="3426840" cy="3269160"/>
            <a:chOff x="7505367" y="1769081"/>
            <a:chExt cx="3426840" cy="32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9B8051-DFA4-6DDF-F5D8-5BAFA14FD290}"/>
                    </a:ext>
                  </a:extLst>
                </p14:cNvPr>
                <p14:cNvContentPartPr/>
                <p14:nvPr/>
              </p14:nvContentPartPr>
              <p14:xfrm>
                <a:off x="9348567" y="2582681"/>
                <a:ext cx="393840" cy="32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9B8051-DFA4-6DDF-F5D8-5BAFA14FD29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39927" y="2574041"/>
                  <a:ext cx="411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15C22A-56D4-855A-B047-65429EED3814}"/>
                    </a:ext>
                  </a:extLst>
                </p14:cNvPr>
                <p14:cNvContentPartPr/>
                <p14:nvPr/>
              </p14:nvContentPartPr>
              <p14:xfrm>
                <a:off x="9648807" y="2827121"/>
                <a:ext cx="137520" cy="8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15C22A-56D4-855A-B047-65429EED381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40167" y="2818121"/>
                  <a:ext cx="155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A5EEBB-37DA-8C08-DAAB-4AD906D0689A}"/>
                    </a:ext>
                  </a:extLst>
                </p14:cNvPr>
                <p14:cNvContentPartPr/>
                <p14:nvPr/>
              </p14:nvContentPartPr>
              <p14:xfrm>
                <a:off x="9628287" y="2994521"/>
                <a:ext cx="145800" cy="28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A5EEBB-37DA-8C08-DAAB-4AD906D0689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19287" y="2985521"/>
                  <a:ext cx="163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865123-B5FE-AA6E-1524-15FFE2FE31E6}"/>
                    </a:ext>
                  </a:extLst>
                </p14:cNvPr>
                <p14:cNvContentPartPr/>
                <p14:nvPr/>
              </p14:nvContentPartPr>
              <p14:xfrm>
                <a:off x="9712167" y="2997401"/>
                <a:ext cx="14400" cy="19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865123-B5FE-AA6E-1524-15FFE2FE31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03167" y="2988401"/>
                  <a:ext cx="32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2223D0-2B12-AC84-54BC-0518C898BB77}"/>
                    </a:ext>
                  </a:extLst>
                </p14:cNvPr>
                <p14:cNvContentPartPr/>
                <p14:nvPr/>
              </p14:nvContentPartPr>
              <p14:xfrm>
                <a:off x="9692007" y="3116921"/>
                <a:ext cx="258840" cy="78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2223D0-2B12-AC84-54BC-0518C898BB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83367" y="3108281"/>
                  <a:ext cx="276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9D2D5E-A236-A22E-D31D-87086B7FD2B8}"/>
                    </a:ext>
                  </a:extLst>
                </p14:cNvPr>
                <p14:cNvContentPartPr/>
                <p14:nvPr/>
              </p14:nvContentPartPr>
              <p14:xfrm>
                <a:off x="10037967" y="2982281"/>
                <a:ext cx="38520" cy="17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9D2D5E-A236-A22E-D31D-87086B7FD2B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28967" y="2973281"/>
                  <a:ext cx="56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D2B7E4-533C-81E7-7AAC-1981180C809A}"/>
                    </a:ext>
                  </a:extLst>
                </p14:cNvPr>
                <p14:cNvContentPartPr/>
                <p14:nvPr/>
              </p14:nvContentPartPr>
              <p14:xfrm>
                <a:off x="10001247" y="3042761"/>
                <a:ext cx="124920" cy="5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D2B7E4-533C-81E7-7AAC-1981180C80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92607" y="3034121"/>
                  <a:ext cx="142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2D63FF-F6D0-2629-161A-C0FC1EA66CE4}"/>
                    </a:ext>
                  </a:extLst>
                </p14:cNvPr>
                <p14:cNvContentPartPr/>
                <p14:nvPr/>
              </p14:nvContentPartPr>
              <p14:xfrm>
                <a:off x="10219047" y="3065081"/>
                <a:ext cx="123120" cy="7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2D63FF-F6D0-2629-161A-C0FC1EA66CE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10047" y="3056081"/>
                  <a:ext cx="140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83E637-4D1C-9012-97C5-E6EF968CA628}"/>
                    </a:ext>
                  </a:extLst>
                </p14:cNvPr>
                <p14:cNvContentPartPr/>
                <p14:nvPr/>
              </p14:nvContentPartPr>
              <p14:xfrm>
                <a:off x="10355127" y="3001721"/>
                <a:ext cx="219600" cy="16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83E637-4D1C-9012-97C5-E6EF968CA62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46127" y="2992721"/>
                  <a:ext cx="237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207E6A-70E7-1630-C843-F4017922D754}"/>
                    </a:ext>
                  </a:extLst>
                </p14:cNvPr>
                <p14:cNvContentPartPr/>
                <p14:nvPr/>
              </p14:nvContentPartPr>
              <p14:xfrm>
                <a:off x="10630167" y="2884361"/>
                <a:ext cx="210960" cy="27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207E6A-70E7-1630-C843-F4017922D7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21527" y="2875721"/>
                  <a:ext cx="228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CE266E-BBBD-351C-D7B3-5A00164DF512}"/>
                    </a:ext>
                  </a:extLst>
                </p14:cNvPr>
                <p14:cNvContentPartPr/>
                <p14:nvPr/>
              </p14:nvContentPartPr>
              <p14:xfrm>
                <a:off x="10685607" y="2943041"/>
                <a:ext cx="246600" cy="8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CE266E-BBBD-351C-D7B3-5A00164DF51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76607" y="2934401"/>
                  <a:ext cx="264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F2362C-58AE-3BFD-9398-F2CD0D58AFFE}"/>
                    </a:ext>
                  </a:extLst>
                </p14:cNvPr>
                <p14:cNvContentPartPr/>
                <p14:nvPr/>
              </p14:nvContentPartPr>
              <p14:xfrm>
                <a:off x="7744407" y="2029721"/>
                <a:ext cx="155160" cy="20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F2362C-58AE-3BFD-9398-F2CD0D58AF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35407" y="2021081"/>
                  <a:ext cx="172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A42FDF-F6B5-B884-AF0D-13866E3011C4}"/>
                    </a:ext>
                  </a:extLst>
                </p14:cNvPr>
                <p14:cNvContentPartPr/>
                <p14:nvPr/>
              </p14:nvContentPartPr>
              <p14:xfrm>
                <a:off x="7999287" y="2022521"/>
                <a:ext cx="96120" cy="21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A42FDF-F6B5-B884-AF0D-13866E3011C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90287" y="2013521"/>
                  <a:ext cx="11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F9C16D-8DB2-930A-7D34-04B0631EBC86}"/>
                    </a:ext>
                  </a:extLst>
                </p14:cNvPr>
                <p14:cNvContentPartPr/>
                <p14:nvPr/>
              </p14:nvContentPartPr>
              <p14:xfrm>
                <a:off x="7976607" y="2005961"/>
                <a:ext cx="291600" cy="13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F9C16D-8DB2-930A-7D34-04B0631EBC8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67967" y="1997321"/>
                  <a:ext cx="309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3F2F62-B39A-FBD9-7BDE-85A3AA00D5C7}"/>
                    </a:ext>
                  </a:extLst>
                </p14:cNvPr>
                <p14:cNvContentPartPr/>
                <p14:nvPr/>
              </p14:nvContentPartPr>
              <p14:xfrm>
                <a:off x="8272887" y="1999121"/>
                <a:ext cx="480240" cy="35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3F2F62-B39A-FBD9-7BDE-85A3AA00D5C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63887" y="1990481"/>
                  <a:ext cx="497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B85FCC-0CB1-2289-CD9F-F003D843F483}"/>
                    </a:ext>
                  </a:extLst>
                </p14:cNvPr>
                <p14:cNvContentPartPr/>
                <p14:nvPr/>
              </p14:nvContentPartPr>
              <p14:xfrm>
                <a:off x="8783727" y="1974641"/>
                <a:ext cx="155160" cy="123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B85FCC-0CB1-2289-CD9F-F003D843F4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75087" y="1965641"/>
                  <a:ext cx="172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D44DD1-9770-1157-E278-DFBD67E914FD}"/>
                    </a:ext>
                  </a:extLst>
                </p14:cNvPr>
                <p14:cNvContentPartPr/>
                <p14:nvPr/>
              </p14:nvContentPartPr>
              <p14:xfrm>
                <a:off x="7882287" y="2471441"/>
                <a:ext cx="106200" cy="23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D44DD1-9770-1157-E278-DFBD67E914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73647" y="2462801"/>
                  <a:ext cx="123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30492D-82CE-4E66-923B-F5D5B57145E9}"/>
                    </a:ext>
                  </a:extLst>
                </p14:cNvPr>
                <p14:cNvContentPartPr/>
                <p14:nvPr/>
              </p14:nvContentPartPr>
              <p14:xfrm>
                <a:off x="7888047" y="2510681"/>
                <a:ext cx="25668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30492D-82CE-4E66-923B-F5D5B57145E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79047" y="2502041"/>
                  <a:ext cx="274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54F758-6CD2-4753-FD87-E5ABAA3B245C}"/>
                    </a:ext>
                  </a:extLst>
                </p14:cNvPr>
                <p14:cNvContentPartPr/>
                <p14:nvPr/>
              </p14:nvContentPartPr>
              <p14:xfrm>
                <a:off x="8178927" y="2549921"/>
                <a:ext cx="78120" cy="10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54F758-6CD2-4753-FD87-E5ABAA3B245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70287" y="2541281"/>
                  <a:ext cx="95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0C191A-9795-2607-2E99-D76C69378A57}"/>
                    </a:ext>
                  </a:extLst>
                </p14:cNvPr>
                <p14:cNvContentPartPr/>
                <p14:nvPr/>
              </p14:nvContentPartPr>
              <p14:xfrm>
                <a:off x="8298087" y="2547761"/>
                <a:ext cx="54360" cy="8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0C191A-9795-2607-2E99-D76C69378A5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087" y="2538761"/>
                  <a:ext cx="72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16C798-C0B7-AE81-8E42-D8AC54C0BB39}"/>
                    </a:ext>
                  </a:extLst>
                </p14:cNvPr>
                <p14:cNvContentPartPr/>
                <p14:nvPr/>
              </p14:nvContentPartPr>
              <p14:xfrm>
                <a:off x="8413287" y="2414561"/>
                <a:ext cx="428040" cy="215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16C798-C0B7-AE81-8E42-D8AC54C0BB3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04647" y="2405561"/>
                  <a:ext cx="445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1609E4-A7F9-BF56-ACE2-BF9D75D89DFF}"/>
                    </a:ext>
                  </a:extLst>
                </p14:cNvPr>
                <p14:cNvContentPartPr/>
                <p14:nvPr/>
              </p14:nvContentPartPr>
              <p14:xfrm>
                <a:off x="8704527" y="2450561"/>
                <a:ext cx="197640" cy="87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1609E4-A7F9-BF56-ACE2-BF9D75D89DF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95887" y="2441561"/>
                  <a:ext cx="215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3EC0B0-9F59-129B-D140-CF5F97E90388}"/>
                    </a:ext>
                  </a:extLst>
                </p14:cNvPr>
                <p14:cNvContentPartPr/>
                <p14:nvPr/>
              </p14:nvContentPartPr>
              <p14:xfrm>
                <a:off x="7617687" y="1805441"/>
                <a:ext cx="1569600" cy="800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3EC0B0-9F59-129B-D140-CF5F97E9038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08687" y="1796801"/>
                  <a:ext cx="15872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56B533-0632-50F4-A77D-AF5CAA3618F6}"/>
                    </a:ext>
                  </a:extLst>
                </p14:cNvPr>
                <p14:cNvContentPartPr/>
                <p14:nvPr/>
              </p14:nvContentPartPr>
              <p14:xfrm>
                <a:off x="7548207" y="1889681"/>
                <a:ext cx="1669320" cy="985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56B533-0632-50F4-A77D-AF5CAA3618F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39207" y="1880681"/>
                  <a:ext cx="168696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5003BA5-3E41-78FB-FA92-4B8F9DC7B8FF}"/>
                    </a:ext>
                  </a:extLst>
                </p14:cNvPr>
                <p14:cNvContentPartPr/>
                <p14:nvPr/>
              </p14:nvContentPartPr>
              <p14:xfrm>
                <a:off x="7575927" y="1897601"/>
                <a:ext cx="66600" cy="90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5003BA5-3E41-78FB-FA92-4B8F9DC7B8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67287" y="1888601"/>
                  <a:ext cx="8424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CC5758-9410-BD35-E63C-1E06BC67E6AE}"/>
                    </a:ext>
                  </a:extLst>
                </p14:cNvPr>
                <p14:cNvContentPartPr/>
                <p14:nvPr/>
              </p14:nvContentPartPr>
              <p14:xfrm>
                <a:off x="7505367" y="1769081"/>
                <a:ext cx="1770120" cy="108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CC5758-9410-BD35-E63C-1E06BC67E6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96367" y="1760081"/>
                  <a:ext cx="17877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FB71B0-BDF3-F476-F453-E365D695269C}"/>
                    </a:ext>
                  </a:extLst>
                </p14:cNvPr>
                <p14:cNvContentPartPr/>
                <p14:nvPr/>
              </p14:nvContentPartPr>
              <p14:xfrm>
                <a:off x="8749887" y="2929721"/>
                <a:ext cx="242280" cy="1319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FB71B0-BDF3-F476-F453-E365D695269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40887" y="2920721"/>
                  <a:ext cx="25992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82C5AC7-F944-3C8D-6D80-CAADF831222A}"/>
                    </a:ext>
                  </a:extLst>
                </p14:cNvPr>
                <p14:cNvContentPartPr/>
                <p14:nvPr/>
              </p14:nvContentPartPr>
              <p14:xfrm>
                <a:off x="8838447" y="4109441"/>
                <a:ext cx="236520" cy="146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82C5AC7-F944-3C8D-6D80-CAADF831222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29447" y="4100801"/>
                  <a:ext cx="254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4638E3-4484-5ACB-2FAE-BF83A9E1E8FC}"/>
                    </a:ext>
                  </a:extLst>
                </p14:cNvPr>
                <p14:cNvContentPartPr/>
                <p14:nvPr/>
              </p14:nvContentPartPr>
              <p14:xfrm>
                <a:off x="8619207" y="4468001"/>
                <a:ext cx="182880" cy="290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4638E3-4484-5ACB-2FAE-BF83A9E1E8F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10207" y="4459361"/>
                  <a:ext cx="200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170D737-85C3-8B72-BC08-CB1B94410321}"/>
                    </a:ext>
                  </a:extLst>
                </p14:cNvPr>
                <p14:cNvContentPartPr/>
                <p14:nvPr/>
              </p14:nvContentPartPr>
              <p14:xfrm>
                <a:off x="8828367" y="4420481"/>
                <a:ext cx="248760" cy="292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170D737-85C3-8B72-BC08-CB1B944103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19367" y="4411841"/>
                  <a:ext cx="266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86AFB80-6E45-6382-C78B-84969C0B4210}"/>
                    </a:ext>
                  </a:extLst>
                </p14:cNvPr>
                <p14:cNvContentPartPr/>
                <p14:nvPr/>
              </p14:nvContentPartPr>
              <p14:xfrm>
                <a:off x="8973807" y="4391681"/>
                <a:ext cx="398160" cy="242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86AFB80-6E45-6382-C78B-84969C0B421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64807" y="4383041"/>
                  <a:ext cx="415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738005-490A-6B36-3507-189ECEDF4C4E}"/>
                    </a:ext>
                  </a:extLst>
                </p14:cNvPr>
                <p14:cNvContentPartPr/>
                <p14:nvPr/>
              </p14:nvContentPartPr>
              <p14:xfrm>
                <a:off x="9458727" y="4337321"/>
                <a:ext cx="90360" cy="136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738005-490A-6B36-3507-189ECEDF4C4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49727" y="4328681"/>
                  <a:ext cx="108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E83142-6121-96A9-E0E3-1897DB4ED9B7}"/>
                    </a:ext>
                  </a:extLst>
                </p14:cNvPr>
                <p14:cNvContentPartPr/>
                <p14:nvPr/>
              </p14:nvContentPartPr>
              <p14:xfrm>
                <a:off x="9590847" y="4194401"/>
                <a:ext cx="187920" cy="311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E83142-6121-96A9-E0E3-1897DB4ED9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82207" y="4185401"/>
                  <a:ext cx="205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2778870-E9DD-C08E-5A03-D13717D6AE7D}"/>
                    </a:ext>
                  </a:extLst>
                </p14:cNvPr>
                <p14:cNvContentPartPr/>
                <p14:nvPr/>
              </p14:nvContentPartPr>
              <p14:xfrm>
                <a:off x="9716127" y="4287281"/>
                <a:ext cx="211680" cy="150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2778870-E9DD-C08E-5A03-D13717D6AE7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07487" y="4278641"/>
                  <a:ext cx="229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4453D36-1E7D-40F6-EDFC-E83B70085D99}"/>
                    </a:ext>
                  </a:extLst>
                </p14:cNvPr>
                <p14:cNvContentPartPr/>
                <p14:nvPr/>
              </p14:nvContentPartPr>
              <p14:xfrm>
                <a:off x="9842487" y="4187921"/>
                <a:ext cx="21960" cy="43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4453D36-1E7D-40F6-EDFC-E83B70085D9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33847" y="4179281"/>
                  <a:ext cx="39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DF96B64-68A3-45D6-BF85-35227C3AD05B}"/>
                    </a:ext>
                  </a:extLst>
                </p14:cNvPr>
                <p14:cNvContentPartPr/>
                <p14:nvPr/>
              </p14:nvContentPartPr>
              <p14:xfrm>
                <a:off x="9974247" y="4264241"/>
                <a:ext cx="34920" cy="149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DF96B64-68A3-45D6-BF85-35227C3AD0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65607" y="4255601"/>
                  <a:ext cx="52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7253C6-4A89-BE4F-D7B5-8D6B1FC7D62D}"/>
                    </a:ext>
                  </a:extLst>
                </p14:cNvPr>
                <p14:cNvContentPartPr/>
                <p14:nvPr/>
              </p14:nvContentPartPr>
              <p14:xfrm>
                <a:off x="10047687" y="4252361"/>
                <a:ext cx="251640" cy="415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7253C6-4A89-BE4F-D7B5-8D6B1FC7D62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39047" y="4243361"/>
                  <a:ext cx="269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13939C-CF76-1B18-2F81-D0C1B48B4324}"/>
                    </a:ext>
                  </a:extLst>
                </p14:cNvPr>
                <p14:cNvContentPartPr/>
                <p14:nvPr/>
              </p14:nvContentPartPr>
              <p14:xfrm>
                <a:off x="9972807" y="4299881"/>
                <a:ext cx="130320" cy="147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13939C-CF76-1B18-2F81-D0C1B48B432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64167" y="4290881"/>
                  <a:ext cx="147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5BEB264-3163-63D4-209E-B5F73848BBC5}"/>
                    </a:ext>
                  </a:extLst>
                </p14:cNvPr>
                <p14:cNvContentPartPr/>
                <p14:nvPr/>
              </p14:nvContentPartPr>
              <p14:xfrm>
                <a:off x="9854727" y="4342001"/>
                <a:ext cx="39960" cy="102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5BEB264-3163-63D4-209E-B5F73848BB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845727" y="4333361"/>
                  <a:ext cx="57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B05C20-5737-E781-0F26-018E90768234}"/>
                    </a:ext>
                  </a:extLst>
                </p14:cNvPr>
                <p14:cNvContentPartPr/>
                <p14:nvPr/>
              </p14:nvContentPartPr>
              <p14:xfrm>
                <a:off x="8616327" y="4586801"/>
                <a:ext cx="1462320" cy="375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B05C20-5737-E781-0F26-018E907682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7327" y="4577801"/>
                  <a:ext cx="14799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DC6DC6-2352-4CC5-1106-CFDEA0A5D8E6}"/>
                    </a:ext>
                  </a:extLst>
                </p14:cNvPr>
                <p14:cNvContentPartPr/>
                <p14:nvPr/>
              </p14:nvContentPartPr>
              <p14:xfrm>
                <a:off x="8659527" y="4559801"/>
                <a:ext cx="1472040" cy="478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DC6DC6-2352-4CC5-1106-CFDEA0A5D8E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0887" y="4551161"/>
                  <a:ext cx="1489680" cy="49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37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14:cNvPr>
              <p14:cNvContentPartPr/>
              <p14:nvPr/>
            </p14:nvContentPartPr>
            <p14:xfrm>
              <a:off x="4106967" y="1866641"/>
              <a:ext cx="2245680" cy="107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967" y="1857641"/>
                <a:ext cx="2263320" cy="10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DBA74C1-F2F8-E75C-4D8E-55162AEE4684}"/>
              </a:ext>
            </a:extLst>
          </p:cNvPr>
          <p:cNvGrpSpPr/>
          <p:nvPr/>
        </p:nvGrpSpPr>
        <p:grpSpPr>
          <a:xfrm>
            <a:off x="1640967" y="1579001"/>
            <a:ext cx="2753640" cy="2185200"/>
            <a:chOff x="1640967" y="1579001"/>
            <a:chExt cx="2753640" cy="21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14:cNvPr>
                <p14:cNvContentPartPr/>
                <p14:nvPr/>
              </p14:nvContentPartPr>
              <p14:xfrm>
                <a:off x="2104287" y="2463521"/>
                <a:ext cx="107280" cy="137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647" y="2454521"/>
                  <a:ext cx="124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14:cNvPr>
                <p14:cNvContentPartPr/>
                <p14:nvPr/>
              </p14:nvContentPartPr>
              <p14:xfrm>
                <a:off x="2267727" y="2449481"/>
                <a:ext cx="96120" cy="8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9087" y="2440841"/>
                  <a:ext cx="113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14:cNvPr>
                <p14:cNvContentPartPr/>
                <p14:nvPr/>
              </p14:nvContentPartPr>
              <p14:xfrm>
                <a:off x="2443047" y="2256161"/>
                <a:ext cx="18360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047" y="2247521"/>
                  <a:ext cx="201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14:cNvPr>
                <p14:cNvContentPartPr/>
                <p14:nvPr/>
              </p14:nvContentPartPr>
              <p14:xfrm>
                <a:off x="2465727" y="2279561"/>
                <a:ext cx="125280" cy="10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6727" y="2270921"/>
                  <a:ext cx="142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14:cNvPr>
                <p14:cNvContentPartPr/>
                <p14:nvPr/>
              </p14:nvContentPartPr>
              <p14:xfrm>
                <a:off x="2786847" y="2914241"/>
                <a:ext cx="10764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8207" y="2905241"/>
                  <a:ext cx="12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14:cNvPr>
                <p14:cNvContentPartPr/>
                <p14:nvPr/>
              </p14:nvContentPartPr>
              <p14:xfrm>
                <a:off x="2939487" y="2862041"/>
                <a:ext cx="171360" cy="11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0487" y="2853041"/>
                  <a:ext cx="18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14:cNvPr>
                <p14:cNvContentPartPr/>
                <p14:nvPr/>
              </p14:nvContentPartPr>
              <p14:xfrm>
                <a:off x="2736447" y="2630921"/>
                <a:ext cx="585360" cy="35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7447" y="2622281"/>
                  <a:ext cx="603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14:cNvPr>
                <p14:cNvContentPartPr/>
                <p14:nvPr/>
              </p14:nvContentPartPr>
              <p14:xfrm>
                <a:off x="2686047" y="2887961"/>
                <a:ext cx="652680" cy="32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7407" y="2879321"/>
                  <a:ext cx="670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14:cNvPr>
                <p14:cNvContentPartPr/>
                <p14:nvPr/>
              </p14:nvContentPartPr>
              <p14:xfrm>
                <a:off x="1680207" y="1579001"/>
                <a:ext cx="2228040" cy="192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1207" y="1570361"/>
                  <a:ext cx="224568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14:cNvPr>
                <p14:cNvContentPartPr/>
                <p14:nvPr/>
              </p14:nvContentPartPr>
              <p14:xfrm>
                <a:off x="1640967" y="2380001"/>
                <a:ext cx="2255040" cy="138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2327" y="2371361"/>
                  <a:ext cx="2272680" cy="14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14:cNvPr>
                <p14:cNvContentPartPr/>
                <p14:nvPr/>
              </p14:nvContentPartPr>
              <p14:xfrm>
                <a:off x="2731407" y="1904081"/>
                <a:ext cx="1323000" cy="39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2407" y="1895441"/>
                  <a:ext cx="1340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14:cNvPr>
                <p14:cNvContentPartPr/>
                <p14:nvPr/>
              </p14:nvContentPartPr>
              <p14:xfrm>
                <a:off x="2772447" y="2203241"/>
                <a:ext cx="1225800" cy="25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3447" y="2194601"/>
                  <a:ext cx="1243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14:cNvPr>
                <p14:cNvContentPartPr/>
                <p14:nvPr/>
              </p14:nvContentPartPr>
              <p14:xfrm>
                <a:off x="4024167" y="1777721"/>
                <a:ext cx="27360" cy="14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5527" y="1768721"/>
                  <a:ext cx="45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14:cNvPr>
                <p14:cNvContentPartPr/>
                <p14:nvPr/>
              </p14:nvContentPartPr>
              <p14:xfrm>
                <a:off x="4018407" y="2197481"/>
                <a:ext cx="16920" cy="19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9407" y="2188481"/>
                  <a:ext cx="34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14:cNvPr>
                <p14:cNvContentPartPr/>
                <p14:nvPr/>
              </p14:nvContentPartPr>
              <p14:xfrm>
                <a:off x="4033887" y="1766201"/>
                <a:ext cx="344160" cy="19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5247" y="1757201"/>
                  <a:ext cx="361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14:cNvPr>
                <p14:cNvContentPartPr/>
                <p14:nvPr/>
              </p14:nvContentPartPr>
              <p14:xfrm>
                <a:off x="4037127" y="1924241"/>
                <a:ext cx="357480" cy="51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8487" y="1915241"/>
                  <a:ext cx="375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14:cNvPr>
                <p14:cNvContentPartPr/>
                <p14:nvPr/>
              </p14:nvContentPartPr>
              <p14:xfrm>
                <a:off x="3187527" y="2191361"/>
                <a:ext cx="81000" cy="15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8527" y="2182721"/>
                  <a:ext cx="98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14:cNvPr>
                <p14:cNvContentPartPr/>
                <p14:nvPr/>
              </p14:nvContentPartPr>
              <p14:xfrm>
                <a:off x="3265287" y="2220521"/>
                <a:ext cx="71280" cy="5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56287" y="2211881"/>
                  <a:ext cx="88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14:cNvPr>
                <p14:cNvContentPartPr/>
                <p14:nvPr/>
              </p14:nvContentPartPr>
              <p14:xfrm>
                <a:off x="3335487" y="2201801"/>
                <a:ext cx="36000" cy="7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26487" y="2192801"/>
                  <a:ext cx="5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14:cNvPr>
                <p14:cNvContentPartPr/>
                <p14:nvPr/>
              </p14:nvContentPartPr>
              <p14:xfrm>
                <a:off x="3388767" y="2170121"/>
                <a:ext cx="92520" cy="5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79767" y="2161481"/>
                  <a:ext cx="11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14:cNvPr>
                <p14:cNvContentPartPr/>
                <p14:nvPr/>
              </p14:nvContentPartPr>
              <p14:xfrm>
                <a:off x="3506487" y="2173361"/>
                <a:ext cx="37440" cy="4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7847" y="2164361"/>
                  <a:ext cx="55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14:cNvPr>
                <p14:cNvContentPartPr/>
                <p14:nvPr/>
              </p14:nvContentPartPr>
              <p14:xfrm>
                <a:off x="3469767" y="2085161"/>
                <a:ext cx="1152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1127" y="2076521"/>
                  <a:ext cx="29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14:cNvPr>
                <p14:cNvContentPartPr/>
                <p14:nvPr/>
              </p14:nvContentPartPr>
              <p14:xfrm>
                <a:off x="3570207" y="2127281"/>
                <a:ext cx="51840" cy="14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1207" y="2118641"/>
                  <a:ext cx="69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14:cNvPr>
                <p14:cNvContentPartPr/>
                <p14:nvPr/>
              </p14:nvContentPartPr>
              <p14:xfrm>
                <a:off x="3524127" y="2126561"/>
                <a:ext cx="169920" cy="28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5487" y="2117921"/>
                  <a:ext cx="187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14:cNvPr>
                <p14:cNvContentPartPr/>
                <p14:nvPr/>
              </p14:nvContentPartPr>
              <p14:xfrm>
                <a:off x="3521967" y="2265161"/>
                <a:ext cx="301680" cy="20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13327" y="2256521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14:cNvPr>
                <p14:cNvContentPartPr/>
                <p14:nvPr/>
              </p14:nvContentPartPr>
              <p14:xfrm>
                <a:off x="3877287" y="2260121"/>
                <a:ext cx="16920" cy="6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8647" y="2251481"/>
                  <a:ext cx="34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14:cNvPr>
                <p14:cNvContentPartPr/>
                <p14:nvPr/>
              </p14:nvContentPartPr>
              <p14:xfrm>
                <a:off x="3904287" y="2252921"/>
                <a:ext cx="19800" cy="6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5287" y="2244281"/>
                  <a:ext cx="37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14:cNvPr>
                <p14:cNvContentPartPr/>
                <p14:nvPr/>
              </p14:nvContentPartPr>
              <p14:xfrm>
                <a:off x="3829047" y="2144201"/>
                <a:ext cx="5040" cy="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0047" y="2135201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14:cNvPr>
                <p14:cNvContentPartPr/>
                <p14:nvPr/>
              </p14:nvContentPartPr>
              <p14:xfrm>
                <a:off x="3931647" y="2104601"/>
                <a:ext cx="182160" cy="18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22647" y="2095601"/>
                  <a:ext cx="199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14:cNvPr>
                <p14:cNvContentPartPr/>
                <p14:nvPr/>
              </p14:nvContentPartPr>
              <p14:xfrm>
                <a:off x="4029567" y="2071841"/>
                <a:ext cx="137520" cy="12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0567" y="2063201"/>
                  <a:ext cx="155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14:cNvPr>
                <p14:cNvContentPartPr/>
                <p14:nvPr/>
              </p14:nvContentPartPr>
              <p14:xfrm>
                <a:off x="2589567" y="2579441"/>
                <a:ext cx="694800" cy="50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80567" y="2570801"/>
                  <a:ext cx="712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14:cNvPr>
                <p14:cNvContentPartPr/>
                <p14:nvPr/>
              </p14:nvContentPartPr>
              <p14:xfrm>
                <a:off x="2622327" y="2910641"/>
                <a:ext cx="741600" cy="41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3687" y="2901641"/>
                  <a:ext cx="759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14:cNvPr>
                <p14:cNvContentPartPr/>
                <p14:nvPr/>
              </p14:nvContentPartPr>
              <p14:xfrm>
                <a:off x="2598927" y="2540201"/>
                <a:ext cx="749160" cy="49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9927" y="2531561"/>
                  <a:ext cx="766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14:cNvPr>
                <p14:cNvContentPartPr/>
                <p14:nvPr/>
              </p14:nvContentPartPr>
              <p14:xfrm>
                <a:off x="2629527" y="2891921"/>
                <a:ext cx="781920" cy="45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0527" y="2883281"/>
                  <a:ext cx="799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14:cNvPr>
                <p14:cNvContentPartPr/>
                <p14:nvPr/>
              </p14:nvContentPartPr>
              <p14:xfrm>
                <a:off x="2626647" y="2956001"/>
                <a:ext cx="204120" cy="44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7647" y="2947001"/>
                  <a:ext cx="2217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14:cNvPr>
                <p14:cNvContentPartPr/>
                <p14:nvPr/>
              </p14:nvContentPartPr>
              <p14:xfrm>
                <a:off x="2617647" y="2549201"/>
                <a:ext cx="635400" cy="451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8647" y="2540201"/>
                  <a:ext cx="6530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14:cNvPr>
                <p14:cNvContentPartPr/>
                <p14:nvPr/>
              </p14:nvContentPartPr>
              <p14:xfrm>
                <a:off x="2783967" y="2986241"/>
                <a:ext cx="536040" cy="36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5327" y="2977241"/>
                  <a:ext cx="55368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6A54DC-0B6B-1B16-4268-82F9AAF2C69B}"/>
              </a:ext>
            </a:extLst>
          </p:cNvPr>
          <p:cNvGrpSpPr/>
          <p:nvPr/>
        </p:nvGrpSpPr>
        <p:grpSpPr>
          <a:xfrm>
            <a:off x="6034767" y="600881"/>
            <a:ext cx="1899000" cy="2550960"/>
            <a:chOff x="6034767" y="600881"/>
            <a:chExt cx="1899000" cy="25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14:cNvPr>
                <p14:cNvContentPartPr/>
                <p14:nvPr/>
              </p14:nvContentPartPr>
              <p14:xfrm>
                <a:off x="6426807" y="1602401"/>
                <a:ext cx="1324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8167" y="1593401"/>
                  <a:ext cx="150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14:cNvPr>
                <p14:cNvContentPartPr/>
                <p14:nvPr/>
              </p14:nvContentPartPr>
              <p14:xfrm>
                <a:off x="6610047" y="1541561"/>
                <a:ext cx="119880" cy="23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1047" y="1532921"/>
                  <a:ext cx="13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14:cNvPr>
                <p14:cNvContentPartPr/>
                <p14:nvPr/>
              </p14:nvContentPartPr>
              <p14:xfrm>
                <a:off x="6568647" y="1557761"/>
                <a:ext cx="23796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60007" y="1549121"/>
                  <a:ext cx="255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14:cNvPr>
                <p14:cNvContentPartPr/>
                <p14:nvPr/>
              </p14:nvContentPartPr>
              <p14:xfrm>
                <a:off x="6797967" y="1452641"/>
                <a:ext cx="444240" cy="30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8967" y="1444001"/>
                  <a:ext cx="461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14:cNvPr>
                <p14:cNvContentPartPr/>
                <p14:nvPr/>
              </p14:nvContentPartPr>
              <p14:xfrm>
                <a:off x="7217727" y="1417001"/>
                <a:ext cx="108360" cy="13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08727" y="1408361"/>
                  <a:ext cx="12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14:cNvPr>
                <p14:cNvContentPartPr/>
                <p14:nvPr/>
              </p14:nvContentPartPr>
              <p14:xfrm>
                <a:off x="6676287" y="1997681"/>
                <a:ext cx="105840" cy="34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67647" y="1988681"/>
                  <a:ext cx="123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14:cNvPr>
                <p14:cNvContentPartPr/>
                <p14:nvPr/>
              </p14:nvContentPartPr>
              <p14:xfrm>
                <a:off x="6679527" y="2056361"/>
                <a:ext cx="147240" cy="15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0887" y="2047721"/>
                  <a:ext cx="164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14:cNvPr>
                <p14:cNvContentPartPr/>
                <p14:nvPr/>
              </p14:nvContentPartPr>
              <p14:xfrm>
                <a:off x="6861687" y="1994801"/>
                <a:ext cx="208800" cy="15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3047" y="1986161"/>
                  <a:ext cx="226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14:cNvPr>
                <p14:cNvContentPartPr/>
                <p14:nvPr/>
              </p14:nvContentPartPr>
              <p14:xfrm>
                <a:off x="7105767" y="1967441"/>
                <a:ext cx="70200" cy="10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96767" y="1958441"/>
                  <a:ext cx="87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14:cNvPr>
                <p14:cNvContentPartPr/>
                <p14:nvPr/>
              </p14:nvContentPartPr>
              <p14:xfrm>
                <a:off x="7209087" y="1841801"/>
                <a:ext cx="317880" cy="177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0087" y="1833161"/>
                  <a:ext cx="335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14:cNvPr>
                <p14:cNvContentPartPr/>
                <p14:nvPr/>
              </p14:nvContentPartPr>
              <p14:xfrm>
                <a:off x="7444527" y="1832441"/>
                <a:ext cx="124920" cy="14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35887" y="1823441"/>
                  <a:ext cx="142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14:cNvPr>
                <p14:cNvContentPartPr/>
                <p14:nvPr/>
              </p14:nvContentPartPr>
              <p14:xfrm>
                <a:off x="6069327" y="600881"/>
                <a:ext cx="1837800" cy="194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0687" y="591881"/>
                  <a:ext cx="1855440" cy="19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14:cNvPr>
                <p14:cNvContentPartPr/>
                <p14:nvPr/>
              </p14:nvContentPartPr>
              <p14:xfrm>
                <a:off x="6034767" y="1122161"/>
                <a:ext cx="1899000" cy="202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25767" y="1113521"/>
                  <a:ext cx="1916640" cy="20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14:cNvPr>
                <p14:cNvContentPartPr/>
                <p14:nvPr/>
              </p14:nvContentPartPr>
              <p14:xfrm>
                <a:off x="6039087" y="1134761"/>
                <a:ext cx="36720" cy="1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0087" y="1125761"/>
                  <a:ext cx="543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75ADBD2-854C-A05C-6427-525CBE45940F}"/>
              </a:ext>
            </a:extLst>
          </p:cNvPr>
          <p:cNvGrpSpPr/>
          <p:nvPr/>
        </p:nvGrpSpPr>
        <p:grpSpPr>
          <a:xfrm>
            <a:off x="3046047" y="4032401"/>
            <a:ext cx="5290920" cy="2411640"/>
            <a:chOff x="3046047" y="4032401"/>
            <a:chExt cx="5290920" cy="24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14:cNvPr>
                <p14:cNvContentPartPr/>
                <p14:nvPr/>
              </p14:nvContentPartPr>
              <p14:xfrm>
                <a:off x="3046047" y="4519841"/>
                <a:ext cx="21600" cy="19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37047" y="4511201"/>
                  <a:ext cx="39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14:cNvPr>
                <p14:cNvContentPartPr/>
                <p14:nvPr/>
              </p14:nvContentPartPr>
              <p14:xfrm>
                <a:off x="3072327" y="4411841"/>
                <a:ext cx="210600" cy="40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63327" y="4402841"/>
                  <a:ext cx="228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14:cNvPr>
                <p14:cNvContentPartPr/>
                <p14:nvPr/>
              </p14:nvContentPartPr>
              <p14:xfrm>
                <a:off x="3370047" y="4522721"/>
                <a:ext cx="130320" cy="21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1407" y="4513721"/>
                  <a:ext cx="147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14:cNvPr>
                <p14:cNvContentPartPr/>
                <p14:nvPr/>
              </p14:nvContentPartPr>
              <p14:xfrm>
                <a:off x="3535647" y="4504721"/>
                <a:ext cx="182880" cy="22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27007" y="4496081"/>
                  <a:ext cx="200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14:cNvPr>
                <p14:cNvContentPartPr/>
                <p14:nvPr/>
              </p14:nvContentPartPr>
              <p14:xfrm>
                <a:off x="3794127" y="4517681"/>
                <a:ext cx="165240" cy="9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5127" y="4509041"/>
                  <a:ext cx="18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14:cNvPr>
                <p14:cNvContentPartPr/>
                <p14:nvPr/>
              </p14:nvContentPartPr>
              <p14:xfrm>
                <a:off x="3989967" y="4276121"/>
                <a:ext cx="207360" cy="320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80967" y="4267121"/>
                  <a:ext cx="225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14:cNvPr>
                <p14:cNvContentPartPr/>
                <p14:nvPr/>
              </p14:nvContentPartPr>
              <p14:xfrm>
                <a:off x="4066647" y="4363601"/>
                <a:ext cx="148680" cy="138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58007" y="4354961"/>
                  <a:ext cx="166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14:cNvPr>
                <p14:cNvContentPartPr/>
                <p14:nvPr/>
              </p14:nvContentPartPr>
              <p14:xfrm>
                <a:off x="4276167" y="4394561"/>
                <a:ext cx="204120" cy="124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67167" y="4385561"/>
                  <a:ext cx="221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14:cNvPr>
                <p14:cNvContentPartPr/>
                <p14:nvPr/>
              </p14:nvContentPartPr>
              <p14:xfrm>
                <a:off x="4824087" y="4294481"/>
                <a:ext cx="120240" cy="16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15447" y="4285841"/>
                  <a:ext cx="137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14:cNvPr>
                <p14:cNvContentPartPr/>
                <p14:nvPr/>
              </p14:nvContentPartPr>
              <p14:xfrm>
                <a:off x="5020647" y="4032401"/>
                <a:ext cx="498960" cy="37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1647" y="4023401"/>
                  <a:ext cx="516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14:cNvPr>
                <p14:cNvContentPartPr/>
                <p14:nvPr/>
              </p14:nvContentPartPr>
              <p14:xfrm>
                <a:off x="5321607" y="4079921"/>
                <a:ext cx="280800" cy="18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12607" y="4071281"/>
                  <a:ext cx="298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14:cNvPr>
                <p14:cNvContentPartPr/>
                <p14:nvPr/>
              </p14:nvContentPartPr>
              <p14:xfrm>
                <a:off x="3175287" y="5122481"/>
                <a:ext cx="146520" cy="186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6647" y="5113481"/>
                  <a:ext cx="164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14:cNvPr>
                <p14:cNvContentPartPr/>
                <p14:nvPr/>
              </p14:nvContentPartPr>
              <p14:xfrm>
                <a:off x="3332247" y="5090801"/>
                <a:ext cx="218880" cy="23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23607" y="5081801"/>
                  <a:ext cx="236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14:cNvPr>
                <p14:cNvContentPartPr/>
                <p14:nvPr/>
              </p14:nvContentPartPr>
              <p14:xfrm>
                <a:off x="3727167" y="5124641"/>
                <a:ext cx="79560" cy="12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18167" y="5115641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14:cNvPr>
                <p14:cNvContentPartPr/>
                <p14:nvPr/>
              </p14:nvContentPartPr>
              <p14:xfrm>
                <a:off x="3848487" y="5069201"/>
                <a:ext cx="121320" cy="178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39487" y="5060561"/>
                  <a:ext cx="13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14:cNvPr>
                <p14:cNvContentPartPr/>
                <p14:nvPr/>
              </p14:nvContentPartPr>
              <p14:xfrm>
                <a:off x="4030647" y="4867601"/>
                <a:ext cx="348840" cy="28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22007" y="4858601"/>
                  <a:ext cx="366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14:cNvPr>
                <p14:cNvContentPartPr/>
                <p14:nvPr/>
              </p14:nvContentPartPr>
              <p14:xfrm>
                <a:off x="4253487" y="4962281"/>
                <a:ext cx="164520" cy="11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44487" y="4953281"/>
                  <a:ext cx="18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14:cNvPr>
                <p14:cNvContentPartPr/>
                <p14:nvPr/>
              </p14:nvContentPartPr>
              <p14:xfrm>
                <a:off x="4475607" y="4934201"/>
                <a:ext cx="209160" cy="124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66967" y="4925561"/>
                  <a:ext cx="22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14:cNvPr>
                <p14:cNvContentPartPr/>
                <p14:nvPr/>
              </p14:nvContentPartPr>
              <p14:xfrm>
                <a:off x="4992207" y="4796321"/>
                <a:ext cx="117720" cy="172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83567" y="478732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14:cNvPr>
                <p14:cNvContentPartPr/>
                <p14:nvPr/>
              </p14:nvContentPartPr>
              <p14:xfrm>
                <a:off x="5194887" y="4745921"/>
                <a:ext cx="354600" cy="235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85887" y="4736921"/>
                  <a:ext cx="372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14:cNvPr>
                <p14:cNvContentPartPr/>
                <p14:nvPr/>
              </p14:nvContentPartPr>
              <p14:xfrm>
                <a:off x="5759007" y="4784441"/>
                <a:ext cx="25200" cy="85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0367" y="4775441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14:cNvPr>
                <p14:cNvContentPartPr/>
                <p14:nvPr/>
              </p14:nvContentPartPr>
              <p14:xfrm>
                <a:off x="5701407" y="4595441"/>
                <a:ext cx="294480" cy="22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92407" y="4586441"/>
                  <a:ext cx="31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14:cNvPr>
                <p14:cNvContentPartPr/>
                <p14:nvPr/>
              </p14:nvContentPartPr>
              <p14:xfrm>
                <a:off x="6457407" y="4402841"/>
                <a:ext cx="75960" cy="27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48407" y="4394201"/>
                  <a:ext cx="93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14:cNvPr>
                <p14:cNvContentPartPr/>
                <p14:nvPr/>
              </p14:nvContentPartPr>
              <p14:xfrm>
                <a:off x="6404127" y="4383041"/>
                <a:ext cx="64872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95127" y="4374401"/>
                  <a:ext cx="666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14:cNvPr>
                <p14:cNvContentPartPr/>
                <p14:nvPr/>
              </p14:nvContentPartPr>
              <p14:xfrm>
                <a:off x="7311327" y="4422281"/>
                <a:ext cx="86760" cy="85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02687" y="4413281"/>
                  <a:ext cx="104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14:cNvPr>
                <p14:cNvContentPartPr/>
                <p14:nvPr/>
              </p14:nvContentPartPr>
              <p14:xfrm>
                <a:off x="7475127" y="4072001"/>
                <a:ext cx="502200" cy="43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6127" y="4063001"/>
                  <a:ext cx="519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14:cNvPr>
                <p14:cNvContentPartPr/>
                <p14:nvPr/>
              </p14:nvContentPartPr>
              <p14:xfrm>
                <a:off x="7791927" y="4058681"/>
                <a:ext cx="341280" cy="24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82927" y="4050041"/>
                  <a:ext cx="358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14:cNvPr>
                <p14:cNvContentPartPr/>
                <p14:nvPr/>
              </p14:nvContentPartPr>
              <p14:xfrm>
                <a:off x="3347727" y="5618921"/>
                <a:ext cx="143640" cy="24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38727" y="5609921"/>
                  <a:ext cx="161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14:cNvPr>
                <p14:cNvContentPartPr/>
                <p14:nvPr/>
              </p14:nvContentPartPr>
              <p14:xfrm>
                <a:off x="3493167" y="5516681"/>
                <a:ext cx="245160" cy="39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4167" y="5508041"/>
                  <a:ext cx="262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14:cNvPr>
                <p14:cNvContentPartPr/>
                <p14:nvPr/>
              </p14:nvContentPartPr>
              <p14:xfrm>
                <a:off x="3921567" y="5609921"/>
                <a:ext cx="132840" cy="186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12927" y="5601281"/>
                  <a:ext cx="150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14:cNvPr>
                <p14:cNvContentPartPr/>
                <p14:nvPr/>
              </p14:nvContentPartPr>
              <p14:xfrm>
                <a:off x="4085367" y="5585081"/>
                <a:ext cx="80640" cy="18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76367" y="5576081"/>
                  <a:ext cx="98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14:cNvPr>
                <p14:cNvContentPartPr/>
                <p14:nvPr/>
              </p14:nvContentPartPr>
              <p14:xfrm>
                <a:off x="4261047" y="5444681"/>
                <a:ext cx="324720" cy="236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52407" y="5436041"/>
                  <a:ext cx="342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14:cNvPr>
                <p14:cNvContentPartPr/>
                <p14:nvPr/>
              </p14:nvContentPartPr>
              <p14:xfrm>
                <a:off x="4513407" y="5524241"/>
                <a:ext cx="87480" cy="7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04407" y="5515601"/>
                  <a:ext cx="105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14:cNvPr>
                <p14:cNvContentPartPr/>
                <p14:nvPr/>
              </p14:nvContentPartPr>
              <p14:xfrm>
                <a:off x="4658487" y="5489321"/>
                <a:ext cx="206280" cy="82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9847" y="5480681"/>
                  <a:ext cx="22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14:cNvPr>
                <p14:cNvContentPartPr/>
                <p14:nvPr/>
              </p14:nvContentPartPr>
              <p14:xfrm>
                <a:off x="5464167" y="5300681"/>
                <a:ext cx="56520" cy="142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55527" y="5291681"/>
                  <a:ext cx="74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14:cNvPr>
                <p14:cNvContentPartPr/>
                <p14:nvPr/>
              </p14:nvContentPartPr>
              <p14:xfrm>
                <a:off x="5584047" y="5193041"/>
                <a:ext cx="87480" cy="240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75407" y="5184401"/>
                  <a:ext cx="10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14:cNvPr>
                <p14:cNvContentPartPr/>
                <p14:nvPr/>
              </p14:nvContentPartPr>
              <p14:xfrm>
                <a:off x="5550927" y="5253881"/>
                <a:ext cx="234000" cy="14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41927" y="5244881"/>
                  <a:ext cx="25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14:cNvPr>
                <p14:cNvContentPartPr/>
                <p14:nvPr/>
              </p14:nvContentPartPr>
              <p14:xfrm>
                <a:off x="5774487" y="5155961"/>
                <a:ext cx="538560" cy="333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65487" y="5147321"/>
                  <a:ext cx="556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14:cNvPr>
                <p14:cNvContentPartPr/>
                <p14:nvPr/>
              </p14:nvContentPartPr>
              <p14:xfrm>
                <a:off x="6409887" y="4983881"/>
                <a:ext cx="118800" cy="234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00887" y="4975241"/>
                  <a:ext cx="136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14:cNvPr>
                <p14:cNvContentPartPr/>
                <p14:nvPr/>
              </p14:nvContentPartPr>
              <p14:xfrm>
                <a:off x="6397287" y="4983161"/>
                <a:ext cx="256320" cy="20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88287" y="4974521"/>
                  <a:ext cx="273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14:cNvPr>
                <p14:cNvContentPartPr/>
                <p14:nvPr/>
              </p14:nvContentPartPr>
              <p14:xfrm>
                <a:off x="6665487" y="5029961"/>
                <a:ext cx="72360" cy="153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56487" y="5021321"/>
                  <a:ext cx="90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14:cNvPr>
                <p14:cNvContentPartPr/>
                <p14:nvPr/>
              </p14:nvContentPartPr>
              <p14:xfrm>
                <a:off x="6796527" y="5079281"/>
                <a:ext cx="31680" cy="29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87527" y="5070281"/>
                  <a:ext cx="49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14:cNvPr>
                <p14:cNvContentPartPr/>
                <p14:nvPr/>
              </p14:nvContentPartPr>
              <p14:xfrm>
                <a:off x="6872847" y="4884161"/>
                <a:ext cx="268200" cy="21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63847" y="4875521"/>
                  <a:ext cx="28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14:cNvPr>
                <p14:cNvContentPartPr/>
                <p14:nvPr/>
              </p14:nvContentPartPr>
              <p14:xfrm>
                <a:off x="7035927" y="4851041"/>
                <a:ext cx="214200" cy="147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6927" y="4842401"/>
                  <a:ext cx="231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14:cNvPr>
                <p14:cNvContentPartPr/>
                <p14:nvPr/>
              </p14:nvContentPartPr>
              <p14:xfrm>
                <a:off x="3533127" y="6049841"/>
                <a:ext cx="128160" cy="195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24487" y="6041201"/>
                  <a:ext cx="145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14:cNvPr>
                <p14:cNvContentPartPr/>
                <p14:nvPr/>
              </p14:nvContentPartPr>
              <p14:xfrm>
                <a:off x="3679647" y="6027881"/>
                <a:ext cx="154440" cy="416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70647" y="6019241"/>
                  <a:ext cx="172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14:cNvPr>
                <p14:cNvContentPartPr/>
                <p14:nvPr/>
              </p14:nvContentPartPr>
              <p14:xfrm>
                <a:off x="4123527" y="5978921"/>
                <a:ext cx="70200" cy="24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14527" y="5970281"/>
                  <a:ext cx="87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14:cNvPr>
                <p14:cNvContentPartPr/>
                <p14:nvPr/>
              </p14:nvContentPartPr>
              <p14:xfrm>
                <a:off x="4134327" y="5991521"/>
                <a:ext cx="439200" cy="193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25327" y="5982521"/>
                  <a:ext cx="456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14:cNvPr>
                <p14:cNvContentPartPr/>
                <p14:nvPr/>
              </p14:nvContentPartPr>
              <p14:xfrm>
                <a:off x="4569927" y="5940041"/>
                <a:ext cx="62640" cy="19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60927" y="5931041"/>
                  <a:ext cx="80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14:cNvPr>
                <p14:cNvContentPartPr/>
                <p14:nvPr/>
              </p14:nvContentPartPr>
              <p14:xfrm>
                <a:off x="4686207" y="6058481"/>
                <a:ext cx="181800" cy="95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77567" y="6049481"/>
                  <a:ext cx="199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14:cNvPr>
                <p14:cNvContentPartPr/>
                <p14:nvPr/>
              </p14:nvContentPartPr>
              <p14:xfrm>
                <a:off x="4969527" y="5879561"/>
                <a:ext cx="64080" cy="182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887" y="5870921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14:cNvPr>
                <p14:cNvContentPartPr/>
                <p14:nvPr/>
              </p14:nvContentPartPr>
              <p14:xfrm>
                <a:off x="5051607" y="5944001"/>
                <a:ext cx="8172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42607" y="5935001"/>
                  <a:ext cx="99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14:cNvPr>
                <p14:cNvContentPartPr/>
                <p14:nvPr/>
              </p14:nvContentPartPr>
              <p14:xfrm>
                <a:off x="5143407" y="5913761"/>
                <a:ext cx="134280" cy="15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34767" y="5904761"/>
                  <a:ext cx="151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14:cNvPr>
                <p14:cNvContentPartPr/>
                <p14:nvPr/>
              </p14:nvContentPartPr>
              <p14:xfrm>
                <a:off x="5315127" y="5891081"/>
                <a:ext cx="68400" cy="67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06487" y="5882081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14:cNvPr>
                <p14:cNvContentPartPr/>
                <p14:nvPr/>
              </p14:nvContentPartPr>
              <p14:xfrm>
                <a:off x="5237007" y="5878841"/>
                <a:ext cx="147240" cy="10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28367" y="5869841"/>
                  <a:ext cx="164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14:cNvPr>
                <p14:cNvContentPartPr/>
                <p14:nvPr/>
              </p14:nvContentPartPr>
              <p14:xfrm>
                <a:off x="5487927" y="5872001"/>
                <a:ext cx="29520" cy="89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8927" y="5863001"/>
                  <a:ext cx="47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14:cNvPr>
                <p14:cNvContentPartPr/>
                <p14:nvPr/>
              </p14:nvContentPartPr>
              <p14:xfrm>
                <a:off x="5434287" y="5716481"/>
                <a:ext cx="171720" cy="213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25647" y="5707841"/>
                  <a:ext cx="18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14:cNvPr>
                <p14:cNvContentPartPr/>
                <p14:nvPr/>
              </p14:nvContentPartPr>
              <p14:xfrm>
                <a:off x="5668647" y="5820521"/>
                <a:ext cx="132480" cy="103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60007" y="5811521"/>
                  <a:ext cx="150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14:cNvPr>
                <p14:cNvContentPartPr/>
                <p14:nvPr/>
              </p14:nvContentPartPr>
              <p14:xfrm>
                <a:off x="6112167" y="5719361"/>
                <a:ext cx="82800" cy="217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03167" y="5710721"/>
                  <a:ext cx="100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14:cNvPr>
                <p14:cNvContentPartPr/>
                <p14:nvPr/>
              </p14:nvContentPartPr>
              <p14:xfrm>
                <a:off x="6156807" y="5708921"/>
                <a:ext cx="454680" cy="31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7807" y="5699921"/>
                  <a:ext cx="472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14:cNvPr>
                <p14:cNvContentPartPr/>
                <p14:nvPr/>
              </p14:nvContentPartPr>
              <p14:xfrm>
                <a:off x="6678087" y="5744201"/>
                <a:ext cx="61200" cy="116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69087" y="5735561"/>
                  <a:ext cx="78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14:cNvPr>
                <p14:cNvContentPartPr/>
                <p14:nvPr/>
              </p14:nvContentPartPr>
              <p14:xfrm>
                <a:off x="6780327" y="5573201"/>
                <a:ext cx="246960" cy="273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71327" y="5564201"/>
                  <a:ext cx="264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14:cNvPr>
                <p14:cNvContentPartPr/>
                <p14:nvPr/>
              </p14:nvContentPartPr>
              <p14:xfrm>
                <a:off x="6698247" y="5555561"/>
                <a:ext cx="405360" cy="155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89247" y="5546561"/>
                  <a:ext cx="423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14:cNvPr>
                <p14:cNvContentPartPr/>
                <p14:nvPr/>
              </p14:nvContentPartPr>
              <p14:xfrm>
                <a:off x="7275327" y="5618921"/>
                <a:ext cx="193680" cy="12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66687" y="5609921"/>
                  <a:ext cx="211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14:cNvPr>
                <p14:cNvContentPartPr/>
                <p14:nvPr/>
              </p14:nvContentPartPr>
              <p14:xfrm>
                <a:off x="7268127" y="5456561"/>
                <a:ext cx="1080" cy="6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9127" y="5447921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14:cNvPr>
                <p14:cNvContentPartPr/>
                <p14:nvPr/>
              </p14:nvContentPartPr>
              <p14:xfrm>
                <a:off x="7576647" y="5393561"/>
                <a:ext cx="123480" cy="16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67647" y="5384561"/>
                  <a:ext cx="141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14:cNvPr>
                <p14:cNvContentPartPr/>
                <p14:nvPr/>
              </p14:nvContentPartPr>
              <p14:xfrm>
                <a:off x="7775367" y="5319761"/>
                <a:ext cx="118080" cy="234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6367" y="5311121"/>
                  <a:ext cx="135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14:cNvPr>
                <p14:cNvContentPartPr/>
                <p14:nvPr/>
              </p14:nvContentPartPr>
              <p14:xfrm>
                <a:off x="7976967" y="5188361"/>
                <a:ext cx="236160" cy="280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67967" y="5179361"/>
                  <a:ext cx="253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14:cNvPr>
                <p14:cNvContentPartPr/>
                <p14:nvPr/>
              </p14:nvContentPartPr>
              <p14:xfrm>
                <a:off x="8065167" y="5203121"/>
                <a:ext cx="271800" cy="166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56527" y="5194481"/>
                  <a:ext cx="2894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DBCC00B-F198-8530-A3A8-759CE692B62F}"/>
              </a:ext>
            </a:extLst>
          </p:cNvPr>
          <p:cNvGrpSpPr/>
          <p:nvPr/>
        </p:nvGrpSpPr>
        <p:grpSpPr>
          <a:xfrm>
            <a:off x="3651567" y="6454841"/>
            <a:ext cx="244440" cy="412560"/>
            <a:chOff x="3651567" y="6454841"/>
            <a:chExt cx="24444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14:cNvPr>
                <p14:cNvContentPartPr/>
                <p14:nvPr/>
              </p14:nvContentPartPr>
              <p14:xfrm>
                <a:off x="3651567" y="6532601"/>
                <a:ext cx="51120" cy="50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42567" y="6523961"/>
                  <a:ext cx="6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14:cNvPr>
                <p14:cNvContentPartPr/>
                <p14:nvPr/>
              </p14:nvContentPartPr>
              <p14:xfrm>
                <a:off x="3682887" y="6552041"/>
                <a:ext cx="71640" cy="114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74247" y="6543041"/>
                  <a:ext cx="89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14:cNvPr>
                <p14:cNvContentPartPr/>
                <p14:nvPr/>
              </p14:nvContentPartPr>
              <p14:xfrm>
                <a:off x="3758847" y="6454841"/>
                <a:ext cx="137160" cy="412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9847" y="6445841"/>
                  <a:ext cx="15480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1897A40-5E9B-8E68-18A9-BEB79ACD9C38}"/>
              </a:ext>
            </a:extLst>
          </p:cNvPr>
          <p:cNvGrpSpPr/>
          <p:nvPr/>
        </p:nvGrpSpPr>
        <p:grpSpPr>
          <a:xfrm>
            <a:off x="4231887" y="6402641"/>
            <a:ext cx="1255320" cy="363600"/>
            <a:chOff x="4231887" y="6402641"/>
            <a:chExt cx="12553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14:cNvPr>
                <p14:cNvContentPartPr/>
                <p14:nvPr/>
              </p14:nvContentPartPr>
              <p14:xfrm>
                <a:off x="4231887" y="6527921"/>
                <a:ext cx="117720" cy="182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22887" y="6519281"/>
                  <a:ext cx="135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14:cNvPr>
                <p14:cNvContentPartPr/>
                <p14:nvPr/>
              </p14:nvContentPartPr>
              <p14:xfrm>
                <a:off x="4401087" y="6512441"/>
                <a:ext cx="160920" cy="175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92447" y="6503441"/>
                  <a:ext cx="178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14:cNvPr>
                <p14:cNvContentPartPr/>
                <p14:nvPr/>
              </p14:nvContentPartPr>
              <p14:xfrm>
                <a:off x="4474167" y="6528281"/>
                <a:ext cx="262800" cy="137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65167" y="6519641"/>
                  <a:ext cx="280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14:cNvPr>
                <p14:cNvContentPartPr/>
                <p14:nvPr/>
              </p14:nvContentPartPr>
              <p14:xfrm>
                <a:off x="4782687" y="6537641"/>
                <a:ext cx="60480" cy="61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74047" y="6529001"/>
                  <a:ext cx="78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14:cNvPr>
                <p14:cNvContentPartPr/>
                <p14:nvPr/>
              </p14:nvContentPartPr>
              <p14:xfrm>
                <a:off x="4835247" y="6458081"/>
                <a:ext cx="136080" cy="182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26607" y="6449441"/>
                  <a:ext cx="153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14:cNvPr>
                <p14:cNvContentPartPr/>
                <p14:nvPr/>
              </p14:nvContentPartPr>
              <p14:xfrm>
                <a:off x="4927407" y="6534041"/>
                <a:ext cx="185400" cy="92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18407" y="6525041"/>
                  <a:ext cx="203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14:cNvPr>
                <p14:cNvContentPartPr/>
                <p14:nvPr/>
              </p14:nvContentPartPr>
              <p14:xfrm>
                <a:off x="5069247" y="6402641"/>
                <a:ext cx="9000" cy="10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60247" y="6394001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14:cNvPr>
                <p14:cNvContentPartPr/>
                <p14:nvPr/>
              </p14:nvContentPartPr>
              <p14:xfrm>
                <a:off x="5175447" y="6517121"/>
                <a:ext cx="311760" cy="249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66447" y="6508121"/>
                  <a:ext cx="3294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2D1A1CB-F28F-304A-5593-FB809A3B2941}"/>
              </a:ext>
            </a:extLst>
          </p:cNvPr>
          <p:cNvGrpSpPr/>
          <p:nvPr/>
        </p:nvGrpSpPr>
        <p:grpSpPr>
          <a:xfrm>
            <a:off x="5800407" y="6266561"/>
            <a:ext cx="435240" cy="428400"/>
            <a:chOff x="5800407" y="6266561"/>
            <a:chExt cx="43524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14:cNvPr>
                <p14:cNvContentPartPr/>
                <p14:nvPr/>
              </p14:nvContentPartPr>
              <p14:xfrm>
                <a:off x="5860167" y="6266561"/>
                <a:ext cx="8208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51527" y="6257921"/>
                  <a:ext cx="99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14:cNvPr>
                <p14:cNvContentPartPr/>
                <p14:nvPr/>
              </p14:nvContentPartPr>
              <p14:xfrm>
                <a:off x="5800407" y="6478241"/>
                <a:ext cx="26028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91407" y="6469601"/>
                  <a:ext cx="277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14:cNvPr>
                <p14:cNvContentPartPr/>
                <p14:nvPr/>
              </p14:nvContentPartPr>
              <p14:xfrm>
                <a:off x="6135207" y="6372401"/>
                <a:ext cx="100440" cy="185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26207" y="6363761"/>
                  <a:ext cx="1180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CA023D5-22BE-164B-E015-73D0903C2CB6}"/>
              </a:ext>
            </a:extLst>
          </p:cNvPr>
          <p:cNvGrpSpPr/>
          <p:nvPr/>
        </p:nvGrpSpPr>
        <p:grpSpPr>
          <a:xfrm>
            <a:off x="6545607" y="6107081"/>
            <a:ext cx="1899720" cy="485280"/>
            <a:chOff x="6545607" y="6107081"/>
            <a:chExt cx="18997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14:cNvPr>
                <p14:cNvContentPartPr/>
                <p14:nvPr/>
              </p14:nvContentPartPr>
              <p14:xfrm>
                <a:off x="6545607" y="6387521"/>
                <a:ext cx="108360" cy="162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36967" y="6378881"/>
                  <a:ext cx="12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14:cNvPr>
                <p14:cNvContentPartPr/>
                <p14:nvPr/>
              </p14:nvContentPartPr>
              <p14:xfrm>
                <a:off x="6714087" y="6302921"/>
                <a:ext cx="2880" cy="289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5447" y="6294281"/>
                  <a:ext cx="20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14:cNvPr>
                <p14:cNvContentPartPr/>
                <p14:nvPr/>
              </p14:nvContentPartPr>
              <p14:xfrm>
                <a:off x="6614367" y="6391121"/>
                <a:ext cx="231840" cy="125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05727" y="6382481"/>
                  <a:ext cx="24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14:cNvPr>
                <p14:cNvContentPartPr/>
                <p14:nvPr/>
              </p14:nvContentPartPr>
              <p14:xfrm>
                <a:off x="6898407" y="6283121"/>
                <a:ext cx="496440" cy="303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89767" y="6274121"/>
                  <a:ext cx="514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14:cNvPr>
                <p14:cNvContentPartPr/>
                <p14:nvPr/>
              </p14:nvContentPartPr>
              <p14:xfrm>
                <a:off x="7534167" y="6153161"/>
                <a:ext cx="83520" cy="245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25167" y="6144521"/>
                  <a:ext cx="101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14:cNvPr>
                <p14:cNvContentPartPr/>
                <p14:nvPr/>
              </p14:nvContentPartPr>
              <p14:xfrm>
                <a:off x="7479087" y="6192401"/>
                <a:ext cx="252720" cy="182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0447" y="6183401"/>
                  <a:ext cx="270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14:cNvPr>
                <p14:cNvContentPartPr/>
                <p14:nvPr/>
              </p14:nvContentPartPr>
              <p14:xfrm>
                <a:off x="7817847" y="6190961"/>
                <a:ext cx="69120" cy="152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08847" y="6182321"/>
                  <a:ext cx="86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14:cNvPr>
                <p14:cNvContentPartPr/>
                <p14:nvPr/>
              </p14:nvContentPartPr>
              <p14:xfrm>
                <a:off x="7953567" y="6202121"/>
                <a:ext cx="66600" cy="87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44927" y="6193121"/>
                  <a:ext cx="84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14:cNvPr>
                <p14:cNvContentPartPr/>
                <p14:nvPr/>
              </p14:nvContentPartPr>
              <p14:xfrm>
                <a:off x="8065167" y="6107081"/>
                <a:ext cx="334800" cy="17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56167" y="6098441"/>
                  <a:ext cx="352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14:cNvPr>
                <p14:cNvContentPartPr/>
                <p14:nvPr/>
              </p14:nvContentPartPr>
              <p14:xfrm>
                <a:off x="8201967" y="6119321"/>
                <a:ext cx="243360" cy="15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93327" y="6110321"/>
                  <a:ext cx="2610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543BCFA-844C-7061-D5A5-1F2C9A5BAD21}"/>
              </a:ext>
            </a:extLst>
          </p:cNvPr>
          <p:cNvGrpSpPr/>
          <p:nvPr/>
        </p:nvGrpSpPr>
        <p:grpSpPr>
          <a:xfrm>
            <a:off x="9247407" y="3235001"/>
            <a:ext cx="2681280" cy="1014840"/>
            <a:chOff x="9247407" y="3235001"/>
            <a:chExt cx="2681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14:cNvPr>
                <p14:cNvContentPartPr/>
                <p14:nvPr/>
              </p14:nvContentPartPr>
              <p14:xfrm>
                <a:off x="9247407" y="3369641"/>
                <a:ext cx="120240" cy="31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38767" y="3360641"/>
                  <a:ext cx="137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14:cNvPr>
                <p14:cNvContentPartPr/>
                <p14:nvPr/>
              </p14:nvContentPartPr>
              <p14:xfrm>
                <a:off x="9422367" y="3267401"/>
                <a:ext cx="115920" cy="441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13727" y="3258401"/>
                  <a:ext cx="1335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14:cNvPr>
                <p14:cNvContentPartPr/>
                <p14:nvPr/>
              </p14:nvContentPartPr>
              <p14:xfrm>
                <a:off x="9705327" y="3318881"/>
                <a:ext cx="96480" cy="313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96687" y="3309881"/>
                  <a:ext cx="114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14:cNvPr>
                <p14:cNvContentPartPr/>
                <p14:nvPr/>
              </p14:nvContentPartPr>
              <p14:xfrm>
                <a:off x="9810807" y="3454601"/>
                <a:ext cx="252000" cy="384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02167" y="3445601"/>
                  <a:ext cx="269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14:cNvPr>
                <p14:cNvContentPartPr/>
                <p14:nvPr/>
              </p14:nvContentPartPr>
              <p14:xfrm>
                <a:off x="10305087" y="3362441"/>
                <a:ext cx="77040" cy="25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96447" y="3353801"/>
                  <a:ext cx="94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14:cNvPr>
                <p14:cNvContentPartPr/>
                <p14:nvPr/>
              </p14:nvContentPartPr>
              <p14:xfrm>
                <a:off x="10271967" y="3392681"/>
                <a:ext cx="238320" cy="18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63327" y="3384041"/>
                  <a:ext cx="255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14:cNvPr>
                <p14:cNvContentPartPr/>
                <p14:nvPr/>
              </p14:nvContentPartPr>
              <p14:xfrm>
                <a:off x="10513887" y="3430121"/>
                <a:ext cx="96840" cy="137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04887" y="3421481"/>
                  <a:ext cx="11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14:cNvPr>
                <p14:cNvContentPartPr/>
                <p14:nvPr/>
              </p14:nvContentPartPr>
              <p14:xfrm>
                <a:off x="10679847" y="3399521"/>
                <a:ext cx="105480" cy="130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71207" y="3390881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14:cNvPr>
                <p14:cNvContentPartPr/>
                <p14:nvPr/>
              </p14:nvContentPartPr>
              <p14:xfrm>
                <a:off x="10823127" y="3330041"/>
                <a:ext cx="109800" cy="204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14127" y="3321401"/>
                  <a:ext cx="127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14:cNvPr>
                <p14:cNvContentPartPr/>
                <p14:nvPr/>
              </p14:nvContentPartPr>
              <p14:xfrm>
                <a:off x="10972887" y="3362441"/>
                <a:ext cx="119880" cy="210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63887" y="3353441"/>
                  <a:ext cx="137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14:cNvPr>
                <p14:cNvContentPartPr/>
                <p14:nvPr/>
              </p14:nvContentPartPr>
              <p14:xfrm>
                <a:off x="11073687" y="3235001"/>
                <a:ext cx="6840" cy="47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064687" y="3226361"/>
                  <a:ext cx="2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14:cNvPr>
                <p14:cNvContentPartPr/>
                <p14:nvPr/>
              </p14:nvContentPartPr>
              <p14:xfrm>
                <a:off x="11199687" y="3446681"/>
                <a:ext cx="302040" cy="339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90687" y="3437681"/>
                  <a:ext cx="319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14:cNvPr>
                <p14:cNvContentPartPr/>
                <p14:nvPr/>
              </p14:nvContentPartPr>
              <p14:xfrm>
                <a:off x="9884247" y="4052921"/>
                <a:ext cx="10800" cy="196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75247" y="4044281"/>
                  <a:ext cx="28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14:cNvPr>
                <p14:cNvContentPartPr/>
                <p14:nvPr/>
              </p14:nvContentPartPr>
              <p14:xfrm>
                <a:off x="9809367" y="4066961"/>
                <a:ext cx="541800" cy="150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00367" y="4057961"/>
                  <a:ext cx="559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14:cNvPr>
                <p14:cNvContentPartPr/>
                <p14:nvPr/>
              </p14:nvContentPartPr>
              <p14:xfrm>
                <a:off x="10518207" y="3970481"/>
                <a:ext cx="85680" cy="279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09207" y="3961481"/>
                  <a:ext cx="103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14:cNvPr>
                <p14:cNvContentPartPr/>
                <p14:nvPr/>
              </p14:nvContentPartPr>
              <p14:xfrm>
                <a:off x="10446207" y="4122041"/>
                <a:ext cx="285840" cy="126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37567" y="4113401"/>
                  <a:ext cx="303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14:cNvPr>
                <p14:cNvContentPartPr/>
                <p14:nvPr/>
              </p14:nvContentPartPr>
              <p14:xfrm>
                <a:off x="10803687" y="3940601"/>
                <a:ext cx="14400" cy="261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95047" y="3931961"/>
                  <a:ext cx="32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14:cNvPr>
                <p14:cNvContentPartPr/>
                <p14:nvPr/>
              </p14:nvContentPartPr>
              <p14:xfrm>
                <a:off x="10925367" y="3865001"/>
                <a:ext cx="454320" cy="351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16367" y="3856001"/>
                  <a:ext cx="471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14:cNvPr>
                <p14:cNvContentPartPr/>
                <p14:nvPr/>
              </p14:nvContentPartPr>
              <p14:xfrm>
                <a:off x="11176287" y="4017641"/>
                <a:ext cx="231840" cy="117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67647" y="4009001"/>
                  <a:ext cx="249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14:cNvPr>
                <p14:cNvContentPartPr/>
                <p14:nvPr/>
              </p14:nvContentPartPr>
              <p14:xfrm>
                <a:off x="11396967" y="3983081"/>
                <a:ext cx="197280" cy="15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87967" y="3974081"/>
                  <a:ext cx="214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14:cNvPr>
                <p14:cNvContentPartPr/>
                <p14:nvPr/>
              </p14:nvContentPartPr>
              <p14:xfrm>
                <a:off x="11641767" y="3981281"/>
                <a:ext cx="286920" cy="16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632767" y="3972641"/>
                  <a:ext cx="304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4B0BFA-B74B-A22D-8605-4F509E6C3A57}"/>
              </a:ext>
            </a:extLst>
          </p:cNvPr>
          <p:cNvGrpSpPr/>
          <p:nvPr/>
        </p:nvGrpSpPr>
        <p:grpSpPr>
          <a:xfrm>
            <a:off x="10028247" y="4529201"/>
            <a:ext cx="597960" cy="309600"/>
            <a:chOff x="10028247" y="4529201"/>
            <a:chExt cx="5979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14:cNvPr>
                <p14:cNvContentPartPr/>
                <p14:nvPr/>
              </p14:nvContentPartPr>
              <p14:xfrm>
                <a:off x="10048047" y="4579241"/>
                <a:ext cx="5040" cy="259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39407" y="4570241"/>
                  <a:ext cx="22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14:cNvPr>
                <p14:cNvContentPartPr/>
                <p14:nvPr/>
              </p14:nvContentPartPr>
              <p14:xfrm>
                <a:off x="10028247" y="4529201"/>
                <a:ext cx="597960" cy="229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19607" y="4520561"/>
                  <a:ext cx="615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14:cNvPr>
              <p14:cNvContentPartPr/>
              <p14:nvPr/>
            </p14:nvContentPartPr>
            <p14:xfrm>
              <a:off x="10838967" y="4553321"/>
              <a:ext cx="428040" cy="232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829967" y="4544321"/>
                <a:ext cx="445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14:cNvPr>
              <p14:cNvContentPartPr/>
              <p14:nvPr/>
            </p14:nvContentPartPr>
            <p14:xfrm>
              <a:off x="11493447" y="4704881"/>
              <a:ext cx="63720" cy="81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1484447" y="4696241"/>
                <a:ext cx="813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83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FB4-FE65-E396-FDD3-7E82933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C79-2E48-CC50-9D24-65F91E7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Endpoints always take service traffic directly from Microsoft Backbone Network</a:t>
            </a:r>
          </a:p>
          <a:p>
            <a:r>
              <a:rPr lang="en-US" dirty="0"/>
              <a:t>Simple to setup with less </a:t>
            </a:r>
            <a:r>
              <a:rPr lang="en-US"/>
              <a:t>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3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441-D576-F091-764C-0B1A3B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A4B-341A-62DC-C131-48F2F07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https://learn.microsoft.com/en-us/azure/virtual-network/virtual-network-service-endpoints-overview</a:t>
            </a:r>
          </a:p>
        </p:txBody>
      </p:sp>
    </p:spTree>
    <p:extLst>
      <p:ext uri="{BB962C8B-B14F-4D97-AF65-F5344CB8AC3E}">
        <p14:creationId xmlns:p14="http://schemas.microsoft.com/office/powerpoint/2010/main" val="136309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6BA-66E2-BD62-4090-6E907535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114E-1C4A-04D6-2A4A-22A32E4AD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A6D-5F41-57EE-91B8-B2E9413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B7A5-9363-E1BD-2ED6-DD8552B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network traffic to resources in a virtual network.</a:t>
            </a:r>
          </a:p>
          <a:p>
            <a:r>
              <a:rPr lang="en-US" dirty="0"/>
              <a:t>NSG contains a set of rules that allow or deny inbound or outbound network traffic.</a:t>
            </a:r>
          </a:p>
          <a:p>
            <a:r>
              <a:rPr lang="en-US" dirty="0"/>
              <a:t>NSG can be attached to:</a:t>
            </a:r>
          </a:p>
          <a:p>
            <a:pPr lvl="1"/>
            <a:r>
              <a:rPr lang="en-US" dirty="0"/>
              <a:t>NIC</a:t>
            </a:r>
          </a:p>
          <a:p>
            <a:pPr lvl="1"/>
            <a:r>
              <a:rPr lang="en-US" dirty="0"/>
              <a:t>Subnet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020FC-698B-9054-00EC-14CD460638AA}"/>
              </a:ext>
            </a:extLst>
          </p:cNvPr>
          <p:cNvGrpSpPr/>
          <p:nvPr/>
        </p:nvGrpSpPr>
        <p:grpSpPr>
          <a:xfrm>
            <a:off x="3119487" y="3694721"/>
            <a:ext cx="1897200" cy="870840"/>
            <a:chOff x="3119487" y="3694721"/>
            <a:chExt cx="189720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14:cNvPr>
                <p14:cNvContentPartPr/>
                <p14:nvPr/>
              </p14:nvContentPartPr>
              <p14:xfrm>
                <a:off x="3119487" y="3694721"/>
                <a:ext cx="331560" cy="87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0487" y="3685721"/>
                  <a:ext cx="34920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14:cNvPr>
                <p14:cNvContentPartPr/>
                <p14:nvPr/>
              </p14:nvContentPartPr>
              <p14:xfrm>
                <a:off x="3631767" y="4020521"/>
                <a:ext cx="377640" cy="14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3127" y="4011521"/>
                  <a:ext cx="39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14:cNvPr>
                <p14:cNvContentPartPr/>
                <p14:nvPr/>
              </p14:nvContentPartPr>
              <p14:xfrm>
                <a:off x="4173927" y="3902801"/>
                <a:ext cx="113040" cy="24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927" y="3894161"/>
                  <a:ext cx="130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14:cNvPr>
                <p14:cNvContentPartPr/>
                <p14:nvPr/>
              </p14:nvContentPartPr>
              <p14:xfrm>
                <a:off x="4194087" y="4049681"/>
                <a:ext cx="77400" cy="8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5447" y="4041041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14:cNvPr>
                <p14:cNvContentPartPr/>
                <p14:nvPr/>
              </p14:nvContentPartPr>
              <p14:xfrm>
                <a:off x="4337007" y="3920441"/>
                <a:ext cx="91080" cy="15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8367" y="3911801"/>
                  <a:ext cx="108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14:cNvPr>
                <p14:cNvContentPartPr/>
                <p14:nvPr/>
              </p14:nvContentPartPr>
              <p14:xfrm>
                <a:off x="4340247" y="3908201"/>
                <a:ext cx="3481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607" y="3899561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14:cNvPr>
                <p14:cNvContentPartPr/>
                <p14:nvPr/>
              </p14:nvContentPartPr>
              <p14:xfrm>
                <a:off x="4713927" y="3856361"/>
                <a:ext cx="75960" cy="10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4927" y="3847361"/>
                  <a:ext cx="93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14:cNvPr>
                <p14:cNvContentPartPr/>
                <p14:nvPr/>
              </p14:nvContentPartPr>
              <p14:xfrm>
                <a:off x="4787007" y="3824681"/>
                <a:ext cx="72000" cy="17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8367" y="3816041"/>
                  <a:ext cx="89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14:cNvPr>
                <p14:cNvContentPartPr/>
                <p14:nvPr/>
              </p14:nvContentPartPr>
              <p14:xfrm>
                <a:off x="4888527" y="3778961"/>
                <a:ext cx="97920" cy="19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9527" y="3769961"/>
                  <a:ext cx="115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14:cNvPr>
                <p14:cNvContentPartPr/>
                <p14:nvPr/>
              </p14:nvContentPartPr>
              <p14:xfrm>
                <a:off x="4895007" y="3841601"/>
                <a:ext cx="121680" cy="8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6007" y="3832961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14:cNvPr>
              <p14:cNvContentPartPr/>
              <p14:nvPr/>
            </p14:nvContentPartPr>
            <p14:xfrm>
              <a:off x="5273727" y="3700481"/>
              <a:ext cx="119160" cy="30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4727" y="3691481"/>
                <a:ext cx="1368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0BEAE5C-8FCF-7DFF-9196-01510179739F}"/>
              </a:ext>
            </a:extLst>
          </p:cNvPr>
          <p:cNvGrpSpPr/>
          <p:nvPr/>
        </p:nvGrpSpPr>
        <p:grpSpPr>
          <a:xfrm>
            <a:off x="5489367" y="3650081"/>
            <a:ext cx="509040" cy="272880"/>
            <a:chOff x="5489367" y="3650081"/>
            <a:chExt cx="5090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14:cNvPr>
                <p14:cNvContentPartPr/>
                <p14:nvPr/>
              </p14:nvContentPartPr>
              <p14:xfrm>
                <a:off x="5489367" y="3733961"/>
                <a:ext cx="12528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0727" y="3724961"/>
                  <a:ext cx="14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14:cNvPr>
                <p14:cNvContentPartPr/>
                <p14:nvPr/>
              </p14:nvContentPartPr>
              <p14:xfrm>
                <a:off x="5656767" y="3701561"/>
                <a:ext cx="10296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7767" y="3692921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14:cNvPr>
                <p14:cNvContentPartPr/>
                <p14:nvPr/>
              </p14:nvContentPartPr>
              <p14:xfrm>
                <a:off x="5845047" y="3650081"/>
                <a:ext cx="153360" cy="20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6047" y="3641441"/>
                  <a:ext cx="17100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16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EA45-FA53-F71C-A8CD-39D8ABB9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6F5A-E42D-09B8-3211-41DAF27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Inbound Rules – Deny all inbound traffic except from the virtual network and Azure load balancers</a:t>
            </a:r>
          </a:p>
          <a:p>
            <a:r>
              <a:rPr lang="en-US" dirty="0"/>
              <a:t>Default Outbound Rules – Only allow outbound traffic to the internet and the virtual network</a:t>
            </a:r>
          </a:p>
          <a:p>
            <a:r>
              <a:rPr lang="en-US" dirty="0"/>
              <a:t>The default rules cannot be deleted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EB53EB3-79F0-C52B-0E0E-CCD0A5D0644E}"/>
              </a:ext>
            </a:extLst>
          </p:cNvPr>
          <p:cNvGrpSpPr/>
          <p:nvPr/>
        </p:nvGrpSpPr>
        <p:grpSpPr>
          <a:xfrm>
            <a:off x="3461847" y="1545881"/>
            <a:ext cx="3728880" cy="3906360"/>
            <a:chOff x="3461847" y="1545881"/>
            <a:chExt cx="3728880" cy="39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9ACD3F-AAFD-493A-BA51-C84B3662741B}"/>
                    </a:ext>
                  </a:extLst>
                </p14:cNvPr>
                <p14:cNvContentPartPr/>
                <p14:nvPr/>
              </p14:nvContentPartPr>
              <p14:xfrm>
                <a:off x="3802407" y="4291241"/>
                <a:ext cx="54000" cy="136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9ACD3F-AAFD-493A-BA51-C84B36627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93767" y="4282241"/>
                  <a:ext cx="71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7D29B8E-24B5-E35D-ED76-68613F0377D9}"/>
                    </a:ext>
                  </a:extLst>
                </p14:cNvPr>
                <p14:cNvContentPartPr/>
                <p14:nvPr/>
              </p14:nvContentPartPr>
              <p14:xfrm>
                <a:off x="3930927" y="4293761"/>
                <a:ext cx="272520" cy="135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7D29B8E-24B5-E35D-ED76-68613F0377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2287" y="4284761"/>
                  <a:ext cx="290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634DD1-58F1-47BA-BEBB-7C4F964A89D4}"/>
                    </a:ext>
                  </a:extLst>
                </p14:cNvPr>
                <p14:cNvContentPartPr/>
                <p14:nvPr/>
              </p14:nvContentPartPr>
              <p14:xfrm>
                <a:off x="4224687" y="4150481"/>
                <a:ext cx="445680" cy="217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634DD1-58F1-47BA-BEBB-7C4F964A89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16047" y="4141481"/>
                  <a:ext cx="463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6DB742-F18F-E427-5145-C258420EFA1F}"/>
                    </a:ext>
                  </a:extLst>
                </p14:cNvPr>
                <p14:cNvContentPartPr/>
                <p14:nvPr/>
              </p14:nvContentPartPr>
              <p14:xfrm>
                <a:off x="4581087" y="4189361"/>
                <a:ext cx="199080" cy="10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6DB742-F18F-E427-5145-C258420EFA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2447" y="4180721"/>
                  <a:ext cx="21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2875E75-0264-CCEC-5C0E-4E2706B51349}"/>
                    </a:ext>
                  </a:extLst>
                </p14:cNvPr>
                <p14:cNvContentPartPr/>
                <p14:nvPr/>
              </p14:nvContentPartPr>
              <p14:xfrm>
                <a:off x="4866207" y="4159841"/>
                <a:ext cx="228240" cy="146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2875E75-0264-CCEC-5C0E-4E2706B513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7567" y="4151201"/>
                  <a:ext cx="245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1E55EF-4AD2-B6D9-D10B-B5821A829F0F}"/>
                    </a:ext>
                  </a:extLst>
                </p14:cNvPr>
                <p14:cNvContentPartPr/>
                <p14:nvPr/>
              </p14:nvContentPartPr>
              <p14:xfrm>
                <a:off x="3859287" y="4788761"/>
                <a:ext cx="68400" cy="16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1E55EF-4AD2-B6D9-D10B-B5821A829F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0647" y="4779761"/>
                  <a:ext cx="86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B16FFF-B210-4052-DE03-D48A016F16CD}"/>
                    </a:ext>
                  </a:extLst>
                </p14:cNvPr>
                <p14:cNvContentPartPr/>
                <p14:nvPr/>
              </p14:nvContentPartPr>
              <p14:xfrm>
                <a:off x="3996447" y="4723601"/>
                <a:ext cx="320400" cy="20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B16FFF-B210-4052-DE03-D48A016F16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7807" y="4714961"/>
                  <a:ext cx="338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6AA979-AAA3-1DB8-0296-24E3BFE0BCFA}"/>
                    </a:ext>
                  </a:extLst>
                </p14:cNvPr>
                <p14:cNvContentPartPr/>
                <p14:nvPr/>
              </p14:nvContentPartPr>
              <p14:xfrm>
                <a:off x="4338447" y="4620641"/>
                <a:ext cx="392040" cy="231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6AA979-AAA3-1DB8-0296-24E3BFE0BC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9447" y="4612001"/>
                  <a:ext cx="409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FF8B43-C007-9483-E6CA-CA9A0A5826DC}"/>
                    </a:ext>
                  </a:extLst>
                </p14:cNvPr>
                <p14:cNvContentPartPr/>
                <p14:nvPr/>
              </p14:nvContentPartPr>
              <p14:xfrm>
                <a:off x="4636527" y="4659881"/>
                <a:ext cx="199800" cy="97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FF8B43-C007-9483-E6CA-CA9A0A5826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7887" y="4650881"/>
                  <a:ext cx="217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79A3CA-A33C-CD8D-EBFA-E16334CBC236}"/>
                    </a:ext>
                  </a:extLst>
                </p14:cNvPr>
                <p14:cNvContentPartPr/>
                <p14:nvPr/>
              </p14:nvContentPartPr>
              <p14:xfrm>
                <a:off x="4911567" y="4591481"/>
                <a:ext cx="92880" cy="159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79A3CA-A33C-CD8D-EBFA-E16334CBC2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2567" y="4582481"/>
                  <a:ext cx="110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9263F59-FD87-CC02-0202-A7C450EC3E1C}"/>
                    </a:ext>
                  </a:extLst>
                </p14:cNvPr>
                <p14:cNvContentPartPr/>
                <p14:nvPr/>
              </p14:nvContentPartPr>
              <p14:xfrm>
                <a:off x="3926607" y="5275481"/>
                <a:ext cx="44280" cy="176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9263F59-FD87-CC02-0202-A7C450EC3E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17607" y="5266481"/>
                  <a:ext cx="61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79B80D-E7C3-4DC6-5561-F63551867FA7}"/>
                    </a:ext>
                  </a:extLst>
                </p14:cNvPr>
                <p14:cNvContentPartPr/>
                <p14:nvPr/>
              </p14:nvContentPartPr>
              <p14:xfrm>
                <a:off x="4051527" y="5278001"/>
                <a:ext cx="292680" cy="164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79B80D-E7C3-4DC6-5561-F63551867F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2527" y="5269361"/>
                  <a:ext cx="310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0067910-775D-65F4-3BC8-60844416D6E2}"/>
                    </a:ext>
                  </a:extLst>
                </p14:cNvPr>
                <p14:cNvContentPartPr/>
                <p14:nvPr/>
              </p14:nvContentPartPr>
              <p14:xfrm>
                <a:off x="4416567" y="5091161"/>
                <a:ext cx="393480" cy="27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0067910-775D-65F4-3BC8-60844416D6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7567" y="5082521"/>
                  <a:ext cx="411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81865DD-88E4-2219-BCC2-FEF84FBED97C}"/>
                    </a:ext>
                  </a:extLst>
                </p14:cNvPr>
                <p14:cNvContentPartPr/>
                <p14:nvPr/>
              </p14:nvContentPartPr>
              <p14:xfrm>
                <a:off x="4724727" y="5099081"/>
                <a:ext cx="194040" cy="160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81865DD-88E4-2219-BCC2-FEF84FBED9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6087" y="5090081"/>
                  <a:ext cx="211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BE68DD-C3CA-2ABB-A08E-43CD20656DC0}"/>
                    </a:ext>
                  </a:extLst>
                </p14:cNvPr>
                <p14:cNvContentPartPr/>
                <p14:nvPr/>
              </p14:nvContentPartPr>
              <p14:xfrm>
                <a:off x="5023167" y="4987481"/>
                <a:ext cx="150480" cy="244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BE68DD-C3CA-2ABB-A08E-43CD20656D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4527" y="4978481"/>
                  <a:ext cx="168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F9FB72-B47C-860B-2F7E-2A55784451BC}"/>
                    </a:ext>
                  </a:extLst>
                </p14:cNvPr>
                <p14:cNvContentPartPr/>
                <p14:nvPr/>
              </p14:nvContentPartPr>
              <p14:xfrm>
                <a:off x="3679287" y="3779321"/>
                <a:ext cx="75600" cy="21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F9FB72-B47C-860B-2F7E-2A55784451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0287" y="3770321"/>
                  <a:ext cx="93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C4D6092-137B-0CBD-A3D8-3BBA97FEFB32}"/>
                    </a:ext>
                  </a:extLst>
                </p14:cNvPr>
                <p14:cNvContentPartPr/>
                <p14:nvPr/>
              </p14:nvContentPartPr>
              <p14:xfrm>
                <a:off x="3844167" y="3759521"/>
                <a:ext cx="237240" cy="215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C4D6092-137B-0CBD-A3D8-3BBA97FEFB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35167" y="3750881"/>
                  <a:ext cx="25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CC94E6-7E2E-8725-BED8-F0814731EA83}"/>
                    </a:ext>
                  </a:extLst>
                </p14:cNvPr>
                <p14:cNvContentPartPr/>
                <p14:nvPr/>
              </p14:nvContentPartPr>
              <p14:xfrm>
                <a:off x="4102287" y="3687521"/>
                <a:ext cx="410040" cy="231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CC94E6-7E2E-8725-BED8-F0814731EA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3647" y="3678521"/>
                  <a:ext cx="427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46125C-F919-35FC-7653-7901C91E4622}"/>
                    </a:ext>
                  </a:extLst>
                </p14:cNvPr>
                <p14:cNvContentPartPr/>
                <p14:nvPr/>
              </p14:nvContentPartPr>
              <p14:xfrm>
                <a:off x="4404327" y="3744401"/>
                <a:ext cx="140760" cy="7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46125C-F919-35FC-7653-7901C91E46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5687" y="3735401"/>
                  <a:ext cx="158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F3629C-6773-8683-0395-FA205CECB08B}"/>
                    </a:ext>
                  </a:extLst>
                </p14:cNvPr>
                <p14:cNvContentPartPr/>
                <p14:nvPr/>
              </p14:nvContentPartPr>
              <p14:xfrm>
                <a:off x="4700967" y="3606521"/>
                <a:ext cx="154080" cy="29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F3629C-6773-8683-0395-FA205CECB0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1967" y="3597881"/>
                  <a:ext cx="171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A39B58-0F99-4F96-496D-7C3AE76EAAB3}"/>
                    </a:ext>
                  </a:extLst>
                </p14:cNvPr>
                <p14:cNvContentPartPr/>
                <p14:nvPr/>
              </p14:nvContentPartPr>
              <p14:xfrm>
                <a:off x="3543207" y="2654321"/>
                <a:ext cx="121680" cy="229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A39B58-0F99-4F96-496D-7C3AE76EAA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34207" y="2645321"/>
                  <a:ext cx="139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41E190-3FBD-E095-735B-59711F5C7E8C}"/>
                    </a:ext>
                  </a:extLst>
                </p14:cNvPr>
                <p14:cNvContentPartPr/>
                <p14:nvPr/>
              </p14:nvContentPartPr>
              <p14:xfrm>
                <a:off x="3708807" y="2624081"/>
                <a:ext cx="109440" cy="24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41E190-3FBD-E095-735B-59711F5C7E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9807" y="2615081"/>
                  <a:ext cx="127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4F9E98-2631-BF59-4279-3DF22A853CB4}"/>
                    </a:ext>
                  </a:extLst>
                </p14:cNvPr>
                <p14:cNvContentPartPr/>
                <p14:nvPr/>
              </p14:nvContentPartPr>
              <p14:xfrm>
                <a:off x="3891327" y="2675921"/>
                <a:ext cx="13212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4F9E98-2631-BF59-4279-3DF22A853C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2687" y="2666921"/>
                  <a:ext cx="149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F70F8-EFD1-A7DC-44F6-4A4B43707675}"/>
                    </a:ext>
                  </a:extLst>
                </p14:cNvPr>
                <p14:cNvContentPartPr/>
                <p14:nvPr/>
              </p14:nvContentPartPr>
              <p14:xfrm>
                <a:off x="4098327" y="2613641"/>
                <a:ext cx="156960" cy="18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F70F8-EFD1-A7DC-44F6-4A4B437076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9327" y="2604641"/>
                  <a:ext cx="17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D586E4-AD5A-01D0-2CF5-324DB0A9BB47}"/>
                    </a:ext>
                  </a:extLst>
                </p14:cNvPr>
                <p14:cNvContentPartPr/>
                <p14:nvPr/>
              </p14:nvContentPartPr>
              <p14:xfrm>
                <a:off x="3582807" y="3190721"/>
                <a:ext cx="136440" cy="27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D586E4-AD5A-01D0-2CF5-324DB0A9BB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74167" y="3182081"/>
                  <a:ext cx="154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C2A9BF-EEED-49A9-EC82-F2A11E9EE8D2}"/>
                    </a:ext>
                  </a:extLst>
                </p14:cNvPr>
                <p14:cNvContentPartPr/>
                <p14:nvPr/>
              </p14:nvContentPartPr>
              <p14:xfrm>
                <a:off x="3794487" y="3202241"/>
                <a:ext cx="7380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C2A9BF-EEED-49A9-EC82-F2A11E9EE8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5487" y="3193241"/>
                  <a:ext cx="91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5D2C-0E7A-6C09-8E1B-7BA94F9AC9D3}"/>
                    </a:ext>
                  </a:extLst>
                </p14:cNvPr>
                <p14:cNvContentPartPr/>
                <p14:nvPr/>
              </p14:nvContentPartPr>
              <p14:xfrm>
                <a:off x="3791967" y="3235721"/>
                <a:ext cx="14436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5D2C-0E7A-6C09-8E1B-7BA94F9AC9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83327" y="3226721"/>
                  <a:ext cx="16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A0936F-49A1-3E67-DFAD-75A6BB81C666}"/>
                    </a:ext>
                  </a:extLst>
                </p14:cNvPr>
                <p14:cNvContentPartPr/>
                <p14:nvPr/>
              </p14:nvContentPartPr>
              <p14:xfrm>
                <a:off x="3983487" y="3230321"/>
                <a:ext cx="168120" cy="149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A0936F-49A1-3E67-DFAD-75A6BB81C6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4847" y="3221681"/>
                  <a:ext cx="185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905366-1033-1937-8DA9-51BAAC7A7C05}"/>
                    </a:ext>
                  </a:extLst>
                </p14:cNvPr>
                <p14:cNvContentPartPr/>
                <p14:nvPr/>
              </p14:nvContentPartPr>
              <p14:xfrm>
                <a:off x="4291287" y="3067961"/>
                <a:ext cx="167040" cy="271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905366-1033-1937-8DA9-51BAAC7A7C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82287" y="3059321"/>
                  <a:ext cx="184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FE47C1-B710-C8EB-0F58-25BEB4CB344A}"/>
                    </a:ext>
                  </a:extLst>
                </p14:cNvPr>
                <p14:cNvContentPartPr/>
                <p14:nvPr/>
              </p14:nvContentPartPr>
              <p14:xfrm>
                <a:off x="6252207" y="2272361"/>
                <a:ext cx="113400" cy="181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FE47C1-B710-C8EB-0F58-25BEB4CB34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3567" y="2263721"/>
                  <a:ext cx="131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72AC83-91A8-1B83-CCB9-7CF161F24A70}"/>
                    </a:ext>
                  </a:extLst>
                </p14:cNvPr>
                <p14:cNvContentPartPr/>
                <p14:nvPr/>
              </p14:nvContentPartPr>
              <p14:xfrm>
                <a:off x="6424647" y="2241401"/>
                <a:ext cx="113400" cy="187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72AC83-91A8-1B83-CCB9-7CF161F24A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15647" y="2232761"/>
                  <a:ext cx="131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ADC390-7E43-6008-E11F-D21B7FA2BD24}"/>
                    </a:ext>
                  </a:extLst>
                </p14:cNvPr>
                <p14:cNvContentPartPr/>
                <p14:nvPr/>
              </p14:nvContentPartPr>
              <p14:xfrm>
                <a:off x="6599967" y="2232041"/>
                <a:ext cx="151200" cy="19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ADC390-7E43-6008-E11F-D21B7FA2BD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90967" y="2223041"/>
                  <a:ext cx="168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8637F7-288E-4345-9AB3-8874D3CFF6C0}"/>
                    </a:ext>
                  </a:extLst>
                </p14:cNvPr>
                <p14:cNvContentPartPr/>
                <p14:nvPr/>
              </p14:nvContentPartPr>
              <p14:xfrm>
                <a:off x="6920007" y="2203961"/>
                <a:ext cx="112320" cy="168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8637F7-288E-4345-9AB3-8874D3CFF6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11367" y="2195321"/>
                  <a:ext cx="12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5745D48-4072-3356-BA38-2777821981A1}"/>
                    </a:ext>
                  </a:extLst>
                </p14:cNvPr>
                <p14:cNvContentPartPr/>
                <p14:nvPr/>
              </p14:nvContentPartPr>
              <p14:xfrm>
                <a:off x="6307287" y="2778161"/>
                <a:ext cx="108360" cy="189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745D48-4072-3356-BA38-2777821981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8647" y="2769161"/>
                  <a:ext cx="126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EEC2E94-5DCB-B56A-278E-0EFBAEDD7835}"/>
                    </a:ext>
                  </a:extLst>
                </p14:cNvPr>
                <p14:cNvContentPartPr/>
                <p14:nvPr/>
              </p14:nvContentPartPr>
              <p14:xfrm>
                <a:off x="6488007" y="2791841"/>
                <a:ext cx="79560" cy="166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EEC2E94-5DCB-B56A-278E-0EFBAEDD78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79007" y="2782841"/>
                  <a:ext cx="97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123460-D4DC-EF34-671F-98A0FF52C6BC}"/>
                    </a:ext>
                  </a:extLst>
                </p14:cNvPr>
                <p14:cNvContentPartPr/>
                <p14:nvPr/>
              </p14:nvContentPartPr>
              <p14:xfrm>
                <a:off x="6641727" y="2768081"/>
                <a:ext cx="142200" cy="21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123460-D4DC-EF34-671F-98A0FF52C6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32727" y="2759081"/>
                  <a:ext cx="159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ECB7AF-17F1-30B2-C7A7-5B0F806E8401}"/>
                    </a:ext>
                  </a:extLst>
                </p14:cNvPr>
                <p14:cNvContentPartPr/>
                <p14:nvPr/>
              </p14:nvContentPartPr>
              <p14:xfrm>
                <a:off x="6893367" y="2777081"/>
                <a:ext cx="297360" cy="179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ECB7AF-17F1-30B2-C7A7-5B0F806E84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4727" y="2768441"/>
                  <a:ext cx="315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4BDAFF-17A1-185E-130D-10E61F9185CF}"/>
                    </a:ext>
                  </a:extLst>
                </p14:cNvPr>
                <p14:cNvContentPartPr/>
                <p14:nvPr/>
              </p14:nvContentPartPr>
              <p14:xfrm>
                <a:off x="3461847" y="1632281"/>
                <a:ext cx="111240" cy="24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4BDAFF-17A1-185E-130D-10E61F9185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52847" y="1623281"/>
                  <a:ext cx="128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2981E5-71C5-BD46-4592-8959E1FCFDBE}"/>
                    </a:ext>
                  </a:extLst>
                </p14:cNvPr>
                <p14:cNvContentPartPr/>
                <p14:nvPr/>
              </p14:nvContentPartPr>
              <p14:xfrm>
                <a:off x="3661287" y="1599161"/>
                <a:ext cx="110160" cy="6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2981E5-71C5-BD46-4592-8959E1FCFD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2287" y="1590161"/>
                  <a:ext cx="127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BDAC7C-D0CE-91ED-DFDE-DEEC506027AA}"/>
                    </a:ext>
                  </a:extLst>
                </p14:cNvPr>
                <p14:cNvContentPartPr/>
                <p14:nvPr/>
              </p14:nvContentPartPr>
              <p14:xfrm>
                <a:off x="3702687" y="1611041"/>
                <a:ext cx="77040" cy="23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BDAC7C-D0CE-91ED-DFDE-DEEC506027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94047" y="1602041"/>
                  <a:ext cx="94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7B7E2A-1B6D-B67A-C149-2E7B9CE1FE26}"/>
                    </a:ext>
                  </a:extLst>
                </p14:cNvPr>
                <p14:cNvContentPartPr/>
                <p14:nvPr/>
              </p14:nvContentPartPr>
              <p14:xfrm>
                <a:off x="3817167" y="1595201"/>
                <a:ext cx="83160" cy="18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7B7E2A-1B6D-B67A-C149-2E7B9CE1FE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08167" y="1586201"/>
                  <a:ext cx="100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5050AD-36FE-0688-40C3-66ECB9C5BABC}"/>
                    </a:ext>
                  </a:extLst>
                </p14:cNvPr>
                <p14:cNvContentPartPr/>
                <p14:nvPr/>
              </p14:nvContentPartPr>
              <p14:xfrm>
                <a:off x="4008327" y="1545881"/>
                <a:ext cx="84240" cy="23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5050AD-36FE-0688-40C3-66ECB9C5BA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9687" y="1537241"/>
                  <a:ext cx="101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0BDCA5-DA0B-B3CD-764F-715A7EBF9676}"/>
                    </a:ext>
                  </a:extLst>
                </p14:cNvPr>
                <p14:cNvContentPartPr/>
                <p14:nvPr/>
              </p14:nvContentPartPr>
              <p14:xfrm>
                <a:off x="3505047" y="2220521"/>
                <a:ext cx="132480" cy="161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0BDCA5-DA0B-B3CD-764F-715A7EBF96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6407" y="2211521"/>
                  <a:ext cx="150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6F6D1A-B9AF-9BC1-700A-81FF2952A0B2}"/>
                    </a:ext>
                  </a:extLst>
                </p14:cNvPr>
                <p14:cNvContentPartPr/>
                <p14:nvPr/>
              </p14:nvContentPartPr>
              <p14:xfrm>
                <a:off x="3723567" y="2149961"/>
                <a:ext cx="91440" cy="19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6F6D1A-B9AF-9BC1-700A-81FF2952A0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4927" y="2140961"/>
                  <a:ext cx="109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18B597-348F-B199-3B49-CC05C06F5178}"/>
                    </a:ext>
                  </a:extLst>
                </p14:cNvPr>
                <p14:cNvContentPartPr/>
                <p14:nvPr/>
              </p14:nvContentPartPr>
              <p14:xfrm>
                <a:off x="3842727" y="2194961"/>
                <a:ext cx="77040" cy="11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18B597-348F-B199-3B49-CC05C06F51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34087" y="2185961"/>
                  <a:ext cx="94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8987F9-CC90-AACA-9B58-402AF7FDA79F}"/>
                    </a:ext>
                  </a:extLst>
                </p14:cNvPr>
                <p14:cNvContentPartPr/>
                <p14:nvPr/>
              </p14:nvContentPartPr>
              <p14:xfrm>
                <a:off x="4016607" y="2170841"/>
                <a:ext cx="186120" cy="178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8987F9-CC90-AACA-9B58-402AF7FDA7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7967" y="2161841"/>
                  <a:ext cx="203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4324CD-D2CB-C174-95B0-B47F84FECEB1}"/>
                    </a:ext>
                  </a:extLst>
                </p14:cNvPr>
                <p14:cNvContentPartPr/>
                <p14:nvPr/>
              </p14:nvContentPartPr>
              <p14:xfrm>
                <a:off x="4194087" y="1604561"/>
                <a:ext cx="1904760" cy="829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4324CD-D2CB-C174-95B0-B47F84FECE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85447" y="1595921"/>
                  <a:ext cx="192240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60C34A7-EE07-6140-D94F-FCFE28DDB4CF}"/>
                    </a:ext>
                  </a:extLst>
                </p14:cNvPr>
                <p14:cNvContentPartPr/>
                <p14:nvPr/>
              </p14:nvContentPartPr>
              <p14:xfrm>
                <a:off x="4268247" y="2323121"/>
                <a:ext cx="1873800" cy="251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60C34A7-EE07-6140-D94F-FCFE28DDB4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9247" y="2314121"/>
                  <a:ext cx="1891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B46A95-53A3-840C-09CC-AEBDA19908CB}"/>
                    </a:ext>
                  </a:extLst>
                </p14:cNvPr>
                <p14:cNvContentPartPr/>
                <p14:nvPr/>
              </p14:nvContentPartPr>
              <p14:xfrm>
                <a:off x="4583247" y="2852321"/>
                <a:ext cx="1586160" cy="280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B46A95-53A3-840C-09CC-AEBDA19908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74247" y="2843321"/>
                  <a:ext cx="1603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EFF58A-8E48-906C-0DEE-E07AC36BCDB1}"/>
                    </a:ext>
                  </a:extLst>
                </p14:cNvPr>
                <p14:cNvContentPartPr/>
                <p14:nvPr/>
              </p14:nvContentPartPr>
              <p14:xfrm>
                <a:off x="4335567" y="2709041"/>
                <a:ext cx="1899360" cy="14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EFF58A-8E48-906C-0DEE-E07AC36BCD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26567" y="2700041"/>
                  <a:ext cx="1917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07D843-F99D-1DF6-51A4-BA1124FA66B0}"/>
                    </a:ext>
                  </a:extLst>
                </p14:cNvPr>
                <p14:cNvContentPartPr/>
                <p14:nvPr/>
              </p14:nvContentPartPr>
              <p14:xfrm>
                <a:off x="4852887" y="2487641"/>
                <a:ext cx="1396440" cy="1312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07D843-F99D-1DF6-51A4-BA1124FA66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43887" y="2479001"/>
                  <a:ext cx="1414080" cy="13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D81E9C-5784-98D8-56F8-BB0216CFEACD}"/>
                    </a:ext>
                  </a:extLst>
                </p14:cNvPr>
                <p14:cNvContentPartPr/>
                <p14:nvPr/>
              </p14:nvContentPartPr>
              <p14:xfrm>
                <a:off x="5093007" y="3080921"/>
                <a:ext cx="1252080" cy="109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D81E9C-5784-98D8-56F8-BB0216CFEA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84007" y="3072281"/>
                  <a:ext cx="126972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C07B6EE-22A6-25D8-4E7A-2C09FE156278}"/>
                    </a:ext>
                  </a:extLst>
                </p14:cNvPr>
                <p14:cNvContentPartPr/>
                <p14:nvPr/>
              </p14:nvContentPartPr>
              <p14:xfrm>
                <a:off x="5258967" y="2567561"/>
                <a:ext cx="1025280" cy="2496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C07B6EE-22A6-25D8-4E7A-2C09FE1562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0327" y="2558921"/>
                  <a:ext cx="1042920" cy="25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753E40-7932-FC77-9857-D860945BE6CE}"/>
                    </a:ext>
                  </a:extLst>
                </p14:cNvPr>
                <p14:cNvContentPartPr/>
                <p14:nvPr/>
              </p14:nvContentPartPr>
              <p14:xfrm>
                <a:off x="5131887" y="3172001"/>
                <a:ext cx="1593360" cy="1517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753E40-7932-FC77-9857-D860945BE6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22887" y="3163001"/>
                  <a:ext cx="1611000" cy="15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B37E6E-1D9F-D5D3-EFBA-B8D936AFD8C0}"/>
                    </a:ext>
                  </a:extLst>
                </p14:cNvPr>
                <p14:cNvContentPartPr/>
                <p14:nvPr/>
              </p14:nvContentPartPr>
              <p14:xfrm>
                <a:off x="6702567" y="2686361"/>
                <a:ext cx="25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B37E6E-1D9F-D5D3-EFBA-B8D936AFD8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93927" y="2677361"/>
                  <a:ext cx="2016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419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CE99-A8C8-385B-CD77-169042F9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57" y="957331"/>
            <a:ext cx="7434891" cy="5572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538B60-F3B8-29A0-6599-291F96A33166}"/>
                  </a:ext>
                </a:extLst>
              </p14:cNvPr>
              <p14:cNvContentPartPr/>
              <p14:nvPr/>
            </p14:nvContentPartPr>
            <p14:xfrm>
              <a:off x="2817447" y="3326081"/>
              <a:ext cx="465840" cy="4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538B60-F3B8-29A0-6599-291F96A33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447" y="3317441"/>
                <a:ext cx="483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813684-BD2D-6977-EC8F-C1D0EB1BFB9E}"/>
                  </a:ext>
                </a:extLst>
              </p14:cNvPr>
              <p14:cNvContentPartPr/>
              <p14:nvPr/>
            </p14:nvContentPartPr>
            <p14:xfrm>
              <a:off x="3580647" y="3771041"/>
              <a:ext cx="49176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813684-BD2D-6977-EC8F-C1D0EB1BFB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2007" y="3762041"/>
                <a:ext cx="5094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D4C761-622A-356C-1AC0-3EDD5EAA8A9E}"/>
                  </a:ext>
                </a:extLst>
              </p14:cNvPr>
              <p14:cNvContentPartPr/>
              <p14:nvPr/>
            </p14:nvContentPartPr>
            <p14:xfrm>
              <a:off x="3496767" y="2470001"/>
              <a:ext cx="145080" cy="78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D4C761-622A-356C-1AC0-3EDD5EAA8A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8127" y="2461361"/>
                <a:ext cx="162720" cy="79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6EADB0B-6BFE-8299-480C-537A417E67B3}"/>
              </a:ext>
            </a:extLst>
          </p:cNvPr>
          <p:cNvGrpSpPr/>
          <p:nvPr/>
        </p:nvGrpSpPr>
        <p:grpSpPr>
          <a:xfrm>
            <a:off x="2750127" y="3075521"/>
            <a:ext cx="1249200" cy="1334880"/>
            <a:chOff x="2750127" y="3075521"/>
            <a:chExt cx="1249200" cy="13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352B7C-C5F8-354C-F7FD-9D1D3447897F}"/>
                    </a:ext>
                  </a:extLst>
                </p14:cNvPr>
                <p14:cNvContentPartPr/>
                <p14:nvPr/>
              </p14:nvContentPartPr>
              <p14:xfrm>
                <a:off x="2750127" y="3075521"/>
                <a:ext cx="640440" cy="347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352B7C-C5F8-354C-F7FD-9D1D344789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1127" y="3066521"/>
                  <a:ext cx="6580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670C47-91DC-F15E-AC40-52D7603B1772}"/>
                    </a:ext>
                  </a:extLst>
                </p14:cNvPr>
                <p14:cNvContentPartPr/>
                <p14:nvPr/>
              </p14:nvContentPartPr>
              <p14:xfrm>
                <a:off x="3541767" y="3332561"/>
                <a:ext cx="182520" cy="4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670C47-91DC-F15E-AC40-52D7603B17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32767" y="3323561"/>
                  <a:ext cx="200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D26B52-42B1-2613-A1C4-6F1E19F0BA0C}"/>
                    </a:ext>
                  </a:extLst>
                </p14:cNvPr>
                <p14:cNvContentPartPr/>
                <p14:nvPr/>
              </p14:nvContentPartPr>
              <p14:xfrm>
                <a:off x="3552927" y="3418961"/>
                <a:ext cx="94680" cy="16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D26B52-42B1-2613-A1C4-6F1E19F0BA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44287" y="3410321"/>
                  <a:ext cx="112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DD8C2C-729C-C7BC-450A-0E2B909B7E20}"/>
                    </a:ext>
                  </a:extLst>
                </p14:cNvPr>
                <p14:cNvContentPartPr/>
                <p14:nvPr/>
              </p14:nvContentPartPr>
              <p14:xfrm>
                <a:off x="3537807" y="3740441"/>
                <a:ext cx="461520" cy="10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DD8C2C-729C-C7BC-450A-0E2B909B7E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29167" y="3731441"/>
                  <a:ext cx="479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7F2E0F-F837-8237-9961-95AF49458928}"/>
                    </a:ext>
                  </a:extLst>
                </p14:cNvPr>
                <p14:cNvContentPartPr/>
                <p14:nvPr/>
              </p14:nvContentPartPr>
              <p14:xfrm>
                <a:off x="3465087" y="4007921"/>
                <a:ext cx="135720" cy="394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7F2E0F-F837-8237-9961-95AF494589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56447" y="3998921"/>
                  <a:ext cx="153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52851-84DB-620D-DA17-3166822729A0}"/>
                    </a:ext>
                  </a:extLst>
                </p14:cNvPr>
                <p14:cNvContentPartPr/>
                <p14:nvPr/>
              </p14:nvContentPartPr>
              <p14:xfrm>
                <a:off x="3470487" y="3964361"/>
                <a:ext cx="175320" cy="42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52851-84DB-620D-DA17-3166822729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61847" y="3955721"/>
                  <a:ext cx="1929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9E3610-B849-B3F2-ED63-850ACD480622}"/>
                    </a:ext>
                  </a:extLst>
                </p14:cNvPr>
                <p14:cNvContentPartPr/>
                <p14:nvPr/>
              </p14:nvContentPartPr>
              <p14:xfrm>
                <a:off x="3453927" y="3951041"/>
                <a:ext cx="239040" cy="45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9E3610-B849-B3F2-ED63-850ACD4806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45287" y="3942041"/>
                  <a:ext cx="25668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6D3F9A-7B1D-7DCF-BF25-72F283DA366C}"/>
              </a:ext>
            </a:extLst>
          </p:cNvPr>
          <p:cNvGrpSpPr/>
          <p:nvPr/>
        </p:nvGrpSpPr>
        <p:grpSpPr>
          <a:xfrm>
            <a:off x="4418727" y="2658641"/>
            <a:ext cx="436320" cy="1500840"/>
            <a:chOff x="4418727" y="2658641"/>
            <a:chExt cx="436320" cy="15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C2FB58-751A-653C-CA8D-658395398271}"/>
                    </a:ext>
                  </a:extLst>
                </p14:cNvPr>
                <p14:cNvContentPartPr/>
                <p14:nvPr/>
              </p14:nvContentPartPr>
              <p14:xfrm>
                <a:off x="4418727" y="3359201"/>
                <a:ext cx="384840" cy="6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C2FB58-751A-653C-CA8D-6583953982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09727" y="3350561"/>
                  <a:ext cx="402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D6DCAB-2B84-5E44-56DD-77A06F94574E}"/>
                    </a:ext>
                  </a:extLst>
                </p14:cNvPr>
                <p14:cNvContentPartPr/>
                <p14:nvPr/>
              </p14:nvContentPartPr>
              <p14:xfrm>
                <a:off x="4678287" y="2658641"/>
                <a:ext cx="150840" cy="61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D6DCAB-2B84-5E44-56DD-77A06F9457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69287" y="2650001"/>
                  <a:ext cx="16848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2784FA-C682-B670-9371-98D66176DF19}"/>
                    </a:ext>
                  </a:extLst>
                </p14:cNvPr>
                <p14:cNvContentPartPr/>
                <p14:nvPr/>
              </p14:nvContentPartPr>
              <p14:xfrm>
                <a:off x="4655247" y="3452081"/>
                <a:ext cx="199800" cy="707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2784FA-C682-B670-9371-98D66176DF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46247" y="3443441"/>
                  <a:ext cx="217440" cy="72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B2116D1-A570-0024-278E-BD8DF0EECF88}"/>
                  </a:ext>
                </a:extLst>
              </p14:cNvPr>
              <p14:cNvContentPartPr/>
              <p14:nvPr/>
            </p14:nvContentPartPr>
            <p14:xfrm>
              <a:off x="6440487" y="2409521"/>
              <a:ext cx="92160" cy="1135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B2116D1-A570-0024-278E-BD8DF0EECF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31847" y="2400881"/>
                <a:ext cx="109800" cy="11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3CA7EA1-29E9-FAB3-E816-C622339EE40F}"/>
                  </a:ext>
                </a:extLst>
              </p14:cNvPr>
              <p14:cNvContentPartPr/>
              <p14:nvPr/>
            </p14:nvContentPartPr>
            <p14:xfrm>
              <a:off x="6430767" y="3363881"/>
              <a:ext cx="243720" cy="200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3CA7EA1-29E9-FAB3-E816-C622339EE4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2127" y="3354881"/>
                <a:ext cx="26136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7655452-F252-364E-94CE-5C5C37E1EABC}"/>
              </a:ext>
            </a:extLst>
          </p:cNvPr>
          <p:cNvGrpSpPr/>
          <p:nvPr/>
        </p:nvGrpSpPr>
        <p:grpSpPr>
          <a:xfrm>
            <a:off x="6354087" y="3711281"/>
            <a:ext cx="324720" cy="759960"/>
            <a:chOff x="6354087" y="3711281"/>
            <a:chExt cx="324720" cy="75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ECBEBB-9FC9-4469-CAFD-AC42628C270F}"/>
                    </a:ext>
                  </a:extLst>
                </p14:cNvPr>
                <p14:cNvContentPartPr/>
                <p14:nvPr/>
              </p14:nvContentPartPr>
              <p14:xfrm>
                <a:off x="6354087" y="4181801"/>
                <a:ext cx="133560" cy="68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ECBEBB-9FC9-4469-CAFD-AC42628C27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5087" y="4172801"/>
                  <a:ext cx="151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B51B3C-E1B8-560C-6F60-2D6F4021CE59}"/>
                    </a:ext>
                  </a:extLst>
                </p14:cNvPr>
                <p14:cNvContentPartPr/>
                <p14:nvPr/>
              </p14:nvContentPartPr>
              <p14:xfrm>
                <a:off x="6360207" y="4220321"/>
                <a:ext cx="93240" cy="4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B51B3C-E1B8-560C-6F60-2D6F4021CE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51207" y="4211681"/>
                  <a:ext cx="11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31F3F4-467F-86AA-AB45-1E1CA131B241}"/>
                    </a:ext>
                  </a:extLst>
                </p14:cNvPr>
                <p14:cNvContentPartPr/>
                <p14:nvPr/>
              </p14:nvContentPartPr>
              <p14:xfrm>
                <a:off x="6402327" y="4237961"/>
                <a:ext cx="1800" cy="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31F3F4-467F-86AA-AB45-1E1CA131B2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3687" y="4229321"/>
                  <a:ext cx="1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8C0CFF-84DC-1E05-62ED-AA06C0BB397A}"/>
                    </a:ext>
                  </a:extLst>
                </p14:cNvPr>
                <p14:cNvContentPartPr/>
                <p14:nvPr/>
              </p14:nvContentPartPr>
              <p14:xfrm>
                <a:off x="6534087" y="3711281"/>
                <a:ext cx="144720" cy="759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8C0CFF-84DC-1E05-62ED-AA06C0BB39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5087" y="3702281"/>
                  <a:ext cx="162360" cy="77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7E16A8-41B7-23B7-5A78-013DA71AE451}"/>
                  </a:ext>
                </a:extLst>
              </p14:cNvPr>
              <p14:cNvContentPartPr/>
              <p14:nvPr/>
            </p14:nvContentPartPr>
            <p14:xfrm>
              <a:off x="8218527" y="2445881"/>
              <a:ext cx="163080" cy="1348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7E16A8-41B7-23B7-5A78-013DA71AE45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09527" y="2437241"/>
                <a:ext cx="180720" cy="13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15A0E47-7E44-CFFD-9EA8-6F25A7D721E2}"/>
                  </a:ext>
                </a:extLst>
              </p14:cNvPr>
              <p14:cNvContentPartPr/>
              <p14:nvPr/>
            </p14:nvContentPartPr>
            <p14:xfrm>
              <a:off x="7848087" y="4151561"/>
              <a:ext cx="623160" cy="214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15A0E47-7E44-CFFD-9EA8-6F25A7D721E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39087" y="4142561"/>
                <a:ext cx="640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032E514-6634-FBA5-9047-0DF6A690E9E4}"/>
                  </a:ext>
                </a:extLst>
              </p14:cNvPr>
              <p14:cNvContentPartPr/>
              <p14:nvPr/>
            </p14:nvContentPartPr>
            <p14:xfrm>
              <a:off x="7647207" y="4162361"/>
              <a:ext cx="738720" cy="268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032E514-6634-FBA5-9047-0DF6A690E9E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38567" y="4153361"/>
                <a:ext cx="75636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0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F4DF7-2514-9D65-33BE-F19018B00041}"/>
              </a:ext>
            </a:extLst>
          </p:cNvPr>
          <p:cNvSpPr/>
          <p:nvPr/>
        </p:nvSpPr>
        <p:spPr>
          <a:xfrm>
            <a:off x="1781503" y="1996966"/>
            <a:ext cx="4708635" cy="299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28A17E-0793-7377-C421-7BDBA7CA6D3B}"/>
              </a:ext>
            </a:extLst>
          </p:cNvPr>
          <p:cNvGrpSpPr/>
          <p:nvPr/>
        </p:nvGrpSpPr>
        <p:grpSpPr>
          <a:xfrm>
            <a:off x="1655367" y="180761"/>
            <a:ext cx="5711040" cy="5011920"/>
            <a:chOff x="1655367" y="180761"/>
            <a:chExt cx="5711040" cy="50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14:cNvPr>
                <p14:cNvContentPartPr/>
                <p14:nvPr/>
              </p14:nvContentPartPr>
              <p14:xfrm>
                <a:off x="3695847" y="1519961"/>
                <a:ext cx="137880" cy="20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207" y="1511321"/>
                  <a:ext cx="155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14:cNvPr>
                <p14:cNvContentPartPr/>
                <p14:nvPr/>
              </p14:nvContentPartPr>
              <p14:xfrm>
                <a:off x="3937047" y="1374881"/>
                <a:ext cx="105120" cy="35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8047" y="1366241"/>
                  <a:ext cx="122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14:cNvPr>
                <p14:cNvContentPartPr/>
                <p14:nvPr/>
              </p14:nvContentPartPr>
              <p14:xfrm>
                <a:off x="4092207" y="1575761"/>
                <a:ext cx="92160" cy="12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3207" y="1567121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14:cNvPr>
                <p14:cNvContentPartPr/>
                <p14:nvPr/>
              </p14:nvContentPartPr>
              <p14:xfrm>
                <a:off x="4199487" y="1401881"/>
                <a:ext cx="151200" cy="33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0487" y="1393241"/>
                  <a:ext cx="168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14:cNvPr>
                <p14:cNvContentPartPr/>
                <p14:nvPr/>
              </p14:nvContentPartPr>
              <p14:xfrm>
                <a:off x="1725927" y="2002001"/>
                <a:ext cx="1053720" cy="9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27" y="1993001"/>
                  <a:ext cx="10713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14:cNvPr>
                <p14:cNvContentPartPr/>
                <p14:nvPr/>
              </p14:nvContentPartPr>
              <p14:xfrm>
                <a:off x="2658687" y="2048081"/>
                <a:ext cx="1221840" cy="80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687" y="2039441"/>
                  <a:ext cx="12394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14:cNvPr>
                <p14:cNvContentPartPr/>
                <p14:nvPr/>
              </p14:nvContentPartPr>
              <p14:xfrm>
                <a:off x="1655367" y="2842601"/>
                <a:ext cx="1334520" cy="106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6727" y="2833601"/>
                  <a:ext cx="135216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14:cNvPr>
                <p14:cNvContentPartPr/>
                <p14:nvPr/>
              </p14:nvContentPartPr>
              <p14:xfrm>
                <a:off x="2545647" y="3676361"/>
                <a:ext cx="413280" cy="133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7007" y="3667721"/>
                  <a:ext cx="43092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14:cNvPr>
                <p14:cNvContentPartPr/>
                <p14:nvPr/>
              </p14:nvContentPartPr>
              <p14:xfrm>
                <a:off x="2859567" y="2470001"/>
                <a:ext cx="1136520" cy="167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0927" y="2461001"/>
                  <a:ext cx="1154160" cy="16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14:cNvPr>
                <p14:cNvContentPartPr/>
                <p14:nvPr/>
              </p14:nvContentPartPr>
              <p14:xfrm>
                <a:off x="3992487" y="2046641"/>
                <a:ext cx="1150920" cy="85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487" y="2037641"/>
                  <a:ext cx="11685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14:cNvPr>
                <p14:cNvContentPartPr/>
                <p14:nvPr/>
              </p14:nvContentPartPr>
              <p14:xfrm>
                <a:off x="4892127" y="2521481"/>
                <a:ext cx="1787400" cy="61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3127" y="2512481"/>
                  <a:ext cx="18050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14:cNvPr>
                <p14:cNvContentPartPr/>
                <p14:nvPr/>
              </p14:nvContentPartPr>
              <p14:xfrm>
                <a:off x="3757767" y="3064001"/>
                <a:ext cx="2166120" cy="67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9127" y="3055361"/>
                  <a:ext cx="21837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14:cNvPr>
                <p14:cNvContentPartPr/>
                <p14:nvPr/>
              </p14:nvContentPartPr>
              <p14:xfrm>
                <a:off x="3619527" y="3778241"/>
                <a:ext cx="400320" cy="134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0887" y="3769601"/>
                  <a:ext cx="4179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14:cNvPr>
                <p14:cNvContentPartPr/>
                <p14:nvPr/>
              </p14:nvContentPartPr>
              <p14:xfrm>
                <a:off x="5102367" y="3647561"/>
                <a:ext cx="583200" cy="154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3367" y="3638921"/>
                  <a:ext cx="60084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14:cNvPr>
                <p14:cNvContentPartPr/>
                <p14:nvPr/>
              </p14:nvContentPartPr>
              <p14:xfrm>
                <a:off x="3440967" y="1160681"/>
                <a:ext cx="1234800" cy="81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1967" y="1151681"/>
                  <a:ext cx="12524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14:cNvPr>
                <p14:cNvContentPartPr/>
                <p14:nvPr/>
              </p14:nvContentPartPr>
              <p14:xfrm>
                <a:off x="5485407" y="1600961"/>
                <a:ext cx="660240" cy="82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6407" y="1591961"/>
                  <a:ext cx="6778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14:cNvPr>
                <p14:cNvContentPartPr/>
                <p14:nvPr/>
              </p14:nvContentPartPr>
              <p14:xfrm>
                <a:off x="6229167" y="1366241"/>
                <a:ext cx="99000" cy="26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167" y="1357601"/>
                  <a:ext cx="116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14:cNvPr>
                <p14:cNvContentPartPr/>
                <p14:nvPr/>
              </p14:nvContentPartPr>
              <p14:xfrm>
                <a:off x="6390807" y="1149881"/>
                <a:ext cx="433080" cy="35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2167" y="1141241"/>
                  <a:ext cx="450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14:cNvPr>
                <p14:cNvContentPartPr/>
                <p14:nvPr/>
              </p14:nvContentPartPr>
              <p14:xfrm>
                <a:off x="6821367" y="996881"/>
                <a:ext cx="374040" cy="34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2727" y="988241"/>
                  <a:ext cx="391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14:cNvPr>
                <p14:cNvContentPartPr/>
                <p14:nvPr/>
              </p14:nvContentPartPr>
              <p14:xfrm>
                <a:off x="7065807" y="973481"/>
                <a:ext cx="15444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6807" y="964841"/>
                  <a:ext cx="172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14:cNvPr>
                <p14:cNvContentPartPr/>
                <p14:nvPr/>
              </p14:nvContentPartPr>
              <p14:xfrm>
                <a:off x="7271007" y="974561"/>
                <a:ext cx="9540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007" y="965561"/>
                  <a:ext cx="11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14:cNvPr>
                <p14:cNvContentPartPr/>
                <p14:nvPr/>
              </p14:nvContentPartPr>
              <p14:xfrm>
                <a:off x="4326567" y="820121"/>
                <a:ext cx="141480" cy="26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7927" y="811481"/>
                  <a:ext cx="159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14:cNvPr>
                <p14:cNvContentPartPr/>
                <p14:nvPr/>
              </p14:nvContentPartPr>
              <p14:xfrm>
                <a:off x="4556247" y="693041"/>
                <a:ext cx="79560" cy="11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247" y="684401"/>
                  <a:ext cx="97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14:cNvPr>
                <p14:cNvContentPartPr/>
                <p14:nvPr/>
              </p14:nvContentPartPr>
              <p14:xfrm>
                <a:off x="4689087" y="704561"/>
                <a:ext cx="180000" cy="8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087" y="695921"/>
                  <a:ext cx="197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14:cNvPr>
                <p14:cNvContentPartPr/>
                <p14:nvPr/>
              </p14:nvContentPartPr>
              <p14:xfrm>
                <a:off x="4944327" y="569561"/>
                <a:ext cx="84960" cy="12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35687" y="56056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14:cNvPr>
                <p14:cNvContentPartPr/>
                <p14:nvPr/>
              </p14:nvContentPartPr>
              <p14:xfrm>
                <a:off x="5082567" y="482081"/>
                <a:ext cx="136440" cy="12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3567" y="473441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14:cNvPr>
                <p14:cNvContentPartPr/>
                <p14:nvPr/>
              </p14:nvContentPartPr>
              <p14:xfrm>
                <a:off x="5273007" y="506561"/>
                <a:ext cx="5040" cy="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4367" y="497561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14:cNvPr>
                <p14:cNvContentPartPr/>
                <p14:nvPr/>
              </p14:nvContentPartPr>
              <p14:xfrm>
                <a:off x="5362647" y="393161"/>
                <a:ext cx="10620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4007" y="384521"/>
                  <a:ext cx="123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14:cNvPr>
                <p14:cNvContentPartPr/>
                <p14:nvPr/>
              </p14:nvContentPartPr>
              <p14:xfrm>
                <a:off x="5540127" y="180761"/>
                <a:ext cx="11520" cy="413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1127" y="171761"/>
                  <a:ext cx="29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14:cNvPr>
                <p14:cNvContentPartPr/>
                <p14:nvPr/>
              </p14:nvContentPartPr>
              <p14:xfrm>
                <a:off x="5605287" y="186521"/>
                <a:ext cx="231480" cy="30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6287" y="177881"/>
                  <a:ext cx="249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14:cNvPr>
                <p14:cNvContentPartPr/>
                <p14:nvPr/>
              </p14:nvContentPartPr>
              <p14:xfrm>
                <a:off x="5690607" y="633641"/>
                <a:ext cx="210960" cy="127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1967" y="625001"/>
                  <a:ext cx="22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14:cNvPr>
                <p14:cNvContentPartPr/>
                <p14:nvPr/>
              </p14:nvContentPartPr>
              <p14:xfrm>
                <a:off x="6059247" y="446081"/>
                <a:ext cx="86760" cy="19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0607" y="437081"/>
                  <a:ext cx="10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14:cNvPr>
                <p14:cNvContentPartPr/>
                <p14:nvPr/>
              </p14:nvContentPartPr>
              <p14:xfrm>
                <a:off x="6256167" y="357521"/>
                <a:ext cx="5904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7167" y="348521"/>
                  <a:ext cx="76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14:cNvPr>
                <p14:cNvContentPartPr/>
                <p14:nvPr/>
              </p14:nvContentPartPr>
              <p14:xfrm>
                <a:off x="6231687" y="316481"/>
                <a:ext cx="255600" cy="26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2687" y="307841"/>
                  <a:ext cx="27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14:cNvPr>
                <p14:cNvContentPartPr/>
                <p14:nvPr/>
              </p14:nvContentPartPr>
              <p14:xfrm>
                <a:off x="6398007" y="395321"/>
                <a:ext cx="95040" cy="12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9007" y="386681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14:cNvPr>
                <p14:cNvContentPartPr/>
                <p14:nvPr/>
              </p14:nvContentPartPr>
              <p14:xfrm>
                <a:off x="6549927" y="271841"/>
                <a:ext cx="14148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0927" y="262841"/>
                  <a:ext cx="159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14:cNvPr>
                <p14:cNvContentPartPr/>
                <p14:nvPr/>
              </p14:nvContentPartPr>
              <p14:xfrm>
                <a:off x="6695367" y="197681"/>
                <a:ext cx="11448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6727" y="189041"/>
                  <a:ext cx="13212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14:cNvPr>
              <p14:cNvContentPartPr/>
              <p14:nvPr/>
            </p14:nvContentPartPr>
            <p14:xfrm>
              <a:off x="5894007" y="160241"/>
              <a:ext cx="1016280" cy="673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5007" y="151241"/>
                <a:ext cx="10339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64148AF-5B78-9A33-CE14-8429C6C58E3D}"/>
              </a:ext>
            </a:extLst>
          </p:cNvPr>
          <p:cNvGrpSpPr/>
          <p:nvPr/>
        </p:nvGrpSpPr>
        <p:grpSpPr>
          <a:xfrm>
            <a:off x="6113607" y="1825961"/>
            <a:ext cx="2093400" cy="983520"/>
            <a:chOff x="6113607" y="1825961"/>
            <a:chExt cx="20934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14:cNvPr>
                <p14:cNvContentPartPr/>
                <p14:nvPr/>
              </p14:nvContentPartPr>
              <p14:xfrm>
                <a:off x="6113607" y="2320601"/>
                <a:ext cx="469080" cy="13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4607" y="2311601"/>
                  <a:ext cx="486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14:cNvPr>
                <p14:cNvContentPartPr/>
                <p14:nvPr/>
              </p14:nvContentPartPr>
              <p14:xfrm>
                <a:off x="6755847" y="2236361"/>
                <a:ext cx="38880" cy="18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847" y="2227361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14:cNvPr>
                <p14:cNvContentPartPr/>
                <p14:nvPr/>
              </p14:nvContentPartPr>
              <p14:xfrm>
                <a:off x="6896967" y="2230601"/>
                <a:ext cx="182880" cy="9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8327" y="2221961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14:cNvPr>
                <p14:cNvContentPartPr/>
                <p14:nvPr/>
              </p14:nvContentPartPr>
              <p14:xfrm>
                <a:off x="7126647" y="2203241"/>
                <a:ext cx="46080" cy="7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8007" y="2194601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14:cNvPr>
                <p14:cNvContentPartPr/>
                <p14:nvPr/>
              </p14:nvContentPartPr>
              <p14:xfrm>
                <a:off x="7233567" y="2129441"/>
                <a:ext cx="11052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4567" y="2120801"/>
                  <a:ext cx="12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14:cNvPr>
                <p14:cNvContentPartPr/>
                <p14:nvPr/>
              </p14:nvContentPartPr>
              <p14:xfrm>
                <a:off x="7402767" y="2148161"/>
                <a:ext cx="11880" cy="1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127" y="2139521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14:cNvPr>
                <p14:cNvContentPartPr/>
                <p14:nvPr/>
              </p14:nvContentPartPr>
              <p14:xfrm>
                <a:off x="7500327" y="2013521"/>
                <a:ext cx="96480" cy="10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687" y="2004521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14:cNvPr>
                <p14:cNvContentPartPr/>
                <p14:nvPr/>
              </p14:nvContentPartPr>
              <p14:xfrm>
                <a:off x="7672407" y="1825961"/>
                <a:ext cx="27360" cy="45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3767" y="1816961"/>
                  <a:ext cx="45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14:cNvPr>
                <p14:cNvContentPartPr/>
                <p14:nvPr/>
              </p14:nvContentPartPr>
              <p14:xfrm>
                <a:off x="7766727" y="1954121"/>
                <a:ext cx="153360" cy="19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8087" y="1945121"/>
                  <a:ext cx="171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14:cNvPr>
                <p14:cNvContentPartPr/>
                <p14:nvPr/>
              </p14:nvContentPartPr>
              <p14:xfrm>
                <a:off x="7971927" y="1892561"/>
                <a:ext cx="97200" cy="20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3287" y="1883561"/>
                  <a:ext cx="114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14:cNvPr>
                <p14:cNvContentPartPr/>
                <p14:nvPr/>
              </p14:nvContentPartPr>
              <p14:xfrm>
                <a:off x="7211967" y="2496641"/>
                <a:ext cx="244080" cy="23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03327" y="2488001"/>
                  <a:ext cx="261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14:cNvPr>
                <p14:cNvContentPartPr/>
                <p14:nvPr/>
              </p14:nvContentPartPr>
              <p14:xfrm>
                <a:off x="7588527" y="2547401"/>
                <a:ext cx="79920" cy="13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9527" y="2538401"/>
                  <a:ext cx="97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14:cNvPr>
                <p14:cNvContentPartPr/>
                <p14:nvPr/>
              </p14:nvContentPartPr>
              <p14:xfrm>
                <a:off x="7745847" y="2458121"/>
                <a:ext cx="79920" cy="9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37207" y="2449481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14:cNvPr>
                <p14:cNvContentPartPr/>
                <p14:nvPr/>
              </p14:nvContentPartPr>
              <p14:xfrm>
                <a:off x="7731807" y="2512841"/>
                <a:ext cx="82080" cy="13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3167" y="2503841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14:cNvPr>
                <p14:cNvContentPartPr/>
                <p14:nvPr/>
              </p14:nvContentPartPr>
              <p14:xfrm>
                <a:off x="7877967" y="2420321"/>
                <a:ext cx="14004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9327" y="2411681"/>
                  <a:ext cx="157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14:cNvPr>
                <p14:cNvContentPartPr/>
                <p14:nvPr/>
              </p14:nvContentPartPr>
              <p14:xfrm>
                <a:off x="7457847" y="2370281"/>
                <a:ext cx="749160" cy="43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9207" y="2361641"/>
                  <a:ext cx="76680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D3F8CB-47DC-35F2-B47D-6F62A6DB700F}"/>
              </a:ext>
            </a:extLst>
          </p:cNvPr>
          <p:cNvGrpSpPr/>
          <p:nvPr/>
        </p:nvGrpSpPr>
        <p:grpSpPr>
          <a:xfrm>
            <a:off x="6196767" y="3910361"/>
            <a:ext cx="2485440" cy="1183320"/>
            <a:chOff x="6196767" y="3910361"/>
            <a:chExt cx="248544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14:cNvPr>
                <p14:cNvContentPartPr/>
                <p14:nvPr/>
              </p14:nvContentPartPr>
              <p14:xfrm>
                <a:off x="6196767" y="4152641"/>
                <a:ext cx="551520" cy="9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8127" y="4144001"/>
                  <a:ext cx="56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14:cNvPr>
                <p14:cNvContentPartPr/>
                <p14:nvPr/>
              </p14:nvContentPartPr>
              <p14:xfrm>
                <a:off x="6892647" y="4133201"/>
                <a:ext cx="12960" cy="253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3647" y="4124201"/>
                  <a:ext cx="3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14:cNvPr>
                <p14:cNvContentPartPr/>
                <p14:nvPr/>
              </p14:nvContentPartPr>
              <p14:xfrm>
                <a:off x="7038807" y="4211321"/>
                <a:ext cx="91440" cy="9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30167" y="4202681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14:cNvPr>
                <p14:cNvContentPartPr/>
                <p14:nvPr/>
              </p14:nvContentPartPr>
              <p14:xfrm>
                <a:off x="7250127" y="4187201"/>
                <a:ext cx="468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1127" y="4178201"/>
                  <a:ext cx="22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14:cNvPr>
                <p14:cNvContentPartPr/>
                <p14:nvPr/>
              </p14:nvContentPartPr>
              <p14:xfrm>
                <a:off x="7427247" y="4146881"/>
                <a:ext cx="101160" cy="12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8247" y="4137881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14:cNvPr>
                <p14:cNvContentPartPr/>
                <p14:nvPr/>
              </p14:nvContentPartPr>
              <p14:xfrm>
                <a:off x="7629207" y="4078841"/>
                <a:ext cx="136080" cy="18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0207" y="4070201"/>
                  <a:ext cx="153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14:cNvPr>
                <p14:cNvContentPartPr/>
                <p14:nvPr/>
              </p14:nvContentPartPr>
              <p14:xfrm>
                <a:off x="7874367" y="4141121"/>
                <a:ext cx="163800" cy="9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5727" y="4132121"/>
                  <a:ext cx="18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14:cNvPr>
                <p14:cNvContentPartPr/>
                <p14:nvPr/>
              </p14:nvContentPartPr>
              <p14:xfrm>
                <a:off x="8125647" y="3910361"/>
                <a:ext cx="197280" cy="46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7007" y="3901361"/>
                  <a:ext cx="214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14:cNvPr>
                <p14:cNvContentPartPr/>
                <p14:nvPr/>
              </p14:nvContentPartPr>
              <p14:xfrm>
                <a:off x="8322567" y="4091801"/>
                <a:ext cx="153720" cy="19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3567" y="4082801"/>
                  <a:ext cx="17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14:cNvPr>
                <p14:cNvContentPartPr/>
                <p14:nvPr/>
              </p14:nvContentPartPr>
              <p14:xfrm>
                <a:off x="8575287" y="4146161"/>
                <a:ext cx="106920" cy="14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6287" y="4137161"/>
                  <a:ext cx="124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14:cNvPr>
                <p14:cNvContentPartPr/>
                <p14:nvPr/>
              </p14:nvContentPartPr>
              <p14:xfrm>
                <a:off x="7493487" y="4422281"/>
                <a:ext cx="234720" cy="35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84487" y="4413281"/>
                  <a:ext cx="252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14:cNvPr>
                <p14:cNvContentPartPr/>
                <p14:nvPr/>
              </p14:nvContentPartPr>
              <p14:xfrm>
                <a:off x="7800567" y="4704521"/>
                <a:ext cx="165240" cy="200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1927" y="4695881"/>
                  <a:ext cx="18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14:cNvPr>
                <p14:cNvContentPartPr/>
                <p14:nvPr/>
              </p14:nvContentPartPr>
              <p14:xfrm>
                <a:off x="8002887" y="4693001"/>
                <a:ext cx="135360" cy="20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887" y="4684361"/>
                  <a:ext cx="153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14:cNvPr>
                <p14:cNvContentPartPr/>
                <p14:nvPr/>
              </p14:nvContentPartPr>
              <p14:xfrm>
                <a:off x="8208087" y="4680041"/>
                <a:ext cx="129600" cy="177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9447" y="4671401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14:cNvPr>
                <p14:cNvContentPartPr/>
                <p14:nvPr/>
              </p14:nvContentPartPr>
              <p14:xfrm>
                <a:off x="7781847" y="4570241"/>
                <a:ext cx="742320" cy="52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72847" y="4561241"/>
                  <a:ext cx="759960" cy="54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397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  <vt:lpstr>Service Endpoint</vt:lpstr>
      <vt:lpstr>PowerPoint Presentation</vt:lpstr>
      <vt:lpstr>PowerPoint Presentation</vt:lpstr>
      <vt:lpstr>Service Endpoint</vt:lpstr>
      <vt:lpstr>Service Endpoint</vt:lpstr>
      <vt:lpstr>Network Security Group</vt:lpstr>
      <vt:lpstr>Network Security Group</vt:lpstr>
      <vt:lpstr>NSG 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19</cp:revision>
  <dcterms:created xsi:type="dcterms:W3CDTF">2023-02-26T04:03:17Z</dcterms:created>
  <dcterms:modified xsi:type="dcterms:W3CDTF">2023-09-24T07:06:22Z</dcterms:modified>
</cp:coreProperties>
</file>