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1:5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3 852,'0'0'1821,"-3"-1"-1654,-2 0-805,4 1 1072,0-1 1,0 1-1,0 0 0,0 0 1,0 0-1,0 0 0,1 0 1,-1 0-1,0 1 0,0-1 1,0 0-1,0 0 0,0 1 1,0-1-1,-1 1 1,1 0 399,0 26 298,12 105 218,-9-65-892,1-5-262,3 27 37,-2-27-163,10 63 20,-4-42 40,4 24 337,0-8-285,-10-66-162,15 129 10,-1-58-9,-4-1-1,-5-35-13,1-2 26,-10-64-25,0 12-18,0-11-7,-1 17 204,1-20-176,0 1-1,0-1 1,-1 0-1,1 0 1,0 0-1,0 1 1,0-1-1,0 0 1,0 0-1,0 0 1,0 1-1,-1-1 0,1 0 1,0 0-1,0 0 1,0 0-1,0 0 1,-1 1-1,1-1 1,0 0-1,0 0 1,-1 0-1,1 0 1,0 0-1,0 0 1,0 0-1,-1 0 1,1 0-1,0 0 1,0 0-1,-1 0 1,1 0-1,0 0 1,0 0-1,0 0 1,-1 0-1,1 0 1,0 0-1,-4-3 46,0 1 0,0-1 0,1 0-1,-1 0 1,1 0 0,-5-6 0,-55-71 376,24 28 123,-1-6 89,39 56-596,-5-8-2,6 9-41,-1 1 1,1-1-1,0 0 1,0 0-1,-1 1 1,1-1-1,-1 0 0,1 0 1,-1 1-1,1-1 1,-1 0-1,1 1 1,-1-1-1,1 1 0,-2-1 1,-2-4-10,3 3 12,3 4 54,132 158-7,-57-72-11,-76-87-55,26 23 90,-24-24-65,0-1-13,-1 1 0,1-1 0,-1 0 0,0 0 0,1 0 0,-1 0 0,1 0 0,-1 0 0,0 0 0,0-1 0,0 1 0,0-1 0,0 0 0,0 0 0,2-2 0,30-38 18,-24 28-29,5-5-51,53-75 83,-57 76-537,0 1-1,-2-2 1,12-31-1,-15 35-179,-1 2-1187,-1 2-3047,1-5 1319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1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1504,'0'0'4879,"0"7"-4585,5 56 947,-5-61-1010,0 0 3,1 7 15,-1-7 363,2 3 2105,0-10-1310,2-17-522,3-32-503,-7 52-352,1-1 1,-1 0 0,1 1-1,-1-1 1,1 1 0,0 0-1,0-1 1,0 1 0,0-1-1,0 1 1,0 0 0,1 0-1,-1 0 1,1 0 0,-1 0-1,4-3 1,-3 4-19,0 0-1,0 0 1,0 0 0,0 0-1,1 0 1,-1 0-1,0 1 1,0-1 0,1 1-1,-1 0 1,0-1-1,1 1 1,-1 0 0,0 0-1,1 1 1,-1-1 0,0 0-1,5 2 1,6 2 25,1 0 1,-1 1 0,0 0-1,15 10 1,-27-14 28,1-1-39,-1 0-24,-1 1 1,1-1-1,-1 0 0,1 0 1,-1 0-1,1 1 0,-1-1 1,1 0-1,-1 0 0,1 0 0,-1 0 1,1 0-1,-1 0 0,1 0 1,-1 0-1,1 0 0,-1 0 1,1-1-1,-1 1 0,1 0 1,-1 0-1,1 0 0,-1-1 0,1 1 1,22-40 8,3-3-34,-23 39 19,-1 1-1,1-1 1,0 1-1,0 0 1,0 0-1,0 1 1,1-1-1,-1 1 1,6-4-1,-4 4 5,1 1 0,-1-1 0,0 1-1,1 0 1,-1 0 0,0 0 0,1 1 0,-1 0-1,1 0 1,-1 0 0,1 1 0,-1-1 0,1 1-1,-1 1 1,0-1 0,0 1 0,1 0 0,-1 0-1,0 0 1,-1 1 0,7 4 0,-3-2-101,-1 0 1,0 1 0,0-1-1,0 2 1,-1-1-1,0 1 1,0 0-1,-1 0 1,0 0 0,0 1-1,-1 0 1,6 11-1,-9-14-945,1 0 0,-1 1 0,0-1 0,0 1 0,0-1 0,-1 11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1488,'0'0'2400,"14"-4"9198,-14 4-11518,0 0 0,0 0 0,0 0 0,1-1 0,-1 1 0,0 0 0,0 0 0,0 0 0,0 0 0,1 0-1,-1 0 1,0 0 0,0 0 0,0 0 0,0-1 0,1 1 0,-1 0 0,0 0 0,0 0 0,0 0 0,1 0 0,-1 0 0,0 0 0,0 0 0,0 0 0,1 0 0,-1 0 0,0 1 0,0-1-1,0 0 1,0 0 0,1 0 0,-1 0 0,0 0 0,0 0 0,0 0 0,1 9 701,-7 13-1361,5-18 888,-4 16-191,1-1-1,0 1 1,2 0-1,0 23 1,2-40-82,0 0-8,0 12-1,1-12-4,0-1-6,-1-1-21,1 0-1,-1 0 0,1 0 0,0 0 0,-1 0 0,1-1 0,0 1 0,0 0 0,-1-1 0,1 1 0,0 0 0,0-1 0,0 1 0,0-1 0,0 0 0,0 1 0,0-1 0,0 0 1,0 1-1,0-1 0,0 0 0,1 0 0,1 0-56,1-1-12,32-11-154,-28 8 184,1 1 0,0 0 0,0 0 0,0 1 0,0 0 0,0 0 0,1 1 0,-1 1 0,0 0 0,17 1 0,1 3-31,31-1 0,-55-3 65,1 0 2,11-2 9,-11 1 14,18-11-95,-21 11 50,0-2-7,5-8-4,-5 8-42,-1-1-55,-1-10-43,0 10-68,0 0-60,-5-6-259,0 0-1,-1 0 0,-10-12 0,-8-5-1039,-10-12-4371,22 23 2547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1144,'7'-6'8388,"-3"31"-7832,-1 1 0,0 0 1,-3 32-1,-8 86-766,4-91-2119,4-47-547,1 14 30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82 472 1168,'5'0'686,"-1"0"0,0-1 0,1 1 0,-1-1 0,5-1 0,-6 1-219,19-12 744,-16 8-894,-4 3-143,1 0 0,-1 0 0,0 0-1,1 0 1,-1 0 0,3-5 0,-5 6-60,1 0-1,0 0 0,-1 0 1,1 0-1,-1 1 0,1-1 1,-1 0-1,1 0 0,-1 0 1,0 0-1,0 0 0,1 0 1,-1 0-1,0-1 0,0 1 1,0 0-1,0 0 0,0 0 1,0 0-1,-1 0 0,1 0 1,-1-2-1,-8-12 270,8 13-309,-1 1 0,1 0 0,-1 0 0,1 0 0,-1 0 0,1 1 0,-1-1 0,1 0 0,-1 1 0,0-1 1,1 1-1,-1-1 0,0 1 0,1 0 0,-1 0 0,0-1 0,0 2 0,1-1 0,-5 0 0,4 0 132,-5 1-94,0 1-1,0 0 0,0 0 1,0 0-1,0 1 1,1 0-1,0 0 0,-1 0 1,1 1-1,0 0 0,1 0 1,-1 1-1,1-1 1,-8 9-1,12-11-92,-1 0 0,0 0 0,0 1 0,1-1 0,0 1 1,-1-1-1,1 1 0,0-1 0,0 1 0,0-1 0,1 1 0,-1 0 0,0 0 0,1-1 0,0 1 0,0 0 0,0 0 0,0-1 1,0 1-1,0 0 0,1 0 0,0-1 0,-1 1 0,1 0 0,0-1 0,0 1 0,3 4 0,-2-3-63,0-1 1,1 0-1,-1 0 0,1 0 0,0 0 0,0 0 1,0-1-1,0 1 0,1-1 0,-1 0 1,1 1-1,-1-2 0,1 1 0,-1 0 0,1-1 1,0 0-1,8 2 0,6 0-264,0-2 0,0 0-1,0 0 1,23-4 0,-31 2 160,1-1 0,-1-1 0,0 1 0,0-2 0,0 1 0,0-1-1,-1-1 1,16-9 0,-19 10 160,1 0-1,-1-1 0,0 1 0,0-1 0,-1-1 0,0 1 0,0-1 0,0 0 1,0 0-1,-1 0 0,0-1 0,5-11 0,-8 16 608,-2 2-609,1 0 0,-1 0 1,0 0-1,0 0 0,1 0 0,-1 0 1,0 0-1,0 0 0,0-1 1,1 1-1,-1 0 0,0 0 0,0-1 1,1 1-1,-1 0 0,0-1 1,0 0-1,0 1 2,0-1-1,0 1 1,0-1 0,1 1-1,-1 0 1,0-1 0,0 1-1,0 0 1,0 0 0,0-1-1,0 1 1,0 0 0,-1 0 0,-4 4 90,-7 4-49,0 1 0,1 0 0,1 1 0,0 0 0,0 1 0,1 0 0,-11 15 0,13-13 13,-12 23-1,18-32-80,0-1 0,1 1 0,-1 0 0,1-1 0,0 1 0,0 0 0,1 0 0,-1 0-1,1 0 1,0 0 0,0 6 0,1-8-107,-1-2 116,0 0 0,1 0 0,-1 1 0,0-1 0,0 0 0,0 0 0,1 0 0,-1 0 0,0 0 0,0 0 0,1 0 0,-1 0 0,0 0 0,0 1 0,0-1 0,0 0 0,1 0 1,-1 0-1,0 0 0,0 1 0,0-1 0,0 0 0,0 0 0,0 0 0,1 1 0,-1-1 0,0 0 0,0 0 0,0 0 0,0 1 0,0-1 0,0 0 0,0 1 0,0-1-3,0 1 0,0-1 1,0 1-1,0-1 0,1 1 1,-1-1-1,0 1 0,0-1 0,1 0 1,-1 1-1,0-1 0,0 1 1,1-1-1,-1 0 0,1 1 0,-1-1 1,0 0-1,1 1 0,-1-1 1,1 0-1,-1 1 0,0-1 0,1 0 1,-1 0-1,1 0 0,-1 0 1,1 1-1,1-1-8,-1 1-16,1 0 0,-1-1 0,1 1 0,0-1 0,-1 0 0,1 1 0,-1-1 0,1 0 0,0 0 1,-1 0-1,1 0 0,0 0 0,-1-1 0,1 1 0,-1 0 0,1-1 0,0 1 0,-1-1 0,1 1 0,1-2 0,4-3-14,0-1 0,0 1 0,0-1 1,-1-1-1,1 1 0,-2-1 0,1 0 0,-1-1 0,5-8 0,0-3 40,-1-1-1,-1-1 0,0 1 0,-2-2 0,7-34 0,-5 10 103,0 0 149,-2 1-1,1-64 0,-7 79-93,0-4 426,-8-66 0,7 98 43,-3 8-527,-1 2-63,1 0 0,0 1 0,0-1 0,1 1 0,0-1 0,0 1 0,-2 14 0,0 16-12,2-1-1,1 0 1,1 1 0,3-1-1,1 1 1,13 62-1,-13-94-84,-1-1-1,1 1 1,0-1-1,0 1 1,1-1 0,0 0-1,0 0 1,0 0-1,1-1 1,-1 0-1,7 6 1,-8-8 4,1 0 1,0 0 0,-1 0-1,1-1 1,0 1 0,0-1-1,0 0 1,1 0-1,-1 0 1,0-1 0,1 1-1,-1-1 1,1 0 0,0-1-1,-1 1 1,1-1 0,4 0-1,1-1 1,-1-1 0,0 0 1,1-1-1,-1 0 0,-1 0 0,1-1 0,0 0 0,11-7 0,-5 0 27,-1 0-1,1-1 1,14-17-1,-24 23 103,0 0-1,0 0 1,-1-1 0,0 0-1,4-10 1,-6 15-33,-2 0-4,1 0 0,-1-1 1,0 1-1,0 0 0,0 0 1,0 0-1,0 0 0,0-1 0,0 1 1,-1 0-1,1 0 0,-1 0 1,1 0-1,-1 0 0,0 0 1,-1-3-1,1 3-50,-1-2 74,-7 1 27,8 2-69,0 1 1,0-1 0,-1 0 0,1 1 0,0-1 0,0 1-1,0 0 1,-1-1 0,1 1 0,0 0 0,-1 0-1,1 0 1,0 0 0,-1 0 0,1 0 0,-2 0 0,-18 4 142,17 10-145,6-4-11,4 15 10,-1-1-1,-2 1 1,0 0 0,-1-1-1,-2 31 1,-3-16-4,-1 0 0,-16 68 1,13-77-16,2-9 17,-8 22 0,11-36-36,-1-1-1,0 0 1,0 0-1,0-1 1,-1 1-1,0-1 0,-8 10 1,11-14 19,0-1 0,-1 1 0,1 0 0,0-1 0,-1 1 0,1-1 0,0 0 0,-1 1 0,1-1 0,-1 0 0,1 0 0,-1 0 0,1 0 0,-1 0 0,1 0 0,-1 0 0,1-1-1,0 1 1,-1 0 0,1-1 0,-1 1 0,1-1 0,-2 0 0,1 0 29,-7-4 3,2-3 34,0 0 0,0 0 0,0 0 1,1-1-1,1 0 0,0 0 0,0-1 0,0 1 0,1-1 1,1 0-1,0 0 0,0-1 0,1 1 0,0-1 0,1 1 1,-1-18-1,2 18-27,1 0-1,-1-1 1,2 1 0,-1 0 0,1 0 0,1 0 0,0 0-1,0 0 1,1 1 0,0-1 0,1 1 0,0 0 0,0 0-1,1 1 1,0-1 0,1 1 0,12-12 0,4 1-525,48-33 0,-60 46-412,0 0 0,1 0 0,0 1 0,-1 0 0,2 1 0,-1 1 0,14-3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131 740 1024,'1'-2'702,"1"-2"-386,0-1 1,-1 1-1,1-1 0,-1 1 0,0-1 1,0 0-1,-1 1 0,0-1 1,1 0-1,-1 0 0,-1 1 0,1-1 1,-1 0-1,0 1 0,0-1 0,0 1 1,-1-1-1,1 1 0,-4-6 0,3 8-207,0 0-1,1 0 0,-1 0 0,0 1 1,-1-1-1,1 0 0,0 1 0,0 0 1,-1 0-1,1 0 0,-1 0 0,1 0 1,-1 0-1,1 0 0,-1 1 0,1-1 1,-1 1-1,-3 0 0,3 0 135,-2 1-16,0 0-164,1 1 1,-1 0-1,1 0 0,-1 0 1,1 0-1,0 1 1,0 0-1,0 0 1,1 0-1,-1 0 1,1 0-1,-1 1 1,1 0-1,0-1 1,-4 9-1,5-9-72,1 0-1,0 0 1,0 0-1,0 0 1,0 0-1,1 0 1,-1 0-1,1 0 1,0 1-1,0-1 1,0 0-1,0 0 1,0 0-1,2 5 1,-2-6-14,4 6-215,0-2 93,1-1 1,0 0 0,0 0-1,0 0 1,1 0-1,0-1 1,0 0 0,0 0-1,0 0 1,13 4 0,-1-2-102,0-1 0,1-1 0,0 0 0,-1-2 0,1 0 1,1-1-1,-1-1 0,0-1 0,27-4 0,-31 1 242,0 0-1,-1 0 0,0-2 0,0 0 1,-1 0-1,1-2 0,-1 1 0,-1-2 1,0 1-1,15-15 0,-25 21 146,1-1 0,-1 0 0,0 0 0,0 0 0,0 0 0,0 0 0,0 0 0,-1-1 0,1 1 0,0-6-1,-1 6 592,-4-1-372,-8-12 2,11 16-348,0 0 0,0-1 0,0 1 0,-1 0 0,1 0 1,0-1-1,0 1 0,-1 0 0,1 0 0,0-1 0,0 1 0,-1 0 0,1 0 0,0 0 0,-1 0 1,1-1-1,0 1 0,0 0 0,-1 0 0,1 0 0,0 0 0,-1 0 0,1 0 0,0 0 1,-1 0-1,-12-1 142,1 0-1,0 1 1,-1 0 0,1 1 0,0 1 0,-1 0 0,1 1 0,0 0 0,1 1 0,-13 5 0,8-3-32,1 1 0,0 1 1,1 1-1,0 0 0,0 0 1,1 2-1,-16 15 0,26-23-110,0 1-1,0-1 1,1 1-1,-1 0 0,1 0 1,0 0-1,0 0 1,0 0-1,0 1 1,1-1-1,0 1 1,0-1-1,0 1 1,0-1-1,0 10 0,2-11-67,-1 0-1,0 1 0,1-1 0,-1 0 1,1 0-1,0 0 0,0 0 0,1 0 1,-1 0-1,0 0 0,1 0 0,0 0 0,0-1 1,0 1-1,0-1 0,0 1 0,0-1 1,0 0-1,1 0 0,-1 0 0,1 0 0,0 0 1,0-1-1,3 3 0,-1-2-54,1 0-1,-1 0 1,1 0 0,-1 0 0,1-1-1,0 0 1,-1 0 0,1-1-1,0 0 1,0 0 0,0 0-1,-1 0 1,1-1 0,9-2-1,-7 0 2,0 0 0,0-1 0,0 1 0,0-1 0,-1-1 0,1 0 0,-1 0 0,12-12 0,-4 2 43,-1 0 1,-1-2-1,-1 1 0,0-2 1,-1 0-1,-1 0 1,11-29-1,-3-2 225,-2-2-1,11-59 0,6-105 772,-26 161-70,-2 0 1,-5-94-1,-4 132-365,4 13 78,-4 11-410,-5 16-69,1 1-1,1 0 1,2 0-1,-4 31 0,3-2 41,2 62-1,6-39-568,3 0 1,20 96-1,1-62-5802,-18-80 2901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29 2008,'-18'-18'1277,"18"18"-1183,-1-1 0,1 0 0,-1 1 0,0-1 0,1 0 0,-1 1 0,0-1 0,0 1 0,1-1 0,-1 1 0,0 0 0,0-1 0,0 1 0,0 0 0,0-1 0,1 1 0,-1 0 0,0 0 0,0 0 0,-2 0 0,1 0 234,-2-1-18,-1 0-1,1 1 1,-1 0-1,1 0 1,-1 0-1,1 0 1,0 1-1,-1-1 1,1 1-1,0 1 1,-6 1-1,4-1-193,-4 1 176,0 0 0,1 1 0,-1 0 0,1 1 0,0 0 0,0 1 0,1-1 0,0 2 1,0-1-1,0 1 0,-8 9 0,4-1 71,1 0-1,0 0 1,0 1 0,-15 33 0,22-40-224,0 1 1,0-1-1,1 1 0,1 0 1,0 0-1,0 0 0,1 0 1,0 0-1,1 0 0,0 0 0,0 0 1,1 0-1,1 0 0,0 0 1,6 19-1,-5-21-131,0-1 1,0 1-1,1-1 1,1 0-1,-1 0 1,1 0-1,0-1 1,1 0-1,-1 0 1,1 0-1,0 0 1,1-1-1,-1 0 1,1-1-1,0 1 1,1-1-1,-1 0 1,0-1-1,14 4 1,-6-3-539,0-1 0,1 0 0,-1-1 0,0-1 0,17-1 0,-23-2-674,-3 0 690,-1 0-298,0 0 1,0-1-1,-1 1 1,1-1-1,5-4 1,2-3-2549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 1600,'0'0'1064,"-1"-2"-44,-8-6 3477,6 17-3748,-7 20 208,-8 48 0,11-28-307,2 0 1,2 1 0,2 0 0,10 92-1,-3-114-727,16 54 0,-21-80-349,0 2-150,4 9-171,-3-9-262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2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1388,'-7'5'989,"2"-1"-767,-1 0 0,1 0 0,0 0 1,1 1-1,-1 0 0,1-1 0,0 2 1,0-1-1,0 0 0,-4 10 0,3 0 321,0-1 1,1 0-1,1 1 0,1 0 1,0 0-1,0 0 0,2 18 1,0-30-423,1 1 0,0-1 0,0 1 0,0-1 0,0 0 0,0 1 1,1-1-1,0 0 0,2 3 0,-3-5-67,1 0 0,-1 0 0,1 0 1,-1 0-1,1 0 0,-1-1 0,1 1 0,0-1 0,-1 1 0,1-1 1,0 0-1,-1 1 0,1-1 0,0 0 0,0 0 0,-1 0 0,1 0 1,0-1-1,1 0 0,-2 1-78,4 0 208,-1-3 23,-2 2-182,0 0 33,1-1 1,-1 1-1,0-1 1,0 1-1,0-1 1,0 0-1,0 0 1,0 0 0,0 0-1,-1 0 1,1-1-1,-1 1 1,1 0-1,0-4 1,0 1 69,-2-1 0,1 1 0,-1 0 0,0-8 0,0 10 37,-1-3-11,0 0-109,1 4-28,0 0-1,-1 0 1,1 0-1,0 0 1,-1 1-1,0-1 1,1 0-1,-1 0 1,0 0-1,0 1 1,0-1-1,-2-3 1,-1-1-1,-1 0 0,1-1 0,-1 2 1,-1-1-1,1 0 0,-1 1 0,0 0 1,0 1-1,-8-5 0,4 3-441,-1 1-1,0 0 1,-1 1-1,1 0 1,-1 1-1,-13-2 1,20 3-52,-3 0-167,-5 1-2889,-3 1 620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1716,'0'0'4321,"-7"6"-3465,-21 17-86,27-23-714,0 1 0,0-1 0,1 1 0,-1 0 0,0-1 0,0 1 0,0 0 0,0 0 0,1 0 0,-1 0 0,0 0-1,1 0 1,-1 0 0,0 0 0,1 0 0,-1 0 0,1 0 0,0 0 0,-1 0 0,1 2 0,-1 1 149,-1 1 13,0 0-1,1 1 1,-1 0 0,1-1 0,0 1 0,1 0-1,0-1 1,-1 1 0,2 0 0,-1 0 0,2 5-1,1 7 253,2-1 0,0 0 0,13 27 0,1 4 705,-16-32-746,-3-12-344,0-1 151,-2 0-38,0 0-153,-1 0 0,1 0 0,-1-1 0,1 1 0,-1-1 0,0 1 0,0-1 0,0 0 0,0 0 0,0-1 0,-1 1 0,1 0 0,-1-1 0,-4 1-1,-16 2 12,0-2 0,-35 0 0,57-2-75,2 0 0,-1 0 1,0 0-1,1 0 1,-1 0-1,0 0 1,1 0-1,-1 0 1,0 0-1,1 0 1,-1 0-1,0 0 1,1 0-1,-1-1 1,1 1-1,-1 0 1,0-1 0,1 1-1,-1 0 1,1-1-1,-1 1 1,1 0-1,-1-1 1,-7-2-694,7 3 680,1-1 0,0 1 0,-1 0 0,1 0 0,0 0 0,-1 0 0,1-1 0,0 1 1,0 0-1,-1 0 0,1-1 0,0 1 0,0 0 0,-1-1 0,1 1 0,0 0 0,0 0 0,0-1 0,0 1 1,-1 0-1,1-1 0,0 1 0,0 0 0,0-1 0,0 1 0,0-1 0,0 1-58,0-1 1,0 1-1,0 0 0,0-1 0,0 1 1,-1 0-1,1-1 0,0 1 0,0 0 1,0-1-1,0 1 0,-1 0 0,1-1 1,0 1-1,0 0 0,-1 0 0,1-1 1,0 1-1,0 0 0,-1 0 0,1-1 1,0 1-1,-1 0 0,1 0 0,0 0 1,-1-1-1,2-3-1778,4-14-1336,-4 13 36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123 530 1548,'0'0'900,"4"1"-83,3 0-509,0 1 1,0-2-1,0 1 0,1-1 1,-1 0-1,0 0 0,0-1 0,1 0 1,-1-1-1,0 1 0,0-1 1,0 0-1,10-6 0,-11 6-129,0-1-1,1-1 0,-1 1 0,0-1 0,-1-1 0,1 1 0,-1-1 1,0 1-1,5-7 0,-9 10-145,-1 0 1,1 1 0,-1-1-1,0 0 1,1 0-1,-1 0 1,0 0 0,1 1-1,-1-1 1,0 0-1,0 0 1,0 0-1,0 0 1,0-1 0,0-1 56,1 0 749,-3-1-580,-6-14 6,8 18-256,0 0 0,0-1 0,0 1-1,0 0 1,0 0 0,0 0 0,0-1 0,0 1 0,-1 0 0,1 0 0,0-1 0,0 1 0,0 0 0,0 0 0,0 0 0,-1-1 0,1 1 0,0 0 0,0 0 0,0 0 0,-1 0-1,1 0 1,0-1 0,0 1 0,-1 0 0,1 0 0,0 0 0,-1 0 0,-6-1 96,-1 0 0,1 0 0,-1 1 0,1 0-1,0 0 1,-1 1 0,1 0 0,-1 0 0,1 1 0,0 0 0,0 0-1,0 1 1,-10 4 0,0 2-1,0 0 0,1 1 0,0 0 0,-18 17 0,26-20-46,0 0 1,1 1-1,0 0 0,0 1 0,-9 16 0,12-19-32,1 0 0,0 0 1,1 1-1,-1-1 0,1 1 0,0 0 0,1-1 0,0 1 0,-1 10 0,2-14-24,1 1-1,-1-1 0,1 0 0,0 0 1,0 0-1,0 0 0,0 0 0,0 0 1,1 0-1,0-1 0,-1 1 1,1 0-1,0-1 0,0 0 0,0 1 1,1-1-1,-1 0 0,0 0 1,1 0-1,0 0 0,-1 0 0,1-1 1,0 1-1,0-1 0,3 1 0,8 4-67,-1-2 0,1 0-1,28 5 1,-10-5-70,0-1 0,0-2 0,0 0 0,60-9 1,-42-1-47,1-1 0,63-24 0,-82 23 62,-1-2-1,0-1 0,43-27 0,-59 32 87,0-1-1,-1-1 1,0 0 0,-1-1-1,-1-1 1,0 0 0,0-1 0,13-20-1,-23 31 53,0-1-1,0 1 1,0-1-1,-1 0 1,1 0 0,-1 1-1,0-1 1,0 0-1,0 0 1,0-5-1,-1 8-7,0-1 0,-1 1 0,1-1 0,0 1 0,-1-1 0,1 1 0,-1 0 0,1-1 0,-1 1 0,0 0 0,-1-2 0,0-1 15,2 4-22,0-1 0,0 1 0,0 0 0,0 0 0,0-1 0,0 1-1,0 0 1,0 0 0,0-1 0,0 1 0,-1 0 0,1 0 0,0 0 0,0-1 0,0 1 0,0 0 0,-1 0 0,1 0 0,0 0 0,0-1 0,0 1 0,-1 0 0,1 0 0,0 0 0,0 0 0,-1 0 0,1-1-1,-5 0 25,0 0-1,-1 0 0,1 1 0,0-1 0,0 1 0,-1 0 0,1 0 0,0 1 0,0 0 0,-1-1 0,1 2 0,0-1 0,-6 3 0,-11 5 54,-34 18-1,50-24-69,-9 6 18,1 0 0,-1 0 1,2 2-1,-1 0 0,2 0 1,-19 22-1,25-26-19,0 0 1,1 0-1,-1 1 0,2 0 1,-1 0-1,1 0 0,1 0 1,-1 1-1,1 0 0,1-1 1,-1 1-1,2 0 0,-2 17 1,3-25-18,0 1 1,0-1-1,0 0 1,0 1 0,1-1-1,-1 0 1,1 1-1,-1-1 1,1 0 0,-1 0-1,1 1 1,0-1-1,-1 0 1,2 2 0,1 0-20,-1 0-2,0 0-1,0-1 0,0 1 1,0-1-1,0 0 1,1 0-1,-1 0 0,1 0 1,-1 0-1,1 0 1,0-1-1,0 0 0,0 1 1,0-1-1,0 0 1,0 0-1,0 0 0,5 0 1,3 0-116,0 0 0,0 0 0,20-2-1,-21 0 67,0-1-1,0 0 1,-1-1-1,1 0 1,0-1-1,-1 0 0,0 0 1,0-1-1,0 0 1,-1 0-1,1-1 1,-1 0-1,0-1 0,-1 1 1,0-2-1,0 1 1,0-1-1,5-9 1,-2 2 58,0 0-1,-2-1 1,1 0 0,-2-1 0,0 0 0,-1 0 0,-1 0 0,0-1 0,2-23 0,0-43 654,-3-1 1,-13-159 0,9 243-603,0 0 1,0 0-1,0 0 0,0 0 1,0 0-1,-1 0 0,1 0 1,0 0-1,0 1 0,-1-1 1,1 0-1,-1 0 0,1 0 0,0 0 1,-1 1-1,0-1 0,1 0 1,-1 0-1,1 1 0,-1-1 1,0 0-1,1 1 0,-1-1 1,0 1-1,0-1 0,0 1 1,0-1-1,-2 0 95,0 12-21,-12 38 59,-13 91 0,21-81-303,1 67 0,7-103-808,0 0-1,2 0 0,0-1 1,1 1-1,2-1 1,8 24-1,1-10-2042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1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33 932,'0'-3'980,"-5"-21"2001,4 21-1996,-2 2-428,2 1-526,1-1 0,0 1 0,-1 0-1,1 0 1,0 0 0,-1 0 0,1 0 0,0 0-1,-1 0 1,1-1 0,0 1 0,-1 0 0,1 0-1,-1 0 1,1 0 0,0 1 0,-1-1 0,1 0-1,0 0 1,-1 0 0,1 0 0,0 0 0,-1 0-1,1 0 1,0 1 0,-1-1 0,1 0 0,0 0-1,-1 0 1,1 1 0,0-1 0,0 0 0,-1 1-1,1-1 1,0 0 0,-1 1 0,-5 6 106,0 1 1,1-1-1,0 1 1,0 0 0,-5 13-1,-5 12 150,9-20-105,0 0-1,-4 16 1,-1 8 120,10-35-244,1-1-23,0 7-18,0-8-10,0-1 1,0 1-1,0 0 1,0 0 0,1 0-1,-1 0 1,0 0 0,0 0-1,0 0 1,0 0 0,0 0-1,0 0 1,0 0 0,0 0-1,0 0 1,0 0-1,1 0 1,-1 0 0,0 0-1,0-1 1,0 1 0,0 0-1,0 0 1,0 0 0,0 0-1,1 0 1,-1 0 0,0 1-1,0-1 1,0 0-1,0 0 1,0 0 0,0 0-1,0 0 1,0 0 0,1 0-1,-1 0 1,0 0 0,0 0-1,0 0 1,0 0-1,0 0 1,0 0 0,0 0-1,0 0 1,0 1 0,0-1-1,0 0 1,0 0 0,0 0-1,1 0 1,-1 0 0,0 0-1,0 0 1,0 0-1,0 1 1,0-1 0,0 0-1,0 0 1,0 0 0,0 0-1,0 0 1,0 0 0,0 1-1,5-8 52,-1 0-1,1 0 0,-1 0 0,0-1 1,-1 0-1,5-15 0,14-46 726,-22 68-779,-1 1 2,1 0 0,0 0 0,0-1 0,0 1 0,0 0 1,0 0-1,0-1 0,1 1 0,-1 0 0,0-1 1,0 1-1,0 0 0,0 0 0,0-1 0,0 1 0,0 0 1,0 0-1,1-1 0,-1 1 0,0 0 0,0 0 0,0-1 1,1 1-1,-1 0 0,0 0 0,0 0 0,0 0 1,1-1-1,-1 1 0,0 0 0,0 0 0,1 0 0,-1 0 1,0 0-1,1 0 0,-1 0 0,0 0 0,0 0 1,1 0-1,-1 0 0,0 0 0,1 0 0,-1 0 0,0 0 1,0 0-1,1 0 0,-1 0 0,0 0 0,0 0 1,1 0-1,-1 0 0,1 1 0,12 14 82,-1 1 0,20 34 0,11 14-4146,-38-58 1614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1728,'-4'0'222,"0"1"-1,0-1 1,0 1 0,-1 0-1,1 0 1,0 1 0,0-1-1,0 1 1,1 0 0,-1 0-1,0 0 1,1 0 0,-1 1-1,1-1 1,0 1 0,-1 0-1,1 0 1,1 0 0,-6 7-1,0 2 96,0 0 1,0 0-1,2 1 0,-10 22 0,11-22-102,1 1 1,1-1-1,0 1 0,-2 25 0,4-32-155,1 0 0,0 0 0,0-1 0,1 1 0,0 0 0,0 0 0,0 0 0,1-1 0,0 1 0,1-1 0,5 11 0,-6-13-110,0-1-1,1 0 1,-1 0-1,1 0 1,0-1 0,0 1-1,0-1 1,0 1 0,1-1-1,-1 0 1,1 0 0,-1 0-1,1-1 1,0 1-1,-1-1 1,1 0 0,0 0-1,0 0 1,4 0 0,-2-1-253,-1 0 0,1 0 1,0 0-1,-1 0 0,1-1 0,-1 0 1,1 0-1,-1-1 0,0 1 1,1-1-1,-1 0 0,0-1 0,5-2 1,9-8-1516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26 1144,'-1'-3'718,"-2"-9"-183,3 11-417,0 1 1,0 0-1,0-1 1,0 1-1,0-1 1,0 1-1,0-1 1,0 1-1,0-1 1,0 1 0,-1 0-1,1-1 1,0 1-1,0-1 1,0 1-1,-1 0 1,1-1-1,0 1 1,0 0-1,-1-1 1,1 1-1,0 0 1,-1-1 0,1 1-1,-1 0 1,0-1-1,-3 7-9,0 0 0,1 0 0,-1 1 1,1-1-1,1 1 0,-1-1 0,-2 11 0,-1 24 149,2 1 0,2 0 0,1 0 0,2 0 0,2 0 0,2-1 0,19 78 0,-22-111-174,0 1 0,1-1 0,0 0-1,0 0 1,1 0 0,0-1 0,0 1 0,1-1-1,6 9 1,-10-15-48,1 0-1,-1-1 1,0 1-1,1 0 1,-1 0-1,0-1 1,1 1-1,-1-1 1,1 1-1,-1-1 1,1 0-1,-1 1 1,1-1-1,0 0 1,-1 0-1,1 0 1,-1 0-1,1 0 1,-1-1-1,1 1 1,-1 0-1,1-1 1,-1 1-1,1-1 1,-1 0-1,0 1 1,1-1-1,0-1 1,7-2 69,-1-2 0,-1 1 1,10-8-1,-13 9-58,1 0-14,21-17 575,33-35-1,-58 55-591,0 0 0,0 0-1,-1 1 1,1-1-1,0 0 1,0 1-1,0-1 1,0 1-1,0-1 1,0 1 0,0-1-1,0 1 1,1 0-1,-1-1 1,0 1-1,0 0 1,0 0 0,0 0-1,0 0 1,0 0-1,1 0 1,-1 0-1,0 1 1,0-1-1,0 0 1,0 0 0,0 1-1,0-1 1,2 2-1,1 0 12,0 0 1,-1 0-1,1 1 0,0 0 0,-1 0 1,5 4-1,-5-5-6,0 0 0,1 1-1,-1-1 1,1 0 0,-1-1 0,1 1 0,5 1 0,-7-3-15,14-2 30,-13 1-37,-1 0-1,1 0 1,-1 0-1,1 0 0,-1 0 0,1 1 1,0-1-1,-1 1 0,1 0 0,4-1 1,4 5-1,20 6-6,-24-7-55,-1-1 0,1 0 0,0 0-1,1 0 1,-1-1 0,15 1 0,-18-3-299,0 0 0,0 0 0,0-1 0,0 1 0,0-1 0,0 0 0,-1 0 0,1 0 0,0 0 0,4-5 0,-4 3-2286,8-10 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 1692,'0'0'784,"-10"-9"540,-1 2 545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2 136 1572,'0'0'5409,"0"8"-5035,-2 38 457,3 1-1,11 77 0,-10-111-721,-1-8 52,0 0 0,0 0 0,0 0 0,0 0 0,1 0 0,0-1 0,0 1 0,4 6 1134,-1-14-1000,11-10 14,0-1 1,0 0 0,15-20-1,40-40 468,-70 73-727,1 0-36,0 1 1,-1-1-1,1 1 0,0 0 1,0-1-1,-1 1 0,1 0 1,0 0-1,0 0 0,0 0 1,-1 1-1,1-1 0,3 1 0,-5-1-18,3 1 23,0 0-6,61 26 26,-58-26-60,-1-1-1,0 1 0,1-1 0,-1 0 1,0 0-1,1-1 0,-1 1 0,0-1 1,0 0-1,1-1 0,-1 1 1,0-1-1,0 0 0,-1 0 0,1-1 1,0 1-1,-1-1 0,1 0 0,-1 0 1,0-1-1,4-4 0,2-1-13,0-2 1,-2 1-1,1-1 0,-1-1 0,-1 1 0,12-25 0,-14 21 15,0 0 0,-1-1-1,-1 0 1,2-27-1,-4 39 18,-1 1-1,0-1 0,0 1 1,0-1-1,0 1 0,0 0 0,-1-1 1,1 1-1,-1-1 0,0 1 1,0 0-1,0 0 0,-1-1 1,-2-4-1,3 7-7,0 1 4,-1-1 6,1 1 0,0 0 0,0 0 0,0 1 0,-1-1 0,1 0 0,0 0 0,0 1 0,0-1 0,0 0 0,-2 2 0,0-1-3,-3 2-13,2 3 16,-1-1-1,2 1 1,-1 0 0,0 0 0,1 0 0,1 1 0,-1-1 0,1 1 0,0-1 0,0 1 0,1 0-1,0 0 1,0 0 0,0 0 0,1 0 0,0 0 0,1 0 0,-1-1 0,1 1 0,1 0-1,-1 0 1,1 0 0,0-1 0,1 1 0,0-1 0,0 0 0,0 1 0,8 9 0,-3-7-103,1 0 0,0-1 0,0-1 0,1 1 0,0-1-1,0-1 1,1 0 0,-1 0 0,2-1 0,-1-1 0,19 6 0,-19-7-365,0-1 0,0 0 1,0 0-1,0-1 0,0-1 0,0 0 0,20-2 0,-10-4-2400,-1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1160,'24'21'660,"-17"-12"-48,0 0-24,0 1-100,7 10-40,0 0-80,-3 1-12,1 0-36,2 14-36,-2-7-27,-2-4-33,-6 0-28,-2-1-136,0 0-220,-4 0-273,-7-3-255,2 1-816,-3 1 252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56 884,'0'0'7513,"-8"-8"-5005,5-10-2281,3 16 835,-1-1-961,-7-19 874,8 20-718,-3 1-239,1 1-16,-1 0 1,1 1 0,0-1-1,-1 0 1,1 1 0,0 0-1,-1-1 1,1 1 0,0 0-1,0 0 1,-1 0 0,1 1 0,0-1-1,0 0 1,0 1 0,1-1-1,-1 1 1,0 0 0,0 0-1,1-1 1,-1 1 0,1 0-1,0 0 1,-2 4 0,0-1-3,0 0 1,0 0-1,1 1 1,0-1 0,0 0-1,1 1 1,-1-1-1,1 1 1,0-1-1,0 10 1,2-3-12,1-1 0,0 1 0,1-1 0,0 1 1,0-1-1,1 0 0,1 0 0,0-1 0,7 12 0,10 12-118,33 39 0,-39-52 109,-10-13 13,0 0 1,-1 0-1,7 14 1,-12-21 8,1 1 1,-1 0 0,1-1 0,-1 1 0,1 0 0,-1-1-1,0 1 1,0 0 0,0 0 0,0 0 0,0-1-1,0 1 1,0 0 0,-1 0 0,1-1 0,-1 1 0,1 0-1,-1-1 1,0 1 0,0-1 0,1 1 0,-1-1 0,0 1-1,0-1 1,-1 1 0,1-1 0,0 0 0,0 1 0,-1-1-1,1 0 1,0 0 0,-4 1 0,3 0-65,-1 0-1,0 0 1,0 0-1,0-1 1,0 1 0,-1-1-1,1 0 1,0 0-1,-1 0 1,1 0 0,0-1-1,-1 1 1,1-1 0,-1 0-1,-3 0 1,5 0-528,-1-2-260,-1 1 390,-2-1-157,-2-4-2831,-4-3 609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1124,'0'0'3782,"1"5"-3189,6 27 503,6 56 0,-5-29-564,39 179-472,-43-219-1820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1256,'1'-3'426,"1"-6"-236,0 0 0,1 1 0,1-1 0,0 1 0,0 0 0,0 0 0,1 0 0,0 1 0,7-8 0,62-63 1181,-48 52-535,17-14 1445,-42 38-2056,2 1 54,-3 1-270,0 0 1,0 0-1,0 0 0,1-1 1,-1 1-1,0 0 0,0 0 1,0 0-1,0 0 0,0 0 1,1 0-1,-1-1 0,0 1 1,0 0-1,0 0 0,1 0 0,-1 0 1,0 0-1,0 0 0,0 0 1,0 0-1,1 0 0,-1 0 1,0 0-1,0 0 0,0 0 1,1 0-1,-1 0 0,0 0 1,0 0-1,0 0 0,1 0 1,-1 0-1,0 0 0,0 1 1,0-1-1,0 0 0,1 0 1,-1 0-1,0 0 0,0 0 1,0 0-1,0 1 0,0-1 1,1 0-1,-1 0 0,29 55 614,-20-36-493,0 0 0,17 23 0,-23-37-104,0-1 0,1 0 0,-1 0 0,1-1 0,0 1 0,0-1 0,0 1 0,0-1 0,1-1 0,-1 1 0,1 0 0,0-1 0,-1 0 0,8 2 0,-9-4 21,-1 1-1,1-1 1,-1 1-1,1-1 1,-1 0-1,1 0 1,0 0 0,-1-1-1,1 1 1,-1 0-1,1-1 1,-1 0-1,1 0 1,-1 0 0,0 0-1,1 0 1,-1 0-1,0 0 1,0-1-1,0 1 1,0-1 0,0 1-1,0-1 1,0 0-1,0 0 1,-1 0-1,1 0 1,-1 0 0,1 0-1,1-5 1,-1 2 2,0 0 1,0 1-1,-1-1 0,1 0 1,-1-1-1,0 1 1,-1 0-1,1 0 0,-1 0 1,0 0-1,0-1 1,-1 1-1,1 0 0,-3-8 1,1 6-433,0 1 0,-1 0 1,0-1-1,0 1 0,0 1 0,0-1 0,-1 0 1,0 1-1,-5-6 0,0 4-2346,2-1 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0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9061 16 960,'0'0'2864,"-3"-10"-899,0 4 500,-1 7 327,-1 10-2635,0-1-1,1 1 0,0 0 1,0 1-1,-2 17 0,-8 69 238,7-36-230,-2 6 25,1 82 0,12 69 52,-3-180-198,2 36 3,1 179 127,-19-63-79,5-90-59,9-96-36,-5 33 39,6-34-38,-9 16-7,-2 2 7,4-10 0,1-2 4,-1 0 1,1-1-1,-1 0 0,-1 0 1,1-1-1,-2 0 0,-9 8 1,16-14-7,-8 5-10,0 0 1,0-1-1,0 0 1,0-1 0,-1 0-1,0-1 1,-21 6 0,-19 7-52,-17 8-2,-21 10-76,73-29 97,-1-1 0,1 0 1,-1-1-1,-24 2 0,7-1-32,-106 12-99,-192 6 78,153-21 89,103-3-8,-391-21 10,-108 4-17,367 23 84,99-2 8,-167-6 45,149-4-68,-82-10 120,85 3-75,-27-5-20,-171-22 183,228 31-132,-451-40 856,237 37-467,-1 24 45,265-9-459,-41-1 147,-104-14-1,-36-1-137,-47 21-119,164-3-5,-544 14 20,271-2-43,37-8 10,276-5 34,-524 3 361,521-11-348,2-2 0,-84-21 0,111 19 22,-24-3-63,57 10 15,0 0 1,0 0-1,0 1 0,-1 1 1,-16 0-1,15 1 2,-1 0 0,1 1 1,0 0-1,0 0 0,0 1 0,0 1 1,1 0-1,-1 1 0,1-1 0,-11 9 1,-7 5 1,1 1 1,-31 28 0,36-24 3,0 1 1,1 1 0,2 0 0,-17 29 0,13-11-9,21-40 8,0 0 0,1-1 0,-1 1-1,1 0 1,0 0 0,0 0 0,0-1 0,1 1 0,-2 4-1,1 0 1,0-2 3,-1 8-9,-2 10 25,4-15-19,2 13-4,0 14 2,-3-24 10,2 0-1,-1-1 1,2 1 0,-1 0 0,1-1 0,1 0 0,0 1-1,1-1 1,5 12 0,-5-13-9,0 1 1,-1 0-1,4 16 0,0 0 6,-1-2-2,-1 0 1,2 42 0,2 4 4,-3-10 23,-6-58-55,0 2 26,-1 29 16,1-30 7,0 13-19,1-6-6,-1-7 10,0 0 12,-1 23-8,1-24 23,0-2-30,0 8-15,0-8 12,0 0-1,0 0 1,0 0-1,0 0 1,0 0-1,0 0 1,0 0 0,0 0-1,-1 0 1,1 0-1,0 0 1,0 0-1,0 0 1,0 0-1,0-1 1,0 1 0,0 0-1,0 0 1,0 0-1,-1 0 1,1 0-1,0 0 1,0 0 0,0 0-1,0 0 1,0 0-1,0 0 1,0 0-1,0 0 1,-1 0 0,1 0-1,0 1 1,0-1-1,0 0 1,0 0-1,0 0 1,0 0 0,0 0-1,0 0 1,0 0-1,0 0 1,-1 0-1,1 0 1,0 0 0,0 0-1,0 0 1,0 0-1,0 1 1,0-1-1,0 0 1,0 0 0,0 0-1,0 0 1,0 0-1,0 0 1,0 0-1,0 0 1,0 1 0,-9-13-11,1 0 1,1 0 0,0-1 0,0 0 0,-4-15 0,-29-88 45,36 100-60,-2-29-1,6 42 8,0 0 17,-2-9-1,1 9-6,0-12-15,1 12 9,-1-6-2,1 6 3,5-12-108,-2 11 105,-3 4 15,0-1 0,0 1 1,0 0-1,0-1 0,0 1 0,0 0 0,0 0 1,0-1-1,0 1 0,0 0 0,0-1 0,0 1 1,1 0-1,-1 0 0,0-1 0,0 1 0,0 0 0,0 0 1,1 0-1,-1-1 0,0 1 0,0 0 0,0 0 1,1 0-1,-1-1 0,0 1 0,0 0 0,1 0 1,-1 0-1,2-1-1,-1 1 1,1 0 0,-1 0-1,1 0 1,-1 0 0,1 0-1,-1 0 1,0 0 0,1 0-1,-1 0 1,1 1 0,-1-1-1,0 1 1,1-1-1,-1 1 1,0-1 0,1 1-1,-1 0 1,0 0 0,0-1-1,0 1 1,0 0 0,1 0-1,-1 0 1,-1 0 0,3 3-1,-2-3 7,0 1 1,29 45-8,-13-24 17,40 54 48,-32-42-47,-24-34-12,14 35 50,-13-26-47,-1-8-13,-1 1 2,9 29 22,-8-30-20,5 15-9,-3-5 151,-3-12-132,0 0 0,0 0 0,0 0 0,0 0 1,0-1-1,0 1 0,0 0 0,1 0 0,-1 0 0,0 0 0,0 0 0,0 0 0,0 0 0,0 0 0,0 0 0,0 0 1,0 0-1,0 0 0,0 0 0,0 0 0,0 0 0,0 0 0,1 0 0,-1 0 0,0 0 0,0 0 0,0 0 0,0 0 1,0 0-1,0 0 0,0 0 0,0 1 0,0-1 0,0 0 0,0 0 0,0 0 0,0 0 0,0 0 0,0 0 1,1 0-1,-1 0 0,0 0 0,0 0 0,0 0 0,0 0 0,0 0 0,0 0 0,0 0 0,0 0 0,0 1 0,0-1 1,0 0-1,0 0 0,0 0 0,0 0 0,0 0 0,0 0 0,0 0 0,0 0 0,0 0 0,0 0 0,0 0 0,0 0 1,0 1-1,0-1 0,0 0 0,0 0 0,7-19-9,15-33-23,51-89 0,125-157-2370,-55 100-4663,-93 135 3342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1332,'3'-2'253,"1"0"-1,0 0 1,0 1-1,0-1 1,0 1-1,0 0 1,0 0 0,1 0-1,-1 1 1,0 0-1,0-1 1,1 1-1,-1 1 1,0-1-1,0 1 1,1-1 0,5 3-1,8 2 154,0 0 0,28 14 1,-19-6-151,-1 0 1,-1 2-1,-1 1 0,0 1 1,-1 1-1,-1 1 1,40 43-1,-61-60-238,1 0 1,-1-1-1,1 1 0,-1 0 0,0 0 1,0 0-1,0 0 0,0 0 0,0 0 0,0 0 1,0 1-1,-1-1 0,1 0 0,-1 0 1,0 1-1,1-1 0,-1 0 0,0 0 1,0 1-1,-1-1 0,1 0 0,0 1 0,-1-1 1,1 0-1,-1 0 0,-1 3 0,0-2-6,0 0 0,0-1-1,0 1 1,0-1-1,0 0 1,0 0 0,-1 0-1,1 0 1,-1 0-1,0 0 1,1-1 0,-1 1-1,0-1 1,0 0-1,0 0 1,0 0 0,0 0-1,-4 1 1,2-2-6,1 1 0,0-1 0,-1 0 0,1 0 1,0 0-1,-1 0 0,1-1 0,0 0 0,0 1 0,-1-2 0,1 1 0,0 0 1,0-1-1,0 0 0,0 0 0,0 0 0,1 0 0,-1-1 0,1 0 0,-1 1 1,1-1-1,0 0 0,0-1 0,0 1 0,1 0 0,-5-8 0,4 5-6,0 0 0,0 0 0,1-1 0,0 1 0,0-1-1,0 1 1,1-1 0,0 0 0,0 1 0,1-1 0,0-9 0,1 6 4,0 0 0,1 0 0,0 0 0,1 0 0,0 0 0,8-16 0,0 5-113,1 2 0,0 0 0,1 0 0,1 1 0,1 1 0,18-16 0,-19 21-265,2 0 0,-1 2 0,2 0 0,-1 1 0,1 0 0,1 2 0,22-8 1,-38 14 341,-1 1 34,-1 0 1,0-1-1,1 1 0,-1 0 0,0 0 0,1-1 1,-1 1-1,0 0 0,1 0 0,-1 0 0,0 0 0,1-1 1,-1 1-1,0 0 0,1 0 0,-1 0 0,1 0 1,-1 0-1,0 0 0,1 0 0,-1 0 0,0 0 0,1 0 1,-1 0-1,1 0 0,-1 0 0,0 1 0,1-1 1,-1 0-1,0 0 0,1 0 0,0 1 0,-4 9 49,0-1 0,0 1-1,-1-1 1,-5 10 0,5-9-14,-1 1 0,2 0 0,-6 22 0,9-30-19,0 0-12,0-2-8,0 0 7,0 0-1,0 0 1,0 0 0,0 0 0,1 1-1,-1-1 1,0 0 0,0 0-1,1 0 1,-1 0 0,1 0 0,-1 0-1,1 0 1,-1 0 0,1 0-1,0 0 1,-1 0 0,1 0 0,0-1-1,0 1 1,0 0 0,0 0-1,0-1 1,-1 1 0,1-1 0,0 1-1,0-1 1,1 1 0,-1-1-1,0 1 1,0-1 0,0 0 0,0 0-1,2 1 1,-1-1-5,1 0 5,-1 0-1,0 0 0,0 0 0,1 0 1,-1 0-1,0-1 0,0 1 0,1-1 1,-1 0-1,0 1 0,0-1 0,0 0 1,0 0-1,0 0 0,0-1 0,0 1 1,0 0-1,0-1 0,-1 1 0,1-1 0,-1 0 1,1 1-1,-1-1 0,1 0 0,1-3 1,7-12 328,-1-1 1,14-35-1,-23 52-211,3-4 7,-3 5-117,0-1 1,0 1-1,0 0 0,0-1 0,0 1 0,0 0 1,0 0-1,0-1 0,0 1 0,0 0 0,0-1 0,0 1 1,0 0-1,1 0 0,-1-1 0,0 1 0,0 0 0,0 0 1,0-1-1,1 1 0,-1 0 0,0 0 0,0 0 1,1-1-1,-1 1 0,0 0 0,0 0 0,0 0 0,1 0 1,-1 0-1,0 0 0,1-1 0,1 1 5,0 0-1,-1 0 1,1 0-1,0 0 0,0 0 1,0 0-1,0 0 1,0 0-1,0 1 1,-1-1-1,1 1 1,0 0-1,2 1 1,-1-1-51,0 0 1,0 0-1,0 0 0,0 0 1,0-1-1,0 1 1,0-1-1,0 0 1,0 0-1,0 0 1,5 0-1,0-2-48,1 1-1,-1-2 1,0 1-1,0-1 1,0 0-1,13-7 1,-16 7 65,-1 0 1,1 0-1,-1-1 1,1 1-1,-1-1 1,0 0-1,-1 0 0,1 0 1,-1 0-1,1-1 1,3-6-1,-7 9 72,0 0-7,0 5-21,0 14-16,0-9-10,0 0 0,1 0 1,3 14-1,44 124-29,19 69 79,-62-195-44,12 67 5,-15-75-7,-1 0-1,-1 1 0,0-1 1,0 0-1,-3 13 1,3-25-10,0 1 0,0-1 0,0 1 0,-1-1 1,1 1-1,0-1 0,-1 1 0,1-1 0,0 1 0,-1-1 0,1 1 1,0-1-1,-1 0 0,1 1 0,-1-1 0,1 0 0,-1 1 1,1-1-1,-1 0 0,1 0 0,-1 1 0,1-1 0,-1 0 0,1 0 1,-1 0-1,1 0 0,-1 0 0,0 0 0,1 0 0,-1 0 1,1 0-1,-1 0 0,1 0 0,-1 0 0,1 0 0,-1 0 0,1 0 1,-1-1-1,0 1 0,1 0 0,-1 0 0,1-1 0,-1 1 1,-16-9-57,16 9 59,0-1-1,0 1 0,0 0 0,0-1 0,0 0 1,0 1-1,0-1 0,1 1 0,-1-1 1,0 0-1,0 0 0,0 1 0,1-1 0,-1 0 1,1 0-1,-1 0 0,0 0 0,1 0 1,-1-2-1,-1-1-6,-3-3-1,1 0-1,0-1 1,1 1 0,0-1 0,0 1 0,0-1-1,1 0 1,0 0 0,1 0 0,0 0 0,0 0-1,0-1 1,1 1 0,1 0 0,-1 0 0,1 0-1,1-1 1,-1 1 0,1 0 0,6-13 0,7-12-9,2 0 0,2 2-1,35-48 1,6-10 10,-43 61 217,23-48-1,-36 67 6,-1 0 0,0 0 0,0 0 0,-1-1 0,0 1-1,-1-1 1,0 1 0,0-1 0,-1 0 0,-1-9 0,1 17-153,0 1 1,-1 0 0,1-1-1,0 1 1,-1-1 0,1 1 0,-1 0-1,1 0 1,-1-1 0,0 1 0,1 0-1,-1 0 1,0 0 0,0 0-1,0 0 1,0 0 0,0 0 0,0 0-1,0 0 1,0 0 0,0 0-1,0 1 1,-1-1 0,1 0 0,0 1-1,-1-1 1,-1 0 0,1 1 357,-1 2-305,1 0-109,0-1 0,0 0-1,1 0 1,-1 1 0,0-1-1,1 1 1,-1 0 0,1-1 0,0 1-1,0 0 1,0 0 0,0 0-1,0 0 1,0 0 0,0 0-1,0 0 1,1 0 0,-1 0 0,1 0-1,0 0 1,-1 1 0,1-1-1,0 0 1,0 0 0,0 0 0,1 0-1,-1 1 1,1-1 0,-1 0-1,1 0 1,1 3 0,0-1-216,0 0 0,0 0 0,1 0 0,-1 0 0,1-1 1,5 7-1,10 3-4637,-2-3 2129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11 168 960,'0'0'3261,"5"-5"-2813,2 0-176,-1-1 1,-1 0-1,1-1 1,-1 1-1,0-1 0,0 0 1,-1-1-1,0 1 1,-1-1-1,4-8 0,-6 11-94,0 1 1,0-1-1,0 1 0,-1-1 0,1 0 0,-1 0 0,0 1 0,-1-1 0,1 0 1,-1 1-1,0-1 0,-2-5 0,3 9-149,-1 0 0,1 0-1,0 1 1,-1-1 0,1 0 0,-1 0 0,1 1 0,-1-1-1,0 1 1,1-1 0,-1 0 0,0 1 0,1-1 0,-1 1 0,0-1-1,0 1 1,1 0 0,-1-1 0,0 1 0,0 0 0,0-1-1,1 1 1,-1 0 0,0 0 0,0 0 0,0 0 0,0 0-1,0 0 1,1 0 0,-1 0 0,0 0 0,0 0 0,0 0-1,0 1 1,0-1 0,1 0 0,-1 1 0,-1 0 0,-1 0-24,1 1 16,-1 0-1,0-1 0,1 1 1,-1 0-1,1 1 1,-1-1-1,1 0 0,0 1 1,0-1-1,0 1 1,0-1-1,1 1 0,-1 0 1,1 0-1,0 0 0,-1 0 1,1 0-1,1 0 1,-2 6-1,1-5-3,1 1 1,0-1-1,0 1 1,0 0-1,1-1 1,-1 1-1,1-1 0,0 1 1,0-1-1,1 1 1,0-1-1,-1 0 1,1 1-1,4 4 0,-2-5-31,1 0-1,0 0 1,0 0-1,0-1 1,0 1-1,1-1 0,-1-1 1,1 1-1,0-1 1,-1 0-1,1 0 1,0-1-1,0 1 0,1-1 1,-1-1-1,10 1 1,1-1-242,0-1 1,0-1-1,-1 0 1,1-2 0,16-4-1,-19 4-395,0-1-1,-1 0 0,0-1 1,0-1-1,-1 0 0,1-1 1,16-13-1,-12 5-1407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4680,'10'-13'235,"-1"1"-1,-1-2 0,0 1 0,-1-1 0,0 0 1,8-26-1,-6 19 1510,-7 17-1676,-1 2 1323,0 9-1257,31 167 659,-27-136-597,-5-36-158,4 12 102,-4-12 340,4-70-255,2-161 480,-4 186-213,8-47 1,-8 54-14,-1 34-125,4 7-308,2 1-23,-1 1-1,0 0 1,0 1 0,-1-1 0,1 1-1,-2 0 1,1 0 0,5 15 0,18 53 14,30 84-3593,-56-154 3097,0 0-284,0 3-2566,2 12 496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8 567 1092,'-1'-3'565,"-6"-10"858,19-14-853,-9 18-455,1 0 0,1 0 0,-1 0 0,8-10-1,15-12 124,53-51-1,-52 55-259,72-65-189,37-38-279,-125 117 728,-2 1 0,1-2 1,-2 1-1,11-21 0,-19 33 136,-1 0-356,0 1 0,1 0-1,-1-1 1,0 1 0,0 0-1,0-1 1,0 1 0,1 0-1,-1-1 1,0 1 0,0 0-1,0-1 1,0 1 0,0 0-1,0-1 1,0 1 0,0 0-1,0-1 1,0 1 0,0 0-1,0-1 1,0 1 0,-1-1-1,1 1 1,0 0 0,0-1-1,0 1 51,-1-1 0,1 1 0,0 0-1,0-1 1,0 1 0,0 0-1,0-1 1,0 1 0,0 0 0,0-1-1,0 1 1,0 0 0,0-1-1,0 1 1,0-1 0,0 1 0,0 0-1,0-1 1,0 1 0,0 0-1,0-1 1,1 1 0,-1 0 0,0-1-1,0 1 1,1-1 0,-9 5 286,-1-1-249,4-1-53,1 0 0,-1 0 1,0 0-1,1 0 1,0 1-1,-1 0 0,1 0 1,0 0-1,-4 4 0,-7 11 144,1 0 0,0 0-1,1 1 1,1 1 0,1 0-1,-11 29 1,17-36-104,0 1 1,1-1-1,1 1 1,0 0-1,-1 16 0,3-24-63,1-1-1,0 1 1,0-1-1,1 1 1,-1 0-1,1-1 1,0 1-1,1-1 1,-1 0-1,1 1 1,0-1-1,1 0 1,-1 0-1,1 0 1,3 5-1,1-6-101,0 0-43,1-1 0,0-1 0,0 1-1,0-1 1,0-1 0,1 0 0,-1 0-1,0 0 1,1-1 0,8-1 0,-3 0-418,1-2 0,-1 1 0,1-2 1,-1 0-1,0-1 0,0 0 0,-1-1 1,20-11-1,3-5-1664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57 1136,'-2'-18'858,"2"14"-67,-12-9 1306,-6 14-918,14-1-661,-2 4-54,-4 4-288,0 1 0,0 0 0,0 0 0,1 1 1,1 0-1,0 0 0,0 1 0,1 0 0,0 1 0,1-1 1,0 1-1,1 0 0,0 1 0,1-1 0,-3 19 1,6-25-110,1 1 0,0 0 0,1-1 1,0 1-1,0-1 0,0 1 0,4 9 1,-4-13-69,0 0 1,1 0 0,-1-1 0,1 1-1,-1-1 1,1 1 0,0-1 0,0 0-1,1 1 1,-1-1 0,0 0-1,1 0 1,-1-1 0,1 1 0,-1 0-1,1-1 1,0 0 0,0 0 0,0 0-1,-1 0 1,1 0 0,4 0 0,3 1-170,0 0 0,1-1 0,-1 0 0,20-2 0,-12-1-493,0-1 0,0-1 0,0-1 1,-1 0-1,0-1 0,22-11 0,-9 2-1453</inkml:trace>
  <inkml:trace contextRef="#ctx0" brushRef="#br0" timeOffset="1">510 1 924,'0'0'2864,"-7"4"-2282,-2 2-352,0 0 0,1 0 0,0 1 0,0 0 1,1 0-1,0 1 0,-10 13 0,11-10 12,0 0-1,0 1 0,2 0 1,-1 0-1,1 0 0,1 1 1,-4 23-1,7-34-216,1 0 0,-1 0 1,0 0-1,1 0 0,-1 0 0,1 0 0,-1-1 0,1 1 0,0 0 1,0 0-1,0 0 0,0-1 0,0 1 0,0-1 0,1 1 0,-1-1 1,0 1-1,1-1 0,-1 0 0,1 1 0,0-1 0,-1 0 0,1 0 1,3 1-1,0 0 19,0-1 0,0 1 0,0-1 0,-1 0 0,2-1-1,-1 0 1,0 1 0,0-1 0,0-1 0,0 1 0,5-2 0,3 1 224,-10 0-199,0 1 0,-1-1-1,1 1 1,-1-1 0,0 0-1,1 0 1,-1 0 0,0 0-1,1 0 1,-1 0 0,0-1-1,0 1 1,2-3 0,-3 3 4,1-1-4,0 1 0,-1-1-1,1 0 1,-1 1 0,1-1 0,-1 0-1,0 0 1,1 0 0,-1 0 0,0 0-1,-1-1 1,1 1 0,0 0 0,-1 0-1,1-1 1,-1 1 0,1 0 0,-1-1-1,0 1 1,0 0 0,0-1 0,-1 1 0,1 0-1,-1-3 1,0-1 6,-1 0 1,0 1-1,0-1 1,0 1-1,-1 0 0,0-1 1,-6-8-1,1 6-294,0-1 0,-1 1 0,0 0 0,0 0 0,-1 1 0,0 1-1,-15-8 1,23 13-642,-7-4-3429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1 415 876,'0'0'2372,"2"3"-1782,7 9-80,-6-8-56,-3 0-41,1 11 215,0 1-1,6 23 0,-6-37-573,0 0 0,0 0 0,1 1 0,-1-1-1,0 0 1,1 0 0,-1 0 0,1-1 0,3 4-1,-1-2 21,-3-2-48,1 1 1,-1-1 0,1 0 0,0 0-1,0 0 1,-1-1 0,1 1 0,0 0-1,0-1 1,0 1 0,0-1 0,0 0-1,0 1 1,0-1 0,3 0 0,-4 0-17,2 0 75,2-1-9,4-3 40,-1 0 1,0 0-1,-1 0 0,1-1 0,-1 0 0,0 0 1,0-1-1,0 0 0,-1 0 0,0-1 1,6-7-1,7-8 702,-18 20-661,0 0-18,0 0-60,0 1-38,-1 0 1,1 0-1,0 0 0,-1 0 0,1 0 0,0-1 0,0 1 0,-1 0 0,1 1 0,0-1 0,0 0 0,0 0 0,0 0 0,0 0 0,1 1 0,-1-1 0,0 1 0,1-1 0,13 1-35,-12 0 12,1-1-13,8 0 0,-10 0-2,0 1 1,-1-1 0,1 1-1,-1-1 1,0 0-1,1 0 1,-1 0-1,0 0 1,1 0 0,-1 0-1,0 0 1,0 0-1,0 0 1,0 0 0,2-3-1,1-1 7,-2 3-10,0 1 1,0-1-1,0 0 0,-1 0 0,1 0 1,0-1-1,-1 1 0,2-4 0,12-19 23,-13 20-15,2-5-11,-3 7 3,-1 3-3,0-1 0,0 1 0,0-1 0,1 1 0,-1-1 0,0 1 0,0-1 0,0 1 0,0-1 0,1 1 0,-1 0 0,0-1 0,1 1 0,-1-1 0,0 1 0,1 0 0,-1-1 0,0 1 0,1-1 0,-1 1 0,0 0 0,1 0 0,-1-1 0,1 1 0,-1 0 0,1 0 0,-1 0-1,1-1 1,-1 1 0,1 0 0,0 0 0,1 0 2,-1 0-1,0 0 0,1 0 1,-1 0-1,1 0 0,-1 0 1,1 0-1,-1 0 0,0 1 1,1-1-1,-1 1 0,0-1 1,2 2-1,31 15-4,-25-12 8,11 4 12,1 0 0,40 10-1,-49-15-12,0-2-1,1 1 1,-1-2-1,1 0 1,0 0 0,-1-1-1,1-1 1,0 0-1,13-3 1,-19 2-20,0 0 0,0-1 1,0 1-1,0-1 0,-1 0 0,1-1 1,-1 0-1,0 0 0,0 0 1,0-1-1,0 0 0,-1 0 1,0 0-1,0-1 0,0 0 0,-1 0 1,5-7-1,-3 1-6,1-2-1,-2 1 1,0 0-1,0-1 1,2-16-1,8-72 162,-13 77 153,-2 0 1,-3-27 0,2 49-252,1 0 57,-1 0 14,-1-3-117,2 6 14,0 0 0,0-1 1,0 1-1,0 0 0,0 0 0,-1 0 0,1 0 0,0 0 1,0 0-1,0 0 0,0 0 0,0 0 0,0 0 0,0 0 1,-1 0-1,1 0 0,0 0 0,0 0 0,0 0 1,0 1-1,0-1 0,0 0 0,0 0 0,-1 0 0,1 0 1,0 0-1,0 0 0,0 0 0,0 0 0,0 0 0,0 0 1,0 0-1,0 0 0,0 1 0,0-1 0,0 0 0,0 0 1,-1 0-1,1 0 0,0 0 0,0 0 0,0 0 0,0 1 1,0-1-1,0 0 0,0 0 0,0 0 0,0 0 0,0 0 1,0 0-1,0 0 0,0 1 0,0-1 0,1 0 1,-7 17 28,1-1 0,1 1 1,0 1-1,1-1 0,1 0 1,1 26-1,2-15-551,2-1 0,1 0 0,12 45 0,-14-58-400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16 224 984,'-9'-17'504,"4"5"316,4-14 72,12-3-460,4 12-240,1 2-36,2 2-28,1 1-28,3-1-144,-2 0-52,13-5-108,-8 2-256,0 2-540,-7 5 168</inkml:trace>
  <inkml:trace contextRef="#ctx0" brushRef="#br0" timeOffset="1">585 410 1160,'-8'30'556,"-5"-3"-112,-5 5-140,-5 1-204,-5 0-200,-6-8-156,-1 3-296,0 2 104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2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30 323 892,'-1'-24'5871,"1"22"-5073,-1-9 2839,-1 17-3171,-9 67 1034,-2 120 0,12-176-1302,0-9-30,1-1-1,0 1 1,1-1-1,1 9 0,-2-14 335,2-9-388,16-94 183,-15 68-231,7-102 296,7-62 339,-4 81 22,-13 114-710,0 0 0,0 0 0,1 1-1,-1-1 1,1 0 0,-1 0-1,1 0 1,0 1 0,0-1 0,-1 0-1,3-2 1,-1 2 18,-1 1 18,0-1-13,0 2-31,-1-1-1,1 1 1,-1-1 0,1 1-1,0 0 1,-1-1 0,1 1-1,-1 0 1,1 0 0,0-1-1,-1 1 1,1 0 0,0 0-1,0 0 1,-1 0 0,1 0 0,0 0-1,-1 0 1,1 0 0,0 0-1,-1 0 1,1 0 0,0 1-1,-1-1 1,1 0 0,0 0-1,0 1 1,1 1 3,1-1 0,-1 1-1,0-1 1,0 1 0,0 0 0,0 0 0,2 3 0,4 5 19,-2 0 1,10 17 0,4 14-115,-2 1 1,19 63-1,-28-74-1221,-2 1 0,3 37-1,-10-67 803,0 10-265,-2-1-4868,-2 1 2010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3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64 440 1504,'-7'0'795,"0"0"0,0-1 0,0 0 0,0 0 1,-13-4-1,19 5-327,1 0-418,0 0-1,-1 0 0,1 0 1,0 0-1,-1 0 1,1 0-1,0 0 0,0 0 1,-1 0-1,1 0 0,0 0 1,-1-1-1,1 1 1,0 0-1,0 0 0,0 0 1,-1 0-1,1-1 1,0 1-1,0 0 0,-1 0 1,1 0-1,0-1 1,0 1-1,0 0 0,0 0 1,-1-1-1,1 1 1,0 0-1,0 0 0,0-1 1,0 1-1,0 0 1,0-1-1,0 1 0,0 0 1,0 0-1,0-1 0,0 1 1,0 0-1,0-1 1,0 1-1,0 0 0,0 0 1,0-1-1,0 1 1,0 0-1,0 0 0,1-1 1,-1 1-1,4-8 66,1 1 1,-1 0-1,1 0 0,1 1 0,6-8 1,39-34 338,-30 29-337,46-42-43,142-138-2203,-166 156 2048,-43 43 92,0 0 0,1-1 0,-1 1-1,0 0 1,1 0 0,-1 0 0,0 0 0,0-1 0,1 1 0,-1 0 0,0 0 0,1 0 0,-1 0 0,0 0 0,1 0 0,-1 0 0,0 0 0,1 0-1,-1 0 1,0 0 0,1 0 0,-1 0 0,0 0 0,1 0 0,-1 0 0,0 0 0,0 0 0,1 0 0,-1 0 0,0 1 0,1-1 0,-1 0 0,0 0-1,0 0 1,1 1 0,-1-1 0,0 0 0,0 0 0,1 0 0,-1 1 0,0 0 0,7 10 294,-7-10-346,4 8 128,-1 1 0,-1-1-1,0 1 1,0-1 0,1 16-1,0-1 11,11 107 310,-2-15-117,36 157 423,-45-259-125,-3-18 131,-3-20-356,-43-215 713,43 218-925,0 0 0,2 0-1,0 0 1,2-1 0,4-26 0,-3 35-90,0 0 0,1 1 1,1-1-1,1 1 1,-1-1-1,2 1 0,0 1 1,0-1-1,14-18 0,-18 27-46,0 1-1,0 0 0,0-1 0,0 1 1,0 0-1,0 0 0,1 0 0,-1 0 1,1 0-1,-1 1 0,1-1 1,0 1-1,0 0 0,0 0 0,0 0 1,-1 0-1,5-1 0,-6 3-11,-1-1-1,1 0 1,0 0-1,0 1 0,-1-1 1,1 1-1,0-1 1,0 1-1,-1-1 1,1 1-1,0-1 1,-1 1-1,1 0 1,-1-1-1,1 1 1,-1 0-1,1-1 1,-1 1-1,0 0 1,1 0-1,-1 0 1,0-1-1,1 1 0,-1 0 1,0 0-1,0 0 1,0 0-1,0-1 1,0 1-1,0 0 1,0 0-1,0 0 1,0 0-1,0 0 1,-4 34 19,-5-4-95,-2 0 0,-18 38 0,-36 60-586,55-111 505,-3 7-362,13-24 398,3-5-426,76-97 236,-45 56 284,-32 42 16,5-4 3,-6 7 5,0-1 1,-1 0-1,1 1 1,0-1-1,0 0 1,-1 1-1,1-1 1,0 1-1,0-1 1,0 1-1,0 0 1,0-1-1,0 1 1,0 0-1,0-1 1,0 1-1,0 0 1,0 0-1,-1 0 1,1 0-1,0 0 1,0 0-1,0 0 1,0 1-1,0-1 1,0 0-1,0 0 1,0 1-1,0-1 1,0 0-1,0 1 1,0-1-1,-1 1 1,1-1-1,1 2 1,0-1 0,4 3 9,0-1 0,0 1 0,-1 0 1,0 0-1,0 1 0,0-1 1,0 1-1,4 6 0,29 43 44,-37-53-54,28 48 54,42 101 0,-21-2 65,-45-132-101,-15-38 159,-23-56-167,-16-109 338,45 159-252,0 0 1,2-1-1,0 1 1,5-50-1,-1 68-52,0 1-1,0 0 0,1-1 1,6-15-1,-7 21-32,-1 1 1,1-1-1,0 1 0,0 0 1,0-1-1,0 1 0,1 0 1,-1 0-1,1 1 0,0-1 1,0 0-1,0 1 0,0 0 1,6-3-1,-8 4-7,0 0 1,0 1-1,1-1 0,-1 1 1,0 0-1,1-1 0,-1 1 1,0 0-1,1 0 0,-1 0 1,0 0-1,1 0 0,-1 0 0,1 0 1,-1 1-1,0-1 0,1 0 1,-1 1-1,0-1 0,1 1 1,-1-1-1,0 1 0,0 0 1,0-1-1,0 1 0,1 0 1,-1 0-1,0 0 0,0 0 1,0 0-1,-1 0 0,1 0 0,0 0 1,0 0-1,-1 0 0,2 2 1,0 2 4,-1-1 0,1 0-1,-1 1 1,0-1 0,0 1 0,0 0 0,0-1 0,-1 1 0,0 6 0,-2 8-19,-1 0 0,0-1 0,-1 1 0,-13 35-1,-39 66-2304,50-109 1737,1-4-1017,2 0-2228,-2 3 692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3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11 2092,'0'0'2032,"-2"-2"-1180,2 2-667,-1-1-23,0 0 0,1 1 0,-1-1 0,0 0 0,0 0 0,0 1 0,1-1 0,-1 0 0,0 1 0,0-1 0,-2 0 0,1 1-77,0 1 0,0-1 0,0 0 0,0 1 0,1-1-1,-1 1 1,0 0 0,0 0 0,0 0 0,1 0 0,-3 1 0,-2 2 92,-3 1-29,0 0-1,0 0 0,0 1 1,1 1-1,0 0 0,0 0 0,1 0 1,-1 1-1,2 0 0,-1 0 1,1 1-1,1 0 0,-1 0 0,1 0 1,1 1-1,0 0 0,0 0 1,1 0-1,0 0 0,1 0 0,0 0 1,1 1-1,0-1 0,1 1 1,0-1-1,0 1 0,1-1 0,0 1 1,1-1-1,0 1 0,4 9 1,22 50 213,1 6 235,-27-71-503,-1 0 0,0 0 1,0 0-1,0 0 0,0 0 0,-1 1 1,0-1-1,0 0 0,-1 0 0,1 0 1,-1 0-1,-2 8 0,2-10-68,0 0 0,-1-1 0,1 1 0,-1 0 0,0-1 0,0 1 0,0-1 0,0 0 0,0 0 0,0 0 0,-1 0 0,1 0 0,0 0 0,-1 0-1,0-1 1,1 1 0,-1-1 0,0 0 0,0 0 0,0 0 0,0 0 0,-4 0 0,-24 5-841,29-6 239,-3-1-191,-24-7-2238,17-3-3629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0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0 912,'0'0'2395,"1"1"-2322,-1-1 0,1 1 0,-1-1 0,0 0 0,1 1 1,-1-1-1,0 1 0,0-1 0,1 0 0,-1 1 0,0-1 0,0 1 0,0-1 0,1 1 0,-1-1 0,0 1 1,0-1-1,0 1 0,0-1 0,0 1 0,0-1 0,0 1 0,0-1 0,0 1 0,0-1 0,-1 1 0,1-1 0,0 1 1,0-1-1,0 1 0,-1 0 0,-23 60 997,14-19-652,3 1 0,-4 52 0,8-69-351,-3 146 381,6-107-329,3 104 139,7 197 102,-18 33-173,4-346-167,1-7-13,4 51 1,0-81 0,1-1-1,0 1 1,1-1-1,1 1 1,1-1-1,0 0 1,8 16-1,-3-13-7,1 0 0,1 0 0,0-1 0,22 21 0,64 55 29,-96-91-29,29 26-2,2-2 0,55 35 1,-55-42 7,1-1 0,1-1 0,0-2 0,1-2 1,39 9-1,-45-16-9,1-2 0,0-1 0,0-2 0,-1 0 0,44-6 0,417-83-117,-265 41 95,31 1 10,98-20-16,-204 37 19,71-17-2,159-27 11,-290 58 12,158-19-17,-52 6 10,-56 6 8,43-6-40,124-11 76,-159 30-34,152-5 68,103-2-8,42-25-10,-378 34-52,296-18 79,-199 18 285,17-1 159,237-28 120,-180 9-477,-63 16-65,-48 4 7,27 1 146,147 0 233,-13 0-250,-215 6-201,123 5 47,-93 3-59,39 4-197,174 23-164,-79-13 370,-170-15 45,81 20 1,-135-22-59,1 1 0,-2 0 0,1 1 0,0 1 0,-1 0 0,-1 0 0,1 1 0,-2 1 0,15 14 0,-21-19-22,0 0-1,-1 1 0,0-1 1,0 1-1,0 0 0,3 8 1,50 104 32,-52-109-43,0 1 1,-1 0 0,5 19-1,2 0-1,-11-28 4,0-1 0,1 1 0,-1-1 0,0 1 0,0-1 0,1 1 0,-1-1 0,0 1 0,0-1 0,0 1 0,0-1 0,0 1 0,1-1 0,-1 1 0,0 0 0,0-1 0,-1 1 0,1-1 0,0 1 0,0-1 0,0 2 0,0 13-4,8 18-2,-3 4 13,-1 9-18,-2-21 14,1 0 1,6 27-1,-8-50-1,0 2 10,8 42 0,-8-43-2,-1 0 3,0 10-4,0-10 2,-1 0-12,-5 24 15,5-24-12,0-1 10,-3 6-5,3-6 0,-1 2 17,0 0 0,0-1-1,0 1 1,0-1 0,0 1 0,0-1-1,-6 6 1,6-8 496,-1-1-421,-10 0 4,10 0 302,-1-2-321,-12-8-2,12 8-7,-8-7 35,-10-12 63,10 8-96,-21-20 200,18 17-115,-50-47 585,63 62-696,-1-1-24,1 1-1,-1-1 1,0 0-1,1 0 1,-1 0-1,-2-4 0,4 5-28,-1 0 52,0-1-28,-5-2-5,5 2 87,-3-1-72,-3-5 358,7 7-360,0 1 0,1-1 0,-1 1 0,0-1-1,0 1 1,1 0 0,-1-1 0,0 1 0,0 0 0,0-1-1,0 1 1,0 0 0,0 0 0,0 0 0,1 0 0,-1 0-1,0 0 1,-1 0 0,11 16 128,1-2-177,3 3 23,0 0 1,0-1 0,21 18 0,-19-21 32,-4-4-37,24 17 0,-3-1 21,-30-23-21,14 6 11,11 14-32,-25-21 38,7 14 19,-7-13 35,1 1 0,-1 0 0,0 0 0,0 0 0,-1 1 0,1-1 0,-1 0 0,2 5 0,-3-5 266,1-1-315,1 3-24,-2-5 6,0 0-1,0 0 1,0 0-1,0 1 1,1-1 0,-1 0-1,0 0 1,0 0-1,0 0 1,0 1 0,1-1-1,-1 0 1,0 0 0,0 0-1,0 0 1,1 0-1,-1 0 1,0 0 0,0 0-1,0 0 1,1 0-1,-1 1 1,0-1 0,0 0-1,1 0 1,-1 0-1,0 0 1,0 0 0,1-1-1,-1 1 1,0 0-1,0 0 1,0 0 0,1 0-1,-1 0 1,0 0-1,0 0 1,0 0 0,1 0-1,-1-1 1,0 1-1,0 0 1,83-76-439,-68 62-222,41-44-485,-48 47-2889,15-22 0,-16 22 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3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1672,'2'16'2930,"-2"-14"-2157,0-2-673,1 1-1,-1 0 0,0-1 1,0 1-1,1 0 1,-1-1-1,0 1 0,0-1 1,1 1-1,-1 0 1,1-1-1,-1 1 1,1-1-1,-1 1 0,1-1 1,-1 0-1,1 1 1,-1-1-1,1 1 0,-1-1 1,1 0-1,0 1 1,-1-1-1,1 0 1,0 0-1,1 1 31,0-1 0,1 0 0,-1 0 0,0 0 0,0 0 0,0 0 0,0 0 0,3-1 0,3-1 44,0 0-1,-1-1 1,0 0-1,9-4 1,-5 2 77,-1-1 1,0-1-1,-1 1 1,1-1-1,-1-1 1,-1 0-1,1 0 1,-1-1-1,-1 0 1,0 0-1,8-13 1,-14 20 149,0-18 341,-1 16-426,-2 2-29,1 1-228,1 1-19,-1-1 0,0 0-1,0 1 1,0-1 0,1 0 0,-1 0-1,0 0 1,1 0 0,-1 0-1,1 0 1,-1 0 0,0-1-1,-2 2 235,-1 0-205,0 1 0,1-1 0,-1 1 0,0 0 0,1 0 0,-1 1 0,0-1 0,1 1 0,-1-1 0,1 1 0,0 0 0,-6 5 0,4-3-13,0 1 1,1 0 0,0 0 0,0 0 0,0 0 0,0 1-1,-3 5 1,2 2 15,-1-1 0,2 1 0,0 0-1,0 0 1,1 0 0,1 0 0,-2 14-1,4-23-70,0 1 0,0-1-1,0 0 1,1 1 0,-1-1-1,1 0 1,0 0 0,0 0-1,1 0 1,-1 0 0,1 0-1,0 0 1,0 0 0,0-1-1,4 6 1,-2-5 55,0 1 0,0-1 0,1 0-1,0-1 1,-1 1 0,1-1 0,0 0 0,1 0 0,-1 0 0,7 2 0,-3-2-381,1 0 1,-1-1 0,1 0 0,-1 0 0,19 0 0,-19-2-772,-1 0 1,0-1-1,1 0 1,-1 0 0,0-1-1,12-4 1,-4 0-2850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3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29 175 1092,'0'0'441,"-10"-8"4675,9 8-4628,0-1 0,-1 1 0,1 0 0,0-1 0,0 1 1,0 0-1,0 0 0,0 0 0,0 0 0,0 0 0,0 0 0,0 0 1,-1 1-1,0-1 0,14 9 2021,18 11-2343,-17-9-83,0 0 0,-1 1 0,0 0 1,-1 1-1,0 1 0,10 15 0,-17-22-16,-3-5-61,0-1-1,-1 1 0,1 0 0,-1 0 0,1-1 1,-1 1-1,1 0 0,-1 0 0,0-1 0,0 1 1,0 0-1,0 2 0,0-1-14,0-1 0,0 0 0,0 0 0,0 1 0,-1-1 0,1 0 0,-1 1 0,1-1 0,-1 0 0,0 0 0,0 0 0,0 0 0,0 0 0,0 0 0,0 0 0,0 0 0,-1 0 0,1 0 0,-1 0 0,0-1 0,1 1 0,-1-1 0,-3 2 0,5-2 5,-1-1 0,0 0 0,0 1 0,0-1 0,0 0 0,0 0 0,0 0 0,0 0 0,1 0 0,-1 0 1,0 0-1,0 0 0,0 0 0,0 0 0,0 0 0,0 0 0,0-1 0,0 1 0,1 0 0,-1-1 0,-1 0 0,-13-8-40,14 9 46,-1-2-7,-1 0 0,1 0-1,0-1 1,0 1 0,0 0 0,0-1-1,0 1 1,1-1 0,-1 0-1,1 0 1,0 1 0,-1-1 0,1 0-1,0 0 1,0-5 0,-1-3-19,0 0 1,1-19-1,1 23 14,0-5-41,1-1 0,0 0 0,1 0-1,1 0 1,0 1 0,0-1 0,1 1 0,1 0 0,8-15 0,-5 12-732,0 0 0,16-18 0,-13 20-1645,1-1-1,15-12 1,-17 19-600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3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1584,'0'0'738,"3"0"-16,-1 1-349,-1 1 0,1-1 0,0 0-1,-1 0 1,1 1 0,-1-1 0,1 1 0,-1 0-1,0-1 1,0 1 0,0 0 0,0 0-1,0 0 1,0-1 0,1 4 0,2 4-651,10 18 749,2-1 0,0-1 0,2-1 1,0 0-1,2-1 0,1-1 0,26 21 0,-44-40-311,0-1-1,0 0 0,0 0 0,1 0 1,-1-1-1,1 1 0,0-1 0,-1 0 0,1 0 1,0 0-1,0 0 0,-1-1 0,1 0 1,0 1-1,7-2 0,-9 1-100,-1-1 1,1 1-1,-1-1 0,1 1 0,-1-1 1,0 1-1,1-1 0,-1 0 0,0 0 1,0 0-1,1 0 0,1-2 0,2-1 264,-4 3-242,1-1 0,-1 1-1,1-1 1,-1 0 0,0 0-1,0 1 1,0-1-1,0 0 1,0 0 0,0 0-1,0 0 1,0 0-1,0-3 1,5-28 602,-5 25-616,5-35 520,-3 0 1,-3-53-1,0 50-346,0 42-209,0-3-15,1-3-13,4 13 1,3 15 2,-7-16-6,34 72 38,19 33-1215,-31-66-1919,-22-38 1957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3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47 1332,'-1'-1'1483,"-18"-30"5428,18 29-6135,-4-4 1094,1 0-2586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3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21 1744,'0'0'1626,"-3"-2"-108,1 1-1119,-1-2 204,0 1 0,0 0 0,0 1-1,-1-1 1,1 0 0,0 1 0,-1 0-1,1 0 1,-1 0 0,-4-1 0,4 3-367,0-1 0,1 1 0,-1 0 1,0 0-1,1 1 0,-1-1 0,0 1 0,1-1 1,0 1-1,-1 0 0,1 1 0,0-1 1,-3 3-1,1 0 34,-1 1 1,2 0 0,-1 0-1,1 0 1,-1 0-1,-3 10 1,1 0 109,0 1 1,1-1-1,1 2 0,1-1 0,-3 19 0,6-30-259,1 0 0,-1 0 0,1 0 0,1 0-1,-1-1 1,1 1 0,0 0 0,1 0 0,-1 0-1,3 5 1,-3-8-76,1 0-1,-1-1 0,1 1 1,-1-1-1,1 0 0,0 1 1,0-1-1,0 0 0,0 0 1,0 0-1,0 0 0,1-1 1,-1 1-1,0 0 0,4 1 1,-1-1-91,1 0 1,-1 0 0,0-1 0,1 1-1,9 0 1,-11-1-83,-1-1 0,1 0 0,-1 0 0,1 0 0,-1 0-1,1-1 1,-1 1 0,1-1 0,-1 0 0,7-3 0,-3 2-302,9-5-1127,0 0 0,18-11 0,-7 2-4037,-9 6 1391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3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122 181 984,'0'0'10536,"1"-2"-10069,5-8-32,-5 7-53,-1 0-262,1 0-1,0 0 1,-1 0 0,1 0 0,1 0 0,-1 0-1,2-3 1,7-19 901,-9 19-795,0 1-1,0-1 1,-1 0-1,1 0 1,-1 1-1,-1-1 1,1 0-1,-1 1 0,-1-7 1,1 9-142,0 0 0,0 0 0,0 0 0,0 0 0,0 1 0,-1-1 0,1 0 0,-1 1 0,1-1-1,-1 1 1,0 0 0,0 0 0,0-1 0,-1 1 0,1 0 0,0 1 0,-1-1 0,1 0 0,-4-1 0,4 3-54,0-1 0,-1 1 0,1 0 0,-1 0 0,1 0 0,0 0 0,-1 0 0,1 0 0,0 1 0,-1-1 0,1 1 0,0 0 0,0-1 0,0 1 0,-1 0 0,1 0 0,0 1 0,0-1 0,0 0 0,1 1 0,-1-1 0,0 1 0,0-1 0,1 1-1,-3 3 1,-3 5 19,0 0-1,1 0 0,0 0 1,1 1-1,0 0 0,0 0 1,1 0-1,-2 12 0,5-18-36,0 0-1,1 0 1,-1-1-1,1 1 1,0 0-1,1 0 1,-1 0-1,1-1 1,0 1-1,0 0 1,0-1-1,1 1 1,-1-1-1,1 1 1,0-1-1,1 0 1,-1 1-1,1-1 1,-1 0-1,1-1 1,1 1-1,6 6 1,-3-4-1,2 0 0,-1-1 0,1 0 0,0 0 0,0-1 1,0 0-1,1 0 0,-1-1 0,16 3 0,3-1-150,1-1 1,32 0-1,-46-4-323,1 0 0,-1-1 0,0-1 0,22-5 0,2-7-7987,-29 7 4209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3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81 189 1256,'-2'1'819,"-71"3"6694,71-4-6262,-2 1-80,9 0-635,15 4-263,36 5-277,143 7 379,-124-12-302,268 4 172,0-19-72,-34 1-73,52-11 15,-270 13-78,207-15 47,-83 2 32,-166 17 221,-46 2 69,0 1-245,29-2 4723,-37-4-4724,-86-74 1456,21 21 64,68 57-1575,2 2-91,-1 0 0,1 0-1,0 0 1,0 0 0,0 0-1,0 0 1,-1 0 0,1 0-1,0 1 1,0-1 0,0 0-1,0 0 1,0 0 0,-1 0 0,1 0-1,0 0 1,0 0 0,0 1-1,0-1 1,0 0 0,0 0-1,0 0 1,0 0 0,0 1-1,-1-1 1,1 0 0,0 0-1,0 0 1,0 0 0,0 1 0,0-1-1,0 0 1,0 0 0,0 0-1,0 0 1,0 1 0,0-1-1,0 0 1,0 0 0,1 0-1,-1 0 1,0 1 0,0-1 0,0 0-1,0 0 1,0 0 0,0 0-1,0 0 1,0 1 0,0-1-1,1 0 1,-1 0 0,0 0-1,10 16-120,-6-8 167,-1-5-52,0 1 0,-1-1 0,1 0 0,0 0 0,1 0 0,-1 0 0,1 0 0,-1 0 0,1-1 1,7 4-1,2 1-2,3 3 73,1-1 1,31 11 0,-46-19-40,-1-1-25,0 0-1,0 1 1,0-1-1,0 0 0,0 1 1,-1-1-1,1 1 1,0-1-1,0 1 1,0-1-1,-1 1 1,1 0-1,0-1 0,-1 1 1,1 0-1,-1 0 1,1-1-1,-1 1 1,1 0-1,-1 0 1,1 0-1,-1 0 0,0-1 1,1 3-1,-1-3-27,1 3 73,-2 1 2,-4 9-64,0 0 1,-1 0-1,0-1 0,-1 0 0,-1 0 0,1-1 1,-2 0-1,-9 11 0,-87 78-3177,75-74 1078,-6 3-6353,21-15 3151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4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1208,'2'-5'14345,"0"41"-13135,15 69-1,-5-36-123,-1-22 678,-10-45-1125,0 4-281,0-6-144,-2-5 1095,-5-62-1024,3 0 0,7-75 0,-4 138-281,0 1 0,1-1 0,0 1 0,-1 0 1,1 0-1,0-1 0,0 1 0,1 0 0,-1 0 0,1 0 0,0 0 1,-1 0-1,1 1 0,1-1 0,-1 0 0,0 1 0,1 0 0,-1-1 0,1 1 1,-1 0-1,1 0 0,5-2 0,-3 2-5,-1 0 0,1 1 0,0 0 0,0 0 0,0 0 0,-1 0 0,1 1 0,0 0 1,0 0-1,0 0 0,0 1 0,0-1 0,0 1 0,-1 0 0,7 3 0,2 1-7,0 0-1,0 2 1,15 9 0,0 1 89,-26-16-57,3-1 3,4 0 20,5-14-31,-8 6-10,-2 2-13,1 1 0,-1-1 0,11-9 0,-12 13 3,-1 0 1,0 1-1,1-1 1,-1 1-1,1 0 1,0 0-1,-1 0 1,1 0 0,0 0-1,-1 0 1,1 1-1,0-1 1,0 1-1,3 0 1,7 1-176,0 0 1,0 1-1,0 0 1,-1 1-1,1 0 0,-1 1 1,1 0-1,-1 1 1,-1 1-1,1 0 0,-1 1 1,0 0-1,0 0 1,-1 1-1,0 0 0,0 1 1,-1 0-1,-1 1 1,1 0-1,-1 0 0,7 13 1,13 26-2612,-13-15-5179,-11-23 3460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4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1124,'0'0'2389,"1"3"-1346,8 24 2340,-8-23-2913,0 0 1,0 0-1,0 0 0,1 0 1,0 0-1,-1 0 0,1-1 0,4 6 1102,-6-9-1548,1 1-1,-1-1 0,0 1 1,0-1-1,0 0 0,1 1 1,-1-1-1,0 0 0,1 1 1,-1-1-1,0 0 0,0 0 1,1 1-1,-1-1 0,0 0 1,1 0-1,-1 1 0,1-1 1,-1 0-1,0 0 0,1 0 1,-1 0-1,1 0 0,-1 0 1,0 0-1,1 0 0,-1 0 1,2 0-1,10-6 748,6-15-74,-13 11-500,0 0 1,-1-1-1,-1 1 1,0-1-1,0 0 1,-1 0-1,0-1 0,-1 1 1,0-20-1,-1 28-112,0 0-1,-1-1 0,1 1 0,-1 0 1,1 0-1,-1 0 0,-2-5 1,2 5-24,0 1 83,-1 1-14,-6-4-20,6 4 60,-1 3-98,-2 2-50,1 1 1,-1-1-1,1 1 1,0-1-1,1 1 1,-1 1-1,1-1 1,0 0-1,0 1 0,0-1 1,1 1-1,0 0 1,0 0-1,-1 8 1,-1 1 19,1 1 1,1 0 0,1 1-1,0 25 1,2-34-28,0 0 1,0-1-1,1 1 1,0 0 0,1-1-1,-1 1 1,1-1-1,1 0 1,-1 0 0,7 9-1,-9-15-88,0 1 1,0-1-1,0 0 0,1 0 0,-1 1 0,0-1 1,1 0-1,-1 0 0,1 0 0,-1-1 0,1 1 1,-1 0-1,1 0 0,0-1 0,-1 1 1,1-1-1,0 0 0,-1 1 0,1-1 0,3 0 1,-2 0-324,1 0 0,-1 0 1,0 0-1,1-1 1,-1 0-1,0 1 0,0-1 1,4-2-1,14-10-5709,-13 5 2288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4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1128,'1'-28'2928,"-2"26"-1604,1-3-80,0-16 552,0-7 6300,19 216-6426,-12-126-1246,24 131 813,7-27-2559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1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52 761 952,'-15'0'4627,"6"3"-4804,3-3 4317,-16-12 665,27 8-4765,14-7-16,0 2 0,1 0 0,0 1 0,30-8 0,-12 3 12,292-85 100,6 17-97,-192 48-5,202-42 9,-181 41-34,-52 11 19,149-34-14,-6-21 22,-221 65-20,83-36 271,-77 31 7,-39 17-264,1 1 20,-1-1 0,1 0 0,-1 0 1,1 0-1,-1-1 0,1 1 0,2-3 0,-4 4-79,2-2 554,-1 1-443,-2 1-36,2-1 161,0 0 0,-1 0 0,1 0 1,-1-1-1,1 1 0,-1 0 0,1-1 0,-1 1 0,2-4 0,-5 0-138,-9-16 5,8 16 88,-1 4-70,0-1-1,0 0 1,0 0-1,-5-5 1,-21-8 231,27 14-260,-21-11 294,22 11-232,-25-12 304,25 12-417,-6-2-14,6 2-4,8 4-14,20 5 20,-20-6 1,-4-1 12,45 13 31,-45-14-31,22 6 22,-22-5-21,35-1 53,-27 0-54,-7 0 27,-1 0-41,-1 0 3,0 0 0,1-1 1,-1 1-1,0 1 0,0-1 0,1 0 0,-1 0 1,0 0-1,0 1 0,0-1 0,1 0 1,1 2-1,-3-1 0,1 0-1,0 0 1,-1-1 0,0 1 0,1 0 0,-1 0-1,0 0 1,1 0 0,-1 0 0,0 0 0,0 0 0,0 0-1,0 0 1,0 0 0,0 0 0,0 0 0,0 0-1,0 0 1,-1 0 0,1 0 0,0 0 0,-1 1 0,-3 15-11,-1-1 1,-1 0 0,0 0 0,-1-1 0,-10 16-1,-50 71-1537,18-30-2632,32-41-691,2-4 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4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79 327 8253,'-26'-24'-591,"17"17"858,1-1 1,-1 1-1,-10-15 0,19 21 75,-7-14 719,7 12-739,0-4-183,0 1 0,1-1 0,0 1 0,0 0 0,0-1-1,1 1 1,0 0 0,0 0 0,5-9 0,5-7 115,18-24 0,-21 33-253,-3 5-197,0 0 0,0 1 1,9-7-1,15-17-2575,-21 20 34,-1 4 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4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2192,'0'0'8344,"2"-2"-7711,0 1-478,0 0 0,-1 0 0,1 0 1,0 1-1,0-1 0,-1 0 0,1 1 0,0 0 0,0-1 0,0 1 1,0 0-1,0 0 0,0 0 0,0 0 0,-1 0 0,1 0 0,0 0 1,0 1-1,0-1 0,0 1 0,0 0 0,1 0 0,7 5 41,0 0-1,-1 0 0,0 1 1,0 0-1,0 1 0,-1 0 1,11 13-1,-1 1 192,27 47 1,-39-61-344,-1 1 0,-1 0 0,0 0 1,0 0-1,0 0 0,-1 0 0,-1 1 0,0-1 0,0 1 0,0 0 1,-2 0-1,1 12 0,-1-19-55,0-1 0,0 1-1,-1 0 1,1 0 0,-1-1 0,1 1 0,-1 0-1,0 0 1,-2 3 0,2-4 0,0-1-7,-4 3-30,4-3 13,-7-12-19,-2-5 33,9 12 16,0-1 0,0 0 0,1 0 0,-1 0 0,1-6 0,0-6-6,1 1 0,0-1 1,1 1-1,7-26 0,-3 22-12,15-30 0,-17 42 11,0 1 1,0 0 0,0 0 0,1 0-1,1 0 1,10-11 0,-14 17 10,-1 0-1,0 0 1,1 0 0,-1 0 0,1 0-1,-1 0 1,1 0 0,0 1 0,-1-1 0,1 0-1,0 1 1,0-1 0,-1 1 0,1 0-1,0 0 1,0 0 0,-1 0 0,1 0-1,0 0 1,0 0 0,-1 0 0,1 1 0,3 0-1,-2 1 0,0-1 0,1 1-1,-1 0 1,0 0 0,0 0-1,-1 0 1,1 1 0,0-1 0,-1 1-1,1 0 1,2 3 0,2 6-61,1-1 0,-1 1-1,-1 0 1,0 1 0,4 12 0,5 35-3486,-13-56 3056,-2-1-754</inkml:trace>
  <inkml:trace contextRef="#ctx0" brushRef="#br0" timeOffset="1">357 136 1600,'-10'-77'6618,"3"30"-2204,7 45-3864,-4-7-871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4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35 892,'-1'-3'488,"-1"1"-1,1 0 1,0-1-1,-1 1 1,1 0-1,-1 0 1,0 0-1,0 0 1,0 0-1,0 0 1,0 1-1,0-1 1,0 0-1,0 1 1,-6-2-1,5 2-242,0 1 0,0 0-1,0 0 1,0 0 0,0 1-1,0-1 1,-1 1 0,1 0-1,0-1 1,0 1 0,1 1 0,-1-1-1,-4 3 1,1-1 7,0 1 1,1 0-1,0 1 0,0-1 1,0 1-1,-4 5 0,0 3 128,-1 1-1,2 0 0,0 0 0,-10 24 1,14-29-213,1 0 0,0 0 0,1 0 0,0 0 0,0 1 0,1-1 0,0 0 0,1 18 0,1-23-139,-1-1 0,1 1 0,-1 0 0,1 0-1,0-1 1,1 1 0,-1-1 0,1 1 0,-1-1 0,1 1 0,0-1-1,0 0 1,1 0 0,-1 0 0,1 0 0,-1 0 0,1-1-1,0 1 1,0-1 0,0 1 0,0-1 0,0 0 0,1-1-1,4 3 1,-3-2-330,-1-1 0,1 0 1,0 0-1,0 0 0,0 0 0,0-1 0,0 0 0,0 0 0,0 0 0,9-2 0,27-10-6027,-26 5 2491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4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0 964,'0'0'2093,"2"2"-1103,2 0-532,0 0 0,-1 0-1,1 1 1,0 0 0,-1-1 0,0 1-1,1 1 1,-1-1 0,-1 0 0,1 1 0,2 4-1,0-1-74,-1 1 0,0 0 0,-1 1 0,0-1-1,3 10 1,-2 1-80,-1-1 0,-1 1 0,0 0 0,-2 31 0,-1-35-406,-1 0 0,-1 0 0,-5 20 1,4-25-1833,1 0 0,-10 18 1,4-15-1307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4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33 1124,'0'0'1290,"0"-2"-105,-5-14 8925,3 9-6471,-3 1-3378,5 6-238,0 0-1,0 0 0,0 0 1,0 0-1,0-1 0,0 1 0,-1 0 1,1 0-1,0 0 0,0 0 1,0 0-1,0 0 0,0 0 1,-1 0-1,1 0 0,0 0 0,0 0 1,0 0-1,0 0 0,0 0 1,-1 0-1,1 0 0,0 0 1,0 0-1,0 0 0,0 0 0,0 0 1,-1 0-1,1 0 0,0 0 1,0 0-1,0 0 0,0 0 1,0 1-1,0-1 0,-1 0 0,1 0 1,0 0-1,0 0 0,0 0 1,0 0-1,0 0 0,0 1 1,0-1-1,0 0 0,0 0 0,0 0 1,0 0-1,0 0 0,-1 1 1,1-1-1,0 0 0,0 0 1,0 0-1,0 0 0,0 0 0,0 1 1,0-1-1,0 0 0,0 0 1,1 0-1,-1 0 0,0 0 1,0 1-1,0-1 0,0 0 0,0 0 1,-5 188 1170,5-108-903,-1-33-141,3 149 504,-1-183-568,0 1 0,1 0 0,1-1 0,7 23 1,-9-34-73,0-1 0,0 1 0,0 0 0,0-1 0,0 1 1,0-1-1,1 1 0,-1-1 0,1 0 0,-1 0 0,1 1 1,-1-1-1,1 0 0,0 0 0,0-1 0,-1 1 0,1 0 0,4 0 1,4 4 36,-7-5-73,0 1 0,0-1 1,0 0-1,0 0 0,0-1 0,0 1 0,0 0 0,0-1 0,0 0 0,4-1 0,-7 2 3,5-1-310,0-1 1,0 1 0,0-1 0,0 0 0,0 0-1,-1-1 1,1 1 0,-1-1 0,0 0 0,1 0-1,3-4 1,-3 2-1911,-1 0 0,1-1 1,7-10-1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4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1024,'1'-2'1321,"6"-17"8693,-8 26-9665,1 3-217,1 32 603,0-22-575,-1-8 41,1 0 0,0 0 0,1 0 0,0 0 0,0-1 0,6 16 0,-7-27-165,-1 1 0,0 0 0,0-1 0,1 1 0,-1-1 0,0 1 0,1 0 0,-1-1 0,0 1 0,1-1 0,-1 1 0,1-1 0,-1 1 0,1-1 0,-1 1 0,1-1 0,0 0 0,-1 1 0,1-1 0,-1 0 0,1 0 0,0 1 0,-1-1 0,1 0 0,0 0 0,-1 0-1,1 0 1,0 0 0,-1 0 0,1 0 0,0 0 0,-1 0 0,1 0 0,0 0 0,0 0 0,15-12 998,-15 11-984,2-1 299,-4-3-197,1 3-160,-9-32 317,8 31-418,0 1 0,0-1 0,-1 0 0,1 1 0,-1 0 0,1-1 0,-1 1 0,0 0 0,0 0 0,0 0 0,0 0 0,0 0 0,-4-2 0,-19-7-4202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4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15 2172,'0'0'1172,"1"-3"-100,3-9 4650,-10 16-5427,-2 1-184,1 0 0,0 1-1,0-1 1,0 1 0,1 1 0,0-1 0,-8 11 0,1 5 393,-18 39 0,30-59-437,1 0 1,0 4-218,0-6 187,0 0 0,0 0 0,0 0 0,0 0 0,0 0 0,0 0 0,0 1 0,0-1 0,0 0 0,0 0 0,0 0 0,0 0 0,0 0 0,0 0 0,0 1 0,0-1 0,0 0 0,0 0 0,0 0 0,1 0 0,-1 0 0,0 0 0,0 0 0,0 1 0,0-1 0,0 0 0,0 0 0,0 0 0,0 0 0,1 0 0,-1 0 0,0 0 0,0 0 0,0 0 0,0 0 0,0 0 0,0 0 1,1 0-1,-1 0 0,0 0 0,0 0 0,0 0 0,0 0 0,0 0 0,1 0 0,-1 0 0,0 0 0,0 0 0,0 0 0,0 0 0,0 0 0,0 0 0,1 0 0,-1 0 0,0 0 0,0 0 0,0 0 0,0-1 0,0 1 0,21-14 98,-16 10-5,-3 3-15,-2 1-96,1 0 0,0-1-1,0 1 1,0 0 0,-1 0 0,1 0-1,0-1 1,0 1 0,0 0 0,0 0-1,-1 0 1,1 0 0,0 1 0,0-1-1,0 0 1,-1 0 0,1 0 0,0 1-1,0-1 1,0 0 0,-1 1 0,1-1-1,0 1 1,-1-1 0,1 1 0,0-1 0,-1 1-1,1-1 1,-1 1 0,1 0 0,-1-1-1,1 1 1,-1 0 0,1-1 0,0 2-1,18 35 98,-16-31-47,29 66 222,29 98 1,-50-131-204,-1 0 1,-3 0 0,-1 1 0,1 61-1,-7-95-73,0 1 0,-1-1 0,0 1 0,0-1 1,0 1-1,-1-1 0,0 0 0,-1 0 0,-2 6 0,4-11-10,0 0-1,1 0 1,-1-1 0,0 1-1,0 0 1,0-1 0,0 1-1,0-1 1,1 0 0,-1 1-1,0-1 1,0 1 0,0-1-1,0 0 1,0 0 0,0 0-1,0 0 1,0 0 0,0 0-1,0 0 1,0 0 0,0 0-1,0 0 1,0 0 0,0 0-1,0-1 1,0 1 0,0 0-1,0-1 1,-2 0 0,-3-7 14,-1 0 0,1 0 0,1 0 0,0-1 0,0 0 1,0 0-1,1 0 0,1-1 0,-1 1 0,2-1 0,-1 0 0,1 0 1,1 0-1,0 0 0,0-12 0,1 8-75,1-1 1,0 0-1,1 1 1,0-1-1,2 1 0,-1 0 1,2 0-1,0 0 0,0 1 1,11-18-1,-3 10-392,1 1 1,1 1-1,0 0 0,2 1 1,24-21-1,-17 19-2834,49-31 0,-39 31-158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5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48 360 1456,'0'0'1022,"-3"0"-70,-5 2-59,6-2-36,-11 2 2990,-9-1 3013,31 0-6631,12 0-69,1-1 0,0-1 0,23-4 0,227-37 425,311-59 122,-395 62-539,-177 37-158,317-57 255,-273 51-203,-27 4 137,51-1-1,-69 5 192,0 0 0,0 0 0,19-4-1,-27 4 445,1-3-607,-3 3-197,0 0-1,0 0 1,0 0 0,1 0 0,-1 0 0,0 0-1,0 0 1,0 0 0,1-1 0,-1 1 0,0 0-1,0 0 1,0 0 0,0 0 0,0 0 0,0-1-1,1 1 1,-1 0 0,0 0 0,0 0-1,0 0 1,0-1 0,0 1 0,0 0 0,0 0-1,0 0 1,0-1 0,0 1 0,0 0 0,0 0-1,0 0 1,0-1 0,0 1 0,0 0 0,0 0-1,0 0 1,0 0 0,0-1 0,0 1 0,0 0-1,0 0 1,0 0 0,0-1 0,0 1-1,-1 0 1,1 0 0,-6-15 102,5 12 4,-1 2-85,0 0-1,1-1 1,-1 1-1,1 0 1,0-1-1,-1 1 1,1-1-1,0 1 1,0-1 0,-1-2-1,-3-2 114,-35-30 1256,39 35-1287,-8-7 350,82 57 31,-69-46-508,-1-1 0,0 1 0,-1-1 0,1 1 0,0 0 0,-1 0 0,0 0 0,1 0 0,-1 0-1,0 0 1,-1 1 0,1-1 0,-1 1 0,1 0 0,-1-1 0,0 1 0,0 0 0,-1-1 0,1 1-1,-1 0 1,0 0 0,0 0 0,0 0 0,0-1 0,-1 1 0,0 4 0,-2 0-4,0 0-1,0 0 1,-1-1 0,1 1 0,-2-1 0,-7 12 0,-36 37-142,32-39 47,-56 53-837,8-9-981,35-31 459,3-3-1905,9-8-4321,11-13 2451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0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2124,'0'0'13164,"4"0"-12865,93-14 600,70-12-288,36-23-54,-144 34-315,-55 14-183,0 0-1,0 0 0,0 0 0,0-1 1,0 1-1,0-1 0,0 0 0,-1 0 1,1 0-1,0-1 0,-1 1 0,0-1 1,0 0-1,0 0 0,0 0 1,0 0-1,2-5 0,-4 6 34,1-3 61,-1 0 0,0-1 0,0 1 0,0-11 0,-4 3-65,3 10 4,-13-28 879,13 31-962,0-1 1,0 1-1,-1-1 0,1 1 1,0-1-1,0 1 1,0 0-1,0-1 1,0 1-1,0-1 1,0 1-1,0-1 1,0 1-1,0-1 1,1 1-1,-1-1 1,0 1-1,0 0 0,0-1 1,0 1-1,1-1 1,-1 1-1,0 0 1,1-1-1,-1 1 1,0-1-1,0 1 1,1 0-1,-1 0 1,1-1-1,-1 1 1,0 0-1,1 0 1,-1-1-1,1 1 0,-1 0 1,0 0-1,1 0 1,-1 0-1,1-1 1,-1 1-1,1 0 1,-1 0-1,1 0 1,-1 0-1,1 0 1,-1 0-1,1 0 1,0 1-1,1 2 21,1 2-17,-1 0 0,1 1-1,-1-1 1,0 1 0,0 0 0,-1 0 0,1 0 0,-1-1-1,-1 1 1,1 0 0,-1 0 0,0 0 0,-1 0 0,1 0-1,-2 7 1,-4 13 20,0-1 0,-12 29 0,18-53-32,-14 31-424,0-1 0,-3 0 0,0-2 0,-24 31 0,18-29-1750,6-6-5408,10-17 2961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0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1852,'-10'4'22289,"7"-2"-21670,-6 3-1450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1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30 148 1400,'-13'-39'5593,"12"37"-5017,0 0-28,-13-36 4665,14 44-5114,1 11 4,1-1 0,1 1 0,0 0 0,2-1 0,0 0 0,0 1 0,16 28-1,-12-27 231,1-1-1,1 0 1,1 0-1,0-1 1,1-1-1,24 22 1,-36-36-220,0-1 1,-1 1 0,1 0 0,0-1 0,-1 1 0,1-1 0,0 1 0,0-1 0,-1 1 0,1-1 0,0 0-1,0 1 1,0-1 0,0 0 0,0 0 0,0 1 0,0-1 0,-1 0 0,1 0 0,0 0 0,0 0 0,1 0-1,-1-1-68,0 1 0,-1-1 1,1 1-1,0-1 0,-1 1 0,1-1 0,0 0 0,-1 1 0,1-1 0,-1 0 0,1 1 0,-1-1 0,1 0 0,-1 0 0,0 1 0,1-1 0,-1 0 0,0-2 0,2-4 0,-1-1-1,0 1 1,-1-1-1,0-7 1,0 11 124,-2-58 152,0-19-53,0-2-256,1 39-1475,2 2-3664,-1 39 2887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0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19 1128,'0'0'5490,"0"-3"-4497,1-13 8513,-4 21-8997,-7 12-32,0 0 1,2 1 0,-8 21 0,-17 66 994,4-15-756,4-4-118,17-54-269,-23 57 0,12-42-1451,18-46 436,-5 7-740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0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2368,'9'-6'1609,"-7"5"-89,1-1-84,22-19 7018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0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24 1144,'0'0'4180,"0"-3"-2964,0 0-717,1-8 6375,-4 10-6221,0-1-451,-10-2 831,9 7-446,-10 7-216,1 1 0,0 0 0,1 0 0,0 1 0,0 1 0,2 0 0,0 1 0,-10 16 0,13-19-202,1 1 0,0-1 0,1 2 0,1-1 0,0 0 0,0 1 0,1 0 0,1 0 0,0-1 0,0 2 0,2 19 0,0-27-121,1-1 1,0 1 0,1-1 0,-1 1-1,1-1 1,0 0 0,0 0-1,0 0 1,1 0 0,0 0 0,0-1-1,0 1 1,1-1 0,-1 0-1,1 0 1,6 5 0,-3-3-16,0-1 1,0 0-1,1 0 0,0-1 1,0 1-1,0-2 1,1 1-1,15 3 0,-20-7-294,1 0 0,-1 0 0,0 0 0,1 0 0,-1-1 0,0 0-1,0 0 1,1 0 0,-1 0 0,0-1 0,0 0 0,0 1 0,0-2 0,5-2-1,-5 2-594,-1 0 0,1-1 0,0 1-1,4-6 1,3-9-5013,-7 8 1789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0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1800,'0'-3'1322,"1"2"-855,-1 0 1,0 0 0,0 0 0,1 0-1,-1 0 1,0 0 0,1 0 0,-1 0-1,1 0 1,-1 0 0,1 0 0,-1 1-1,1-1 1,0 0 0,1-1 0,-1 17 1749,0-2-2396,23 269 3444,-22-269-3140,7 81-881,-9-91 226,-1 1-987,-1-1 1081,0 3 89,0 1-5061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0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0 164 984,'7'-26'3926,"-6"24"-2603,5-43 3466,-5 42-4304,-1 0-36,-1 0-323,1-1-1,0 1 0,1 0 0,-1-1 1,1 1-1,-1-1 0,1 1 0,0 0 0,0 0 1,1-1-1,-1 1 0,1 0 0,-1 0 1,1 0-1,0 1 0,0-1 0,0 0 1,1 1-1,-1-1 0,1 1 0,-1 0 0,5-4 1,-4 5-91,0-1 1,0 0 0,0 1-1,1 0 1,-1-1 0,0 1 0,1 1-1,-1-1 1,0 0 0,1 1-1,-1 0 1,1 0 0,-1 0-1,1 0 1,-1 0 0,0 1-1,1-1 1,-1 1 0,0 0 0,1 0-1,-1 0 1,0 1 0,0-1-1,0 1 1,0-1 0,0 1-1,0 0 1,0 0 0,-1 1-1,1-1 1,-1 0 0,1 1 0,-1 0-1,0-1 1,0 1 0,0 0-1,-1 0 1,1 0 0,-1 0-1,1 1 1,-1-1 0,1 5-1,-2-3-9,0-1 0,-1 1 0,1 0 0,-1 0 0,0 0 0,0-1 0,-1 1 0,1-1 0,-1 1 0,-5 8 0,-1 0-200,0-1 1,-1 1-1,0-1 1,-15 13 0,-5 9-2750,18-26-2491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0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1840,'0'0'3630,"4"-5"-2938,-2 6 250,-3 6 4867,-7 28-4985,3 0 1,-3 48-1,7-60-616,1-1 0,2 0 0,0 0 0,1 0 0,1 0 0,2-1 0,0 1 0,15 34 0,-15-45-141,0-1 1,1 1 0,0-2-1,1 1 1,0-1 0,1 0-1,-1-1 1,2 0 0,-1 0-1,1-1 1,0-1 0,14 8-1,-18-11-23,1 0 0,0-1 0,0 1 0,0-1 0,1 0 0,-1-1 0,0 0 0,1 0 0,8 0 0,-10-2 4,-1 1-1,0-1 1,0 0 0,0 0-1,0-1 1,0 1-1,0-1 1,0 0 0,-1 0-1,1-1 1,-1 0-1,1 1 1,-1-1 0,5-5-1,-5 3 20,1 0 1,-1 0-1,0 0 1,-1-1-1,0 1 0,1-1 1,-2 0-1,1 0 0,3-11 1,-2 1 52,0 0 0,3-25 0,-4 9-95,-2 1 1,-1 0-1,-1 0 1,-1-1 0,-2 1-1,-13-51 1,16 79-225,0 0-1,0 0 1,-1-1 0,1 1 0,-1 0 0,1 0-1,-1 1 1,0-1 0,0 0 0,0 1 0,-5-5-1,4 5-1064,0 0 0,0 0 0,0 0-1,0 1 1,0-1 0,-5-1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2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1364,'0'0'19434,"-1"2"-18809,0 0-1114,-2 2 1545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2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 2380,'1'-6'10628,"-54"463"-4441,13-273-5374,19-102-920,0 0-1840,2-30-6356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2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2340,'4'-8'1602,"0"0"0,-1-1 0,0 1 0,0-1 0,-1 1 0,2-10 0,-1-3 673,-2 16-2074,0 0 0,0 0 0,0 0 0,4-9 0,-4 11-1041,0 0 1,0-1-1,0 1 1,-1 0 0,0-1-1,1 1 1,-2-7 0,1 7-425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2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41 1744,'0'-1'278,"0"-1"-1,0 0 0,-1 0 1,1 0-1,-1 0 0,0 0 1,1 0-1,-1 1 0,0-1 1,0 0-1,0 1 0,0-1 1,0 0-1,0 1 0,-1 0 1,1-1-1,-1 1 0,1 0 1,-1-1-1,1 1 0,-1 0 1,1 0-1,-4-1 0,3 1-30,-1 1 0,1-1 0,0 1-1,-1 0 1,1 0 0,-1-1 0,1 2-1,0-1 1,-1 0 0,1 0 0,0 1-1,-1-1 1,1 1 0,0 0-1,0 0 1,0 0 0,-1 0 0,1 0-1,0 0 1,-3 3 0,-4 3 131,0 1 1,0-1-1,1 2 1,0-1-1,0 1 1,1 1-1,1-1 1,-1 1-1,1 0 1,1 1-1,0-1 1,1 1-1,0 0 1,-3 12-1,5-16-266,1 0-1,0 0 1,0 0-1,0 0 0,1 1 1,0-1-1,1 0 1,-1 0-1,2 0 1,-1 0-1,1 0 0,0 0 1,0 0-1,0 0 1,1-1-1,1 1 0,-1-1 1,1 0-1,0 0 1,0 0-1,0 0 1,1-1-1,10 10 0,-4-7-109,-1-1-1,1 0 0,0 0 0,0-1 1,1 0-1,0-1 0,21 6 0,-22-8-504,0-1 0,0 0 0,0 0 0,0-1 0,0-1 0,0 0 0,0 0-1,0-1 1,14-3 0,4-8-6701,-19 5 2680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1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1800,'0'-1'187,"1"1"1,-1-1-1,0 0 0,0 1 0,1-1 1,-1 1-1,0-1 0,1 1 0,-1-1 1,0 1-1,1-1 0,-1 1 0,1 0 1,-1-1-1,1 1 0,-1 0 0,1-1 1,-1 1-1,1 0 0,-1-1 0,1 1 1,-1 0-1,1 0 0,0 0 0,-1 0 1,1 0-1,-1-1 0,1 1 0,0 0 1,-1 0-1,1 0 0,-1 0 0,1 1 1,0-1-1,-1 0 0,2 0 0,-1 1-76,0 1 0,1-1 0,-1 0-1,0 0 1,0 0 0,0 1-1,0-1 1,-1 0 0,1 1-1,0-1 1,0 1 0,0 1 0,8 20 339,20 59 220,-28-80-905,2 4 78,-2-2-849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2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1200,'0'0'9976,"0"7"-9266,5 25 433,11 43 0,1 9-124,-13-57-586,1 0 1,14 41-1,13 34 844,-31-100-711,-4-9-510,-12-29 23,3 0-1,1-1 1,1 0 0,2-1 0,2 1 0,-2-50 0,8 74-21,0 1 1,1 0-1,0-1 1,1 1-1,0 0 1,8-21-1,-8 26-40,1 1 0,0 0 0,0 1 0,1-1 0,-1 1 0,1-1 0,0 1 1,1 0-1,0 0 0,-1 1 0,1 0 0,1 0 0,-1 0 0,7-4 0,-5 4-6,0 1 0,1-1 0,-1 2-1,1-1 1,-1 1 0,11-2 0,-14 3-9,0 1-1,0-1 1,0 1 0,0 0-1,0 1 1,0-1 0,0 1-1,0-1 1,0 1-1,0 0 1,0 1 0,0-1-1,0 1 1,3 1-1,-5-1-1,-1-1-1,1 0 0,-1 0 1,0 1-1,1-1 0,-1 1 0,0-1 1,0 1-1,0-1 0,0 1 1,0 0-1,0 0 0,-1-1 0,1 1 1,0 0-1,-1 0 0,0 0 1,1 0-1,-1 0 0,0 0 0,0-1 1,0 1-1,0 0 0,-1 3 1,0 2-35,0-1 0,0 0 0,-1 0 0,0 0 1,0 0-1,-5 8 0,-7 9-466,0-2 1,-1 0-1,-2-1 0,0-1 1,-38 34-1,18-19-1695,11-10-3394,14-12 1552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2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44 136 1828,'0'0'6024,"-4"4"-5044,0 0-755,0 1 1,1 0-1,-1-1 0,1 2 0,1-1 1,-1 0-1,1 0 0,-1 1 0,1-1 1,1 1-1,-1 0 0,1 0 1,0 7-1,-1 0 27,0 0 1,2 1-1,0-1 1,0 0-1,1 1 1,1-1-1,0 0 1,1 0-1,0 0 1,10 25-1,-8-28-161,0 0-1,1-1 1,0 1-1,0-1 1,1 0 0,0-1-1,1 0 1,0 0-1,0-1 1,1 1-1,0-2 1,0 1-1,17 8 1,-16-10-23,1 0-1,0-1 1,0 0 0,0-1 0,1 0 0,-1 0-1,1-1 1,0-1 0,0 0 0,-1-1 0,20-1 0,-23 0-26,0 0 0,0-1 0,0 0 0,-1-1 0,1 1 0,-1-2 0,1 1 0,-1-1 0,0 0 0,0 0 0,0-1 0,-1 0 0,0 0 0,0 0 0,0-1 0,0 0 0,7-11 0,-6 6 59,0-1 1,-1-1-1,0 1 0,-1-1 0,0 0 1,-1 0-1,0 0 0,-1-1 1,-1 0-1,0 1 0,-1-1 1,-1-17-1,-1 8 54,0-1 0,-2 1-1,-1-1 1,-2 1 0,0 1 0,-11-30 0,14 44-167,0 0 0,-1 1 0,1-1 0,-2 1 0,1 0 1,-1 0-1,0 0 0,0 1 0,-1 0 0,-7-7 0,12 12-141,0 1 0,0-1 0,0 1 0,-1-1 0,1 1 0,0 0 1,0-1-1,-1 1 0,1 0 0,0 0 0,-1 0 0,1 0 0,0 0 0,-1 0 0,1 0 0,-2 1 0,2-1 26,-2 1-1212,-11 15-9590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2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2716,'-9'-11'13185,"16"19"-13053,0 0-1,0 0 1,1-1 0,10 7 0,4-1 118,0-1 1,25 10-1,-35-17-173,0-1-1,0 0 1,1-1-1,-1-1 1,1 1-1,13-1 1,-19-2 222,-1 0 0,0 0 1,0-1-1,1 0 0,-1 0 0,0 0 1,0-1-1,0 0 0,10-5 2404,-22 12-2475,-10 8-96,-1 2-1,2 0 1,0 1-1,1 0 1,1 1-1,0 1 1,-15 29-1,19-30-1237,0 1-1,-8 28 1,15-41-637,-1 6 114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2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30 149 1000,'-9'-20'3504,"-4"-9"2313,12 27-4917,-3-5-253,1-4 2766,11 9-3240,0 0 0,1 0 1,-1 1-1,0 0 0,1 0 0,-1 1 1,9 1-1,33-3 222,-39 0-287,11-1 136,34-8 0,-50 9-30,1 0 0,0-1 0,-1 0 0,0 0-1,0 0 1,0-1 0,0 0 0,0 0 0,5-5-1,-9 7-54,-1 0-1,0 1 0,1 0 1,0-1-1,-1 1 0,1 0 1,0 0-1,-1 0 0,1 0 1,0 0-1,0 0 0,2 0 0,-3 1-118,-1 0 0,0 0 0,1 0-1,-1 0 1,0 0 0,1 0-1,-1 0 1,0 0 0,1 1-1,-1-1 1,0 0 0,1 0 0,-1 0-1,0 1 1,0-1 0,1 0-1,-1 0 1,0 1 0,0-1 0,1 0-1,-1 0 1,0 1 0,0-1-1,0 0 1,1 1 0,2 17 156,-3 10 14,-6 42 0,3-42-112,0 43 0,14 90-197,4-55-2992,-13-86-334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2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30 353 2100,'-3'-4'608,"-1"0"-1,1 0 1,0 0-1,1 0 1,-1 0 0,1-1-1,0 1 1,0-1-1,0 1 1,1-1-1,-2-6 1,3 10-527,0 0 0,1-1 0,-1 1 0,0 0 0,0 0 0,1-1 0,-1 1 0,0 0 0,1 0 0,0-1 0,-1 1 0,1 0 0,0 0 0,-1 0 0,1 0 1,0 0-1,0 0 0,1-1 0,19-15 661,-19 16-669,18-12 121,1 0 1,40-16-1,53-13-602,2-2-198,-108 40 570,13-4 63,0-2-1,-1 0 0,0-1 1,24-18-1,-27 8 4222,-20 21-4199,0 0-1,1 0 1,-1 1-1,0-1 0,0 1 1,0 0-1,0 0 0,1 0 1,-1 0-1,0 1 0,1-1 1,-1 1-1,1 0 1,-3 2-1,0 0 33,1 0-1,-1 1 1,1 0-1,1 0 1,-1 0 0,-4 8-1,3-2 32,0 0 0,0 1 0,1-1 0,0 1 0,1 0 0,-2 17 0,4-23-100,1-1 0,0 0 0,1 1 1,-1-1-1,1 1 0,0-1 0,0 0 0,1 1 0,0-1 1,-1 0-1,2 0 0,-1 0 0,1-1 0,-1 1 0,1 0 0,1-1 1,-1 0-1,0 0 0,1 0 0,6 5 0,-5-5-30,-1 0 0,1-1 0,1 1 1,-1-1-1,0 0 0,1-1 0,-1 0 0,1 1 0,0-2 0,0 1 0,0-1 0,0 0 0,0 0 0,0 0 0,0-1 0,0 0 1,10-1-1,-13 0 25,0 0 1,0 0 0,0 0 0,0 0-1,0 0 1,0-1 0,-1 0 0,1 1-1,0-1 1,-1 0 0,1 0-1,-1 0 1,0 0 0,0-1 0,0 1-1,0-1 1,0 1 0,0-1 0,-1 0-1,1 1 1,-1-1 0,0 0 0,0 0-1,1-4 1,0-1 41,0-1 0,0 1 0,-1 0 0,0-1 0,-1 1 1,0 0-1,-2-15 0,0 11-40,0 0 0,-1 1 0,-1 0 0,0 0 0,0 0 0,-1 0 0,-1 1 0,0-1 0,0 1 1,-14-16-1,-2 2-3335,-2 3-3391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2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10 416 2084,'0'0'12435,"-2"-6"-11980,-4-19-170,5 19-203,1 2-1287,0-4 579,3-10-5313</inkml:trace>
  <inkml:trace contextRef="#ctx0" brushRef="#br0" timeOffset="1">329 17 1640,'0'-3'1488,"1"2"-691,2-12 10318,-15 127-9669,-6-2 0,-4 0 0,-59 177 0,29-166-2612,31-84-1842,0-1-3913,16-28 2388</inkml:trace>
  <inkml:trace contextRef="#ctx0" brushRef="#br0" timeOffset="2">779 628 1744,'15'-14'1804,"-5"-1"-332,-3 1-199,-2 6-149,-2-2 984,1-11-1232,-2 12 604,-2-11-924,0 12-124,-2-13-1332,-8 12-7301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4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351 521 960,'-7'-4'3810,"-3"6"-2645,-5 10-1296,14-11 206,-8 16 136,9-15 4,0-1-177,0-1-1,0 0 1,0 1 0,0-1 0,0 0 0,0 1 0,0-1 0,0 1 0,0-1 0,0 0 0,0 1 0,0-1 0,0 0 0,0 1-1,0-1 1,-1 1 0,1-1 0,0 0 0,0 1 0,0-1 0,0 0 0,-1 1 0,1-1 0,0 0 0,0 0 0,-1 1 0,1-1-1,0 0 1,-1 0 0,1 1 0,0-1 0,-1 0 0,1 0 0,-11-6 1634,-8-20-810,-18-37-523,-10-20-340,-71-142 359,67 134-228,36 62-151,14 27 15,1 0-7,-4-4 3,3 4-1,9 5-12,12 6 29,0 2 1,-1 0-1,26 20 1,17 15-7,65 53 40,-103-79-24,-1 2 0,-2 0 0,21 27 0,-41-48-15,-1 0-1,1 1 1,-1-1-1,1 0 0,0 0 1,0 0-1,-1-1 1,1 1-1,0 0 0,0 0 1,0 0-1,0-1 1,0 1-1,0 0 1,2 0-1,4 7 9,12 22 53,-17-29 50,0 5-13,0-2-60,-5-8 956,2 4-995,-81-96 93,-36-95-10,45 68-81,78 138-52,0-1 0,14 27 0,65 117 68,-42-75-5,50 114 50,-74-160 5,-17-35-25,-1 0-21,3 4-26,-3-5 5,0-1 1,0 0-1,0 0 1,0 0-1,0 0 1,0 0-1,0 0 0,0 0 1,0 0-1,0 0 1,0 0-1,0 1 1,0-1-1,1 0 0,-1 0 1,0 0-1,0 0 1,0 0-1,0 0 1,0 0-1,0 0 0,0 0 1,0 0-1,1 0 1,-1 0-1,0 0 1,0 0-1,0 0 0,0 0 1,0 0-1,0 0 1,0 0-1,1 0 1,-1 0-1,0 0 0,0 0 1,0 0-1,0 0 1,0 0-1,0 0 1,0 0-1,0 0 0,0 0 1,1 0-1,-1-1 1,0 1-1,0 0 1,0 0-1,0 0 0,0 0 1,0 0-1,0 0 1,0 0-1,0 0 1,0 0-1,0-1 1,0 1-1,0 0 0,0 0 1,9-15-6,-1 0 1,12-32 0,-14 30-2,2-1-1,0 1 1,17-27 0,-7 20 2,71-92-21,-70 96 32,-14 15-4,-1 0 0,0-1-1,0 1 1,5-10-1,5-2 11,-13 15-18,-6 7-45,-78 81 39,-4 4 35,65-68-15,-27 34-1,-11 11-27,56-65 15,-9 15-3,-18 17-22,29-33 14,-5 9-4,7-10 21,0 1-1,0-1 1,-1 0 0,1 1-1,0-1 1,0 0 0,-1 0-1,1 1 1,0-1 0,0 0-1,-1 0 1,1 0 0,0 1-1,-1-1 1,1 0 0,0 0-1,-1 0 1,1 0 0,0 0-1,-1 0 1,1 0 0,-1 0-1,1 0 1,0 0 0,-1 0-1,1 0 1,0 0 0,-1 0-1,1 0 1,0 0-1,-1 0 1,-3-7 1,1 0-1,0 0 1,0 0-1,1 0 1,0 0-1,-2-12 1,-5-21 8,-15-39 0,-2-11-16,19 70 0,0-1-1,-2 1 1,0 1 0,-18-28-1,-14-25-18,30 52-27,18 28-31,4 3 59,33 45 14,-16-19 9,31 46 11,1 1 8,-46-66-9,12 23 1,2 1-2,52 63 29,-62-84-31,-2-2 31,-15-17 2,3-9-35,2-5-8,0 1 0,-1-1 0,-1 0 0,4-16-1,14-53-13,4 1 0,42-87 0,-46 121-5,-8 18 15,10-13-40,-23 40 40,4-10-8,-3 5 10,-3 5-2,-80 82 19,-72 79-17,20-48 46,130-110-36,2-2-6,0 0 0,1 0 0,-1 0 0,1 0 0,-1 1 0,1-1 0,-1 0 0,1 0 0,-1 0 0,1 1 0,-1-1 0,1 0 0,-1 1 0,1-1 0,-1 0 0,1 1 0,0-1 0,-1 1 0,1-1 0,0 1 0,-1-1 0,1 1 0,0-1 0,-1 1 0,-1 2 4,-16 4 6,-5 0 6,22-7-11,-2 0-3,-2-1-1,0 0 0,1 0 0,-1 0 0,1-1 1,0 1-1,-1-1 0,1 0 0,0 0 0,0 0 0,-4-4 0,2 1 1,0-1 0,0 0 0,0 0 1,1 0-1,-6-9 0,-13-22-20,-26-56 0,16 28 3,7 12-30,26 51 25,0 0-2,-5-6 1,5 7 3,4 9-3,118 260 43,-81-197-3,43 91 30,-78-152-43,0-1-1,0 1 1,0-1-1,2 0 1,-1-1-1,1 1 1,13 12-1,-18-20 1,1 0 0,11 0 0,-13 0-6,1-1 0,-1 0 0,0 0 1,1 0-1,-1-1 0,0 1 0,1 0 0,-1 0 0,0-1 1,1 1-1,-1 0 0,0-1 0,0 0 0,0 1 0,1-1 1,1-1-1,1-1 1,4-2-1,-1-1 0,1-1 0,-1 0 0,0 0 0,0 0 0,-1-1 0,0 0 0,6-9 1,-10 13-2,18-24 1,232-309-7,-229 308-17,-9 11 44,1 1-1,17-16 1,-31 31-14,3-4-2,-3 4 11,-9 6-51,-66 39 32,19-6-6,-67 42 15,103-68-2,-1-1 1,0-1 0,0-1-1,-34 9 1,42-15-4,1-1 1,-1 1 0,0-2-1,1 0 1,-1 0-1,0-1 1,0 0 0,1-1-1,-1-1 1,1 0 0,-14-5-1,9 0-7,-1-1 0,1 0 0,1-1 1,0-1-1,-24-22 0,-30-31-53,52 47-15,13 15 45,4 3 7,15 28-18,-3-8 55,151 274 18,-153-275-30,19 26-1,1-1 33,-29-44-32,-1 0-1,0-1 1,1 1-1,-1 0 1,0-1-1,1 1 1,-1 0-1,1-1 1,-1 1-1,1-1 1,0 1-1,-1-1 1,1 1-1,-1-1 1,1 0-1,0 1 1,-1-1-1,1 0 1,0 1-1,-1-1 1,1 0-1,0 0 1,0 0-1,-1 0 1,1 0-1,0 0 1,0 0-1,-1 0 1,1 0-1,0 0 1,0 0-1,-1 0 1,1 0-1,0 0 1,-1-1-1,1 1 1,0 0-1,-1-1 1,1 1-1,0 0 1,-1-1-1,1 1 1,0-1-1,-1 1 0,1-1 1,-1 1-1,1-2 1,3-2-2,0-1-1,-1 0 1,1 0 0,3-9 0,-5 11 5,54-109 11,-25 51-10,-14 26 0,28-43 0,-15 28-14,-20 32 2,1 1 0,22-29 0,-3 1-16,-27 42 26,8-11 2,-10 12-8,0 0 4,26-33-9,-26 34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5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203 202 1044,'0'0'1648,"0"-2"-1436,6-22 2076,-6 22-693,0 2-1593,0 0 1,0-1 0,0 1-1,-1 0 1,1 0 0,0-1-1,0 1 1,0 0 0,0 0-1,-1 0 1,1-1 0,0 1-1,0 0 1,-1 0 0,1 0 0,0 0-1,0 0 1,-1-1 0,1 1-1,0 0 1,-1 0 0,1 0-1,0 0 1,0 0 0,-1 0-1,1 0 1,-8-4 305,3 6-273,-1 0-24,-1 0 1,1 1-1,0 0 1,0 0-1,0 1 1,0 0-1,1 0 1,0 0-1,-1 0 1,1 1-1,1 0 1,-1 0-1,1 1 1,0-1-1,0 1 1,0 0-1,-3 8 1,-5 16 25,2 1 1,1 0 0,-5 36-1,-5 97 147,15-123-142,0-3 54,3 53-1,1-87-81,0 0-1,-1 0 1,1 0-1,-1 0 1,-1 6-1,1-4 8,0-3 90,1 1-30,0 28 669,-1-29 72,-1-13-804,-2-9-6,0-1 0,2 0 0,0 0 0,2-20 0,12-116 37,-8 123-49,2 1 0,18-59 0,-14 59 1,-6 17-5,1 1 0,0 0 0,11-20 0,-14 29 2,1-1 1,0 1-1,1 0 0,6-8 0,5-4-2,16-20 43,-30 36-20,1-1-6,-1 1-12,0-1 1,1 1 0,-1-1 0,0 1-1,0-1 1,0 1 0,0-1 0,0 0 0,0 0-1,-1 1 1,1-1 0,0 0 0,-1 0-1,1 0 1,-1-2 0,0 1-1,1 0 42,0-4-29,-1 7-15,0 0 0,0 0 0,0 0 1,0 0-1,0 0 0,0 0 1,0 0-1,0 0 0,-1 0 0,1 0 1,0 0-1,0 0 0,0 0 1,0 0-1,0 0 0,0 0 0,0 0 1,-1 0-1,1 0 0,0 0 1,0 0-1,0 0 0,0 0 0,0 0 1,0 0-1,0 0 0,-1 0 1,1 0-1,0 0 0,0 0 0,0 0 1,0 0-1,0 0 0,0 0 1,0 0-1,0 0 0,0-1 0,0 1 1,-1 0-1,1 0 0,0 0 1,0 0-1,0 0 0,0 0 0,0 0 1,0 0-1,0-1 0,0 1 1,0 0-1,0 0 0,0 0 0,0 0 1,0 0-1,0 0 0,0 0 1,0-1-1,0 1 0,0 0 0,0 0 1,0 0-1,0 0 0,0 0 1,0 0-1,0 0 0,0 0 0,0-1 1,1 1-1,-1 0 0,-12 12-2,1 0 1,0 1-1,1 0 0,0 1 0,1 0 0,1 1 0,0 0 0,1 0 0,-8 23 1,0 7 11,2 2 0,2-1 1,2 1-1,3 1 0,1-1 1,3 95-1,4-104 6,4 51 33,-5-86-52,-1 0 12,0-1-7,4 13 12,-1-8 18,-1-8 30,5-16-58,-1 0-1,-1-1 0,4-19 0,7-66 10,-9 53-9,0 3-2,1-11 2,20-71 0,1 46-18,-17 55 4,1 0 0,28-42 1,-37 63 8,3-3-5,0 0 1,0 0-1,1 1 0,0 0 0,10-8 1,8-8-6,-23 23 8,-2 1-5,5-3 5,-4 3 4,0 0 0,0 0 0,0 0-1,0 1 1,0-1 0,0 1 0,0-1 0,2 1 0,-1-1 3,-2 0 164,-17-9-171,11 7 2,1 0-3,1 3 1,-9 0-3,9 0-7,-1 2 6,-7 4 2,0 0 0,1 0 0,0 1 0,0 0 0,1 1 0,0 0 0,0 0 0,1 1 0,0 0 0,1 1 0,0-1 0,-11 20 0,7-8 7,1 0 0,1 1 0,1-1 0,1 2 0,-8 43 0,0 39 30,14-103 51,3-9-75,12-58-9,17-71-17,-19 89 12,-10 32 2,2 1 0,0-1 1,0 1-1,1 0 1,11-19-1,-12 24-1,12-16-9,-15 24 15,0-2-2,1 1 0,-1 0 0,1-1 1,0 1-1,0 0 0,0 0 0,0 0 0,0 0 0,0 0 1,0 1-1,1-1 0,-1 1 0,0-1 0,1 1 0,0 0 1,-1 0-1,1 0 0,0 0 0,-1 0 0,1 1 0,0-1 1,0 1-1,4 0 0,-4 0 3,22 3 4,2 6 15,-20-7 41,1-1 1,-1-1-1,14 1 1,-19-1-7,-2 0-45,0 0-8,1-1 1,-1 1-1,0 0 0,1-1 0,-1 1 0,0-1 0,1 1 0,-1 0 0,0-1 0,0 1 0,0-1 0,1 1 0,-1-1 1,0 1-1,0-1 0,0 1 0,0-1 0,0 1 0,0-1 0,0 1 0,0-1 0,0 1 0,0-1 0,0 1 0,0-1 0,0 1 1,0-1-1,0 1 0,0-1 0,-1 1 0,1-1 0,-14-15 8,11 12-10,-29-13-46,30 16 35,2 1-59,0 1 70,0-1-1,0 0 1,0 1 0,0-1-1,0 0 1,0 0-1,-1 1 1,1-1-1,0 0 1,0 1-1,0-1 1,-1 0-1,1 0 1,0 1-1,0-1 1,0 0-1,-1 0 1,1 0-1,0 1 1,-1-1-1,1 0 1,0 0-1,0 0 1,-1 1-1,0-1 2,1 0-1,-1 0 0,1 0 1,0 0-1,-1 0 1,1 1-1,0-1 0,-1 0 1,1 0-1,0 1 1,-1-1-1,1 0 0,0 1 1,0-1-1,-1 0 1,1 1-1,0-1 0,0 0 1,0 1-1,0-1 1,-1 0-1,1 1 0,0-1 1,0 1-1,0-1 1,0 0-1,0 1 0,0-1 1,0 1-1,0-1 1,0 0-1,0 1 0,0-1 1,0 1-1,0-1 1,0 1-1,5 17 87,-6-17-86,0 0 1,0 0-1,0 0 0,0 0 1,0 0-1,0 0 1,0-1-1,0 1 1,0 0-1,0 0 0,0-1 1,-1 1-1,1-1 1,0 1-1,0-1 1,-1 0-1,1 1 0,0-1 1,-2 0-1,-9 2 4,9-2-2,1 0-14,0 0 0,0 0 0,0 1 0,0-1 0,0 0 0,0 1 1,0 0-1,0-1 0,-3 2 0,4-1 2,4 2 7,12 7 20,13-1-1438,-25-10 1066,27-7-1861,-27 8 233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3:5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0 864,'0'0'4637,"6"4"-4507,41 21 361,21 2 2256,-71-31-2667,-11-12 0,12 14-49,0 0 1,0 1-1,0 0 0,0-1 1,-1 1-1,1 0 0,0 0 1,-1 0-1,1 0 0,-6 0 1,3-1-4,3 1 8,0 0-8,-14-6 64,15 7-86,-1-1-24,-6-1 16,6 1 35,6 4-26,1 3 0,-4-4-4,1-1 1,0 1 0,0 0-1,0 0 1,0-1 0,0 1 0,4 1-1,-5-2 3,7 3 3,-4 0 44,-4-3 183,-19-3-236,14 2 4,-10-4 18,-7-5-970,19 8 578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1948 2687 1892,'0'-8'11361,"-23"14"-10833,1 0 0,-1-1-1,0-2 1,0 0 0,-41-1 0,-115-15 519,147 8-875,0-1 0,0-2 0,-47-18 0,11-5-53,1-2 0,1-3 1,2-3-1,2-3 0,2-3 0,-75-71 1,87 72-121,2-1 0,2-3 0,-44-63 0,35 31-26,2-3-1,-66-149 1,89 160 9,2-2 0,4 0 1,4-2-1,2 0 0,-7-115 1,-5-200-5,17 310-36,-26-99 1,17 91 22,1 5 2,-9-44-31,10 44-113,18 82 147,0 0-75,-2-3 125,2 5-25,0 0 0,0 0-1,0 0 1,0 0 0,0 0 0,0 0-1,0 0 1,0 0 0,0 0-1,0 0 1,0 0 0,-1 0-1,1 0 1,0-1 0,0 1-1,0 0 1,0 0 0,0 0-1,0 0 1,0 0 0,0 0-1,0 0 1,0 0 0,0 0-1,-1 0 1,1 0 0,0 0-1,0 0 1,0 0 0,0 0 0,0 1-1,0-1 1,0 0 0,0 0-1,0 0 1,0 0 0,0 0-1,0 0 1,0 0 0,-1 0-1,1 0 1,0 0 0,0 0-1,0 0 1,0 0 0,0 0-1,0 0 1,0 0 0,0 0-1,0 1 1,0-1 0,0 0-1,0 0 1,0 0 0,0 0 0,0 0-1,0 0 1,0 0 0,0 0-1,0 0 1,0 0 0,0 1-1,-26 56-85,-29 91-1,38-100 94,-22 39-13,39-85 17,-10 21-68,40-103 87,-14 33-37,28-55 0,-27 72 8,42-56-1,-54 79 15,-1 2 46,0 0 0,0-1 0,5-9 0,-8 13 5,20-19 66,-21 20-122,1 0 0,0 0 1,0 0-1,0 0 1,0 0-1,0 0 0,0 0 1,0 1-1,1-1 1,-1 0-1,0 1 0,0-1 1,1 1-1,-1-1 1,0 1-1,0 0 0,1-1 1,-1 1-1,0 0 1,1 0-1,-1 0 0,0 0 1,1 0-1,-1 0 1,0 1-1,1-1 0,-1 0 1,0 1-1,1-1 1,1 1-1,35 19-95,-1 1 1,45 34-1,-56-36-379,63 51-2438,-37-27-3573,-33-27 2754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1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68 1732,'-4'-19'1012,"2"12"1480,-4-11-1271,3 9 571,-2-5-1928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20 227 2112,'-8'-7'4381,"7"7"-4187,0-1-1,0 1 1,0-1 0,0 0 0,1 1 0,-1-1 0,0 0 0,1 0 0,-1 1 0,0-1 0,1 0 0,-1 0 0,0-1 0,1 1 305,1-2-56,5-9-181,1 2 0,0-1 0,1 1-1,0 0 1,12-11 0,52-44 337,-41 41-499,1-1-845,-13 9-2606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1436,'0'0'10746,"-2"1"-10436,2 0-265,-1 0 0,0 0 0,0 0 0,1 0 0,-1 0-1,0 0 1,1 0 0,-1 0 0,1 0 0,-1 0 0,1 0 0,0 0 0,-1 1 0,1-1 0,0 0 0,0 0 0,0 2 0,3 25 332,-1-15-248,4 42 213,2 0 0,3-1 1,19 56-1,-25-98-295,-1-1-1,1 0 1,1-1 0,0 1 0,0-1-1,14 16 1,-17-22-39,-1-1 0,2 1 0,-1-1 0,0 0 0,0-1 0,1 1 0,0 0 0,-1-1 1,1 0-1,0 0 0,0 0 0,0 0 0,1-1 0,-1 1 0,0-1 0,0 0 0,1-1 0,-1 1 0,1-1 0,8 0 0,-6-1-144,0-1 1,1 0-1,-1 0 0,0 0 0,0-1 1,0 0-1,-1 0 0,1-1 0,-1 0 1,8-6-1,-3 0-1637,0 0 1,0-1 0,17-23-1,-17 19-1440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56 977 1628,'-45'19'6541,"42"-18"-6036,-2 3-11,3-4-108,5-5 1979,25-27-2383,0 2 0,41-33 0,18-18-862,-40 34 361,-47 47 540,1-1-1,-1 1 0,1-1 0,0 1 1,-1-1-1,1 1 0,0 0 1,-1-1-1,1 1 0,0 0 0,-1 0 1,1-1-1,0 1 0,0 0 1,-1 0-1,1 0 0,0 0 1,0 0-1,0 0 0,-1 0 0,1 0 1,0 0-1,0 1 0,-1-1 1,1 0-1,0 0 0,-1 1 0,1-1 1,0 0-1,-1 1 0,1-1 1,0 1-1,-1-1 0,1 1 0,-1-1 1,1 1-1,-1-1 0,1 1 1,-1 0-1,1-1 0,-1 1 1,0 0-1,1 0 0,4 6 64,-1 0 0,0 1 0,4 9-1,-5-11 55,7 17 32,1 5 180,2-1-1,33 50 0,-37-67-80,-8-9-111,1 1 0,-1-1-1,0 0 1,0 0 0,0 1 0,0-1-1,0 0 1,0 1 0,0-1-1,1 3 1,-2-4-141,-1-1 1,1 0-1,0 0 0,1 0 1,-1 0-1,0 0 0,0 0 1,0 0-1,1 1 0,-1-1 1,0 0-1,1 0 0,-1 0 1,0 0-1,2-1 0,-2 1-2,1 0 0,0 0-1,-1 0 1,1 0 0,-1 0-1,1 0 1,-1-1 0,0 1-1,1 0 1,-1 0 0,0-1-1,0 1 1,0 0 0,0 0-1,0-2 1,-3-107 1319,3 108-1292,-1 1-1,1-1 1,1 0 0,-1 0-1,0 0 1,0 0 0,1 1-1,-1-1 1,1 0-1,0-2 1,0 4-34,-1 0 0,0 0 0,0-1-1,0 1 1,1 0 0,-1 0 0,0 0 0,0 0-1,0-1 1,1 1 0,-1 0 0,0 0 0,1 0-1,-1 0 1,0 0 0,0 0 0,1 0 0,-1 0 0,0-1-1,0 1 1,1 0 0,-1 0 0,0 0 0,1 0-1,-1 1 1,0-1 0,0 0 0,1 0 0,-1 0 0,0 0-1,1 0 1,-1 0 0,0 0 0,0 0 0,1 1-1,-1-1 1,4 3 11,-1 0 0,1 1-1,-1-1 1,0 1-1,0 0 1,3 4 0,3 5-4,1 0 0,0-1 0,1 0 0,0-1 0,1 0 0,22 15 0,-33-26-11,1 1 0,0-1 0,-1 1 0,1-1 0,-1 0 0,1 1 0,0-1 0,-1 0 0,1 0 0,0 0 0,-1 0 0,3-1 0,-2 1-5,1-1 19,1-1-8,0-2-6,1-1 1,-1 1 0,0-1 0,0 0 0,0 0 0,-1 0 0,6-11-1,15-44 58,-6 15-40,-17 44-26,0-1-23,6-5 25,-5 5-7,14 2-12,-13 0 2,1 1-5,0 0 17,6 1-71,0-1 0,1 1 0,16-1-1,-20-2 36,0 0 0,0 0 0,0 0 0,0-1 0,0 0 0,8-4 0,-12 4 32,0 1 0,0-1 0,0 0 0,0 0 0,0 0 0,-1 0 0,1-1 0,-1 1 0,1-1 0,-1 1 0,0-1 0,0 0 0,0 0 0,0 0 0,-1 0 0,3-6 0,0-4 7,-1 0 1,0 0 0,-1-1 0,0 1 0,-1-1 0,-1 1 0,0-1 0,-1 0 0,0 1 0,-5-20 0,4 23 7,-1 0 1,1 1-1,-2 0 1,1-1-1,-8-11 1,-2-4-20,13 24 16,0 0-1,-1 0 0,1 0 1,-1 1-1,0-1 0,1 0 1,-1 1-1,0-1 0,1 0 1,-1 1-1,0-1 1,0 1-1,1-1 0,-1 1 1,0 0-1,-1-1 0,0 0 8,0 0-11,1 1-1,0 0 1,-1 0-1,1 0 0,-1 0 1,1 0-1,0 0 1,-1 1-1,1-1 1,0 0-1,-2 1 1,0 1 0,1 0 1,0 0-1,0 0 0,0 0 1,0 0-1,0 0 1,0 1-1,1-1 1,-1 1-1,1-1 1,0 1-1,-1 0 1,1-1-1,-1 6 1,-10 44-51,11-46 39,-3 16 6,1 0 0,2 0 0,0 29 0,2-38 2,0 0-1,1 0 0,0-1 1,1 1-1,0-1 0,1 0 1,6 12-1,-9-22 5,0 0-1,0 0 0,0 0 1,0 0-1,0 0 1,1 0-1,-1-1 0,1 1 1,-1-1-1,4 3 1,-3-2-12,3-6-26,14-8 27,-17 11 12,-1 0 0,0 0 0,0 0 0,1-1 0,-1 1 0,0 0 0,0 0 0,0-1 0,0 1 0,-1 0 0,1-1 0,0 1 0,-1-1 0,1 1 0,0-1 0,-1 1 0,0-1 0,1 0 0,-1-1 0,0 0-6,3-7 17,-2-6-2,-1 12-6,1-24-30,-2 23 27,-7-24 5,0-2 15,7 29-17,0-2-20,-2-8 0,2 8 6,2 2-42,5-10 34,-4 9-12,1 4-159,12 0 110,-11-1-15,-1-1 0,7-2 29,0 0 1,0-1-1,0 0 0,-1-1 0,0 0 1,1 0-1,-2-1 0,1-1 0,14-12 1,-21 17 35,28-4-94,-27 6 106,1 0 4,14 3 7,-1 0 0,1-1 1,21-1-1,-32-2 3,-1 0 1,0 0-1,1-1 0,-1 0 1,0 0-1,0 0 0,0-1 1,9-5-1,-10 5 2,-1 0-1,1 0 1,-1-1 0,0 0-1,0 0 1,0 0-1,0 0 1,-1 0 0,0-1-1,0 0 1,0 0-1,0 1 1,-1-1 0,0-1-1,0 1 1,0 0 0,-1-1-1,2-10 1,0-4 9,-2 0 1,0 0-1,-4-34 0,0 25 41,-1 1 0,-1-1-1,-11-31 1,-34-78 694,45 129-634,3 9-57,3 4 256,1 6-296,23 77 98,-8-45-422,0-1 0,3-1 0,2 0 1,1-2-1,37 48 0,-28-52-1642,-15-18-3918,-6-7 2685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71 1420,'-19'-18'972,"7"5"-76,2 3-84,2 1-84,-1 3 445,-3-4 91,3 5-732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1468,'11'3'1680,"10"5"-988,-13-1-56,-2 3-100,-1-1 385,2 13-537,-7 1-64,-2-1-168,-7 17-228,-2 0-244,-4-3-508,-2 3-973,-1 0 277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7 964,'-3'-6'8357,"-5"11"-8084,0 0 0,0 1 1,0 0-1,1 0 0,0 0 1,1 1-1,-1 1 0,-9 13 0,13-16-162,0 0-1,0 0 0,0 0 0,1 0 0,-1 1 1,1-1-1,1 1 0,-1-1 0,1 1 0,0 0 0,0 6 1,1-8-66,0 0 0,0 0 0,1-1 0,0 1 0,0 0 0,0-1 0,0 1 1,0-1-1,1 1 0,-1-1 0,1 0 0,0 1 0,0-1 0,1 0 0,-1 0 0,0 0 1,6 4-1,17 14 317,31 21 0,-37-29-123,-18-13-184,0 1 0,1 0 1,-1 0-1,0 0 0,1 0 0,-1 0 1,0 0-1,0 0 0,0 0 0,0 1 1,0-1-1,0 0 0,-1 1 0,1-1 0,0 1 1,-1-1-1,1 1 0,-1-1 0,1 1 1,-1-1-1,0 1 0,0-1 0,1 1 0,-1-1 1,0 1-1,0 0 0,-1-1 0,1 1 1,0-1-1,-1 1 0,0 2 0,-1 1 14,-1-1-1,0 1 1,0-1 0,0 0-1,-1 1 1,1-1-1,-1-1 1,-8 7-1,-6 4-177,-1-1-1,-26 14 1,-3 1-2923,36-23-1657,10-5 3493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1844,'0'0'4936,"1"5"-4329,9 35 1104,2-1-1,25 59 1,-27-75 2852,-13-28-4329,-7-13 28,2-1 0,0 1 0,-7-29-1,12 36-181,0 0-1,1 0 1,1 0 0,0-1-1,0 1 1,1 0 0,1-1-1,1-11 1,-2 21-69,1 0 1,-1 0-1,1 0 0,0 0 1,0-1-1,0 2 0,0-1 1,0 0-1,0 0 1,0 0-1,0 0 0,1 1 1,-1-1-1,1 0 1,-1 1-1,1-1 0,0 1 1,0 0-1,0 0 1,-1 0-1,1 0 0,0 0 1,0 0-1,0 0 1,0 0-1,4 0 0,-3 1-2,0-1-1,0 1 0,0 0 0,1 0 0,-1 0 1,0 0-1,0 1 0,0 0 0,0-1 0,0 1 1,0 0-1,0 0 0,0 1 0,0-1 1,0 0-1,0 1 0,2 2 0,3 3 13,-1 0 0,13 15 0,13 16 107,-32-36-53,0-8-61,9-42 10,-7 24 17,2 1 0,11-34 0,-12 48-20,-1 0 0,1 1 0,0-1 0,1 1 0,0 0 0,0 0 0,1 1 0,7-8 0,-12 14-19,0 0 1,0 0 0,0 0 0,0 0 0,1 1 0,-1-1 0,0 0 0,1 1 0,-1-1 0,0 1 0,1-1 0,-1 1 0,1-1-1,-1 1 1,1 0 0,-1 0 0,1 0 0,-1 0 0,1 0 0,-1 0 0,1 0 0,-1 1 0,1-1 0,-1 0 0,0 1 0,1-1 0,-1 1-1,1-1 1,-1 1 0,0 0 0,2 1 0,0 0 3,1 1 0,-1-1-1,0 1 1,1 0 0,-1 1-1,-1-1 1,1 0 0,0 1-1,1 4 1,5 7-116,-2 2 0,0-1 0,-1 1 0,-1 0 0,0 0 0,-1 0 1,-1 1-1,-1-1 0,0 26 0,-2-24-1490,-4 29 1,1-29-2036,-9 28 0,8-33-402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1 984,'0'0'8140,"-8"4"-7316,1 0-623,2-1-77,0 0-1,0 0 1,1 0 0,-1 0-1,1 1 1,0 0 0,0 0-1,0 0 1,-4 6 0,0 2 151,1-1-1,0 2 1,1-1 0,0 1 0,1 0 0,0 0 0,1 0 0,0 1 0,-2 22-1,5-26-165,0-1-1,1 1 0,1 0 0,0-1 0,0 1 1,1 0-1,0-1 0,0 0 0,1 1 0,0-1 1,1 0-1,0 0 0,1-1 0,10 16 0,19 17 306,8 11 9,-38-47-349,-1-1 1,0 1-1,-1 0 1,1 0 0,-1 0-1,0 1 1,-1-1-1,3 10 1,-4-10-5,1-1 0,-1 1 1,-1 0-1,1-1 0,-1 1 0,-1 7 1,1-10-64,-1 3-176,0-1 1,-1 1 0,1 0-1,-1-1 1,0 0 0,-1 1-1,1-1 1,-1-1-1,0 1 1,1 0 0,-2-1-1,1 0 1,-7 5 0,-7 0-3272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1744,'3'1'1222,"0"0"-908,0 0-1,0 0 0,-1 0 1,1 1-1,0-1 0,0 1 1,-1-1-1,1 1 1,-1 0-1,0 0 0,1 0 1,-1 0-1,0 1 0,0-1 1,0 1-1,-1-1 0,4 6 1,-1 3-64,0 0 1,0 0-1,-1 0 1,-1 0-1,0 1 0,0 0 1,-1-1-1,0 1 1,-1 0-1,-1-1 1,0 1-1,-5 22 1,1-11-379,-2 0 1,-1 0 0,0 0 0,-2-1 0,-14 25 0,-35 64-5024,45-85 2502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115 287 1704,'0'0'2635,"1"8"-1928,13 59 1128,33 95 0,10-12 4415,-60-156-5917,-16-25 50,-103-190 1530,103 181-1534,2 0 0,1-1-1,-18-78 1,33 109-308,-1 0 1,1 0-1,1 1 1,0-1-1,1 0 0,-1 0 1,2 0-1,2-12 1,-3 17-40,1 1 0,-1 0 0,1 0 0,-1-1 0,1 1 0,0 0 0,1 1 0,-1-1 0,1 0 0,-1 1 0,1-1 0,0 1 0,0 0 0,1 0 0,-1 0 0,1 0 0,-1 1 0,1-1 0,8-3 0,-11 6-25,0 0 1,0 0 0,1 0-1,-1 0 1,0-1 0,0 2 0,0-1-1,1 0 1,-1 0 0,0 0 0,0 0-1,0 1 1,1-1 0,-1 1-1,0-1 1,2 2 0,0-1 11,0 1-8,0 0 0,1 0 1,-1 0-1,0 0 0,0 1 0,0-1 0,0 1 0,0 0 0,-1 0 0,1 0 0,-1 0 0,0 0 1,0 1-1,0-1 0,0 1 0,-1-1 0,2 6 0,1 2 6,-1 0 0,0 1 0,-1 0 0,2 15 1,-4 3-126,-1-1 1,-1 0 0,-8 35 0,7-46-2,-5 21-707,-2 0-1,-1-1 1,-22 49-1,1-5-6158,19-41 2281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1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1500,'0'0'1178,"1"-2"-92,8-18 2747,-8 19-2797,2 1-577,4 1-292,0 0 1,-1 0 0,1 1 0,-1-1 0,1 2 0,-1-1-1,0 1 1,0 0 0,0 0 0,0 1 0,6 5 0,8 6 270,32 31 0,-39-33-307,0 0-1,-1 0 1,-1 1-1,0 0 1,-1 1-1,11 23 1,-16-19 37,-4-18-146,-1 0-1,0 0 1,1 0-1,-1 1 0,0-1 1,0 0-1,0 0 1,0 0-1,0 0 0,0 0 1,0 0-1,0 0 1,0 0-1,-1 0 1,1 0-1,0 0 0,-1 2 1,-11 4 141,9-10-133,0 0-24,0 0-1,1-1 0,-1 1 1,1 0-1,0-1 0,0 0 1,0 1-1,0-1 0,1 0 1,0 0-1,0 0 0,0 0 1,0 0-1,0 0 0,1 0 1,0 0-1,0-5 0,0 5 3,2-11-140,0 0 0,1 0-1,0 0 1,8-19 0,9-9-1844,35-54 1,11-18-1173,-63 109 3395,-1 0 0,0 0 0,-1-1 1,2-10-1,0 2 595,-3 14-310,1-2-309,-1 3-208,0 0-1,0 1 1,0-1-1,0 0 1,0 0-1,0 0 1,0 0 0,0 0-1,0 0 1,0 1-1,0-1 1,0 0-1,1 0 1,-1 0 0,0 0-1,0 0 1,0 0-1,0 0 1,0 0-1,0 0 1,1 1-1,-1-1 1,0 0 0,0 0-1,0 0 1,0 0-1,0 0 1,0 0-1,1 0 1,-1 0-1,0 0 1,0 0 0,0 0-1,0 0 1,0 0-1,1 0 1,-1 0-1,0 0 1,0 0 0,0-1-1,0 1 1,0 0-1,0 0 1,1 0-1,-1 0 1,0 0-1,0 0 1,0 0 0,0 0-1,0 0 1,0 0-1,0-1 1,0 1-1,1 0 1,-1 0-1,0 0 1,0 0 0,0 0-1,0 0 1,0-1-1,0 1 1,0 0-1,0 0 1,0 0-1,0 0 1,0 0 0,0-1-1,0 1 1,0 0-1,11 18 245,11 31-131,3 21 90,11 23-811,-24-63-398,-8-12-3153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1020,'0'0'4285,"-2"7"-3437,-1 12-298,1-1 0,1 1-1,1 0 1,0 0 0,1 0 0,1-1 0,1 1-1,9 31 1,-9-41-374,1 0 0,-1-1 0,1 1 0,1-1 1,7 11-1,-10-15-88,1-1 1,-1 1-1,1-1 1,0 0 0,0 0-1,0 0 1,1-1-1,-1 1 1,0-1 0,1 0-1,0 0 1,0 0-1,6 3 1,-7-5-38,-1 0-1,1 0 1,-1 0 0,1 0 0,-1-1-1,1 1 1,0-1 0,-1 1 0,1-1-1,-1 0 1,0 0 0,1 0 0,-1 0-1,0 0 1,1-1 0,-1 1 0,0-1 0,0 0-1,3-2 1,1-2 117,0 0-1,-1 0 1,0-1 0,9-13-1,5-18 587,-1-2 0,-2 0 0,10-44-1,-22 70-364,-2 8-173,-1 1-1,1 0 1,0 0 0,0 0-1,0 0 1,3-5 0,-4 9 408,3 3-457,2 4-76,1 1 0,-1 0 0,0 0 0,0 0 0,-1 0 0,5 11 0,28 55 33,-3 3-2707,-34-75 1661,0 2-367,4 9-1330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30 1944,'-1'-2'1308,"-5"-23"3797,5 23-2690,-14 7-1568,11-1-484,-1 5-207,0-1-1,1 1 0,1 0 0,0 0 0,0 0 0,0 1 0,1-1 0,1 1 1,0 0-1,0-1 0,1 1 0,0 10 0,2-8 26,-1 0 0,2 1 0,-1-1 0,2 0 0,0 0-1,0-1 1,1 1 0,0-1 0,9 13 0,-6-11 28,16 28 567,-23-37-725,1-1 0,-1 1 1,0 0-1,0 0 1,0 0-1,-1 0 0,1 0 1,-1 0-1,0 5 0,-1-5-134,0-1 0,0 0 0,0 1 0,0-1 0,-1 0 0,1 0 0,-1 0 0,0 0-1,1 0 1,-2 0 0,1 0 0,0-1 0,-5 5 0,-18 11-4000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1672,'4'-19'5567,"-3"27"-4902,98 395 3496,-97-398-4129,11 49 359,-6-25 42,1 1 1,15 37-1,-22-66-291,-1 1 0,1 0-1,0-1 1,0 1 0,-1-1 0,1 1 0,0-1 0,1 1-1,-1-1 1,0 0 0,0 1 0,1-1 0,-1 0 0,0 0-1,1 0 1,-1 0 0,3 1 0,0-6 267,10-12 247,-1 0 1,-1-1-1,0 0 0,17-35 0,-24 44-312,0 0 0,0 1-1,0 0 1,8-8 0,-11 14-151,13-5 417,-11 9-496,7 5-73,-1 1 1,17 19-1,-18-15-688,0 0-1,-1 1 1,-1 0-1,0 0 1,7 24-1,-12-32 88,3 11-5476,-4-11 4254,2 5-3149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1968,'0'0'1280,"13"-2"1749,4 7-1505,-9 5-892,-1-1-60,-5 2-68,3 8-52,-3 5-168,-6 12-204,-5 4-292,-2 3-296,-9-2-776,-3 4-1532,-2-3 427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9 125 1344,'-8'-12'3149,"12"19"-71,11 19-1574,-3-3-772,0 0-1,2-1 1,1 0 0,1-1 0,0-1 0,2-1 0,30 28-1,-47-46-612,1 0-1,-1 0 0,0 0 0,1 0 1,-1 0-1,1 0 0,-1 0 0,1-1 1,-1 1-1,1 0 0,0-1 1,-1 1-1,1-1 0,0 0 0,0 0 1,-1 1-1,1-1 0,0 0 0,-1-1 1,4 1-1,-3-1-13,1 0 1,-1 0 0,0 0-1,0 0 1,0-1-1,0 1 1,-1 0-1,1-1 1,0 1-1,0-1 1,-1 0-1,1 0 1,1-3 0,2-3 86,0-1 0,-1 1 0,0-1 0,-1-1 0,1 1 0,1-11 0,0-3-37,-1 1 0,-1-1 0,0 0 0,-2 1 0,-1-1 0,-1 0 0,-3-25 0,-3 11-1591,7 36 655,-5-6-2391,2 2 1374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10 960,'0'0'3584,"1"-7"-2458,-2 5-640,-2 5 2471,-1 9-2675,1 0 1,0 0-1,1 0 0,0 0 1,1 1-1,1 19 1,0-20-124,1-1 0,0 1-1,1-1 1,1 1 0,-1-1 0,2 0 0,9 21 0,-13-30-104,1 0 0,0 0-1,1-1 1,-1 1 0,0-1 0,0 1 0,1-1-1,-1 0 1,1 1 0,-1-1 0,1 0 0,-1 0-1,1 0 1,0 0 0,0 0 0,-1 0-1,4 0 1,-3-1-18,1 0-1,-1 0 1,1 0-1,-1-1 1,1 1-1,-1-1 1,1 0 0,-1 0-1,0 1 1,1-2-1,-1 1 1,0 0-1,0 0 1,3-3-1,-2 1 39,-1 1 0,0-1 0,1 1 0,-1-1 0,-1 0 0,1 0 0,0 0 0,-1 0 0,1 0 0,-1 0 0,0 0 0,0 0-1,0-4 1,1-3 83,-1 1 0,0-18-1,-1 23-131,0-1-1,-1 1 0,0 0 1,0 0-1,0 0 0,-1 0 1,1 0-1,-1 0 0,0 0 1,0 0-1,0 1 0,-1-1 1,1 1-1,-1 0 0,0-1 1,0 1-1,-4-2 0,5 3-109,0 1 0,0-1 0,0 1 0,0 0-1,0 0 1,-1 0 0,1 0 0,-1 0-1,1 1 1,0-1 0,-1 1 0,1-1 0,-1 1-1,1 0 1,-4 0 0,1 0-976,0 1 0,1-1 0,-1 1 0,0 0-1,1 1 1,-7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2092,'0'0'123,"0"-1"0,0 1 0,0 0-1,0 0 1,0 0 0,0-1 0,0 1 0,0 0-1,0 0 1,0 0 0,0-1 0,0 1-1,0 0 1,0 0 0,0 0 0,0-1 0,0 1-1,0 0 1,0 0 0,1 0 0,-1 0 0,0-1-1,0 1 1,0 0 0,0 0 0,0 0 0,1 0-1,-1 0 1,0-1 0,0 1 0,0 0 0,0 0-1,1 0 1,-1 0 0,0 0 0,0 0-1,0 0 1,1 0 0,-1 0 0,0 0 0,0 0-1,0 0 1,1 0 0,-1 0 0,0 0 0,0 0-1,0 0 1,1 0 0,-1 0 0,0 0 0,0 0-1,0 0 1,1 0 0,-1 0 0,0 1-1,0-1 1,0 0 0,0 0 0,1 0 0,-1 0-1,0 0 1,0 0 0,0 1 0,12 19 1626,6 34-1375,8 32 896,6 30-599,-29-95-2298,-2-12-4104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1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24 101 2100,'-11'-74'4929,"7"50"-2238,4 21-1980,0 4-669,-1-1 0,1 0 1,-1 0-1,1 0 0,0 0 0,-1 1 0,1-1 1,0 0-1,-1 0 0,1 1 0,0-1 0,0 0 1,-1 1-1,1-1 0,0 0 0,0 1 0,0-1 1,-1 0-1,1 1 0,0-1 0,0 0 0,0 1 0,0-1 1,0 1-1,0-1 0,0 0 0,0 1 0,-2 21-103,2-8-1617,1 0 0,3 16 0,1-5-1251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2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20 1940,'0'0'1596,"-2"-3"-128,-6-14 4570,2 22-5004,-3 4-525,0 1 0,0-1-1,1 1 1,1 1-1,0 0 1,0 0-1,-8 20 1,7-12-92,2 0 0,0 1 0,2 0 0,0 0 0,-2 27 1,6-38-320,-1 1 1,1-1-1,1 1 0,0-1 1,0 1-1,1-1 1,0 0-1,1 1 1,0-1-1,0 0 1,1 0-1,0-1 0,8 11 1,-11-17-256,1 0 1,-1 0-1,1 0 0,0-1 1,0 1-1,0 0 0,0-1 1,0 0-1,0 1 0,0-1 1,0 0-1,1 0 1,-1 0-1,0-1 0,1 1 1,4 0-1,9 1-8155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4:2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20 153 1168,'0'0'2211,"4"0"-1248,8-2-64,-8 2-71,-3-1-730,0 1-1,0 0 1,0-1-1,0 1 1,0-1 0,0 0-1,0 1 1,0-1-1,-1 0 1,1 0-1,0 1 1,1-2 0,0 0 121,3-2 195,1 0 0,-1 0 0,0-1 1,-1 0-1,1 0 0,-1 0 0,0 0 0,0 0 0,-1-1 0,1 0 0,-1 0 0,-1 0 0,1 0 0,-1 0 0,0 0 0,0-1 0,-1 1 0,1-8 0,-2 13-386,0 1 1,0-1-1,0 1 0,0-1 0,0 0 0,0 1 1,0-1-1,0 1 0,0-1 0,-1 1 1,1-1-1,0 1 0,0-1 0,-1 1 0,1-1 1,0 1-1,-1-1 0,1 1 0,-1-1 1,0 1-9,1-1 1,0 1 0,-1-1 0,1 1-1,0-1 1,-1 1 0,1-1 0,0 1 0,-1-1-1,1 1 1,0-1 0,0 1 0,0-1-1,0 1 1,0-1 0,-1 0 0,1 1 0,0-1-1,0 0 1,-2 0 243,-10-4-25,10 4-20,-3 3-23,0 0-152,0 0 0,0 1 0,1-1 1,-1 1-1,0 1 0,1-1 0,0 1 1,0-1-1,0 1 0,0 0 0,1 1 1,-1-1-1,1 1 0,0-1 1,-4 11-1,3-7-6,1 0 1,0 0 0,0 1-1,0 0 1,1-1 0,1 1-1,0 0 1,0 0 0,1 13-1,0-17-27,1-1-1,-1 1 0,2-1 1,-1 1-1,0-1 1,1 1-1,0-1 0,0 0 1,0 1-1,4 5 0,-4-7-8,1-1 0,-1 1-1,1-1 1,-1 1 0,1-1-1,0 0 1,0 0-1,-1 0 1,2 0 0,-1-1-1,0 1 1,0-1 0,0 0-1,1 0 1,-1 0 0,0 0-1,1 0 1,4-1-1,4 1-137,1 0 0,-1-1 0,22-4-1,-24 3-177,0-2-1,0 1 0,-1-1 1,1-1-1,13-6 0,19-15-7312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2:1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88 698 1312,'-6'-3'339,"1"1"-325,0 0 196,1 0 1,-1 0-1,1 0 0,0-1 1,0 1-1,-1-1 1,2 0-1,-8-7 0,0-2 591,9 11-649,1-1-1,-1 1 1,1-1-1,-1 0 1,1 1-1,-1-1 1,1 0-1,0 0 1,0 0-1,0 0 1,0 0-1,0-3 1,-2-5 76,3 7-18,0 0-17,2-8 43,0 0 0,0 0 0,1 1 1,0-1-1,1 1 0,1-1 0,-1 1 0,2 1 1,-1-1-1,1 1 0,1 0 0,14-16 0,-20 24-208,0 0 0,0 1 0,0-1 0,0 0 0,0 1 0,0-1 0,0 1 0,0-1 0,0 1 0,0 0 0,1-1-1,-1 1 1,0 0 0,0 0 0,0 0 0,0 0 0,1 0 0,1 0 0,-1 0-42,0 0 89,2 1-2,5 4-20,0-1 0,-1 1 0,0 1 0,0-1 0,0 1 0,10 12 0,-7-9-4,29 29 188,-38-37-213,0-1 10,0 1-27,0-1-1,0 0 1,0 0-1,0 0 0,0-1 1,0 1-1,0 0 1,0-1-1,0 1 0,-1-1 1,1 0-1,0 0 1,0 1-1,0-1 0,-1 0 1,1-1-1,0 1 1,-1 0-1,2-2 1,8-7 20,15-19 0,2-1-12,-23 26-6,-4 3-3,0 1-6,0-1 2,0 1 0,0 0-1,0 0 1,0 0 0,0 0 0,0 0-1,0 1 1,0-1 0,0 0 0,0 0-1,0 1 1,0-1 0,0 0 0,0 1-1,0-1 1,0 1 0,0-1 0,0 1-1,1 1 1,14 9 6,-14-9-7,16 4 2,-12-5-2,1-1 1,-1 1 0,0-1-1,1 0 1,-1-1 0,0 0-1,0 0 1,1 0 0,-1 0-1,0-1 1,0 0 0,0-1 0,-1 1-1,1-1 1,0 0 0,-1 0-1,0-1 1,0 0 0,6-5-1,-3 2 2,0 0 0,-1-1-1,1 0 1,-2 0 0,1-1-1,-1 0 1,0 0-1,-1 0 1,0-1 0,5-14-1,-10 15-28,-6 9-28,-8 9 0,13-9 70,0 1-17,1-1 0,-1 0 0,0 1 0,1-1 0,-1 1-1,1-1 1,-1 0 0,1 1 0,-1 0 0,1-1-1,-1 1 1,1-1 0,-1 1 0,1 0 0,0-1 0,-1 1-1,1 0 1,0-1 0,0 1 0,-1 0 0,1-1 0,0 1-1,0 0 1,0 1 0,0 0-6,-7 15-199,6-15 100,1 1-16,0-2 70,-1-1-1,1 1 0,0 0 1,0 0-1,0 0 0,0 0 1,0 0-1,0 0 0,0 0 1,0 0-1,1 0 0,-1 0 1,0 0-1,0 0 0,1 0 1,-1-1-1,1 1 0,-1 0 1,1 0-1,-1 0 0,1-1 1,0 2-1,1 0-14,16-11-369,-14 7 405,14 20-126,-2 4 116,-15-20 40,0 0 0,1-1 1,-1 1-1,0 0 0,1-1 0,0 1 0,-1-1 1,1 1-1,0-1 0,-1 0 0,4 2 1,2 0-2,-5-1 1,0-1 0,0 0 0,0 0 0,0 0 0,0-1 0,0 1 0,0 0 0,0-1 0,1 0 0,-1 1 0,0-1 0,0 0 0,0 0 0,0 0-1,1 0 1,-1 0 0,0-1 0,0 1 0,0-1 0,0 1 0,0-1 0,0 0 0,4-2 0,0 1-1,-2-1 11,0 1 1,0-1 0,0 1-1,-1-1 1,1 0 0,-1-1-1,1 1 1,-1-1-1,0 1 1,-1-1 0,1 0-1,-1 0 1,1 0 0,-1 0-1,0-1 1,-1 1-1,3-9 1,1-4 69,-1 0 0,-1 0 1,1-23-1,-3-5 220,-2 1 0,-2-1 0,-2 1 0,-14-60 0,12 92-84,7 12-210,0 0 1,0 0-1,0 0 0,0 0 0,0 0 1,0-1-1,0 1 0,0 0 0,0 0 1,0 0-1,0 0 0,0-1 0,0 1 1,0 0-1,-1 0 0,1 0 0,0 0 1,0 0-1,0 0 0,0 0 0,0-1 1,0 1-1,0 0 0,-1 0 0,1 0 1,0 0-1,0 0 0,0 0 0,0 0 1,-1 0-1,1 0 0,0 0 0,0 0 1,0 0-1,0 0 0,-1 0 0,1 0 1,0 0-1,0 0 0,0 0 1,0 0-1,0 0 0,-1 0 0,1 0 1,0 0-1,0 0 0,0 0 0,0 0 1,-1 0-1,1 0 0,0 0 0,0 1 1,0-1-1,0 0 0,0 0 0,0 0 1,0 0-1,-1 0 0,1 0 0,0 1 1,0-1-1,0 0 0,0 0 0,0 0 1,0 0-1,0 1 0,0-1 0,-2 13 15,1-1-1,1 1 0,0 0 0,0-1 0,2 1 0,-1 0 0,2-1 0,-1 1 1,7 14-1,-5-15-412,0 0 1,1 0 0,1-1-1,-1 0 1,2 0 0,0 0 0,0-1-1,1 0 1,15 15 0,-9-14-2073,-1-3 33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1588,'-2'-3'8340,"466"33"-5853,-304-38-2127,-35 1 273,-77 6 750,-46 1-1193,-1-1-116,-1 1 1,1 0-1,0 0 1,0 0-1,-1-1 1,1 1-1,0 0 1,-1-1-1,1 1 1,-1-1-1,1 1 1,0-1-1,-1 1 1,1-1-1,0-1-16,-1 0 0,1 0 0,-1-1-1,1 1 1,-1 0 0,0 0 0,0 0 0,0 0 0,0 0 0,0 0-1,-2-4 1,2 2-40,-16-19 136,11 15 29,0 1 1,-12-14 0,0 1 189,-15-18 823,31 36-1066,-4-4 56,0-1-2,4 6-19,1 2 78,21 28-224,-10-13 7,0-1-1,-1 2 0,-1-1 1,9 23-1,-18-35-22,1-1 0,-1 0 0,0 0 0,0 1 0,0-1 0,0 0 0,-1 1 1,1-1-1,-1 0 0,0 0 0,0 0 0,0 1 0,0-1 0,0 0 0,-1 0 0,0-1 0,1 1 1,-1 0-1,-5 4 0,0 2-32,-1 0 0,0-1 0,0-1 1,-14 10-1,-17 15-535,-3 2-1161,12-17-3088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63 309 1668,'0'0'4269,"2"5"-3595,3 19 526,-2 0 0,1 45 0,-2-33-532,1 101 2238,-2-134-2613,-1-2 103,0 7-486,0-8 141,0 0 0,0 0 0,0 0 0,0-1 0,0 1 0,-1 0 0,1 0 0,0 0 0,0 0 0,0 0 0,0 0 0,0 0 0,0 0 0,0 0 0,0 0 0,0 0 0,0 0 0,0-1 0,0 1 0,0 0 0,-1 0 0,1 0 0,0 0 0,0 0 0,0 0 0,0 0 0,0 0 0,0 0 0,0 0 0,0 0 0,-1 0 0,1 0 0,0 0 0,0 0 0,0 0 0,0 0 0,0 0 0,0 0 0,0 0 0,0 0 0,0 0 0,-1 0 0,1 0 0,0 1 0,0-1 0,0 0 0,0 0 0,0 0 0,0 0 1,0 0-1,0 0 0,0 0 0,0 0 0,0 0 0,-8-15 35,0-1 1,2 0-1,-6-19 1,3 2 44,0 3 28,1 1 0,2-2 0,0 1 0,0-37 0,6 61-111,0 5-45,1 1 0,-1 0-1,0 0 1,0 0 0,0 0 0,0 0 0,0-1 0,0 1 0,0 0 0,0 0 0,1 0 0,-1 0 0,0 0-1,0 0 1,0 0 0,0-1 0,0 1 0,1 0 0,-1 0 0,0 0 0,0 0 0,0 0 0,0 0 0,0 0-1,1 0 1,-1 0 0,0 0 0,0 0 0,0 0 0,1 0 0,-1 0 0,0 0 0,0 0 0,0 0 0,0 0-1,1 0 1,-1 0 0,0 0 0,0 0 0,0 0 0,0 1 0,0-1 0,1 0 0,-1 0 0,0 0 0,0 0-1,0 0 1,0 0 0,0 1 0,0-1 0,0 0 0,1 0 0,-1 0 0,0 0 0,0 0 0,0 1 0,0-1 0,0 0-1,0 0 1,0 0 0,0 0 0,0 1 0,43 55 54,19 23 4,-51-67-40,0-1-1,1 0 1,0-1-1,0-1 1,1 1-1,1-2 1,16 8-1,-29-15-18,0-1 1,1 1-1,-1-1 1,1 1-1,-1-1 0,1 0 1,-1 0-1,1 1 0,-1-1 1,1 0-1,-1-1 0,1 1 1,-1 0-1,1 0 0,-1-1 1,1 1-1,-1-1 1,1 1-1,-1-1 0,0 1 1,1-1-1,-1 0 0,0 0 1,0 0-1,1 0 0,-1 0 1,0 0-1,1-1 1,2-3 1,-1 1 0,1-1 1,-1 0-1,0 1 1,3-10-1,-1 0 8,0 1-1,-1-1 0,-1 0 0,0 0 0,1-17 0,0-75 140,-4 92-115,-5-110 332,1 51-29,0 10-27,3 60-313,24 45-11382,-9-17 7232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23 121 1864,'0'0'908,"3"2"-75,2-1-431,0 1-1,-1-1 1,1 1-1,0-2 1,0 1-1,0 0 1,-1-1-1,1 0 1,0 0 0,0 0-1,0-1 1,8-2-1,-2 0-58,0 0-1,0-1 0,-1-1 1,16-8-1,-25 12-281,0 0-1,1 0 1,-1 0-1,0 0 1,1 0 0,-1 0-1,0 0 1,0-1-1,0 1 1,0 0 0,0-1-1,0-1 1,4-4 368,-4 4-274,0 1 0,0 0 1,-1-1-1,1 1 0,-1-1 0,1 1 1,-1-1-1,0 1 0,1-1 0,-2 1 1,1-5-1,0 6-86,0-2 398,-3-1-18,-14-22 441,16 25-806,-1 0 0,0 0 0,1 0-1,-1 1 1,0-1 0,1 1 0,-1-1 0,0 1 0,0-1 0,1 1-1,-1 0 1,0 0 0,0 0 0,0 0 0,1 1 0,-1-1-1,-2 1 1,3-1-57,-3 1 64,-1 0 0,0 0 0,1 1 1,0-1-1,-1 1 0,1 0 0,0 0 0,0 1 0,0 0 0,0-1 0,-4 5 0,-1 1 66,0 1 0,1-1 0,-7 11-1,10-12-82,0 1 0,0-1-1,1 1 1,0 0 0,1 0-1,0 1 1,0-1 0,1 0-1,0 1 1,0 0-1,1-1 1,0 1 0,0 12-1,2-15-94,-1-1 1,1 1-1,0 0 0,0-1 0,0 1 0,1-1 0,0 0 0,0 0 0,0 1 0,1-1 0,0 0 0,0-1 0,0 1 0,0-1 1,1 1-1,0-1 0,0 0 0,0 0 0,0-1 0,1 1 0,7 4 0,-5-4-213,0-1 0,0 1 0,1-1 0,-1-1 1,1 1-1,0-2 0,-1 1 0,1-1 0,12 1 0,-8-2-1211,1-1 0,-1 0-1,0 0 1,0-2 0,16-4 0,-8 1-2384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27 157 1572,'0'0'15410,"-2"7"-15300,-5 19 23,5-19 2,2-5-9,-15 100 780,15-99-863,1 0 2,0 2-22,0-1 1,0 0-1,1 1 0,-1-1 1,5 7-1,-5-10-8,12 5-48,-9-5 1,0-1 0,0 0 0,0 1 0,0-2 0,0 1 0,0 0 0,0-1 0,0 0 0,0 0 0,0 0 0,5-2 0,-5 1 24,88-31-395,-90 32 368,1 2-8,28 6 6,-9-2 16,27 3-1,-48-8 22,1 0 0,0 0 0,0 0 1,0-1-1,0 1 0,0 0 0,0-1 0,-1 1 1,1-1-1,3-1 0,3-1-3,-6 2 3,0 0 0,1 0 0,-1 0 0,0 0 0,0-1 0,0 1 0,0-1 0,0 1 0,-1-1 0,1 0 0,0 1 0,-1-1 0,1 0 0,-1 0 0,1 0 0,1-4 1,1-2 8,-1 0 0,6-16 1,-6 12-44,0 1 0,-1-1 0,0 0 0,-1 0 0,0 0 0,-1 0 0,0 0 0,-1 0 0,-1 0 0,0 0 0,0 0 0,-1 1 1,-1-1-1,-8-19 0,9 27-328,1 0 0,-1 0 0,0 0 0,-1 1 1,1-1-1,-1 1 0,1 0 0,-1 0 0,0 0 0,-6-3 1,-5-3-4319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113 142 1828,'0'0'4884,"-2"9"-4128,-59 191 3023,53-174-3195,-6 31 1,-4 16 297,15-65-587,2 0 0,-3 17-1,3-12 15,0-10 411,3-13-602,61-307 868,-19 125-166,-42 187-758,0 0 0,-1 1-1,2-1 1,-1 1 0,0 0 0,1 0 0,6-8 0,-8 11 124,4 4-86,1 2-70,-1 0 0,0 1 0,1 0 0,-2 0-1,1 0 1,-1 1 0,0-1 0,0 1 0,-1 0 0,3 8-1,13 32-21,54 129 371,-57-143-714,2-1 0,0-1-1,30 37 1,-19-30-1013,-16-21-925,-1-2-3731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1704,'0'0'3648,"23"-26"-3147,-5 14-53,3 2-56,13-5-40,-7 2-52,10 0-76,-2-1-104,1 3-184,0 2-144,-7 2-196,-3-1-508,-5 1-1093,-1 1 317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246 240 1376,'-11'1'657,"0"1"-1,1 0 1,-1 1-1,0 0 1,1 0-1,-1 1 1,1 0-1,0 1 1,0 0-1,1 1 1,0 0 0,0 1-1,-16 14 1,16-12-326,0 0 1,0 1-1,1 0 1,1 0-1,0 1 0,0 0 1,1 0-1,0 0 1,1 1-1,-4 14 1,7-21-295,1 1 0,0 0 1,0 0-1,0-1 0,1 1 0,0 0 0,0 0 1,0 0-1,1 0 0,0 0 0,0 0 1,0-1-1,1 1 0,0 0 0,0-1 1,0 1-1,1-1 0,0 0 0,0 0 0,0 0 1,1 0-1,-1 0 0,9 7 0,-7-8-220,0 1 0,0-2 0,0 1 0,0 0 0,1-1 0,0 0 0,-1-1 0,1 1 0,0-1 0,0 0 0,11 2 0,-10-3-678,0 0-1,0-1 1,0 0 0,-1 0 0,1-1 0,10-1 0,0-2-2254</inkml:trace>
  <inkml:trace contextRef="#ctx0" brushRef="#br0" timeOffset="1">466 1 1056,'0'0'5401,"-2"6"-4657,-8 36 379,1 0 1,-5 82 0,8 95 626,21-9-1267,-15-208-858,1 2-129,0 0 168,1 4 145,-2 0-5201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 1728,'0'0'1857,"-4"6"-1032,-13 16-253,0-2-1,-2 0 1,0-1-1,-1-1 0,-26 18 1,-124 77 1849,149-100-2074,-29 15 2387,59-29-2600,-6 1-125,69-2 279,-62 2-242,0 0-1,0 1 0,0 1 1,0 0-1,-1 0 1,12 5-1,0 2 33,0 1 0,0 2 1,34 24-1,-45-29-199,-1 1 0,0 1 1,0-1-1,-1 1 0,0 1 0,-1-1 0,1 1 1,-2 1-1,6 10 0,2 1-1107,-6-9-479,-4-2-2294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1596,'1'-1'236,"-1"1"0,1-1-1,-1 1 1,1-1 0,-1 1-1,1-1 1,0 1 0,-1-1-1,1 1 1,0 0 0,-1-1 0,1 1-1,0 0 1,-1 0 0,1-1-1,0 1 1,0 0 0,-1 0-1,1 0 1,0 0 0,0 0 0,-1 0-1,1 0 1,1 1 0,-1-1-144,0 1 0,0 0 0,-1 0 0,1 0 0,0 0 1,-1 0-1,1 0 0,0 0 0,-1 0 0,1 0 1,-1 0-1,0 0 0,1 0 0,-1 0 0,0 0 0,0 1 1,0-1-1,1 0 0,-1 1 0,2 23 845,15 83 1517,-15-99-2154,-1 1-1,0 18 0,-1-18-133,0-6-2,0-1 16,0 10 22,-1-10 1119,5-9-1172,24-49 281,-11 21-66,23-35-1,-34 59-265,1 0-1,1 1 1,0 0 0,0 1 0,1-1-1,-1 2 1,21-14 0,-27 19-70,1 1 0,-1-1 0,1 1-1,-1 0 1,1 0 0,-1 0 0,1 1 0,0-1 0,0 0 0,-1 1 0,1 0 0,0 0 0,0 0 0,-1 0 0,1 0 0,0 0 0,-1 1 0,4 0 0,-2 1-4,0-1-1,-1 1 1,1 0 0,-1 0 0,1 0-1,-1 1 1,0-1 0,0 1-1,0 0 1,0 0 0,3 4 0,1 3 1,0 0 1,-1 1 0,0 0 0,-1 0-1,0 0 1,-1 1 0,3 13 0,-4-9-158,0 1 0,-2 1 0,0-1 0,-1 17 0,0 20-2258,1-51 1615,0 5-180,1-2-643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3:55:1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67 924,'15'-18'3756,"-16"27"1079,-1-2-4473,0 0-1,1 0 0,-1 11 0,1-12-248,1 0 1,0 0-1,1 0 1,-1 0-1,1 0 1,0 0-1,1-1 1,-1 1-1,1 0 1,0 0-1,0-1 1,1 1-1,0-1 1,0 0-1,0 0 1,1 0-1,4 5 1,-3-5-58,0-1 0,1 1 0,0-1 0,0 0 0,0-1 1,0 1-1,1-1 0,-1 0 0,1-1 0,0 0 0,0 0 0,0 0 1,0-1-1,0 0 0,0 0 0,0-1 0,0 0 0,0 0 1,0 0-1,8-2 0,-14 1-37,0 1 0,0 0-1,0-1 1,0 1 0,0 0 0,0-1 0,-1 1-1,1-1 1,0 0 0,0 1 0,0-1-1,-1 0 1,1 1 0,0-1 0,-1 0 0,1 0-1,-1 1 1,1-1 0,-1 0 0,1 0 0,-1 0-1,1 0 1,-1 0 0,0 0 0,0 0 0,1 0-1,-1-1 1,0-1 19,1 0-1,-1 0 1,0 0-1,0 0 1,-1 0-1,0-5 1,-2 0 6,1 0 0,-2-1 0,1 2 0,-1-1 1,-1 0-1,1 1 0,-1 0 0,0 0 0,-1 0 0,-12-11 1,-1 1-318,-2 0 1,-28-18 0,39 28-335,-1 2-1,-16-8 1,-5 1-5146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BFE6-8045-8774-2DDF-BA776AF44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4378D-3390-5102-F693-35CD2A1C8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23DD-466A-63C0-395E-C6A16A3E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D5456-A488-988E-F422-34A43611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A10-A5F7-E2F3-3FF7-ACE624A8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D408-783D-B27E-16C4-3DC9412D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65800-71CF-CC9A-912C-DBC79DC5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F2F-CD69-95A3-A8F0-D85DAD25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908D-5F05-AD24-D0F8-2ECE8FAA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20DC-AB7C-03A1-196B-77A67C8F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9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22BFD-E41A-A161-D543-C724B02BA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EAED6-01B1-BC8C-A001-CBD11247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DC65-2CDC-9B08-1125-6D010F20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330F-559E-7A9E-9A3C-52EE50D8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0925-88F3-2412-4775-48495AA3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2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C511-1884-6FC7-B983-5A065242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DDB8-35D7-656B-D787-E55554E4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C01A-C793-2617-816D-B3C05587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586A-6646-8CB1-463F-C198CAB0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69BF-DD4F-358A-8C90-53339FD7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FEC7-C695-7CA5-3E90-1C42C78D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7ACE0-E449-1D88-0705-83F64EF5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8383-B85E-BDCC-09E5-50514FED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0544F-2367-E30D-4FDC-C90D921C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EBF7-27E6-BFD7-0E54-E5C8E06E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7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EC63-FC66-0AB3-EE53-C88E3017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E883-159A-5DB1-9DCA-C9DFB8BA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62248-43DB-8610-DA34-66C05AE08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FFA8A-2921-E2D7-7815-590E053D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EC336-C088-0056-6124-909FA31A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F0F62-1E15-F852-A30F-AC89AF53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2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DE9-6544-B37D-9E1A-177A1E3A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D642F-5F40-713F-1479-FD0E2A00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872C-1E7F-B3DF-184D-E7FE5331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97EE5-1735-708A-A208-32C96D2DD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90D6A-D521-4C87-3F65-5CAE9CD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D50AB-6409-05A3-50D7-84C32ACF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5FE59-BF48-3DC0-E705-75591CEC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69AB5-CFFC-FCBE-9293-70839C1C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1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E4BA-3F3D-6007-63BC-26A91F64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65951-1432-0E54-3C44-FFB384A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9588-ABF7-F194-1499-82658C9C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63ED6-D394-5748-BC15-458353DB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8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FF120-DAA7-9C81-6254-44AD51A3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DBC77-1432-E1F0-5770-50A4274A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D4F1-E32D-6A44-061E-F78BE32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DA42-0CD3-97B9-B892-D240372F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D4F4-8E97-E9AA-D19C-C14CEEF7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F8CA1-8862-E11A-D445-3921731D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06407-C4CB-C2DC-117B-45EA8F51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3D255-D9B4-6EB2-4C06-9E47CDF0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A778-A768-56DE-6078-62548E6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1F36-A798-75EA-D0E2-EE60F64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17907-86C3-99E1-0A12-46BC00EFB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B41F8-080D-245B-2C50-A68AE023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6A9BD-D6B0-76A1-EA69-F564447F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1CEC9-43FB-F858-1F80-611367E3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B5F03-5CAD-75B1-11AC-B04E7086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0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D16A3-135B-8D66-63D3-CCE1FD5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383E-3F2E-6740-850B-7E5CEC1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118C-9326-75B4-C386-6A8D4DE65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A6D1-0E04-4F0B-A311-240E20A3A43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35054-D0EA-75A4-731F-05683C56B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6612-1AFC-B840-D9D8-42625DB25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16" Type="http://schemas.openxmlformats.org/officeDocument/2006/relationships/customXml" Target="../ink/ink108.xml"/><Relationship Id="rId211" Type="http://schemas.openxmlformats.org/officeDocument/2006/relationships/image" Target="../media/image105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6" Type="http://schemas.openxmlformats.org/officeDocument/2006/relationships/customXml" Target="../ink/ink103.xml"/><Relationship Id="rId201" Type="http://schemas.openxmlformats.org/officeDocument/2006/relationships/image" Target="../media/image10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217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704-4D3B-9F0F-EDCA-38298CDC4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Monitoring, Diagnostic and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82F2-9823-F915-482E-8AA78B5DA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DD3-A406-83B9-3013-FB417720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Web App Resources and App Service Plan Resource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A381-138C-00A6-9A96-10892A1E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 provides rich and visually appealing screens </a:t>
            </a:r>
            <a:r>
              <a:rPr lang="en-US"/>
              <a:t>to monitor your web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8603-5B1C-ADE5-8CE3-7C0CAA0E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26E2-E532-3FCA-DE6C-D005E7FE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is an act of collection and analyzing the data to determine performance, health and availability.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7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889-E9AC-284D-5A29-B201AF23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6E13-6726-BDC0-6A29-0396293B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and visualize metrics</a:t>
            </a:r>
          </a:p>
          <a:p>
            <a:r>
              <a:rPr lang="en-US" dirty="0"/>
              <a:t>Query and analyze logs</a:t>
            </a:r>
          </a:p>
          <a:p>
            <a:r>
              <a:rPr lang="en-US" dirty="0"/>
              <a:t>Setup alerts and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4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2117-DA36-B04C-B550-D7EFC32D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Alerts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B33C-2C2B-3184-64CB-930A022F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proactively notify you when important conditions are found in your monitoring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08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642210-0CEB-1D6A-F68C-29B9A2591C44}"/>
              </a:ext>
            </a:extLst>
          </p:cNvPr>
          <p:cNvSpPr/>
          <p:nvPr/>
        </p:nvSpPr>
        <p:spPr>
          <a:xfrm>
            <a:off x="4724400" y="1014248"/>
            <a:ext cx="2301766" cy="30532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Alert Rule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0BDC09-064C-309C-3E35-78910305B683}"/>
              </a:ext>
            </a:extLst>
          </p:cNvPr>
          <p:cNvSpPr/>
          <p:nvPr/>
        </p:nvSpPr>
        <p:spPr>
          <a:xfrm>
            <a:off x="4934607" y="1634359"/>
            <a:ext cx="1876096" cy="1019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Target Resource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D4C9A-CD2C-2E18-6728-6153C9557282}"/>
              </a:ext>
            </a:extLst>
          </p:cNvPr>
          <p:cNvSpPr/>
          <p:nvPr/>
        </p:nvSpPr>
        <p:spPr>
          <a:xfrm>
            <a:off x="4934607" y="3079531"/>
            <a:ext cx="1876096" cy="5412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Criteria / Logic Test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0D4B8-CDB5-64E0-CF34-6FB67734BBE2}"/>
              </a:ext>
            </a:extLst>
          </p:cNvPr>
          <p:cNvSpPr/>
          <p:nvPr/>
        </p:nvSpPr>
        <p:spPr>
          <a:xfrm>
            <a:off x="5055476" y="2201917"/>
            <a:ext cx="1634358" cy="320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Signal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640689-776E-F0DA-DD51-4F9832AED0F1}"/>
              </a:ext>
            </a:extLst>
          </p:cNvPr>
          <p:cNvSpPr/>
          <p:nvPr/>
        </p:nvSpPr>
        <p:spPr>
          <a:xfrm>
            <a:off x="1749972" y="4524704"/>
            <a:ext cx="1876096" cy="1019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Action Group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B91415-710F-D7CD-E8FE-2E5AC638752F}"/>
              </a:ext>
            </a:extLst>
          </p:cNvPr>
          <p:cNvSpPr/>
          <p:nvPr/>
        </p:nvSpPr>
        <p:spPr>
          <a:xfrm>
            <a:off x="1870841" y="5092262"/>
            <a:ext cx="1634358" cy="320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Actions to do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F9C6BF-02B6-4583-C8CE-6D0209E327C2}"/>
              </a:ext>
            </a:extLst>
          </p:cNvPr>
          <p:cNvSpPr/>
          <p:nvPr/>
        </p:nvSpPr>
        <p:spPr>
          <a:xfrm>
            <a:off x="8292662" y="4440621"/>
            <a:ext cx="1876096" cy="1019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Monitor Condition</a:t>
            </a:r>
            <a:endParaRPr lang="en-I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0B9BA-64E6-2626-7653-FDFB169EDFC3}"/>
              </a:ext>
            </a:extLst>
          </p:cNvPr>
          <p:cNvSpPr/>
          <p:nvPr/>
        </p:nvSpPr>
        <p:spPr>
          <a:xfrm>
            <a:off x="8413531" y="5008179"/>
            <a:ext cx="1634358" cy="320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Alert State</a:t>
            </a:r>
            <a:endParaRPr lang="en-IN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85E1E9-F26B-D81A-0CC0-0B476B0543B0}"/>
                  </a:ext>
                </a:extLst>
              </p14:cNvPr>
              <p14:cNvContentPartPr/>
              <p14:nvPr/>
            </p14:nvContentPartPr>
            <p14:xfrm>
              <a:off x="5842887" y="2557121"/>
              <a:ext cx="173160" cy="527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85E1E9-F26B-D81A-0CC0-0B476B054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3887" y="2548121"/>
                <a:ext cx="19080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FDDCA8-8DFE-6A71-6E2A-D772AD85C8B3}"/>
                  </a:ext>
                </a:extLst>
              </p14:cNvPr>
              <p14:cNvContentPartPr/>
              <p14:nvPr/>
            </p14:nvContentPartPr>
            <p14:xfrm>
              <a:off x="2632407" y="3613361"/>
              <a:ext cx="3261960" cy="905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FDDCA8-8DFE-6A71-6E2A-D772AD85C8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3767" y="3604361"/>
                <a:ext cx="327960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13AD4E-FE89-7851-A836-85F05B9AE11D}"/>
                  </a:ext>
                </a:extLst>
              </p14:cNvPr>
              <p14:cNvContentPartPr/>
              <p14:nvPr/>
            </p14:nvContentPartPr>
            <p14:xfrm>
              <a:off x="5874207" y="3602561"/>
              <a:ext cx="3470760" cy="849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13AD4E-FE89-7851-A836-85F05B9AE1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5207" y="3593561"/>
                <a:ext cx="348840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D640FD-D799-88B6-2F0E-32BBD507A244}"/>
                  </a:ext>
                </a:extLst>
              </p14:cNvPr>
              <p14:cNvContentPartPr/>
              <p14:nvPr/>
            </p14:nvContentPartPr>
            <p14:xfrm>
              <a:off x="6674487" y="1602401"/>
              <a:ext cx="869760" cy="275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D640FD-D799-88B6-2F0E-32BBD507A2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5487" y="1593401"/>
                <a:ext cx="88740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F363485-6642-AEFF-EE37-A4C48E4F4C00}"/>
              </a:ext>
            </a:extLst>
          </p:cNvPr>
          <p:cNvGrpSpPr/>
          <p:nvPr/>
        </p:nvGrpSpPr>
        <p:grpSpPr>
          <a:xfrm>
            <a:off x="7704447" y="287321"/>
            <a:ext cx="3564360" cy="1617120"/>
            <a:chOff x="7704447" y="287321"/>
            <a:chExt cx="3564360" cy="16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8CA567-4BFE-1C58-ED01-900988E22518}"/>
                    </a:ext>
                  </a:extLst>
                </p14:cNvPr>
                <p14:cNvContentPartPr/>
                <p14:nvPr/>
              </p14:nvContentPartPr>
              <p14:xfrm>
                <a:off x="7704447" y="1464161"/>
                <a:ext cx="66240" cy="136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8CA567-4BFE-1C58-ED01-900988E225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5807" y="1455161"/>
                  <a:ext cx="83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563B28-5E9A-11BC-4210-DBA91C8DA653}"/>
                    </a:ext>
                  </a:extLst>
                </p14:cNvPr>
                <p14:cNvContentPartPr/>
                <p14:nvPr/>
              </p14:nvContentPartPr>
              <p14:xfrm>
                <a:off x="7854207" y="1579361"/>
                <a:ext cx="27360" cy="4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563B28-5E9A-11BC-4210-DBA91C8DA6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5207" y="1570361"/>
                  <a:ext cx="45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470B5F-E606-1DCC-1E02-3C3845D736A0}"/>
                    </a:ext>
                  </a:extLst>
                </p14:cNvPr>
                <p14:cNvContentPartPr/>
                <p14:nvPr/>
              </p14:nvContentPartPr>
              <p14:xfrm>
                <a:off x="7844487" y="1456961"/>
                <a:ext cx="7200" cy="2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470B5F-E606-1DCC-1E02-3C3845D736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35487" y="1448321"/>
                  <a:ext cx="24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29B90D-3BEC-A7BD-1988-F3D60CA7AE79}"/>
                    </a:ext>
                  </a:extLst>
                </p14:cNvPr>
                <p14:cNvContentPartPr/>
                <p14:nvPr/>
              </p14:nvContentPartPr>
              <p14:xfrm>
                <a:off x="7906407" y="1377761"/>
                <a:ext cx="185760" cy="176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29B90D-3BEC-A7BD-1988-F3D60CA7AE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97407" y="1369121"/>
                  <a:ext cx="203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0F91CB-B0FA-ED1A-906D-993F5E8FE783}"/>
                    </a:ext>
                  </a:extLst>
                </p14:cNvPr>
                <p14:cNvContentPartPr/>
                <p14:nvPr/>
              </p14:nvContentPartPr>
              <p14:xfrm>
                <a:off x="8053647" y="1231601"/>
                <a:ext cx="306720" cy="25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0F91CB-B0FA-ED1A-906D-993F5E8FE7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45007" y="1222961"/>
                  <a:ext cx="324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CB5949-41AC-48AB-13D1-087F928A7B23}"/>
                    </a:ext>
                  </a:extLst>
                </p14:cNvPr>
                <p14:cNvContentPartPr/>
                <p14:nvPr/>
              </p14:nvContentPartPr>
              <p14:xfrm>
                <a:off x="8422647" y="1238801"/>
                <a:ext cx="173880" cy="79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CB5949-41AC-48AB-13D1-087F928A7B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14007" y="1230161"/>
                  <a:ext cx="19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FC9DEF-3F32-9F59-A8FF-DC1D1A511316}"/>
                    </a:ext>
                  </a:extLst>
                </p14:cNvPr>
                <p14:cNvContentPartPr/>
                <p14:nvPr/>
              </p14:nvContentPartPr>
              <p14:xfrm>
                <a:off x="8635767" y="1154561"/>
                <a:ext cx="63360" cy="7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FC9DEF-3F32-9F59-A8FF-DC1D1A5113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26767" y="1145561"/>
                  <a:ext cx="81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CF4B21-00D3-F9CC-A823-B704656EE19B}"/>
                    </a:ext>
                  </a:extLst>
                </p14:cNvPr>
                <p14:cNvContentPartPr/>
                <p14:nvPr/>
              </p14:nvContentPartPr>
              <p14:xfrm>
                <a:off x="8715687" y="1097681"/>
                <a:ext cx="68040" cy="12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CF4B21-00D3-F9CC-A823-B704656EE1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07047" y="1088681"/>
                  <a:ext cx="85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1D060E-2324-97A2-00B4-C80E177A272C}"/>
                    </a:ext>
                  </a:extLst>
                </p14:cNvPr>
                <p14:cNvContentPartPr/>
                <p14:nvPr/>
              </p14:nvContentPartPr>
              <p14:xfrm>
                <a:off x="8805687" y="994001"/>
                <a:ext cx="204840" cy="204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1D060E-2324-97A2-00B4-C80E177A27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97047" y="985001"/>
                  <a:ext cx="222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753086-8660-8ADD-AF8B-A348C4C50BA2}"/>
                    </a:ext>
                  </a:extLst>
                </p14:cNvPr>
                <p14:cNvContentPartPr/>
                <p14:nvPr/>
              </p14:nvContentPartPr>
              <p14:xfrm>
                <a:off x="8939607" y="987881"/>
                <a:ext cx="7920" cy="5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753086-8660-8ADD-AF8B-A348C4C50B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30607" y="978881"/>
                  <a:ext cx="25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C506F2-713A-53F7-7C0E-E4DA8896500D}"/>
                    </a:ext>
                  </a:extLst>
                </p14:cNvPr>
                <p14:cNvContentPartPr/>
                <p14:nvPr/>
              </p14:nvContentPartPr>
              <p14:xfrm>
                <a:off x="8992167" y="1026401"/>
                <a:ext cx="265680" cy="153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C506F2-713A-53F7-7C0E-E4DA889650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83167" y="1017401"/>
                  <a:ext cx="283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7EAEDA-5D63-EA76-BC29-028FA9143858}"/>
                    </a:ext>
                  </a:extLst>
                </p14:cNvPr>
                <p14:cNvContentPartPr/>
                <p14:nvPr/>
              </p14:nvContentPartPr>
              <p14:xfrm>
                <a:off x="9297447" y="1071401"/>
                <a:ext cx="50760" cy="135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7EAEDA-5D63-EA76-BC29-028FA91438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8807" y="1062761"/>
                  <a:ext cx="68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F35840-9260-475F-35C6-2D4592BDEB25}"/>
                    </a:ext>
                  </a:extLst>
                </p14:cNvPr>
                <p14:cNvContentPartPr/>
                <p14:nvPr/>
              </p14:nvContentPartPr>
              <p14:xfrm>
                <a:off x="9419127" y="882041"/>
                <a:ext cx="59760" cy="168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F35840-9260-475F-35C6-2D4592BDEB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10127" y="873041"/>
                  <a:ext cx="77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13359D-1ADF-0417-D427-36D525D17F87}"/>
                    </a:ext>
                  </a:extLst>
                </p14:cNvPr>
                <p14:cNvContentPartPr/>
                <p14:nvPr/>
              </p14:nvContentPartPr>
              <p14:xfrm>
                <a:off x="9572847" y="846041"/>
                <a:ext cx="29520" cy="15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13359D-1ADF-0417-D427-36D525D17F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64207" y="837041"/>
                  <a:ext cx="47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2D0CAB-793E-5B48-D1EE-F446889C1351}"/>
                    </a:ext>
                  </a:extLst>
                </p14:cNvPr>
                <p14:cNvContentPartPr/>
                <p14:nvPr/>
              </p14:nvContentPartPr>
              <p14:xfrm>
                <a:off x="9563487" y="874121"/>
                <a:ext cx="153000" cy="9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2D0CAB-793E-5B48-D1EE-F446889C13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54847" y="865481"/>
                  <a:ext cx="170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B87209-3E6D-5866-2DF5-57C0E9886436}"/>
                    </a:ext>
                  </a:extLst>
                </p14:cNvPr>
                <p14:cNvContentPartPr/>
                <p14:nvPr/>
              </p14:nvContentPartPr>
              <p14:xfrm>
                <a:off x="9716487" y="688001"/>
                <a:ext cx="404280" cy="260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B87209-3E6D-5866-2DF5-57C0E98864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07847" y="679361"/>
                  <a:ext cx="421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0C799A-1769-DC15-F516-D04FE4C5F131}"/>
                    </a:ext>
                  </a:extLst>
                </p14:cNvPr>
                <p14:cNvContentPartPr/>
                <p14:nvPr/>
              </p14:nvContentPartPr>
              <p14:xfrm>
                <a:off x="10154247" y="675041"/>
                <a:ext cx="135720" cy="6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0C799A-1769-DC15-F516-D04FE4C5F1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45607" y="666401"/>
                  <a:ext cx="153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AB6B52-BE6C-E251-501F-0F8B25B2C243}"/>
                    </a:ext>
                  </a:extLst>
                </p14:cNvPr>
                <p14:cNvContentPartPr/>
                <p14:nvPr/>
              </p14:nvContentPartPr>
              <p14:xfrm>
                <a:off x="10318407" y="532121"/>
                <a:ext cx="108000" cy="168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AB6B52-BE6C-E251-501F-0F8B25B2C2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09407" y="523121"/>
                  <a:ext cx="125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D65120-88A0-0219-8A94-5D269FEF0F9D}"/>
                    </a:ext>
                  </a:extLst>
                </p14:cNvPr>
                <p14:cNvContentPartPr/>
                <p14:nvPr/>
              </p14:nvContentPartPr>
              <p14:xfrm>
                <a:off x="10372407" y="493241"/>
                <a:ext cx="215280" cy="204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D65120-88A0-0219-8A94-5D269FEF0F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63407" y="484241"/>
                  <a:ext cx="232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C41BF1-8672-9DD8-CAA7-1712884AAD71}"/>
                    </a:ext>
                  </a:extLst>
                </p14:cNvPr>
                <p14:cNvContentPartPr/>
                <p14:nvPr/>
              </p14:nvContentPartPr>
              <p14:xfrm>
                <a:off x="10628367" y="468041"/>
                <a:ext cx="198720" cy="118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C41BF1-8672-9DD8-CAA7-1712884AAD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19367" y="459401"/>
                  <a:ext cx="216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2AAD91-27B0-C28C-4F0C-704474945AE7}"/>
                    </a:ext>
                  </a:extLst>
                </p14:cNvPr>
                <p14:cNvContentPartPr/>
                <p14:nvPr/>
              </p14:nvContentPartPr>
              <p14:xfrm>
                <a:off x="10844007" y="290921"/>
                <a:ext cx="286920" cy="196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2AAD91-27B0-C28C-4F0C-704474945A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35367" y="281921"/>
                  <a:ext cx="304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E1CA2F-DE57-F846-0E5F-DE406CF1A0C3}"/>
                    </a:ext>
                  </a:extLst>
                </p14:cNvPr>
                <p14:cNvContentPartPr/>
                <p14:nvPr/>
              </p14:nvContentPartPr>
              <p14:xfrm>
                <a:off x="11058207" y="287321"/>
                <a:ext cx="210600" cy="233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E1CA2F-DE57-F846-0E5F-DE406CF1A0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49567" y="278321"/>
                  <a:ext cx="228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5A4A9D-F5F7-37C1-C3B1-486A4BFE16CC}"/>
                    </a:ext>
                  </a:extLst>
                </p14:cNvPr>
                <p14:cNvContentPartPr/>
                <p14:nvPr/>
              </p14:nvContentPartPr>
              <p14:xfrm>
                <a:off x="8050407" y="1629401"/>
                <a:ext cx="89280" cy="224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5A4A9D-F5F7-37C1-C3B1-486A4BFE16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41407" y="1620761"/>
                  <a:ext cx="106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11C4D6-FDAC-B171-E955-6B5763BFC8E2}"/>
                    </a:ext>
                  </a:extLst>
                </p14:cNvPr>
                <p14:cNvContentPartPr/>
                <p14:nvPr/>
              </p14:nvContentPartPr>
              <p14:xfrm>
                <a:off x="8027727" y="1646321"/>
                <a:ext cx="320760" cy="258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11C4D6-FDAC-B171-E955-6B5763BFC8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19087" y="1637681"/>
                  <a:ext cx="33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F32A18-CAC1-7900-AC8E-B1DEDE8D6C06}"/>
                    </a:ext>
                  </a:extLst>
                </p14:cNvPr>
                <p14:cNvContentPartPr/>
                <p14:nvPr/>
              </p14:nvContentPartPr>
              <p14:xfrm>
                <a:off x="8508687" y="1483601"/>
                <a:ext cx="87480" cy="20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F32A18-CAC1-7900-AC8E-B1DEDE8D6C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00047" y="1474601"/>
                  <a:ext cx="105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F94A54-DC91-5DDA-8594-8929C135BDB9}"/>
                    </a:ext>
                  </a:extLst>
                </p14:cNvPr>
                <p14:cNvContentPartPr/>
                <p14:nvPr/>
              </p14:nvContentPartPr>
              <p14:xfrm>
                <a:off x="8605167" y="1561721"/>
                <a:ext cx="109080" cy="111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F94A54-DC91-5DDA-8594-8929C135BD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96167" y="1553081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111316-F820-3E1C-FC3D-28EF67C47AEB}"/>
                    </a:ext>
                  </a:extLst>
                </p14:cNvPr>
                <p14:cNvContentPartPr/>
                <p14:nvPr/>
              </p14:nvContentPartPr>
              <p14:xfrm>
                <a:off x="8759967" y="1482521"/>
                <a:ext cx="67320" cy="13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111316-F820-3E1C-FC3D-28EF67C47A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1327" y="1473881"/>
                  <a:ext cx="8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4B23FE-79FE-12FF-579C-AB5D0AD09C7E}"/>
                    </a:ext>
                  </a:extLst>
                </p14:cNvPr>
                <p14:cNvContentPartPr/>
                <p14:nvPr/>
              </p14:nvContentPartPr>
              <p14:xfrm>
                <a:off x="8872287" y="1436801"/>
                <a:ext cx="161640" cy="120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4B23FE-79FE-12FF-579C-AB5D0AD09C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3287" y="1428161"/>
                  <a:ext cx="179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08FC02-361A-0757-6BBA-2668F154D9E0}"/>
                    </a:ext>
                  </a:extLst>
                </p14:cNvPr>
                <p14:cNvContentPartPr/>
                <p14:nvPr/>
              </p14:nvContentPartPr>
              <p14:xfrm>
                <a:off x="8962647" y="1309721"/>
                <a:ext cx="11520" cy="1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08FC02-361A-0757-6BBA-2668F154D9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54007" y="1301081"/>
                  <a:ext cx="29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6BEC7F-7262-97E1-782A-6E0A797087C3}"/>
                    </a:ext>
                  </a:extLst>
                </p14:cNvPr>
                <p14:cNvContentPartPr/>
                <p14:nvPr/>
              </p14:nvContentPartPr>
              <p14:xfrm>
                <a:off x="9063807" y="1386041"/>
                <a:ext cx="90000" cy="113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6BEC7F-7262-97E1-782A-6E0A797087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54807" y="1377041"/>
                  <a:ext cx="107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5C2B8A-5764-9D28-C40A-B3F5516CCA1E}"/>
                    </a:ext>
                  </a:extLst>
                </p14:cNvPr>
                <p14:cNvContentPartPr/>
                <p14:nvPr/>
              </p14:nvContentPartPr>
              <p14:xfrm>
                <a:off x="9158127" y="1385681"/>
                <a:ext cx="147240" cy="108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5C2B8A-5764-9D28-C40A-B3F5516CCA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49127" y="1377041"/>
                  <a:ext cx="16488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2C16269-4FD6-AEB1-0C54-30B7C942391F}"/>
                  </a:ext>
                </a:extLst>
              </p14:cNvPr>
              <p14:cNvContentPartPr/>
              <p14:nvPr/>
            </p14:nvContentPartPr>
            <p14:xfrm>
              <a:off x="6626247" y="2340041"/>
              <a:ext cx="865440" cy="153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2C16269-4FD6-AEB1-0C54-30B7C94239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17247" y="2331401"/>
                <a:ext cx="88308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84F992E0-B768-EAAF-83CD-8C3FE77B1F81}"/>
              </a:ext>
            </a:extLst>
          </p:cNvPr>
          <p:cNvGrpSpPr/>
          <p:nvPr/>
        </p:nvGrpSpPr>
        <p:grpSpPr>
          <a:xfrm>
            <a:off x="7653327" y="1985441"/>
            <a:ext cx="1244880" cy="424080"/>
            <a:chOff x="7653327" y="1985441"/>
            <a:chExt cx="124488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A61EAC-9A1A-8C26-0365-5EA1AC0A29C2}"/>
                    </a:ext>
                  </a:extLst>
                </p14:cNvPr>
                <p14:cNvContentPartPr/>
                <p14:nvPr/>
              </p14:nvContentPartPr>
              <p14:xfrm>
                <a:off x="7653327" y="2276681"/>
                <a:ext cx="240120" cy="132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A61EAC-9A1A-8C26-0365-5EA1AC0A29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4687" y="2267681"/>
                  <a:ext cx="257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A7D383-E781-C81A-BA20-86321776FF14}"/>
                    </a:ext>
                  </a:extLst>
                </p14:cNvPr>
                <p14:cNvContentPartPr/>
                <p14:nvPr/>
              </p14:nvContentPartPr>
              <p14:xfrm>
                <a:off x="7935567" y="2240681"/>
                <a:ext cx="51480" cy="10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A7D383-E781-C81A-BA20-86321776FF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26927" y="2231681"/>
                  <a:ext cx="69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63F89E-1607-9CE6-8108-7FAB1A3BDF22}"/>
                    </a:ext>
                  </a:extLst>
                </p14:cNvPr>
                <p14:cNvContentPartPr/>
                <p14:nvPr/>
              </p14:nvContentPartPr>
              <p14:xfrm>
                <a:off x="8054727" y="2120081"/>
                <a:ext cx="34560" cy="219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63F89E-1607-9CE6-8108-7FAB1A3BDF2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46087" y="2111441"/>
                  <a:ext cx="52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F05FAC-DB64-9CC7-3663-1D02ED431BC2}"/>
                    </a:ext>
                  </a:extLst>
                </p14:cNvPr>
                <p14:cNvContentPartPr/>
                <p14:nvPr/>
              </p14:nvContentPartPr>
              <p14:xfrm>
                <a:off x="8042847" y="2211161"/>
                <a:ext cx="53640" cy="117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F05FAC-DB64-9CC7-3663-1D02ED431B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34207" y="2202521"/>
                  <a:ext cx="71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A1C49C-FB1A-0481-20C2-F6E4F925E5B4}"/>
                    </a:ext>
                  </a:extLst>
                </p14:cNvPr>
                <p14:cNvContentPartPr/>
                <p14:nvPr/>
              </p14:nvContentPartPr>
              <p14:xfrm>
                <a:off x="8114847" y="2075081"/>
                <a:ext cx="150840" cy="245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A1C49C-FB1A-0481-20C2-F6E4F925E5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05847" y="2066441"/>
                  <a:ext cx="168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DCF504-B25B-127F-270B-FA1DC6A78C5F}"/>
                    </a:ext>
                  </a:extLst>
                </p14:cNvPr>
                <p14:cNvContentPartPr/>
                <p14:nvPr/>
              </p14:nvContentPartPr>
              <p14:xfrm>
                <a:off x="8296647" y="2131241"/>
                <a:ext cx="69120" cy="116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DCF504-B25B-127F-270B-FA1DC6A78C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87647" y="2122601"/>
                  <a:ext cx="86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E6F600-9D99-D9C1-1546-52E59314CFCC}"/>
                    </a:ext>
                  </a:extLst>
                </p14:cNvPr>
                <p14:cNvContentPartPr/>
                <p14:nvPr/>
              </p14:nvContentPartPr>
              <p14:xfrm>
                <a:off x="8433807" y="2194961"/>
                <a:ext cx="29160" cy="131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E6F600-9D99-D9C1-1546-52E59314CF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25167" y="2185961"/>
                  <a:ext cx="46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A71E11-C1C5-EE3D-61AC-E35175F063F4}"/>
                    </a:ext>
                  </a:extLst>
                </p14:cNvPr>
                <p14:cNvContentPartPr/>
                <p14:nvPr/>
              </p14:nvContentPartPr>
              <p14:xfrm>
                <a:off x="8541087" y="1985441"/>
                <a:ext cx="66240" cy="229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A71E11-C1C5-EE3D-61AC-E35175F063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32087" y="1976801"/>
                  <a:ext cx="83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256823-0988-DB2F-0CC1-8E9CB6432C91}"/>
                    </a:ext>
                  </a:extLst>
                </p14:cNvPr>
                <p14:cNvContentPartPr/>
                <p14:nvPr/>
              </p14:nvContentPartPr>
              <p14:xfrm>
                <a:off x="8678967" y="2062481"/>
                <a:ext cx="23760" cy="68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256823-0988-DB2F-0CC1-8E9CB6432C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70327" y="2053841"/>
                  <a:ext cx="41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8AD77C-79BA-FCB9-CA27-3F18CE529527}"/>
                    </a:ext>
                  </a:extLst>
                </p14:cNvPr>
                <p14:cNvContentPartPr/>
                <p14:nvPr/>
              </p14:nvContentPartPr>
              <p14:xfrm>
                <a:off x="8754567" y="2027921"/>
                <a:ext cx="143640" cy="276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8AD77C-79BA-FCB9-CA27-3F18CE5295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45927" y="2018921"/>
                  <a:ext cx="16128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2511AF6-DD2E-6C11-D3EA-632F4F3C7843}"/>
                  </a:ext>
                </a:extLst>
              </p14:cNvPr>
              <p14:cNvContentPartPr/>
              <p14:nvPr/>
            </p14:nvContentPartPr>
            <p14:xfrm>
              <a:off x="6735687" y="3175601"/>
              <a:ext cx="635040" cy="178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2511AF6-DD2E-6C11-D3EA-632F4F3C78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26687" y="3166601"/>
                <a:ext cx="6526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2D22020-435F-9723-C546-CDF2CA7C4333}"/>
                  </a:ext>
                </a:extLst>
              </p14:cNvPr>
              <p14:cNvContentPartPr/>
              <p14:nvPr/>
            </p14:nvContentPartPr>
            <p14:xfrm>
              <a:off x="9087927" y="1970321"/>
              <a:ext cx="223920" cy="164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2D22020-435F-9723-C546-CDF2CA7C433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79287" y="1961321"/>
                <a:ext cx="24156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392DC4A-EAB1-1767-2F0F-E3E45F32E091}"/>
              </a:ext>
            </a:extLst>
          </p:cNvPr>
          <p:cNvGrpSpPr/>
          <p:nvPr/>
        </p:nvGrpSpPr>
        <p:grpSpPr>
          <a:xfrm>
            <a:off x="9627927" y="1817321"/>
            <a:ext cx="646920" cy="268920"/>
            <a:chOff x="9627927" y="1817321"/>
            <a:chExt cx="6469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3C6B140-34EE-56B6-B20C-AD483D77956C}"/>
                    </a:ext>
                  </a:extLst>
                </p14:cNvPr>
                <p14:cNvContentPartPr/>
                <p14:nvPr/>
              </p14:nvContentPartPr>
              <p14:xfrm>
                <a:off x="9627927" y="1946201"/>
                <a:ext cx="8640" cy="4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3C6B140-34EE-56B6-B20C-AD483D7795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19287" y="1937201"/>
                  <a:ext cx="26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FA68B7-2DC6-A1EC-1240-C88BCABE31ED}"/>
                    </a:ext>
                  </a:extLst>
                </p14:cNvPr>
                <p14:cNvContentPartPr/>
                <p14:nvPr/>
              </p14:nvContentPartPr>
              <p14:xfrm>
                <a:off x="9670407" y="1886441"/>
                <a:ext cx="72000" cy="199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FA68B7-2DC6-A1EC-1240-C88BCABE31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61407" y="1877441"/>
                  <a:ext cx="89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6B84968-0A09-C646-12BE-E929D7CD4C85}"/>
                    </a:ext>
                  </a:extLst>
                </p14:cNvPr>
                <p14:cNvContentPartPr/>
                <p14:nvPr/>
              </p14:nvContentPartPr>
              <p14:xfrm>
                <a:off x="9754647" y="2000561"/>
                <a:ext cx="14400" cy="11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6B84968-0A09-C646-12BE-E929D7CD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46007" y="1991921"/>
                  <a:ext cx="32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6890C09-3EC4-271B-D40B-5470E6F96469}"/>
                    </a:ext>
                  </a:extLst>
                </p14:cNvPr>
                <p14:cNvContentPartPr/>
                <p14:nvPr/>
              </p14:nvContentPartPr>
              <p14:xfrm>
                <a:off x="9845367" y="1873121"/>
                <a:ext cx="86400" cy="154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6890C09-3EC4-271B-D40B-5470E6F964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36727" y="1864121"/>
                  <a:ext cx="10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1FF1935-B1B2-78AE-9C7A-557066D0B576}"/>
                    </a:ext>
                  </a:extLst>
                </p14:cNvPr>
                <p14:cNvContentPartPr/>
                <p14:nvPr/>
              </p14:nvContentPartPr>
              <p14:xfrm>
                <a:off x="10010607" y="1848281"/>
                <a:ext cx="16920" cy="158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1FF1935-B1B2-78AE-9C7A-557066D0B5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01967" y="1839641"/>
                  <a:ext cx="34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CAF232-2247-9E55-934C-24C348466B12}"/>
                    </a:ext>
                  </a:extLst>
                </p14:cNvPr>
                <p14:cNvContentPartPr/>
                <p14:nvPr/>
              </p14:nvContentPartPr>
              <p14:xfrm>
                <a:off x="10005207" y="1822721"/>
                <a:ext cx="61560" cy="86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CAF232-2247-9E55-934C-24C348466B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96207" y="1814081"/>
                  <a:ext cx="79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7CAE9D-E2B4-D700-5B79-884FD72D7BBE}"/>
                    </a:ext>
                  </a:extLst>
                </p14:cNvPr>
                <p14:cNvContentPartPr/>
                <p14:nvPr/>
              </p14:nvContentPartPr>
              <p14:xfrm>
                <a:off x="10137687" y="1817321"/>
                <a:ext cx="137160" cy="191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7CAE9D-E2B4-D700-5B79-884FD72D7B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28687" y="1808321"/>
                  <a:ext cx="15480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2CCF3D2-E96E-B83C-BCB9-F2A6735A996C}"/>
              </a:ext>
            </a:extLst>
          </p:cNvPr>
          <p:cNvGrpSpPr/>
          <p:nvPr/>
        </p:nvGrpSpPr>
        <p:grpSpPr>
          <a:xfrm>
            <a:off x="7546047" y="2883281"/>
            <a:ext cx="1895040" cy="479880"/>
            <a:chOff x="7546047" y="2883281"/>
            <a:chExt cx="189504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534589-F443-8B24-77B2-6901CDC24A40}"/>
                    </a:ext>
                  </a:extLst>
                </p14:cNvPr>
                <p14:cNvContentPartPr/>
                <p14:nvPr/>
              </p14:nvContentPartPr>
              <p14:xfrm>
                <a:off x="7546047" y="3154361"/>
                <a:ext cx="1800" cy="3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534589-F443-8B24-77B2-6901CDC24A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37047" y="3145361"/>
                  <a:ext cx="19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D533B4-1BB5-1247-91D8-14539E6751F8}"/>
                    </a:ext>
                  </a:extLst>
                </p14:cNvPr>
                <p14:cNvContentPartPr/>
                <p14:nvPr/>
              </p14:nvContentPartPr>
              <p14:xfrm>
                <a:off x="7560447" y="3054281"/>
                <a:ext cx="55800" cy="308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D533B4-1BB5-1247-91D8-14539E6751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51447" y="3045281"/>
                  <a:ext cx="73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6817E25-2A4F-0181-5EC6-2C560A7E719A}"/>
                    </a:ext>
                  </a:extLst>
                </p14:cNvPr>
                <p14:cNvContentPartPr/>
                <p14:nvPr/>
              </p14:nvContentPartPr>
              <p14:xfrm>
                <a:off x="7691487" y="3246161"/>
                <a:ext cx="14760" cy="57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6817E25-2A4F-0181-5EC6-2C560A7E719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82847" y="3237161"/>
                  <a:ext cx="32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BADB33E-6CC5-8B35-BB7B-045A04A19649}"/>
                    </a:ext>
                  </a:extLst>
                </p14:cNvPr>
                <p14:cNvContentPartPr/>
                <p14:nvPr/>
              </p14:nvContentPartPr>
              <p14:xfrm>
                <a:off x="7897767" y="3054641"/>
                <a:ext cx="119880" cy="145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BADB33E-6CC5-8B35-BB7B-045A04A196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88767" y="3045641"/>
                  <a:ext cx="137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9FD5FF9-4EF8-D445-C627-52F3118845CF}"/>
                    </a:ext>
                  </a:extLst>
                </p14:cNvPr>
                <p14:cNvContentPartPr/>
                <p14:nvPr/>
              </p14:nvContentPartPr>
              <p14:xfrm>
                <a:off x="8066967" y="3064721"/>
                <a:ext cx="91800" cy="189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9FD5FF9-4EF8-D445-C627-52F3118845C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58327" y="3055721"/>
                  <a:ext cx="109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E5A009D-0BD7-2D37-7732-6C7369F779D5}"/>
                    </a:ext>
                  </a:extLst>
                </p14:cNvPr>
                <p14:cNvContentPartPr/>
                <p14:nvPr/>
              </p14:nvContentPartPr>
              <p14:xfrm>
                <a:off x="8245887" y="3027641"/>
                <a:ext cx="174600" cy="196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E5A009D-0BD7-2D37-7732-6C7369F779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37247" y="3019001"/>
                  <a:ext cx="192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D9C485-37DE-3D53-616F-737F63C3E176}"/>
                    </a:ext>
                  </a:extLst>
                </p14:cNvPr>
                <p14:cNvContentPartPr/>
                <p14:nvPr/>
              </p14:nvContentPartPr>
              <p14:xfrm>
                <a:off x="8519127" y="3059681"/>
                <a:ext cx="111960" cy="129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D9C485-37DE-3D53-616F-737F63C3E1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10127" y="3050681"/>
                  <a:ext cx="129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A8A1B0A-2526-DA03-85B4-A97C57C4501D}"/>
                    </a:ext>
                  </a:extLst>
                </p14:cNvPr>
                <p14:cNvContentPartPr/>
                <p14:nvPr/>
              </p14:nvContentPartPr>
              <p14:xfrm>
                <a:off x="8700927" y="2986961"/>
                <a:ext cx="119880" cy="182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A8A1B0A-2526-DA03-85B4-A97C57C450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91927" y="2978321"/>
                  <a:ext cx="137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60BD926-687D-052C-9CD3-5998DECAE187}"/>
                    </a:ext>
                  </a:extLst>
                </p14:cNvPr>
                <p14:cNvContentPartPr/>
                <p14:nvPr/>
              </p14:nvContentPartPr>
              <p14:xfrm>
                <a:off x="8771127" y="3008201"/>
                <a:ext cx="227160" cy="127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60BD926-687D-052C-9CD3-5998DECAE1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62127" y="2999561"/>
                  <a:ext cx="244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B4B0B64-5874-1DB4-BD6E-1DD0FF6CAA06}"/>
                    </a:ext>
                  </a:extLst>
                </p14:cNvPr>
                <p14:cNvContentPartPr/>
                <p14:nvPr/>
              </p14:nvContentPartPr>
              <p14:xfrm>
                <a:off x="9143727" y="2883281"/>
                <a:ext cx="297360" cy="301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4B0B64-5874-1DB4-BD6E-1DD0FF6CAA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5087" y="2874281"/>
                  <a:ext cx="31500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EBA755A-2133-6D15-3EE9-88903901C247}"/>
              </a:ext>
            </a:extLst>
          </p:cNvPr>
          <p:cNvGrpSpPr/>
          <p:nvPr/>
        </p:nvGrpSpPr>
        <p:grpSpPr>
          <a:xfrm>
            <a:off x="531087" y="3082361"/>
            <a:ext cx="2343960" cy="1973520"/>
            <a:chOff x="531087" y="3082361"/>
            <a:chExt cx="2343960" cy="19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A8B2AFB-CF07-C01D-AD39-AA7C93455A10}"/>
                    </a:ext>
                  </a:extLst>
                </p14:cNvPr>
                <p14:cNvContentPartPr/>
                <p14:nvPr/>
              </p14:nvContentPartPr>
              <p14:xfrm>
                <a:off x="2561487" y="4261721"/>
                <a:ext cx="313560" cy="254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A8B2AFB-CF07-C01D-AD39-AA7C93455A1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52487" y="4252721"/>
                  <a:ext cx="331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6002577-257A-1847-6F57-A885F92A4E54}"/>
                    </a:ext>
                  </a:extLst>
                </p14:cNvPr>
                <p14:cNvContentPartPr/>
                <p14:nvPr/>
              </p14:nvContentPartPr>
              <p14:xfrm>
                <a:off x="2691447" y="4117721"/>
                <a:ext cx="130320" cy="315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6002577-257A-1847-6F57-A885F92A4E5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82447" y="4109081"/>
                  <a:ext cx="1479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C5762B0-5CE6-D71C-F7D5-FC3832B96C0A}"/>
                    </a:ext>
                  </a:extLst>
                </p14:cNvPr>
                <p14:cNvContentPartPr/>
                <p14:nvPr/>
              </p14:nvContentPartPr>
              <p14:xfrm>
                <a:off x="2828967" y="4144721"/>
                <a:ext cx="43920" cy="2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C5762B0-5CE6-D71C-F7D5-FC3832B96C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967" y="4135721"/>
                  <a:ext cx="61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0B2D9C2-9613-E470-A372-D05C0E5C0483}"/>
                    </a:ext>
                  </a:extLst>
                </p14:cNvPr>
                <p14:cNvContentPartPr/>
                <p14:nvPr/>
              </p14:nvContentPartPr>
              <p14:xfrm>
                <a:off x="1023927" y="4082081"/>
                <a:ext cx="701280" cy="973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0B2D9C2-9613-E470-A372-D05C0E5C04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5287" y="4073081"/>
                  <a:ext cx="718920" cy="9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4683BD-3594-E047-D2DB-9B702AD4C90B}"/>
                    </a:ext>
                  </a:extLst>
                </p14:cNvPr>
                <p14:cNvContentPartPr/>
                <p14:nvPr/>
              </p14:nvContentPartPr>
              <p14:xfrm>
                <a:off x="531087" y="3841241"/>
                <a:ext cx="76320" cy="81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4683BD-3594-E047-D2DB-9B702AD4C9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2447" y="3832601"/>
                  <a:ext cx="93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E148B5B-30CD-0DF9-DDB0-43C8A758F509}"/>
                    </a:ext>
                  </a:extLst>
                </p14:cNvPr>
                <p14:cNvContentPartPr/>
                <p14:nvPr/>
              </p14:nvContentPartPr>
              <p14:xfrm>
                <a:off x="544407" y="3925841"/>
                <a:ext cx="128520" cy="169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E148B5B-30CD-0DF9-DDB0-43C8A758F5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5767" y="3917201"/>
                  <a:ext cx="146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84FE67-BD7C-28A4-4484-4CBAA52B7198}"/>
                    </a:ext>
                  </a:extLst>
                </p14:cNvPr>
                <p14:cNvContentPartPr/>
                <p14:nvPr/>
              </p14:nvContentPartPr>
              <p14:xfrm>
                <a:off x="573927" y="3681041"/>
                <a:ext cx="498600" cy="360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84FE67-BD7C-28A4-4484-4CBAA52B71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5287" y="3672401"/>
                  <a:ext cx="5162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1901421-C5ED-826B-050D-7DE430B3C561}"/>
                    </a:ext>
                  </a:extLst>
                </p14:cNvPr>
                <p14:cNvContentPartPr/>
                <p14:nvPr/>
              </p14:nvContentPartPr>
              <p14:xfrm>
                <a:off x="852207" y="3639281"/>
                <a:ext cx="28440" cy="25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1901421-C5ED-826B-050D-7DE430B3C56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3207" y="3630281"/>
                  <a:ext cx="46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22C3C22-26F5-2D80-6F4B-54B644656303}"/>
                    </a:ext>
                  </a:extLst>
                </p14:cNvPr>
                <p14:cNvContentPartPr/>
                <p14:nvPr/>
              </p14:nvContentPartPr>
              <p14:xfrm>
                <a:off x="1169727" y="3799121"/>
                <a:ext cx="26280" cy="107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22C3C22-26F5-2D80-6F4B-54B6446563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1087" y="3790481"/>
                  <a:ext cx="43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C3AB7B8-AD82-9181-1983-AB569189B1E9}"/>
                    </a:ext>
                  </a:extLst>
                </p14:cNvPr>
                <p14:cNvContentPartPr/>
                <p14:nvPr/>
              </p14:nvContentPartPr>
              <p14:xfrm>
                <a:off x="1182687" y="3607241"/>
                <a:ext cx="66600" cy="165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C3AB7B8-AD82-9181-1983-AB569189B1E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4047" y="3598601"/>
                  <a:ext cx="84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3D8E93-D4DB-6C02-60E5-5E743483270E}"/>
                    </a:ext>
                  </a:extLst>
                </p14:cNvPr>
                <p14:cNvContentPartPr/>
                <p14:nvPr/>
              </p14:nvContentPartPr>
              <p14:xfrm>
                <a:off x="1317687" y="3589961"/>
                <a:ext cx="142920" cy="151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3D8E93-D4DB-6C02-60E5-5E74348327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08687" y="3581321"/>
                  <a:ext cx="160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B2BBD3-CD7B-72BF-AAA0-E49213D6382C}"/>
                    </a:ext>
                  </a:extLst>
                </p14:cNvPr>
                <p14:cNvContentPartPr/>
                <p14:nvPr/>
              </p14:nvContentPartPr>
              <p14:xfrm>
                <a:off x="1478247" y="3481601"/>
                <a:ext cx="51840" cy="221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B2BBD3-CD7B-72BF-AAA0-E49213D6382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69247" y="3472961"/>
                  <a:ext cx="69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326AA4-F743-BCCF-2503-BB02657CFCA4}"/>
                    </a:ext>
                  </a:extLst>
                </p14:cNvPr>
                <p14:cNvContentPartPr/>
                <p14:nvPr/>
              </p14:nvContentPartPr>
              <p14:xfrm>
                <a:off x="1619367" y="3627761"/>
                <a:ext cx="51480" cy="183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326AA4-F743-BCCF-2503-BB02657CFCA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10367" y="3618761"/>
                  <a:ext cx="69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96367AD-9E28-17BC-BBF6-F04C9F72DB4C}"/>
                    </a:ext>
                  </a:extLst>
                </p14:cNvPr>
                <p14:cNvContentPartPr/>
                <p14:nvPr/>
              </p14:nvContentPartPr>
              <p14:xfrm>
                <a:off x="1701447" y="3385121"/>
                <a:ext cx="84600" cy="243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96367AD-9E28-17BC-BBF6-F04C9F72DB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92447" y="3376121"/>
                  <a:ext cx="102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5C77ECA-65ED-3C7F-EC79-B22BCE81B905}"/>
                    </a:ext>
                  </a:extLst>
                </p14:cNvPr>
                <p14:cNvContentPartPr/>
                <p14:nvPr/>
              </p14:nvContentPartPr>
              <p14:xfrm>
                <a:off x="1799727" y="3494561"/>
                <a:ext cx="150480" cy="116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5C77ECA-65ED-3C7F-EC79-B22BCE81B9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91087" y="3485921"/>
                  <a:ext cx="168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05A52CF-54E9-798D-F91E-FAB79EC11D97}"/>
                    </a:ext>
                  </a:extLst>
                </p14:cNvPr>
                <p14:cNvContentPartPr/>
                <p14:nvPr/>
              </p14:nvContentPartPr>
              <p14:xfrm>
                <a:off x="1964967" y="3409961"/>
                <a:ext cx="30600" cy="156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05A52CF-54E9-798D-F91E-FAB79EC11D9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56327" y="3401321"/>
                  <a:ext cx="48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0A01509-077F-E6A9-1AB6-D9FE87A95DBD}"/>
                    </a:ext>
                  </a:extLst>
                </p14:cNvPr>
                <p14:cNvContentPartPr/>
                <p14:nvPr/>
              </p14:nvContentPartPr>
              <p14:xfrm>
                <a:off x="2027247" y="3279281"/>
                <a:ext cx="154800" cy="231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0A01509-077F-E6A9-1AB6-D9FE87A95DB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18247" y="3270641"/>
                  <a:ext cx="172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29FE1D0-504B-23D9-74DF-EB1B48B325C7}"/>
                    </a:ext>
                  </a:extLst>
                </p14:cNvPr>
                <p14:cNvContentPartPr/>
                <p14:nvPr/>
              </p14:nvContentPartPr>
              <p14:xfrm>
                <a:off x="2258007" y="3443081"/>
                <a:ext cx="33120" cy="117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29FE1D0-504B-23D9-74DF-EB1B48B325C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49007" y="3434441"/>
                  <a:ext cx="50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0A1B8B-F103-D681-5F73-925991FF7FAF}"/>
                    </a:ext>
                  </a:extLst>
                </p14:cNvPr>
                <p14:cNvContentPartPr/>
                <p14:nvPr/>
              </p14:nvContentPartPr>
              <p14:xfrm>
                <a:off x="2288967" y="3273521"/>
                <a:ext cx="101160" cy="127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0A1B8B-F103-D681-5F73-925991FF7FA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80327" y="3264881"/>
                  <a:ext cx="118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BDE5314-A71D-D9F8-8A3E-3831E86AAB38}"/>
                    </a:ext>
                  </a:extLst>
                </p14:cNvPr>
                <p14:cNvContentPartPr/>
                <p14:nvPr/>
              </p14:nvContentPartPr>
              <p14:xfrm>
                <a:off x="2447727" y="3268841"/>
                <a:ext cx="43920" cy="88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DE5314-A71D-D9F8-8A3E-3831E86AAB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39087" y="3260201"/>
                  <a:ext cx="61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0376EB1-0118-349C-3ECF-F1A79CE3B72A}"/>
                    </a:ext>
                  </a:extLst>
                </p14:cNvPr>
                <p14:cNvContentPartPr/>
                <p14:nvPr/>
              </p14:nvContentPartPr>
              <p14:xfrm>
                <a:off x="2540967" y="3232481"/>
                <a:ext cx="36720" cy="111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0376EB1-0118-349C-3ECF-F1A79CE3B7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32327" y="3223841"/>
                  <a:ext cx="54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ABF807-38E8-109F-A7AC-A7E33E7D6750}"/>
                    </a:ext>
                  </a:extLst>
                </p14:cNvPr>
                <p14:cNvContentPartPr/>
                <p14:nvPr/>
              </p14:nvContentPartPr>
              <p14:xfrm>
                <a:off x="2539167" y="3082361"/>
                <a:ext cx="8640" cy="41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ABF807-38E8-109F-A7AC-A7E33E7D675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30527" y="3073361"/>
                  <a:ext cx="26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4BF48EA-BF39-D0F2-31CC-210DAB7FC68C}"/>
                    </a:ext>
                  </a:extLst>
                </p14:cNvPr>
                <p14:cNvContentPartPr/>
                <p14:nvPr/>
              </p14:nvContentPartPr>
              <p14:xfrm>
                <a:off x="2640687" y="3182081"/>
                <a:ext cx="44280" cy="149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4BF48EA-BF39-D0F2-31CC-210DAB7FC68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31687" y="3173081"/>
                  <a:ext cx="61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1C9C8AE-01EC-17E0-DE3E-1803C4E0B384}"/>
                    </a:ext>
                  </a:extLst>
                </p14:cNvPr>
                <p14:cNvContentPartPr/>
                <p14:nvPr/>
              </p14:nvContentPartPr>
              <p14:xfrm>
                <a:off x="2731767" y="3175241"/>
                <a:ext cx="95760" cy="92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1C9C8AE-01EC-17E0-DE3E-1803C4E0B3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23127" y="3166241"/>
                  <a:ext cx="11340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20BEC6F-E726-6B40-03A8-2565E73CDFD4}"/>
              </a:ext>
            </a:extLst>
          </p:cNvPr>
          <p:cNvGrpSpPr/>
          <p:nvPr/>
        </p:nvGrpSpPr>
        <p:grpSpPr>
          <a:xfrm>
            <a:off x="10270527" y="4390241"/>
            <a:ext cx="1681200" cy="958680"/>
            <a:chOff x="10270527" y="4390241"/>
            <a:chExt cx="1681200" cy="95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E0314B7-2418-96E7-DE27-4637935DC1AA}"/>
                    </a:ext>
                  </a:extLst>
                </p14:cNvPr>
                <p14:cNvContentPartPr/>
                <p14:nvPr/>
              </p14:nvContentPartPr>
              <p14:xfrm>
                <a:off x="10270527" y="4487441"/>
                <a:ext cx="292680" cy="120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E0314B7-2418-96E7-DE27-4637935DC1A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61527" y="4478801"/>
                  <a:ext cx="310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34067C-EFDE-B8D7-17AB-732EBD49BC20}"/>
                    </a:ext>
                  </a:extLst>
                </p14:cNvPr>
                <p14:cNvContentPartPr/>
                <p14:nvPr/>
              </p14:nvContentPartPr>
              <p14:xfrm>
                <a:off x="10694247" y="4390241"/>
                <a:ext cx="123840" cy="221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34067C-EFDE-B8D7-17AB-732EBD49BC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85607" y="4381601"/>
                  <a:ext cx="141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34A620-797B-E083-D412-6AC135DFDDF7}"/>
                    </a:ext>
                  </a:extLst>
                </p14:cNvPr>
                <p14:cNvContentPartPr/>
                <p14:nvPr/>
              </p14:nvContentPartPr>
              <p14:xfrm>
                <a:off x="10903047" y="4464041"/>
                <a:ext cx="94320" cy="120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34A620-797B-E083-D412-6AC135DFDDF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894047" y="4455041"/>
                  <a:ext cx="111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3706BF-909B-14E5-0CAB-7F22532EECB8}"/>
                    </a:ext>
                  </a:extLst>
                </p14:cNvPr>
                <p14:cNvContentPartPr/>
                <p14:nvPr/>
              </p14:nvContentPartPr>
              <p14:xfrm>
                <a:off x="11068287" y="4414361"/>
                <a:ext cx="135360" cy="125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3706BF-909B-14E5-0CAB-7F22532EECB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59647" y="4405721"/>
                  <a:ext cx="153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228C82-24D4-E0FE-9973-1621881FAE15}"/>
                    </a:ext>
                  </a:extLst>
                </p14:cNvPr>
                <p14:cNvContentPartPr/>
                <p14:nvPr/>
              </p14:nvContentPartPr>
              <p14:xfrm>
                <a:off x="10508847" y="4746281"/>
                <a:ext cx="157680" cy="203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228C82-24D4-E0FE-9973-1621881FAE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99847" y="4737641"/>
                  <a:ext cx="175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F8F3E1F-9EFE-E0B3-EA7A-B5107E2FEBFE}"/>
                    </a:ext>
                  </a:extLst>
                </p14:cNvPr>
                <p14:cNvContentPartPr/>
                <p14:nvPr/>
              </p14:nvContentPartPr>
              <p14:xfrm>
                <a:off x="10538727" y="4880561"/>
                <a:ext cx="131040" cy="55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F8F3E1F-9EFE-E0B3-EA7A-B5107E2FEB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29727" y="4871921"/>
                  <a:ext cx="148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D2AC2D-A116-FE9F-3FB3-1B113906806E}"/>
                    </a:ext>
                  </a:extLst>
                </p14:cNvPr>
                <p14:cNvContentPartPr/>
                <p14:nvPr/>
              </p14:nvContentPartPr>
              <p14:xfrm>
                <a:off x="10695327" y="4762481"/>
                <a:ext cx="168120" cy="241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D2AC2D-A116-FE9F-3FB3-1B11390680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86687" y="4753841"/>
                  <a:ext cx="185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C89C16-AFF2-3295-68B6-74C0FC66A767}"/>
                    </a:ext>
                  </a:extLst>
                </p14:cNvPr>
                <p14:cNvContentPartPr/>
                <p14:nvPr/>
              </p14:nvContentPartPr>
              <p14:xfrm>
                <a:off x="10829607" y="4783361"/>
                <a:ext cx="142560" cy="187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C89C16-AFF2-3295-68B6-74C0FC66A76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20967" y="4774721"/>
                  <a:ext cx="160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1918B11-5ECC-B838-8E06-3925CDB5A0EC}"/>
                    </a:ext>
                  </a:extLst>
                </p14:cNvPr>
                <p14:cNvContentPartPr/>
                <p14:nvPr/>
              </p14:nvContentPartPr>
              <p14:xfrm>
                <a:off x="11031567" y="4852841"/>
                <a:ext cx="135720" cy="111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1918B11-5ECC-B838-8E06-3925CDB5A0E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22567" y="4844201"/>
                  <a:ext cx="15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16A460-F445-18B9-6F0A-1EB1FFB64BF3}"/>
                    </a:ext>
                  </a:extLst>
                </p14:cNvPr>
                <p14:cNvContentPartPr/>
                <p14:nvPr/>
              </p14:nvContentPartPr>
              <p14:xfrm>
                <a:off x="11225607" y="4876241"/>
                <a:ext cx="83160" cy="90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16A460-F445-18B9-6F0A-1EB1FFB64B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16967" y="4867241"/>
                  <a:ext cx="10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EAB6808-9D71-D67F-A221-71A346345CFC}"/>
                    </a:ext>
                  </a:extLst>
                </p14:cNvPr>
                <p14:cNvContentPartPr/>
                <p14:nvPr/>
              </p14:nvContentPartPr>
              <p14:xfrm>
                <a:off x="11307687" y="4854281"/>
                <a:ext cx="116640" cy="78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EAB6808-9D71-D67F-A221-71A346345CF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99047" y="4845281"/>
                  <a:ext cx="134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3BBA12A-4DA4-AB30-7597-21B476D6A631}"/>
                    </a:ext>
                  </a:extLst>
                </p14:cNvPr>
                <p14:cNvContentPartPr/>
                <p14:nvPr/>
              </p14:nvContentPartPr>
              <p14:xfrm>
                <a:off x="11414247" y="4748801"/>
                <a:ext cx="6840" cy="129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3BBA12A-4DA4-AB30-7597-21B476D6A63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05607" y="4739801"/>
                  <a:ext cx="24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AD4978-E1EA-C393-2640-563FE3BE3DC7}"/>
                    </a:ext>
                  </a:extLst>
                </p14:cNvPr>
                <p14:cNvContentPartPr/>
                <p14:nvPr/>
              </p14:nvContentPartPr>
              <p14:xfrm>
                <a:off x="11462487" y="4696241"/>
                <a:ext cx="258480" cy="315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AD4978-E1EA-C393-2640-563FE3BE3DC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453847" y="4687601"/>
                  <a:ext cx="2761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D30FA20-92A8-9CE8-7698-68817199C28E}"/>
                    </a:ext>
                  </a:extLst>
                </p14:cNvPr>
                <p14:cNvContentPartPr/>
                <p14:nvPr/>
              </p14:nvContentPartPr>
              <p14:xfrm>
                <a:off x="11736447" y="4593641"/>
                <a:ext cx="215280" cy="330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D30FA20-92A8-9CE8-7698-68817199C28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727807" y="4584641"/>
                  <a:ext cx="232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E240E88-580F-0A15-7406-49B787CB4414}"/>
                    </a:ext>
                  </a:extLst>
                </p14:cNvPr>
                <p14:cNvContentPartPr/>
                <p14:nvPr/>
              </p14:nvContentPartPr>
              <p14:xfrm>
                <a:off x="10714767" y="5168921"/>
                <a:ext cx="111960" cy="180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E240E88-580F-0A15-7406-49B787CB441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06127" y="5160281"/>
                  <a:ext cx="129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33657E9-5E21-E47A-11C7-B9BFBFCD1378}"/>
                    </a:ext>
                  </a:extLst>
                </p14:cNvPr>
                <p14:cNvContentPartPr/>
                <p14:nvPr/>
              </p14:nvContentPartPr>
              <p14:xfrm>
                <a:off x="10870287" y="5126081"/>
                <a:ext cx="21240" cy="212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33657E9-5E21-E47A-11C7-B9BFBFCD137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61647" y="5117441"/>
                  <a:ext cx="388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001EC1E-D16E-E7E5-63E0-94B238C0C455}"/>
                    </a:ext>
                  </a:extLst>
                </p14:cNvPr>
                <p14:cNvContentPartPr/>
                <p14:nvPr/>
              </p14:nvContentPartPr>
              <p14:xfrm>
                <a:off x="10893327" y="5190161"/>
                <a:ext cx="74880" cy="89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001EC1E-D16E-E7E5-63E0-94B238C0C4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84327" y="5181521"/>
                  <a:ext cx="92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3AC692A-6CDE-6C80-A2FC-19389B0B592B}"/>
                    </a:ext>
                  </a:extLst>
                </p14:cNvPr>
                <p14:cNvContentPartPr/>
                <p14:nvPr/>
              </p14:nvContentPartPr>
              <p14:xfrm>
                <a:off x="11005287" y="5187281"/>
                <a:ext cx="71640" cy="121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3AC692A-6CDE-6C80-A2FC-19389B0B592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96287" y="5178281"/>
                  <a:ext cx="89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F1F0E69-9595-F84E-1683-70B3969A50E8}"/>
                    </a:ext>
                  </a:extLst>
                </p14:cNvPr>
                <p14:cNvContentPartPr/>
                <p14:nvPr/>
              </p14:nvContentPartPr>
              <p14:xfrm>
                <a:off x="11102847" y="5077841"/>
                <a:ext cx="331560" cy="267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F1F0E69-9595-F84E-1683-70B3969A50E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094207" y="5069201"/>
                  <a:ext cx="349200" cy="28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82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0822-4C43-F9DF-2CC4-03EF1C8F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7FA7-A384-BEE8-B4C3-045A3451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Azure App Service has built in diagnostic that can help you debug your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61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A3F3-B91A-B71F-4CC2-21550203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22C2-D79E-BABA-51C3-2FFF1021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diagnostic logs – information produced by application code</a:t>
            </a:r>
          </a:p>
          <a:p>
            <a:r>
              <a:rPr lang="en-US" dirty="0"/>
              <a:t>Web server diagnostics logs – information produced by the webserver</a:t>
            </a:r>
          </a:p>
          <a:p>
            <a:pPr lvl="1"/>
            <a:r>
              <a:rPr lang="en-US" dirty="0"/>
              <a:t>Web Server logging</a:t>
            </a:r>
          </a:p>
          <a:p>
            <a:pPr lvl="1"/>
            <a:r>
              <a:rPr lang="en-US" dirty="0"/>
              <a:t>Detailed Error logging</a:t>
            </a:r>
          </a:p>
          <a:p>
            <a:pPr lvl="1"/>
            <a:r>
              <a:rPr lang="en-US" dirty="0"/>
              <a:t>Failed Request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9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DA84-C1E8-7879-B232-880FB84C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and Stream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3CA6-9173-1246-139C-AB52B0AE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Streaming</a:t>
            </a:r>
          </a:p>
          <a:p>
            <a:r>
              <a:rPr lang="en-US" dirty="0"/>
              <a:t>Site Control Manager - Kudu Console</a:t>
            </a:r>
          </a:p>
          <a:p>
            <a:r>
              <a:rPr lang="en-US" dirty="0"/>
              <a:t>Console</a:t>
            </a:r>
          </a:p>
          <a:p>
            <a:r>
              <a:rPr lang="en-US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47666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4C3E-DDE7-8A14-3AFC-5BE80802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Structure: Log File Type and 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FE9C-6BFE-DB91-DBF4-C51CAD90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Logs:</a:t>
            </a:r>
            <a:br>
              <a:rPr lang="en-US" dirty="0"/>
            </a:br>
            <a:r>
              <a:rPr lang="en-US" dirty="0"/>
              <a:t>C:\Home\LogFiles\Application\</a:t>
            </a:r>
          </a:p>
          <a:p>
            <a:r>
              <a:rPr lang="en-US" dirty="0"/>
              <a:t>Detailed error logs:</a:t>
            </a:r>
            <a:br>
              <a:rPr lang="en-US" dirty="0"/>
            </a:br>
            <a:r>
              <a:rPr lang="en-US" dirty="0"/>
              <a:t>C:\Home\LogFile\DetailedErrors\</a:t>
            </a:r>
          </a:p>
          <a:p>
            <a:r>
              <a:rPr lang="en-US" dirty="0"/>
              <a:t>Web server logs:</a:t>
            </a:r>
            <a:br>
              <a:rPr lang="en-US" dirty="0"/>
            </a:br>
            <a:r>
              <a:rPr lang="en-US" dirty="0"/>
              <a:t>C:\Home\LogFiles\http\Rawlogs\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71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Monitoring, Diagnostic and Analytics</vt:lpstr>
      <vt:lpstr>Azure Monitor</vt:lpstr>
      <vt:lpstr>Key Capabilities</vt:lpstr>
      <vt:lpstr>Azure Alerts</vt:lpstr>
      <vt:lpstr>PowerPoint Presentation</vt:lpstr>
      <vt:lpstr>Diagnostic Logs</vt:lpstr>
      <vt:lpstr>Diagnostic Logs Types</vt:lpstr>
      <vt:lpstr>Retrieve and Stream Logs</vt:lpstr>
      <vt:lpstr>Log Structure: Log File Type and Location</vt:lpstr>
      <vt:lpstr>Monitor Web App Resources and App Service Plan 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Monitoring, Diagnostic and Analytics</dc:title>
  <dc:creator>Ayush Rathi</dc:creator>
  <cp:lastModifiedBy>Ayush Rathi</cp:lastModifiedBy>
  <cp:revision>6</cp:revision>
  <dcterms:created xsi:type="dcterms:W3CDTF">2022-07-31T06:00:40Z</dcterms:created>
  <dcterms:modified xsi:type="dcterms:W3CDTF">2023-10-07T03:55:54Z</dcterms:modified>
</cp:coreProperties>
</file>