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5 876,'1'-5'8572,"13"37"-8045,92 194 2243,-84-186-1614,53 69-1,-50-82 654,-23-26-1395,0-1 117,-1 0-498,-1 0 0,0 1 0,1-1 0,-1 0-1,1 0 1,-1 0 0,1 0 0,-1 0 0,0 0-1,1 0 1,-1-1 0,1 1 0,-1 0-1,1 0 1,-1 0 0,0 0 0,1 0 0,-1-1-1,1 1 1,-1 0 0,0 0 0,1-1 0,-1 1-1,0 0 1,1 0 0,-1-1 0,5-8 83,-1 1-1,-1-1 1,1 1 0,-1-1 0,-1 0 0,0 0-1,0 0 1,1-13 0,1-78 358,-4 96-458,-7-181-329,3 167-3366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42 223 1920,'-5'-2'644,"0"0"0,0 0 0,0 0 0,-8-1 0,6-1 161,7 4-758,0 0 0,-1 0 0,1 0 0,0 0 0,0 0 0,0 0 0,0-1 0,0 1 0,0 0 0,0 0 1,0 0-1,0 0 0,0 0 0,0 0 0,0-1 0,0 1 0,0 0 0,0 0 0,0 0 0,0 0 0,0 0 0,0 0 1,0-1-1,0 1 0,0 0 0,0 0 0,0 0 0,0 0 0,0 0 0,1 0 0,-1 0 0,0-1 0,0 1 0,0 0 1,0 0-1,0 0 0,0 0 0,0 0 0,0 0 0,1 0 0,-1 0 0,0 0 0,0 0 0,0 0 0,0 0 0,0 0 1,0 0-1,0 0 0,1-1 0,29-6 191,1 1 0,-1 1 0,63-2 0,1 0-45,111-13 105,-88 9-196,167-10 164,57 9-78,-33 6-31,149 0 23,-37 5-56,-145 11-39,49-10-3,-99-8-27,-57 0-20,-14 3 82,0-8 0,213-44 0,-363 56-17,0 0 0,0 0 0,0 0 0,0-1 0,6-3-1,-9 4-17,-2 1-58,0 1-1,0-1 1,0 0 0,0 1 0,0-1 0,0 1 0,1-1-1,-1 1 1,0-1 0,0 1 0,0 0 0,1 0 0,-1-1-1,0 1 1,1 0 0,-1 0 0,0 1 0,-17 28 59,-11 39-93,4 11 33,3 2-1,4 0 1,-11 120 0,15 36 5,13-212-25,2 366 47,13-82-12,11 13 2,-12-167-21,28 378-13,-20-212-98,18 199-419,-20-152-465,-17-300 722,1 209-1210,-8-85-2479,0-94 1478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1 594 4084,'2'-2'208,"0"0"-1,0 0 1,0-1 0,0 1-1,0-1 1,0 1-1,-1-1 1,1 0-1,-1 0 1,0 1-1,0-1 1,0 0 0,0-4-1,1-2 911,-1 0-1,0-18 1,-1 22-832,0 3 239,0-2-21,0-8-38,1 8 334,-1 2-286,1-7-459,-5 4 2919,2 3-2956,0 0 0,0 0-1,1 0 1,-1 1 0,0-2 0,1 1 0,0 0 0,-1 0-1,1 0 1,0-1 0,0 1 0,0 0 0,0-1 0,1 1-1,-1-1 1,1 1 0,-1-1 0,1 0 0,0-3 0,-1-12 235,4-32 1,-2 35-119,0 3-12,1-1-1,0 1 1,0-1-1,1 1 1,1 0 0,0 0-1,1 0 1,0 1-1,10-16 1,-14 26-103,0-1 0,1 1 0,-1 0 0,1 0 0,-1 0 0,1 0 0,0 0 0,-1 0 1,1 0-1,0 1 0,0-1 0,-1 1 0,1-1 0,4 0 0,-4 1 25,2 2 10,2 1-36,-1 1-1,1-1 1,-1 1-1,0 0 1,0 1-1,-1-1 1,1 1-1,-1 0 1,0 0-1,0 1 1,-1-1 0,1 1-1,-1 0 1,4 10-1,2 10 31,0 1-1,5 33 0,-5-21 13,-4-8 15,-4-29-47,0 5-3,0-6-21,1-8 40,0-5-56,30-158 190,-21 123 166,30-79 0,-37 114-246,1 0-1,1 0 1,0 1 0,0-1 0,1 1 0,11-12-1,-17 22-89,0 1 0,-1-1-1,1 1 1,0 0 0,0-1-1,-1 1 1,1 0 0,0-1-1,0 1 1,0 0 0,-1 0-1,1 0 1,0 0 0,0 0-1,0 0 1,0 0 0,-1 0-1,1 0 1,0 0 0,0 1-1,0-1 1,-1 0 0,1 1-1,0-1 1,0 0 0,-1 1-1,1-1 1,1 1 0,16 13 65,-17-13-78,6 7 18,0 1 0,0 0-1,-1 0 1,0 1 0,-1-1 0,0 1 0,0 0 0,2 12 0,-1-8-15,7 19-330,-3 1 0,0-1 0,8 63 0,-1 105-7199,-15-159 4031,3-1-873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36 217 2048,'-16'-5'5129,"-3"-6"1152,21 7-5748,1-1-405,0 0 0,1 0 0,-1 0 0,1 1 0,0-1 0,0 1 0,0 0 0,1 1 0,0-1 0,8-4 0,7-3 324,33-13-1,-4 3-197,68-29-1069,-110 47 458,-1 1 0,0-2 1,0 1-1,-1-1 0,6-4 1,-9 7-280,-1-1-596,5-7 645,-4 7 41,-8 3-1403,3-1 1970,0 1 1,0 0-1,0 0 0,0 0 1,1 0-1,-1 0 1,0 1-1,0-1 1,1 1-1,-1 0 0,-1 2 1,-1 1 71,0 0 1,1 0 0,-1 1-1,1 0 1,-4 8 0,-8 18 269,1 0 1,2 1 0,1 1 0,-11 54 0,-16 145 802,36-203-1025,2 1 0,5 50 1,0-2-1441,-3-66-309,1-4-2105,0 2 914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15 210 2052,'0'0'6141,"3"3"-5454,12 9-79,-15-11-594,0-1-1,0 0 1,0 0-1,0 0 0,0 0 1,0 1-1,1-1 1,-1 0-1,0 0 1,0 0-1,0 0 1,0 0-1,1 0 1,-1 1-1,0-1 0,0 0 1,0 0-1,0 0 1,1 0-1,-1 0 1,0 0-1,0 0 1,0 0-1,1 0 0,-1 0 1,0 0-1,0 0 1,0 0-1,1 0 1,-1 0-1,0 0 1,0 0-1,0 0 1,1 0-1,-1-1 0,0 1 1,0 0-1,0 0 1,1 0-1,11-6 345,-1 0 0,1-1 0,-1-1-1,0 0 1,-1 0 0,13-14 0,-17 16-164,-1 0-1,0 0 1,-1-1 0,1 1-1,-1-1 1,-1 0 0,1 0-1,-1 0 1,-1 0 0,1-1-1,-1 1 1,2-13 0,-4 17-111,0 1 1,0-1 0,0 0 0,0 1-1,0-1 1,-1 0 0,1 1 0,-1-1-1,1 0 1,-1 1 0,0-1 0,0 1-1,-1 0 1,1-1 0,0 1 0,-1 0-1,-2-4 1,2 5-44,0 0 0,0-1 1,0 1-1,0 0 0,0 0 0,0 0 0,0 1 0,0-1 0,0 0 1,0 1-1,0-1 0,-1 1 0,1 0 0,0 0 0,0 0 0,0 0 1,-1 0-1,1 0 0,0 1 0,0-1 0,-1 1 0,1-1 0,0 1 0,0 0 1,0 0-1,0 0 0,0 0 0,0 0 0,-3 3 0,-3 2 22,0 0 0,1 1 0,-1 1 0,-10 13 0,12-13-31,0 0 0,1 0 1,0 1-1,1 0 0,0 0 1,0 0-1,1 0 1,0 0-1,0 1 0,1-1 1,0 1-1,0 11 0,2-13-17,0 0 0,0 0-1,1 1 1,0-1-1,0 0 1,1 0-1,0 0 1,0 0-1,1 0 1,0-1 0,1 1-1,-1-1 1,1 0-1,1 0 1,5 8-1,0-4-97,0-1-1,1 0 1,0 0-1,0-1 1,1 0 0,0-1-1,1 0 1,0-1-1,0-1 1,0 0-1,29 8 1,-35-12 36,0 0 1,0-1-1,1 0 1,-1 0-1,0-1 1,1 1-1,-1-2 1,1 1-1,-1-1 1,0 0-1,0-1 1,1 1-1,-1-1 1,0-1-1,0 0 1,-1 0-1,1 0 1,-1 0-1,1-1 1,-1 0-1,0-1 1,-1 0-1,1 1 1,-1-2-1,9-9 1,-4 1 81,-1 0 0,-1-1 0,0 0 0,11-30 0,-9 15 487,10-50 0,-15 54 136,-6 35-103,-5 40-356,6-34-171,0 0 1,4 26-1,1 20 73,0-54-76,-5-7 3,1 1-1,-1-1 0,0 0 1,0 0-1,0 0 0,0 1 1,1-1-1,-1 0 0,0 0 1,0 0-1,1 0 0,-1 0 0,0 0 1,0 0-1,1 0 0,-1 1 1,0-1-1,0 0 0,1 0 1,-1 0-1,0 0 0,0 0 1,1 0-1,-1 0 0,0 0 1,0-1-1,1 1 0,-1 0 1,0 0-1,0 0 0,0 0 1,1 0-1,-1 0 0,0 0 0,0 0 1,1-1-1,-1 1 0,0 0 1,0 0-1,0 0 0,0-1 1,1 1-1,-1 0 0,0 0 1,0 0-1,0-1 0,0 1 1,10-18 428,-1-1-1,-1 0 1,11-39 0,11-25 447,-15 39-502,-15 42-377,0 2-21,1-1 1,-1 1-1,0-1 1,0 1-1,0-1 1,0 1-1,0-1 1,0 1-1,1-1 1,-1 1-1,0 0 1,0-1-1,1 1 1,-1-1-1,0 1 1,1 0-1,-1-1 1,0 1-1,1 0 1,-1-1-1,0 1 1,1 0-1,-1 0 1,1-1-1,-1 1 1,1 0-1,-1 0 1,1 0-1,-1-1 1,1 1-1,-1 0 1,0 0-1,1 0 1,-1 0-1,1 0 1,-1 0-1,1 0 1,-1 0-1,1 0 1,-1 0-1,1 1 1,-1-1-1,1 0 1,0 0-1,14 6 15,-12-5-12,0 2 0,-1-1 0,1 0 0,-1 0 0,1 1 0,-1-1 0,0 1 0,0 0 0,0 0 1,-1 0-1,1 0 0,2 5 0,3 5 7,11 20 8,6 9-8,-22-39-14,0-1 0,0 1 0,1 0 0,-1-1 0,1 1 0,-1-1 0,1 0 0,0 0 0,0 0 0,4 2 0,-2-2-24,0-1-1,0 1 1,0-1-1,0 0 1,0 0-1,0-1 1,0 0-1,0 0 1,0 0-1,0 0 1,0-1 0,0 0-1,9-2 1,-11 2 19,15-3-63,1-2 0,-1 0-1,-1-1 1,1-1 0,-1 0-1,-1-2 1,1 0 0,-2 0-1,25-22 1,-27 21 27,56-43-207,-67 53 237,24-3-80,-23 5 93,-1 0 6,0 1-5,1-1 0,-1 1 0,0 1 0,0-1 0,0 0 0,0 0 0,-1 1 0,1-1 0,-1 1 0,1-1 0,-1 1 0,2 5 0,-3-7 8,6 14 32,-3-9 159,-1 1 1,0-1-1,-1 1 1,2 12-1,-3-16-198,-1 0-3,-11 33-3,4-7 7,2 0 0,2 0 0,0 0 0,1 33 0,8 119 18,-4-169-17,9 127 1,-10-137-4,0-1-1,0 1 1,0-1-1,1 0 1,-1 1-1,0-1 1,1 1-1,-1-1 1,1 0-1,0 1 1,-1-1-1,1 0 1,0 0 0,0 0-1,0 0 1,0 0-1,0 1 1,0-1-1,0-1 1,0 1-1,0 0 1,0 0-1,2 0 1,-1 0 1,0 0-1,1-1 1,-1 1 0,1-1 0,-1 0 0,0 1 0,1-1-1,-1-1 1,1 1 0,-1 0 0,0 0 0,4-2 0,6-1 4,-1-2 1,0 1 0,0-1-1,13-9 1,-8 4-4,1-2 0,-2 0 0,0-1 0,0-1 0,-1 0 0,-1-1 0,-1 0 0,0-1 0,0 0 0,10-23 0,-10 15 2,0-1 0,-2 0 0,0-1 0,-2 0 0,-1-1 0,7-50 0,-14 59 66,0-1 0,-4-25 1,2 15 162,2 27-39,-3 7-166,-3 17-17,0-1-1,1 1 1,-3 24-1,-1 75 23,22 147 15,-2-115-32,-8-114-11,-1-2 2,-1 0 0,-6 59 0,2-68 2,0-9 2,0 0 0,-1 0 0,-10 28 0,8-38-30,6-9 17,0 0 1,0 0-1,-1 0 1,1 0 0,0 0-1,0 0 1,-1 0-1,1 0 1,0 0 0,0 0-1,0 0 1,-1 0-1,1 0 1,0 0-1,0 0 1,-1 0 0,1 0-1,0 0 1,0 0-1,0 0 1,-1 0 0,1 0-1,0 0 1,0 0-1,0 0 1,-1 0-1,1-1 1,0 1 0,0 0-1,0 0 1,0 0-1,-1 0 1,1-1 0,0 1-1,0 0 1,0 0-1,0 0 1,0 0-1,0-1 1,-1 1 0,1 0-1,0 0 1,0-1-1,0 1 1,-10-24-1,0-1 0,2 0 1,0-1-1,-4-31 0,-12-113 19,24 169-17,-7-68 101,2-79 1,6 117-47,1 1 0,1-1 1,2 1-1,1 0 0,11-33 0,-11 49-38,0-1 0,1 1 0,0 1-1,1-1 1,17-20 0,-20 27-12,1 0-1,0 0 1,1 1 0,0 0-1,0 0 1,0 1 0,1 0-1,-1 0 1,1 0 0,0 1-1,9-3 1,-13 6-4,0 0 1,1 0-1,-1 0 1,0 1-1,0-1 1,0 1-1,0 0 1,1 1-1,-1-1 1,0 1-1,0-1 1,0 1-1,0 1 1,0-1-1,0 0 1,0 1-1,0 0 1,-1 0-1,1 0 1,-1 0-1,1 1 1,-1-1-1,6 6 1,-5-3-2,0-1 1,-1 1-1,1 0 1,-1 0-1,0 0 1,0 1-1,0-1 1,-1 1 0,1-1-1,-2 1 1,1 0-1,-1 0 1,1 0-1,-2 0 1,1 0-1,-1 8 1,-1-2-80,0 0 0,-2 1 0,1-1 1,-2-1-1,1 1 0,-2 0 0,0-1 0,0 0 0,-1 0 1,0 0-1,-1-1 0,0 0 0,0 0 0,-1-1 0,-13 12 1,-54 48-1655,65-61 478,0-1 0,-1 0 0,1 0 0,-2-1 1,-21 8-1,14-9-8223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1828,'19'-89'3825,"-5"21"7207,-14 78-10261,5 326 3023,-4-123-2533,1-138-925,-2 107-680,1-168-1584,-1-1-1,6 27 1,-3-35-1832,2-4 789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259 817 1608,'2'-8'942,"-1"0"-1,0-1 1,0 1-1,0-1 1,-1 1 0,-1-1-1,-2-14 1,3 22-842,0 1 1,-1-1-1,1 0 0,-1 1 1,1-1-1,0 1 0,-1-1 1,1 1-1,-1-1 0,1 1 1,-1 0-1,0-1 0,1 1 1,-1-1-1,1 1 0,-1 0 1,0 0-1,1-1 1,-1 1-1,0 0 0,1 0 1,-1 0-1,0 0 0,1 0 1,-2 0-1,-9 0 756,9 0-765,0 0 0,1 0 0,-1 0 0,0 1 0,1-1 0,-1 0 0,1 1 0,-1-1 0,1 1 0,-1 0 0,1-1 0,-3 2-1,-3 2 131,-4 1 81,-1 0 0,1 1 1,0 0-1,0 1 0,1 0 1,0 1-1,0 0 0,-12 13 1,10-7-44,0 1 0,1 0 1,0 0-1,-17 33 0,24-39-137,0 0 0,1 1 0,0-1-1,0 1 1,-1 15 0,3-19-150,1 1 1,-1-1-1,1 0 1,1 0-1,-1 0 1,1 0-1,0 0 0,1 0 1,-1 0-1,4 6 1,-4-10-116,11 2-101,-11-4 202,2 1-91,-2-2 119,0 0 0,0 1 0,0-1-1,0 1 1,0-1 0,0 1 0,0-1-1,0 1 1,0-1 0,1 1 0,1 0 0,5-3-15,-1-1-2,-1-1 1,0-1 0,-1 1-1,1-1 1,-1 0-1,0 0 1,0 0-1,-1-1 1,7-12-1,-2 4 2,94-171 548,-103 184-404,3-2 30,-2 0-134,0 6 439,-1 8-428,0-1 0,1 0 0,0 0 0,1 0 0,0 1 0,1-1 0,-1-1 0,2 1 0,5 12 0,-6-17-54,-1 0 0,1 0 0,0 0 0,0-1 0,0 0 1,0 1-1,0-1 0,1 0 0,0-1 0,-1 1 0,1-1 0,0 1 0,0-1 0,1 0 0,-1-1 0,0 1 0,1-1 0,-1 0 1,1 0-1,-1 0 0,1 0 0,-1-1 0,1 0 0,-1 0 0,1 0 0,-1-1 0,1 1 0,0-1 0,-1 0 0,0 0 0,1-1 1,-1 0-1,0 1 0,0-1 0,0 0 0,0-1 0,0 1 0,0-1 0,0 0 0,-1 0 0,5-5 0,3-5 35,-1 0 0,0-1 1,-2 0-1,1 0 0,-2-1 0,1 0 0,8-29 0,-3-2 140,11-62 1,-5-7 1007,-6-2 0,-1-208 0,-12 319-901,0 0 1,-1 0-1,0 0 0,0 1 0,0-1 0,-4-8 0,1 20-35,-9 14-110,1-1 0,0 2-1,2-1 1,1 1-1,0 1 1,2 0-1,-6 25 1,2 2 52,3 1 0,-4 73 0,10-66 52,11 113 0,-5-138-635,2 0 0,1 0 1,2 0-1,0-1 0,17 33 1,-25-60-17,1-1 1,0 1 0,1 0-1,-1 0 1,4 3 0,-5-6 85,0 0 1,0 0-1,0 0 1,0-1 0,0 1-1,0 0 1,0 0-1,0-1 1,1 1-1,-1-1 1,0 1 0,0-1-1,2 1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70 326 1420,'-14'-14'1072,"9"10"-645,0-1-1,0 0 1,0 1 0,1-2-1,0 1 1,0 0 0,0-1-1,0 0 1,1 0 0,0 0-1,1 0 1,-1 0 0,-1-8-1,4 13 223,2-4-34,0-1-452,1 0 0,1 1-1,-1-1 1,1 1 0,0 0 0,0 0 0,0 0 0,1 0 0,0 1-1,0 0 1,7-5 0,17-11 336,1 2 0,61-29 1,73-13 10,-153 57-681,0 1-1,0-1 1,0 2-1,0-1 1,0 2-1,22 0 1,-28 1 62,1-1-1,-1 1 1,0 1-1,0-1 1,0 1 0,0 0-1,0 0 1,0 0 0,0 1-1,0-1 1,-1 1-1,1 0 1,-1 1 0,0-1-1,7 9 1,67 84-357,-75-92 516,1 0-1,-1-1 1,1 0-1,-1 0 1,1 0 0,0 0-1,0 0 1,0-1 0,0 0-1,1 0 1,-1 0 0,0 0-1,1-1 1,0 1 0,-1-1-1,1-1 1,0 1-1,-1 0 1,6-1 0,-7-1 10,-1 1 0,0-1 1,0 0-1,0 0 0,1 1 1,-1-2-1,0 1 0,0 0 0,-1 0 1,1-1-1,0 1 0,0-1 1,0 1-1,-1-1 0,1 0 1,-1 1-1,0-1 0,1 0 1,-1 0-1,0 0 0,1-3 0,3-11 603,-4 13-321,-2-2-11,-1-12-2,1 16-293,1 0 0,0 0 0,-1 0 0,1 0 0,-1 0 0,0 0 1,1 0-1,-1 0 0,0 0 0,1 0 0,-1 0 0,0 1 0,0-1 1,0 0-1,0 0 0,0 1 0,0-1 0,0 1 0,0-1 0,0 1 1,0-1-1,0 1 0,0 0 0,-2-1 0,3 1-15,-6-1 84,0 0 0,0 1 0,0-1 0,0 1 0,0 0 0,0 1 0,0-1 0,0 1 0,0 1 0,0-1 0,0 1-1,0 0 1,1 0 0,-1 1 0,1-1 0,0 1 0,-10 7 0,5-2 35,0 0 0,0 1 0,0 0-1,1 1 1,1 0 0,-15 22-1,20-28-109,1 0-1,0 1 0,0-1 1,0 1-1,0-1 0,1 1 0,-1 0 1,1-1-1,1 1 0,-1 0 1,1 0-1,-1 0 0,1 0 1,1 0-1,-1 0 0,1-1 0,-1 1 1,2 0-1,-1 0 0,3 8 1,-1-7-26,1 0 1,-1 0 0,1 0-1,0 0 1,1-1 0,-1 1-1,1-1 1,0 0 0,0-1-1,0 1 1,1-1 0,0 0-1,11 6 1,-8-6-143,-1 0 0,1-1 0,-1 0 0,1 0 0,0 0 0,0-2 0,0 1 0,0-1 0,0 0 0,0-1 0,1 0-1,-1 0 1,0-1 0,14-3 0,-13 1-800,0 0 0,-1-1 0,1 0 0,-1 0-1,0-1 1,-1 0 0,1-1 0,8-7 0,1-2-2843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91 345 1536,'0'0'3625,"-2"6"-2545,-15 47 622,2 0 0,-12 92 0,1 121 692,23-61-737,3-142-1084,0-4 1235,0-62-1774,1-1 1,-1 1-1,0 0 1,1 0-1,0 0 1,0 0-1,2-5 1,1-6 16,31-204 657,-19-2-183,-12 156-370,7-269 765,-7 168-211,-5 112-402,0 31-2,1 0-1,4-30 1,-3 51-19,3 4-199,1 3-63,1 0 1,-1 0 0,0 0-1,0 1 1,0 0 0,3 8-1,23 51 75,-15-27-50,73 173 158,12 28-54,-61-150-306,29 56-4764,-67-137 2802,-1-6 308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47 333 1908,'-37'-8'6271,"34"7"-4713,1 1-885,2 0-614,0-1-1,-1 1 1,1 0-1,0 0 1,0 0-1,-1 0 1,1 0-1,0-1 1,0 1-1,-1 0 0,1 0 1,0 0-1,0-1 1,0 1-1,-1 0 1,1 0-1,0-1 1,0 1-1,0 0 1,0-1-1,0 1 1,-1 0-1,1 0 1,0-1-1,0 1 1,0 0-1,0-1 1,0 1-1,0 0 1,0-1-1,0 1 0,0 0 1,0 0-1,0-1 1,0 1-1,0 0 1,0-1-1,1 1 1,-1 0-1,0-1 1,0 1-1,0 0 1,0 0-1,1-1 1,-1 1-1,0 0 1,0 0-1,1-1 1,13-13-298,-10 11 518,8-8-115,0 1-1,21-12 1,-1 0-108,179-121-1946,-118 81-3434,-58 39 2327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89 1488,'0'0'1246,"-3"0"-67,-1 0-1156,1 1 633,1-1-1,0 0 0,-1 0 0,1 0 0,0 0 0,-1 0 0,1-1 1,0 1-1,0-1 0,-1 1 0,1-1 0,0 0 0,0 0 0,0 0 1,0 0-1,0 0 0,0-1 0,-3-1 0,4 1 36,5-1-397,48-31 751,-41 28-827,-1 0 1,2 1-1,-1 1 1,0-1 0,1 2-1,0-1 1,12 0 0,-23 3-200,1 1 0,-1 0 0,1 0 1,-1 0-1,1 0 0,-1 0 1,1 1-1,0-1 0,-1 0 1,0 1-1,1-1 0,-1 1 0,1 0 1,-1-1-1,1 1 0,-1 0 1,0 0-1,0 0 0,1 0 1,-1 0-1,0 0 0,0 0 0,0 0 1,0 0-1,0 0 0,0 1 1,-1-1-1,1 0 0,0 1 1,-1-1-1,1 1 0,-1-1 0,1 1 1,-1-1-1,1 1 0,-1-1 1,0 3-1,1 5 37,-1 0 1,0 0-1,0 0 0,-3 15 0,3-23-52,-7 36 126,-2 0 1,-2-1-1,-2 0 0,-19 40 0,-9 27 78,29-71-145,6-18-12,0 0 0,1 0 0,1 1 0,0-1 0,1 1 0,-2 27 0,16-32 24,-11-9-74,0-1-1,0 0 0,0 0 1,1 0-1,-1 0 0,0 0 0,0 1 1,0-1-1,1 0 0,-1 0 1,0 0-1,0 0 0,1 0 0,-1 0 1,0 0-1,0 0 0,0 0 1,1 0-1,-1 0 0,0 0 1,0 0-1,1 0 0,-1 0 0,0 0 1,0 0-1,1 0 0,-1 0 1,0 0-1,0 0 0,1-1 0,-1 1 1,20-6-188,-1-1-1,0 0 1,-1-2 0,0 0 0,18-12 0,3-5-1021,42-36 0,6-21-2522,-52 44-2547,-18 19 2106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0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1424,'0'0'3066,"-4"4"-2372,-15 11-3,16-13-526,1 1 1,0-1 0,-1 1 0,1 0 0,0 0-1,1 0 1,-1 0 0,0 0 0,1 1 0,0-1 0,0 0-1,-1 7 1,0-3 95,0-1-54,0 1 0,1 0 0,0 0 0,0 0 0,1 0 0,0 0 0,0-1 0,1 1 0,0 0 0,0 0 0,0 0 0,4 11 0,-3-14-121,0 0 0,1 0 0,-1 0 0,1 0 0,-1 0 1,1-1-1,0 1 0,1-1 0,-1 0 0,0 0 0,1 0 0,0 0 0,7 4 1,-4-4-8,-1 0 1,1-1-1,0 0 1,0 0 0,0 0-1,0-1 1,0 0 0,10 0-1,-4 0 48,1-2-1,-1 0 1,0-1 0,1 0-1,-1-1 1,0 0 0,0-1-1,0-1 1,13-6 0,-18 6 61,0 1 1,0-1 0,0-1-1,-1 1 1,1-1-1,-2 0 1,1-1 0,0 0-1,-1 0 1,-1 0 0,1-1-1,-1 0 1,0 0 0,6-17-1,-4 11 435,-4 9-353,-1 0-1,1 0 1,-1 0 0,-1 0-1,1 0 1,-1 0 0,2-11-1,-3 16-255,0 0-1,0 0 0,0 0 0,-1-1 0,1 1 0,0 0 0,0 0 0,0 0 0,0-1 0,0 1 0,0 0 0,0 0 0,0 0 0,0-1 1,0 1-1,0 0 0,1 0 0,-1 0 0,0-1 0,0 1 0,0 0 0,0 0 0,0 0 0,0-1 0,0 1 0,0 0 0,1 0 0,-1 0 1,0 0-1,0 0 0,0-1 0,0 1 0,1 0 0,-1 0 0,0 0 0,0 0 0,6 5 469,3 10-257,0 5-335,2-1 1,0 0-1,0-1 1,2 0 0,19 21-1,-24-31-528,1 1-1,1-1 0,-1-1 0,16 10 0,-18-13-409,0 0-1,0-1 1,1 0-1,-1 0 1,1-1-1,-1 0 1,14 2-1,-4-3-2987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6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8 952,'0'-1'98,"-1"1"-1,1 0 1,0-1-1,0 1 1,0-1 0,-1 1-1,1 0 1,0-1-1,-1 1 1,1 0-1,0-1 1,-1 1-1,1 0 1,0-1 0,-1 1-1,1 0 1,0 0-1,-1-1 1,1 1-1,-1 0 1,1 0 0,-1 0-1,1 0 1,0-1-1,-1 1 1,1 0-1,-1 0 1,1 0 0,-1 0-1,1 0 1,-1 0-1,1 0 1,-1 0-1,1 1 1,-1-1 0,0 0-1,-6 16 544,4-4-449,1 0 1,1 1-1,-1-1 0,2 22 0,0-6 62,-1 201 872,-3-21-457,13 350 356,22-212-513,-26-296-470,49 368 360,-27-182-196,-24-203-184,38 366 250,-16 7-35,-24-384-229,0 431 175,-4-359-158,-15 203 31,18-296-56,-50 609 187,49-540-139,3 1-1,3-1 0,28 137 0,-31-196-37,0-1 0,1-1 0,0 1 0,1 0-1,10 17 1,-12-24 7,0 0 0,1 1 0,-1-1 0,1 0 0,0 0 0,0-1 0,0 1 0,0-1 0,1 1 0,-1-1 0,1 0 0,-1 0 0,1 0 0,0-1 0,0 1 0,-1-1 0,8 1 0,8 1 27,1-1-1,-1-1 1,1 0 0,28-4 0,78-18 72,-78 12-78,181-46 172,-51 10-91,73 0 27,-115 22-63,240-37 110,-73 12-86,86-8-41,-4-9-33,-141 28-29,15 0 8,287-39-109,-508 71 86,83-9-30,56-4 6,-130 13 44,-4 0-17,102-16 23,-137 19-510,18-2 1163,-11-5-7999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29 230 1928,'-9'-30'2024,"-7"-45"1,14 65-1535,1-1 1,1 1 0,0-1 0,0 0-1,1 1 1,1-1 0,4-18-1,-5 28-418,0-1 0,-1 1-1,2 0 1,-1-1 0,0 1-1,0 0 1,0-1 0,1 1-1,-1 0 1,0 0 0,1 0 0,-1 1-1,1-1 1,-1 0 0,1 0-1,0 1 1,-1-1 0,1 1-1,0-1 1,-1 1 0,1 0 0,0 0-1,2 0 1,-3-1-16,7 3 204,-2 1-190,1-1 0,0 1-1,-1 1 1,1-1 0,-1 1-1,0 0 1,0 1 0,6 6-1,4 6 39,-1 2-1,0 0 0,-1 0 0,-2 2 0,0-1 0,11 27 0,-16-31-58,-1 0 0,0 1 0,-1-1-1,-1 1 1,-1 0 0,0 0 0,-2 0-1,1 1 1,-3 23 0,0-32-29,-1 0 0,0 0 0,0 0 0,-1 0 0,0-1 0,-1 1 0,1-1 0,-2 0 0,1 0 0,-1 0 0,-10 12 0,11-16 22,0 1-1,-1-1 0,1 0 1,-1 0-1,0 0 0,0 0 1,0-1-1,-1 0 0,1 0 0,-1-1 1,1 1-1,-1-1 0,0 0 1,0-1-1,0 1 0,0-1 1,-11 0-1,16-1-15,0 0 1,0 0-1,0 0 0,0 0 1,-1 0-1,1 0 0,0-1 1,0 1-1,0 0 0,0-1 1,0 1-1,0-1 0,-1 0 0,-1-1 47,1 1-37,1 1 1,-1-1 0,0 0-1,1 0 1,-1-1 0,1 1-1,-1 0 1,1 0 0,0-1-1,0 1 1,-1-1 0,1 1-1,0-1 1,-1-3 0,0 2 79,1 2-90,0-1-1,0 0 1,0 1 0,1-1 0,-1 0 0,0 0-1,1 0 1,0 0 0,-1 1 0,1-1 0,0 0 0,0-2-1,-1-4 35,0-2 11,0-1 0,1 0-1,0 0 1,1 1 0,0-1 0,0 0-1,1 1 1,7-20 0,1 2 113,27-50 0,-22 52-209,0 1 0,2 0 1,1 1-1,1 1 0,1 0 0,26-21 1,-9 9-681,-10 10-1906,-8 7-3513,-9 9 2610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1552,'1'1'235,"1"-1"0,0 1 0,-1-1 0,1 0 1,0 0-1,-1 1 0,1-1 0,0-1 0,-1 1 0,1 0 0,0 0 0,-1-1 0,1 1 0,0 0 0,-1-1 0,3-1 0,1 0 117,-1 0 1,0-1-1,0 0 0,0 0 0,5-5 0,2-3 348,-2-1 1,16-22 0,-19 26-311,-1-1-1,0 1 1,0-2 0,-1 1 0,0 0-1,-1-1 1,0 0 0,-1 1-1,0-1 1,2-16 0,-4 23-289,0 1-1,0-1 1,1 1-1,-2 0 1,1-1 0,0 1-1,0-1 1,-1 1 0,0 0-1,1-1 1,-1 1 0,0 0-1,0-1 1,0 1-1,0 0 1,-1 0 0,1 0-1,0 0 1,-1 0 0,0 0-1,1 0 1,-1 1-1,0-1 1,0 1 0,0-1-1,0 1 1,0 0 0,-3-2-1,4 3-68,0-1-1,0 1 1,0-1 0,-1 1-1,1 0 1,0 0 0,0-1-1,-1 1 1,1 0 0,0 0-1,-1 0 1,1 1 0,0-1-1,0 0 1,-1 0-1,1 1 1,0-1 0,0 0-1,0 1 1,-1-1 0,1 1-1,0 0 1,0-1 0,0 1-1,0 0 1,-1 1-1,-1 1 23,0-1 0,0 1 0,1 1 0,-1-1 0,1 0 0,-4 7 0,3-2-11,-1 1 0,2-1 0,-1 1 0,1-1 1,0 1-1,1 0 0,0 0 0,0 0 1,1-1-1,0 1 0,0 0 0,1 0 0,1 0 1,-1 0-1,5 12 0,-1-7-20,0 0 0,1-1-1,0 1 1,1-2 0,1 1 0,0-1 0,1 0 0,16 18-1,-13-19-166,0-1-1,1 0 0,0 0 1,0-2-1,1 1 0,0-2 1,1 0-1,25 9 0,-18-10-443,0 0 0,0-1-1,0-1 1,0-1-1,36 0 1,-34-4-2419,38-7-1,-61 8 2979,43-8-3755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2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106 565 1268,'0'0'245,"0"-1"0,0 0 0,0 0 0,0 1 1,0-1-1,-1 0 0,1 0 0,0 1 0,0-1 0,-1 0 0,1 1 0,0-1 0,-1 0 0,1 1 0,-1-1 1,1 0-1,-1 1 0,1-1 0,-1 1 0,0-1 0,1 1 0,-1-1 0,1 1 0,-2-1 0,0 1-87,1 1 1,0-1-1,0 1 0,0-1 0,0 1 0,0-1 0,0 1 0,0 0 1,0-1-1,0 1 0,0 0 0,-1 1 0,0 0-468,0 1 417,0-1 0,0 1 0,0 0-1,0-1 1,0 1 0,1 0 0,-1 0 0,1 0 0,0 0 0,-2 5 0,-2 7 228,-3 4-57,0 0 0,2 0 0,0 1 0,-2 21-1,-8 82 773,15-93-649,3 53 1,-1-73-282,0-9 7,0 6 25,-1-7-144,1 0-1,-1 1 1,0-1-1,0 0 1,0 0 0,0 0-1,0 0 1,0 0-1,0 0 1,0 1 0,0-1-1,1 0 1,-1 0 0,0 0-1,0 0 1,0 0-1,0 0 1,0 0 0,0 0-1,1 0 1,-1 0-1,0 0 1,0 0 0,0 0-1,0 0 1,0 0 0,1 0-1,-1 0 1,0 0-1,0 0 1,0 0 0,0 0-1,1 0 1,-1 0-1,0 0 1,0 0 0,0 0-1,0 0 1,0 0 0,0 0-1,1 0 1,-1 0-1,0 0 1,0 0 0,0 0-1,0-1 1,0 1-1,0 0 1,0 0 0,1 0-1,-1 0 1,0 0 0,0 0-1,0-1 1,0 1-1,0 0 1,0 0 0,0 0-1,0 0 1,0 0-1,0-1 1,0 1 0,0 0-1,0 0 1,0 0 0,0 0-1,0 0 1,0-1-1,0 1 1,5-10 56,-1 0 0,0 0 1,-1-1-1,0 1 0,3-17 0,0-36 254,-2-1 0,-6-69 0,-21-130 474,6 80-17,13 138-166,3-1-1,5-53 0,-4 97-462,2 1-17,1-1-77,-2 1-46,-1 1-1,0 0 1,1 0 0,-1 0-1,0 0 1,1 0 0,-1 0-1,0 0 1,1 0 0,-1 0-1,0 0 1,0 0 0,1 0-1,-1 0 1,0 0 0,1 0-1,-1 0 1,0 0 0,1 1-1,-1-1 1,0 0 0,0 0-1,1 0 1,-1 0 0,0 1-1,0-1 1,1 0 0,-1 0-1,0 1 1,1-1 0,21 34 190,37 69 0,10 47-22,-69-150-173,70 145 123,-14-33-38,10 17-129,16 36-2829,-78-155 2167,4 15-3284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67 842 1188,'-8'-1'571,"3"0"-134,0 1 1,0-1-1,0 0 0,0 0 1,0 0-1,0-1 0,1 0 1,-7-3-1,10 5-374,1 0-1,-1-1 1,1 1-1,-1-1 1,0 1-1,1-1 1,0 1 0,-1-1-1,1 0 1,-1 1-1,1-1 1,0 0-1,-1 1 1,1-1-1,0 0 1,-1 1-1,1-1 1,0 0 0,0 0-1,0 1 1,0-1-1,0 0 1,0 0-1,0 1 1,0-1-1,0 0 1,0 1-1,0-1 1,1 0 0,-1 0-1,0 1 1,0-1-1,1 0 1,-1 1-1,0-1 1,1 0-1,0 0 1,1-2 60,0-1 0,1 1 0,-1 0 0,1 0 0,4-3-1,35-26 37,2 1-1,1 2 0,49-22 0,-6 3-483,-24 10-1101,76-59 1,-114 76 1160,-1-1 0,-1-1 0,-1-1 0,-1-2 0,23-34 0,43-83 997,-63 102 2163,-21 45-2517,-1 1-286,1 1 0,-1-1 0,0 1 0,0 0 0,-1 0 0,0 0 0,0 0 0,2 12 0,7 60 415,-8-49-339,70 359 1212,-60-329-1236,27 71 270,-36-120-361,-4-10-50,0 0 0,1 0 0,-1 0 0,0 1 1,0-1-1,0 0 0,0 0 0,0 0 0,0 0 0,0 0 0,0 0 0,0 0 0,0 0 0,0 0 0,1 0 0,-1 0 0,0 0 1,0 0-1,0 1 0,0-1 0,0 0 0,0 0 0,0 0 0,0 0 0,1 0 0,-1 0 0,0 0 0,0 0 0,0 0 0,0 0 1,0 0-1,0 0 0,0 0 0,0-1 0,1 1 0,-1 0 0,0 0 0,0 0 0,0 0 0,0 0 0,0 0 0,0 0 0,0 0 1,0 0-1,0 0 0,1 0 0,-1 0 0,0 0 0,0-1 0,0 1 0,0 0 0,0 0 0,0 0 0,0 0 0,0 0 0,0 0 0,0 0 1,0 0-1,0-1 0,0 1 0,0 0 0,0 0 0,0 0 0,0 0 0,0 0 0,0 0 0,0 0 0,0 0 0,0-1 0,1-4 2,1-1-1,0 0 1,-1 0-1,0 0 0,0 0 0,-1 0 1,0 0-1,-1-11 0,-28-171 181,12 90 423,-4-114 1,19 182-358,3 0-1,6-56 1,-5 77-197,-1 1-1,1 0 1,1 0-1,-1 0 1,2 0-1,-1 0 1,1 1-1,0-1 1,0 1-1,1 0 1,0 0-1,0 1 1,1 0 0,10-10-1,-11 13-23,-1 0 0,1 0 0,0 1 0,0-1 0,0 1 0,0 0 0,0 0 0,0 1 0,0 0 0,1 0 0,-1 0 0,1 0 0,-1 1 0,1 0-1,-1 0 1,0 1 0,1-1 0,-1 1 0,0 0 0,1 1 0,-1-1 0,9 5 0,-2-1 6,0 1-1,0 0 1,-1 1 0,0 0-1,0 1 1,-1 1 0,1-1-1,9 13 1,-11-11-9,-1 1 0,0 0-1,0 0 1,-1 1 0,-1 0-1,0 0 1,-1 0 0,0 1-1,-1-1 1,4 22 0,-5-16-8,-1-1 0,0 1 0,-2-1 1,0 1-1,-1-1 0,0 1 0,-9 34 1,2-21-17,-1 0 0,-1 0 1,-2-1-1,-1 0 0,-26 41 1,9-26-146,-1-2 1,-3-2-1,-39 39 1,44-53-876,-44 32 0,45-40-2169,-60 31-1,47-29-436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 1160,'-2'-9'1064,"2"7"-85,-2-4-28,0 5-189,1 8 3920,-3 35-4025,3 0 0,2 0 0,9 67 0,34 130 783,0-2-1151,-39-176-1470,-5-54-260,0-1-1,-1 1 1,-2 11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3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19 203 1668,'-18'-44'6107,"17"42"-4290,3 2-1767,0 0 1,0 0-1,-1 0 0,1 0 1,0 1-1,0-1 0,-1 0 0,1 1 1,0-1-1,-1 1 0,1 0 0,1 0 1,9 4 329,18 7-141,2-1 0,0-2 0,0-1-1,0-1 1,1-2 0,0-1 0,0-2 0,0-1 0,58-7 0,-72 3-115,-1 0 1,0-1-1,0-1 0,0-1 0,21-11 1,-31 14-15,0-2 0,-1 1 0,0-1 0,0 0 0,0-1 0,-1 0 0,1 0 0,-1 0 0,-1 0 0,1-1 0,-1 0 0,0-1 0,6-12 0,-6 7 189,-1 0 0,0-1 0,2-14 1,-6 25-25,-2 0-176,-6-8-16,6 8-10,-4 6 9,-9 5-41,1 0 0,1 1 1,-25 21-1,-7 14-828,-76 95 0,91-98-2978,-29 54 0,39-56 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74 1168,'0'0'5001,"-4"4"-4176,1 1-614,0-1 0,1 1-1,-1 0 1,1 0 0,0 0 0,0 0 0,1 0 0,0 0-1,-2 8 1,2 0 215,1 0 0,0 0-1,1 0 1,0 0 0,1 0 0,7 24-1,-6-29-271,-1 0 0,2 0 0,-1-1 0,1 1 0,0-1-1,1 0 1,0 0 0,0 0 0,0-1 0,1 1 0,11 8 0,-13-11-88,1-1 0,0 1 0,-1-1 0,1-1 0,0 1 1,1-1-1,-1 0 0,0 0 0,1 0 0,-1-1 0,1 0 0,-1 0 1,1 0-1,0-1 0,-1 0 0,1 0 0,8-1 0,-7 0 0,0 0-1,-1-1 1,1 0-1,-1 0 0,1-1 1,-1 1-1,0-1 1,1-1-1,-2 1 0,10-8 1,-4 0 106,0-1 0,0 0 0,-2-1 0,1 0 0,-2-1 0,0 0 0,9-19 0,-3-3 694,17-72-1,-25 87-380,-3 13 4,-1 1 0,-1-1 0,1 0-1,0-14 1,3 27-376,3 4-65,-1-1 0,-1 1 0,1 1 0,-2-1 0,8 16 0,83 172 297,-26-69-4095,-67-124 2750,0 1-1,0 0 1,0-1-1,0 0 1,5 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4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47 1024,'-1'-3'454,"0"0"1,0 0-1,-1 0 1,1 0-1,0 0 0,-1 1 1,0-1-1,0 0 1,0 1-1,0 0 0,-3-3 1,3 3-177,0 1 0,0 0 0,0-1 1,0 1-1,-1 1 0,1-1 1,0 0-1,-1 0 0,1 1 0,-1-1 1,1 1-1,-1 0 0,-3 0 0,3 0-169,1 0 1,0 1-1,0-1 0,0 1 0,0-1 0,0 1 1,0 0-1,0-1 0,0 1 0,0 0 0,0 1 1,0-1-1,1 0 0,-1 0 0,0 1 0,1-1 1,-1 1-1,-1 2 0,0 0 75,0 0 0,0 1 0,1-1 1,-1 0-1,-2 10 0,3-6-67,0 1 0,0-1 0,1 1 0,0-1 0,1 1 0,0-1 0,0 1 0,1-1 0,0 1 0,0-1 0,1 0 0,0 1 0,1-1 0,-1 0 0,2 0 0,-1 0 0,8 11 0,7 10 91,2-1 0,1-1 0,26 27 0,-16-19 102,-25-28-240,-2-4-23,-1 0 1,0 0-1,-1 1 0,1-1 1,0 1-1,-1-1 0,0 1 0,0 0 1,0 0-1,0 0 0,-1 0 1,0 0-1,2 9 0,-6-10 47,-2 1-69,0 1 0,0-1 1,-1 0-1,0 0 0,0-1 1,0 0-1,0 0 0,0 0 1,-1-1-1,1 1 1,-1-2-1,-11 3 0,-14 1 21,-45 1 0,68-5-58,0-1-387,1 0 1,0 0-1,-1-1 0,1 0 0,0-1 1,0 0-1,-12-4 0,19 6 305,1 0-1,-1 0 1,1 0-1,0-1 1,-1 1-1,1 0 0,-1 0 1,1-1-1,-1 1 1,1 0-1,0-1 1,-1 1-1,1-1 1,0 1-1,-1 0 0,1-1 1,0 1-1,0-1 1,-1 0-1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1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0 506 1504,'4'0'1234,"3"-2"-593,1 0-1,-1 0 1,0-1-1,0 0 1,0-1 0,0 1-1,0-1 1,-1 0-1,7-6 1,55-50 2143,-59 51-2447,-1 0-1,0 0 1,-1-1-1,0 0 0,8-16 1,-12 19-104,1-1 0,-1 1 1,0-1-1,-1 0 0,0 0 1,0 0-1,0 0 0,0-13 1,-2 19-169,0-1 0,0 1 0,-1-1 0,1 1 0,0 0 0,-1-1 0,0 1 0,1-1 0,-1 1 0,0 0 0,0 0 0,0-1 0,-1 1 0,1 0 0,0 0 0,-1 0 0,0 0 0,1 0 0,-1 1 0,0-1 0,0 0 0,0 1 0,0-1 0,0 1 0,0 0 0,0 0 0,0 0 0,-1 0 0,1 0 0,-3-1 0,1 2-11,0-1 0,0 0 0,0 1-1,0 0 1,0 0 0,0 0-1,0 0 1,0 1 0,0-1-1,1 1 1,-1 0 0,0 1 0,0-1-1,1 0 1,-1 1 0,1 0-1,-7 4 1,2 1 2,0 0 0,1 0 1,0 1-1,0 0 0,1 0 0,0 1 0,0-1 0,1 1 0,0 1 0,1-1 1,0 1-1,0-1 0,-3 17 0,5-17-26,0 0 0,1 0 0,0 0 0,0 0 0,1 0 0,0 0 0,1 0 0,0 0 0,0 0 0,1 0 0,0-1 0,1 1 0,0 0 0,0-1 0,1 0 0,6 10 0,-4-7-41,1-1 0,1 0 0,-1-1-1,2 0 1,-1 0 0,1-1 0,1 0-1,-1 0 1,1-1 0,1 0 0,-1-1 0,1-1-1,0 1 1,0-2 0,1 1 0,14 2 0,-7-2-341,0-1 0,23 1 0,-35-5 128,-1 1 1,1-2 0,-1 1 0,1-1-1,-1 0 1,0 0 0,1 0 0,-1-1-1,0 0 1,10-5 0,-9 3-182,1 0-1,-1-1 1,0 0 0,0-1 0,-1 1-1,0-1 1,0-1 0,0 1 0,5-9-1,-4 5 61,-2 0 0,0 0 0,0-1-1,0 0 1,-2 0 0,4-14 0,0-11 488,-1 0 1,-2 0 0,-2 0 0,-2 0 0,-4-42-1,6 21 1822,-2 48-1639,0 8-303,0 1 0,1-1 0,-1 1 0,0-1 0,0 1 0,0-1 0,0 1 0,1 0 0,-1-1 0,0 1 0,0-1 1,1 1-1,-1 0 0,0-1 0,1 1 0,-1 0 0,0-1 0,1 1 0,-1 0 0,0-1 0,1 1 0,-1 0 0,1 0 0,-1 0 0,1-1 0,-1 1 0,1 0 0,-1 0 0,0 0 0,1 0 0,-1 0 0,2 0 0,-1 0 25,1 0 0,0 0 1,0 0-1,-1 0 0,1 0 0,0 1 1,0-1-1,-1 1 0,3 0 0,21 12 53,0 0 0,-1 2 0,-1 0-1,-1 2 1,0 0 0,-1 2-1,-1 0 1,-1 1 0,0 1 0,-2 1-1,20 31 1,-32-43-72,0 0 0,0 0 0,-1 0 0,-1 1 0,1 0 0,-2 0 0,1 0 0,-2 0 0,1 0 0,-1 19 0,-1-25-18,-1 0 0,1 0 1,-1 0-1,0-1 0,0 1 1,-1 0-1,1 0 0,-1-1 1,0 1-1,-1-1 0,1 1 1,-1-1-1,1 0 0,-1 0 1,0 0-1,-1 0 0,1-1 1,-1 1-1,0-1 0,1 0 1,-2 0-1,1 0 0,0-1 1,0 1-1,-9 2 0,9-3 4,0-1 0,-1 1-1,1-1 1,-1 0 0,1 0-1,-1-1 1,0 1 0,1-1-1,-1 0 1,0-1 0,1 1-1,-1-1 1,0 0 0,1 0-1,-1 0 1,1 0 0,0-1-1,-1 0 1,1 0 0,0 0-1,0 0 1,0-1 0,-7-5-1,5 2 10,1 1 0,0-1-1,0 0 1,0 0 0,1-1 0,0 1-1,0-1 1,0 0 0,1 0 0,0 0-1,1-1 1,0 1 0,-3-13 0,3 5-19,1 0 0,1 0 0,0 0 1,1 0-1,0 0 0,1 0 1,1 1-1,0-1 0,1 1 1,8-20-1,8-12-799,47-76 1,-36 70-417,15-23-4830,-22 40 2227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2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 1400,'0'0'1023,"2"-8"5911,-11 1-6489,6 5-39,0 4-44,-4 3-227,0 0 1,0 1 0,1 0-1,0 0 1,0 1 0,0-1-1,1 1 1,0 0 0,0 1-1,1-1 1,0 1 0,0 0-1,1 0 1,-4 13 0,5-14-85,1 0 1,-1 1 0,1-1-1,1 1 1,0-1-1,0 1 1,0-1-1,1 1 1,0-1 0,0 0-1,1 1 1,0-1-1,0 0 1,1 0-1,-1 0 1,2 0 0,6 10-1,9 9 213,34 35 1,-13-15 100,-39-45-348,0 0-1,0 0 1,0 1-1,0-1 0,0 0 1,0 1-1,-1-1 1,1 1-1,-1-1 1,1 1-1,-1-1 0,1 1 1,-1-1-1,0 1 1,0 0-1,0-1 1,0 1-1,0-1 0,0 1 1,0 1-1,-1 0 2,0-1 0,0 0-1,0 1 1,0-1 0,0 0-1,-1 0 1,1 0 0,-1 0 0,1 0-1,-1 0 1,-3 3 0,-3 1 2,1-1 0,-1 0-1,0 0 1,-1-1 0,1 0 0,-12 4 0,-76 24-1118,30-13-2638,46-12 501,0 1 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7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25 1716,'0'0'2298,"4"-10"2283,-3 10-4503,-1-1 1,0 1-1,0-1 0,0 1 1,0-1-1,0 0 1,0 1-1,-1-1 0,1 1 1,0-1-1,0 1 1,0-1-1,0 1 0,-1-1 1,1 1-1,0-1 1,0 1-1,-1-1 0,1 1 1,0 0-1,-1-1 0,1 1 1,0-1-1,-1 1 1,1 0-1,-1-1 0,1 1 1,-1 0-1,1 0 1,-1-1-1,1 1 0,-1 0 1,1 0-1,-1 0 1,1-1-1,-1 1 0,1 0 1,-1 0-1,1 0 1,-1 0-1,1 0 0,-1 0 1,0 0-1,1 0 1,-2 1-1,-24 3-98,25-4 93,-18 6 55,1 1 1,-1 1-1,1 0 0,1 1 1,0 1-1,-24 19 1,35-25-88,1 0 0,0 0 1,1 1-1,-1-1 0,1 1 1,0 0-1,0 0 0,0 1 1,1-1-1,0 1 0,0 0 1,0 0-1,1 0 0,0 0 1,0 1-1,-2 11 0,4-15-28,0 0 0,1-1 0,-1 1 0,1 0-1,0 0 1,-1 0 0,1 0 0,1 0 0,-1-1-1,0 1 1,1 0 0,-1-1 0,1 1 0,2 2 0,28 29 79,-13-18-47,0-1 1,2-1 0,28 15-1,-29-17-8,1 0 1,-2 1-1,29 24 0,-48-36-36,1 0 0,0-1 0,-1 1 0,1 0 0,0-1 0,-1 1 0,1 0 0,-1 0 0,1 0 0,-1-1 0,0 1 0,1 0 0,-1 0 0,0 0 0,1 0 0,-1 0 0,0 0 0,0 0 0,0 0 0,0 0-1,0 0 1,0-1 0,0 1 0,0 0 0,0 0 0,0 0 0,-1 0 0,1 0 0,0 0 0,-1 0 0,1 0 0,-1-1 0,1 1 0,-1 0 0,1 0 0,-1 0 0,1-1 0,-1 1 0,0 0 0,1-1 0,-1 1 0,0-1 0,0 1 0,1-1 0,-1 1-1,-2 0 1,-4 4-37,-1-1 0,0-1-1,-16 7 1,21-9 17,-14 4-207,-1-1-1,1 0 1,-1-2-1,-20 2 1,-32-2-3579,63-3 863,-12-5 33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2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52 892,'1'-7'1397,"-1"0"0,1 0 0,-2 1 0,1-1 0,-2-11 3633,0 27-4563,-4 55 508,1 109 0,14-53-353,1 92-420,-10-197-645,-1 0-1,-1 0 1,-4 16 0,3-21-1739,0 0 1,-8 18-1,2-12-1404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2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2 186 1288,'0'0'1129,"-1"-2"-148,20 14 5607,8 5-6049,47 20 0,-51-29-307,-1-1 0,39 6-1,-52-12-184,0 0 1,1 0-1,-1-1 0,0-1 0,0 0 1,1 0-1,-1 0 0,0-1 1,16-6-1,-12 2 39,-1 0 0,0 0 0,0-1 0,-1-1 0,0 0 0,0-1 0,-1 0 0,0 0 1,14-17-1,-13 12 257,-1-1 0,0 0 0,-1-1 0,0 0 0,-1 0 0,9-29 0,-15 31 81,-2 10-351,0 1 482,-14-12-157,6 19-288,-2 1-138,0 1 0,0 1 0,0 0 0,1 0 0,-14 15 0,-4 7-712,2 1 0,-22 37-1,-7 28-6093,39-57 3247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27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35 1420,'0'-1'79,"0"1"-1,-1 0 0,1-1 1,0 1-1,0 0 0,0-1 1,-1 1-1,1 0 1,0 0-1,0-1 0,-1 1 1,1 0-1,0 0 1,0 0-1,-1-1 0,1 1 1,0 0-1,-1 0 1,1 0-1,0 0 0,-1 0 1,1-1-1,0 1 1,-1 0-1,1 0 0,0 0 1,-1 0-1,1 0 0,0 0 1,-1 0-1,1 0 1,-1 0-1,1 1 0,0-1 1,-1 0-1,1 0 1,0 0-1,0 0 0,-1 0 1,1 1-1,0-1 1,-1 0-1,1 0 0,0 0 1,0 1-1,-1-1 0,1 0 1,0 0-1,0 1 1,-1 0-1,-8 18-306,7-13 653,-4 8-141,2 0 0,0 1 0,0-1 0,2 1 0,0 0 1,0 0-1,2 24 0,-1-18-45,0 8 215,5 46 0,-3-65-342,1 0-1,0 0 1,0 0-1,1-1 0,0 1 1,1-1-1,0 0 1,8 12-1,-9-15 26,1 0-1,0 0 0,0-1 0,0 0 1,1 1-1,-1-2 0,1 1 0,1 0 1,-1-1-1,11 6 0,-16-9-112,1-1 1,0 0-1,0 1 0,0-1 1,0 0-1,0 0 0,0 0 0,0 1 1,0-1-1,0 0 0,0 0 1,0-1-1,0 1 0,0 0 0,2 0 1,-1-1 44,1 1-26,-1-1 1,1 1-1,-1-1 0,0 1 1,0-1-1,1 0 1,-1 0-1,0 0 0,0 0 1,0 0-1,0-1 0,0 1 1,0-1-1,0 1 0,3-4 1,-1 0 59,0 0 1,0 0 0,0 0-1,3-6 1,-3 2-9,-1 1-1,0-1 0,0 0 0,-1 0 1,0 0-1,0 0 0,-1-1 1,0 1-1,-1 0 0,0 0 1,0-1-1,-1 1 0,-1 0 0,-2-13 1,-4-7 47,-1 1 1,-1 0-1,-15-30 1,13 33-274,-1 1-1,-1 0 1,-32-39-1,46 62 78,-1 1 0,1-1 0,-1 0 0,1 1 0,-1-1 0,0 1 0,1-1 0,-1 1 0,0-1 0,1 1 0,-1 0 0,0-1 0,1 1 0,-2 0 0,-21 21-10090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2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12 264 1276,'0'0'956,"3"3"-98,3 8-431,-1-1 1,-1 1 0,0 0 0,0 0 0,-1 0-1,3 20 1,3 6 46,13 29 243,3-1 1,36 68 0,-23-53-211,-27-56-210,10 33 0,-20-55 402,-8-7-508,-8-11-47,0 0-1,1-1 0,1-1 0,1 0 1,-20-38-1,7 5 257,-21-68-1,32 81-82,2-1 1,2 0-1,-6-53 0,14 75-212,1 0 0,1 0 0,1 0 0,0 0 0,1 0 0,1 0 0,0 0 0,2 1 0,0-1 0,9-20 0,-11 30-54,0 1 0,0 0 1,1 0-1,0 1 1,0-1-1,0 1 0,1 0 1,0 0-1,0 0 0,0 0 1,0 1-1,1 0 0,0 0 1,0 1-1,0 0 1,0 0-1,0 0 0,1 0 1,-1 1-1,1 0 0,0 1 1,0 0-1,12-1 0,-16 2-30,0 0-1,0 1 1,-1 0-1,1 0 0,0 0 1,0 0-1,0 0 1,-1 0-1,1 1 0,-1-1 1,1 1-1,-1 0 0,1 0 1,-1 0-1,0 0 1,0 0-1,0 0 0,2 4 1,0-2 9,-1 1 0,0 0 0,-1 0 0,1 0 0,-1 1 0,0-1 0,0 0 0,1 7 0,0 6 0,-1 0 0,-1 0-1,-1 0 1,-1 0 0,-3 27 0,-2-14-237,0 0 1,-15 39-1,-8-1-616,9-20-1685,9-17-2835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28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1468,'11'-7'4136,"-9"5"-3353,27-18 712,-1-1 0,29-29 0,-49 42-1353,0 0-1,-1-1 1,0 0 0,-1 0-1,0 0 1,0-1-1,-1 0 1,0 0 0,-1 0-1,0 0 1,3-13 0,-7 20-97,1 1 0,-1 0 0,0-1 0,0 1-1,0 0 1,0-1 0,0 1 0,0 0 0,-1 0 0,1-1 0,-1 1 0,0 0 0,1 0 0,-1 0 0,0-1 0,0 1 0,-1 0-1,1 0 1,0 1 0,-2-3 0,2 3-31,0 1-1,1 0 0,-1-1 1,0 1-1,1-1 1,-1 1-1,0 0 0,0 0 1,1 0-1,-1-1 0,0 1 1,0 0-1,1 0 1,-1 0-1,0 0 0,0 0 1,1 0-1,-1 0 0,0 1 1,0-1-1,1 0 1,-1 0-1,0 0 0,1 1 1,-1-1-1,0 0 1,1 1-1,-2 0 0,-15 10 99,17-11-117,-4 4 24,0-1-1,1 1 1,0 0 0,0 0 0,0 0-1,0 1 1,0-1 0,1 1-1,0-1 1,-2 7 0,0 1 20,1-1 1,0 1-1,-1 13 0,3-19-55,1 0-1,0 0 1,0 0 0,0 0-1,1 0 1,0-1-1,0 1 1,0 0-1,1 0 1,0 0 0,0-1-1,1 1 1,-1-1-1,1 0 1,0 0-1,1 0 1,-1 0 0,1 0-1,0-1 1,0 1-1,1-1 1,-1 0-1,1-1 1,0 1 0,0-1-1,0 0 1,0 0-1,0 0 1,1-1-1,-1 0 1,1 0 0,0 0-1,0-1 1,0 0-1,-1 0 1,1 0-1,0-1 1,8 0 0,-1-1-435,0 0 1,1-1 0,-1-1 0,0 0-1,-1-1 1,1 0 0,-1-1 0,1 0 0,-2-1-1,13-8 1,-4 0-2282,-5-2 36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2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35 527 1200,'-8'-14'2343,"-18"-23"2939,26 39-5229,1 0-1,0 0 1,0 0 0,-1 0 0,1 0 0,-1 0-1,0 0 1,0 0 0,0 4 0,2 6 56,1-3 22,2 1 1,-1-1 0,1 0-1,0 0 1,1-1 0,11 14 0,-4-6-12,31 41 298,20 26 126,-54-67-417,0-1 0,-1 1 0,10 26 0,-18-39-104,0-1-1,0 1 0,0 0 1,0 0-1,-1 0 1,1 0-1,-1-1 0,0 1 1,0 0-1,0 0 0,0 0 1,0 0-1,-1 0 0,1 0 1,-1 0-1,-2 5 0,2-7-15,0 0-1,1 0 1,-1 0-1,0 0 0,0 0 1,0 0-1,-1 0 1,1 0-1,0 0 0,0-1 1,0 1-1,-1-1 1,1 1-1,0-1 0,-1 1 1,1-1-1,0 1 1,-1-1-1,1 0 0,0 0 1,-1 0-1,1 0 1,-2 0-1,-30-3 26,28 2-28,-1 0 1,1-1 0,-1 0-1,1 0 1,0 0-1,0-1 1,0 1-1,0-1 1,0-1-1,1 1 1,-7-6 0,8 6-26,1 0 1,-1 0 0,1 0-1,-1 0 1,1 0 0,0-1-1,0 1 1,1-1 0,-1 1-1,1-1 1,0 0 0,-1 1-1,2-1 1,-1 0 0,0 0-1,1-5 1,0 1-63,1 1 0,0-1-1,0 0 1,1 1 0,0 0 0,1-1 0,-1 1-1,1 0 1,1 0 0,-1 0 0,1 1 0,0-1-1,1 1 1,6-7 0,7-6-507,1 1 0,34-27 1,-47 41 483,26-19-911,0 2 0,57-26 1,-2 0 366,-77 41 1109,0-2-1,13-11 0,-21 18-158,0-5 38,-2 4-55,-4 4 1403,-6 7-1561,1-1 0,0 1 1,1 1-1,-1 0 1,2 0-1,-12 19 1,9-7-21,0 0 0,2 0 0,0 0 0,-4 26 0,9-35-84,0 1 0,2 0 1,0 0-1,0 1 0,1-1 1,1 0-1,1 0 1,2 15-1,-3-28-44,-1 0 1,1 0-1,0 0 1,-1 1-1,1-1 1,0 0-1,0 0 1,0 0-1,0 0 1,0 0-1,0 0 1,0-1-1,0 1 1,0 0-1,0 0 1,0-1-1,0 1 1,1-1-1,-1 1 0,0-1 1,0 1-1,1-1 1,-1 0-1,0 1 1,1-1-1,-1 0 1,3 0-1,-2 0-77,3-2 17,0-1 58,1-1 1,-1 1-1,0-1 1,0 0-1,0 0 1,-1 0 0,1 0-1,-1-1 1,0 0-1,6-9 1,1-5 44,-2 0 1,0 0 0,-1-1 0,-1 0 0,0 0 0,-2-1 0,0 0 0,-2 0-1,2-30 1,-5 23 163,0 25 99,0 12-262,-1 27-4,2-32-13,0 1-1,0-1 1,0 0 0,0 0-1,1 0 1,-1 0 0,1 0-1,0 0 1,1 0 0,-1 0-1,1-1 1,-1 1-1,1-1 1,0 1 0,0-1-1,5 3 1,-5-3-3,3 3-9,1 0 0,0-1 0,1 1 0,-1-2 0,1 1 0,0-1 0,0 0 0,1 0 0,-1-1 0,1-1 0,-1 1 0,1-1 0,0 0 0,14 0 0,-17-2-7,0 0 1,1 0-1,-1-1 1,0 0-1,0 0 1,1-1-1,-1 1 1,0-1-1,0-1 1,-1 1-1,1-1 1,0 0-1,-1 0 1,0 0-1,0-1 1,0 0-1,0 0 1,0 0-1,-1-1 1,0 0-1,6-8 1,-1 0 9,-1 0 1,-1-1-1,0 0 1,-1 0-1,0 0 0,-1-1 1,-1 0-1,-1 0 1,4-24-1,-4 1 95,-1 0-1,-4-50 1,-15-73 630,11 118-327,6 37-282,-1 1-1,0-1 1,0 1 0,0 0-1,-1 0 1,1 0-1,-1 0 1,-1 0 0,-4-8-1,6 11 315,-2 8-312,-1 6-75,0 0 1,1 0-1,0 0 0,1 1 0,0-1 0,1 1 1,1 0-1,1 17 0,15 110 155,-13-121-170,12 62 89,35 117 0,-34-151-486,36 73 0,-37-91-2950,30 43 1,-35-58 333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2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9 218 1940,'-8'0'9448,"12"-7"-7337,16-10-3613,-18 16 2253,101-70 485,-29 21-1363,-28 22-527,-4 3-1376,-19 6-2674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3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1192,'0'0'2082,"9"8"1252,4 30-1328,16 69-1,-14-44-1495,24 88 811,-26-100-2760,0-1-3431</inkml:trace>
  <inkml:trace contextRef="#ctx0" brushRef="#br0" timeOffset="1">59 16 1648,'-11'-9'1700,"-4"3"-868,6 34-2592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3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1600,'0'0'881,"-1"7"-105,-2 11-367,-13 102 2129,16-104-2287,-1-1-1,2 1 1,0 0-1,1-1 1,1 0-1,5 18 1,-7-27-107,1 0-1,-1 0 0,2 0 1,-1 0-1,1-1 1,-1 1-1,2-1 1,-1 1-1,0-1 0,1 0 1,0-1-1,0 1 1,6 4-1,-9-8 151,16-1 540,-14-2-590,-1 0-200,0 0 1,0 0-1,-1 0 0,1-1 0,0 1 0,-1 0 0,1-1 0,-1 0 0,0 1 0,0-1 0,0 0 0,0 1 0,-1-1 1,1 0-1,-1 0 0,1-3 0,-1-5 8,1-1 0,-2 1 0,0-1-1,0 1 1,-1-1 0,-1 1 0,0 0 0,0 0 0,-9-18 0,5 15-692,0 1 0,-1 0 0,0 0 0,-1 1 0,-1 0 0,-21-20 0,22 25-1870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3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1504,'29'50'3584,"-21"-33"-2877,55 99 1747,-62-116-2398,-1 1 1,0 0-1,0 0 0,1-1 1,-1 1-1,0 0 0,1-1 1,-1 1-1,1 0 1,-1-1-1,1 1 0,-1-1 1,1 1-1,-1-1 0,1 1 1,0-1-1,-1 1 1,1-1-1,0 1 0,-1-1 1,1 0-1,0 0 0,0 1 1,-1-1-1,1 0 1,0 0-1,0 0 0,-1 0 1,1 0-1,0 1 0,0-2 1,-1 1-1,1 0 1,0 0-1,0 0 0,1-1 1,1-1 37,-1 0 1,1 0 0,-1 0 0,1 0 0,-1-1-1,0 1 1,3-5 0,-3 5-99,28-48 1216,-4 7 76,-25 41-1209,1 0 1,0 0-1,0 0 0,0 0 0,0 1 1,4-4-1,-1 3 17,-4 0 123,22 7-31,-21-4-174,0 0 1,0 0 0,1 0 0,-1 0 0,0 0-1,0 1 1,0-1 0,-1 1 0,1-1-1,0 1 1,0 0 0,-1-1 0,3 5 0,2 0 8,10 12-1605,-1 1-1,-1 0 0,-1 1 0,12 21 0,-16-25-1572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2060,'9'-18'4288,"-8"16"-3449,1-2 23,-1 3-317,1 5 2807,1 28-2734,-2 0 0,-2 41 0,-1 2-114,2-68-446,6 101 783,-4-96-742,0 0 0,0 0 0,1-1 0,1 1 0,0-1 0,9 20 0,-10-27-56,-1-1-1,1 1 1,0 0-1,-1-1 1,2 0-1,-1 0 0,0 0 1,1 0-1,-1 0 1,5 2-1,-6-4-155,1 1 0,-1-1-1,1 0 1,0 0 0,-1 0-1,1-1 1,0 1 0,-1-1-1,1 1 1,0-1 0,0 0-1,-1 0 1,1 0 0,0 0-1,0-1 1,-1 1 0,1-1-1,4-1 1,1-2-734,8-6-4903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3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1932,'0'0'8305,"4"-4"-7860,0-2-302,1 0 0,0 1 0,1 0 0,-1 0 0,1 0 0,0 1 0,11-7 0,55-24 667,-52 27-1475,-1-1 1,32-21-1,-49 29 240,3-3-676,4-7-4787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31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1328,'0'0'751,"-2"3"-24,-2 1-346,1 0 0,0 0 0,0 1 0,0-1 0,1 1 0,-1 0 1,1 0-1,-2 7 0,-4 19 340,2 1-1,1 0 1,2 1-1,0 42 1,18 130 951,8-45-3377,-22-142-2369,-1-15 1538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3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26 377 1536,'0'0'4378,"2"-3"-3895,6-7 31,0 0 1,18-16-1,-16 17-285,0-1 0,-1 0 0,13-18-1,-16 18-65,-1 1 0,0 0 0,0-1-1,-1 0 1,5-17 0,-8 22-75,0 1 1,-1 0 0,1-1 0,-1 1 0,0-1-1,0 1 1,0-1 0,-1 1 0,1 0-1,-1-1 1,0 1 0,-1 0 0,1-1 0,-1 1-1,1 0 1,-1 0 0,-3-4 0,3 6-51,1-1 1,-1 1 0,0 1-1,0-1 1,0 0 0,0 0-1,0 1 1,0-1 0,0 1-1,0-1 1,-1 1 0,-4-2-1,6 3 60,-3 1-16,0 0-58,2-1-16,1 0-1,0 0 1,-1 0-1,1 0 0,0 1 1,-1-1-1,1 0 1,0 1-1,0 0 1,-1-1-1,1 1 0,0 0 1,0-1-1,0 1 1,0 0-1,-2 1 0,-4 4 16,0 1-1,1-1 0,0 1 0,0 0 0,0 1 1,1-1-1,0 1 0,0 0 0,1 1 0,0-1 0,0 1 1,1 0-1,0-1 0,-1 11 0,2-6-5,1 0 1,1 0-1,0 0 0,0 0 0,2 0 0,-1 0 1,2-1-1,0 1 0,4 13 0,-5-20-28,0-1-1,0 0 1,1 0 0,0 0-1,-1 0 1,1 0-1,1-1 1,-1 1-1,1-1 1,0 0 0,0 0-1,0 0 1,0-1-1,1 0 1,0 1 0,-1-1-1,1-1 1,0 1-1,0-1 1,1 0-1,-1 0 1,0 0 0,10 1-1,-7-2-5,0-1 0,1 0 0,-1 0 0,1-1 0,-1 0 0,1-1-1,-1 0 1,0 0 0,0 0 0,0-1 0,0 0 0,0-1 0,-1 0 0,0 0 0,1-1 0,-2 1-1,8-8 1,1-1 32,-1 0-1,0-1 1,-1-1-1,-1-1 1,0 0-1,12-23 0,-20 33 25,-1-1-1,0 1 0,0-1 0,-1 1 1,0-1-1,0 0 0,-1 0 0,1-11 0,-1 15 5,-15-8 76,11 11-116,1 0 0,0 0 0,0-1 0,0 2 0,-1-1 0,1 0-1,0 0 1,0 1 0,0-1 0,0 1 0,-1 0 0,1 0 0,0-1 0,0 1 0,1 1 0,-1-1 0,0 0 0,0 0 0,0 1 0,1-1 0,-1 1 0,1-1 0,-2 3 0,0 1-60,0-1 1,0 1-1,1 0 1,-1 0-1,1 0 1,1 0-1,-1 0 1,-1 9-1,3-11-199,0 0-44,-1 11-43,1-10-40,1-1-835,1-2 1068,-2 0 61,1 0 1,0-1-1,-1 1 1,1 0 0,-1 0-1,1 0 1,-1 0-1,1 0 1,-1-1-1,1 1 1,-1 0 0,1 2-1,2-3-157,1 0 179,-1-1-1,1 0 0,-1 0 1,0 0-1,1 0 1,-1 0-1,0-1 1,5-2-1,-4 1 71,-2 1 35,13-15 351,-14 15-257,15-15 522,-14 17-640,0-1 0,0 0 0,0 1 0,0-1 0,0 1 0,0 0 0,0 0 0,4 0 0,-3 0 11,2 0-3,17-1 10,-3 1 23,34-6-1,-45 4-45,-1 0 0,1 0 0,-1-1 0,0 0 0,0 0 0,0 0 0,0-1 0,7-5 1,-8 4 89,0 0 1,0-1-1,0 1 1,-1-1-1,0-1 1,0 1-1,0-1 1,-1 1-1,0-1 1,0-1 0,-1 1-1,3-9 1,11-18 534,-16 33-337,0 1-294,0 1 1,0 0-1,0-1 0,0 1 1,0 0-1,0 0 0,0 0 1,0 0-1,0 0 0,0 0 0,0 0 1,1 2-1,-1-1 3,2 1 2,0 1 0,0 0 0,0 1 0,0-1 0,-1 0 0,0 1 0,3 7-1,4 9 26,-8-20-3,-1 0-1,0 0 1,1 0-1,-1 0 1,1 0-1,-1 0 1,1 0-1,-1 0 1,1 0-1,-1-1 1,1 1-1,0 0 1,-1-1-1,1 1 1,0 0-1,0-1 1,0 1-1,-1-1 1,1 1-1,0-1 1,0 1-1,0-1 1,0 1-1,0-1 1,0 0-1,0 0 1,0 0-1,0 1 1,0-1-1,0 0 1,0 0-1,0 0 1,0-1-1,0 1 1,0 0-1,0 0 1,0 0-1,0-1 1,0 1-1,0-1 1,0 1-1,0 0 0,-1-1 1,1 0-1,0 1 1,0-1-1,0 1 1,-1-1-1,1 0 1,0 0-1,0 0 1,7-7 76,0-1-1,0 0 1,-1 0 0,7-13 0,-1 3 12,-13 19-113,1-1 0,-1 1 0,1-1 0,-1 1 0,1-1 0,-1 1 0,1-1 0,0 1 0,-1 0 0,1-1 1,0 1-1,-1 0 0,1-1 0,0 1 0,0 0 0,-1 0 0,1 0 0,0 0 0,0 0 0,-1 0 0,1 0 1,0 0-1,0 0 0,-1 0 0,1 0 0,0 0 0,0 0 0,-1 1 0,2-1 0,14 9 12,-16-8-15,3 1 3,0 1 0,0 0-1,0 0 1,-1 0 0,1 0 0,2 5 0,4 5 0,27 36 63,-35-48-58,3 1-2,-4-2-8,0 0 1,1 0-1,-1 0 1,0 1-1,1-1 1,-1 0-1,0 0 0,1 0 1,-1 0-1,0 0 1,1 0-1,-1 0 1,0 0-1,1 0 0,-1 0 1,1 0-1,-1 0 1,0 0-1,1 0 1,-1 0-1,0-1 1,1 1-1,-1 0 0,0 0 1,1 0-1,-1 0 1,0-1-1,1 1 1,-1 0-1,0 0 0,0-1 1,1 1-1,10-11 6,0 0 0,0-1 0,-2-1 1,10-14-1,-8 12-5,0 0 0,1 0 0,16-15 0,-14 18-21,27-19 0,-38 30 15,-1 0 0,1 1 0,-1-1 0,0 1 0,1-1 0,-1 1 0,1 0 0,-1 0 0,1 0 0,-1 0 0,6 2-1,-6-2-17,0 0-56,0 1 1,1 0-1,-1 0 0,0 0 1,0 0-1,0 0 0,0 0 1,-1 1-1,1-1 0,0 0 1,0 1-1,-1 0 0,1-1 1,-1 1-1,3 3 0,14 28-1648,-15-25 566,0 0-1,-1-1 1,2 12 0,-1 4-1740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3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23 1212,'0'-1'175,"-1"0"0,1 0 0,0-1 0,-1 1 0,1 0 0,-1 0 0,1 0 0,-1 0 0,0 0 0,0 0 0,1 0 0,-1 0 0,0 0 0,0 0 0,0 1 0,0-1 0,0 0-1,0 0 1,0 1 0,0-1 0,0 1 0,0-1 0,0 1 0,0-1 0,-1 1 0,1 0 0,0 0 0,0-1 0,0 1 0,-1 0 0,1 0 0,-1 0 0,-1 0 460,-1 3-51,-2 1-394,0 0 0,1 1 0,-1 0 0,1 0 0,0 0 0,1 1 0,0 0 0,-1 0 0,2 0 1,-6 11-1,4-6-16,0 0-1,1 1 1,0-1 0,1 1 0,0 0 0,-1 16 0,3-20-96,1 0 0,0 0 0,0 0 1,1 1-1,0-1 0,1 0 0,-1-1 0,2 1 0,-1 0 0,6 10 0,-8-16-60,1-1 0,0 1-1,-1-1 1,1 1-1,0-1 1,0 1-1,0-1 1,0 0-1,0 0 1,1 1-1,-1-1 1,0 0-1,1 0 1,-1 0-1,0 0 1,1-1-1,-1 1 1,1 0 0,0-1-1,2 2 1,-2-2 0,1 0 0,-1 0 0,0 0 1,0 0-1,0-1 0,0 1 1,0-1-1,1 1 0,-1-1 0,0 0 1,0 0-1,0 0 0,3-2 0,3-3 61,0 0-1,-1 0 1,1-1-1,-1 0 1,10-14-1,59-94 1154,-24 35 841,-51 78-1891,1 1-12,6-4-25,-6 4 241,3 5-281,4 4-109,0 1 0,-1 0 0,0 1 0,0-1 0,-1 2 0,9 16 0,14 33-922,9 15-1411,-9-27-4609,-22-38 3511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3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2 201 1136,'-1'-10'1665,"0"0"-1,2-19 2902,5 31-4151,0 0-305,1 1 1,-1 1 0,0-1 0,0 1-1,0 0 1,-1 0 0,1 1 0,4 5-1,6 8 116,0 2-1,-2 0 1,0 0-1,11 26 1,-13-25-116,-6-11-48,-1 0 0,-1 1 0,0-1 0,0 1 0,-1 0 0,0 0 0,1 18 0,-3-22-37,0-1 0,-1 1 0,0 0 0,-1 0 0,1 0 0,-1-1-1,-1 1 1,1 0 0,-1-1 0,0 1 0,-1-1 0,1 1 0,-7 8-1,8-13-18,0 0 0,-1 0 0,1-1-1,-1 1 1,0 0 0,1-1-1,-1 1 1,0-1 0,0 1 0,0-1-1,0 0 1,0 0 0,-1 0-1,1 0 1,0 0 0,0 0 0,-1-1-1,1 1 1,0-1 0,-5 1-1,4-1 6,-1-3 7,-1 0-14,1-1 0,0 1 1,-1-1-1,2 0 0,-1 0 0,0 0 0,1-1 0,0 1 1,0-1-1,0 0 0,0 0 0,-1-5 0,1 0 3,0 1 0,0 0 0,1 0 0,1-1-1,0 1 1,0-16 0,2 4 2,0 1 0,2 0 0,1 0 0,0 0 0,1 0 0,11-25 1,-6 22-10,1 2 1,1-1-1,1 2 0,25-33 1,72-65 46,-108 116-12,-2 9-29,1 48 8,-2-33-5,1 0 1,2 0-1,6 39 0,-3-46 4,0 1 0,11 23 0,-15-37 15,1 0-1,-1 0 0,1 0 1,0 0-1,-1 0 0,1-1 1,0 1-1,0-1 0,0 1 1,0-1-1,0 0 0,0 0 1,0 0-1,1 0 0,-1 0 1,0 0-1,1-1 0,-1 1 1,3-1-1,-3 0-14,0 0 1,-1 0-1,1-1 1,0 1-1,-1-1 1,1 0-1,-1 1 1,1-1-1,-1 0 1,1 0-1,-1 0 0,2-1 1,0-1 16,-1 2-10,-1 0 0,1 0 0,-1 0 0,0 0 0,1-1 0,-1 1 0,0 0 0,0-1 0,0 1 0,0-1 0,0 1 0,-1-1 0,1 0 0,0 1 0,-1-1 0,1 0 0,0-2 0,-1-1 14,1 0 0,-1 1 0,0-1 1,-1-8-1,-1 4-20,0 0-1,-1-1 1,-1 1 0,1 0-1,-1 1 1,-1-1 0,0 1-1,0-1 1,-12-13-1,-1-3-196,16 21 52,0 1 1,-1 0 0,1 0-1,-1 0 1,0 0 0,0 0 0,0 1-1,0-1 1,-6-3 0,5 5-759,1-1 1,-1 1-1,1 0 1,-1 0-1,1 0 0,-6 0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3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1108,'0'0'4435,"0"5"-3815,1 18 227,2-1-1,7 33 1,-7-44-711,1 0 0,0 0 0,1-1-1,0 1 1,0-1 0,1 0 0,1-1-1,0 1 1,0-1 0,1-1-1,0 1 1,0-1 0,13 9 0,-18-15-141,-1-1 1,0 1-1,1-1 1,-1 0-1,1 0 1,-1 0-1,1-1 1,0 1 0,-1-1-1,1 1 1,0-1-1,-1 0 1,1 0-1,0 0 1,0 0-1,-1 0 1,1-1 0,0 1-1,-1-1 1,1 0-1,-1 0 1,1 0-1,-1 0 1,1 0-1,-1 0 1,0-1-1,1 1 1,-1-1 0,0 0-1,2-1 1,5-5-37,-1-1 1,0 1-1,-1-1 1,0 0-1,9-15 1,-15 22 33,0 1 1,0-1 0,0 1-1,0 0 1,0 0-1,0-1 1,1 1-1,-1 0 1,0 0 0,1 0-1,-1 1 1,1-1-1,-1 0 1,1 0-1,-1 1 1,1-1-1,0 1 1,-1-1 0,1 1-1,0 0 1,-1 0-1,4-1 1,1 2-26,0 0-1,0-1 1,0 2 0,10 2 0,1 0-140,68 13-395,-82-17 560,0 1 1,0-1-1,0-1 0,0 1 1,0 0-1,0-1 1,6-1-1,-2 0 29,-4 1 16,0 0-1,0 0 1,0 0-1,0 0 1,0-1-1,0 1 1,0-1 0,-1 0-1,6-4 1,3-2 167,-10 8-76,2 0-112,-1 0 0,0 1-1,1 0 1,-1 0 0,0-1 0,0 1-1,1 0 1,-1 1 0,0-1 0,0 0-1,0 1 1,-1-1 0,1 1 0,0-1-1,0 1 1,-1 0 0,1 0 0,-1 0-1,2 3 1,5 7 41,-1 1 0,6 14 0,90 234 345,-23-56-185,-73-186-221,11 21-144,-17-38 123,-1-5-38,-1 0 60,1 0 1,0 0 0,-1 0-1,0 0 1,0 0-1,0 0 1,-1-3 0,-3-6 0,-15-57 90,-42-163 584,56 198-472,1-1 0,2 1 1,1-1-1,5-66 0,-1 84-43,1 0 0,6-24 0,-6 34-64,-1 0 0,1 0-1,0 0 1,1 0 0,0 0-1,0 1 1,0 0 0,6-6-1,-10 11-63,1 0-1,0 1 0,0-1 0,-1 1 1,1-1-1,0 0 0,0 1 0,0 0 1,0-1-1,0 1 0,0 0 0,0-1 1,0 1-1,0 0 0,2 0 0,0 4 65,-1-1-80,0 0 0,0 0 0,0 0 0,-1 1 1,1-1-1,-1 0 0,0 1 0,0 0 0,0-1 1,0 1-1,-1-1 0,0 1 0,1 0 0,-1-1 0,0 1 1,-1 0-1,0 4 0,-4 15-89,0-1 1,-2 0-1,0-1 0,-19 37 0,-51 79-3652,57-102 409,3-7 35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4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6979 1864,'-2'-2'440,"1"1"-1,0 0 1,-1-1 0,0 1-1,1 0 1,-1 0-1,0 0 1,1 0 0,-1 0-1,0 0 1,-2 0-1,2 0 266,3 5-349,14 95 1100,-1-21-953,12 59 146,-1-10-187,13 47 99,-14-72-334,103 408 666,-94-401-766,27 73 29,39 33-1,-70-162-104,69 96 0,-50-92-10,59 56 0,60 42 34,-139-131-64,99 81 28,-24-22-9,39 27 20,-72-58-25,228 143-1,-234-160-9,134 54 0,84 4 10,41-22-23,-151-37 13,7-3 40,277 14-1,115-43-10,-104-26-13,-353 15-23,123-6-2,-237 15-6,417 4 36,188 36-60,-351-26 16,198 21 26,-100-15-53,-50-3 9,-105-7 30,80 6-8,437 27 3,80 7-370,-660-41 281,93 2 10,-125-8 55,475 11-67,2-17 53,-272 1 9,154-2 40,-139 3 7,-39 9-12,2-1-4,488 5-3,-392-4-12,350 6-15,-425-8 10,123 1 9,55-10-11,387 4-2,-487 12 14,-264-12 7,218 7-18,40-6 37,-96-3-15,30-1 11,-81-1-18,543-18 12,-606 13 13,268-15 7,265-59-32,-257-19 19,191-78 13,-430 104-17,-170 61-9,191-92 8,-81 30-10,88-44 3,40 5 0,-216 92 7,147-52 9,-114 42-14,41-24-11,-67 27 4,282-141-13,-242 111 49,115-89 0,-177 113 7,-2-2 0,-1-1 0,55-74 0,-59 66-7,-2-1 1,49-98-1,-57 97-24,-2-2 0,18-63 1,-21 41 19,20-137 1,-19-46 5,-13-202-37,-12 386 115,-2 0 0,-32-134 0,18 134 67,-55-123-1,-161-302 407,49 149-164,105 194-309,21 36-58,-209-372 397,201 376-359,-6-13 38,8-4-74,14 35-39,27 50 2,-73-113 133,57 94-48,6 8-3,-86-148 316,107 175-404,-12-22 59,-31-91 1,11 21 29,19 53-75,-18-51 15,-119-358 103,130 335-89,-31-101-101,3 35 106,52 162-74,-8-90 0,11 62 28,-3-103 34,8 91-117,-12-314 128,-4 153-74,13 105 58,2 37-57,-14-179-70,7 191 490,-41-164 0,15 147-230,36 108-169,0-2-1,0 1-1,0-1 1,-1 0-1,-3-7 1,2 4 2,-31-78 39,33 84-45,0-2-2,-3-10-4,-3-3 4,6 14 8,0 0-20,-16-42 7,16 42 4,-1 0-86,-2-5 85,4 8-2,0 0 0,0 0 0,0 0 0,0 0-1,0 0 1,0 0 0,-1-1 0,1 1 0,0 0 0,0 0-1,0 0 1,0 0 0,-1 0 0,1 0 0,0 0 0,0 0-1,0 0 1,0 0 0,-1 0 0,1 0 0,0 0 0,0 0-1,0 0 1,0 0 0,0 0 0,-1 0 0,1 0 0,0 0-1,0 0 1,0 0 0,0 0 0,-1 1 0,1-1 0,0 0-1,0 0 1,0 0 0,0 0 0,0 0 0,0 0 0,0 0-1,-1 1 1,1-1 0,0 0 0,0 0 0,-13 17 3,1 0 0,-20 37 0,-16 47-12,26-45 27,4-8-2,17-45-10,1 0 1,-4 8-6,3-8 12,0 0-17,-7 14 160,8-17-148,-1 1 1,1-1-1,0 0 1,0 0-1,0 0 0,0 0 1,0 0-1,0 0 1,0 0-1,0 0 1,-1 0-1,1 0 0,0 0 1,0 0-1,0 0 1,0 0-1,0 0 1,0 0-1,0 0 0,-1 0 1,1 0-1,0 0 1,0 0-1,0 0 1,0 0-1,0 0 0,0 0 1,-1 0-1,1 0 1,0 0-1,0 0 1,0 0-1,0 0 0,0 0 1,0 0-1,0 0 1,0-1-1,0 1 1,-1 0-1,1 0 0,0 0 1,0 0-1,0 0 1,0 0-1,0 0 1,0 0-1,0-1 0,0 1 1,0 0-1,0 0 1,0 0-1,0 0 0,0 0 1,0 0-1,0 0 1,0-1-1,0 1 1,0 0-1,0 0 0,-2-40 192,2 32-194,1 0 0,0-1 0,1 1 0,3-12 0,1 1-16,-5 15 8,0-1 1,1 0-1,-1 0 0,1 0 0,0 1 0,0-1 0,4-6 0,0 2 3,54-91 24,-45 76-16,-9 16 7,7-12 0,-11 15-7,16-23 7,-3 4-13,-13 22-2,-1 0 14,4-9 13,-3 9 118,-1 0-151,5-7 8,-4 7-1,2 6 1,40 34-5,1-1 0,97 57-1,-141-93-11,93 59-1102,-36-16-4559,-54-39 1583,8 12 35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4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21 192 952,'-15'167'5300,"10"-82"-3715,5 0-1,15 134 1,6-89 339,-21-127-883,6-123-759,-5 52-75,3 0 1,3 0-1,3 0 1,3 1 0,41-126-1,-45 170-146,1 0 1,1 0-1,16-24 0,-18 34-13,0 1-1,0 0 1,1 0 0,0 1-1,1 0 1,17-12-1,-25 21-24,0 0-1,-1 0 0,1 0 1,0 0-1,0 1 0,0-1 1,0 1-1,1 0 1,-1 0-1,0 0 0,4 0 1,-5 1 74,3 2 8,0 0-68,-3-1-22,0 0-1,0-1 1,0 1 0,0 0-1,0 1 1,0-1 0,0 0-1,0 0 1,-1 1 0,3 2 0,-1-1 3,-1 0 1,0 1 0,-1-1 0,1 1 0,0-1 0,-1 1 0,0 0-1,0 0 1,0 0 0,0 0 0,-1-1 0,1 1 0,-1 6 0,0 4 30,-4 30 1,1-29-28,0 0 1,-2 0 0,1-1-1,-2 1 1,0-1-1,-1 0 1,0-1 0,-1 0-1,-12 17 1,-10 7-116,-58 56 1,79-84 42,-1-1 0,-1 0 0,1 0 0,-1-1 0,-1 0 0,-22 9 0,21-14 3,10-3 36,0 1-22,0-1-42,-10-7 41,10 6 9,9 0-92,-2 1 116,-1-1 1,0 1-1,1 0 0,-1 0 0,1 1 1,5-1-1,-5 2 2,1 0 0,-1 0 0,0 1 1,0 0-1,1 0 0,-1 0 0,0 0 0,-1 1 1,1-1-1,4 5 0,7 3-5,27 21-334,-1 2 1,-2 2 0,41 45 0,-61-55-1227,-5-6-4240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4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1516,'0'0'5761,"-1"8"-4954,-5 40 57,2-1-1,2 1 1,2-1 0,2 1-1,13 75 1,12-16 1,-9-40-3336,-15-58-2411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4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18 200 1468,'0'-10'1110,"-1"1"0,0-1 1,-1 1-1,0-1 0,-6-16 0,6 23-693,2 0-79,-1 0 0,1 0 0,-1 0 0,1 0 0,0 0 1,0 1-1,0-1 0,1-4 0,-1 4-388,1 0 929,0-1-472,0-1-272,1 1 0,0-1 0,0 0 0,0 1 0,1 0 0,-1-1 0,1 1 0,0 0 0,0 1-1,1-1 1,-1 0 0,1 1 0,0 0 0,0 0 0,4-3 0,-3 3-51,0 1-1,1 0 1,-1 0-1,1 0 1,-1 0-1,1 1 1,-1 0 0,1 0-1,0 1 1,0-1-1,7 2 1,-11-1-71,-1 0 0,1 0 1,0 0-1,-1 1 0,1-1 0,0 1 0,-1-1 1,1 1-1,-1-1 0,1 1 0,-1 0 1,1 0-1,-1 0 0,0 0 0,1 0 1,-1 0-1,0 0 0,0 1 0,0-1 1,1 0-1,-1 0 0,-1 1 0,1-1 1,0 1-1,0-1 0,0 1 0,-1 0 1,1-1-1,0 3 0,0 1 7,0 0 1,0 0-1,0 1 0,-1-1 0,0 0 1,0 0-1,-1 8 0,-4 12 4,-2 0 1,0 0-1,-2-1 0,-1 0 1,-21 37-1,14-26 8,-17 45 0,31-72-30,1-1-1,1 1 0,-1 0 1,1-1-1,1 1 0,-1 0 1,1-1-1,1 1 0,-1 0 1,1 0-1,1-1 0,-1 1 1,1-1-1,1 1 0,-1-1 1,1 0-1,1 0 0,-1 0 1,9 12-1,6 4 4,1 0 0,0-1 1,45 37-1,-12-11-7,-40-36 1,0 1 0,14 21 0,-23-30 6,0 1 0,0-1 0,0 1 1,-1 0-1,0 0 0,0 0 0,0 1 1,-1-1-1,0 0 0,0 1 0,1 6 1,-2-9-4,-1 0 1,0 0 0,1 0 0,-1 0 0,0 0 0,0-1 0,0 1 0,-1 0 0,1-1 0,-1 1 0,1-1 0,-1 1 0,0-1 0,0 0 0,0 1 0,0-1 0,-3 2-1,-2 1 2,1 0-1,-1 0 0,0-1 0,0 0 0,-8 3 1,8-5-19,-1 0 0,1 0 1,-1 0-1,0-1 0,1 0 1,-1-1-1,0 0 0,0 0 1,1-1-1,-1 0 0,-14-3 1,10 1-297,0-1 1,0 0-1,1 0 1,-1-1-1,1-1 1,-18-11-1,26 14-32,0 1 0,0 0-1,0-1 1,0 0 0,1 1 0,-4-6 0,-2-8-4888,3-1 2084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0 273 924,'0'0'3182,"2"-5"-2582,1-1-422,1 1 0,-1-1 1,1 1-1,0 1 1,0-1-1,0 0 0,6-4 1,15-9 276,1 1 0,0 1 0,55-23 1,-20 10-107,49-32 211,-84 46-426,19-10 802,-44 24-571,-1 1-342,0 0-1,1 0 1,-1-1-1,0 1 1,1 0-1,-1 0 1,1 0-1,-1 0 1,0 0-1,1 0 1,-1 0-1,1-1 1,-1 1-1,1 0 1,-1 0-1,1 1 1,-1-1-1,0 0 1,1 0-1,-1 0 1,1 0-1,-1 0 1,0 0-1,1 0 1,-1 1-1,1-1 1,-1 0-1,0 0 1,1 1-1,-1-1 1,13 41 396,-9-26-272,0-1 0,9 21 0,-9-28-114,0 0-1,0-1 0,1 1 0,0-1 0,0 0 0,1 0 0,-1 0 0,1-1 0,1 1 0,-1-2 0,1 1 0,-1-1 1,1 0-1,1 0 0,-1-1 0,0 0 0,1 0 0,0-1 0,-1 0 0,1 0 0,0-1 0,0 0 0,0 0 0,0-1 1,0 0-1,0 0 0,1-1 0,-2 0 0,1 0 0,0-1 0,8-3 0,-15 5-10,1-1 0,-1 1 0,0-1 0,0 0 0,0 0 0,0 1 0,1-1 0,-1 0 0,0 0 0,0 0 0,-1 0 0,1 0-1,0 0 1,0 0 0,0-1 0,-1 1 0,1 0 0,0 0 0,0-3 0,-1 1 1,1 1-1,-1-1 1,0 1-1,0-1 1,0 1-1,0-1 1,0 1-1,-1-1 1,1 1-1,-2-3 1,0-3 5,-1 1 0,0 1 1,0-1-1,-1 0 1,1 1-1,-7-8 1,4 8-63,0 0 1,0 0 0,-1 0 0,0 0 0,-1 1-1,1 1 1,-1-1 0,0 1 0,0 0 0,0 1-1,0 0 1,-1 0 0,-12-2 0,18 5-201,-1 0 0,1 0 0,-1 0 0,1 0 0,-1 1 0,1-1 0,-1 1 0,1 0 0,-1 0 0,-2 2 0,-3 0-1286,6-2-1355,-7 4 36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4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10 463 1084,'4'24'2390,"0"44"-1,-12 73 417,2-64-1327,5-57-1120,-1-6 21,1-1 1,1 0-1,1 0 1,0 1-1,3 16 1,-4-28 305,3-11-535,8-31 90,-3-1 0,6-55 0,-1-96 354,-7 97-321,-3 39-45,4-50 765,24-127 0,-23 211-598,-8 21 668,4 5-789,0 1-209,0 1-1,0 0 1,-1 1-1,0-1 1,0 1 0,0-1-1,-1 1 1,0 0-1,0 0 1,0 9-1,17 110 544,20 95 43,61 86-2376,-96-297 986,4 10-1226,-5-9-5979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4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7 310 1224,'0'-1'278,"-6"-9"4406,20-1-4268,0 1 0,1 0 0,0 1 0,30-12 1,78-25 489,-55 22-563,-4-3-1591,108-64 1,-121 61-1158,-15 11 429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4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9 1780,'-4'-1'1010,"-13"-4"-61,16 4-869,0 1 1,0 0-1,0-1 0,0 1 1,0 0-1,0 0 0,-1 0 1,1 0-1,0 0 0,0 0 0,0 0 1,0 0-1,0 0 0,0 1 1,0-1-1,0 0 0,0 1 1,-2 0-1,-1 1 182,-10 3 202,0 1 0,1 0-1,0 1 1,0 0 0,0 1 0,-17 15-1,10-6 163,2 1-1,-33 38 0,39-39-369,0 0 0,1 0 0,0 2 0,2-1 0,0 1 1,1 1-1,1-1 0,1 1 0,1 0 0,-5 37 0,9-45-166,0 0 1,0 1-1,2-1 1,-1 1-1,2-1 0,-1 1 1,2-1-1,0 0 0,0 0 1,1 0-1,0-1 0,1 1 1,1-1-1,0 0 1,0 0-1,1-1 0,0 0 1,1 0-1,13 12 0,-9-10-171,1-1-1,0 0 0,0-1 1,1-1-1,1 0 0,-1 0 0,2-2 1,-1 0-1,1-1 0,0 0 1,0-1-1,25 3 0,-40-7-57,0-1 1,0 0-1,0 0 0,0 0 0,0 0 0,1 0 1,-1 0-1,0 0 0,0 0 0,0-1 0,0 1 0,0 0 1,0-1-1,1 0 0,8-4-4293,10-9 911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4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4 176 1840,'-3'5'7564,"17"-2"-7288,0 0 0,1-2 0,-1 1 0,0-2 0,15-1 0,-22 1-236,70-4 763,125-25 0,-28 3-191,-152 22-315,1 0 0,32-12 0,-53 15-221,0 0 0,-1 0-1,1 0 1,0 0 0,-1 0-1,1 0 1,-1 0 0,1 0-1,-1-1 1,0 1 0,0 0-1,1-1 1,-1 1 0,0-1-1,0 0 1,0 1 0,0-4-1,0 4 460,-2-3-251,0 0-130,-1-1 0,0 1 0,-1 0 0,1 0 0,-1 0 0,0 0 0,0 0 0,0 0 0,0 1 0,-1 0 0,-4-4 0,0 0 305,5 4-302,1 1 0,-1 0 1,0 0-1,0 0 0,1 1 0,-6-3 0,6 3 571,8 4-639,-6-3-89,16 6 137,-1 2 0,0 0 0,0 0-1,-1 1 1,16 14 0,-27-21-112,0 1 0,0 0 0,0 0 0,-1 0 0,1 1 1,-1-1-1,0 0 0,0 1 0,0 0 0,0-1 0,0 1 0,-1 0 0,0 0 0,0 0 0,0 0 0,0 0 1,0 0-1,-1 0 0,0 0 0,0 0 0,0 0 0,0 0 0,-1 0 0,0 0 0,0 1 0,0-2 0,0 1 1,-3 7-1,-4 3-75,0 1 1,-1-2 0,0 1-1,-1-1 1,-18 18 0,13-14-1418,1 0 1,-16 24 0,21-21-5992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5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6 1816,'-2'-1'1274,"-7"-2"-120,6 2-101,-1 2-75,-3 2-703,-1 1-1,1-1 1,1 1-1,-1 1 1,0-1-1,1 1 1,0 0-1,0 1 0,1-1 1,-1 1-1,-6 10 1,12-15-256,-69 98 1962,59-82-1662,1 0 1,1 1 0,0 0 0,-5 23 0,8-24-85,1-1 0,1 1-1,0 0 1,1 0 0,2 1 0,-1-1 0,5 31 0,-3-39-155,1-1 0,0 0 0,0 0 0,1 0 0,0 0 0,0 0 1,1-1-1,0 1 0,1-1 0,-1 0 0,1 0 0,1-1 0,-1 1 0,1-1 0,0 0 1,1-1-1,11 9 0,-9-8-124,0-1 1,0 0-1,0-1 0,1 0 1,0-1-1,-1 1 1,1-2-1,0 0 1,1 0-1,-1 0 0,0-1 1,0-1-1,12-1 1,-11 0-852,-1 0 1,0-1 0,0 0 0,-1-1 0,1-1-1,0 1 1,-1-1 0,11-7 0,0-3-2693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5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 1812,'-8'26'1218,"4"-17"-814,1-1 0,1 1 0,0 0 1,0 0-1,0 0 0,1 0 0,1 0 0,0 9 0,1-9-202,0 1 0,1-1-1,0 0 1,1 0 0,0 0-1,0 0 1,1 0 0,0-1 0,0 0-1,1 0 1,0 0 0,12 13-1,-12-15-106,1 0-1,1-1 1,-1 1-1,1-1 1,0-1-1,0 0 1,0 0-1,1 0 1,0-1-1,-1 0 0,1 0 1,0-1-1,0 0 1,12 1-1,-17-3-69,-1 0-1,1 0 0,-1 0 0,0 0 0,1 0 0,-1-1 1,1 1-1,-1-1 0,0 0 0,4-1 0,-2 0 38,-2 1-41,-1 0-1,0 0 0,1 0 0,-1 0 1,0 0-1,0 0 0,1 0 0,-1 0 1,0-1-1,0 1 0,0 0 0,-1-1 1,1 1-1,0-1 0,0 1 0,-1-1 1,1 1-1,0-4 0,3-29 241,-4 25-197,-1 0 0,0 0-1,-1 0 1,0 0 0,0 0 0,-1 0-1,0 1 1,0-1 0,-7-9-1,3 6 9,0 1-1,0 0 1,-1 1-1,-1 0 0,-18-18 1,19 22-148,0 0 1,1 0-1,-2 1 0,1 0 1,-1 1-1,-9-4 1,-17-4-5833,23 8 3079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5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1844,'0'0'1098,"2"4"-111,1-1-711,-2-2-197,0 0-1,0 0 1,-1 0-1,1 0 0,0 0 1,0 0-1,-1 1 0,1-1 1,-1 0-1,1 0 0,-1 0 1,1 1-1,-1-1 0,0 0 1,0 0-1,0 1 0,1 1 1,47 311 5614,-39-275-4976,-8-37-196,3-7-392,12-14 10,-10 9-3,4-19 227,2 1 1,1 0-1,20-33 1,-26 53-190,-1 1 348,-1 10-438,-2-1-67,1 0-1,-1 0 1,1 1-1,-1-1 1,0 1-1,0 0 1,0-1-1,-1 1 1,1 1-1,-1-1 1,4 6-1,24 46 3,15 25-1432,-22-42-496,-9-15-3074,-8-13 1762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1:0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1692,'-1'-3'1033,"4"20"5304,12 114-4891,-10-10 65,35 202 0,-27-248-1209,-6-29-349,17 60 0,-8-41-1821,-13-39-3463,-3-22 2392</inkml:trace>
  <inkml:trace contextRef="#ctx0" brushRef="#br0" timeOffset="1">29 439 1608,'18'-15'872,"0"1"-84,1 1-76,-1 1-100,2 0-56,1 2-79,1-2-33,0 3-68,1-2-32,-4 2-68,0-1-56,-3 5-136,-5-2-172,8-1-712,-7 2-1873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1:0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56 1564,'0'0'1778,"-2"-1"-1008,-9-7 1848,10 5-2040,-1-3-644,2 6 161,0 0 0,0 0 0,0 0 0,0-1 0,-1 1 0,1 0 0,0 0 0,0 0 1,0-1-1,0 1 0,0 0 0,0 0 0,0 0 0,0-1 0,0 1 0,0 0 0,0 0 0,0 0 1,0-1-1,1 1 0,-1 0 0,0 0 0,0 0 0,0-1 0,0 1 0,0 0 0,0 0 0,0 0 1,1 0-1,-1-1 0,0 1 0,0 0 0,0 0 0,0 0 0,0 0 0,1 0 0,-1 0 0,0-1 1,0 1-1,0 0 0,1 0 0,-1 0 0,0 0 0,0 0 0,0 0 0,1 0 0,-1 0 0,26 1 311,-25-1-387,-1 0 1,1 0 0,-1 0-1,1 0 1,0 0 0,-1 0-1,1 0 1,-1 0 0,1 1-1,-1-1 1,1 0 0,-1 0-1,1 0 1,0 1 0,-1-1-1,0 0 1,1 1-1,0 0 1,25 20 335,0 2 0,-2 1 0,-1 1 0,-1 1 0,28 42 0,-45-60-305,-1 1 0,0 0 0,0-1-1,0 1 1,-1 0 0,0 1 0,-1-1 0,0 0 0,-1 1 0,0-1 0,0 12 0,-2-18-114,1 1 0,-1 0 1,0 0-1,-1-1 0,1 1 0,0-1 0,-1 1 1,0-1-1,0 1 0,0-1 0,0 0 0,-1 0 1,1 0-1,-1 0 0,0 0 0,0-1 0,0 1 0,0-1 1,0 0-1,0 0 0,-1 0 0,1 0 0,-7 2 1,8-4 36,0 0 1,0 0 0,1 1 0,-1-1-1,0 0 1,0-1 0,0 1-1,0 0 1,1-1 0,-1 1 0,0-1-1,0 1 1,1-1 0,-1 0 0,-2-1-1,1 1-16,1 0 27,0 0 1,0-1 0,0 1 0,1 0 0,-1 0 0,0-1 0,1 0 0,-1 1 0,1-1 0,-1 0 0,1 1 0,0-1 0,0 0 0,0 0 0,0 0 0,0 0 0,0 0 0,1 0-1,-1 0 1,0-1 0,1-1 0,-1-4-17,0 0 0,0 0 0,1-13 0,0 21 32,2-12-16,-1-1 1,2 0-1,0 1 0,0-1 1,1 1-1,1 0 0,0 0 0,0 1 1,1-1-1,1 1 0,0 0 1,10-12-1,3 0 6,1 0-1,1 1 1,46-34 0,-62 51 107,0 0 1,0 1 0,1 0-1,0 0 1,0 1 0,12-5-1,-18 8-76,0 0 0,0 1 0,0-1 0,0 0 0,1 0 0,-1 1 0,0-1 0,0 1 0,0-1 0,0 1 0,0-1 0,2 2-1,-1 0 26,3 2 104,0 5-59,-1 1 0,0 0 0,0 0 1,-1 0-1,2 14 0,6 59 196,-2-14-197,-9-65-99,11 63-1066,-8-28-2485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1:0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 1076,'-1'-11'2020,"-3"-5"1801,14 66-4209,-6-29-460,0-2-1001,1 3 297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1572,'1'-2'1189,"5"-8"1622,-5 9-2010,1 0-656,0 1-1,-1-1 0,1 1 1,0-1-1,0 1 1,0 0-1,-1 0 0,1-1 1,0 1-1,0 1 1,0-1-1,0 0 0,-1 0 1,1 1-1,0-1 1,0 1-1,-1-1 0,1 1 1,0 0-1,-1 0 1,3 1-1,41 25 617,-40-23-525,25 17 106,-1 2 1,0 2-1,-2 0 1,-1 2 0,-1 1-1,30 43 1,-51-66-301,-1 0 0,0 0 0,0 1 0,-1-1 0,1 1 0,-1 0 0,0 0 1,-1-1-1,0 1 0,2 11 0,-4-13-37,0-1 0,0 0 1,0 0-1,0 0 0,-1 0 0,1 0 0,-1-1 1,0 1-1,1 0 0,-1-1 0,-5 5 1,6-6-3,-1 1 2,0 0 0,0 0 1,0 0-1,0 0 0,-1-1 0,1 1 1,-1-1-1,1 0 0,-1 0 0,0 0 1,0 0-1,1 0 0,-1 0 0,0-1 1,0 1-1,0-1 0,0 0 0,1 0 1,-1 0-1,-4-1 0,1 1 14,-1-1-1,0-1 0,1 0 1,-1 0-1,1 0 1,-13-6-1,15 6-3,0-1 0,-1 1-1,1-1 1,0 0 0,1 0-1,-1 0 1,0 0 0,1-1-1,0 1 1,0-1 0,0 0-1,0 0 1,0 0 0,1 0-1,0-1 1,0 1 0,0-1-1,0 1 1,1-1 0,0 0-1,0 0 1,0 0 0,0 1-1,1-1 1,0 0 0,0 0-1,0 0 1,1 0 0,-1 0-1,3-8 1,1 1-285,1 0 0,-1 1 1,2-1-1,0 1 0,0 0 0,1 0 0,0 1 1,1 0-1,0 0 0,0 1 0,1 0 0,1 1 1,-1 0-1,1 0 0,1 1 0,19-11 1,34-15-4143,-41 23 2158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1:0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0 952,'0'0'3841,"-1"14"-3117,-7 236 2000,65 326 15,-54-560-2677,9 87 479,-12-103-532,0 0 0,0 0 1,0 1-1,0-1 0,0 0 0,0 0 1,0 0-1,0 1 0,0-1 0,0 0 0,1 0 1,-1 0-1,0 1 0,0-1 0,0 0 1,0 0-1,1 0 0,-1 0 0,0 1 0,0-1 1,0 0-1,1 0 0,-1 0 0,0 0 0,0 0 1,0 0-1,1 0 0,-1 0 0,0 0 1,0 0-1,1 1 0,-1-1 0,0 0 0,0 0 1,0 0-1,1-1 0,-1 1 0,0 0 0,0 0 1,1 0-1,-1 0 0,0 0 0,0 0 1,0 0-1,1 0 0,-1 0 0,0 0 0,0-1 1,0 1-1,1 0 0,-1 0 0,0 0 0,0 0 1,0-1-1,0 1 0,1 0 0,-1 0 1,0 0-1,0-1 0,0 1 0,0 0 0,36-68 879,-28 49-538,1 0-1,1 1 1,0 1-1,2-1 1,19-21-1,-27 35-292,0 0 0,1 1 0,-1-1-1,1 1 1,0 0 0,0 1-1,0-1 1,0 1 0,6-2-1,3 0 83,1 1-1,16-2 0,-27 5-108,-1-1 0,1 1-1,-1 1 1,0-1 0,1 0-1,-1 1 1,0 0 0,1 0-1,4 2 1,-7-3-24,1 1 1,-1-1-1,0 1 1,0 0-1,1-1 0,-1 1 1,0 0-1,0 0 0,0 0 1,0 0-1,0 0 0,0 0 1,0 0-1,0 0 0,-1 1 1,1-1-1,0 0 1,-1 0-1,1 1 0,-1-1 1,1 0-1,-1 1 0,0-1 1,1 0-1,-1 1 0,0-1 1,0 3-1,-1 1-52,1 1 0,-1-1 0,-1 0-1,1 1 1,-1-1 0,0 0 0,0 0-1,0 0 1,-1 0 0,0-1 0,0 1 0,-5 5-1,2-3-61,0 0-1,-1-1 1,0 0-1,0 0 1,-1-1-1,-15 9 0,10-8-155,0 0-1,0-1 0,0-1 0,0 0 0,-1-1 0,1 0 0,-1-1 0,0 0 0,-26-1 0,36-2-78,1 1-1,-1-1 1,1 0-1,-1 0 1,1-1-1,-1 1 1,1-1-1,0 0 1,0 0-1,0 0 1,-5-4-1,5 2-2280,-6-10 32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1:02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2024,'1'4'1128,"3"107"5036,-3-99-5887,1 1 0,0-1 0,1 0 0,0 0 0,1 0 0,0 0 0,1-1 0,1 0 0,6 12 0,-10-21-229,-1 1 0,1-1 0,0 0 0,0 1 0,0-1 0,1 0 0,-1 0 0,0-1 0,1 1 0,-1 0 0,1-1 0,0 1 0,-1-1 1,1 0-1,0 0 0,6 1 0,-7-1 54,3-2-18,57-23 206,-52 20-182,-1-1 1,0-1 0,0 0 0,0 0-1,12-11 1,-19 15 11,-2 1-101,1 1 1,-1 0 0,0 0-1,0-1 1,0 1 0,1 0-1,-1 0 1,0 0 0,0 0-1,1-1 1,-1 1 0,0 0-1,0 0 1,1 0 0,-1 0-1,0 0 1,0 0 0,1-1-1,-1 1 1,0 0 0,1 0-1,-1 0 1,0 0 0,1 0-1,-1 0 1,0 0 0,0 0-1,1 1 1,-1-1 0,0 0-1,1 0 1,-1 0 0,0 0-1,0 0 1,1 1 0,5 10 128,-1 22-216,-4-28-72,0 1-1,0-1 1,1 1 0,-1-1 0,6 10 0,-6-13-44,-1-1 159,1-1 0,-1 1 1,1-1-1,-1 1 0,1-1 1,-1 0-1,1 1 0,0-1 0,-1 0 1,1 1-1,-1-1 0,1 0 0,0 1 1,-1-1-1,1 0 0,0 0 0,-1 0 1,1 0-1,0 0 0,-1 0 0,1 0 1,0 0-1,-1 0 0,1 0 1,0 0-1,0 0 0,14-2-173,-8-1 63,4-9 75,0-1 0,-1 0 1,-1-1-1,0 0 1,-1 0-1,0-1 1,-1 0-1,8-24 1,30-135-1,-44 169 60,31-226 591,-28 104 2141,-7 134-2521,-3 4-125,0 2 0,2-1 0,-1 1 0,2-1 0,-5 27 0,-4 77 257,10-98-303,-1 28 86,3-1 1,8 77-1,30 86-2376,-31-179 1180,0-6-5265,-3-7 2925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1:0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1548,'66'-33'2216,"129"-45"-1,-168 68-2026,28-9 163,-20 8 272,65-31 0,-35 9 1223,-63 32-935,0 5-585,4 13 13,-5-7-22,-15 64 440,-9 72 118,21-124-734,1 0 0,1 0 0,1 0-1,6 37 1,-5-49-96,1 0 0,0 0 0,0-1 0,1 1 1,0-1-1,1 0 0,0 0 0,0 0 0,1-1 0,0 0 0,1 0 0,9 9 0,-14-16-34,-1 0 0,1 0 0,-1 0 0,1 0 0,0-1 0,-1 1 0,1-1 0,0 1-1,0-1 1,-1 1 0,1-1 0,0 0 0,0 0 0,0 0 0,-1 0 0,4-1 0,-3 1-9,-1 0 8,0-1-1,1 1 1,-1-1 0,0 1 0,0-1-1,0 1 1,0-1 0,0 0 0,1 0-1,-1 1 1,0-1 0,0 0-1,-1 0 1,1 0 0,0 0 0,0 0-1,0 0 1,-1 0 0,1 0 0,0-1-1,-1 1 1,1-2 0,8-27 163,-9 30-173,3-15 54,-1 0 1,-1 1-1,0-1 0,-1 0 1,-1 1-1,0-1 1,-1 0-1,-1 1 0,0 0 1,-1-1-1,0 1 0,-13-26 1,6 18-197,-2 0 0,0 0 1,-2 2-1,0 0 1,-1 0-1,-33-29 0,39 39-936,-5-5-5071,5 8 2680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1:0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1684,'1'-1'211,"1"0"-1,0 1 1,-1-1-1,1 1 1,-1-1 0,1 1-1,0 0 1,-1-1-1,1 1 1,0 0-1,0 0 1,-1 0 0,1 0-1,0 1 1,-1-1-1,1 0 1,0 1-1,-1-1 1,3 2 0,0 0 87,-1 0 1,0 1 0,0 0 0,0-1-1,0 1 1,3 5 0,-3-5-299,10 13 490,-1 0-1,-1 0 1,-1 1-1,16 34 1,20 75 695,-38-100-931,-1 0-1,-2 1 0,4 30 1,-8-48-210,-1 1 0,0-1 0,0 0 1,-1 0-1,0 1 0,0-1 0,-1 0 0,0 0 1,-1 0-1,0-1 0,-1 1 0,-7 15 1,9-21-64,-1 0 0,1 0 0,0 0 0,-1 0 1,0 0-1,1-1 0,-1 1 0,0-1 0,-1 1 0,1-1 1,0 0-1,-1 0 0,1-1 0,-1 1 0,1-1 1,-1 0-1,0 0 0,-5 1 0,7-1-3,-2-4 4,0 0 25,1 1 0,0-1 0,0 1 0,0-1 1,1 0-1,-1 0 0,1-1 0,0 1 0,0 0 1,0-1-1,0 1 0,0-1 0,1 0 1,0 0-1,-1 1 0,0-6 0,1-3 14,1 1 0,0 0 0,0 0 0,1-1-1,0 1 1,1 0 0,0 0 0,6-14 0,-1 3-3,1 1 1,2 0 0,12-21 0,21-25-1132,64-77 0,-59 82-3259,-24 30 1398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39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35 1200,'0'0'914,"-1"-2"-72,-12-23 3940,10 18-4459,2 6-62,2 7 1333,13 34-1330,49 127 583,-49-135-750,1 4 156,2-1 1,31 48-1,-34-60-92,-8-14 116,0 0 0,0 0 0,8 8 0,-13-16-191,0-1-1,-1 1 1,1-1-1,0 0 1,0 1-1,0-1 1,0 0-1,0 1 1,0-1-1,0 0 1,1 0-1,-1 0 1,0 0-1,0 0 1,0 0-1,0 0 1,0 0-1,0-1 1,0 1-1,0 0 1,0-1-1,0 1 1,0 0-1,0-1 1,0 0-1,1 0 1,-1 0-202,0 1 143,0-1-1,0 1 1,0-1 0,-1 1-1,1-1 1,0 0-1,0 1 1,0-1 0,-1 0-1,1 0 1,0 1 0,-1-1-1,1 0 1,-1 0 0,1 0-1,-1 0 1,0 0-1,1 0 1,-1 0 0,1-1-1,0-1 60,6-19 119,0 0 0,-1 0 0,-1 0 0,-1-1 1,-1 1-1,-1-30 0,-1 36-151,1-12 52,-1-1 0,-2 1 0,-4-31-1,5 56-379,-2-3 409,0 1-2526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4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56 166 912,'0'0'879,"5"-4"-38,-5 4-761,0-1 0,0 1 0,0 0-1,0 0 1,0 0 159,0 0-159,0 0 0,0 0 0,1 0 0,-1-1-1,0 1 1,0 0 0,0 0 0,0 0 0,0 0-1,0 0 1,0 0 0,1 0 0,-1 0 0,0 0-1,0 0 1,0 0 0,0 0 0,0 0 0,0 0-1,1 0 1,-1 0 0,0 0 0,0 0-1,0 0 1,0 0 0,0 0 0,0 0 0,1 0-1,-1 1 1,0-1 0,0 0 0,0 0 0,0 0 159,0 0-159,0 0 0,0 0-1,1 0 1,-1 0 0,0 1 0,0-1-1,0 0 1,0 0 0,0 0 0,0 0 0,1 45 1330,-4 49 0,-1 18-339,10 13 2336,-7-131-3358,1-1 0,-1 1 0,-3-11 0,-1-4 30,-28-139 475,12 54 147,20 103-368,6 7-310,8 11 3,0 0 0,15 24 1,-18-23-10,1-1 1,1 0-1,0 0 0,18 14 1,-23-23-9,-4-3-1,0 0 1,0 0 0,0-1 0,0 1 0,1-1 0,-1 0 0,1 0 0,0 0 0,-1 0 0,1-1-1,0 1 1,0-1 0,6 1 0,-8-2 17,1-2 1,0-1-8,0 0 1,-1 1 0,1-1-1,-1 0 1,1 0-1,-1-1 1,0 1 0,0 0-1,0-1 1,-1 0-1,0 1 1,1-1 0,-1 0-1,0 1 1,-1-1-1,2-7 1,-1-8 24,0 0 0,-2-22 0,1 28-18,-4-70 106,-1-47 54,5 92-534,0 36 85,-1 47-12504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40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11 532 912,'0'0'1042,"3"11"3187,-1-3-3765,-1-6 344,0-2-747,-1 1 1,1 0-1,0-1 1,-1 1-1,1-1 1,0 1-1,0-1 1,0 1-1,-1-1 1,1 0-1,0 1 0,0-1 1,0 0-1,0 0 1,0 0-1,-1 1 1,1-1-1,0 0 1,0 0-1,0 0 1,0 0-1,0-1 1,0 1-1,0 0 1,-1 0-1,1 0 1,2-2-1,6-3 64,-1 0 0,0-1 0,0-1 0,0 1-1,0-1 1,-1-1 0,0 1 0,-1-1 0,0 0-1,0-1 1,-1 0 0,0 0 0,0 0 0,-1 0 0,0 0-1,-1-1 1,0 0 0,0 0 0,-1 0 0,-1 0 0,1 0-1,-2 0 1,1-1 0,-2 1 0,-1-14 0,2 22-69,0 0 0,-1 1 0,1-1 0,-1 0-1,0 1 1,1-1 0,-1 0 0,0 1 0,0-1 0,0 1 0,-2-3 0,2 3-40,0 1-1,1-1 1,-1 1-1,0-1 1,1 1-1,-1-1 1,0 1 0,0-1-1,1 1 1,-1 0-1,0 0 1,0-1-1,0 1 1,0 0-1,1 0 1,-1 0 0,0 0-1,0 0 1,0 0-1,0 0 1,1 0-1,-1 0 1,0 1 0,0-1-1,0 0 1,0 0-1,1 1 1,-1-1-1,-1 1 1,-6 4 25,0 1-1,0-1 1,0 1 0,1 1 0,0-1-1,1 1 1,-1 1 0,1-1-1,0 1 1,-6 13 0,5-10-12,2 0-1,0 1 1,0 0 0,1-1-1,0 2 1,1-1 0,-3 25-1,6-32-17,0 0 0,0 0 0,0 0 0,0 0 0,1 0 0,0-1 0,0 1 0,0 0 0,1 0 0,0-1 0,0 1 0,0-1 0,0 1 0,0-1 0,1 0 0,0 0 0,0 0 0,0-1 0,1 1 0,-1 0 0,1-1 0,7 6 0,-3-5-1,-1 0 0,0 0 0,1-1 0,0 1-1,0-2 1,0 1 0,0-1 0,0 0 0,1-1 0,-1 0 0,1 0 0,-1-1 0,9-1 0,-3 1-5,0-2 1,-1 0-1,1-1 0,-1 0 1,0-1-1,26-10 1,-32 10-3,0 0 0,-1 0 0,1 0 0,-1-1 1,1 0-1,-1 0 0,-1-1 0,1 0 0,-1 0 0,0 0 0,-1 0 1,1-1-1,-1 0 0,4-9 0,-1-3-3,0 0 1,-1 0-1,-1-1 0,-1 0 0,-1 0 1,-1 0-1,-1-39 0,-3 11 34,-2 0 1,-13-58-1,15 101-22,-3-26 259,-16-42 0,15 62-125,5 11-142,1 0-1,0 0 1,0 0 0,0 0 0,-1 0-1,1 0 1,0 1 0,0-1-1,-1 0 1,1 0 0,0 0 0,0 0-1,0 0 1,0 0 0,-1 1-1,1-1 1,0 0 0,0 0 0,0 0-1,0 0 1,-1 1 0,1-1-1,0 0 1,0 0 0,0 0 0,0 1-1,0-1 1,0 0 0,0 0-1,0 1 1,-5 24 96,4-21-111,-3 27 55,2-1 1,0 1-1,6 51 1,-4-77-42,2 26 24,2 0 0,1-1 0,12 45 0,-11-59-24,0 0 0,0 1 0,2-2 0,0 1 1,0-1-1,2-1 0,18 23 0,-26-35-103,-1 0 1,1 0-1,0 0 1,1 0-1,-1 0 1,0-1-1,0 0 1,1 1-1,-1-1 0,1 0 1,-1 0-1,1 0 1,-1 0-1,1-1 1,4 2-1,-5-2-243,0 0-1,0 0 1,0 0-1,0-1 1,0 1-1,0 0 1,-1-1-1,1 1 1,0-1 0,0 0-1,0 1 1,0-1-1,-1 0 1,1 0-1,0 0 1,-1-1-1,1 1 1,-1 0-1,1 0 1,1-3-1,4-6-2943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4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21 195 1692,'-21'-9'5545,"25"6"-5073,4-3-227,1 1 0,0 0 0,1 0-1,16-6 1,47-13 381,-42 14-408,245-70 1265,-248 72-1322,-15 4-62,1 1 0,13-2 0,18-7 200,-44 11-338,2 2-2375,-2-1 2350,-1 0 1,0 0-1,1 0 1,-1 0-1,1 0 1,-1-1-1,1 1 1,-1 0-1,0 0 1,1 0-1,-1 0 1,1-1-1,7-1-3260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4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80 414 1232,'0'0'5757,"-2"-3"-5181,1 0-438,0 1 0,0-1 1,1 0-1,-1 0 0,0 0 0,1 0 1,0 0-1,0 1 0,0-1 0,0 0 1,0 0-1,1 0 0,-1 0 1,1 0-1,0 0 0,-1 1 0,1-1 1,1 0-1,1-4 0,14-32 832,-1 0 0,14-62 0,-24 70-126,-1 0 0,0-37 1,-4 62-567,-1 1 1,0 0-1,0-1 0,-2-6 1,2 9 224,0 3-497,0 0 0,0 0 0,-1 0 0,1-1 0,0 1 0,0 0 0,0 0 0,0 0 0,0 0 0,-1-1 0,1 1 0,0 0 0,0 0 0,0 0 0,0 0 1,-1 0-1,1-1 0,0 1 0,0 0 0,0 0 0,-1 0 0,1 0 0,0 0 0,0 0 0,-1 0 0,1 0 0,0 0 0,0 0 0,0 0 0,-1 0 0,1 0 0,0 0 0,0 0 1,-1 0-1,1 0 0,0 0 0,0 0 0,0 1 0,-1-1 0,1 0 0,0 0 0,0 0 0,0 0 0,-1 0 0,1 0 0,0 1 0,0-1 0,0 0 0,0 0 0,0 0 0,-1 0 1,1 1-1,0-1 0,0 0 0,0 0 0,0 0 0,0 1 0,0-1 0,-8 28 52,2-1-1,0 1 1,2 0 0,0 47 0,0-19 9,1 133 78,3-118-95,4 94 66,-4-155-106,1-8-11,-1 0 1,0-1-1,0 1 0,1 0 1,-1 0-1,0-1 0,-1 1 1,1 0-1,0-1 0,0 1 0,-1 0 1,1 0-1,-1-1 0,0 1 1,1-1-1,-1 1 0,0-1 0,0 1 1,0-1-1,0 1 0,0-1 1,0 0-1,0 1 0,-1-1 0,1 0 1,-2 1-1,-6 3-15,0 0 1,0-1-1,0-1 0,-1 1 1,-10 1-1,-7 3 17,25-7-32,-2 0-7,0 0 37,9-2-78,157-35-74,-74 14-695,-30 8-1358,0-1-4853,-38 8 3296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4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1492,'8'-47'8756,"-5"51"-8303,7 10-133,0 1 1,-2 0-1,0 0 0,0 1 1,7 23-1,18 39 412,-21-56-329,0 0 1,1-1-1,2 0 0,0-1 1,22 22-1,-20-33 664,-15-9-689,1-1-5,0 0-276,0-1 0,0 0 0,1 0-1,-1 0 1,-1 0 0,1 0 0,0-1 0,0 1 0,-1-1 0,1 0-1,-1 0 1,0 0 0,0 0 0,0 0 0,-1 0 0,1-1 0,-1 1-1,1 0 1,0-5 0,4-11 139,-1-1 0,3-25 1,-5 30-109,5-34 389,2-89 0,-10 136-697,0-1-142,1-21-850,-1 23 347,-1-6-2298,0 3 1714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16 1284,'0'0'752,"5"-5"8,-4 3-185,-6 4 2985,-3 1-3419,0 1-1,0 0 1,1 0-1,0 1 1,0 0-1,-11 10 1,6-2 80,0 1 1,1 0-1,1 0 1,0 1-1,-15 32 1,20-35-117,0 0 0,1 1 0,1-1 0,0 1 0,1 0 0,0-1 0,1 1 0,0 22 0,1-33-88,1 0 1,-1 0-1,0 0 0,1 0 0,-1 0 1,1-1-1,0 1 0,-1 0 1,1 0-1,0 0 0,0 0 1,0-1-1,1 1 0,-1 0 0,0-1 1,1 1-1,1 1 0,-1-2 35,-1-1 5,0 1-52,0-1 0,0 0 0,0 1 0,-1-1 0,1 0 0,0 0 0,0 0 0,0 0 0,0 0 0,0 0 0,-1 0 0,1 0 0,0 0 0,0 0 0,0-1 0,1 1 0,4-5 12,0-1 0,0 1 0,0-1 1,0 0-1,-1-1 0,0 1 0,0-1 1,-1 0-1,0 0 0,5-13 0,2-5 178,13-51 0,6-70 1810,-26 137-1823,-4 9-170,0 0-1,0 0 0,0 0 1,0 0-1,0 0 1,0 0-1,0 0 0,0 0 1,0 0-1,0 0 1,0-1-1,0 1 0,0 0 1,1 0-1,-1 0 1,0 0-1,0 0 0,0 0 1,0 0-1,0 0 1,0 0-1,0 0 0,0 0 1,0 0-1,1 0 1,-1 0-1,0 0 0,0 0 1,0 0-1,0 0 0,0 0 1,0 0-1,0 0 1,0 0-1,0 0 0,1 0 1,-1 1-1,0-1 1,0 0-1,0 0 0,0 0 1,0 0-1,0 0 1,0 0-1,0 0 0,0 0 1,0 0-1,0 0 1,0 0-1,0 0 0,0 1 1,0-1-1,0 0 1,1 0-1,-1 0 0,0 0 1,0 0-1,0 0 1,0 0-1,0 1 0,12 38 48,-8-26-134,0 0 0,0 0 1,1-1-1,1 0 0,0 0 0,0 0 1,11 13-1,-9-16-84,1-1-1,0 0 1,0 0 0,0-1 0,1 0 0,0-1-1,1 0 1,-1 0 0,1-1 0,0-1-1,0 1 1,1-2 0,-1 0 0,1 0-1,0-1 1,-1-1 0,1 0 0,20 0-1,-23-2 46,1 0 0,-1 0 0,0-1 0,0 0-1,0 0 1,0-1 0,0-1 0,-1 1 0,0-1-1,15-9 1,-17 8 127,0 0 0,0 0 0,0 0 0,-1-1-1,0 0 1,0 0 0,0 0 0,-1-1 0,0 0 0,0 1 0,-1-2-1,1 1 1,3-14 0,-6 16 70,1 0-1,-1-1 1,-1 1-1,1 0 1,-1 0-1,0 0 1,0-11-1,-1 15-54,1-1 0,0 0-1,-1 0 1,1 0 0,-1 1 0,0-1 0,0 0-1,1 0 1,-1 1 0,0-1 0,-1 1 0,1-1-1,0 1 1,0-1 0,0 1 0,-1 0-1,1 0 1,-1 0 0,1-1 0,-1 1 0,1 0-1,-1 1 1,0-1 0,0 0 0,1 0 0,-4 0-1,2 1-6,0-1 0,0 1 0,0-1 0,0 1 0,0 0-1,-1 0 1,1 1 0,0-1 0,0 1 0,0-1 0,0 1-1,0 0 1,1 0 0,-1 0 0,0 1 0,0-1 0,1 1-1,-1-1 1,0 1 0,-1 2 0,0-1-14,1 0-1,0 1 1,0-1 0,0 1-1,1-1 1,-1 1 0,1 0-1,0 0 1,0 0-1,0 0 1,0 0 0,-1 9-1,2-10-12,1 12-12,1-13 16,0 1 1,0-1 0,0 0 0,1 1-1,0-1 1,-1 0 0,1 0 0,2 3-1,7 4 49,-1 0-1,1-1 0,15 9 1,-16-10 62,1 0 1,-1 0 0,-1 1 0,18 18-1,0 12 104,-1 0-1,25 50 1,-41-69-182,41 92 162,-29-62-135,-5-10-250,-2 1-1,-1 0 1,-3 1-1,0 0 1,7 75 0,-18-108-16,0 0-1,0 0 1,0 0 0,-1 0 0,0 0-1,-1 0 1,0 0 0,0-1 0,-4 10-1,5-14 149,-1-1 0,1 1 0,0-1 0,-1 0 0,1 1 0,-1-1 0,0 0-1,0 0 1,0 0 0,0 0 0,0 0 0,0-1 0,0 1 0,-1-1-1,1 1 1,-1-1 0,1 0 0,-1 0 0,1 0 0,-1 0 0,0 0 0,1-1-1,-1 1 1,0-1 0,0 0 0,1 0 0,-1 0 0,0 0 0,0 0 0,-3-1-1,-3-1 152,0-1 0,-1 0-1,1 0 1,0-1-1,1 0 1,-1-1-1,1 0 1,0 0 0,0-1-1,1 0 1,-1-1-1,1 1 1,-12-16-1,8 9 199,1-1 0,0-1 0,1 0-1,0-1 1,1 1 0,-11-33-1,15 31-132,0-1 0,2 0-1,0 0 1,1 0-1,0-1 1,2 1-1,0 0 1,1 0 0,1 0-1,9-31 1,-5 28-194,1 0 1,1 0 0,1 1-1,1 0 1,0 1-1,24-29 1,-27 39-325,0 0 0,0 0 1,1 1-1,18-14 0,19-7-4733,-33 22 2523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4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5 121 1632,'3'37'3463,"-1"62"1,-2-28-1629,1-54-1124,-1 0-1,-3 18 1,3-33-374,0 1 22,-1 11 20,1-11 47,0-1-2,-2 9 2085,1-18-2270,-2-21 83,2 1 1,1-1-1,6-40 0,-5 57-244,1-1 1,1 1-1,0 0 0,1 0 0,0 0 0,9-17 0,-10 24-58,-1 1-1,1-1 1,0 0-1,0 1 0,0-1 1,0 1-1,1 0 1,0 0-1,-1 1 1,1-1-1,0 1 1,0-1-1,0 1 1,1 0-1,-1 1 1,0-1-1,1 1 1,-1 0-1,8-1 0,0 1-2,0 1 0,0 1 0,0 0-1,0 0 1,0 1 0,-1 1 0,1 0-1,-1 1 1,1 0 0,-1 0 0,0 1-1,-1 1 1,1 0 0,-1 0 0,0 1-1,-1 0 1,15 14 0,17 21 199,-40-41 1,-1-6-157,3-34 45,-2 27-65,0 0 1,0-1-1,1 1 0,6-21 0,1 1 66,5-14 93,-13 42-180,1 1 1,-1-1-1,1 1 1,0-1-1,0 1 1,1 0-1,-1 0 1,1 0-1,4-4 1,-6 6-15,0 0 0,1 0 0,-1 0 1,0 1-1,0-1 0,1 0 1,-1 1-1,0-1 0,1 1 0,-1-1 1,1 1-1,-1 0 0,1 0 0,-1 0 1,0 0-1,1 0 0,-1 0 1,1 0-1,2 1 0,-1 0 4,0 0 0,0 0-1,0 0 1,0 1 0,-1-1 0,1 1-1,-1 0 1,6 4 0,-1 1-23,-1 0 0,1 1 0,-1 0 0,10 16 0,-8-8-423,-1 1 1,-1 1-1,0-1 0,-1 1 0,4 30 0,8 26-9000,-14-62 5224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4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1 527 1136,'0'0'2478,"0"-2"-1417,0 0-531,-1-1 0,1 1 0,0 0 0,0-1 0,1 1 0,-1 0 0,0 0 0,2-4 0,16-36 2086,-5 13-1653,6-24 232,-2-1 1,-3-1-1,-3 0 1,7-74-1,-12 48 1303,-6 79-2261,-4 160 1184,3-154-1379,0 124-14,17 158 0,-5-153-732,-10-120 594,0 0-260,0-1 0,-1 0 0,0 0 0,-1 1 0,-2 11 0,2-22 317,1-1 0,-1 0 0,0 1 0,0-1-1,0 0 1,0 0 0,1 0 0,-2 0 0,1 0 0,0 0-1,0 0 1,0 0 0,0-1 0,-1 1 0,1 0 0,0 0-1,-1-1 1,1 1 0,0-1 0,-1 0 0,1 1 0,-1-1 0,1 0-1,-1 0 1,-2 0 0,2 0-62,-1-1-3,2 1 107,-14-7-161,14 7 162,0-1 0,0 1 0,1-1 0,-1 1 0,0-1 0,1 1 0,-1-1 0,0 1 0,1-1 0,-1 1 0,1-1 0,-1 0 0,1 1 0,-1-1 0,1 0 0,-1 0 1,1 1-1,0-1 0,-1-1 0,1-1 2,1 1-1,-1-1 1,1 1 0,0 0 0,-1-1 0,1 1 0,1 0 0,-1 0 0,0-1-1,0 1 1,1 0 0,-1 0 0,1 0 0,-1 1 0,1-1 0,0 0-1,0 1 1,0-1 0,3-1 0,7-5-15,-1 2 0,18-8-1,-17 8-5,63-29-317,39-20-2939,-111 53 2276,1 0 0,-1-1 0,1 0 0,-1 1 0,4-6 0,1-1-2804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4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19 335 964,'-19'-4'4134,"19"4"-4061,0 0-1,0-1 0,0 1 1,0 0-1,0 0 0,0-1 0,0 1 1,1 0-1,-1 0 0,0-1 0,0 1 1,0 0-1,0 0 0,0 0 0,0-1 1,0 1-1,1 0 0,-1 0 1,0 0-1,0 0 0,0-1 0,0 1 1,1 0-1,-1 0 0,0 0 0,0 0 1,0 0-1,1 0 0,-1-1 1,0 1-1,0 0 0,1 0 0,-1 0 1,0 0-1,0 0 0,0 0 0,1 0 1,39-11 1068,876-131 865,-404 63-1561,-443 58-362,-13 4 287,-51 15-188,0 0 1,0 0 0,0 0-1,0 0 1,-1-1 0,1 0 0,-1 0-1,1 0 1,4-5 0,-7 7 49,-1-1-20,12-11 352,-5 6 11,-8 7-565,0 0 1,0 0 0,0 0 0,0 0 0,0 0 0,0 0 0,0 0 0,0-1 0,0 1-1,0 0 1,0 0 0,1 0 0,-1 0 0,0 0 0,0 0 0,0 0 0,0 0 0,0 0-1,0 0 1,0 0 0,0 0 0,0 0 0,0 0 0,0 0 0,1 0 0,-1 0 0,0 0 0,0 0-1,0 0 1,0 0 0,0 0 0,0 0 0,0 0 0,0 0 0,0 0 0,0 0 0,1 0-1,-1 0 1,0 0 0,0 0 0,0 0 0,0 0 0,0 0 0,0 0 0,0 0 0,0 0-1,0 0 1,0 0 0,0 1 0,0-1 0,0 0 0,1 0 0,-1 0 0,0 0 0,0 0-1,-5 108 166,-1-15-66,3 16 12,21 208-1,7-149-38,17 145-1590,-41-298 1016,0 0 0,-1 0 0,-3 19 0,1-24-861,0-1-1,0 1 1,-5 12 0,-3-1-2145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4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18 1368,'-13'-5'642,"-1"2"0,0 0 0,0 0 0,-1 1 0,1 1 1,-19 1-1,-87 9 1618,114-8-2140,-9 0 341,0 1 0,-25 8 1,37-9-399,-1 0 1,1 0-1,-1 1 0,1-1 1,0 1-1,0 0 0,0 0 1,0 0-1,0 0 0,0 0 1,1 1-1,-1-1 0,1 1 1,-1 0-1,1 0 0,0 0 1,-3 5-1,1 4 6,-1 1 1,2 0-1,0 0 1,0 1-1,1-1 1,0 24-1,9 83 162,-2-53-113,3 12 16,3 1 0,34 122 0,-41-187-108,1 0-1,1 0 0,0 0 0,1-1 0,1 0 0,16 23 1,-18-28-15,0-2 0,1 1 1,0-1-1,1 0 1,-1-1-1,1 0 1,0 0-1,1 0 0,0-1 1,-1 0-1,19 6 1,0-4-1,-1 0 0,1-2 0,0-1 1,0-1-1,1-2 0,29-1 0,166-24 26,-187 19-34,414-69 12,-297 52-28,122-16-405,66 17-430,-311 18 101,-20-2-4362,0-1 2781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5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14 307 1548,'0'0'730,"-9"4"1050,4 0-182,7-2 123,28 2-1494,0-1-1,-1-1 1,33-3-1,-11 1-91,300-8 324,-149 1-291,379-16 93,22 0-967,-230 19-392,-309 3 932,200-17-369,-39-7 145,176-24 255,-230 30 170,70-5 142,104-26 63,-235 37-210,-42 6 68,-44 4-59,210-35 678,-165 25-458,-68 13-67,0 0-166,1 1 0,-1-1 0,1 0 0,-1 1 0,0-1 0,1 1 1,-1 0-1,0-1 0,0 1 0,0 0 0,1 0 0,-1 0 0,0 0 0,0 0 0,0 0 1,0 0-1,0 0 0,-1 0 0,1 0 0,0 0 0,0 1 0,-1-1 0,1 0 1,-1 1-1,1-1 0,-1 2 0,2 5 21,-1 0 1,0-1 0,1 15-1,-2-10 16,7 89 149,3 81 43,12 200 53,-8-214-223,5 49 21,-13 320 348,-3-118 541,-6-281-515,0-66-264,7 96 208,0-15-57,-7 74 118,-7 44-39,0-1-139,9-177-279,4 101-414,-1-163 163,2 13-1401,-2 59 0,-2-99 42,-6 13-3828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5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 1020,'-1'-2'2038,"-1"6"-808,-1 17-402,-1 38-170,20 368 1862,-1-152-1620,-17 546 604,-14-565-1239,10-183-201,-25 278 255,12-153-44,-35 622 878,42-354-389,12-444-725,-1 17 36,2 0 1,1 0-1,2 0 0,2-1 1,14 52-1,-14-74-56,0 0 0,9 18-1,-11-28-14,0 0 0,0 0-1,1-1 1,0 0 0,0 0 0,0 0-1,1 0 1,-1-1 0,1 0-1,0 0 1,0 0 0,1-1 0,-1 0-1,12 4 1,5 0 0,1 0 1,46 6-1,-29-9-5,1-2-1,0-1 1,54-6 0,125-27 2,-121 16 0,79-14-4,65-9 18,-115 16-3,-37 5-14,108-21 16,106-22 5,438-51 2,-704 108-27,132-11-7,-18 5-4,44-1-119,78-9-486,-96 5 393,-28-2 61,-75 10-137,90-22 0,-142 25 253,20-3-61,68 0-1,-64-1 40,-45 8 46,-3-1 22,0 1 0,1 0 0,-1 0 0,1 0 0,-1 0 0,0 0 0,1 0 0,-1 0 0,1 0-1,1 1 1,0-1-26,14-4-67,-15 3 76,7-4-5,-7 4-3,0 0-44,10-4 15,-10 4-11,1-1 23,-1 0 0,1 0 0,0 0 0,0 1 0,0-1-1,4-1 1,-5 2-5,2-1 12,0 0 0,0 0-1,0 0 1,-1 0 0,1-1 0,-1 0 0,1 1 0,2-5-1,10-10 2,12-5 63,-12 12 12,-14 9-23,4-3-157,1 1-1,-1-1 1,0 0-1,0 0 1,10-10 0,-8 7-686,0 1-1,13-10 1,-1 2-2252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4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1376,'7'-19'6776,"-5"14"-6019,-2 5-713,0 0 1,0 0-1,0 0 0,0 0 1,0 0-1,0 0 1,0 0-1,0 0 0,0 0 1,0 0-1,0 0 1,0 0-1,0 0 1,0 0-1,0-1 0,1 1 1,-1 0-1,0 0 1,0 0-1,0 0 0,0 0 1,0 0-1,0 0 1,0 0-1,0 0 0,0 0 1,0 0-1,0 0 1,1 0-1,-1 0 1,0 0-1,0 0 0,0 0 1,0 0-1,0 0 1,0 1-1,0-1 0,0 0 1,0 0-1,0 0 1,0 0-1,0 0 1,1 0-1,-1 0 0,0 0 1,0 0-1,0 0 1,0 0-1,0 0 0,0 0 1,0 0-1,0 0 1,0 1-1,0-1 1,0 0-1,0 0 0,0 0 1,0 0-1,0 0 1,0 0-1,0 0 0,0 0 1,0 0-1,0 0 1,0 0-1,0 1 1,0-1-1,0 0 0,0 0 1,45 130 1703,0 2-984,-34-105-495,1 0 0,28 44-1,-27-49-133,-8-13 230,1 0 0,0-1-1,0 1 1,12 11 0,-17-19 560,3-4-617,-1-1-231,1-1 0,-1 1 1,0-1-1,0 1 0,0-1 0,-1 0 0,0 0 0,1 0 0,-2 0 0,1 0 0,-1-1 0,0 1 0,1-8 0,8-90 536,-5-135 0,-6 177-421,-1 30-1014,2 29 354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4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42 244 1524,'0'0'6083,"0"0"-6007,1 0-1,-1 0 1,0 0 0,1 0 0,-1 0 0,0 1 0,1-1 0,-1 0-1,0 0 1,1 1 0,-1-1 0,0 0 0,0 0 0,1 1 0,-1-1-1,0 0 1,0 1 0,0-1 0,1 0 0,-1 1 0,0-1 0,0 0-1,0 1 1,0-1 0,0 1 0,0-1 0,-1 27 984,-8 38-1,-1 14-177,-3 27 815,12-103 303,0-12-1885,-9-98 171,8-62 82,2 123-186,2 35-159,-2 11-20,0 0 0,0 0 0,0-1 0,0 1-1,0 0 1,1 0 0,-1 0 0,0 0 0,0 0 0,0 0-1,0-1 1,0 1 0,1 0 0,-1 0 0,0 0 0,0 0 0,0 0-1,0 0 1,1 0 0,-1 0 0,0 0 0,0 0 0,0 0-1,0 0 1,1 0 0,-1 0 0,0 0 0,0 0 0,0 0-1,1 0 1,-1 0 0,0 0 0,0 0 0,0 0 0,0 0-1,1 0 1,-1 0 0,0 0 0,0 0 0,0 1 0,0-1 0,1 0-1,-1 0 1,0 0 0,0 0 0,0 0 0,0 1 0,78 79 48,-63-65-21,0 0-1,23 16 1,-32-26-17,1 0-1,0 0 1,1-1-1,-1 0 1,1 0-1,0-1 1,-1 0-1,13 2 1,-18-4 11,1-2 10,-1 0-28,0 1 1,-1-1-1,1 0 0,0 1 1,-1-1-1,1 0 1,0 0-1,-1 0 0,1-1 1,-1 1-1,1 0 0,-1 0 1,0-1-1,0 1 1,1-1-1,-1 1 0,0-1 1,0 0-1,0 1 0,-1-1 1,1 0-1,1-3 1,1-5 31,-1 0-1,0 0 1,0 0 0,-1 0 0,0-18 0,-5-55 308,0 40-163,3 18-96,-6-68 168,6 80-15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44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31 390 1020,'0'0'1149,"-1"3"-146,1-2-852,0 0 1,-1 0 0,1-1 0,0 1 0,0 0 0,0 0-1,0 0 1,0 0 0,0 0 0,0 0 0,0 0-1,0-1 1,0 1 0,0 0 0,0 0 0,1 0-1,-1 0 1,0 0 0,1-1 0,-1 1 0,0 0 0,1 0-1,-1-1 1,1 1 0,-1 0 0,1 0 0,0-1-1,-1 1 1,1-1 0,0 1 0,-1-1 0,1 1 0,0-1-1,0 1 1,0-1 0,1 1 0,0 0 154,4-2-29,5-1-112,0-1 0,0 0 0,0 0 1,-1-1-1,1 0 0,16-10 1,-22 11-45,-1 0 0,1 0 0,-1-1 0,0 1 0,0-1 0,0 0 0,0 0 0,0 0 0,-1-1 0,0 1 0,0-1 0,0 0 0,-1 0 0,1 0 0,-1 0 0,2-7 0,-4-6 520,0 15-323,0 3-299,-1-1-1,1 1 0,0 0 0,-1 0 1,1 0-1,-1-1 0,1 1 0,0 0 1,-1-1-1,1 1 0,0 0 1,-1-1-1,1 1 0,0 0 0,0-1 1,-1 1-1,1 0 0,0-1 0,0 1 1,0-1-1,0 1 0,-1-1 1,1 0-1,0 1 0,0-1 1,-1 0-1,1 1 1,0-1-1,-1 0 1,1 1-1,0-1 1,-1 1-1,1-1 1,-1 1-1,1-1 0,-1 1 1,1-1-1,-1 1 1,1-1-1,-1 1 1,0 0-1,0-1 1,-2 0 32,1 0 1,0 0-1,0 0 1,-1 0-1,1 1 1,0-1-1,0 1 1,-1 0-1,1 0 1,-1 0 0,1 0-1,0 0 1,-5 1-1,1 0 15,0 1-1,0 0 1,0 0-1,0 0 1,-7 4-1,5-1-8,0-1 0,0 2 0,1-1 0,-1 1 0,1 0-1,0 1 1,-9 10 0,11-10-24,1 0 1,-1 0-1,1 0 0,1 1 1,-1 0-1,1-1 0,1 1 0,-1 0 1,1 0-1,1 1 0,0-1 1,-1 11-1,2-14-21,0 0 1,1-1 0,0 1-1,-1 0 1,1-1 0,1 1-1,-1-1 1,1 1-1,0-1 1,0 1 0,0-1-1,0 0 1,1 0-1,0 0 1,-1-1 0,2 1-1,-1 0 1,0-1-1,1 0 1,-1 0 0,1 0-1,8 5 1,-2-3-2,0 0 0,1-1 0,-1 0 0,1-1 0,0 0 0,0 0 0,0-2 0,1 1 0,14 0 0,-16-2-10,1-1 1,-1 1-1,0-1 0,0-1 1,0 0-1,0 0 0,-1-1 1,1-1-1,-1 1 0,15-8 1,-17 5-3,1 0 1,-1 0-1,0 0 1,0-1 0,-1 0-1,0-1 1,0 1-1,-1-1 1,0 0 0,0 0-1,-1-1 1,0 0 0,0 1-1,2-11 1,1-5-2,-1-1-1,-1 0 1,-1 0 0,1-27 0,-3 16 29,-1 0-1,-2 0 1,-2 0 0,-7-39 0,-2 20 385,9 60-413,0 4 14,-1 1-1,2-1 0,-1 1 0,1-1 1,1 1-1,0 0 0,0-1 1,1 12-1,1 19 42,2 0 1,11 59 0,-10-83-55,0 0 0,1-1 1,0 0-1,2 0 0,-1 0 1,2 0-1,0-1 1,1 0-1,11 13 0,-18-25-156,0 0 1,0 0-1,-1 0 0,1 0 0,1-1 1,-1 1-1,0-1 0,0 1 0,0-1 0,1 0 1,-1 0-1,1 0 0,-1 0 0,1 0 0,-1-1 1,1 1-1,0-1 0,-1 0 0,1 1 0,-1-1 1,1 0-1,0-1 0,2 1 0,-4-1-52,0 1 0,0 0 0,-1 0-1,1 0 1,0 0 0,-1-1 0,1 1-1,0 0 1,-1-1 0,1 1 0,0-1-1,-1 1 1,1-1 0,-1 1 0,1-1-1,-1 1 1,1-1 0,-1 1 0,1-1-1,-1 0 1,1 1 0,-1-1 0,1 0-1,-1 0-622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44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7 117 972,'-6'-13'3415,"6"10"-3248,1 0 1,0 1-1,0-1 0,0 0 1,0 0-1,0 0 0,0 1 1,1-1-1,-1 1 0,1-1 1,0 1-1,0 0 0,0 0 0,0-1 1,0 1-1,0 1 0,1-1 1,4-3-1,7-3-354,0 0-1,21-8 1,-15 7-809,-5 3-802,4-1 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30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33 248 1244,'0'0'766,"3"-2"-45,7-9-98,0 0 1,-1 0-1,0-1 1,0-1 0,-1 1-1,-1-1 1,0-1-1,-1 1 1,8-28-1,-12 34-315,0 0 0,0 1 0,-1-1 0,0 0 0,-1 0 0,1 0-1,-2 0 1,1 0 0,-2-11 0,1 17-269,1 1 0,0-1-1,-1 0 1,1 0 0,-1 0-1,0 0 1,1 1 0,-1-1 0,0 0-1,1 1 1,-1-1 0,0 0-1,0 1 1,0-1 0,1 1 0,-1 0-1,0-1 1,0 1 0,0-1-1,0 1 1,0 0 0,0 0 0,0 0-1,-1-1 1,1 1-28,-1 0 168,-3 2-4,-3 2-123,1 1 0,0 0 0,-1 1 1,2-1-1,-1 1 0,1 1 0,0-1 0,0 1 1,0 0-1,1 1 0,0-1 0,-7 17 0,10-19-31,0 0 0,0 0 0,0 1 0,1-1 0,-1 0-1,1 1 1,1-1 0,-1 1 0,1-1 0,0 9 0,1-11-14,0 1 0,-1-1 0,1 1 0,0-1 0,1 0 0,-1 0 1,1 1-1,-1-1 0,1 0 0,0 0 0,0 0 0,0-1 0,1 1 0,-1 0 1,0-1-1,1 0 0,5 4 0,-5-3-69,1-1 0,0 1 0,0-1 0,0 0 0,0-1-1,1 1 1,-1-1 0,0 0 0,1 0 0,-1 0 0,1 0 0,-1-1 0,1 0 0,-1 0 0,8 0 0,-2-3-371,0 1 0,0-1 0,0 0 1,-1-1-1,18-10 0,4-8-3918,-14 7 1442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4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2036,'3'-7'777,"-1"0"1,0-1-1,-1 1 0,0-1 0,0 1 0,-1-1 0,1 0 1,-3-9-1,2 8-279,0 0-1,0-1 1,0 1 0,1 0 0,4-17 0,-2 17-236,0 0-1,0 0 1,1 1 0,8-16 0,-11 22-221,1 0 0,0-1 1,0 1-1,0 0 0,0 0 0,0 0 1,0 0-1,0 0 0,1 1 0,-1-1 0,1 1 1,-1 0-1,1-1 0,0 1 0,-1 0 1,1 0-1,0 1 0,0-1 0,0 1 0,4-1 1,-3 1-28,1 0 1,-1 0 0,0 0-1,0 1 1,1-1 0,-1 1-1,0 0 1,0 0 0,0 1-1,0-1 1,0 1 0,0 0 0,0 0-1,-1 0 1,1 1 0,-1-1-1,1 1 1,-1 0 0,0 0-1,3 4 1,-3-3 0,0 1 0,0-1 0,-1 1 0,1-1 0,-1 1 0,0 0 0,-1 0 0,1 0 0,-1 0 0,0 1 0,0-1 0,-1 0 1,1 0-1,-1 1 0,0-1 0,-2 8 0,0 4 11,-2 0 0,0-1 0,-1 1 0,-1-1 0,-10 21 0,-46 73 68,41-77-60,1 2 1,-16 40-1,36-74-30,0 0 0,-1 0-1,1 0 1,0 0 0,-1 0 0,1 0 0,0 0-1,0 0 1,0 0 0,0 0 0,0 1 0,0-1-1,0 0 1,1 0 0,-1 0 0,0 0-1,1 0 1,-1 0 0,0 0 0,1 0 0,-1 0-1,1 0 1,0 0 0,-1 0 0,1 0 0,0 0-1,0-1 1,-1 1 0,1 0 0,0 0-1,0-1 1,0 1 0,0 0 0,0-1 0,0 1-1,0-1 1,0 0 0,0 1 0,0-1 0,0 0-1,0 1 1,0-1 0,2 0 0,4 1 5,0 1 0,1-2 0,-1 1 0,15-1 0,24-5-266,-2-1-1,1-2 0,75-24 1,-110 28-529,2-3-531,-5 7-4201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49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2020,'0'0'158,"0"0"0,1-1 0,-1 1 0,0 0 1,1 0-1,-1 0 0,0-1 0,1 1 0,-1 0 0,1 0 0,-1 0 0,1 0 0,-1 0 0,0 0 0,1 0 0,-1 0 0,1 0 0,-1 0 1,1 0-1,-1 0 0,0 0 0,1 0 0,-1 0 0,1 0 0,-1 1 0,0-1 0,1 0 0,0 0 0,11 13 1445,9 27-1487,-17-31 396,10 21-143,59 116 950,-52-109-848,45 61-1,-39-61-135,-10-14 505,1-1-1,37 37 0,-55-59-775,1 0-1,-1 1 1,0-1-1,1 0 1,-1 1-1,0-1 1,1 0-1,-1 1 1,1-1-1,-1 0 1,1 1-1,-1-1 1,0 0-1,1 0 1,-1 0-1,1 0 1,-1 1-1,1-1 1,-1 0-1,1 0 1,-1 0-1,1 0 1,-1 0-1,1 0 1,-1 0-1,1 0 1,-1 0-1,1-1 1,-1 1-1,1 0 1,-1 0-1,1 0 1,-1 0-1,0-1 1,1 1-1,-1 0 1,1-1-1,-1 1 1,0 0-1,1 0 1,-1-1-1,0 1 1,1-1-1,-1 1 1,0 0-1,1-1 1,-1 1-1,0-1 1,0 1-1,0-1 1,1 1-1,-1-1 1,0 1-1,0-1 1,0 0-1,4-29 373,-8-75 584,0 17-608,4 52-358,-1 1-135,2 0-1,1 0 1,10-49-1,-12 80-739,5-12-943,0 9-993,4 5-3336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4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1732,'3'29'2767,"-1"0"0,-3 51-1,2-47-1264,-1-31-679,0 5-360,0-5-114,-1-6 1788,-1-15-1686,1 0-1,1 0 1,3-36-1,-2 51-412,0 0 0,0-1-1,0 1 1,1 0-1,-1 0 1,1 0 0,0 0-1,0 1 1,1-1 0,-1 1-1,1-1 1,-1 1 0,1 0-1,4-4 1,-2 4-19,0 0 1,0 0-1,0 0 1,1 1-1,-1 0 1,0 0-1,1 0 1,0 1-1,-1 0 1,1 0-1,0 0 1,8 1-1,7 1-8,0 0-1,23 5 1,-22-2-36,-10-2-10,-11-2 36,1 1 1,0-1 0,-1 1-1,1-1 1,-1 0 0,1 0-1,-1 0 1,1 0-1,0 0 1,-1 0 0,1 0-1,0 0 1,-1-1-1,1 1 1,-1 0 0,1-1-1,-1 0 1,1 1 0,-1-1-1,1 0 1,-1 0-1,0 0 1,0 0 0,1 0-1,-1 0 1,0 0 0,0 0-1,0 0 1,0-1-1,0 1 1,1-2 0,29-43 44,-27 38-33,0 1 1,0 0 0,1 0 0,1 0 0,-1 0-1,1 1 1,0 0 0,8-7 0,-12 12-15,0-1 0,1 1 0,-1 0 1,0 0-1,0 0 0,0 0 1,1 1-1,-1-1 0,0 1 0,1-1 1,-1 1-1,1 0 0,-1 0 0,0 0 1,1 0-1,-1 0 0,1 0 1,-1 1-1,0-1 0,1 1 0,-1 0 1,0 0-1,1-1 0,-1 2 0,0-1 1,0 0-1,0 0 0,0 1 0,0-1 1,2 3-1,3 2-88,-1 1 0,-1 0 1,1-1-1,-1 2 0,-1-1 0,1 1 1,3 8-1,1 6-1039,11 36 1,3 10-6323,-15-50 3936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50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2276,'1'-16'938,"1"0"0,1 0 0,0 0 0,1 1 0,1-1 0,10-21 0,-12 31-766,0 1 1,0-1-1,0 1 0,1 0 0,0 0 1,0 0-1,0 1 0,1-1 0,-1 1 1,1 0-1,0 0 0,1 1 0,-1-1 1,0 1-1,1 0 0,0 1 0,0 0 1,0-1-1,10-1 0,-10 3-112,-1 0 0,0 1 0,1-1 0,-1 1 0,0 0-1,1 1 1,-1-1 0,0 1 0,1 0 0,-1 0 0,0 1 0,0 0 0,0 0 0,0 0-1,0 0 1,0 1 0,-1 0 0,1 0 0,-1 0 0,0 0 0,0 1 0,0-1 0,0 1 0,-1 0-1,1 0 1,-1 1 0,0-1 0,0 1 0,-1 0 0,1-1 0,-1 1 0,0 0 0,0 0-1,0 6 1,2 4 0,-1 1-1,-1-1 0,0 1 1,-2 0-1,0-1 0,0 1 1,-1 0-1,-1-1 0,-1 1 0,0-1 1,-8 23-1,-6 5 95,-1 0-1,-38 65 1,32-55 267,23-51-142,5 2-162,-4-4-115,0 0 0,0 0 1,0 1-1,0-1 0,0 0 0,0 0 1,1 1-1,-1-1 0,0 0 0,0 0 1,0 1-1,0-1 0,1 0 1,-1 0-1,0 0 0,0 0 0,0 1 1,1-1-1,-1 0 0,0 0 0,0 0 1,1 0-1,-1 0 0,0 0 1,0 1-1,1-1 0,-1 0 0,0 0 1,0 0-1,1 0 0,-1 0 0,0 0 1,0 0-1,1 0 0,-1 0 0,0 0 1,1-1-1,-1 1 0,0 0 1,33-7 103,47-16 0,-67 18-836,0 0 0,-1-1 0,0 0 0,0-1-1,-1-1 1,20-15 0,-22 13-2931,3-6 37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5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1096,'22'2'5004,"32"-1"-4149,4-1-589,352-5 1056,50-28-211,-286 18-823,267-35 280,-397 44-523,42-6 393,136-38-1,-178 39-24,-28 7-54,0 0 0,0-1 0,0-1 0,24-11 1,-2 0 1157,-37 16-1392,1 2-94,1-1 0,-1 1 0,0-1 0,1 1 0,-1 0 0,0 0 0,0 0 1,0 0-1,0 0 0,0 1 0,0-1 0,0 1 0,0-1 0,-1 1 0,1-1 0,0 1 0,-1 0 1,0 0-1,1 0 0,-1 0 0,2 3 0,3 7-13,0 1 0,6 18 0,-10-27 2,13 42 44,14 72 0,0 52 24,-10-51-32,11 128 46,-29-221-271,0 1 0,-2-1 1,-1 1-1,-10 50 0,10-71-102,0 1-1,-1-1 1,1 0-1,-1 0 0,-1 0 1,1-1-1,-9 11 1,8-11-1158,-1 0 0,-1 0 1,-10 9-1,-1-4-2085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5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12 1892,'-9'-12'7956,"4"32"-7673,0-1 0,2 1 0,0 0 0,2 0 1,0 23-1,-2 13 84,-1 23 165,6 85-1,1-115-309,3-1-1,23 93 1,-26-129-184,1-1 0,0 0 0,1-1-1,0 1 1,1-1 0,0 0 0,1 0 0,12 15 0,-12-18-19,0 0 0,0-1 0,0 0 0,1-1 0,0 1 0,0-2 0,0 1 0,1-1 0,0 0 0,0-1 0,11 4 0,6-2 17,0 0 1,1-2 0,52 0 0,77-12 17,378-71-5,-307 41-55,-29 11 54,258-23-19,-418 47-23,186-11 23,-61 6 71,-158 9-93,4-1 2,0-1 9,8 2 613,-11 0-2006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55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1468,'0'0'6021,"11"0"-5723,209-5 802,-73 1-717,128-6 4,707-52 237,-629 47-522,-255 11-83,146 2 40,-15 0-11,114-3 4,94-4-13,17-14 7,-369 19-42,-30 2 1,101-7-5,-59 1 6,35-4 5,80-11 25,-209 23-31,-1 0 0,0-1-1,1 1 1,-1 1-1,0-1 1,1 0 0,-1 0-1,0 1 1,0-1 0,1 1-1,-1 0 1,0 0-1,0 0 1,0 0 0,0 0-1,0 0 1,3 2 0,-3 0 9,1 0 0,-1 0 0,0 0 0,0 0 0,0 1 0,0-1 0,0 0 0,-1 1 0,2 3 0,7 29 73,0 1 0,-3 0-1,-1 0 1,1 44-1,-2-26 6,2 73 80,-11 131 0,2-192-127,-31 547 313,12-265-256,0 53 4,8-156-45,4-98 17,-1 272 334,12-56-104,6-41 2,-7 219-1415,-6-490-516,-1-16-2489,3-17 1065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5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1 972,'0'0'4014,"-1"7"-3536,1-3-410,-6 282 2586,9-76-1642,-3-65-427,-4 291 474,3-420-1028,-11 219 376,9-107-233,-5 235 256,21-1-150,-8-279-238,4 48 5,-3-71-36,12 86 31,12 54 19,7 6 3,18 91 11,-34-210-14,41 114 0,-39-136-35,13 32 36,-30-82-53,2 0 1,0-1-1,1 1 0,12 14 1,-14-21-3,1 0 0,0-1 1,0 0-1,1 0 1,0-1-1,0 0 1,18 8-1,74 26 22,-97-38-29,94 27 44,103 16 1,-124-29-22,125 17 4,-47-9-22,48 8 21,-121-20-6,276 11 42,-282-22-35,25 0-12,97 5 25,-97 2 11,107-7 0,-98-3-2,83-6 15,-34 0-46,207-10 26,-252 11-52,112-13-13,-142 12 7,150-29-22,-211 32 27,39-5 10,-60 10 5,-1 0-7,-1 1 1,1-1 0,0 0 0,-1 0 0,1 0 0,0 0 0,-1 0 0,1 1 0,0-1-1,-1-1 1,1 1 0,0 0 0,-1 0 0,1 0 0,0 0 0,-1 0 0,1-1 0,0 1-1,0-1 1,17-2-7,8 4-9,-23-2 16,0 1 6,0 0-2,7 1-5,42 5 3,23-2 25,-72-4-23,0-1 0,9 1-2,23 2-8,-8-1 10,-25-1-1,-1 0-48,0 1-1,0-1 1,0 1 0,-1-1-1,1 0 1,0 0 0,0 0-1,0 1 1,0-1 0,0 0-1,0 0 1,0 0 0,0-1 0,0 1-1,0 0 1,2-1 0,10 2-803,2-5-663,-12 4-61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1:5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1 183 844,'0'0'4554,"8"1"-4222,501 41 2786,-142-25-2401,-232-14-561,315 6 139,-236-6-219,203-5 35,255-16-31,-578 16-65,338-17 45,216-32 169,-522 48-176,6-1 81,-61 1-25,-35 2-26,52-7 1,-6-1 171,-79 8-230,11-1 42,42-6 69,-53 8-1,-2 0-21,7 0-147,-7-1 167,-4-1 363,-8-2-490,-110-45 1141,88 31 341,-37-29 0,69 46-1327,-6-3-4,5 3-47,5 4 574,20 15-601,1-2 1,44 22-1,-29-17 1,-35-19-77,0 0 0,0 0 0,0 1-1,-1-1 1,1 1 0,-1 0 0,1 0 0,4 6 0,-7-7-5,0-1 1,-1 1 0,1-1 0,-1 1 0,0 0 0,1-1-1,-1 1 1,0 0 0,0-1 0,0 1 0,0 0 0,0-1-1,-1 1 1,1 0 0,0-1 0,-1 1 0,1-1 0,-1 1-1,0-1 1,1 1 0,-1-1 0,0 1 0,0-1 0,0 0-1,0 1 1,-2 1 0,-7 10-10,-1-1 0,-1 0 0,0-1 0,0-1 1,-24 16-1,8-5-136,-100 60-2752,82-55-3781,33-17 2804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0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164 191 1880,'-8'0'-512,"-17"1"10582,17-2-9269,4 1 1986,2-1-2502,1 1-205,0 0 0,1-1-1,-1 1 1,0 0-1,1 0 1,-1-1-1,0 1 1,1 0-1,-1-1 1,1 1 0,-1-1-1,0 1 1,1-1-1,-1 1 1,1-1-1,-1 1 1,1-1-1,0 0 1,-1 1 0,1-1-1,0 1 1,-1-1-1,1 0 1,0 1-1,-1-1 1,1 0-1,0-1 1,0 0 105,2-2-105,19-22 64,0 1 0,50-45 0,-34 35-60,-24 22-32,-18 17-11,-24 18-41,-34 16 23,-71 30 0,132-67-21,-20 13-65,17-10 68,4-3-6,-2 4 3,3-5-1,-1 0 0,1 0-1,0 1 1,0-1 0,-1 0 0,1 0 0,0 1 0,0-1 0,-1 0 0,1 0 0,0 1-1,0-1 1,0 0 0,0 1 0,0-1 0,0 0 0,0 1 0,-1-1 0,1 0 0,0 1 0,0-1-1,0 0 1,0 1 0,0-1 0,0 0 0,1 1 0,-1-1 0,0 0 0,0 1 0,0-1-1,0 0 1,0 1 0,0-1 0,1 0 0,-1 0 0,0 1 0,0-1 0,5 6-64,-1-1 0,1 1 0,0-1 0,1-1 0,-1 1 1,1-1-1,0 0 0,0 0 0,0 0 0,0-1 0,1 0 0,0 0 1,-1-1-1,13 3 0,11 2-2779,1-2 0,34 1 0,-57-5 1627,16 0-2335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30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56 356 1168,'-9'50'2825,"-14"86"1789,15-74-3503,-1 23 641,4-28-99,4-46-354,2-35-1007,10-154 83,20-222 1124,-29 379-1331,15-110 1528,-17 128-1491,2 4-112,0 0-77,0 0 1,0 0 0,0 0-1,0 0 1,0 0 0,0 1-1,-1-1 1,1 1 0,0 0-1,-1-1 1,1 1 0,-1 0-1,0 0 1,1 0 0,-1 0-1,1 2 1,20 44 78,-15-30-52,43 110 13,-18-41-373,9 28-665,-23-61-1504,2-1-4825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0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1788,'0'-2'4230,"3"7"-1887,7 18-1307,10 22-718,-5-16 245,2-1 1,2-1 0,28 34-1,-44-58-614,-2-2 170,0 0-1,-1 0 1,1 0 0,0 0 0,0 0-1,0 0 1,0 0 0,0 0 0,0 0-1,0 0 1,0-1 0,0 1-1,0 0 1,0-1 0,0 1 0,0-1-1,1 1 1,-1-1 0,0 0-1,0 0 1,1 1 0,-1-1 0,0 0-1,3 0 1,-1-1 174,-3 0-257,0 0 0,0 0 0,0 0 0,1 0-1,-1 0 1,0 0 0,1 0 0,-1 0 0,1 0-1,-1 0 1,1 0 0,-1 0 0,2-1 0,6-15 243,-3-15 294,3-61-1,-5 35-276,-3 56-304,2-16-1147,6-32-1,-8 49 713,1 0 1,-1 0-1,1-1 0,0 1 0,-1 0 1,1 0-1,0 0 0,0 0 0,-1 0 1,1 0-1,0 0 0,0 0 1,0 0-1,2-1 0,-2 1-357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0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1168,'0'3'1026,"3"13"372,-1 0 1,-1 1 0,-1-1-1,-2 21 1,2 29-31,9 30 403,-8-90-1533,0 0 0,0-1 0,4 11 0,-1-2 237,-4-12 88,1 5-296,-1-5-55,-1-6 1048,-16-106-902,15 90-295,2-1-1,0 0 1,4-34-1,-4 55-60,0 0 0,0-1-1,0 1 1,0-1 0,1 1 0,-1 0 0,0-1 0,0 1-1,0 0 1,0-1 0,0 1 0,1 0 0,-1-1 0,0 1 0,0 0-1,0 0 1,1-1 0,-1 1 0,0 0 0,0 0 0,1-1-1,-1 1 1,0 0 0,1 0 0,-1 0 0,0 0 0,1-1-1,-1 1 1,0 0 0,1 0 0,-1 0 0,0 0 0,1 0 0,-1 0-1,1 0 1,-1 0 0,0 0 0,1 0 0,-1 0 0,0 0-1,1 0 1,-1 0 0,0 0 0,1 1 0,-1-1 0,0 0 0,1 0-1,-1 0 1,0 0 0,1 1 0,17 11 17,29 27 0,-31-25 5,0 0 1,21 11-1,10 8 23,-46-32-39,0 0-1,1 0 1,-1 0 0,0 0 0,1-1 0,-1 1-1,0 0 1,1-1 0,-1 1 0,1-1 0,-1 1-1,1-1 1,-1 0 0,4 1 0,5-7 109,-8 4-125,-1 2 13,0-1 0,-1 1 0,1-1 0,-1 1 0,1-1 0,-1 0 0,0 1 0,1-1 0,-1 0 0,0 1 0,1-1 0,-1 0 0,0 0 0,0 1 0,1-1 0,-1 0 0,0 0 1,0 1-1,0-1 0,0 0 0,0 0 0,0 0 0,0 0 0,-1-1 9,2-14 28,-1 0-1,-1 1 0,-1-1 1,0 0-1,-7-24 1,3 13 3,-17-95-13,19 99-590,4 21 242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02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 1620,'0'0'3110,"11"7"-1173,-4-7-1772,-1 0 0,1 0 0,0 0 0,-1-1 1,1 0-1,-1 0 0,1 0 0,-1-1 0,1 0 0,-1-1 0,0 1 0,0-1 0,0 0 0,0-1 0,-1 1 0,1-1 0,-1 0 0,0-1 0,0 1 0,-1-1 0,1 0 0,-1 0 1,0-1-1,0 1 0,-1-1 0,0 0 0,0 0 0,0 0 0,0 0 0,-1 0 0,0-1 0,-1 1 0,2-7 0,-3 12-130,0 0-1,0-1 1,0 1-1,0 0 0,0 0 1,0 0-1,-1 0 1,1 0-1,0-1 1,-1 1-1,1 0 1,-1 0-1,1 0 1,-1 0-1,1 0 0,-1 0 1,0 0-1,1 1 1,-1-1-1,0 0 1,0 0-1,0 0 1,0 1-1,0-1 1,1 0-1,-1 1 1,0-1-1,-1 1 0,1-1 1,0 1-1,0 0 1,0-1-1,0 1 1,0 0-1,0 0 1,0-1-1,-2 1 1,0 0 9,0 0 1,0 0 0,-1 0 0,1 0 0,0 0 0,0 1 0,0 0-1,-1-1 1,1 1 0,-5 3 0,4-2-16,0 0 0,1 1-1,0 0 1,-1 0 0,1 0 0,0 0 0,0 0-1,1 0 1,-1 1 0,1 0 0,0-1 0,-4 9-1,3-5 12,0 2-1,1-1 0,0 0 0,0 0 0,0 12 0,2-17-34,0 0-1,0-1 1,1 1-1,-1-1 0,1 1 1,0-1-1,-1 1 1,1-1-1,0 1 0,0-1 1,1 0-1,-1 1 1,0-1-1,1 0 0,0 0 1,-1 0-1,1 0 1,0 0-1,0-1 0,0 1 1,0 0-1,3 1 1,3 2-4,-1-1 1,1 1-1,1-1 1,14 5-1,-14-7-4,-1 1 0,1-1 0,-1-1 0,1 1 0,-1-2 0,1 1 0,0-1 0,0 0 0,-1-1 0,1 0 0,-1 0 0,1-1 0,13-4 0,-16 3 5,1 0 0,-1-1 0,1 1 0,-1-1 0,0-1 0,0 1 0,-1-1 0,1 0 0,-1 0 0,0 0 0,-1-1-1,1 0 1,-1 0 0,0 0 0,-1 0 0,6-12 0,0-5 95,-1-1 0,-1 0-1,5-36 1,4-73 1093,-16 133-1179,0 0 1,0-1 0,0 1 0,0 0 0,0 0 0,0 0 0,0 0 0,0 0-1,0 0 1,0-1 0,0 1 0,0 0 0,-1 0 0,1 0 0,0 0 0,0-1 0,0 1-1,1 0 1,-1 0 0,0 0 0,0 0 0,0 0 0,0-1 0,0 1 0,0 0-1,0 0 1,0 0 0,0 0 0,0 0 0,0 0 0,0-1 0,0 1 0,0 0 0,1 0-1,-1 0 1,0 0 0,0 0 0,0 0 0,0 0 0,0 0 0,0-1 0,1 1 0,-1 0-1,0 0 1,0 0 0,0 0 0,0 0 0,0 0 0,1 0 0,3 9 91,2 17-135,24 93 128,-23-99-71,0-1 0,2 0-1,16 29 1,-15-32-78,-6-8-87,1 1 1,1-1 0,-1 0 0,1 0 0,1 0 0,-1-1-1,1 0 1,1 0 0,12 9 0,-12-13-875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0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35 182 1780,'-6'0'705,"3"0"-201,1 0 0,-1 0 0,1 0 0,0 0 0,-1-1 0,1 1 0,-1-1 0,1 0 0,-5-2 2385,11-1-2431,3-3-248,1-1-1,1 1 1,-1 1-1,1 0 0,1 0 1,13-6-1,70-27 465,-23 11-492,-25 8-751,15-7-5236,-47 22 2977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0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1072,'1'11'3820,"0"16"-2477,2 0 0,0 0 0,12 46 0,32 78-247,-32-110-560,-8-6 18,-7-31 2519,-1-6-3067,-34-99 626,26 63-354,2 0 0,-4-46 0,11 73-221,-1 0-1,1 0 0,1 0 0,0 0 0,1 1 1,0-1-1,0 0 0,1 1 0,0 0 1,1-1-1,1 1 0,9-17 0,-12 24-42,0 0 0,0 0 0,0 0 0,0 0 0,1 0 0,-1 1 0,1-1 0,0 1 0,0 0 0,0-1 0,0 1 0,0 1 0,0-1 0,0 0 0,1 1 0,-1-1 0,1 1 0,-1 0 0,6-1 0,-5 2-12,1 0 8,1 0 1,-1 0 0,0 0 0,8 2-1,-11-1-5,-1-1-1,1 1 1,-1-1-1,1 1 0,-1-1 1,1 1-1,-1 0 0,0 0 1,1-1-1,-1 1 1,0 0-1,1 0 0,-1 1 1,0-1-1,0 0 1,0 0-1,0 0 0,0 1 1,0-1-1,-1 1 1,1-1-1,1 3 0,-1 2-28,0-1 0,0 1 0,0-1 0,-1 1 0,0-1 0,0 1 0,0-1 0,-1 1 0,0-1 0,0 1 0,0-1 0,-1 0 0,1 1 0,-6 8 0,-3 5-448,-1 0-1,-20 27 1,-2 4-1488,15-23-4135,13-17 2257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0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1148,'0'0'1906,"12"6"1509,-7-6-3202,0 0-1,0 1 0,0-2 1,0 1-1,0-1 1,0 1-1,0-1 0,-1-1 1,1 1-1,0-1 1,7-3-1,-6 2-72,0 0 0,0-1 0,0 0 0,0 0 1,-1 0-1,1-1 0,7-8 0,-11 11-11,0-1 0,0 1 0,-1-1 0,1 0 0,-1 1 0,1-1-1,-1 0 1,0 0 0,0 1 0,0-1 0,-1 0 0,1 0 0,-1 0 0,1 0 0,-1 0 0,0-1 0,0 1 0,-1 0 0,1 0 0,-1 0 0,1 0 0,-1 0-1,0 1 1,0-1 0,0 0 0,0 0 0,-1 0 0,1 1 0,-1-1 0,-2-3 0,3 6-76,1-1 0,-1 1 0,0 0 0,0-1 1,0 1-1,0 0 0,0-1 0,1 1 0,-1 0 0,0 0 0,0 0 0,0 0 0,0 0 1,0 0-1,0 0 0,0 0 0,0 0 0,0 0 0,0 0 0,1 1 0,-1-1 0,0 0 1,0 1-1,0-1 0,0 1 0,0-1 0,0 1 0,-2 1 6,1-1 1,0 1-1,0-1 1,0 1-1,0 0 1,0-1-1,0 1 1,1 0-1,-3 4 0,-2 4 102,2 1-1,0-1 0,0 1 0,1 0 0,0 0 0,1 0 0,-2 19 0,3-25-181,1-1-1,0 1 0,0 0 0,0 0 0,0 0 0,1 0 0,0 0 0,0-1 0,0 1 0,0 0 0,1-1 0,0 1 0,0-1 0,0 1 0,1-1 0,-1 0 0,1 0 0,0 0 0,7 7 1,-7-9-173,0-1 1,1 1 0,-1 0 0,0-1 0,1 1 0,-1-1 0,1 0 0,0 0-1,-1-1 1,1 1 0,0-1 0,6 0 0,6 0-1915,26-5-1,-25 2-198,13-1-1382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0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60 189 1168,'0'0'9056,"1"-3"-8696,0-8 131,1 0 1,7-20 0,0-15 862,-8 40-1089,0 0 0,-1 0 0,1 0-1,-1 0 1,-2-11 0,2 11-58,0 4-123,-1 0-1,1 0 1,0 0-1,-1 0 0,1 0 1,-1 0-1,0 0 1,1 0-1,-1 0 0,0 0 1,0 0-1,-3-2 0,3 2 116,-1 2-29,-8-3-6,8 3-16,0 0-119,-1 1 1,1-1 0,0 1-1,-1-1 1,1 1 0,0 0-1,0 0 1,0 0 0,0 0 0,0 1-1,0-1 1,-3 3 0,3-2-4,-1 1 1,1 0 0,1-1-1,-1 1 1,0 0 0,1 0 0,-1 0-1,1 0 1,0 0 0,0 0 0,0 0-1,0 4 1,-4 35 116,5-37-177,0 0 1,0 0 0,0-1-1,1 1 1,-1 0-1,1-1 1,1 1 0,-1 0-1,1-1 1,-1 0-1,1 1 1,0-1 0,1 0-1,4 7 1,-5-9-104,1 1-1,0 0 1,0-1-1,0 0 1,0 1 0,1-1-1,-1 0 1,1-1 0,-1 1-1,1-1 1,0 1-1,-1-1 1,1 0 0,0-1-1,0 1 1,0-1-1,5 1 1,-6-1-88,0 0 0,1 1 0,-1-1 1,0-1-1,1 1 0,-1 0 0,1-1 0,-1 0 0,0 0 0,0 0 0,1 0 1,-1 0-1,0-1 0,0 1 0,0-1 0,-1 0 0,6-4 0,-3 2 1,0 0-1,-1-1 1,1 1-1,-1-1 1,0 0-1,-1 0 1,1-1-1,5-10 1,-3 0 862,0 0 0,5-23 0,-10 38-424,0-1 82,-1 2-275,0 0 0,0 0 0,0 0 0,0 0 0,0-1 0,0 1 0,0 0 0,0 0 0,0 0 0,0 0 0,0-1 0,0 1-1,0 0 1,1 0 0,-1 0 0,0 0 0,0 0 0,0 0 0,0 0 0,0-1 0,1 1 0,-1 0 0,0 0 0,0 0 0,0 0 0,0 0 0,1 0 0,-1 0 0,0 0 0,0 0 0,0 0 0,0 0 0,1 0 0,-1 0 0,0 0 0,0 0 0,0 0 0,0 0 0,1 0 0,-1 0-1,0 0 1,0 0 0,0 0 0,0 0 0,0 0 0,1 1 0,-1-1 0,0 0 0,0 0 0,0 0 0,5 6 34,-1-1 1,0 1-1,0 0 0,-1 0 0,1 0 0,-1 0 1,-1 1-1,1-1 0,-1 1 0,0 0 0,-1-1 1,1 12-1,0-12-31,-2 1-1,1 0 1,-1-1-1,0 1 1,-1 0 0,0-1-1,0 1 1,0 0 0,-1-1-1,1 1 1,-2-1 0,1 0-1,-6 11 1,-11 0 50,18-16-57,-2-1 5,3 0-20,-1 0 0,0 0 0,0 0-1,1-1 1,-1 1 0,0 0 0,1 0 0,-1-1 0,0 1-1,1 0 1,-1-1 0,1 1 0,-1-1 0,0 1-1,1-1 1,-1 1 0,1-1 0,-1 1 0,1-1 0,0 1-1,-1-1 1,1 0 0,-1 1 0,1-1 0,0 0-1,0 1 1,-1-1 0,1 0 0,-1-2 7,3-1-10,2-6 4,1-1 0,1 1 0,0 0 1,0 1-1,0-1 0,14-13 0,-2 4 11,1 2 0,22-16 0,-39 30-17,1 1 0,0 0-1,1 0 1,-1 0 0,0 0 0,1 1 0,-1-1 0,1 1-1,-1 0 1,1 0 0,0 0 0,6 0 0,-8 1 3,-1 0 0,1 0 0,0 1-1,0-1 1,-1 1 0,1-1 0,0 1 0,0 0 0,-1 0 0,1-1 0,-1 1 0,1 0 0,-1 0 0,1 1 0,-1-1 0,0 0-1,1 0 1,-1 1 0,0-1 0,0 1 0,0-1 0,0 1 0,0-1 0,0 1 0,-1 0 0,1 0 0,0 2 0,14 38-482,-3 0 1,14 80-1,-25-114 49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0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36 167 832,'-25'-164'10062,"24"162"-9630,-9 39-8598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0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1232,'36'90'6669,"-25"-61"-5774,1 0-1,17 30 0,-28-58-857,0 0-1,0-1 1,0 1-1,-1 0 1,1-1-1,0 1 1,0-1 0,0 1-1,0-1 1,0 1-1,0-1 1,0 0-1,0 1 1,0-1-1,0 0 1,0 0-1,0 0 1,0 0-1,1 0 1,-1 0-1,0 0 1,0 0-1,0 0 1,0 0-1,0-1 1,0 1 0,0 0-1,0-1 1,0 1-1,1-1 1,29-16 752,-24 12-612,0 0 0,0 1 0,1 0-1,-1 0 1,1 1 0,0 0-1,0 0 1,15-3 0,-21 6-162,0 0-1,1 1 1,-1-1 0,0 0 0,0 1 0,1-1 0,-1 1 0,0 0 0,0-1 0,0 1 0,0 0 0,0 1 0,0-1 0,0 0 0,0 0 0,-1 1-1,4 2 1,2 3-418,-1 0-1,9 14 1,-14-20 331,14 13-1512,-13-12 1165,14 0-788,-12-2 837,-1-2 295,1 1 1,0-1-1,-1 1 0,1-1 1,0 0-1,-1 0 1,0-1-1,0 1 0,0-1 1,0 1-1,0-1 1,0 0-1,0 0 0,-1-1 1,0 1-1,0 0 0,0-1 1,2-4-1,1-2 191,-1 0 0,0 0-1,-1-1 1,0 1 0,2-20-1,-5 28-75,0 1 0,0-1 0,0 0 0,0 1 0,0-1-1,-1 1 1,1-1 0,0 0 0,-1 1 0,1-1-1,-1 1 1,0-1 0,1 1 0,-1-1 0,0 1-1,0 0 1,0-1 0,0 1 0,0 0 0,-2-2 0,2 2 83,-1 1-12,-24 0 374,23 0-377,2 1-75,0 0-1,0-1 1,0 1-1,0 0 1,0 0-1,0 0 1,0 0 0,0 0-1,0 0 1,0 0-1,1 0 1,-1 1-1,-1 1 1,7 49 88,-3 1-1,-6 60 1,1 38 16,6-86-81,0-10 5,-2 0-1,-2 0 1,-10 61-1,9-107-52,-1 0 0,0 1 0,0-1 0,-7 10 0,10-18-3,-1 0 0,0 0 0,1 0 0,-1 0 0,0 0 0,1 0 0,-1 0 0,0 0 0,0-1 0,0 1 0,0 0 0,0 0 0,0-1 1,0 1-1,0-1 0,0 1 0,0-1 0,0 1 0,0-1 0,0 0 0,0 1 0,-1-1 0,1 0 0,0 0 0,0 0 0,0 0 0,-1 0 0,1 0 0,0 0 0,0-1 0,0 1 1,0 0-1,0-1 0,-1 1 0,1 0 0,-1-2 0,-3 0 49,-1-1-1,1 0 1,0 0 0,1 0 0,-7-6 0,-6-7 148,1-1 0,1 0 0,1 0 0,0-2 0,-20-35 0,16 20 131,2-2 1,-19-57-1,31 81-415,2 0 1,-1 0-1,2 0 0,0-1 1,0 1-1,1 0 0,0-1 0,1 1 1,1 0-1,0-1 0,1 1 1,0 0-1,0 0 0,2 1 1,-1-1-1,1 1 0,1 0 1,7-10-1,3 4-1523,-6 9-3210,-1 3 1897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09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0 312 1268,'0'0'3395,"5"1"-3128,240 34 2032,-168-23-2019,0-5 0,92-1 0,154-21 129,73-28-182,-334 36-220,17-4 1,140-13 33,-135 18-27,79-4 15,9 2-46,-37 1 17,160-20-3,-220 18-7,552-45 7,-221 37-29,-109 6-12,68-4 64,-58 14 5,-142 4-18,245-2-11,-263-4-8,31 0 0,-15 3 14,80 3-52,-92 1 60,-66-3-14,346-16 39,-335 9-32,66 3-7,-19 0 16,341 10 54,-305 0-35,232 17 257,-293-15-239,180 1 79,-71 1-21,142 10 120,-136-4-93,63 7 13,-99-14-94,4-17 62,-19-2-18,54 0 4,-49 1-71,-21 1-10,-33-3-3,-8 0 3,179-6 25,-273 14-35,265-19 31,-139 5-29,75-3 0,-87 9 2,235 7 396,-133 4-237,-53-1-107,-9-1-2,-56 1-47,265-4 78,-152 0-75,38 8-8,-121 0-7,524-25 6,-601 14-1,105-13-29,125-11 7,-96 31 25,-17 22-14,-73-6-294,50 0-102,-174-16 327,0 0-79,2-2 104,9-3-1289,-7 3-2353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31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13 237 1020,'-1'-1'360,"0"0"0,-1 0-1,1 0 1,0-1 0,0 1 0,0 0-1,1 0 1,-1-1 0,0 1 0,0 0-1,0-3 1,0 2 742,3-1-955,1-1 0,-1 1 1,1-1-1,0 1 0,0 0 1,0 0-1,0 0 0,0 0 1,0 1-1,5-4 0,43-20 442,-19 11-372,152-68-1129,-86 41-2751,-65 27 1853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1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833 31 1564,'-23'-18'4893,"16"12"-3789,6 5-104,-1-1-422,2 2-544,0 0 0,0 0 0,0 0 0,0 0 1,0-1-1,0 1 0,0 0 0,0 0 0,0 0 0,-1 0 0,1-1 0,0 1 0,0 0 1,0 0-1,0 0 0,0 0 0,0 0 0,-1 0 0,1-1 0,0 1 0,0 0 0,0 0 1,0 0-1,-1 0 0,1 0 0,0 0 0,0 0 0,0 0 0,-1 0 0,1 0 0,0 0 1,0 0-1,0 0 0,-1 0 0,1 0 0,0 0 0,0 0 0,0 0 0,0 0 0,-1 0 1,1 0-1,0 0 0,0 0 0,0 1 0,-1-1 0,1 0 0,0 0 0,-4 4 55,1 0 0,0 0-1,-1 0 1,1 1-1,1-1 1,-1 1 0,1 0-1,-3 6 1,-12 46 439,7-22-277,-5 15 326,-16 97 0,9 56 205,8-70-402,4-34-170,-7 49 77,-11 70 65,-3 21-66,-15 204 64,40-321-282,-5 64 85,5-130-58,-16 70-1,-21 85 82,12-53-79,-6 35-5,-17 342 73,36-304-114,-4 77-51,0 44 44,18-29 10,3-101-59,-4-110 30,-5 0 1,-42 196-1,-7 43-10,47-266-40,-32 510 90,16-27-20,12-443-23,-4 37 18,20-159-38,0-3-1,0 0-1,0 1 0,0-1 0,0 1 1,1-1-1,-1 1 0,0-1 1,0 0-1,0 1 0,0-1 1,1 1-1,-1-1 0,0 0 1,0 1-1,1-1 0,-1 0 0,0 1 1,0-1-1,1 0 0,-1 0 1,0 1-1,1-1 0,-1 0 1,1 0-1,-1 1 0,0-1 1,1 0-1,-1 0 0,1 0 0,-1 0 1,0 0-1,1 0 0,-1 0 1,1 0-1,-1 0 0,1 0 1,0 0-1,21-5-15,209-95-40,-30 23 68,156-16-19,536-41-1,-126 68 47,-614 54-52,1234-79-325,-870 59 34,374-21-261,-479 35 459,-210 9 59,514-19-48,-538 22 101,84-2-28,-22-1-16,-112 3 40,234-8 5,-15-1-6,154-1 0,-45 16-16,-164-2 30,-33-3-20,46 10 28,-96-4 0,338 8 9,279-21-17,-572 7-9,735-19 1,-723 20-15,-167 4-12,102 1 57,82-8 6,12-1-58,66-2 38,-123 2-8,-163 6-18,270-12 10,-205 8-30,-41 2 2,147-2 23,-67 3-24,54-15 31,-11-12-25,-50 11-35,-108 14 42,87 0-26,-39 2 20,501-13-97,-200 15-51,-271-3 10,-116 2 74,28-4-1,-46 5-175,-1-1-1,1 0 0,0 0 0,-1-1 0,0 0 1,1-1-1,12-7 0,-9-10-1893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1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17 1212,'-6'-8'2579,"6"8"-2464,0-1 0,0 1 0,0-1 0,0 1 0,-1 0 0,1-1 1,0 1-1,0-1 0,-1 1 0,1 0 0,0-1 0,-1 1 0,1 0 0,0-1 0,-1 1 0,1 0 0,0-1 0,-1 1 1,1 0-1,-1 0 0,1 0 0,-1-1 0,1 1 0,-1 0 0,1 0 0,0 0 0,-1 0 0,1 0 0,-1 0 0,1 0 0,-1 0 1,1 0-1,-1 0 0,-9 13 600,8-10-651,1 3 61,0 3 227,-3 124 664,4-69-632,10 108 510,-4-107-683,6 95 252,13 141 257,21 1-187,62 163-11,103 220-68,-145-500-374,0 10-23,-1 39 15,-50-173-53,-4-20-7,28 124 30,55 368 181,-36-158 29,-23-169-151,-17-114-63,23 143 20,-36-205-59,4 25 134,-3 0 0,-1 77 0,-7-65-31,-7 89 196,-3-68-85,-41 224 267,18-127-277,3-31-106,-5 53-45,31-165-32,1-7-12,2-1 0,2 42 0,4-12 27,14 114-40,-17-171 6,0-1 4,1 0 1,-1 0 0,2-1 0,-1 1-1,0 0 1,4 5 0,1 11 12,2-1 1,0-1-1,14 25 0,-14-30-4,-8-13-27,2 1 12,0 1-1,0 0 1,0-1 0,0 1-1,4 3 1,5 15-15,-10-20 23,11 10 59,0-2 631,-6-8-3401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14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46 115 1632,'0'0'2850,"-1"4"-2042,-11 56 1803,-8 51-636,17-56-1270,2 0 1,6 59-1,4-47-281,-5-38 380,1 39 0,-5-59 973,-3-9-741,-3-17-475,-6-38-481,7 10 100,1 1 0,3-1 0,8-86 0,-1 92-94,1 0 1,24-68 0,-27 94-78,2 0 0,0 0 0,0 1 0,1-1 0,1 1 0,0 1-1,0 0 1,1 0 0,0 0 0,1 1 0,16-12 0,-23 20-11,-1 1 1,1-1-1,0 1 1,-1 0-1,1 0 0,0 0 1,0 0-1,0 0 1,0 1-1,0-1 0,0 1 1,0 0-1,4 0 1,-5 0 1,-1 0 0,1 0 1,-1 1-1,1-1 0,-1 1 1,1-1-1,-1 1 0,1-1 1,-1 1-1,1 0 0,-1 0 0,0 0 1,1 0-1,-1 0 0,0 0 1,0 0-1,0 0 0,0 0 1,0 0-1,0 1 0,0-1 1,0 0-1,0 1 0,0-1 0,-1 1 1,1-1-1,-1 1 0,1 2 1,0 2 1,0 0 1,0 0-1,-1 0 1,0 0-1,0-1 1,0 1-1,-1 0 1,0 0-1,-2 8 1,-1-2-4,0-1 0,-1 0 1,0 0-1,-7 12 1,-6 4-84,-1 0 0,-34 36 0,42-51 36,2 0-52,-1-1 1,-1-1-1,0 0 0,0 0 0,-16 10 1,24-19 51,2-4-129,-1 0 166,1 2 4,1-1-1,-1 1 1,0 0-1,1 0 1,-1 0-1,1 0 1,-1 0-1,1-1 1,0 1-1,0 0 1,-1-3-1,4 0-28,-1 2 31,-1-1 0,1 1 0,-1 0 0,1 0 0,-1 0 0,1 0 0,0 0 0,0 0 0,0 1 0,0-1 1,0 0-1,0 1 0,0 0 0,0-1 0,1 1 0,-1 0 0,0 0 0,1 0 0,-1 1 0,1-1 0,-1 0 0,1 1 1,-1 0-1,1 0 0,0-1 0,3 2 0,3 1 0,-1 1 0,1 1 0,-1 0 0,0 0 0,0 0-1,-1 1 1,1 0 0,-1 0 0,0 1 0,0 0 0,-1 0 0,11 14 0,7 11-89,32 57 0,-38-59-95,-7-11-325,10 25 1,-6-1-3853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15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1408,'0'0'1924,"-4"4"-1024,-10 7-436,2 0-1,-1 1 0,2 1 1,-1 0-1,2 1 0,0 0 1,0 1-1,-7 15 0,-3 11 522,-30 85 0,44-105-731,0 0 0,2 1 0,0 0 1,1 0-1,1 35 0,2-44-137,1 1-1,0 0 1,1 0 0,1-1-1,0 1 1,0-1 0,2 0 0,0 0-1,0 0 1,8 13 0,-11-23-84,0 0 1,1 1 0,-1-1 0,1 0-1,-1 0 1,1-1 0,0 1 0,0 0-1,0-1 1,0 0 0,1 0 0,-1 0 0,1 0-1,-1 0 1,1-1 0,5 2 0,-8-2 38,3-2 17,-3 0-73,2 1 33,0-1 1,0 0 0,0 0 0,0 0 0,0 0 0,0 0-1,0-1 1,0 0 0,-1 1 0,1-1 0,-1 0-1,1 0 1,-1 0 0,0-1 0,3-2 0,92-123 2847,-96 127-2855,0-1 0,1 1 1,-1 0-1,0 0 1,1 0-1,-1 0 0,1 0 1,-1 0-1,1 0 1,-1 0-1,1 0 0,0 0 1,-1 1-1,1-1 0,2 0 1,-2 1-58,0-1 115,2 3-5,1 2-70,0-1 0,0 1 0,0-1 0,-1 2 0,0-1 0,0 0 0,0 1 0,0-1 0,-1 1 0,0 0-1,0 1 1,0-1 0,0 0 0,-1 1 0,0-1 0,0 1 0,-1 0 0,1 0 0,-1 0 0,0 0 0,-1 6 0,1 0-557,-1 0 0,0 0 0,-4 24 0,1-21-2028,-1 0 1,-9 23-1,4-16-1726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1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51 433 1716,'0'0'4341,"-3"6"-3692,-3 9-225,0-1-1,1 1 1,1 0 0,-4 25-1,-2 43 752,1 111-1,12-151-1008,-2-5 3465,32-197-3153,13-191 1,-36 242-297,11-134 1421,-21 236-1435,1-15 252,0 12-54,1 9 198,10 23-492,0 1 1,12 35-1,15 62 99,-14-40-81,-4-15-27,39 104 72,-34-97-354,-6-17-3168,-19-54 2524,0 6-364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8 184 1812,'0'0'3401,"-3"-1"-2494,3 1-842,0 0 1,0 0-1,0 0 0,-1 0 1,1 0-1,0 0 1,0 0-1,0 0 0,0 0 1,-1 0-1,1 0 0,0 0 1,0 0-1,0 0 0,0 0 1,-1 0-1,1 0 1,0 0-1,0 0 0,0-1 1,0 1-1,0 0 0,0 0 1,-1 0-1,1 0 1,0 0-1,0 0 0,0-1 1,0 1-1,0 0 0,0 0 1,0 0-1,0 0 1,0 0-1,0-1 0,0 1 1,0 0-1,-1 0 0,1 0 1,0-1-1,0 1 1,0 0-1,0 0 0,1 0 1,-1 0-1,0-1 0,0 1 1,0 0-1,0 0 1,0 0-1,0 0 0,0 0 1,0-1-1,0 1 0,0 0 1,0 0-1,0 0 1,1 0-1,-1 0 0,0-1 1,16-11 817,26-11-630,90-31 887,-36 16-1629,-34 8-2668,-48 23 438,0-4 36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87 1764,'0'0'2186,"-6"0"-1192,-18 2-53,17-2 1590,2 1-1777,-33 4 1324,35-4-1440,0-1-27,-9 0-40,9 0 903,0-1-1070,-12 0-29,11 1 1196,1 0-1390,-1-2 523,8-2-288,23-10-169,40-15-145,7-1 104,-72 29-187,35-13 92,-35 14-97,0 2 7,6 8 4,-8-10-24,1 0 1,-1 0-1,0 0 1,0 1-1,0-1 1,0 0-1,1 0 1,-1 1-1,0-1 1,0 0-1,0 1 1,0-1-1,0 0 1,0 0-1,0 1 1,0-1-1,0 0 1,0 1-1,0-1 1,0 0 0,0 1-1,0-1 1,0 0-1,0 0 1,0 1-1,-2 16 39,-1 1 0,-1-1 0,-11 30 0,-26 55 81,6-19-28,30-68-78,-46 138 155,46-117-110,5-34-54,0 0-1,0 0 1,0-1 0,0 1-1,0 0 1,1 0 0,-1-1-1,1 1 1,-1 0 0,1 0-1,0-1 1,-1 1 0,1-1-1,0 1 1,0-1 0,2 2-1,-2-2-17,0 0 0,1 0 0,-1 0-1,1 0 1,-1 0 0,1-1 0,-1 1 0,1-1-1,-1 1 1,1-1 0,-1 0 0,1 1-1,0-1 1,-1 0 0,1 0 0,0 0-1,-1 0 1,1-1 0,-1 1 0,1 0-1,2-1 1,7-1-258,0-1-1,0 0 1,0 0-1,-1-1 1,1 0-1,12-8 1,-11 4-620,0 0 1,-1 0 0,17-17 0,5-14-4719,-19 19 1751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0 832,'0'0'4954,"-3"6"-4363,-9 18-53,12-23-515,0-1 1,0 0-1,-1 1 0,1-1 0,0 0 0,0 1 1,0-1-1,-1 1 0,1-1 0,0 1 0,0-1 0,0 1 1,0-1-1,0 1 0,0-1 0,0 0 0,0 1 0,0-1 1,0 1-1,0 0 0,4 15 613,10 29-1,-12-40-528,0 1-1,1-1 0,0 0 1,0 0-1,0 0 0,1-1 1,-1 1-1,1-1 1,7 7-1,-2-4 25,0-1 0,1 0 0,0 0 0,0 0 0,0-2 0,1 1 0,0-1 0,21 5 0,-24-8-44,0 1-1,0-2 1,1 1-1,-1-1 1,0 0 0,0 0-1,0-1 1,0-1-1,0 1 1,0-1 0,0 0-1,-1-1 1,9-4-1,-11 5 96,-1 0 0,0-1 0,0 0 0,0 0 0,0 0 0,0-1 0,-1 1 0,1-1 0,-1 0 0,0 0 0,5-8 0,-3 2 189,0-1 0,-1 0-1,4-14 1,-5 16 27,11-45 1939,-13 51-749,3 9-1487,3 1-63,-3-3-17,-1-1-1,0 1 1,0 0 0,0 0-1,-1 0 1,5 9 0,-1 0-71,34 68-2037,-25-52-759,-4-17-4463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1744,'18'-48'6509,"-13"53"-6065,19 22 18,-1 1-1,-1 1 1,19 32 0,-19-26-233,43 73 382,-53-86-444,-1 0 1,-2 1-1,8 25 1,-6-13 1226,-18-40-1167,-1 0-141,5 3-51,0 1 0,0-1 0,0 0 0,0 0 0,0-1 0,1 1 0,-1-1 0,1 1 0,0-1 0,-3-3 0,3 0 54,-1 0 0,1 1 0,0-1 0,1 0-1,-1 0 1,1 0 0,0-12 0,0 12-65,1-2 13,0 0-1,0 0 0,1 0 0,0 1 0,0-1 0,1 0 0,-1 0 1,2 1-1,-1-1 0,5-6 0,3-7-612,26-37-1,-28 47 48,-6 8 274,1 0-1,-1 1 1,1-1-1,0 1 1,-1-1-1,1 1 1,5-2-1,2-2-893,1 1-2337,-8 5 2631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1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1400,'0'0'464,"3"0"0,8 0 7,-8 0-15,-1-1-1,4-3-94,-1 0 0,0 0 0,0 0 0,0 0 0,-1-1 0,1 0 0,-1 0 0,0 0 0,0 0 0,-1-1 0,0 0 0,0 1 0,0-1 0,0 0 0,-1 0 0,0-1 0,2-11 0,-4 15-177,0 0 0,0 1 0,-1-1 0,1 0 0,-1 0-1,1 1 1,-1-1 0,-1-2 0,0 2 1180,-3 5-1081,-19 5-21,23-7-244,0 1-1,1-1 1,-1 0-1,0 1 1,0-1 0,0 0-1,0 1 1,0-1-1,0 1 1,1 0-1,-1-1 1,0 1 0,0 0-1,1-1 1,-1 1-1,1 0 1,-1 0 0,0-1-1,1 1 1,-1 0-1,1 0 1,-1 1 0,0 1 47,-2 1 7,0 1 0,1-1-1,0 1 1,0 0 0,0-1 0,0 1 0,1 0 0,-1 0-1,1 0 1,0 8 0,1-10-40,-1-1-15,1-1-1,0 1 1,0 0-1,0 0 1,0 0 0,0 0-1,0 0 1,1 0-1,-1-1 1,0 1 0,2 2-1,0 3 22,-1-2-19,0-1-1,1 1 0,-1-1 0,1 0 1,0 0-1,1 0 0,-1 0 0,1 0 0,-1 0 1,1 0-1,0-1 0,1 1 0,-1-1 1,0 0-1,1 0 0,0 0 0,4 2 0,4 2-88,0-1-1,0 0 0,1 0 0,16 4 0,-5-5-475,2 0-1,-1-1 1,0-2-1,37 0 1,-42-2-77,35-3-4382,-32 2 1874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36 316 892,'0'0'5467,"-2"5"-4957,-2 8-85,-1 0 1,2 0-1,0 0 1,1 1 0,-1 18-1,1 77 2525,2-76-1519,0-31 210,-1-10-1575,-3-5-39,3 8-8,-1-1 0,1 1 0,0-1 1,1 0-1,-1 0 0,1-7 0,0-3 5,0-3 109,3-39 0,-3 56-111,7 3-16,0 0 2,0 0-1,-1 1 1,1 0-1,0 0 1,-1 1-1,0 0 1,1 0-1,6 5 1,-2-2-5,-1-1 1,14 5-1,-17-7 13,0-1-1,0-1 0,0 1 1,0-1-1,0-1 0,12 1 1,-17-1 10,5-3-22,-5 2-2,-1 1 0,1-1 0,-1 0 0,0 0 0,1 1 0,-1-1 0,0 0 0,1 0 0,-1 0 0,0 0 0,0-1 0,0 1 0,0 0 0,0 0 0,0-1 0,0 1 0,0 0 0,-1-1 0,1 1 0,0-1 0,0-1 0,3-10-1,0 0 0,-1-1 0,-1 1 0,1-1 0,-2 1 0,0-25 0,-11-90 20,7 101-7,-1-11 80,-17-71 1,20 107-157,1-1-79,0 3 90,0 0-1,0 0 1,0 0-1,0 0 1,0 0-1,0 0 1,0-1-1,0 1 1,0 0-1,0 0 1,0 0-1,0 0 1,0 0-1,0 0 1,0 0-1,0-1 1,0 1-1,0 0 1,0 0-1,-1 0 1,1 0-1,0 0 1,0 0-1,0 0 1,0 0-1,0 0 1,0 0-1,0-1 1,0 1-1,0 0 1,-1 0-1,1 0 1,0 0-1,0 0 1,0 0-1,0 0 1,0 0-1,0 0 1,0 0-1,-1 0 1,1 0-1,0 0 1,0 0-1,0 0 1,0 0-1,0 0 1,0 0-1,0 0 1,-1 0-1,1 0 1,0 0-1,0 0 1,0 0-1,0 1 1,0-1-1,0 0 1,0 0-1,0 0 1,-1 0-1,1 0 1,-7 11-517,-2 11-960,6-6-2414,3 4 720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3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43 1340,'19'-18'2896,"-22"4"-1448,2 11-730,-12-3 728,11 6-1294,0 0-1,0-1 1,0 1-1,0 0 1,0 0 0,0 0-1,0 0 1,-1 0-1,1 1 1,0-1 0,0 1-1,0-1 1,0 1-1,-2 1 1,-27 13 770,16-6-595,1 2 0,0-1-1,0 2 1,2-1 0,-1 2-1,1 0 1,1 0 0,-11 19-1,14-21-167,2 0-1,-1 0 0,1 1 0,1 0 0,0 0 0,1 0 0,1 1 0,0-1 0,0 1 0,1 0 0,-1 24 0,4-31-136,-1 1-1,1-1 0,0 0 1,1 1-1,-1-1 0,1 0 1,1 0-1,-1 0 1,1 0-1,0-1 0,0 1 1,1-1-1,-1 0 0,1 0 1,0 0-1,1 0 0,-1 0 1,1-1-1,0 0 0,6 4 1,-4-4-250,0 0 1,0 0 0,0-1 0,1 0 0,0 0-1,-1-1 1,1 1 0,0-2 0,0 1 0,0-1-1,1-1 1,-1 1 0,0-1 0,0-1 0,12-1-1,-7-1-1518,-1-1 0,21-8-1,-32 12 1641,33-16-3243</inkml:trace>
  <inkml:trace contextRef="#ctx0" brushRef="#br0" timeOffset="1">576 57 1684,'-9'-4'1094,"7"4"-68,0 0-50,-3 2-679,1-1 0,-1 1-1,1 0 1,0 0 0,-1 1-1,1-1 1,0 1 0,0 0-1,1 0 1,-1 0 0,1 1 0,0-1-1,-1 1 1,2 0 0,-1-1-1,0 1 1,1 1 0,-4 7-1,-2 4 278,2 1 1,0 0-1,-7 32 0,10-33-318,0-1 1,1 1-1,1-1 1,1 1-1,0-1 1,1 1-1,6 30 1,-6-40-252,0 0 1,1-1-1,0 1 0,0-1 1,0 0-1,1 1 1,0-1-1,0 0 1,0 0-1,0-1 1,1 1-1,0-1 1,0 0-1,0 0 0,0 0 1,1 0-1,0-1 1,-1 1-1,1-1 1,0-1-1,1 1 1,-1-1-1,0 0 1,9 3-1,-6-4-270,1 1-1,-1-1 1,1 0 0,0-1-1,-1 0 1,1 0 0,-1-1-1,1 0 1,9-3 0,-7 1-1029,-1-1 0,1 1 0,17-11 0,4-5-1915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64 285 1368,'0'0'1089,"-1"-2"-139,1 1-823,0 1 0,0 0-1,0 0 1,0-1 0,0 1 0,0 0 0,0 0 0,0-1-1,-1 1 1,1 0 0,0 0 0,0-1 0,0 1-1,0 0 1,0 0 0,-1 0 0,1-1 0,0 1 0,0 0-1,0 0 1,-1 0 0,1-1 0,0 1 0,0 0 0,0 0-1,-1 0 1,1 0 0,0 0 0,0 0 0,-1 0-1,1 0 1,0 0 0,0 0 0,-1 0 0,1 0 0,0 0-1,-1 0 1,1 0 0,0 0 0,0 0 0,-1 0 0,1 0-1,-11 12 1181,6-3-988,1 0 0,0-1 1,-4 13-1,-12 64 1180,19-82-1326,0 5-226,1-8 69,0 1 0,0-1 0,0 0 1,0 0-1,0 0 0,0 0 0,0 0 0,0 0 0,0 0 0,0 0 1,0 0-1,0 1 0,0-1 0,0 0 0,0 0 0,0 0 0,1 0 1,-1 0-1,0 0 0,0 0 0,0 0 0,0 0 0,0 0 0,0 0 1,0 0-1,0 0 0,0 0 0,0 1 0,1-1 0,-1 0 0,0 0 1,0 0-1,0 0 0,0 0 0,0 0 0,0 0 0,0 0 0,0 0 1,1 0-1,-1 0 0,0 0 0,0 0 0,0 0 0,0 0 0,0-1 1,0 1-1,0 0 0,0 0 0,0 0 0,1 0 0,-1 0 0,0 0 1,0 0-1,0 0 0,0 0 0,0 0 0,0 0 0,4-2 7,-1-1 0,0 1-1,1 0 1,-1-1-1,0 0 1,0 1 0,-1-1-1,1 0 1,-1-1-1,1 1 1,-1 0 0,0-1-1,2-4 1,6-21 218,-1-1 1,-1 0-1,-2 0 1,4-34-1,-3 13 358,9-92 2141,-15 140-2579,-1 1 35,2-3-212,-2 5 27,0 0-1,0 0 0,0-1 0,0 1 0,0 0 0,0 0 0,0 0 1,0 0-1,0 0 0,0 0 0,0 0 0,1 0 0,-1 0 0,0 0 0,0 0 1,0 0-1,0 0 0,0 0 0,0 0 0,0 0 0,0 0 0,0 0 1,1 0-1,-1 0 0,0 0 0,0 0 0,0 0 0,0 0 0,0 0 1,0 0-1,0 0 0,0 0 0,0 0 0,0 0 0,1 0 0,-1 0 1,0 0-1,0 0 0,0 0 0,0 0 0,0 0 0,0 1 0,0-1 1,0 0-1,0 0 0,0 0 0,0 0 0,0 0 0,0 0 0,0 0 0,0 0 1,0 0-1,0 0 0,0 0 0,0 1 0,0-1 0,0 0 0,0 0 1,0 0-1,0 0 0,11 22 55,-1 0 0,-1 1 0,7 29 0,14 36-32,15 26-1838,-29-73-1088,-11-30 1485,1 3-4413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37 485 1728,'-2'0'817,"-31"-15"2503,32 14-2368,2-14-211,-1 14-716,0 0 0,1 0 1,-1 0-1,0 0 0,0 1 0,1-1 1,-1 0-1,1 0 0,-1 0 0,0 1 0,1-1 1,0 0-1,-1 1 0,1-1 0,-1 0 1,1 1-1,0-1 0,-1 1 0,2-1 0,0-1 56,14-14-99,1 1-1,0 1 1,30-19 0,19-16-1832,-41 28-22,-4 3 32</inkml:trace>
  <inkml:trace contextRef="#ctx0" brushRef="#br0" timeOffset="1">402 10 920,'1'-8'992,"0"7"-345,-2 9 3271,-2 51-3341,2-1 0,2 1 0,3 0 0,14 67 0,11-1-2442,-28-107-1183,-1-15 1155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124 483 1160,'-42'-131'3476,"27"92"-2415,3-1-1,-11-55 1,19 74-278,0-34-1,4 48-646,0 0 0,1 0-1,-1 1 1,2-1 0,-1 0-1,1 1 1,0-1 0,0 1 0,4-8-1,-5 13-98,0-1-1,0 0 1,0 0 0,0 0-1,1 1 1,-1-1-1,1 0 1,-1 1-1,1 0 1,-1-1 0,1 1-1,0 0 1,0 0-1,0 0 1,0 0-1,0 0 1,0 0 0,0 0-1,0 1 1,0-1-1,0 1 1,0 0-1,0-1 1,0 1 0,1 0-1,-1 0 1,0 0-1,0 1 1,0-1-1,0 0 1,0 1 0,0 0-1,3 0 1,1 2 4,1-1 0,-1 1 0,0 1 0,0-1 0,0 1 1,0 0-1,0 1 0,-1-1 0,5 7 0,3 4 45,-1 0-1,0 1 1,-1 1 0,-1 0-1,-1 0 1,-1 1-1,0 0 1,-1 1 0,-1 0-1,-1 0 1,5 33 0,-9-37-6,-1-1 0,0 1 0,-2-1 0,1 0 0,-2 1 0,0-1 0,-1 0 0,0 0 0,-1-1 0,0 1 0,-1-1 0,-1 0 0,0-1 0,-13 19 0,11-20-278,-1 1 1,0-1-1,-1-1 0,0 0 0,-24 17 0,23-20-616,1 0 0,-1-1 0,0-1 0,0 1 0,0-2-1,-1 0 1,-13 2 0,10-3-2321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3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42 2084,'0'-4'1238,"0"-10"-70,0 10-61,1-15 6417,-2 32-7044,1-2-376,-1 6 70,0 0-1,2 0 0,3 24 1,8 70 721,-10-77-559,2 1-1,1-1 1,17 61-1,31 57 787,-52-149-1032,6 10 178,-6-10 60,-1-2-241,1-1-99,-1 1-1,0-1 1,0 0 0,0 0 0,1 1-1,-1-1 1,0 0 0,0 0 0,0 1-1,0-1 1,0 0 0,1 1 0,-1-1 0,0 0-1,0 1 1,0-1 0,0 0 0,0 1-1,0-1 1,0 0 0,0 1 0,0-1-1,0 0 1,0 0 0,-1 1 0,1-1 0,0 0-1,0 1 1,0-1 0,0 0 0,0 0-1,-1 1 1,1-1 0,0 0 0,0 0-1,0 1 1,-1-1 0,1 0 0,0 0-1,0 1 1,-1-1 0,-19-1-351,15 1 5,0-2 14,-149-67-2199,153 68 2534,-1 1 0,1-1 0,-1 1 0,1 0-1,-1-1 1,1 1 0,-1 0 0,1 0 0,-1 0 0,1 0-1,-1 0 1,0 1 0,1-1 0,-1 0 0,-2 2-1,2-2 17,-1 1 205,7 4-164,12 17 2,-15-20-43,0-1 1,0 0-1,1 0 0,-1 1 0,0-1 0,0 0 0,1 0 0,-1 0 1,0-1-1,1 1 0,-1 0 0,1 0 0,-1-1 0,1 1 0,-1-1 1,1 1-1,1-1 0,2 1 22,4 1 6,0 0 1,0-1 0,0 0-1,0 0 1,0-1-1,17-2 1,-7 0 18,0-1 0,0 0-1,29-11 1,-39 11-10,0 0-1,0-1 1,-1-1-1,0 1 1,0-1-1,0-1 1,0 0-1,-1 0 1,11-11-1,25-29 364,-42 45-268,-2 8-121,-4 14-169,-1 0-1,-1 0 1,-1-1 0,-11 21-1,-10 19-2006,15-19-3531,8-24 2217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4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1792,'1'-14'6380,"1"20"-5787,11 50 1164,8 81 0,-9-50-118,-10-43 3519,-3-50-4914,-4-10-104,2 1 1,0-1 0,1 0-1,1 1 1,0-1 0,1 0-1,2-17 1,-1 26-87,1-1 0,-1 1 0,1-1 0,1 1 0,-1 0-1,1 0 1,7-12 0,-7 15-34,0 0 0,0 0 0,0 0 0,1 1 0,-1-1 0,1 1-1,0 0 1,0 0 0,0 0 0,0 1 0,0-1 0,1 1 0,4-2 0,-2 1-5,0 1-2,0-1 1,0 1-1,0 0 1,0 0-1,1 1 1,-1 0-1,1 1 0,-1-1 1,1 1-1,-1 1 1,10 1-1,30 3-61,-45-5 101,0-1-28,-1 1-21,1-1 0,-1 0 0,0 0 0,0 0 0,1 0 0,-1 0 0,0 0 0,0 0 0,0 0 0,0 0 0,0 0 0,0-1 0,-1 1 0,1 0 0,0-2 0,13-29 23,-6 11-10,-2 10-10,0 0 1,0 0-1,15-17 0,-18 25-6,0-1 0,0 1-1,0 0 1,1 0-1,-1 1 1,1-1-1,-1 1 1,1-1-1,0 1 1,0 0-1,0 0 1,0 1-1,8-3 1,-8 4 2,0 0-1,1 0 1,-1 0 0,0 1-1,0 0 1,0-1-1,1 1 1,-1 1 0,0-1-1,0 0 1,-1 1 0,1 0-1,0 0 1,0 0 0,-1 1-1,6 3 1,-2 0-5,-1 0 1,1 0-1,-1 1 1,-1-1-1,1 1 1,7 14-1,-6-8-374,-1 1 1,-1 0-1,0 1 0,-1-1 0,3 23 1,0 9-8946,-7-45 8858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46 293 2004,'0'0'6275,"3"4"-5661,8 11-125,-2 1 0,0 1 0,-1 0 0,11 33 0,-11-25-135,2-1 0,14 26 0,2 2-549,-13-17-5546</inkml:trace>
  <inkml:trace contextRef="#ctx0" brushRef="#br0" timeOffset="1">30 99 1052,'-25'-88'7630,"24"85"-6967,-2-3 115,2 4-555,2 6 1089,30 72-2761,-14-31-2835,-7-24 1647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26 1064,'-1'-3'1738,"-1"-12"7248,-4 9-7642,6 6-1268,-1 0 0,1 0 0,0-1 0,0 1 0,-1 0 1,1 0-1,0 0 0,0 0 0,-1 0 0,1 0 0,0-1 1,0 1-1,-1 0 0,1 0 0,0 0 0,0 0 0,-1 0 0,1 0 1,0 0-1,0 0 0,-1 0 0,1 0 0,0 1 0,0-1 1,-1 0-1,1 0 0,0 0 0,0 0 0,-1 0 0,1 0 0,0 0 1,0 1-1,-1-1 0,1 0 0,0 0 0,0 0 0,0 1 0,-6 11 299,2 0-1,-1 0 1,2 0-1,0 1 1,0 0-1,1 0 0,0 18 1,1-19-271,1-1 0,0 1 0,1-1 0,1 1 0,0-1 0,0 1 1,1-1-1,0 0 0,6 12 0,-8-21-225,0 0-1,0 0 1,1 0 0,-1 0 0,0-1-1,1 1 1,-1 0 0,1-1-1,-1 1 1,1-1 0,0 1 0,0-1-1,0 0 1,0 0 0,0 0 0,0 0-1,0 0 1,0 0 0,0-1 0,0 1-1,4 0 1,-2-1-716,1 0 1,-1 0-1,1 0 1,-1-1-1,1 1 1,-1-1-1,1 0 0,-1 0 1,6-3-1,5-3-3351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12 153 1252,'-9'-37'3170,"9"35"-2330,-2-6-38,2 8-740,0 0 1,0 0-1,-1 0 0,1 0 1,0 0-1,0 0 1,0-1-1,0 1 0,0 0 1,0 0-1,0 0 1,0 0-1,0 0 0,0 0 1,0-1-1,0 1 0,0 0 1,0 0-1,0 0 1,0 0-1,0 0 0,0 0 1,0-1-1,0 1 0,0 0 1,0 0-1,1 0 1,-1 0-1,0 0 0,0 0 1,0 0-1,0-1 1,0 1-1,0 0 0,0 0 1,0 0-1,0 0 0,1 0 1,-1 0-1,0 0 1,0 0-1,0 0 0,0 0 1,0 0-1,0 0 1,0 0-1,1 0 0,-1 0 1,0 0-1,0 0 0,0 0 1,0 0-1,0 0 1,1 0-1,-1 0 0,0 0 1,0 0-1,0 0 0,0 0 1,0 0-1,0 0 1,0 0-1,1 0 0,-1 0 1,0 0-1,0 0 1,0 0-1,0 0 0,15 11 107,0 0 1,-1 0-1,0 1 0,-1 1 0,-1 0 0,0 1 1,-1 1-1,0 0 0,-1 0 0,-1 0 0,0 2 1,8 22-1,-15-34-162,-1-1 0,0 1 1,0 0-1,0 0 0,0 8 1,-1-11-17,-1 0 1,1 0 0,0 0 0,0 0 0,-1 0 0,1 0 0,-1 0 0,0 0-1,1 0 1,-1 0 0,0-1 0,0 1 0,0 0 0,0 0 0,-1-1-1,1 1 1,-2 2 0,1-4 25,1 1 0,0 0-1,0-1 1,0 1 0,0-1 0,0 1 0,0-1-1,-1 1 1,1-1 0,0 0 0,0 0 0,-1 0-1,1 1 1,0-1 0,0 0 0,-1-1-1,1 1 1,0 0 0,0 0 0,0 0 0,-3-2-1,0 1 73,1 0-1,-1-1 0,1 0 1,0 0-1,-6-3 1,7 3-58,0 0 1,0 0 0,1 0 0,-1 0-1,0 0 1,1 0 0,-1-1 0,1 1-1,0 0 1,0-1 0,0 1 0,0-1-1,0 1 1,0-1 0,1 0-1,-1 1 1,1-1 0,0 0 0,0 1-1,0-1 1,0 0 0,1-4 0,0-1-26,1 1 0,0-1 0,0 1 0,1-1 0,0 1 0,6-11 0,2 0-241,0 1-1,2 1 1,0 0-1,0 1 1,21-19 0,86-59-1770,-79 67 1346,-40 25 702,4-4-25,-3 4 174,-1 6 958,-5 24-914,-2 45 306,6-65-458,0 0 1,1 0 0,0 0-1,1-1 1,0 1 0,5 14 0,-6-21-69,0 0 1,0 0 0,-1-1-1,1 1 1,0-1 0,1 1-1,-1-1 1,0 1 0,0-1 0,1 0-1,-1 0 1,0 1 0,1-1-1,-1 0 1,1 0 0,0 0 0,-1-1-1,1 1 1,0 0 0,-1-1-1,1 1 1,0-1 0,0 1-1,0-1 1,-1 0 0,1 0 0,0 0-1,0 0 1,0 0 0,0 0-1,-1 0 1,1-1 0,2 0 0,0 0 46,0-1 0,0 0 0,0 0 0,0 0 0,0 0 0,-1-1 0,1 1 0,-1-1 0,0 0 1,0 0-1,0 0 0,0 0 0,0-1 0,-1 1 0,1-1 0,2-6 0,-5 7-31,0 1-1,0 0 0,0-1 1,0 1-1,0 0 0,-1-1 1,1 1-1,-1 0 0,1-1 1,-3-3-1,-10-23-5,11 25-81,-17-24-845,5 9-897,2 3-929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13 1672,'1'-2'1317,"1"-9"4351,-8 12-4961,-18 3-47,23-4-615,0 1 1,0-1-1,0 0 1,0 0 0,0 0-1,0 1 1,0-1-1,0 0 1,0 1 0,0-1-1,1 1 1,-1-1-1,0 1 1,0-1 0,0 1-1,1 0 1,-1-1-1,0 1 1,1 0 0,-2 1-1,0 1 116,-1 0-39,0 0 1,1 0 0,0 0-1,-1 0 1,1 1 0,0-1-1,1 1 1,-1 0-1,1 0 1,-1-1 0,1 1-1,0 0 1,0 0 0,1 0-1,-1 0 1,1 0 0,0 5-1,1-1-17,-1 0 1,1 0-1,0 0 0,1 0 0,0 0 1,0 0-1,1 0 0,4 7 0,3 6 295,18 26 0,-27-45-342,0 0 1,0 0-1,-1 1 0,1-1 1,0 0-1,-1 0 0,0 1 1,1-1-1,-1 0 0,0 4 0,0-5 215,-2 3-148,2-2-113,-1 0-1,0 0 0,0 0 0,1-1 0,-1 1 0,-1 0 0,1 0 0,0-1 0,0 1 0,-1-1 0,1 1 0,-1-1 0,1 1 0,-1-1 0,1 0 0,-1 0 1,0 0-1,0 0 0,0 0 0,1 0 0,-4 0 0,-7 2 120,9-2-882,-1-1 1,1 1-1,0-1 1,-1 0-1,1-1 0,0 1 1,-5-2-1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1844,'10'2'6298,"-7"15"-5507,1 0 0,12 31 0,-14-42-655,1 0-1,0 0 1,0 0 0,0-1-1,0 0 1,1 1 0,0-1-1,1 0 1,-1-1 0,1 1-1,9 7 1,-10-11-23,0 1 0,1 0-1,-1-1 1,1 0 0,-1 0 0,1 0 0,0 0-1,-1-1 1,1 0 0,0 0 0,8-1 0,-6 0 176,-1-1 1,0 1 0,1-1 0,8-4 0,-10 4-90,-4 1-103,0 0 1,1 0-1,-1 0 0,0 0 1,0 0-1,0 0 0,0 0 0,0-1 1,0 1-1,-1 0 0,1-1 1,1-1-1,-1 1 12,-1 0 178,-1-12 188,1 11-280,-1 2-173,0 0 0,0 0 0,0 0 0,1 0 0,-1 0 0,0 0 0,0-1 0,1 1 0,-1 0 0,1 0 0,-1-1 0,1-1 0,-1 2 13,-3-5-253,0 0 0,-1 0 0,0 1 0,-9-9 0,8 8-316,4 4-184,2 2 683,-1 0 0,1 0-1,0 0 1,-1 0 0,1 0 0,0 0-1,-1 0 1,1-1 0,0 1 0,0 0-1,-1 0 1,1 0 0,0-1 0,0 1 0,-1 0-1,1 0 1,0-1 0,0 1 0,0 0-1,-1 0 1,1-1 0,0 1 0,0 0-1,0 0 1,0-1 0,0 0 0,-3-3-1630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31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30 1144,'-1'-4'1129,"-4"-12"-161,5 15-836,-1 1 0,1-1-1,-1 0 1,0 1 0,1-1 0,-1 0 0,1 1 0,-1-1-1,0 1 1,0-1 0,1 1 0,-1-1 0,0 1-1,0 0 1,0-1 0,1 1 0,-1 0 0,0 0 0,0-1-1,0 1 1,0 0 0,0 0 0,1 0 0,-1 0 0,0 0-1,0 0 1,0 1 0,0-1 0,0 0 0,0 0-1,1 1 1,-1-1 0,0 0 0,-1 1 0,-6 4 117,1 0 0,0 0 0,0 1 0,0 0 0,1 0-1,0 0 1,0 1 0,1 0 0,-1 0 0,1 0 0,1 1 0,0 0 0,-5 10 0,5-10-116,1 1 0,0 0 0,0 1 0,0-1 0,1 0 0,1 1 0,-1-1 0,2 1 0,-1-1 0,1 1 0,1 0 0,2 14 0,-2-21-112,0 0 0,-1 0 0,2 0 0,-1-1 1,0 1-1,1 0 0,-1-1 0,1 0 1,0 1-1,-1-1 0,1 0 0,0 0 0,1 0 1,-1 0-1,0 0 0,0 0 0,1 0 1,-1-1-1,1 0 0,0 1 0,-1-1 0,1 0 1,0 0-1,0 0 0,0-1 0,0 1 1,-1-1-1,1 1 0,4-1 0,-5 0-17,0 0-1,0 0 0,-1 0 0,1-1 1,0 1-1,0 0 0,0-1 1,-1 1-1,1-1 0,0 0 1,-1 0-1,1 1 0,-1-1 0,1 0 1,-1 0-1,1-1 0,-1 1 1,1 0-1,-1 0 0,0-1 1,0 1-1,0-1 0,0 1 0,0-1 1,0 1-1,0-1 0,0 1 1,-1-1-1,1 0 0,0 0 1,-1-2-1,2-2 24,0 0 1,-1-1-1,0 1 0,0-1 1,0 0-1,-2-12 1,0 12-5,0 0 0,0 0 0,-1 0 0,0 1 0,-1-1 1,1 1-1,-1-1 0,0 1 0,-8-11 0,4 7-24,-1 0 0,-1 1-1,0 0 1,-15-12 0,-19-20-3143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6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88 1728,'3'-45'6116,"-3"43"-5096,-1-2-66,-5-32 4883,4 42-5574,-3 12-96,1 1-1,0-1 0,2 1 1,-1 26-1,4 86 323,0-116-446,10 109 281,0 16-2381,-10-136 1696,-1 0 0,0 0 0,-1-1-1,1 1 1,-1 0 0,0 0-1,0 0 1,0 0 0,0 0-1,-3 5 1,3-7 211,0-1 0,-1 1 0,1-1 0,0 1 0,-1-1 0,1 0 0,-1 0 0,1 1 0,-1-1 0,0 0 0,1-1 0,-1 1 0,0 0 0,0 0 0,1-1 1,-1 1-1,0-1 0,0 1 0,0-1 0,0 0 0,0 0 0,0 0 0,0 0 0,-3 0 0,-1-1 142,0 0 0,0 0 0,0-1 0,0 1 1,-9-4-1,14 4 73,-1 0 0,0 0 0,1 0 0,-1 0 0,1 0 0,-1-1 1,1 1-1,-1 0 0,1-1 0,0 1 0,0-1 0,0 1 0,0-1 1,0 0-1,0 1 0,0-1 0,0 0 0,0-3 0,0 3 63,3-2-11,6-9-70,1 0 1,1 1-1,0-1 1,1 2-1,0 0 1,20-16-1,-10 8-324,24-26-1,-16 12-279,-5 6-1583,32-46 0,-44 53 375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3352,'10'-97'1060,"-6"1"6980,-3 111-7679,0 96 272,2-14 257,22 135-1,-23-216-766,2 1-1,0-1 0,7 19 0,-9-30-118,-1-1 1,1 0-1,0 0 1,1 1 0,-1-1-1,1-1 1,-1 1-1,1 0 1,0-1-1,1 1 1,-1-1-1,1 0 1,-1 0-1,1 0 1,5 2-1,8-1-637,-14-3 123,1-2-172,-2 1 452,15-6-1071,-5-6-4182,-5 0 2336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7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31 217 1344,'-2'-2'1015,"-23"-18"3250,24 18-3604,1 0-69,-2-8-63,1 7 774,4-2-959,4-9-132,1 0 0,0 1 0,1 0 1,19-20-1,7-9-1757,-14 16-2075,-8 9 971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70 148 1564,'-2'-1'1464,"1"1"-1198,1 0 0,-1 0 0,0 0 0,1-1 0,-1 1 0,1 0 0,-1 0 0,1-1 1,-1 1-1,1 0 0,-1-1 0,1 1 0,-1-1 0,1 1 0,-1-1 0,1 1 0,0-1 0,-1 1 1,1-1-1,0 1 0,-1-1 0,1 1 0,0-1 0,0 0 0,-1-6-498,1 5 769,3-1-64,18-17 203,1 2 0,36-24 0,-16 11-2615,-35 26 1133</inkml:trace>
  <inkml:trace contextRef="#ctx0" brushRef="#br0" timeOffset="1">211 5 2320,'-23'-4'115,"18"4"652,2 1-427,-9 7 58,9-6 28,-22 17 1462,14-7-1384,1 1 0,0 0 0,1 0 0,1 1 0,0 0 0,0 1 0,-5 15 0,-31 110 1452,39-120-1723,0 0 0,2 0-1,0 1 1,1 22 0,2-34-164,0-1-1,1 0 0,0 0 1,0 0-1,1 0 1,0 0-1,0 0 1,1 0-1,0-1 0,0 1 1,1-1-1,0 0 1,6 9-1,-7-13-96,1 1 0,0-1 0,0 0 1,0 0-1,0 0 0,0 0 0,1-1 0,-1 0 0,1 0 1,0 0-1,-1 0 0,1-1 0,0 0 0,0 0 0,9 1 0,-8-1-518,1-1-1,-1 0 0,1 0 0,-1-1 0,0 1 0,1-1 0,-1-1 0,0 1 0,0-1 0,0 0 0,0-1 0,6-2 0,0-3-2533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8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1144,'0'0'4979,"5"-4"-4636,18-13 2,1 1 0,1 2 0,34-16 0,40-22 288,-86 44-558,75-52 1961,-86 59-1748,-2 0-255,0 1 0,1 0 0,-1-1 0,0 1 0,1 0-1,-1 0 1,1-1 0,-1 1 0,1 0 0,-1 0 0,1 0 0,-1 0 0,0 0 0,1 0 0,-1 0-1,1 0 1,-1 0 0,1 0 0,-1 0 0,1 0 0,-1 0 0,1 0 0,-1 0 0,1 0-1,-1 0 1,0 0 0,2 1 0,1 9 73,1 1 0,-2 0 0,1-1 0,0 15 0,8 29 152,-11-52-231,2 0 3,-2-1-26,0-1 0,0 1 0,1 0 0,-1-1 0,0 1 0,1 0 0,-1-1 0,1 1 0,-1-1 0,1 1 0,-1-1 0,1 1 0,0-1 0,-1 1 0,1-1 0,-1 1 0,1-1 0,0 0 0,-1 1 0,1-1 0,0 0 0,0 0 0,-1 0 0,1 1 0,0-1 0,-1 0 0,1 0 0,0 0 0,0 0 0,-1 0 0,1 0 0,0-1 0,0 1 0,-1 0 0,1 0 0,0 0 0,0-1 0,-1 1 0,1 0 0,0-1 0,13-6 84,0-1-1,18-14 1,-29 20-64,1 0-1,0 0 1,0 1-1,0-1 1,1 1-1,6-2 1,-5 2-2,-4 0-18,-1 1 1,1 0-1,-1 0 0,0 0 1,1 0-1,-1 0 0,1 0 1,-1 0-1,0 1 0,1-1 1,-1 0-1,1 1 0,-1-1 1,0 1-1,3 1 1,17 12 41,-16-11-26,12 12-257,1 0 1,-2 0-1,0 2 0,18 23 0,-14-15-1343,-17-22 1179,3 3-3627,2 3 1255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8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 2212,'-7'-19'5486,"6"22"-4039,3 26 1144,-1-22-3123,9 69 1444,3 0 1,34 108-1,-9-70-295,-12-40-5559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10 263 1064,'0'-1'162,"-1"1"-1,1 0 1,-1-1-1,0 1 1,1 0 0,-1-1-1,1 1 1,-1 0-1,1-1 1,-1 1-1,1-1 1,0 1 0,-1-1-1,1 1 1,-1-1-1,1 0 1,0 1-1,0-1 1,-1 1 0,1-1-1,0 0 1,0 1-1,0-1 1,-1 0 0,1 1-1,0-1 1,0 0-1,0 1 1,1-2-1,-1 0 52,1 0-1,-1 0 0,1 1 0,0-1 0,0 0 0,0 0 1,0 1-1,0-1 0,1 1 0,1-3 0,6-4 260,0 0-1,16-10 0,-23 17-398,132-75 1387,-18 13-1967,-55 22-4669,-49 31 2751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2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1300,'0'0'9471,"3"1"-9058,11 2-176,-1 0 0,1 1 0,-1 0 0,0 2 0,0-1 0,0 1 0,-1 1 1,16 11-1,-19-11-172,-1-1 0,0 1 0,-1 0 1,1 1-1,-1 0 0,-1 0 0,0 1 1,0-1-1,0 1 0,-1 1 0,-1-1 1,5 11-1,-8-17-96,0 1 0,-1-1 0,1 1 0,-1-1 0,1 1 0,-1-1 0,0 1 0,0-1 0,-1 1 0,1-1 0,-1 0 0,1 1 0,-1-1 0,0 1 0,-1-1 0,1 0 1,0 0-1,-4 6 0,2-5-28,0 0 0,0 0 0,-1-1 0,1 1 0,-1-1 0,1 0 0,-1 0 0,0 0 0,0 0 0,-1-1 0,1 1 0,-8 2 0,11-5 2,-2 0 48,1 0 0,0-1 0,0 0 0,-1 0 0,1 1-1,0-1 1,0-1 0,0 1 0,0 0 0,0 0 0,0-1-1,0 1 1,1-1 0,-1 0 0,1 1 0,-3-4 0,2 3 4,1 1 3,1 0 0,-1 0 0,1 1 1,0-1-1,-1 0 0,1 0 0,0 0 0,0 0 1,-1 0-1,1 0 0,0 0 0,0 0 1,0 0-1,0 0 0,0 0 0,0 0 0,1-1 1,-1 1-5,-1-6-14,1 1 0,0-1-1,1 0 1,0 0-1,0 0 1,0 1 0,1-1-1,-1 0 1,7-12-1,2-1-299,19-31 1,-24 43 170,7-10-273,1 1 0,0 1 0,1 0 0,25-22 0,-4 9-387,41-26 1,-17 19 2549,-62 43-1483,-24 48 209,12-26-53,-17 44-1,24-47-269,-12 41 162,18-60-256,0 1 0,1-1 1,1 1-1,-1 0 0,1-1 0,2 13 1,-2-19-43,0 1 0,0-1 0,1 0 0,-1 0 0,1 0 1,-1 0-1,1 1 0,-1-1 0,1 0 0,0 0 0,-1 0 0,1 0 1,0 0-1,0-1 0,0 1 0,0 0 0,0 0 0,1 0 0,-1 0 30,1 0-8,-2-1-26,1 0-1,0 0 1,-1 1 0,1-1 0,0 0-1,-1 0 1,1 0 0,0 0 0,-1 0-1,1 0 1,0 0 0,-1 0 0,1 0-1,0 0 1,-1 0 0,1 0 0,0-1-1,1 1 1,1-3 22,0 0 0,0 0 0,0 0 0,0 0 0,0-1 0,-1 1-1,1-1 1,-1 0 0,0 0 0,3-6 0,12-48 519,-5 15 3,-6 25 286,7-37 0,-13 52-624,1 1 51,1-3-293,-2 5 47,0 0 0,0 0 1,0 0-1,1 0 0,-1 0 0,0 0 0,0 0 0,0 0 1,0 0-1,0 0 0,0 0 0,0 0 0,0 0 0,0 0 1,1 0-1,-1 0 0,0 0 0,0 0 0,0 0 0,0 0 1,0 0-1,0 0 0,0 0 0,0 0 0,1 0 0,-1 0 1,0 0-1,0 0 0,0 0 0,0 0 0,0 0 1,0 0-1,0 0 0,0 0 0,0 0 0,0 0 0,0 1 1,0-1-1,1 0 0,-1 0 0,0 0 0,0 0 0,0 0 1,0 0-1,0 0 0,0 0 0,0 1 0,0-1 0,0 0 1,0 0-1,0 0 0,0 0 0,0 0 0,0 0 1,0 0-1,0 1 0,10 25-206,-1-3-313,18 33-1,-23-48-399,1-1-1,0 0 0,0 0 0,1 0 0,-1-1 0,1 0 0,1 0 0,10 8 0,0-3-2382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3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19 241 984,'0'0'1512,"-1"-3"-205,0 0-816,0-1-1,1 1 1,-1-1-1,0 0 1,1 1 0,0-1-1,0 0 1,0 1-1,1-1 1,-1 0 0,2-3-1,0 3-347,0 0 0,1 0-1,-1 0 1,1 0 0,0 0-1,1 1 1,-1-1 0,1 1 0,-1 0-1,1 0 1,0 0 0,4-2-1,5-5 105,3-1-21,0 1-1,21-11 1,-2 2-16,68-46-2096,-101 64 1533,2-4-91,-3 4 277,-3 5-806,-12 16 1256,11-15-9,2-3-18,-8 16 0,0 2 0,1-1-1,2 1 1,0 0 0,1 0 0,1 1 0,-3 34 0,4-17-174,-1 1 10,-1 1 0,-14 53 0,16-82-126,-1-1 0,-1 1-1,1-1 1,-2-1 0,1 1 0,-1-1 0,-1 0 0,-14 17 0,8-14-101,-1 0 0,0 0 1,0-1-1,-27 15 0,38-25 112,0 0 1,1 0-1,-1 0 0,0 0 1,0 0-1,-4 0 0,4-1 3,7-4-70,9-8 82,0 1 0,1 1 0,0 0 0,1 1 0,23-11 0,19-13-32,10-6-187,-26 15-325,-1-1-1,41-34 0,-61 40 307,0-1 0,23-33 0,-41 51 301,0 1 92,-2 0-132,0 1 0,0 0-1,0 0 1,0 0 0,0 0-1,0-1 1,1 1 0,-1 0 0,0 0-1,0 0 1,0 0 0,0 0-1,0-1 1,1 1 0,-1 0-1,0 0 1,0 0 0,0 0-1,0 0 1,1 0 0,-1 0-1,0 0 1,0 0 0,0 0-1,1 0 1,-1 0 0,0 0-1,0 0 1,0 0 0,1 0 0,-1 0-1,0 0 1,0 0 0,0 0-1,1 0 1,-1 0 0,0 0-1,0 0 1,0 0 0,1 0-1,-1 0 1,0 1 0,0-1-1,0 0 1,0 0 0,0 0-1,1 0 1,-1 1 0,4 9 93,0 2-1,-1-1 1,0 0 0,0 1 0,-1-1 0,0 18 0,5 28 125,29 83-228,-31-123-370,0 11-4237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3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1252,'2'-5'505,"1"0"-1,0-1 1,0 1-1,0 1 1,1-1-1,8-8 1,-10 11-366,0 0 1,1 1-1,-1-1 1,1 1-1,-1 0 0,1 0 1,0 0-1,-1 0 1,1 0-1,0 0 0,0 1 1,-1-1-1,1 1 1,0 0-1,0 0 1,4 0-1,0 1 32,0 0 0,1 1-1,-1 0 1,0 0 0,0 1 0,0 0 0,0 0-1,-1 0 1,1 1 0,9 7 0,-1 1 50,0 0 1,-1 1-1,12 14 0,-14-13-29,-1 1 1,0 0-1,-1 0 0,-1 1 0,-1 0 0,10 25 1,-15-33-110,0 0 1,-1 0-1,0 0 1,0 0 0,0 0-1,-1 0 1,-1 1 0,1-1-1,-2 1 1,1-1-1,-1 0 1,0 1 0,-1-1-1,1 0 1,-2 0 0,-3 10-1,1-9-15,0 0-1,-1-1 1,0 1-1,0-1 1,-1-1 0,0 1-1,-13 10 1,6-7-50,0-1 1,0-1-1,-27 12 1,35-18-180,-1 0 1,0-1-1,0 0 0,0 0 1,0-1-1,0 0 1,-14 0-1,15-1-739,0 0 0,0-1 1,0 1-1,0-2 0,-8-1 0,0-3-2080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3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1776,'1'2'276,"1"-1"-1,-1 1 0,0 0 1,0-1-1,0 1 0,0 0 1,-1 0-1,1 0 0,0 0 1,-1 0-1,1 0 0,-1 0 1,0 0-1,1 4 0,1 10 1010,-1-6-822,3 14 599,1 0 1,11 36-1,-14-54-959,0 0 1,1 0-1,0-1 0,0 1 0,0-1 1,0 1-1,1-1 0,0 0 0,0 0 1,0-1-1,1 1 0,-1-1 0,1 0 1,0 0-1,9 5 0,-11-8-82,0 0 1,0 0-1,0 0 0,0 0 0,0-1 0,0 1 0,0-1 1,0 1-1,0-1 0,1 0 0,-1 0 0,0-1 1,0 1-1,5-2 0,-3 0-17,1 0-1,-1 0 1,0 0 0,0-1-1,0 0 1,0 0 0,6-5-1,0-2 5,0 0-1,-1-1 1,-1 0-1,0 0 1,10-17-1,3-16 535,-21 43-348,1 4-239,6 8 36,-4-5-43,0 1 0,0-1-1,1 0 1,0-1 0,0 1 0,0-1 0,1 0 0,11 8 0,-11-10-14,0 0-1,0 0 1,0-1 0,10 3 0,-13-4 48,0-1 1,0 0 0,1 0 0,-1 0-1,0 0 1,0 0 0,0-1 0,1 1 0,-1-1-1,0 0 1,3-1 0,-3 1 9,1-1 0,-1 0 1,1 0-1,-1 0 0,0 0 1,0 0-1,0 0 0,0-1 1,-1 1-1,1-1 0,-1 0 1,1 0-1,-1 0 0,2-4 1,1-2 59,-1 0 0,0 0 0,4-17-1,-7 24-10,-1 0-11,2-2-34,-2 7 113,0-1-105,-2 39-105,2-36 66,1-1-1,-1 0 1,1 1 0,0-1 0,0 0-1,0 1 1,0-1 0,3 5 0,-2-7 20,-1-1-1,0 0 1,1 0 0,-1 0 0,1-1-1,-1 1 1,1 0 0,-1-1 0,1 1-1,-1-1 1,1 1 0,0-1 0,-1 0-1,1 1 1,0-1 0,-1 0 0,1 0-1,0 0 1,-1 0 0,1-1 0,0 1-1,1-1 1,3 0-5,10-1-20,-1 0 0,0 1 1,1 1-1,-1 0 0,0 1 0,1 1 1,17 3-1,-2 6 17,0 1 0,48 27 0,-53-24-11,1-2-1,0-1 1,53 15 0,-78-26 31,1-1-1,-1 1 1,1-1 0,-1 0 0,1 0-1,-1 0 1,1 0 0,-1 0-1,1-1 1,-1 1 0,1-1 0,-1 1-1,0-1 1,1 0 0,-1 0-1,0 0 1,3-2 0,-2 1 24,0-1 0,0 1 1,0-1-1,0 0 0,-1 0 0,0 0 1,1 0-1,-1 0 0,0-1 0,1-3 0,3-7 117,-1-1 0,0 0 0,-1 0 0,2-20 0,-5 31-113,6-55 1755,0-115 0,-7 171-806,-4 11-852,-2 6-69,1 1 1,0-1 0,1 1 0,-3 16-1,2 26-1250,5 115 1,0-170 659,0 12 614,-2-1-6969,-1 3 3425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3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1000,'-1'0'220,"0"0"-1,0 0 1,1 0-1,-1 0 1,0 0-1,0 0 1,0 0-1,0 1 1,0-1-1,1 0 1,-1 0-1,0 1 1,0-1 0,-1 1-1,-4 5 268,-1 1 1,1 0-1,0 0 0,0 0 1,0 1-1,-7 15 0,-19 54 567,19-45-474,4-8-318,2 0 0,1 1 0,0 0 0,2-1 0,1 2 0,1-1 0,1 0 0,1 0-1,1 0 1,1 1 0,2-1 0,8 33 0,8-10 246,-20-47-490,1 1 0,0-1 1,0 0-1,0 1 0,0-1 0,1 0 0,-1 1 0,0-1 0,0 0 0,1 0 0,-1 0 0,1 0 1,-1 0-1,1 0 0,-1 0 0,1-1 0,-1 1 0,1-1 0,0 1 0,-1-1 0,1 1 0,0-1 1,0 0-1,-1 0 0,1 0 0,2 0 0,-1 0-3,-1 0 0,1-1 1,0 1-1,0-1 0,0 0 0,0 1 1,0-1-1,0 0 0,-1-1 0,1 1 1,0 0-1,-1-1 0,5-3 0,15-18 216,-1-2-1,18-27 1,-4 4 175,-26 37-158,0 1 0,20-20 0,-27 29-227,1 0-1,-1 0 1,0 0-1,1 1 0,-1-1 1,0 0-1,1 1 1,-1 0-1,1-1 0,-1 1 1,1 0-1,-1 0 1,0 1-1,1-1 0,-1 0 1,1 1-1,-1-1 0,0 1 1,1 0-1,-1 0 1,0 0-1,1 0 0,1 2 1,5 1 9,-1 1 0,0 0 0,0 1 0,10 8 1,-5-1-427,-1 1 0,12 15 0,0 1-4474,-15-21-1624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3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5 181 1876,'-5'-82'9906,"5"81"-9865,0 1 0,0-1 0,0 1 0,1 0 0,-1-1 0,0 1 0,0-1-1,0 1 1,0 0 0,0-1 0,0 1 0,1 0 0,-1-1 0,0 1 0,0 0 0,0-1-1,1 1 1,-1 0 0,0-1 0,1 1 0,-1 0 0,0-1 0,1 1 0,-1 0 0,0 0-1,1 0 1,-1-1 0,0 1 0,1 0 0,0 0 0,15 0 535,14 9-167,-7 3-221,-1 1 0,-1 1 0,0 0 1,-1 2-1,23 22 0,-24-20 13,29 35 0,-41-44-175,-1 0 0,1 1 0,-1 0 1,-1 0-1,0 0 0,5 17 0,-9-24-68,0 0 1,0 1-1,-1-1 0,1 0 1,-1 1-1,0-1 0,0 1 1,0-1-1,0 1 1,-1-1-1,0 0 0,1 1 1,-1-1-1,0 0 0,0 1 1,-1-1-1,1 0 0,-1 0 1,0 0-1,0 0 1,0 0-1,0-1 0,0 1 1,0 0-1,-1-1 0,1 0 1,-1 1-1,0-1 1,0 0-1,0-1 0,0 1 1,0 0-1,0-1 0,0 0 1,0 1-1,-1-1 1,1-1-1,-4 2 0,-10-1-2,13-1 55,-1-1 0,1 0 0,0 0-1,0 0 1,0 0 0,0 0 0,1-1 0,-1 1 0,0-1 0,1 0 0,-1 0 0,1-1 0,-1 1 0,1-1 0,0 0 0,0 0 0,0 0 0,1 0 0,-1 0 0,1 0 0,-1-1 0,1 1 0,0-1 0,0 0 0,1 0 0,-1 1 0,1-1 0,0 0 0,0 0-1,0 0 1,1-1 0,-1 1 0,1-7 0,1-1 4,1 1 0,0-1 1,0 1-1,1-1 0,1 1 0,0 0 0,0 0 0,1 1 0,8-13 0,10-12-665,31-39 1,-52 72 586,14-17-1652,1 0 0,38-32 0,-11 13 167,-44 37 1593,0 1 0,1 0 0,-1 0 0,0-1 0,0 1 0,1 0 0,-1 0 0,0-1 0,1 1 0,-1 0 0,0 0 0,1 0 0,-1 0 0,0 0 1,1-1-1,-1 1 0,1 0 0,-1 0 0,0 0 0,1 0 0,-1 0 0,0 0 0,1 0 0,-1 0 0,1 0 0,-1 0 0,0 0 0,1 1 0,-1-1 0,0 0 1,1 0-1,-1 0 0,0 0 0,1 0 0,-1 1 0,0-1 0,1 0 0,-1 0 0,0 1 0,0-1 0,1 0 0,-1 1 0,0-1 0,0 0 0,1 0 0,-1 1 1,0-1-1,0 0 0,0 1 0,0-1 0,0 1 0,0-1 0,1 0 0,-1 1 0,0-1 0,0 1 0,3 19 443,-3-15-356,1 20 582,7 45 0,-7-64-632,0-1 0,0 1 0,1 0-1,0 0 1,0-1 0,1 1-1,0-1 1,-1 0 0,2 1-1,-1-1 1,1-1 0,0 1-1,4 4 1,-4-6-27,0-1 1,0 0-1,1 0 0,-1 0 0,0-1 1,1 1-1,-1-1 0,1 0 1,0-1-1,-1 1 0,1-1 0,0 0 1,7 0-1,-9 0-24,-1 0 6,0 0-1,0 0 1,0-1 0,0 1 0,0 0-1,0-1 1,0 1 0,-1-1 0,1 1-1,0-1 1,0 0 0,0 0 0,-1 0-1,1 0 1,0 0 0,-1 0 0,1-1-1,-1 1 1,0 0 0,1-1 0,-1 1-1,0-1 1,0 0 0,0 1 0,0-1-1,0 0 1,1-2 0,-1 0 14,0 0 1,0 0 0,0 0-1,-1 0 1,1 1-1,-1-1 1,0 0-1,0 0 1,-1 0 0,1 0-1,-1 0 1,-1-6-1,-1 1-35,-1 0-1,0 1 1,0-1-1,-1 1 1,0 0-1,0 0 1,-1 0-1,-10-11 1,11 14-836,-1 0 1,1 0 0,-1 0 0,0 1 0,0 0-1,-14-6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34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1668,'0'0'3688,"1"4"-3147,13 67 1386,7 24-397,-20-89-1428,1-1 1,0 1-1,0-1 0,1 0 1,0 0-1,0 0 0,0 0 0,0-1 1,0 1-1,1-1 0,7 7 1,-9-10-14,1 0-10,8 0 0,-8-1-1,0-1-11,2-1-47,-1 0 0,1 0-1,-1-1 1,0 1 0,0-1-1,0 0 1,3-3 0,39-42 172,-44 45-186,-2 2-3,1 0-1,-1 1 0,1-1 1,-1 0-1,0 1 1,1-1-1,-1 1 1,1-1-1,0 1 0,-1-1 1,1 1-1,-1 0 1,1-1-1,0 1 1,-1 0-1,1-1 0,0 1 1,-1 0-1,1 0 1,0-1-1,0 1 1,-1 0-1,1 0 0,0 0 1,0 0-1,-1 0 1,1 0-1,0 0 1,1 1-1,47 15 23,-46-15-22,0 1-1,0-1 1,0 0-1,0-1 1,1 1-1,3 0 1,4 0 3,0 0 1,1-1-1,-1-1 1,1 1-1,-1-2 1,16-3-1,-22 4 2,1-1-1,-1 0 1,1 0-1,-1-1 1,0 0-1,0 0 1,0 0-1,0 0 1,-1-1-1,1 1 1,-1-1-1,0-1 1,0 1-1,0 0 1,4-7-1,21-30 821,-28 40-324,1 9-425,8 49 61,18 78 168,-20-108-278,5 16 45,29 65 0,-22-60-222,-20-46 126,-3-6 67,-15-25 115,2-1 0,1 0 1,1-1-1,-12-40 0,12 32 130,2-1 1,2-1-1,1 1 0,-5-77 1,14 107-229,0 1 0,1-1 1,0 1-1,1 0 0,0-1 1,0 1-1,1 0 0,0 0 1,7-13-1,-9 18-48,1 1 0,0 0 0,0 0 0,0 0 1,0 0-1,1 0 0,-1 1 0,1-1 0,0 1 0,-1-1 1,1 1-1,0 0 0,0 0 0,1 0 0,-1 1 0,0-1 0,1 1 1,-1 0-1,0 0 0,1 0 0,0 0 0,-1 0 0,1 1 0,-1 0 1,1 0-1,6 0 0,-5 1 0,0 0 1,1 0 0,-1 0-1,0 1 1,-1 0-1,1 0 1,0 0-1,0 0 1,-1 1 0,0 0-1,1 0 1,-1 0-1,0 0 1,0 1-1,-1-1 1,1 1 0,-1 0-1,0 0 1,0 1-1,5 8 1,-4-4-9,0 0 0,0 1 0,-1-1 0,0 1 0,-1 0 0,0 0 0,-1 0 0,0 0 0,0 15 0,-2-13-126,0 1 1,-2 0 0,1-1 0,-1 0 0,-1 1 0,-7 15 0,0-3-1222,-27 44 1,32-61-595,0 0 1,-13 14-1,1-5-1701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36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1188 1436,'-2'1'918,"-42"7"6937,51-11-7686,408-176 973,-247 110-946,337-131 185,-26 11-206,33-31-218,-381 163-58,180-88-102,-248 115 165,-15 7 0,51-27 78,-78 37 557,-19 11-284,8-5 507,-10 6-741,8-8 640,-8 9-704,0 0 0,0 0 0,0 1-1,0-1 1,0 0 0,0 0-1,0 0 1,0 0 0,0 0 0,0 0-1,0 0 1,1 1 0,-1-1 0,0 0-1,0 0 1,0 0 0,0 0-1,0 0 1,0 0 0,0 0 0,0 1-1,0-1 1,0 0 0,0 0-1,1 0 1,-1 0 0,0 0 0,0 0-1,0 0 1,0 0 0,0 0-1,0 0 1,0 0 0,1 0 0,-1 0-1,0 0 1,0 0 0,0 0-1,0 0 1,0 0 0,0 0 0,1 0-1,-1 0 1,0 0 0,0 0 0,0 0-1,0 0 1,0 0 0,0 0-1,0 0 1,1 0 0,-1 0 0,0 0-1,0 0 1,0 0 0,0 0-1,0-1 1,0 1 0,0 0 0,0 0-1,0 0 1,1 0 0,0 94 59,16 125 1,-7-129-51,28 254 113,-3-109-82,-7-56-17,17 118-193,-29-112-1043,-7-66-466,-7-95-1004,-2 33-1,-3-24-701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3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 1660,'-8'-14'2903,"3"8"-1273,5 6-1594,0-1 1,0 1 0,0 0 0,0 0-1,0 0 1,0 0 0,0 0-1,-1 0 1,1 0 0,0 0-1,0 0 1,0 0 0,0 0-1,0 0 1,0 0 0,0 0-1,0 0 1,0 0 0,0 1-1,0-1 1,-1 0 0,1 0-1,0 0 1,0 0 0,0 0-1,0 0 1,0 0 0,0 0-1,0 0 1,0 0 0,0 0-1,0 0 1,0 0 0,0 0-1,0 0 1,0 0 0,0 1 0,0-1-1,0 0 1,0 0 0,0 0-1,-1 0 1,1 0 0,0 0-1,0 0 1,0 0 0,0 0-1,0 0 1,0 1 0,0-1-1,1 0 1,-1 0 0,0 0-1,0 0 1,0 0 0,0 0-1,0 0 1,0 0 0,0 0-1,0 0 1,0 0 0,0 0-1,0 1 1,0-1 0,0 0-1,0 0 1,31 223 1623,-4-41-957,26 439 807,-50-576-1401,-1-13 8,2 1 0,1-1 0,1 0 0,2 0 0,21 53 0,-27-80-87,1 1 0,0-1 0,0 0 0,0 0 0,1 0 0,0 0 0,0-1 1,0 1-1,0-1 0,1 0 0,0 0 0,0-1 0,0 1 0,0-1 0,0 0 0,1-1 0,-1 1 0,1-1 0,0 0 0,0-1 1,-1 1-1,1-1 0,0 0 0,0-1 0,0 1 0,7-1 0,21-1 26,1-2-1,-1-1 1,0-2 0,46-12 0,131-52 71,-183 59-120,241-85 46,248-92 64,-439 158-114,133-48 8,224-75-24,-311 108 14,23-16 6,-40 15-8,28-13-10,-110 49 37,-1-1 1,0-1-1,35-23 0,-57 34-10,20-7 56,-20 7-48,2 0 132,0 0 0,-1-1 0,1 1 0,-1-1 0,1 0 0,-1 0 0,0-1-1,0 1 1,6-6 0,-8 7 511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4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14 2144,'0'0'1158,"-5"-9"1229,5 9-2314,0 0 0,0-1 0,0 1 0,0 0 0,0 0-1,0 0 1,0 0 0,0 0 0,0-1 0,0 1 0,0 0 0,0 0 0,0 0 0,0 0-1,0-1 1,0 1 0,0 0 0,0 0 0,0 0 0,-1 0 0,1 0 0,0 0 0,0 0-1,0-1 1,0 1 0,0 0 0,0 0 0,-1 0 0,1 0 0,0 0 0,0 0 0,0 0-1,0 0 1,0 0 0,-1 0 0,1 0 0,0 0 0,0 0 0,0 0 0,0 0 0,-1 0-1,1 0 1,0 0 0,0 0 0,0 0 0,0 0 0,-1 0 0,1 0 0,0 0 0,0 0-1,0 0 1,0 0 0,0 0 0,-1 0 0,1 1 0,0-1 0,0 0 0,0 0 0,0 0 0,0 0-1,0 0 1,0 0 0,0 1 0,-1-1 0,-3 17 111,1 0 0,0 1 1,2 0-1,-1-1 0,2 1 0,1 0 1,0-1-1,1 1 0,1-1 1,0 1-1,2-1 0,0 0 0,8 19 1,-10-29-135,1 0 0,0 0 1,1 0-1,-1 0 1,1-1-1,0 1 0,1-1 1,0 0-1,7 5 1,-9-8-15,1 1 0,0-1 0,0 0 0,0-1 1,0 1-1,1-1 0,-1 0 0,1-1 0,-1 1 0,1-1 1,0 0-1,-1 0 0,9-1 0,-10 0 13,1-1-1,0 0 0,0 0 1,0-1-1,-1 0 1,1 0-1,0 0 0,-1 0 1,0 0-1,0-1 1,0 0-1,0 0 0,0 0 1,0 0-1,-1-1 0,1 0 1,-1 1-1,0-1 1,0 0-1,4-8 0,1-5 198,-1 0-1,-1 0 0,0-1 0,-1 0 0,-1 1 0,2-20 1,8-59 2276,-14 94-1673,4 7-764,8 13 6,1 0 0,9 22 0,-9-16 7,26 36 0,-17-30-201,-9-13-1374,26 29 0,-37-44 675,-1-1-1,1 0 0,0 1 0,0-1 1,-1 0-1,1 0 0,0 0 0,0-1 1,0 1-1,3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4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38 2032,'-1'-3'310,"-1"1"-1,1-1 1,-1 0 0,0 1-1,0 0 1,0-1-1,0 1 1,0 0 0,-1 0-1,1 0 1,-1 1-1,1-1 1,-1 1 0,0-1-1,1 1 1,-1 0 0,0 0-1,-5-1 1,4 1-100,-1 1 0,1 0 0,0 0 0,-1 1 0,1-1 1,0 1-1,-1 0 0,1 0 0,0 0 0,0 1 0,0 0 0,0-1 0,-5 4 1,7-3-143,-1 0-1,1-1 1,0 1 0,0 0 0,-1 1 0,1-1 0,1 0 0,-1 0 0,0 1 0,0-1 0,1 1-1,0 0 1,-1-1 0,1 1 0,0 0 0,0 0 0,1 0 0,-1 0 0,1 0 0,-1 0 0,1 5-1,0-1-14,1 0-1,0 0 1,1 0-1,-1-1 1,1 1-1,1 0 0,-1-1 1,1 1-1,0-1 1,1 0-1,-1 0 1,1 0-1,0 0 0,1-1 1,5 6-1,10 9 77,1-1 0,33 23 0,-31-25-28,-14-9-19,0-1 0,-1 1 0,1 0 0,-2 1 0,9 11 0,-16-20-68,1 1 0,-1 0 0,0-1 0,1 1 0,-1 0 0,0-1 0,0 1 0,1 0 1,-1 0-1,0-1 0,0 1 0,0 0 0,0 0 0,0-1 0,0 1 0,0 0 0,0-1 1,0 1-1,-1 0 0,1 0 0,0-1 0,0 1 0,-1 0 0,1-1 0,0 1 0,-1 0 0,1-1 1,-1 1-1,-3 10-62,-8-6-338,7-3-312,-1-1 0,0 1 0,0-1 1,-1-1-1,-8 1 0,12-1 59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4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2124,'1'3'1133,"5"13"6002,7-16-6544,-10 0-526,0 0 0,-1-1-1,1 0 1,-1 0 0,1 0 0,-1 0 0,1 0 0,-1 0-1,0-1 1,0 1 0,1-1 0,-1 1 0,3-4 0,6-3 99,-1 0-32,0 0-1,0-1 1,0 0 0,-1 0-1,-1-1 1,1 0-1,9-17 1,-13 19 62,0 0 0,-1-1 0,0 0 0,0 0 0,-1 0 0,-1 0 0,1-1 0,-1 1 0,-1-1 0,1-14 0,-2 21-111,0 1 0,-1-1 1,1 1-1,-1-1 0,1 0 0,-1 1 1,0-1-1,0 1 0,0 0 0,0-1 0,-1 1 1,-1-4-1,2 6-76,1-1 19,-1 1-1,0-1 0,1 0 0,-1 0 0,0 1 0,0-1 0,1 0 0,-1 1 0,0-1 0,0 1 0,0-1 0,0 1 1,0 0-1,0-1 0,0 1 0,0 0 0,0 0 0,0-1 0,0 1 0,0 0 0,0 0 0,0 0 0,0 0 0,0 0 1,0 1-1,0-1 0,0 0 0,-1 1 0,-1 0 25,-1 0 1,1 0 0,0 1-1,0-1 1,0 1-1,-4 2 1,-1 4 5,-1-1-1,1 1 1,0 1 0,1-1-1,0 1 1,1 0 0,0 1 0,0 0-1,1 0 1,0 0 0,0 0-1,1 1 1,1 0 0,0 0 0,0 0-1,1 0 1,-1 22 0,3-29-40,0 0 1,1 0-1,-1 0 1,1 0 0,0-1-1,0 1 1,0 0-1,1 0 1,-1-1 0,1 1-1,0-1 1,0 1-1,0-1 1,4 4 0,-2-2-35,1 0 1,0-1 0,0 0-1,0 0 1,1 0-1,-1 0 1,13 5 0,-7-4-274,1-1 0,0 0 0,0-1 1,1 0-1,-1-1 0,0 0 0,1-1 1,18 0-1,-18-2-436,1-1-1,0 0 1,13-5 0,17-8-4819,-23 5 2148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42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65 924,'-21'-42'6072,"20"40"-5277,0 0-65,-12-17 3490,17 26-4027,45 79 493,38 94-1,-85-175-664,0-1-1,0 1 0,-1-1 0,1 1 0,-1-1 1,0 1-1,-1 0 0,1 0 0,-1 0 0,0-1 1,0 1-1,-1 9 0,0-11 0,1-3-17,0 1 0,0-1-1,-1 1 1,1-1 0,0 0 0,0 1 0,-1-1-1,1 0 1,0 1 0,0-1 0,-1 0 0,1 1 0,-1-1-1,1 0 1,0 0 0,-1 1 0,1-1 0,0 0-1,-1 0 1,1 0 0,-1 0 0,1 1 0,-1-1-1,1 0 1,0 0 0,-1 0 0,1 0 0,-1 0 0,1 0-1,-1 0 1,0 0 0,-10-1 42,8 1-12,0-3-6,-1 1-22,0-1 0,1 1 0,-1-1-1,1 0 1,-1-1 0,1 1-1,0-1 1,0 1 0,1-1 0,-1 0-1,1 0 1,0 0 0,0 0 0,0 0-1,0-1 1,1 1 0,0-1-1,0 1 1,0-1 0,0 1 0,0-8-1,2 1-49,-1 0 0,2 1-1,0-1 1,0 0 0,0 0-1,2 1 1,-1-1 0,1 1-1,1 0 1,7-12 0,-4 9-667,0 0 0,15-15-1,-9 13-2274,19-17 0,-25 24 173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4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49 708 1000,'-40'-12'5228,"38"11"-4168,0-1-481,2 2-562,0 0 0,-1 0 1,1 0-1,0 0 0,0 0 0,0 0 0,0 0 0,-1 0 1,1 0-1,0 0 0,0 0 0,0 0 0,0 0 1,0 0-1,-1 0 0,1-1 0,0 1 0,0 0 1,0 0-1,0 0 0,0 0 0,0 0 0,-1 0 0,1-1 1,0 1-1,0 0 0,0 0 0,0 0 0,0 0 1,0 0-1,0-1 0,0 1 0,0 0 0,0 0 0,0 0 1,0 0-1,0-1 0,0 1 0,0 0 0,0 0 1,0 0-1,0 0 0,0-1 0,0 1 0,0 0 1,0 0-1,0 0 0,0 0 0,0 0 0,0-1 0,0 1 1,0 0-1,1 0 0,-1 0 0,0 0 0,0 0 1,0 0-1,0-1 0,0 1 0,0 0 0,1 0 1,-1 0-1,0 0 0,0 0 0,0 0 0,0 0 0,0 0 1,1 0-1,51-23 414,65-17 0,63-9-109,-22 6-124,-57 13-104,174-47 79,-17 14 7,220-58 70,-302 70-105,-156 43-126,-1 0 1,1-1-1,-1-1 0,-1-1 0,33-25 1,-2 3 23,27-21 85,-71 50-15,10-8 42,-15 12-143,0-1-1,0 1 1,0 0-1,1 0 1,-1 0 0,0-1-1,0 1 1,0 0-1,0 0 1,1 0 0,-1 0-1,0-1 1,0 1-1,1 0 1,-1 0-1,0 0 1,0 0 0,1 0-1,-1 0 1,0 0-1,0 0 1,1 0 0,-1 0-1,0 0 1,0 0-1,1 0 1,-1 0 0,0 0-1,0 0 1,1 0-1,-1 0 1,0 0-1,0 0 1,1 0 0,-1 0-1,0 1 1,0-1-1,1 0 1,-1 0 0,0 0-1,0 0 1,0 1-1,1-1 1,-1 0 0,0 1-1,5 27 192,-1 1-1,1 47 1,-2-21-18,1 26 12,8 81 112,1-51-117,10 82 51,-20-171-449,26 190-408,-20-70-6148,-8-121 3833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3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1576,'2'-5'195,"1"0"1,0 1-1,1-1 0,-1 1 0,1 0 0,-1 0 1,1 0-1,0 1 0,1-1 0,8-4 1,3-2 250,32-12 0,-32 15-268,51-18 717,129-32-1,-75 26-988,-55 9-2741,-45 15 1349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4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9 1284,'-2'-1'875,"-7"-5"-67,6 4 609,-3 6-781,-5 2-274,0 2-1,0-1 1,1 1-1,0 1 0,-16 17 1,9-3-68,0 1 1,1 0 0,2 2-1,0-1 1,2 2-1,1 0 1,1 0 0,-7 30-1,8-17-77,1 0 0,2 1 0,2 0 0,2 0 0,3 50 0,0-74-144,1-1-1,1 0 0,0 0 1,1 0-1,7 21 0,-8-30-45,1 1-1,-1-1 0,1 0 1,1 0-1,-1-1 1,1 1-1,0-1 0,1 0 1,-1-1-1,1 1 1,0-1-1,1 0 0,7 5 1,5 0 0,0-1 0,1-1 0,-1-1 1,2-1-1,-1 0 0,1-2 0,-1 0 1,1-1-1,0-1 0,37-2 0,15-5 14,125-24 1,-133 18-26,161-30 0,-15-1 25,-25 2 2,-183 39-43,342-72 31,-9-23-5,-291 81-19,7-2 23,72-34 0,-45 17-81,-70 30 65,23-13-2,-31 17-23,1-1-21,4-3 22,-5 3-15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46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3670 18 1256,'0'0'964,"3"-9"382,-3 4 2733,1 2-1526,0 8-1234,2 21-973,3 22-307,6 7 111,1-1 0,3 0 0,3-2 0,33 69 0,6 24 502,-58-144-537,1 5-43,0-6-66,-1 0 0,0 0 0,0 0 0,0 1 0,0-1 0,1 0 0,-1 0 0,0 1 0,0-1 0,0 0 0,0 0 0,0 1 0,0-1 0,0 0 0,0 1 0,0-1 0,0 0 0,0 0 0,0 1 0,0-1 0,0 0 0,0 0 0,0 1 0,0-1 0,0 0 0,0 0 0,0 1 0,0-1 0,-1 0 0,1 0 0,0 1 0,0-1 0,0 0 0,0 0 0,-1 0 0,1 1 0,0-1 0,-4 3 4,1 0 0,-1 0 0,0-1 0,0 1 0,0-1 0,0 0 0,-8 3 0,-37 9 11,28-8-14,-152 51 40,47-14-51,-30 12 17,-90 25 42,11-8-28,96-27-23,-143 52-26,93-34 21,77-26-33,-46 12 6,-64 23-249,-53 33-187,65-32 320,90-34 146,39-14 63,-34 12 90,-27 13 98,-32 12 416,174-61-668,-157 61 530,155-61-319,-50 3 859,48-4-820,-11-7 60,0-4 163,3 3-264,3-4-114,0 1 0,1-1 0,1-1 0,0 1 0,-7-20 0,-20-71 9,11 28-22,6 21-52,-13-86 0,-7-23-31,27 118 7,6 29-3,-9-30-1,13 45 3,-1-3-10,-3-9 7,3 10-13,-7-23-9,7 24 9,-9-24-33,10 24 42,-3 9-85,-23 92 78,13-42 24,-10 47 10,14-50-20,9-50-1,-5 12 18,-1 14 125,5-27-130,0 9 5,1-9 1068,2-2-1073,2 4-71,-4-5 79,0 0-1,0 1 1,1-1-1,-1 0 0,0 0 1,1 0-1,-1 1 1,0-1-1,1 0 1,-1 0-1,0 0 1,1 0-1,-1 0 1,1 0-1,-1 0 1,0 0-1,1 0 1,-1 0-1,0 0 1,1 0-1,-1 0 1,0 0-1,1 0 1,-1 0-1,1 0 1,-1-1-1,0 1 1,1 0-1,-1 0 1,0 0-1,1-1 1,1 0-25,3-3 18,0 0-1,0 0 1,-1-1 0,0 1-1,1-1 1,-2 0 0,1 0-1,3-6 1,3-8 30,-2 0 1,12-35 0,17-77 38,-36 125-88,7-20 0,-8 23 3,1 0 0,1-10-3,-1 9 6,0 2-10,0-8 0,0 7 6,0 0-29,-1 2 25,0 1 0,0 0 0,0-1 0,0 1 0,0 0 0,0-1 0,0 1 0,0 0 0,0-1 0,0 1 0,0 0 0,0-1 0,0 1 0,0 0 1,1-1-1,-1 1 0,0 0 0,0-1 0,0 1 0,0 0 0,1 0 0,-1-1 0,0 1 0,0 0 0,1 0 0,-1 0 0,0-1 0,1 1 0,-1 0 0,0 0 0,1 0 0,-1 0 0,0-1 0,0 1 0,1 0 0,5 2 2,0-1-1,0 1 0,-1 0 1,1 1-1,-1-1 0,0 1 1,0 0-1,0 0 0,0 1 1,8 7-1,10 7-24,3 1-197,-8-6-434,1 0-1,0 0 0,1-2 0,0-1 1,23 9-1,-21-12-2770,34 6-1,-14-7-882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50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50 2256,'-3'-5'793,"0"0"0,0 1 0,0 0 0,-1 0 0,0 0 0,0 0 0,-7-5 0,8 7-549,1 1-1,-1-1 1,0 1-1,1 0 1,-1 0-1,0 1 1,0-1-1,0 0 1,1 1-1,-1 0 0,0-1 1,0 1-1,0 0 1,0 1-1,0-1 1,-4 1-1,1 1-65,-1 0-1,1 1 0,-1 0 1,1 0-1,0 0 0,0 0 1,0 1-1,1 0 1,-1 1-1,1-1 0,0 1 1,-6 6-1,-5 8 417,-26 41 0,26-33-297,1 1 1,2 0 0,1 1-1,1 0 1,1 0 0,2 1-1,1 1 1,-4 40 0,9-54-155,1 0-1,1 0 1,1 0 0,0-1 0,6 28 0,-6-36-99,1-1 0,1 1 0,-1-1 1,1 0-1,0 1 0,1-1 0,0-1 0,0 1 1,0 0-1,1-1 0,0 0 0,0 0 0,1-1 1,7 7-1,-8-8-172,0-1 0,1-1-1,-1 1 1,1-1 0,-1 1 0,1-2 0,0 1-1,0-1 1,0 0 0,-1 0 0,1 0 0,1-1 0,-1 0-1,0 0 1,0 0 0,0-1 0,8-2 0,0 0-1210,-1-1 0,1-1 0,-1 0 0,0-1 0,0 0 0,14-10 0,0-3-2713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51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1144,'0'0'1256,"-7"-6"5029,-2 25-5642,7-9-75,2 22 116,0-19-358,-1 0-1,2 0 0,0 0 0,1 0 1,5 24-1,-3-27-105,-1-1 0,1 1 0,1-1-1,0 0 1,7 9 0,-11-17-193,1 0-1,-1-1 0,1 1 1,-1 0-1,1 0 0,0-1 1,-1 1-1,1-1 1,0 1-1,-1-1 0,1 0 1,0 0-1,0 0 0,-1 0 1,1 0-1,3 0 0,-4 0-20,2-1 15,0 0 0,0 0 0,0 1 0,0-2-1,0 1 1,0 0 0,0 0 0,0-1 0,0 0-1,-1 0 1,1 0 0,-1 0 0,3-2 0,25-29 129,-12 7 219,-2-1 1,0 0-1,15-40 1,-22 48 69,-9 17-248,1 2-183,-1 0 0,0 0 0,0 0 0,1 0-1,-1 0 1,0-1 0,0 1 0,1 0 0,-1 0 0,0 0 0,0 0 0,0-1 0,1 1 0,-1 0 0,0 0 0,0 0 0,0-1-1,0 1 1,0 0 0,1 0 0,-1 0 0,0-1 0,0 1 0,0 0 0,0-1 0,0 1 0,0 0 0,0 0 0,0-1 0,0 1-1,0-1 6,0 1-1,0 0 1,0-1-1,0 1 1,0-1-1,1 1 1,-1-1-1,0 1 1,0 0-1,0-1 1,0 1-1,1 0 1,-1-1-1,0 1 1,0 0-1,1-1 1,-1 1-1,0 0 1,1-1-1,-1 1 1,0 0-1,1 0 1,-1 0-1,0-1 1,1 1-1,-1 0 1,1 0-1,1 0 16,-1 1 0,1-1-1,-1 1 1,1-1 0,-1 1 0,1 0-1,-1 0 1,1 0 0,-1 0-1,0 0 1,1 0 0,-1 0-1,0 0 1,0 1 0,0-1 0,0 0-1,0 1 1,0-1 0,0 1-1,0 1 1,20 35 90,-14-22-281,33 71-417,-13-28-4872,-22-52 1661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51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17 1904,'-1'-2'1272,"0"1"-1059,0 0 0,0 0 0,0-1 0,0 1 0,-1 0 0,1 1 0,0-1-1,0 0 1,-1 0 0,1 0 0,0 1 0,-1-1 0,1 1 0,0-1 0,-1 1 0,1-1 0,-1 1 0,1 0-1,-1 0 1,1 0 0,-2 0 0,-2 0 56,0 1 0,1 0-1,0 0 1,-1 0 0,1 1 0,0 0-1,-5 2 1,3-1-74,0 0 0,0 0 0,0 1 1,0 0-1,1 0 0,-1 1 0,1-1 0,0 1 0,-6 8 0,9-10-111,0 1 0,0-1 0,0 0 0,1 1 0,-1-1 0,1 1 1,-1 0-1,1-1 0,1 1 0,-1 0 0,0 0 0,1 0 0,0-1 0,0 1 0,0 0 0,0 0 0,1 0 0,1 6 1,2 2 60,1-1 1,0 0 0,1-1-1,0 1 1,1-1-1,0 0 1,0 0 0,17 14-1,-10-7 216,16 21 0,-23-28-196,-1-1 1,-1 1 0,0 0 0,0 0-1,3 12 1,-7-17-110,0 0-1,0 0 1,0 0-1,-1 1 1,1-1-1,-2 0 0,1 0 1,0 1-1,-1-1 1,0 0-1,0 0 1,-3 9-1,-1-2-149,0 0 1,0-1-1,-1 0 0,-1 0 0,0-1 0,0 0 0,-1 0 0,0 0 1,-1-1-1,0-1 0,0 1 0,-1-1 0,0-1 0,0 0 0,-1 0 1,-15 6-1,25-12-40,0-1-1,0 1 1,0-1 0,0 0-1,0 0 1,0 1 0,0-1 0,-1 0-1,1 0 1,0 0 0,0 0 0,-2-1-1,0 1-300,0 0-1685,-15-10-5066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5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2112,'0'4'6281,"-3"15"-896,1-4-5442,1-1 0,0 1 0,2 18-1,12 179 1565,-1-6-591,-8-170-1110,10 114 806,-11-54-5855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52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80 535 1200,'-59'-42'4981,"57"41"-4850,1 0 0,-1 0 0,1 0 1,0 0-1,-1 0 0,1 0 0,0 0 1,0 0-1,0-1 0,0 1 0,0 0 1,0-1-1,0 1 0,1-1 0,-1 1 1,0-1-1,1 1 0,-1-1 0,1 0 1,0 1-1,-1-3 0,1 1-25,0 0-1,1 0 1,-1 1-1,1-1 1,0 0-1,-1 0 1,1 1-1,0-1 1,1 0-1,-1 1 0,3-4 1,4-6 21,1 0-1,1 1 1,20-18-1,-21 20 68,275-226 905,-283 235-1098,149-106 503,-131 96-252,-17 9-77,0 3-84,0 2-69,0 0-1,0-1 1,-1 1 0,0 0-1,1 0 1,-2 0-1,1 0 1,0 0 0,0 6-1,0 45 143,-1-36-129,0 11 21,0 2 19,1-1 0,1 1 1,1-1-1,13 50 0,-15-77-60,1 0-1,-1 1 1,1-1-1,0 0 1,0 0-1,1 0 0,-1 0 1,6 5-1,-6-7-1,-1 0-1,1-1 0,0 1 0,0-1 0,-1 0 1,1 0-1,0 1 0,0-1 0,0 0 1,0-1-1,1 1 0,-1 0 0,0-1 0,0 1 1,0-1-1,1 0 0,3 1 0,-3-2 14,-1 1-1,0-1 0,1 0 1,-1 0-1,0 0 1,0 0-1,0 0 0,0-1 1,0 1-1,0 0 0,0-1 1,0 0-1,0 1 0,-1-1 1,1 0-1,1-2 1,1-1 39,-1 0 0,0 0 0,0 0 1,0 0-1,3-8 0,-4 5-1,-1 1 0,1-1 0,-2 1 0,1-1 0,-1 0 0,0 1 0,0-1 0,-1 1 1,0-1-1,0 1 0,-1-1 0,0 1 0,0-1 0,-1 1 0,0 0 0,0 0 0,-9-12 0,6 10-181,0 0 1,0 0-1,-1 1 1,0 0-1,-1 1 0,0-1 1,0 2-1,-1-1 1,1 1-1,-2 0 1,1 1-1,-11-5 0,-9 3-3626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5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2064,'0'0'1089,"1"2"-82,4 20 727,0 0 0,1 36 0,0-8-619,-2 24 141,-3-44-385,-1-27-548,-1 2 2583,-2-11-2024,-1-21-1426,2 18 860,1 1-279,1 0-1,-1 0 1,1 0 0,1 0-1,-1 0 1,2 0 0,-1 0-1,1 0 1,0 0 0,0 0-1,1 1 1,5-10 0,-8 16-32,1 0 0,0-1 0,0 1 0,-1 0 0,1 0 0,0 0 0,0 0 0,0 0 0,0 0 0,1 0 0,-1 0 0,0 1 1,0-1-1,0 0 0,1 0 0,-1 1 0,0-1 0,1 1 0,-1 0 0,1-1 0,-1 1 0,0 0 0,1 0 0,-1 0 0,1 0 0,-1 0 1,1 0-1,-1 0 0,2 1 0,1-1 5,0 1 1,1 0 0,-1 1-1,0-1 1,0 1 0,5 3-1,-2-1 1,-1 1-1,0 0 0,0 0 1,-1 0-1,1 1 1,-1 0-1,6 8 0,26 48 36,-26-43-36,-4-6 16,-6-9-24,1-1 0,0 0 0,0 0 1,0 0-1,0 0 0,0 0 0,1 0 0,-1 0 0,6 4 0,-6-6 24,2-8-42,14-22 35,22-46 0,21-36 55,-57 105-66,6-11 50,1 2-1,1-1 1,0 1 0,22-20-1,-32 34-50,-1 0-1,0 0 0,1 0 0,-1 0 0,1 1 1,-1-1-1,1 0 0,-1 1 0,1-1 1,-1 1-1,1 0 0,0-1 0,-1 1 0,1 0 1,0 0-1,-1 0 0,1 0 0,0 0 1,-1 0-1,1 1 0,0-1 0,-1 1 0,1-1 1,-1 1-1,1-1 0,-1 1 0,1 0 1,-1 0-1,1 0 0,-1 0 0,0 0 0,1 0 1,1 2-1,3 3 7,0 0 1,-1 1 0,0 0-1,0 0 1,7 12 0,11 27-287,25 71 1,-11-2-4566,-31-97 795,0-2 37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5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15 348 1572,'0'0'4450,"-2"9"-3647,-4 33 103,2 1 0,2 0 1,2 47-1,29 96 785,-16-115-1094,-6-4 947,-28-507-193,21 385-1198,3 0 0,2 0 0,24-106 0,-25 147-124,0 1 0,1 0 0,1 0 0,10-19 0,-14 29-23,-1 0 0,1-1-1,1 1 1,-1 1-1,0-1 1,1 0-1,-1 0 1,1 1-1,0-1 1,0 1 0,0 0-1,0 0 1,0 0-1,0 0 1,1 1-1,-1-1 1,1 1 0,-1 0-1,1 0 1,-1 0-1,7 0 1,-7 1-3,-1 0 0,0 1 0,1-1 0,-1 1 0,0-1 0,0 1 0,1 0 0,-1 0 1,0 0-1,0 0 0,0 0 0,0 1 0,0-1 0,0 0 0,-1 1 0,1 0 0,0-1 0,-1 1 0,3 3 0,0 1 5,0 1 1,0-1-1,-1 1 0,0 0 0,3 7 0,-3 0-70,1 0-1,-2 1 1,0-1 0,0 1 0,-2 0 0,1-1 0,-2 1-1,0 0 1,-1-1 0,0 1 0,-6 14 0,1-4-86,-1 0 1,-1-1-1,-1 0 0,-1 0 1,-22 32-1,-34 33-1062,67-88 1212,0-1 1,-1 1 0,1-1 0,-1 0 0,1 1 0,0-1 0,-1 0 0,1 1 0,-1-1-1,1 0 1,-1 0 0,1 1 0,-1-1 0,1 0 0,-1 0 0,1 0 0,-1 0-1,0 0 1,1 0 0,-1 0 0,1 0 0,-1 0 0,1 0 0,-1 0 0,1 0 0,-1 0-1,0 0 1,1 0 0,-1 0 0,1-1 0,-1 1 0,0-1 0,-5-3 1389,35 33-1076,31 37 0,52 69-1957,-103-126-563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5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 2132,'-2'-1'1054,"-8"-2"1737,7 6-1970,1-1-580,1-1-171,0-1 0,0 1 0,0 0 0,0 0 0,0 0 0,0-1 0,0 1-1,1 0 1,-1 0 0,0 0 0,1 0 0,-1 0 0,1 0 0,-1 1 0,1-1 0,0 0 0,-1 2-1,-3 10 370,1 1 0,0 0 0,1 0 0,-1 17 0,3-13 40,1 1 1,7 32 0,-7-43-362,1 0 0,0 0 1,1 0-1,0-1 0,0 1 0,1-1 0,0 0 0,8 12 1,-10-17-90,0 0 1,0 0-1,0-1 1,0 1 0,0 0-1,0-1 1,1 1-1,-1-1 1,1 0 0,-1 1-1,1-1 1,-1-1-1,1 1 1,0 0-1,-1-1 1,1 1 0,0-1-1,0 0 1,-1 0-1,1 0 1,0 0 0,0 0-1,-1 0 1,1-1-1,0 0 1,-1 1 0,1-1-1,0 0 1,-1 0-1,1-1 1,-1 1 0,3-2-1,-1 0 24,1 1 0,-1-1-1,0 0 1,-1 0-1,1-1 1,0 1 0,-1-1-1,0 0 1,0 0 0,0 0-1,0 0 1,-1 0 0,1-1-1,-1 1 1,0-1-1,0 0 1,0-5 0,-1 2 28,0-1 1,-1 0-1,0 0 1,-1 1-1,0-1 1,0 0-1,-1 0 1,0 1-1,0-1 1,-1 1-1,-1 0 1,1 0-1,-1 0 1,0 0 0,-1 1-1,0 0 1,0 0-1,-1 0 1,1 0-1,-1 1 1,-1 0-1,0 0 1,1 0-1,-1 1 1,-16-8-1,18 11-218,0 0 0,0 0-1,0 1 1,0 0 0,-7-1-1,9 1-395,-1 1 0,0 0-1,0 0 1,1 0 0,-1 1-1,0-1 1,1 1 0,-7 2-1,-1 1-3078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44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65 115 1300,'0'3'5288,"4"13"-4745,6 141 3418,-7-94-3029,-1-20 110,-4 52-1,-2-67 839,3-25-859,-2-8-882,-9-15-3,2 0 0,1-1 1,0 0-1,2 0 0,0 0 1,1-1-1,2 0 0,0 0 1,1-1-1,1 1 0,2-25 0,1 30-30,1 0 0,6-21 0,-6 29-93,1-1 0,0 1 1,0 0-1,1 0 0,0 0 1,1 0-1,0 1 0,0 0 1,1 0-1,0 0 0,1 1 1,-1 0-1,1 0 0,1 0 1,-1 1-1,1 0 0,0 1 1,1 0-1,12-6 0,-15 8-15,15 0-1,-14 3 2,-5 0 2,1 0 0,-1 0 0,1 0 1,-1 0-1,1 0 0,-1 0 0,0 1 0,1-1 1,-1 1-1,0 0 0,1 0 0,-1 0 0,0 0 1,0 0-1,0 0 0,0 1 0,0-1 0,0 1 1,0-1-1,0 1 0,0 0 0,-1 0 0,1 0 1,-1 0-1,1 0 0,-1 0 0,0 0 0,0 0 1,0 0-1,0 1 0,0-1 0,0 0 0,-1 1 1,1-1-1,-1 1 0,0-1 0,0 1 0,0-1 1,0 1-1,0 1 0,-1 18 1,-2-1 1,0 0-1,-6 22 1,3-23-15,2 1 1,1 0 0,-1 27-1,4-41 5,0 0-1,1 0 0,0 0 0,0-1 1,1 1-1,-1 0 0,2-1 0,-1 1 1,1-1-1,0 0 0,0 1 0,0-2 1,1 1-1,5 7 0,7 3-54,0 0 0,28 22 1,-26-25-3,-2 2 1,27 28-1,-30-24 9,-13-18 52,1 0 1,-1 0-1,0-1 0,1 1 1,-1 0-1,0 0 1,1 0-1,-1 0 1,0 0-1,0 0 1,0 0-1,0-1 1,0 1-1,0 0 1,0 0-1,0 0 1,0 0-1,0 0 1,0 0-1,-1 0 0,1 0 1,0-1-1,-1 1 1,0 1-1,-4 3-22,-1 0 1,0-1-1,0 0 0,0 0 0,0-1 0,-1 0 0,0 0 0,1 0 0,-1-1 0,0 0 0,0 0 0,0-1 1,-12 1-1,-4 0-276,-1-1 1,-46-3-1,55 0-68,0 0 0,-23-7 0,32 8-221,0-2 1,0 1 0,-1-1-1,2 0 1,-1 0-1,0 0 1,1-1 0,-7-5-1,2-7-6386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5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30 2332,'-4'-29'9022,"5"32"-8841,-1-1-1,1 1 1,0 0 0,0 0 0,0-1-1,0 1 1,2 3 0,3 7 100,10 43 813,-2 1 0,8 69 0,-9-48-455,22 169 855,-14-86-797,-10-67-948,-9-32-5861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5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7 241 1368,'0'0'2652,"2"0"-1562,33-8 4414,5-8-3421,-32 13-1919,0-1 0,-1 0 0,0-1 1,0 1-1,0-1 0,-1-1 0,11-10 1,-13 10-2,0 0 0,0-1 1,-1 1-1,0-1 0,0 1 0,-1-1 1,1 0-1,-2 0 0,1 0 1,1-13-1,-3 16-42,0 0 0,1 0 0,-1 0 1,0 1-1,-1-1 0,1 0 0,-1 0 0,1 0 0,-1 0 0,-1 1 1,1-1-1,0 0 0,-1 1 0,0-1 0,1 1 0,-2-1 0,1 1 1,0 0-1,0 0 0,-6-5 0,7 8-94,0-1 1,0 1-1,0 0 0,0-1 0,0 1 1,0 0-1,0 0 0,1 0 0,-1 0 1,0 0-1,0 0 0,0 0 0,0 0 1,0 0-1,0 0 0,-2 1 0,2-1 31,-1 0-34,1 0 0,-1 0-1,0 0 1,1 1 0,-1-1-1,0 0 1,0 1 0,1-1-1,-1 1 1,1 0 0,-1 0-1,0-1 1,1 1 0,-2 2-1,-3 0 36,1 1-6,-1-1-1,1 1 0,-1 1 0,1-1 0,0 1 1,1 0-1,-1 0 0,1 0 0,0 0 0,-6 13 0,2-4 19,1 1 0,1 0-1,-5 17 1,8-20-34,0 0-1,0 0 1,2 0-1,-1 0 1,1 0-1,1 0 1,0 0 0,1 0-1,0 0 1,1 0-1,0 0 1,7 18-1,-7-23-44,1-1-1,0 1 1,0-1-1,1 0 1,0 0-1,0-1 1,0 1-1,1-1 1,-1 0-1,1 0 1,0 0-1,1-1 1,-1 0 0,1 0-1,0 0 1,0 0-1,0-1 1,1 0-1,-1-1 1,1 1-1,-1-1 1,14 2-1,-9-2-242,1-1-1,0 0 1,-1-1-1,1 0 1,0-1 0,-1 0-1,1 0 1,14-5-1,-17 3-1033,1 0-1,-1-1 0,0 0 1,0-1-1,0 0 0,8-5 1,-1-4-2968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5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1063 1396,'-2'-1'1086,"-13"-4"1034,3 0 3414,141-21-4923,334-91-132,3-20-210,-15 4-104,111-5 18,-272 70-113,631-160 59,-613 156-201,-87 22-122,31-6-1014,-209 49 591,-20 3-1783,31-9-1,-44 10 155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5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1069 1356,'-2'1'713,"-4"2"334,13-1 662,20-1-783,-7-2-779,0-1 0,0 0 0,26-8 1,-27 5-69,196-50 484,-176 44-488,828-262 1205,-829 261-1244,815-239 604,14 41-210,-436 122-242,-283 59-93,216-39 81,-173 29 4,-147 30 301,-15 3-1598,-10 1-3454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5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45 1856,'-1'-3'1376,"-15"-24"2241,15 26-2579,-6-11 893,7 12-1894,0 0 0,0 0 0,0-1 0,0 1 0,0 0-1,0 0 1,0 0 0,0 0 0,0 0 0,0 0 0,0 0 0,0 0 0,0 0-1,0 0 75,0 0-74,0 0 0,0 0 0,0 0-1,0 0 1,0 0 0,0 0 0,0 0 0,0 0 0,0 0 0,-1 0 0,1-1-1,0 1 1,0 0 0,0 0 0,0 0 0,0 0 0,0 0 0,0 0 0,0 0-1,0 0 1,0 0 0,0 0 0,0 1 0,0-1 0,0 0 0,0 0 0,0 0-1,-1 0 1,1 0 0,0 0 0,0 0 0,0 0 0,0 0 0,0 0 0,0 0-1,0 0 1,0 0 0,0 0 0,0 0 0,0 0 0,0 0 0,0 0-1,0 0 1,0 0 0,0 0 0,0 0 0,0 0 0,0 1 0,0-1 0,0 0-1,0 0 1,1 19 2961,0-12-3689,34 159 2740,-10-61-1181,1-9-269,-16-65-2558,9 46 0,-19-74-237,-7 13-5427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57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10 165 1012,'0'0'969,"-8"-1"18,6 0-301,10 2 3482,33 4-3607,0-3-1,68-5 1,-93 1-552,0 0 1,0-1 0,18-6-1,-28 7-24,0 0-1,-1-1 0,1 0 1,0 0-1,-1 0 0,0 0 1,0-1-1,0 0 0,0 0 1,-1-1-1,5-5 0,-3 4 28,-1-1 1,-1 1-1,1-1 0,2-8 1,3-2 217,9-21 957,-18 36-961,1-1 71,1-1-311,-3 8 981,-19 62-1516,6-27-5026,8-22 2810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5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24 2280,'-3'-3'997,"2"1"-620,-1 0 0,1 1 0,0-1 0,-1 1 0,0-1 0,1 1 0,-1-1 0,0 1 0,0 0 0,1 0 0,-1 0 0,0 0 0,-3-1 0,3 2 511,-10 11-403,1 1 0,1 0-1,0 1 1,0 0 0,-10 19 0,7-8-204,1 1 1,2 0-1,0 1 1,2 0-1,0 1 1,2 0-1,1 0 1,2 0-1,0 0 1,2 1-1,1 0 1,1-1-1,8 48 1,-8-67-206,2 1 0,-1-1-1,1 0 1,0 0 0,1 0 0,0 0 0,0-1 0,0 0 0,8 9-1,-10-13-106,1 0 0,0 0 0,0 0 0,0-1 0,0 1 0,0-1 0,0 0-1,1 0 1,-1 0 0,1 0 0,0 0 0,-1-1 0,1 0 0,0 1 0,0-2 0,0 1-1,0 0 1,0-1 0,0 1 0,0-1 0,5-1 0,0 0-220,0-1 1,-1 0 0,1 0-1,0-1 1,-1 0-1,0 0 1,1-1-1,11-8 1,-6 2-1375,1-1 0,-2 0 0,16-17 0,-9 8-1852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5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9 1732,'0'0'4138,"-3"5"-3451,1-2-583,0 0 53,0 0 0,0 0 0,0 1 1,1-1-1,-1 0 0,1 0 1,0 1-1,0-1 0,0 1 0,0 0 1,1-1-1,0 1 0,-1-1 0,1 1 1,1 5-1,0 1 100,1 0 0,0 0 0,1 0 0,7 17 0,-9-24-194,1 0-1,-1 0 1,1 0 0,0 0 0,0 0 0,1-1 0,-1 1 0,0 0-1,1-1 1,0 0 0,-1 1 0,1-1 0,0 0 0,0-1 0,0 1 0,0 0-1,1-1 1,-1 0 0,5 2 0,-3-2-5,0-1-1,1 1 1,-1-1 0,1 0-1,-1 0 1,0 0-1,1-1 1,-1 0 0,0 0-1,1 0 1,-1-1-1,0 1 1,7-5 0,-9 5 26,0-1-1,1 0 1,-1 0 0,0 0 0,0-1 0,0 1 0,0-1 0,0 1 0,-1-1 0,1 0-1,-1 0 1,1-1 0,-1 1 0,0 0 0,-1-1 0,1 1 0,-1-1 0,1 1-1,0-6 1,-2 8-52,1-1-1,-1 0 1,0 0-1,0 1 0,0-1 1,0 0-1,0 0 1,0 1-1,-1-1 0,1 0 1,-1 0-1,0-2 1,-1-1 40,1 0-33,0 1 0,-1-1 1,1 1-1,-1 0 0,0-1 0,0 1 0,-1 0 1,1 0-1,-1 1 0,0-1 0,0 0 0,0 1 0,0 0 1,-1 0-1,0 0 0,1 0 0,-1 0 0,0 1 1,0-1-1,0 1 0,-1 0 0,1 1 0,0-1 0,-6 0 1,2 0-122,-1 0 0,0 1-1,0 0 1,0 0 0,0 1 0,0 0 0,0 1 0,0 0 0,0 1 0,0-1 0,-10 5 0,11-4-510,-11 5-112,7 0-5128,3 1 2381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5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2 836,'0'0'1427,"0"-2"-210,1 14 5781,8 73-5782,19 37 102,-13-62-329,-13-56 1512,-2-13-2117,-3-13-522,3 17 163,-1 0 1,1 0-1,0 0 0,0 0 0,1 0 0,-1 0 0,1 0 0,0 0 1,0 1-1,1-1 0,-1 0 0,1 0 0,0 1 0,1-1 1,-1 1-1,1 0 0,-1 0 0,1 0 0,1 0 0,-1 0 1,0 1-1,8-7 0,-8 9-15,-1 0 0,1 0 0,-1-1 0,1 2 1,-1-1-1,1 0 0,0 1 0,-1-1 0,1 1 0,0 0 0,-1-1 0,4 2 1,1-1-6,-1 1 0,0 0-1,0 0 1,0 0 0,10 5 0,36 17-43,-52-22 38,1-1 0,0 1 0,0-1 0,0 0 1,0 0-1,0 1 0,0-1 0,0 0 0,0 0 1,0 0-1,0 0 0,0 0 0,0 0 0,0 0 1,0 0-1,0 0 0,0-1 0,0 1 0,0 0 1,0-1-1,0 1 0,0-1 0,1 0 0,0 0 0,-1-1 0,1 0 0,0 1 0,0-1 0,-1 0 0,1 0 0,-1 0 0,0 0 0,2-4 0,1-3 6,0-1 0,-1 0 0,3-13 0,-6 23-6,1-7 18,0-2 1,0 1 0,0-1 0,1 0 0,4-11 0,-5 19-19,0 0 1,-1 0-1,1 0 0,0 0 1,0 0-1,0 0 1,0 0-1,0 1 0,0-1 1,0 0-1,0 0 0,0 1 1,0-1-1,0 1 0,0-1 1,0 1-1,1-1 1,-1 1-1,0-1 0,0 1 1,0 0-1,1 0 0,-1 0 1,0 0-1,0 0 0,1 0 1,-1 0-1,0 0 1,0 1-1,1-1 0,-1 0 1,0 1-1,2 0 0,-3-1 1,14 4-107,0 1 0,0 1 1,20 10-1,-26-11-997,0 0-1,0 1 1,-1-1 0,7 8-1,4-5-6248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2:5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71 178 1180,'0'0'3072,"1"5"-2200,24 125 2996,0 2-2409,5-29-547,11 43 353,-32-111-830,-9-33-347,3 3-33,-3-5-21,0 0 0,0 0 0,0 0 0,0 0 0,0 0 0,0 0 0,0 0 0,0 0 0,0 0 0,0 0 0,0 0 0,0 0 0,0 0 0,0 0 0,-1 0 0,1 0 0,0 0 0,0 0 0,0 0 0,0 0 0,0 1-1,0-1 1,0 0 0,0 0 0,0 0 0,0 0 0,-17-24 283,1-1 1,-19-42-1,-22-62 405,52 118-658,-13-37 273,3 0 1,-19-99 0,31 128-244,1 1 1,1-1-1,2-36 1,0 46-54,0-1 1,0 1-1,1-1 1,1 1-1,0 0 1,0 0-1,1 0 1,0 0-1,7-11 1,-10 18-34,0 1 1,0-1-1,0 0 0,1 1 1,-1-1-1,1 1 0,-1-1 1,1 1-1,0 0 0,-1 0 1,1 0-1,0 0 0,0 0 1,0 0-1,0 0 1,0 0-1,0 1 0,0-1 1,0 1-1,0 0 0,0-1 1,0 1-1,0 0 0,0 0 1,0 1-1,0-1 0,0 0 1,0 0-1,0 1 0,0 0 1,0-1-1,0 1 0,0 0 1,0 0-1,0 0 1,2 1-1,3 3 13,1 0 1,-1 1-1,-1 0 0,1 0 1,-1 0-1,11 14 1,-9-9-11,-1 1 1,0 0-1,-1 0 1,0 1 0,-1 0-1,-1 0 1,0 0 0,0 0-1,-1 1 1,-1-1-1,0 1 1,-1 0 0,-1 0-1,-2 27 1,-1-19-254,0 0 0,-2-1 0,0 1 1,-1-1-1,-1 0 0,-2 0 0,0-1 0,-18 31 0,13-30-694,-17 21-1,-4-4-5213,22-26 2426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4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1448,'1'-3'1434,"3"-9"5642,-2 17-6294,9 17-142,-2 0 0,-1 0 0,-1 1 0,4 24 0,14 103 671,-17-94-817,1 9-208,2 20-717,1-29-7350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0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1540,'0'0'141,"1"0"-1,-1 0 0,0 0 1,1 0-1,-1-1 1,1 1-1,-1 0 1,1 0-1,-1 0 1,0 0-1,1 0 1,-1 0-1,1 0 0,-1 0 1,0 0-1,1 0 1,-1 0-1,1 1 1,-1-1-1,0 0 1,1 0-1,-1 0 0,1 0 1,-1 1-1,0-1 1,1 0-1,-1 0 1,0 1-1,1-1 1,-1 0-1,0 1 1,0-1-1,1 0 0,-1 1 1,0-1-1,0 0 1,1 1-1,-1-1 1,0 0-1,0 1 1,0-1-1,0 1 1,0 0-1,6 24 370,-6-19 138,3 11-240,1 0-1,1 0 1,0-1-1,1 0 1,1 0-1,0 0 1,1 0-1,19 26 1,-26-40-369,0-1 1,1 1 0,-1 0-1,1-1 1,-1 1-1,1-1 1,0 1 0,0-1-1,-1 0 1,1 0-1,0 0 1,0 0-1,0 0 1,0 0 0,0 0-1,0-1 1,1 1-1,-1-1 1,0 0 0,0 1-1,0-1 1,0 0-1,1 0 1,-1 0 0,0-1-1,0 1 1,0 0-1,1-1 1,-1 1 0,0-1-1,0 0 1,0 0-1,0 0 1,0 0-1,0 0 1,-1 0 0,4-3-1,1-1 108,0 0 0,0-1 0,0 0 0,-1 0 0,0 0 0,-1 0 0,1-1 0,-1 0 0,4-9-1,4-13 910,10-18 2549,-19 51-3480,4 7-42,0-1 1,-1 2 0,8 18 0,-3-7-208,-8-17-101,0 0 0,0-1 0,1 0 0,-1 1 0,1-1 0,0-1 0,1 1 0,8 7 0,-11-10-109,0-1 1,1 1 0,-1-1 0,1 0 0,-1 0 0,1 0 0,0 0 0,0 0 0,2 0-1,-2 0-263,-1-1 0,1 0-1,-1 0 1,1 0-1,-1 0 1,1-1-1,0 1 1,-1-1-1,0 1 1,1-1 0,2-2-1,6-3-3068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0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32 203 1480,'-29'-184'6726,"27"166"-4975,2 18-1712,0 0-1,0 0 1,0 0 0,0 0 0,0 0-1,0 1 273,0-1-272,0 0-1,0 0 1,0 0 0,0 0 0,0 0 0,0 0-1,0 0 1,0 0 0,0 0 0,1 0-1,-1 0 1,0 0 0,0 0 0,0 0 0,0 0-1,0 0 1,0 0 0,0 0 0,0 0 0,0 0-1,0 0 1,0 0 0,0 0 0,0 0-1,0 0 1,0 0 0,1 0 0,-1-1 271,0 1-271,10 24 1699,-8-20-2121,29 84 1263,-17-47-460,26 54-1,-20-50-399,-13-29-880,0 0-1,14 21 0,-18-27-3330,-2-8 3154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00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37 449 1212,'-3'-1'1296,"-1"0"-752,1-1 1,0 1-1,0-1 1,0 0-1,1 0 1,-1 0-1,0 0 1,1-1-1,-4-3 1,5 4 891,4-4-829,9-11-230,0 1 0,1 1 1,0 0-1,21-17 0,179-131 1118,-97 77-1879,-66 47-796,-18 12-4193,-24 20 2477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0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1160,'0'14'1221,"0"0"-1,1 0 0,4 19 1,-4-30-278,1-3-509,6 0-37,-5 0-45,0-3-34,3-2-98,-1-1 1,1 0-1,-1 0 0,0 0 0,-1-1 1,1 0-1,-1 1 0,-1-2 0,1 1 1,-1 0-1,0-1 0,-1 1 0,0-1 1,1-9-1,-2 13 34,-2-1 0,1 0 0,0 0 1,-1 0-1,0 0 0,-2-5 0,2 6-56,1 2-113,-1 1 0,1-1 0,-1 1 0,0 0 0,1-1 1,-1 1-1,0 0 0,0-1 0,0 1 0,0 0 0,0 0 1,0 0-1,0 0 0,0 0 0,0 0 0,0 0 0,-1 0 1,-2-1-1,2 1 232,2 1-304,0 1 0,0-1-1,0 0 1,0 0 0,0 0 0,-1 1-1,1-1 1,0 0 0,0 0 0,0 0-1,-1 1 1,1-1 0,0 0 0,0 0-1,-1 0 1,1 0 0,0 0-1,0 0 1,-1 0 0,1 1 0,0-1-1,0 0 1,-1 0 0,1 0 0,0 0-1,0 0 1,-1 0 0,1 0 0,0 0-1,0 0 1,-1 0 0,1-1 0,-1 1 0,1 0 1,-1 0 0,0 0 0,1 0 0,-1 0-1,1 0 1,-1 0 0,1 0 0,-1 0 0,0 1-1,1-1 1,-1 0 0,1 0 0,-1 0 0,1 1-1,-1-1 1,1 0 0,-1 1 0,1-1 0,-1 0 0,1 1-1,-1-1 1,1 1 0,0-1 0,-1 1 0,-4 6 55,1 1 0,0-1 1,0 1-1,1 0 1,0-1-1,0 2 1,1-1-1,0 0 1,0 0-1,1 1 1,0-1-1,1 1 1,0-1-1,0 0 1,3 16-1,-2-17-117,0 0-1,0-1 0,0 1 1,1 0-1,1-1 0,-1 0 0,1 1 1,0-1-1,0 0 0,0-1 0,1 1 1,0 0-1,0-1 0,1 0 1,0 0-1,-1 0 0,2-1 0,-1 0 1,0 1-1,12 5 0,-13-8-88,1-1 1,-1 1-1,1-1 0,0 0 0,-1 0 0,1 0 0,0-1 1,0 0-1,-1 0 0,1 0 0,0 0 0,0-1 1,-1 0-1,1 0 0,0 0 0,-1 0 0,1-1 0,-1 0 1,1 0-1,-1 0 0,0 0 0,0-1 0,0 0 1,0 1-1,0-1 0,-1-1 0,1 1 0,-1-1 0,0 1 1,0-1-1,0 0 0,-1 0 0,1 0 0,-1 0 0,0-1 1,0 1-1,2-7 0,3-23 544,4-36 1,-7 43 230,-4 26-603,0-1-1,0 1 1,0 0 0,1 0-1,-1-1 1,0 1 0,1 0-1,-1 0 1,1-1 0,0 1 0,-1 0-1,1 0 1,0 0 0,0 0-1,1-1 1,-2 1-15,1 1 0,0 0 0,-1-1 0,1 1 0,0 0 0,-1-1 0,1 1 0,0 0 0,0 0 0,-1 0 0,1 0 0,0 0 0,0 0 0,-1 0 0,1 0 0,0 0 0,0 0 0,-1 0 0,2 0 0,1 1 9,0 1 1,0-1-1,0 0 1,0 1-1,-1 0 1,1 0-1,-1 0 1,1 0-1,-1 0 1,4 4-1,15 19 86,-2 0-1,19 31 0,-30-41-83,0 0 0,-1 0 0,0 1 0,-2-1 0,8 31-1,-12-41-32,-1-1-1,1 1 0,-1-1 1,0 1-1,-1-1 0,1 1 1,-1 0-1,0-1 0,0 1 1,0-1-1,-3 6 0,4-8 9,-1-1 0,0 0 0,0 1 0,0-1 0,0 0-1,0 1 1,0-1 0,0 0 0,-1 0 0,1 0 0,0 0-1,0 0 1,-1 0 0,1-1 0,-1 1 0,1 0 0,-1-1-1,1 1 1,-1-1 0,0 1 0,1-1 0,-1 0 0,1 1-1,-1-1 1,0 0 0,1 0 0,-1-1 0,1 1 0,-4-1-1,-1 0 61,1 0 0,-1-1 0,0 0 0,1 0-1,0 0 1,-1-1 0,-5-4 0,3 2 55,0-1 1,0 0-1,1 0 0,0-1 1,0 1-1,1-2 0,0 1 1,-10-15-1,14 17-81,-1 0 0,1 0 0,-1 0 0,1-1 0,1 1 0,-1-1 0,1 1 0,0-1 0,0 0 0,1 0 0,0 1 0,0-1 0,0 0 0,0 1 0,1-1 0,3-9 0,2-5-49,2-1-1,1 2 1,0-1 0,1 1-1,14-19 1,70-86-1865,-66 91-1689,40-34 0,-39 37-122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0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30 2072,'-2'3'1195,"-3"2"-809,0 1 0,1 1-1,0-1 1,1 1 0,-1 0 0,1 0-1,0 0 1,1 0 0,-1 0 0,0 9 0,-2 9 388,-4 45 0,8-48-478,1-1-1,1 0 1,1 0-1,1 0 1,5 23-1,-6-34-169,1 0 1,0 0-1,1-1 0,0 1 0,0-1 1,1 0-1,0 0 0,1-1 1,0 0-1,0 1 0,1-2 1,12 12-1,-17-17-96,0 0 0,0 0-1,1-1 1,-1 1 0,1-1 0,-1 0 0,1 0 0,0 0 0,-1 0-1,1 0 1,0-1 0,0 1 0,-1-1 0,1 1 0,0-1 0,0 0-1,0 0 1,0-1 0,-1 1 0,1 0 0,0-1 0,0 0 0,-1 0-1,1 0 1,0 0 0,-1 0 0,1 0 0,-1-1 0,1 1 0,-1-1 0,0 1-1,0-1 1,0 0 0,3-2 0,3-5 92,-1 1 1,1-1-1,-1-1 1,-1 1-1,0-1 1,9-20-1,-11 20-2,-1 0 1,0 0-1,0 0 1,-1-1-1,0 1 0,-1-1 1,0 1-1,-1-1 1,0 0-1,0 1 1,-2-1-1,1 1 0,-1-1 1,-1 1-1,1 0 1,-2 0-1,0 0 0,-6-12 1,2 7 37,0 0 1,-1 0-1,-1 1 0,0 0 1,-1 1-1,-1 0 0,0 1 1,-1 1-1,0-1 0,-22-13 1,28 21-327,0-1 1,-1 1 0,0 1-1,1 0 1,-2 0 0,-14-4-1,21 7-542,-2 1-139,0-1 484,-11 4-2688,10 10-4696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01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28 310 2396,'0'0'1815,"-1"15"4344,0 5-5834,1 0 0,3 21-1,77 371 2549,-53-314-2207,-27-97-327,-3-11-292,-96-364 1367,94 348-1247,-6-35 428,-7-110 0,18 153-509,0-1 0,2 1 0,0-1 0,1 1 0,0-1 0,2 1 0,0 1 0,1-1 0,1 1 0,12-24 0,-16 36-56,0 1 0,0-1-1,0 1 1,1 0-1,-1 0 1,1 0 0,0 0-1,1 1 1,6-5-1,-9 7-18,-1 0 0,1 0-1,0 0 1,-1 1-1,1-1 1,0 0 0,0 1-1,0 0 1,-1-1 0,1 1-1,0 0 1,0 0-1,0 0 1,0 0 0,0 0-1,0 0 1,-1 1-1,1-1 1,0 1 0,0-1-1,0 1 1,-1 0-1,1 0 1,0-1 0,-1 1-1,1 0 1,-1 1-1,1-1 1,-1 0 0,1 0-1,1 3 1,3 4 3,0 0 0,0 0-1,-1 0 1,0 1 0,-1-1 0,0 1 0,0 1 0,-1-1 0,0 0 0,-1 1 0,0 0-1,0-1 1,-1 1 0,-1 0 0,1 0 0,-2 10 0,-1 6-254,-1 1 0,-1-1 0,-2 0 0,-15 46 0,-34 57-2313,12-48-4493,27-53 2847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0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1268,'0'0'1241,"1"-2"-111,62-84 4184,48-60-2701,-104 135-2421,0 0 0,0 0 1,-1 0-1,-1-1 0,0 0 1,-1 0-1,0 0 0,4-22 1,-7 31-77,-1 0 0,1 0 0,-1-1 1,1 1-1,-1 0 0,0 0 0,0-1 1,-1 1-1,1 0 0,-1-1 0,1 1 1,-1 0-1,0 0 0,0 0 0,-1 0 1,1 0-1,-1 0 0,-1-3 0,2 5-74,0 1-1,1 0 0,-1-1 1,0 1-1,0 0 0,0-1 1,1 1-1,-1 0 0,0 0 1,0 0-1,0 0 0,0 0 0,0 0 1,0 0-1,1 0 0,-1 0 1,0 0-1,0 0 0,0 0 1,0 1-1,0-1 0,1 0 1,-1 1-1,0-1 0,0 1 0,1-1 1,-1 1-1,0-1 0,0 1 1,0 1-1,-22 17 501,16-11-429,0 0 1,1 1 0,0 0 0,0 0-1,1 1 1,0-1 0,1 1 0,0 0 0,1 0-1,0 1 1,0-1 0,1 1 0,0-1 0,1 13-1,0-14-82,1-1 0,0 1 0,0 0 0,1 0-1,0 0 1,1-1 0,0 1 0,0 0 0,1-1 0,0 0-1,1 1 1,0-1 0,0-1 0,0 1 0,1-1-1,0 1 1,9 8 0,-10-13-138,-1 0-1,0 0 1,1-1 0,-1 1-1,1-1 1,0 0 0,0 0-1,0-1 1,0 1 0,0-1-1,0 0 1,0 0 0,0 0-1,1 0 1,-1-1 0,0 0-1,0 1 1,1-2 0,-1 1-1,0 0 1,0-1 0,1 0-1,5-2 1,-1 0-812,0-1-1,0 0 1,-1 0-1,1-1 1,-1 0-1,0-1 1,0 1 0,-1-1-1,10-10 1,-1-2-2664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0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34 680 1492,'-23'-88'10962,"27"96"-10607,79 150 923,-34-40-678,-26-61-308,-20-50-253,0 1-1,-1 0 1,0 0-1,-1 0 0,1 1 1,-2-1-1,1 0 1,-1 1-1,0-1 0,-1 0 1,-2 14-1,3-21-34,-1 0 0,1 0 0,0 0 0,-1 0-1,1 0 1,-1 0 0,1-1 0,-1 1 0,0 0 0,1 0 0,-1-1-1,0 1 1,1 0 0,-1-1 0,0 1 0,0-1 0,0 1 0,0-1-1,0 1 1,1-1 0,-1 0 0,0 1 0,0-1 0,0 0 0,0 0-1,0 1 1,0-1 0,0 0 0,0 0 0,-2 0 0,2 0-5,-2 0 23,-3-4-1,-4-1-9,0-1 0,1-1 0,0 0 0,1 0 0,-1-1 0,1 0 0,-8-11 0,16 18-12,-11-13 18,1-1 0,0 0 0,2 0 0,-9-20-1,15 30-21,0 0-1,1 0 0,-1-1 1,1 1-1,1 0 1,-1 0-1,1-1 0,0 1 1,0 0-1,0-1 0,1 1 1,0 0-1,0 0 1,0 0-1,1-1 0,0 1 1,0 0-1,4-7 0,1 0-139,0 1-1,1 1 1,0-1-1,1 1 0,0 1 1,1 0-1,0 0 0,0 1 1,0 0-1,1 1 1,13-7-1,13-4-803,2 1-1,45-13 1,-13 5-412,-61 20 1444,0 0 1,0 0 0,-1-1-1,17-13 1,-17 12 1476,-6 2-1050,-3 3-310,-3 4 967,-15 17-973,0 0 0,2 1 0,0 1 0,2 1 1,0 0-1,2 0 0,0 2 0,1-1 1,-14 51-1,23-65-151,0 0 1,0 0-1,1 1 1,0-1-1,1 0 1,2 19-1,-2-27-46,0 0 0,0 0-1,1-1 1,-1 1 0,0 0 0,0 0 0,1-1-1,-1 1 1,1 0 0,-1-1 0,0 1-1,1-1 1,-1 1 0,1-1 0,0 1 0,-1-1-1,1 1 1,-1-1 0,1 1 0,0-1-1,-1 0 1,1 1 0,0-1 0,-1 0 0,1 1-1,0-1 1,-1 0 0,1 0 0,0 0-1,0 0 1,-1 0 0,1 0 0,0 0 0,0 0-1,-1 0 1,2 0 0,0 0 3,1 0-22,1-3-14,3-1 30,0 0 0,-1-1 0,0 0 0,0 0 0,0 0 0,-1-1 1,0 0-1,7-9 0,3-10-2,-1-1 0,-2 0-1,13-35 1,-15 36 14,0 9-73,-9 15 96,1 5-22,9 23-26,-6-15-125,0 0 0,0 0 1,14 21-1,-16-29 93,0-1 0,0 0-1,0 0 1,0 1-1,0-2 1,0 1 0,1 0-1,0-1 1,-1 1 0,1-1-1,0 0 1,0-1-1,0 1 1,0-1 0,1 1-1,5 0 1,-3-1-25,0 0-1,0-1 1,0 1 0,0-1-1,0-1 1,0 1 0,0-1-1,0-1 1,0 1 0,0-1-1,0 0 1,-1-1 0,1 1-1,-1-1 1,0-1 0,1 1-1,-1-1 1,-1 0-1,1-1 1,-1 1 0,1-1-1,-1 0 1,-1 0 0,1-1-1,-1 0 1,0 1 0,6-13-1,0-2 115,-1-1-1,-2 0 0,0 0 1,-1-1-1,6-38 1,-9 27 199,-1 1 0,-2-1 0,-5-43 0,-5-3 1210,-39-153 0,32 175-56,16 55-683,0 9-517,0 9-92,0 1 1,1-1 0,0 1-1,5 24 1,18 74 203,-8-49-170,-4-10-107,30 207-2701,-40-239 1276,0 3-5011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0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51 502 1792,'-8'-7'1036,"0"-1"0,1-1 0,0 1 0,-7-14 0,13 19-856,0 0 0,0 0-1,0 0 1,0 0 0,1 0 0,-1-1-1,1 1 1,0 0 0,0 0 0,0-1 0,0 1-1,1 0 1,-1 0 0,1-1 0,0 1-1,0 0 1,0 0 0,0 0 0,1 0 0,1-3-1,4-5 29,0 0 0,0 1 0,15-15 0,-18 19-132,25-25 282,2 1 1,45-34-1,74-42 299,-123 88-551,-12 6-35,0 2 0,1 0 0,1 1 0,0 1 0,20-8 0,-36 16-63,0-1 0,0 1 0,0 0 0,0 0 0,0 0-1,0 0 1,0 0 0,0 0 0,0 0 0,0 0 0,-1 0 0,1 1-1,0-1 1,0 0 0,0 0 0,0 1 0,0-1 0,0 1 0,0-1-1,-1 1 1,1-1 0,0 1 0,0-1 0,-1 1 0,1 0 0,0 0-1,-1-1 1,1 1 0,-1 0 0,1 0 0,-1-1 0,1 1 0,-1 0-1,0 0 1,1 1 0,1 3 15,-1 0 0,0 0 0,0 0 0,1 10-1,-2-11-5,3 36 121,-3 46 1,0 15 9,2-86-119,-1 1 0,2-1 1,0 0-1,7 21 1,-8-32-25,-1-1 1,0 0-1,1 0 1,0 1-1,0-1 1,0-1-1,3 5 1,-4-6-3,0 0 1,0-1-1,-1 1 1,1 0-1,0-1 1,0 1 0,0 0-1,0-1 1,0 1-1,0-1 1,0 0-1,0 1 1,0-1-1,0 0 1,0 0-1,0 1 1,0-1-1,0 0 1,0 0-1,0 0 1,1 0-1,-1 0 1,0-1-1,0 1 1,0 0 0,0 0-1,0-1 1,0 1-1,0-1 1,0 1-1,0-1 1,0 1-1,1-2 1,4-3 81,0 0 0,0-1 1,0 1-1,-1-1 0,0 0 0,0-1 1,0 1-1,-1-1 0,0 0 1,0 0-1,-1-1 0,0 1 0,0-1 1,-1 1-1,0-1 0,0 0 1,-1 0-1,0 0 0,0 0 0,-1 0 1,0 0-1,-1-10 0,0 8 13,0 0-1,-1-1 1,0 1-1,-1 1 0,0-1 1,-1 0-1,0 1 1,0-1-1,-1 1 1,0 0-1,0 1 1,-1-1-1,0 1 1,-1 0-1,0 1 0,0 0 1,-12-10-1,13 13-470,0 0 0,-1 0 0,1 0 0,-1 1 0,1 0 0,-1 0 0,-13-3-1,18 5-860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03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1 310 1704,'3'-3'596,"0"1"-1,1 0 1,-1 0 0,1 0-1,0 1 1,-1-1-1,1 1 1,6-2 0,-8 3 258,2 2-67,4 1-435,-1 1 0,0 0 0,0 0 0,0 1 0,-1 0 0,8 7 0,-1 2 109,-1 1 0,19 29 0,5 8 75,-25-39-417,101 134 1227,-107-138-1246,0 0 0,-1 1 0,-1-1 0,4 14-1,-6-20 39,-13 13-27,10-13-58,-2-3 9,-3-2-2,0 1-1,1-2 0,0 1 1,-1 0-1,1-1 1,0 0-1,0-1 0,1 0 1,-1 1-1,1-2 0,0 1 1,0 0-1,0-1 0,0 0 1,-6-10-1,2 3 60,1 0 0,0-1 0,0 0 1,1 0-1,1-1 0,-6-18 0,9 20-82,1-1 0,0 0-1,0 0 1,2 0 0,-1 0 0,2 0 0,0 0 0,0 0-1,1 0 1,1 0 0,0 0 0,0 1 0,2 0 0,6-15 0,2 0-231,1 1 0,1 0 0,2 1 0,0 1 0,23-24 0,42-36-1769,-70 73-172,1 1-1,24-14 0,-12 11-1648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4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30 1052,'0'0'5461,"-3"4"-4781,1-1-520,0 0 0,0 1-1,0-1 1,0 0 0,0 1-1,1 0 1,0-1 0,0 1-1,0 0 1,0 0 0,0-1-1,1 6 1,0-1-8,1 1 0,0-1 0,0 1 0,1-1 0,0 0 0,0 0 0,1 0 1,0 0-1,0 0 0,1 0 0,7 9 0,-8-11-83,1-1 1,1 1 0,-1-1-1,1 0 1,0-1-1,0 1 1,0-1-1,1 0 1,-1-1 0,1 1-1,0-1 1,0 0-1,0 0 1,1-1 0,6 2-1,-11-3-37,0-1 0,0 1 0,-1-1 0,1 0 0,0 1 0,0-1 1,0 0-1,0 0 0,0 0 0,0-1 0,0 1 0,0 0 0,0-1 0,0 1 0,0-1 0,-1 0 0,1 1 0,0-1 0,0 0 0,-1 0 0,1 0 0,-1 0 0,1-1 0,-1 1 1,1 0-1,-1-1 0,1 1 0,-1-1 0,0 1 0,0-1 0,0 0 0,0 1 0,0-1 0,0 0 0,-1 0 0,1 1 0,0-1 0,-1 0 0,0 0 0,1 0 0,-1-3 1,1-1 42,-1-1 1,1 1 0,-1-1 0,0 0 0,-1 1 0,0-1 0,0 1 0,0-1 0,-1 1 0,0 0 0,-3-8 0,-1 4-30,0 0 1,-1 1 0,0 0-1,-1 0 1,1 0 0,-2 1-1,1 0 1,-1 1 0,0 0 0,-1 0-1,-10-5 1,8 5-1227,-1 1 0,-20-7-1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1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85 1284,'-8'-25'5017,"-15"-34"2531,23 64-6902,0 10-320,1-1 0,0 1-1,1-1 1,6 23 0,22 59 559,-7-26-336,166 590 3421,-100-346-2614,-62-215-990,70 214 968,-41-137-583,-55-176-927,-1 1-1,0-1 1,0 0-1,1 1 1,-1-1-1,0 1 1,0-1-1,0 0 1,0 1-1,1-1 1,-1 1-1,0-1 1,0 0-1,0 1 1,0-1-1,0 1 1,0-1-1,0 1 1,0-1-1,0 0 1,0 1-1,0-1 1,-1 1-1,1-1 1,0 1-1,0-1 1,0 0-1,-1 1 1,-9-7-2944,-16-22-2939,24 27 5151,-13-16-3826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1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19 275 2044,'0'0'1099,"-18"-9"9305,21 9-10350,1 0-1,-1-1 1,0 1-1,1-1 1,-1 0-1,0 0 1,7-2 0,2-2 23,80-27 595,166-84-1,-183 80-446,35-21 1409,-107 56-1373,5-5 660,-8 6-871,0 0 1,0-1-1,0 1 1,0 0-1,1 0 0,-1-1 1,0 1-1,0 0 1,0-1-1,1 1 1,-1 0-1,0 0 0,0 0 1,1-1-1,-1 1 1,0 0-1,1 0 0,-1 0 1,0 0-1,1-1 1,-1 1-1,0 0 0,1 0 1,-1 0-1,0 0 1,1 0-1,-1 0 0,0 0 1,1 0-1,-1 0 1,0 0-1,1 0 0,0 9-32,0-4 13,0 1 0,0-1-1,0 1 1,4 9 0,-4-14 28,3 0-37,-4-1-19,1 1-1,-1-1 0,0 0 1,0 0-1,1 0 0,-1 0 0,0 1 1,0-1-1,1 0 0,-1 0 0,0 0 1,0 0-1,1 0 0,-1 0 1,0 0-1,1 0 0,-1 0 0,0 0 1,0 0-1,1 0 0,-1 0 0,0 0 1,0 0-1,1 0 0,-1 0 1,0 0-1,1 0 0,-1-1 0,0 1 1,0 0-1,1 0 0,-1 0 1,0 0-1,0-1 0,0 1 0,1 0 1,-1 0-1,2-2 24,-1 0 1,1 0-1,0 0 1,-1 1-1,1-1 0,-1-1 1,0 1-1,0 0 1,0 0-1,0 0 0,0-1 1,1-2-1,-2 3 641,-2 0-618,1 2-44,1 0-1,-1-1 0,0 1 0,1 0 0,-1-1 1,1 1-1,-1 0 0,1 0 0,-1 0 0,1 0 1,-1 0-1,0 0 0,1 0 0,-1 0 1,1 0-1,-1 0 0,0 0 0,1 0 0,-1 0 1,1 0-1,-1 0 0,1 1 0,-1-1 1,0 0-1,1 0 0,-1 1 0,1-1 0,-1 1 1,-1 1 5,0 0 0,0 0 1,1 0-1,-1 0 0,1 1 0,-1-1 1,-1 5-1,-5 8-87,7-14-13,0 1-230,-13 14-943,7-12-2203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1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43 241 1908,'0'0'2282,"2"1"-1231,0 3-630,0 0-1,0-1 1,0 1 0,-1 0-1,1 0 1,-1 0 0,0 0-1,1 9 1,3 42 1107,-2-27-1069,6 39 312,2-1-1,4 0 1,2 0 0,46 110 0,-53-154-607,-4-6 177,17 30-1,-23-46-326,0 0 0,0 0-1,1 1 1,-1-1-1,0 0 1,0 0 0,0 1-1,0-1 1,0 0-1,0 0 1,1 0 0,-1 1-1,0-1 1,0 0-1,0 0 1,1 0 0,-1 0-1,0 1 1,0-1-1,0 0 1,1 0 0,-1 0-1,0 0 1,0 0-1,1 0 1,-1 0 0,0 0-1,0 0 1,1 0-1,-1 0 1,0 0 0,0 0-1,1 0 1,-1 0-1,0 0 1,1 0 0,-1 0-1,0 0 1,6-11 118,-2-22-31,-6-9 171,-14-71 0,-20-43 213,13 55-179,17 75-199,-22-117 480,24 117-461,2 1 1,0-1 0,4-37-1,-1 49-60,1 0 0,1 1 0,5-17 0,-7 26-47,0 0 0,1-1 0,0 1 0,0 0 0,0 1 0,0-1 0,1 0 0,-1 1 0,1-1 0,0 1 0,0 0 0,0 0 0,6-5 0,-8 8-13,0-1-1,0 0 1,0 1-1,0-1 1,0 1-1,0-1 1,0 1-1,0-1 1,0 1-1,0 0 1,0 0-1,0 0 1,1-1-1,-1 1 1,0 0-1,0 0 1,0 0-1,0 1 1,0-1-1,0 0 1,1 0-1,-1 1 1,0-1-1,0 0 1,0 1-1,0-1 1,0 1-1,0 0 1,0-1-1,0 1 1,0 0-1,-1-1 1,1 1-1,0 0 0,0 0 1,-1 0-1,1 0 1,0 0-1,-1 0 1,1 0-1,-1 0 1,1 0-1,-1 0 1,0 0-1,1 1 1,1 4 2,0 0-1,-1 1 1,0-1 0,0 0-1,0 0 1,-1 1 0,0 7-1,-2 8-12,-2-1 0,0 1 0,-1-1 0,-1 0 0,-1 0 0,-1 0-1,-14 25 1,5-15-164,-1-1 1,-1-1-1,-46 52 0,38-59-17,26-22 144,-2-2 94,-10-6 4,10 6 343,10 3-337,4 3-37,-1 0 0,1 0 0,-1 1 0,1 0 0,-2 0 0,19 14 0,-5 0 7,1-2 0,1 0 0,0-2 0,28 13 0,-2-2-291,21 9-993,-64-32 704,0 0 0,1 0 1,-1-1-1,1 0 1,0-1-1,14 1 0,-21-2 20,7 0-1727,-5-1-1086,10-1-506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2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0 744 912,'0'0'5697,"9"-8"-3305,5 1-1889,1-2-1,-1 0 0,-1 0 0,15-14 0,-9 8-223,-11 9-130,-3 3-52,-1 0 0,0 0 0,0 0 0,0-1 0,0 1 0,-1-1 0,0 0 0,0 0 0,0 0 0,0 0 0,0-1 0,-1 1 1,1-1-1,-1 0 0,2-8 0,-3 11 4,-1-1 1,0 0 0,1 0 0,-1 1 0,0-1 0,-1 0 0,1 1 0,0-1 0,-1 0-1,1 1 1,-1-1 0,0 0 0,0 1 0,0-1 0,0 1 0,0-1 0,-1 1 0,1 0-1,-1 0 1,1-1 0,-1 1 0,0 0 0,0 1 0,0-1 0,0 0 0,0 0 0,-1 1-1,1-1 1,0 1 0,-1 0 0,1 0 0,-1 0 0,1 0 0,-1 0 0,1 0 0,-1 1-1,0-1 1,-3 1 0,5 0-80,0-1 0,0 1 0,0 0 0,0 0 0,0 1 0,0-1 0,0 0 0,0 0 0,0 0-1,0 1 1,0-1 0,0 1 0,0-1 0,0 1 0,1-1 0,-1 1 0,0-1 0,-1 2 0,-1 0 45,-1 0-13,0 1 1,1-1-1,-1 1 1,1 0-1,-1 0 1,1 1-1,0-1 1,0 1-1,0-1 1,1 1-1,-1 0 1,1 0-1,0 0 1,0 0-1,0 1 1,1-1-1,0 0 1,-2 8-1,2-5-21,0 0-1,0 0 1,0 1-1,1-1 1,0 0-1,0 0 1,1 1-1,0-1 0,1 0 1,3 12-1,-4-16-38,1 0 1,-1 1-1,1-1 0,0 0 0,0 0 0,0 0 0,1 0 0,-1 0 0,1 0 0,0-1 0,-1 1 0,1-1 0,0 0 0,7 4 0,-5-3-41,1-1 1,0 0-1,0 0 0,0 0 1,0-1-1,1 0 0,-1 0 0,8 0 1,1-1-88,0-1 0,-1 0 0,0-1 0,1-1 0,-1 0 0,0-1 1,14-6-1,-15 4 34,0 0 1,-1 0-1,1-1 1,-2-1-1,1 0 1,-1 0-1,12-13 1,-15 13 62,-1 0-1,0 0 1,-1-1 0,0 0 0,0 0 0,-1 0 0,0-1-1,-1 0 1,0 0 0,2-10 0,-4 15 74,-2 0-1,1 0 1,0 0 0,-1-7-1,0 8 56,-1 1-5,-1 0-59,-2-10 107,1 13-40,2 0-88,0 0 0,0 0 0,0 0 0,0 0 0,0 0 0,0 0 0,0 0 0,0 0 0,0 0 0,1 0 0,-1 1 1,0-1-1,-2 1 0,-2 3 7,0 0 0,0 0 1,0 1-1,0 0 1,1 0-1,-1 0 1,1 0-1,1 1 1,-1 0-1,-3 7 0,1 0-4,1 0 0,0 0 0,1 0-1,-3 16 1,6-27-27,1 1-1,0 0 1,-1 0-1,1 0 1,0 0-1,0-1 1,1 1 0,-1 0-1,1 0 1,-1 0-1,1-1 1,0 1-1,0 0 1,2 4 0,-2-6-77,2-1 67,-1 0 0,1 0 0,-1-1 0,1 1 0,-1-1 0,0 0 0,1 1 0,-1-1 0,0 0 0,1-1 0,-1 1 0,0 0 0,0-1 0,0 1 0,0-1 0,0 1 0,2-4 0,2-3 4,0 0 0,-1 0 0,7-11-1,-6 8 35,-6 9 0,13-5-11,0 6-17,0 1 0,16 0 0,22 1-49,-17-3-3,-25 3 15,-1-1-1,0-1 1,1 1 0,-1-2 0,0 1 0,0-1 0,0 0 0,0-1 0,9-3-1,-14 4 45,-1 0-1,1 0 0,0 0 1,-1 0-1,0-1 0,1 1 1,-1-1-1,0 1 0,0-1 0,-1 0 1,3-4-1,14-35 43,-10 21 64,-9 34 379,-2 3-507,1 1 0,-1 26 1,4-39 18,-1 8-72,2-1 1,-1 1-1,4 12 1,-4-21 28,0 0-1,1 0 1,-1 0 0,0 0 0,1 0 0,0 0-1,0 0 1,0 0 0,0-1 0,0 1 0,0-1-1,1 1 1,-1-1 0,7 4 0,-8-6 12,1 1 1,0 0 0,-1-1 0,1 1-1,0-1 1,0 1 0,0-1-1,-1 0 1,1 0 0,0 0-1,0 0 1,0 0 0,-1 0 0,1 0-1,0-1 1,0 1 0,0-1-1,-1 1 1,1-1 0,0 0-1,-1 0 1,1 0 0,2-1 0,1-1-30,0-1 1,0 0 0,0 0-1,-1 0 1,7-7 0,-6 4 52,0-1 0,-1 1 0,0-1 0,0 0 0,0 0 0,-1 0 0,-1 0 0,1-1 0,-1 1 0,0-1 0,-1 1 0,0-18 0,-1-7 186,-8-67 0,6 82-112,-4-16 181,-1 1-1,-2-1 1,-1 2 0,-2-1 0,-1 1-1,-1 1 1,-2 1 0,-24-36 0,33 54-41,6 9-119,0 0 0,-1 0 1,0 1-1,1-1 0,-1 0 0,0 1 1,-1-1-1,1 1 0,0 0 1,-1 0-1,1 0 0,-4-2 1,5 3 345,-3 4-238,0 0-155,1 1 0,0-1 1,1 1-1,-1-1 0,0 1 0,1 0 0,0 0 0,0 0 0,0 0 0,1 0 0,-1 1 0,1-1 0,0 0 0,0 1 1,0 7-1,-3 11 53,2 1 1,1-1 0,0 1-1,2-1 1,1 1-1,1-1 1,1 0 0,0 1-1,11 26 1,-10-36-99,1 1 0,0-1 0,2-1 0,-1 1 0,2-1 0,14 17 0,-16-21-135,1-1-1,1 0 1,-1-1 0,1 0-1,0 0 1,1-1-1,0 0 1,0 0-1,16 5 1,15 0-2111,-15-10-3967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0 359 2048,'0'0'4665,"1"5"-3897,1 29 642,-1-18-1015,2 24 496,1 1 0,2-1 0,11 41 1,-8-45-343,-6-23-278,0 0 1,1-1-1,1 1 1,7 15-1,0-1 655,-11-25 467,-1-8-1216,-1-25 206,-10-56-1,0 30 194,2-2 0,-2-77 0,16 108 368,1 31-854,44 25 88,-20-11-42,51 21 0,-75-35-128,4 1 6,0-1 1,0 1 0,0-2 0,0 1 0,17 1 0,-21-4-5,1 1 0,-1-1 0,1 0 0,-1 0 0,1-1 0,-1 0 0,1 0 0,-1 0 1,1-1-1,-1 0 0,0 0 0,8-5 0,-12 6-6,0-1-1,0 0 1,0 0 0,-1 0-1,1 1 1,0-2 0,-1 1-1,0 0 1,1 0 0,-1 0-1,0-1 1,0 1 0,0 0 0,-1-1-1,2-3 1,-1-2 2,1 0 0,-2 0 1,1-11-1,-2 1-2,-1-1 0,0 0 0,-1 1 1,-11-32-1,-30-68 15,29 85-118,-28-48-1,43 81 37,-1-1 0,1 0 0,-1 0 0,1 1 0,0-1 0,-1 0 0,0 1 0,1-1 0,-1 0 0,1 1 0,-1-1 0,0 1 0,1-1 0,-1 1 0,0-1-1,0 1 1,1-1 0,-1 1 0,0 0 0,0-1 0,1 1 0,-1 0 0,-1 0 0,1 0-55,0 0 0,0 1 0,1-1-1,-1 0 1,0 1 0,1-1 0,-1 1 0,0-1 0,1 1-1,-1-1 1,1 1 0,-1 0 0,1-1 0,-1 1 0,1 0-1,-1-1 1,1 1 0,0 0 0,-1 1 0,-1 4-783,0 0 1,0 1-1,0-1 0,0 8 1,0 6-3244,1 2 36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21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1 586 1268,'3'0'1185,"-2"1"-843,0-1 0,1 1 0,-1 0-1,0-1 1,1 1 0,-1 0 0,0 0 0,0-1 0,1 1 0,-1 0 0,0 0-1,2 3 1,-2-3 946,4 0-1066,0-1 0,0 1-1,0-1 1,0 0-1,0-1 1,0 1-1,0-1 1,-1 0-1,9-3 1,-9 3-164,3-1 128,0 0 0,1-1 0,-1-1 0,0 1 0,0-1 0,-1 0 0,1-1 0,-1 1 0,0-1 1,0-1-1,0 1 0,-1-1 0,0 0 0,0 0 0,-1 0 0,7-12 0,-10 17-132,-1-1 0,1 0 0,0 1 0,-1-1 0,0 1 0,1-1-1,-1 0 1,0 1 0,0-1 0,0 0 0,0 1 0,0-1 0,0-2 0,-1-2 95,1 2 0,0 0-1,0 0 1,-1 0 0,1 0 0,-1 0-1,0 1 1,0-1 0,0 0 0,0 1-1,-1-1 1,0 0 0,1 1 0,-1 0 0,-1-1-1,1 1 1,0 0 0,-1 0 0,-4-4-1,6 6-100,0 0 0,0 1-1,1-1 1,-1 1 0,0-1 0,0 1-1,0-1 1,0 1 0,0-1 0,0 1-1,0 0 1,0 0 0,0-1 0,0 1-1,-1 0 1,-1 0 88,1-1-73,0 1 0,0 0-1,0 0 1,-1 0-1,1 0 1,0 0 0,0 1-1,0-1 1,0 0-1,-1 1 1,1 0 0,0 0-1,0-1 1,0 1-1,0 0 1,-3 3 0,1-2 80,-1 2-57,-1 0-1,0 0 0,1 0 0,0 1 0,0 0 0,1 0 1,-1 0-1,1 1 0,0 0 0,0-1 0,1 1 0,0 1 0,0-1 1,0 0-1,1 1 0,0-1 0,0 1 0,-1 7 0,1-3-19,1 0 0,-1 0-1,2 0 1,0 0-1,0 0 1,1-1 0,0 1-1,1 0 1,0 0-1,6 17 1,-5-22-93,0-1 1,1 1-1,-1 0 1,1-1-1,0 1 1,1-1-1,-1 0 1,1-1-1,0 1 1,0-1-1,1 0 0,-1 0 1,1-1-1,0 1 1,0-1-1,0-1 1,0 1-1,0-1 1,1 0-1,8 2 1,-2-2-246,1 1 0,-1-2 0,1 0 0,-1 0-1,1-2 1,0 1 0,-1-2 0,27-5 0,-31 4-18,1-1 0,0 0 0,-1-1 0,0 0-1,0 0 1,-1-1 0,1 0 0,-1-1 0,-1 1 0,1-2-1,-1 1 1,0-1 0,-1 0 0,0 0 0,0-1-1,-1 0 1,6-12 0,-2 3 40,-1-1 0,-1 1 0,-1-2-1,-1 1 1,-1-1 0,0 0 0,2-38 0,-6 6 742,-1 0 1,-3 0 0,-1 1-1,-4 0 1,-1 0-1,-18-52 1,24 96-44,4 7-417,0 0 1,0 0-1,-1 0 0,1 0 0,0 0 0,0 0 0,0 0 1,0 0-1,0 0 0,0 0 0,0-1 0,-1 1 0,1 0 1,0 0-1,0 0 0,0 0 0,0 0 0,0 0 1,0 0-1,-1 0 0,1 0 0,0 0 0,0 0 0,0 0 1,0 0-1,0 0 0,0 0 0,-1 0 0,1 1 0,0-1 1,0 0-1,0 0 0,0 0 0,0 0 0,0 0 0,0 0 1,-1 0-1,1 0 0,0 0 0,0 0 0,0 0 0,0 1 1,0-1-1,0 0 0,0 0 0,0 0 0,0 0 0,0 0 1,0 0-1,0 1 0,0-1 0,-1 0 0,-1 6 52,0 0-1,1 0 0,0 0 1,0 1-1,0-1 0,0 10 1,3 44 328,3-25-354,2 0 0,1 0 0,2-1-1,1 0 1,18 37 0,-29-71-71,43 93-2065,-21-57-6259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2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193 681 3152,'-9'0'335,"1"-1"0,0 0 1,0-1-1,0 0 0,0 0 0,0-1 0,1 1 0,-1-2 0,-9-4 0,-2-4 912,0 0 1,-20-17-1,37 27-1106,0 0 0,-1 0 0,1 0 0,0 0-1,1-1 1,-1 1 0,0-1 0,0 1 0,1-1 0,0 1 0,-1-1 0,1 0 0,0 1 0,1-1-1,-2-6 1,1 5-34,1-1 0,0 1 0,0-1 0,1 1 0,0-1 0,-1 1 0,1-1 0,1 1 0,1-7 0,4-3 39,1-1 1,0 2 0,0-1 0,18-20 0,0 4 80,2 1-1,32-26 1,-14 14 422,-45 40-590,0 0-1,0 0 1,0 0 0,0 0-1,0 0 1,0 1-1,0-1 1,0 0 0,0 1-1,0-1 1,0 1-1,1-1 1,-1 1 0,0-1-1,0 1 1,1 0-1,-1 0 1,0 0 0,0-1-1,1 1 1,-1 1-1,0-1 1,1 0 0,-1 0-1,0 0 1,0 1-1,1-1 1,-1 0 0,0 1-1,0-1 1,0 1-1,1 0 1,-1-1 0,0 1-1,0 0 1,0 0 0,0-1-1,0 1 1,-1 0-1,2 2 1,4 4 43,0 1 0,-1 0 0,-1 0 0,8 16 0,0 0 233,-5-13-266,-5-6-74,1 0-1,1 0 1,-1 0 0,0-1 0,1 1 0,0-1-1,0 0 1,1 0 0,-1 0 0,7 4 0,-9-8-19,-1 1 0,0-1 0,0 0 0,0 0 0,0 1 0,0-1 0,0 0 0,1 0 0,-1 0 0,0 0 0,0-1 0,0 1 0,0 0 0,0 0 0,1-1 0,-1 1 0,0 0 0,2-2 0,18-11-236,-20 13 252,9-9-98,1-1 1,-2 1-1,1-2 1,15-22-1,4-4-69,-28 36 168,0 0 1,0 0-1,0 0 1,0 1-1,0-1 0,0 0 1,0 1-1,0-1 1,0 1-1,0-1 1,0 1-1,0-1 0,0 1 1,0 0-1,0 0 1,0-1-1,0 1 0,1 0 1,0 0-1,0 0 8,1 0-13,1 2-6,10 3 20,4 3-20,0-2 0,20 5 0,-30-9 47,0-1 1,0 0-1,1 0 1,-1-1-1,0 0 1,1 0-1,-1-1 1,0 0-1,0 0 1,0-1-1,0 0 1,0-1-1,13-5 1,-19 6 12,-1 1 0,1 0 0,-1-1 0,1 1 0,-1-1 0,1 0 0,-1 1 0,0-1 0,0 0 0,0 0 0,0 0 0,0 0 0,0 0 0,-1 0 0,1 0 0,-1 0 0,1 0 0,-1-3 0,1-3 68,0 1 1,-1-1-1,0-11 0,-1 5 27,-1-1-1,-1 0 0,0 1 1,-1-1-1,0 1 0,-1 0 1,-11-21-1,-21-27-1675,33 54-1128,2 2 852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2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34 1300,'17'-10'7765,"-16"14"-7065,21 81 1905,-14-56-2010,-5-14-251,1-1 0,7 16 0,-9-26-265,0 0-1,0 0 0,0 0 0,0-1 0,1 1 0,0-1 0,-1 0 0,1 0 0,0 0 0,1 0 1,5 4-1,-7-6-51,0 0 0,0 0 0,0-1-1,0 1 1,0-1 0,0 0 0,0 1 0,0-1 0,0 0 0,0 0 0,3-1 0,0 1 78,-3 0-38,1 0-1,-1 0 0,0-1 1,0 1-1,0 0 0,0-1 1,0 0-1,0 1 0,0-1 1,-1 0-1,1 0 0,0 0 1,0 0-1,-1 0 0,1-1 1,0 1-1,-1 0 0,1-1 1,-1 1-1,0-1 0,1 0 1,-1 1-1,0-1 0,1-2 1,0-1 85,0 1-1,-1 0 1,1-1 0,-1 1 0,0-1 0,0 0 0,-1 1-1,1-8 1,-2 3-67,0-1 1,0 1-1,-1 0 0,0 0 0,-1 1 0,0-1 0,0 0 0,-1 1 1,0 0-1,0 0 0,-1 0 0,0 0 0,-1 1 0,0 0 0,0 0 1,0 0-1,-1 1 0,0 0 0,-10-7 0,13 11-166,0 0-1,0 1 1,0 0-1,0 0 1,0 0-1,0 0 1,-1 1-1,1-1 1,0 1-1,0 0 1,-1 0-1,-5 2 1,-7 1-845,-28 9 0,31-8 466,2 0-389,0 0-1,-14 7 1,-5 9-4540,15-7 1326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23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63 520 1576,'0'-3'1160,"2"-8"103,-2 10-1049,0 1 0,0-1 0,0 1-1,0-1 1,0 1 0,0 0-1,0-1 1,0 1 0,0-1-1,1 1 1,-1 0 0,0-1-1,0 1 1,0 0 0,0-1-1,1 1 1,-1 0 0,0-1-1,1 1 1,-1 0 0,0-1 0,0 1-1,1 0 1,-1 0 0,0-1-1,1 1 1,-1 0 0,1 0-1,-1 0 1,0 0 0,1-1-1,-1 1 1,0 0 0,1 0-1,-1 0 1,1 0 0,-1 0-1,1 0 1,-1 0 0,1 0 0,97 60 2895,-29-16-2007,-64-41-1048,0-1 0,-1 2 0,0-1-1,1 0 1,-1 1 0,0 0 0,-1 0-1,1 0 1,-1 0 0,0 1 0,0-1-1,0 1 1,3 8 0,-6-6-38,-1 2-58,0 1 0,-1-1 0,-1 0 0,1 0 0,-2 0 0,1 0 0,-1-1 0,0 1 0,-10 13 0,3-8-17,-1-1 0,0 0 0,-1-1-1,0-1 1,0 0 0,-1-1 0,-1 0 0,0-1 0,0-1 0,-1 0-1,0-1 1,-18 5 0,31-11 68,-1 0 0,1 0 0,0-1 0,0 1 0,0-1 0,0 0 0,0 0 0,0 0 0,-1-1 0,-3 0 0,6 1-3,0-1 1,0 1 0,-1 0 0,1-1 0,0 0-1,0 1 1,0-1 0,0 0 0,0 1 0,0-1 0,0 0-1,0 0 1,0 0 0,0 0 0,0 0 0,0 0-1,0 0 1,1 0 0,-1 0 0,1 0 0,-1-1-1,1 1 1,-1 0 0,0-3 0,2-2 24,6-17-18,2 1-1,0 0 0,1 1 1,1 0-1,27-38 0,-21 35 7,79-115-194,85-162 0,-57 53 56,-124 248 125,0 0-4,0 0 1,0 0 0,0 0-1,0 1 1,0-1-1,0 0 1,1 0-1,-1 0 1,0 0-1,0 0 1,0 0 0,0 1-1,0-1 1,0 0-1,1 0 1,-1 0-1,0 0 1,0 0-1,0 0 1,0 0 0,1 0-1,-1 0 1,0 0-1,0 0 1,0 0-1,0 0 1,1 0-1,-1 0 1,0 0 0,0 0-1,0 0 1,0 0-1,1 0 1,-1 0-1,0 0 1,0 0 0,0 0-1,0 0 1,0 0-1,1 0 1,-1 0-1,0 0 1,0-1-1,0 1 1,0 0 0,0 0-1,0 0 1,1 0-1,-1 0 1,0 0-1,0-1 1,4 23 10,-1-1 1,1 35-1,-3 57 72,-2-91-67,1 19-23,1 177 121,2-147-320,13 74 1,-14-127 48,0-8-123,-1 0-1,1 0 0,5 11 0,-7-19 58,1-1-162,-1-1 374,0 0 0,0 0-1,0 0 1,1 0 0,-1 0 0,0 0 0,0 0 0,0 0 0,0 0 0,0 0 0,1 1 0,-1-1 0,0 0 0,0 0-1,0 0 1,0 0 0,1 0 0,-1 0 0,0 0 0,0 0 0,0 0 0,0 0 0,1 0 0,-1-1 0,0 1 0,0 0-1,0 0 1,0 0 0,0 0 0,1 0 0,-1 0 0,0 0 0,0 0 0,0 0 0,0 0 0,0-1 0,0 1 0,1 0-1,-1 0 1,0 0 0,0 0 0,0 0 0,0-1 0,0 1 0,0 0 0,0 0 0,0 0 0,0 0 0,0-1 0,0 1-1,0 0 1,0 0 0,0 0 0,0 0 0,0 0 0,0-1 0,0 1 0,0 0 0,0 0 0,0 0 0,0 0 0,0-1-1,0 1 1,0 0 0,2-22-131,1-42 0,-2 19 70,0-34 21,5-42 158,-3 96 22,1 0 0,1 0 0,1 0 0,11-25 1,-12 43 34,-4 8-18,-2 4 738,-7 18-757,-1 0-1,-19 34 1,-65 74 347,60-89-244,30-38-226,4-2 41,6-3 187,3-1-240,26-7-73,1 2 1,39-3-1,-68 10-116,-1 0 0,1 0 0,-1 1 0,1 1 0,-1-1 0,0 1 0,0 0 0,0 1 0,11 5 0,-9-3-1703,-1 0 0,1 0 0,13 13 0,-14-11-1354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2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1632,'0'0'1164,"1"-3"-156,1-1-772,1 1 0,-1 0 0,1-1 0,-1 1 0,1 0 0,0 0-1,0 0 1,1 1 0,-1-1 0,0 1 0,1 0 0,0 0 0,-1 0 0,1 0-1,0 1 1,0-1 0,0 1 0,0 0 0,0 0 0,8 0 0,1 0-25,-1 0 0,0 1 0,1 0 0,-1 1 0,0 1 0,14 3 0,-10-1-33,0 0 0,-1 2 0,1 0-1,-1 1 1,-1 0 0,1 1 0,-2 1 0,1 0 0,-1 1 0,20 18-1,-27-21-245,0 0 0,0 0 0,-1 0-1,0 1 1,0 0 0,0 0 0,-1 0-1,5 17 1,-7-18-378,0 0 0,-1 1 0,0 0 0,0-1 0,0 1 0,-1 0 1,-1-1-1,1 1 0,-1 0 0,-1-1 0,-3 14 0,-5 12-2340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4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 1320,'4'-3'6551,"-4"3"-6430,5 19 1090,2 31-811,-3 8 221,27 198 1319,-30-250-1839,0-1 1,1 1 0,0 0-1,0-1 1,0 1-1,0-1 1,1 1 0,0-1-1,5 7 1,-6-11-48,0 0 1,0 0-1,0-1 1,-1 1-1,1 0 1,0-1-1,0 1 1,0-1-1,0 1 1,0-1-1,4 0 1,29 1 434,-24-1-382,21 1 149,10 0 239,63 10 1,-103-11-476,1 1-1,-1-1 1,0 1-1,0 0 1,0 0-1,0 0 1,0 0-1,0 0 1,-1 0-1,1 1 1,0-1-1,-1 1 1,1-1-1,0 1 1,1 2-1,-2-2 39,-1 1-9,-2 1-37,1 0-1,0 0 1,-1 0-1,0 0 1,0-1-1,0 1 1,0 0-1,-1-1 1,1 0-1,-1 1 1,0-1-1,0 0 1,0-1 0,-1 1-1,1 0 1,0-1-1,-1 0 1,-6 3-1,-1 1 1,0-1 0,0 0-1,-1-1 1,1 0 0,-21 3 0,20-5-44,1-1 0,-1-1 1,1 0-1,-1 0 1,1-1-1,-1-1 1,-19-4-1,24 4-100,-1-1-1,1 1 0,0-1 1,0-1-1,0 1 0,0-1 1,1-1-1,-1 1 0,1-1 1,0 0-1,1 0 0,-7-9 1,6 7-329,1 0 1,0-1-1,-7-12 0,2-12-5040,8 21 2296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2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23 952,'-1'-2'79,"0"0"226,0 1-1,0-1 1,0 0-1,0 1 1,0-1-1,0 0 1,-1 1-1,1 0 1,-2-2-1,2 2-112,0 1 0,0-1 0,0 1 0,-1 0 0,1-1 0,0 1 0,0 0 0,0 0 0,0 0 0,-1 0-1,1 0 1,0 0 0,0 0 0,0 0 0,0 0 0,-1 0 0,1 1 0,0-1 0,-2 2 0,-4 1 82,-1 0 0,1 1 1,1 0-1,-1 0 1,0 1-1,1 0 0,0 0 1,0 0-1,0 1 0,1 0 1,0 0-1,0 0 1,1 1-1,-1-1 0,-5 15 1,8-17-198,0 1 0,0 0 1,0 0-1,1 0 0,0 0 1,0 0-1,0 0 0,1 0 0,-1 0 1,1 0-1,0 0 0,1 0 1,0 0-1,-1 1 0,1-1 1,1 0-1,-1-1 0,1 1 1,0 0-1,0 0 0,0-1 0,1 1 1,0-1-1,-1 0 0,2 0 1,-1 0-1,4 4 0,12 8 78,0-1 0,1-1-1,0 0 1,30 14-1,-22-13 86,-1 1-1,27 22 1,-53-38-227,-1 1 0,1 0 0,0-1 0,0 1 0,-1 0 0,1 0 0,-1-1 0,1 1 0,0 0 0,-1 0 0,0 0 0,1 0 0,-1 0 0,0 0 0,1 0 0,-1 0 0,0 0 0,0 0 0,0 0 0,0 0 0,0 0 0,0 0 0,0 0 0,0 0 0,0 0 0,0 0 0,0 0 0,-1 0 0,1 0 0,-1 0 0,1 0 0,0 0 0,-1 0 0,1-1 0,-1 1 0,0 0 0,1 0 0,-1 0 0,0-1 0,1 1 0,-1 0 0,-1 0 0,-3 3 22,0 1-1,0-1 1,-1 0-1,1-1 1,-7 4 0,-14 5-265,-1 0 0,0-2 0,-1-1 1,-36 7-1,63-16-406,-1 0 1,1 0 0,-1 0-1,1 0 1,0 0 0,-1 0-1,1 0 1,-1-1 0,1 1-1,0-1 1,-2 0 0,2 1 584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2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1576,'3'25'9686,"14"78"-8175,17 109 376,26 127-696,-46-254-1782,2 11-1908,-10-66-2873,-5-20 2003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2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109 477 1288,'-15'-16'801,"2"0"0,0-1 0,0-1 0,2 0 0,-17-35 0,25 46-631,1-1 0,-1 1 1,1 0-1,1 0 0,-1-1 0,1 1 0,0-1 1,1 1-1,0-1 0,0 0 0,1 1 1,-1-1-1,2 1 0,-1-1 0,1 1 0,0 0 1,1 0-1,0 0 0,6-12 0,-3 9-48,1 0 0,0 1 0,1 0-1,0 0 1,0 1 0,1 0 0,16-12-1,6 0 251,38-18 0,-56 32-258,-2 0 63,0 0 1,0 1-1,1 0 1,0 1-1,13-3 0,-24 7-116,1 0 0,0 0-1,0 0 1,0 1-1,0-1 1,0 0-1,-1 1 1,1-1-1,0 1 1,0-1 0,0 1-1,-1 0 1,1 0-1,-1 0 1,1 0-1,0 0 1,-1 0-1,0 0 1,1 1-1,-1-1 1,0 0 0,1 1-1,-1-1 1,0 1-1,0 0 1,1 1-1,2 6 134,0-1 1,-1 1-1,6 16 0,-7-15-59,5 12 89,1 0 1,1 0 0,1-1 0,23 36 0,-28-49-179,0-1 1,1 0-1,1-1 1,-1 1-1,1-1 1,12 8-1,-15-11-20,1 0 0,1 0 0,-1-1-1,0 1 1,0-2 0,1 1 0,-1 0 0,1-1-1,0 0 1,-1 0 0,10-1 0,-12 0-13,0 0 0,0 0 1,1 0-1,-1-1 1,0 1-1,1-1 0,-1 0 1,0 0-1,0-1 1,0 1-1,5-3 0,-7 3-4,1-1 0,0 1-1,-1 0 1,1-1 0,-1 1-1,0-1 1,1 0-1,-1 0 1,0 1 0,0-1-1,0 0 1,0 0-1,0 0 1,-1 0 0,1 0-1,0 0 1,0-4 0,-3-1 39,-2-2-26,0 0 0,-1 1 0,0 0 0,-1 0 0,0 0 0,0 0 0,0 1 0,-15-12 0,9 9-36,-1 1 1,-1 1-1,1 0 1,-1 1 0,0 0-1,-1 2 1,0-1 0,0 2-1,0 0 1,0 1-1,-1 0 1,1 1 0,-1 1-1,0 0 1,-21 3 0,26-1-298,0 0 1,-1 1-1,1 0 1,0 1-1,1 0 1,-17 8-1,22-8-1150,-1 0-1,0 0 1,1 1-1,-8 6 1,3 0-1998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2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0 467 1352,'2'-3'520,"-1"0"-1,1 0 1,0 0 0,-1 0-1,1 0 1,1 0 0,-1 0-1,0 1 1,1-1 0,-1 1-1,6-4 1,-7 5-371,0 1 0,1 0 1,-1 0-1,1 0 0,-1 0 0,1 0 0,-1 0 1,1 0-1,-1 0 0,1 0 0,-1 1 1,1-1-1,-1 0 0,0 1 0,3 1 0,24 10 822,-25-10-863,18 10 329,0 1 0,-1 0 1,-1 2-1,29 26 1,59 76 642,-91-98-805,17 28 0,-29-41-274,-1-1 0,0 1 0,0 0 0,0 0 0,-1 0 0,0 0 0,0 0 0,-1 1 0,0-1 0,1 8 0,-2-12-16,-1-1 1,1 1-1,0-1 0,-1 0 0,1 1 1,-1-1-1,1 0 0,-1 1 1,0-1-1,0 0 0,1 0 1,-1 0-1,0 0 0,0 0 0,0 0 1,-2 1-1,2 0-45,-3-3 11,0 0 42,0 0 1,0 0-1,0 0 1,0-1 0,1 0-1,-1 0 1,0 0-1,1 0 1,-5-5 0,-10-9 43,2-1 0,0 0 0,1-2 0,1 0 0,1 0 0,-21-41 0,30 52-11,0-1 0,0 1 0,0-1 0,1-1-1,1 1 1,-1 0 0,2-1 0,-2-17 0,3 21-30,0-1 0,0 0-1,1 0 1,0 0 0,1 0 0,0 0 0,0 1 0,0-1 0,1 1-1,-1-1 1,2 1 0,-1 0 0,5-6 0,8-8-426,0 0 1,2 1-1,0 1 0,1 0 1,1 1-1,33-20 1,-13 12-1137,1 3 0,76-31 1,-107 49 1528,-8 2 189,1 1 0,0 0 0,0 0 1,1 0-1,-1 0 0,0 0 0,5 1 0,-7 0 643,-2 8-562,-1 1 1,0 0-1,0-1 0,-1 0 0,0 1 0,0-1 0,-1 0 0,-7 10 1,-4 12 159,8-13-208,1 0-1,0 1 1,1 0-1,1 0 1,-4 36-1,8-53-183,0 0-1,0 0 1,0 1 0,0-1-1,0 0 1,0 1 0,0-1-1,0 0 1,1 1-1,-1-1 1,0 0 0,1 0-1,-1 1 1,1-1 0,-1 0-1,1 0 1,0 0-1,0 0 1,-1 0 0,1 0-1,0 0 1,0 0 0,0 0-1,0 0 1,0 0 0,0 0-1,0-1 1,0 1-1,0-1 1,1 1 0,-1 0-1,0-1 1,0 0 0,3 1-1,-2-1-7,0-1-1,0 1 0,0-1 1,0 0-1,0 0 1,0 0-1,0 0 0,-1 0 1,1 0-1,0-1 1,-1 1-1,1 0 0,0-1 1,-1 0-1,3-3 0,18-27-38,-10 11 191,-1-2 0,-2 0 0,0 0 0,8-34 1,-17 56-123,0 1 0,0-1 1,0 1-1,1-1 1,-1 1-1,0-1 1,0 1-1,0-1 1,0 1-1,0-1 1,0 1-1,0-1 1,0 1-1,0-1 0,0 1 1,-1-1-1,1 1 1,0-1-1,0 1 1,0-1-1,-1 1 1,1 0-1,0-1 1,0 1-1,-1-1 0,1 1 1,0 0-1,-1-1 1,1 1-1,-1 0 1,1-1-1,0 1 1,-1 0-1,1-1 1,-1 1-1,1 0 1,-1 0-1,1 0 0,-1-1 1,0 1-80,-1-1 341,-2 14-220,3-12-62,0 0 1,1 0 0,-1 0-1,0 0 1,1 1 0,0-1 0,-1 0-1,1 0 1,0 1 0,-1-1-1,1 0 1,0 1 0,0-1-1,0 0 1,0 1 0,0-1 0,1 0-1,-1 0 1,0 1 0,0-1-1,1 0 1,-1 0 0,1 1-1,-1-1 1,1 0 0,0 0 0,-1 0-1,1 0 1,0 0 0,2 2-1,0-1-49,0 0-1,0 0 0,1 0 1,-1-1-1,1 1 1,-1-1-1,1 0 0,0 0 1,-1 0-1,1-1 1,0 1-1,0-1 0,0 0 1,-1 0-1,5 0 0,4-1-128,0-1 0,0 0 0,20-6 0,-23 5 102,-1-1 0,1 0 0,-1-1 1,0 0-1,0 0 0,11-10 1,-6 3-35,0 0 0,16-21 0,-22 24 166,0-1 0,-1 0-1,-1 0 1,0 0 0,0-1 0,-1 0-1,0 0 1,3-17 0,-7 27-38,0 0 0,1 0 1,-1 0-1,0 0 0,0 1 0,-1-1 1,1 0-1,0 0 0,0 0 1,0 1-1,0-1 0,-1 0 0,1 0 1,0 0-1,-1 1 0,1-1 0,-1 0 1,1 1-1,-1-1 0,1 0 1,-1 1-1,1-1 0,-1 1 0,1-1 1,-1 1-1,0-1 0,1 1 0,-1-1 1,0 1-1,0 0 0,1-1 1,-1 1-1,0 0 0,0-1 0,0 1 1,-1 0-1,-1-1 36,0 1 0,0-1 0,0 1 0,-1-1-1,1 1 1,-6 1 0,5-1-37,0 1-1,1 0 1,-1 0 0,1 0-1,-1 1 1,1-1-1,-1 1 1,1 0 0,0-1-1,0 2 1,0-1-1,0 0 1,0 1-1,0-1 1,0 1 0,1 0-1,0 0 1,-1 0-1,1 0 1,0 0-1,0 0 1,1 1 0,-1-1-1,1 1 1,0-1-1,0 1 1,0 0 0,0-1-1,0 5 1,1-5-34,0 0 0,1 0 0,-1 1 0,1-1 0,0 0 0,0 0 1,0 0-1,0 0 0,0 0 0,1-1 0,2 5 0,24 26-77,-6-8 51,1 10 28,-1 0 1,-2 2 0,18 45-1,18 36 13,37 94-50,-89-200-53,0-1 0,-1 1 0,0 0 1,-1 0-1,-1 0 0,0 0 0,-1 1 1,0 12-1,-1-20 43,1-1 1,-1 1-1,0-1 0,0 1 1,-1-1-1,1 0 0,-1 0 1,0 1-1,0-1 0,0 0 1,-1-1-1,1 1 0,-1 0 1,0-1-1,0 1 0,0-1 1,-1 0-1,1 0 0,-1 0 1,1-1-1,-1 1 0,0-1 1,0 0-1,-6 2 0,5-2 79,0-1-1,0 1 0,-1-1 0,1-1 1,-1 1-1,1-1 0,0 0 0,-1 0 1,1 0-1,-1-1 0,1 0 0,-1 0 1,1 0-1,0-1 0,0 1 0,0-1 1,0-1-1,0 1 0,-9-6 0,9 4 31,0 1-1,0-1 0,1 0 1,-1 0-1,1-1 0,0 1 1,0-1-1,1 0 0,-1 0 1,1 0-1,0-1 0,0 1 1,1-1-1,0 1 0,0-1 1,0 0-1,-1-10 0,2 3-1,1 0 0,0 0 0,1 0 0,0 0-1,1 0 1,1 1 0,6-23 0,41-85 121,-27 71-87,13-29-7,14-31 0,-32 63 15,-1 0 1,-3-2-1,12-72 1,-25 111 31,-1 0 0,0 0 0,0 0 0,-1 1 1,0-1-1,-1 0 0,0 1 0,0-1 0,-1 1 1,-6-13-1,9 20-80,-1 0 0,1 0 1,-1 0-1,0 0 0,1 0 1,-1 0-1,0 0 0,0 0 1,0 0-1,0 0 0,0 0 1,0 0-1,0 1 0,-1-2 0,0 2 245,-1 0-21,1 0-224,0 1-1,0 0 1,0-1 0,0 1 0,0 0 0,0 0 0,0 0 0,0 0 0,1 0 0,-1 0 0,0 0 0,1 1 0,-1-1 0,1 0 0,-1 1 0,-1 2 0,0 1 18,1-1-1,0 0 1,-1 1 0,2-1 0,-1 1 0,-2 9-1,1 0 29,1 1 0,1-1 1,0 1-1,1 15 0,2-15-37,0 0 1,0-1 0,1 0 0,1 1 0,0-1-1,1-1 1,1 1 0,0-1 0,15 24-1,-15-27-159,0-2 0,1 1 0,0-1 0,0 0 0,1 0 1,0-1-1,0 0 0,1 0 0,0-1 0,0 0 0,0-1 0,1 0 0,19 7 0,-23-10-200,1 1 0,0-2 1,0 1-1,0-1 0,0 0 1,0 0-1,0-1 0,0 0 1,0 0-1,0-1 0,0 0 0,0 0 1,0-1-1,0 1 0,0-2 1,6-2-1,-5 2 30,-1-1 0,1 0 0,-1-1-1,0 0 1,0 0 0,-1 0 0,0-1-1,0 0 1,0 0 0,-1 0 0,7-11 0,1-4 750,-2 0 0,15-39 1,-19 41 465,-5 16-708,-1 0 0,1 0 0,-1 1 0,1-1 0,0 0 0,0 1 0,3-4 0,-3 5 423,3 3-359,1 0-212,0 1 0,0 0 0,-1 0 0,1 1 0,-1 0 0,0 0 0,0 0 0,0 0 0,0 1 0,-1 0 0,0 0 0,6 8 0,-5-4-17,-1 0 0,0 0-1,0 1 1,-1 0 0,0-1-1,-1 1 1,0 0-1,0 0 1,-1 0 0,-1 0-1,1 0 1,-3 18 0,0-15-465,0 0 0,-1-1 0,-8 23 0,6-23-1251,-1 1 1,0-2-1,-12 19 0,6-14-1894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2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1720,'4'-2'4847,"1"7"-3281,6 13-1876,-7-10 1324,7 11-684,0-1-1,0-1 1,2 0 0,0-1 0,1 0 0,1-1-1,0 0 1,1-1 0,1-1 0,0-1 0,1 0 0,0-1-1,0-1 1,29 10 0,-16-14 35,-21-5-145,-8-1-167,0 0 0,0 0 1,0 0-1,0 0 0,0-1 1,0 1-1,-1-1 0,1 0 0,0 1 1,0-1-1,0 0 0,-1 0 1,1 0-1,0 0 0,-1 0 1,1 0-1,-1-1 0,1 1 1,-1-1-1,0 1 0,0-1 0,1 1 1,-1-1-1,0 1 0,1-3 1,1-3 73,0 1 1,0 0 0,-1 0-1,1-1 1,1-10 0,-1-1 82,-1 0 0,-1 0 0,-2-37 0,-13-52 276,1 0-2372,13 100 1399,0 1 0,0-1 0,1 1 1,0-1-1,2-7 0,7-15-4492,1 11 1274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2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72 450 1200,'-3'30'1671,"-1"6"35,-9 39 0,-23 85 1843,30-120-2391,1 0 0,0 42 1,7-39 1709,6-70-2611,-2-1-1,4-40 0,47-268 1887,-56 328-2065,1 0-1,0 0 1,0 0-1,1 0 0,0 1 1,1-1-1,-1 1 1,1-1-1,7-8 1,-2 5 55,-8 9-111,0 1 1,1-1-1,-1 1 0,0-1 1,0 1-1,1-1 0,-1 1 1,0 0-1,1 0 0,0 0 1,-1 0-1,1 0 0,-1 0 1,1 0-1,0 0 0,0 1 1,0-1-1,-1 1 0,1-1 1,0 1-1,0 0 1,0 0-1,2 0 0,-2 0 52,2 2-8,-1 1-49,1-1 0,-1 2 0,1-1 0,-1 0 0,0 0 0,-1 1 0,1 0 0,-1 0 0,1-1 0,-1 2 0,0-1 0,0 0-1,-1 0 1,1 0 0,0 8 0,2 8 26,-2 0 0,1 29-1,-3-30-35,1-1-1,1 1 0,5 20 0,1-18 14,-8-20-15,5-6-10,2-4 5,1 0 0,-1-1 0,0 0 0,9-18 0,18-52 6,-1 2-2,-15 42-6,5-15 17,2 1-1,3 1 1,35-46-1,-52 81-3,1 0 0,1 0 0,0 1 0,1 1 0,23-16 0,-27 22-2,1 0-1,0 0 0,0 1 1,0 0-1,1 1 0,0 0 1,0 1-1,0 0 0,15-1 1,-17 4-2,1 0 0,-1 0 1,0 1-1,0 0 1,1 1-1,-1 0 1,0 1-1,0 0 1,-1 0-1,1 1 0,-1 0 1,0 1-1,0 0 1,0 1-1,-1 0 1,10 8-1,-7-5-100,-1 0 0,-1 1-1,0 0 1,0 1 0,-1 0 0,0 0 0,-1 1-1,-1 0 1,0 0 0,0 1 0,6 20 0,-7-13-393,-1 1 1,-1-1 0,0 1 0,-2 0 0,0 0-1,-4 30 1,0-26-2011,-1 0-1,-13 44 1,-7 0-1901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2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71 298 1300,'-6'1'949,"0"1"-1,-1 0 1,1 1 0,-8 3-1,12-5-260,-19 7 4907,14-6-5034,7-2-509,0 0 0,0 0 0,0 0 0,0 0 0,0 0 0,0-1 0,0 1 0,1 0 0,-1 0 0,0 0 0,0 0 0,0 0 0,0 0 0,0 0 0,0 0 0,0 0 0,0 0 0,-1 0 0,1-1 0,0 1 0,0 0 0,0 0 0,0 0 520,0 0-521,0 0 1,0-1 0,0 1 0,0 0 0,-1 0 0,1 0 0,0 0 0,0 0 0,0 0 0,0 0 0,0 0 0,0 0 0,0 0 0,0 0 0,0 0 0,15-12 125,1 1 0,1 0 0,35-17-1,64-20 180,-99 41-302,56-18 115,1 4 1,1 3-1,130-15 0,-174 28-63,45-12 0,-73 16-76,-1 0 1,0 1 0,0-1-1,1 0 1,-1-1 0,0 1-1,0 0 1,0 0 0,0-1-1,0 0 1,0 1 0,-1-1-1,1 0 1,0 0 0,-1 0-1,0 0 1,1 0 0,1-4-1,-2 4 157,-6-22 910,5 22-891,-5-5 151,5 6-313,0 0-1,-1 0 0,1 0 0,0 0 0,-1 0 0,1 1 1,-1-1-1,0 0 0,1 0 0,-1 1 0,0-1 1,1 0-1,-2-1 0,-3-2 71,5 4 8,1 1 47,1 2-168,-2-2-1,1 1 0,-1-1 0,1 0 0,-1 0 0,1 0 0,0 0 0,0 0 0,-1 0 0,1 0 0,0 0 0,0 0 0,0-1 0,0 1 0,0 0 1,2 0-1,3 2-38,1 0 0,-1 0 0,1-1 0,8 3 0,-12-5-61,-5 3 86,-2 1-6,0 0 0,0-1 0,0 0 0,-1 1 0,-7 3 0,5-2 1,1 0 1,-4 4-114,18-14 136,11-7 10,-20 9-9,2 2 13,0-1 2,2-6-19,-3 6 0,-4 2-14,-12 0 7,12 0-29,1 2-201,-1 0 136,3-2 36,0 1 0,0 0 0,0-1 0,-1 1 0,1 0 0,1-1 0,-1 1 0,0 0 0,0 0 0,0 0 0,-1 2 0,1-3-343,1 14-4602,0-7-1176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3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78 1276,'0'0'656,"16"-16"4557,-7-2-2976,-8 16-1914,0-1 0,0 2-176,-1-1 1,1 0 0,-1 0 0,0 0 0,1 0-1,-1 0 1,0 0 0,0 0 0,0 0 0,0 0 0,-1 0-1,1 0 1,-1 0 0,1 0 0,-1 0 0,-1-2-1,1 1 14,-13 3 131,10 0-247,0 1-1,0 0 1,0-1 0,0 1 0,0 1 0,1-1 0,-1 1 0,0-1 0,1 1 0,0 0 0,-5 3 0,1 1 26,0-1-1,0 1 0,-9 11 0,10-11-42,1 1-1,0 0 1,1 0-1,-1 0 1,1 0 0,1 1-1,0 0 1,0 0-1,0 0 1,1 0-1,0 0 1,0 0 0,1 0-1,0 1 1,1-1-1,0 0 1,0 1-1,1-1 1,0 0-1,0 1 1,1-1 0,0 0-1,0 0 1,1 0-1,0 0 1,5 8-1,2 1 7,1 0-1,0 0 1,25 27 0,49 40 113,-85-84-147,3 3 31,-1-1-1,-1 0 0,1 0 1,0 1-1,-1-1 1,1 1-1,-1 0 0,1-1 1,-1 1-1,1 4 0,-2-5-10,1 0 0,-1-1 0,0 1 0,0 0 0,1-1-1,-1 1 1,-1 0 0,1-1 0,0 1 0,0 0-1,-1-1 1,1 1 0,-1 0 0,1-1 0,-1 1 0,1-1-1,-1 1 1,0-1 0,0 1 0,0-1 0,-2 2-1,-8 8 48,-2-1 0,0-1 0,0 0-1,0-1 1,-1 0 0,-1-1 0,-25 10-1,-15 7-309,53-23-98,-2-2-1495,-12-3 827,12 4-944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3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1620,'0'-3'1250,"0"-1"-684,-2-14 6289,87 380-3739,-51-250-2646,-14-51-239,-7-19-199,0-5-993,-2 0 0,7 51-1,-17-84-763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3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53 434 1092,'-9'-8'894,"1"-1"0,-1 0 0,2-1 0,-12-16 0,18 24-511,2-1-284,-1-1 1,1 0 0,0 1-1,0-1 1,0 1-1,0-1 1,1 1 0,-1-1-1,1 1 1,0 0 0,0 0-1,0 0 1,1 0 0,2-3-1,6-6 123,24-19 0,-26 24-139,106-78 344,-72 55-118,63-55-1,-99 79-76,0-1-1,-1 1 1,1-2-1,-1 1 0,-1-1 1,10-16 1431,-22 29-1460,0 0-142,2-1-21,0-1-1,1 1 0,-1-1 1,1 2-1,0-1 0,0 0 1,-6 10-1,-3 7 111,0 1 0,2 0 1,-16 45-1,23-54-107,0-1 0,1 1 1,0 0-1,1 1 0,1-1 0,0 0 1,1 1-1,0-1 0,3 17 1,-2-27-33,0 1 1,0-1-1,0 1 1,0 0-1,1-1 1,-1 0-1,1 1 1,0-1-1,0 0 1,0 0-1,0 0 1,1 0-1,-1 0 1,1-1-1,0 1 1,0-1-1,-1 0 1,2 0-1,-1 0 1,0 0-1,0 0 1,5 1-1,-7-2-9,0-1 0,-1 0 0,1 1-1,0-1 1,-1 0 0,1 0 0,0 0-1,-1 1 1,1-1 0,0 0 0,-1 0 0,1 0-1,0 0 1,0 0 0,-1-1 0,1 1-1,1 0 1,5-1 28,-4-2-21,1 0-5,-1-1 0,1 1 0,-1 0 0,0-1 0,0 0 1,-1 0-1,1 0 0,-1 0 0,0 0 0,0 0 0,0-1 0,0 1 0,1-8 0,-1-4 59,0 0 0,0-1 0,-2 1-1,-2-30 1,-16-64 1073,12 75-342,6 33 83,2 13-797,-1-5-70,0 4 13,2 1 0,-1 0 0,1-1 0,1 0 1,0 0-1,7 14 0,-4-14-88,0 0 0,1 0 1,1-1-1,-1 0 0,1 0 1,1-1-1,0 0 0,12 7 1,-13-9-550,1-1 1,1 0 0,16 6-1,-20-9-510,1 1-1,1-2 0,-1 1 1,0-1-1,10 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46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78 195 864,'-12'1'1255,"0"-2"0,-16-2-1,25 3-636,-12-1 1225,8-1 649,7 2-2444,0 0 0,0 0 0,0-1 0,0 1 0,0 0-1,0 0 1,0-1 1343,0 1-1343,0 0 0,-1 0 0,1 0 0,0 0 0,0 0 0,20-8 118,-1 1 0,1 1 0,32-5 0,-10 3-57,491-71 542,-265 47-426,148 0 77,-376 30-281,0 1 3,0 1 0,1 2 1,-1 1-1,50 12 0,-72-11-10,-1 1 1,0 0-1,0 2 1,0 0-1,-1 0 1,1 2-1,-2 0 1,0 1-1,0 0 1,0 1-1,23 25 1,-20-15 43,-1 1 1,0 0-1,-2 2 1,-1-1-1,14 36 1,-14-25 13,-1 0 1,-2 2 0,9 54-1,7 118 154,-26-180-318,-1-1 0,-1 1 1,-1-1-1,-2 0 0,-10 43 1,11-62-104,0 0 1,0 1-1,-1-1 1,0-1-1,0 1 1,0-1-1,-1 1 1,-9 9-1,9-12-606,-1 0-1,1 0 1,-1 0-1,0-1 1,0 0-1,-9 5 1,-8 0-2281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3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29 111 1780,'-29'-42'7171,"31"49"-6844,7 20-31,1 0 1,2 0 0,0-2-1,20 29 1,8 19 60,-15-28-113,-17-33-179,-1-1-1,-1 1 1,0 1 0,-1-1 0,0 1-1,4 18 1,-8-30-58,-1 0 1,0 0-1,0 0 0,1 1 0,-1-1 0,0 0 1,0 1-1,0-1 0,-1 0 0,1 0 0,0 1 1,0-1-1,-1 0 0,1 0 0,0 0 1,-1 1-1,1-1 0,-1 0 0,0 0 0,1 0 1,-1 0-1,0 0 0,0 0 0,0 0 1,1 0-1,-1 0 0,0-1 0,0 1 0,0 0 1,-1 0-1,1-1 0,0 1 0,0-1 0,0 1 1,0-1-1,-1 1 0,1-1 0,0 0 1,-2 1-1,-2-1 19,0-1 0,1 1 1,-1-1-1,1 0 0,-1 0 0,1 0 1,-1-1-1,1 1 0,0-1 0,0 0 1,0 0-1,0-1 0,0 1 0,-5-5 1,4 3 17,1 0 0,-1 0 1,1 0-1,0-1 1,0 1-1,1-1 1,-1 0-1,1 0 1,0-1-1,0 1 1,-2-8-1,4 8-29,0 0 0,0 0 0,0 1 0,1-1 0,0 0 0,0 0 0,0 0 0,1 0 0,0 0 0,0 0 0,2-7 0,1 0-126,1 1 0,-1 0-1,12-17 1,10-9-620,1 1 0,2 1 0,35-33 0,1-1-3392,-35 37 1596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3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159 100 2376,'3'-4'159,"-1"1"-5,-1 0 0,1 1 1,0-1-1,-1 0 0,1 0 1,-1 0-1,0 0 0,0-1 1,0 1-1,0 0 0,0 0 1,-1-1-1,0 1 0,0-6 1,-1 3 430,0 0 1,-1 0 0,0 0-1,-1 0 1,-2-6-1,3 10 1203,-1 7-1391,0 1-294,0 0 0,1 1 0,-1-1 1,1 1-1,0-1 0,1 1 0,-2 13 1,-1 57 426,4-53-388,0 22-36,1 0 0,3 0 0,2 0 0,1 0 0,3-1 0,2 0 0,1-1 0,3-1 0,26 53 1,-39-90-532,13 23 33,0-10-5333,-5-10 2768</inkml:trace>
  <inkml:trace contextRef="#ctx0" brushRef="#br0" timeOffset="1">145 623 1320,'-43'-13'1626,"17"6"1382,-42-18-1,67 25-2936,1 0 0,-1 0-1,1-1 1,0 1-1,-1 0 1,1-1-1,-1 1 1,1 0 0,-1-1-1,1 1 1,0-1-1,-1 1 1,1-1-1,0 1 1,0-1 0,-1 1-1,1-1 1,0 1-1,0-1 1,0 1-1,0-1 1,0 1 0,-1-1-1,1 1 1,0-1-1,0 0 1,0 1-1,0-1 1,1 1 0,-1-1-1,5-15 594,-4 15-741,2-4 165,1 0 0,0 0 0,0 1 0,0-1-1,0 1 1,1-1 0,10-6 0,1-2 56,118-91 558,-88 71-1861,-3-1 1,43-42 0,-56 44-1917,0-1 32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3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185 447 952,'1'-7'819,"0"0"1,0 0-1,-1 0 0,0 0 1,0 0-1,-1 0 0,0 0 1,-3-13-1,4 20-747,-1-1 0,1 1 0,0-1 0,-1 0 0,1 1 0,-1-1 0,1 1 0,0-1-1,-1 1 1,1-1 0,-1 1 0,0-1 0,1 1 0,-1 0 0,1-1 0,-1 1 0,1 0 0,-1-1 0,0 1 0,1 0 0,-1 0 0,0 0 0,1 0-1,-1-1 1,0 1 0,1 0 0,-1 0 0,0 0 0,0 0 0,1 1 0,-1-1 0,0 0 0,1 0 0,-1 0 0,0 1 0,-20 8 551,20-8-640,-6 4 177,0 0 0,0 0 0,0 1-1,1-1 1,-1 2 0,1-1 0,-7 11 0,3-3 20,1 1 0,-12 23 0,14-23-62,1 1-1,0 0 1,1 0 0,1 1-1,0 0 1,1-1-1,0 19 1,2-24-71,1-1 0,1 1 1,0 0-1,0 0 0,1-1 0,1 1 1,-1-1-1,2 1 0,-1-1 0,2 0 1,-1-1-1,7 10 0,-10-16-30,1-1 0,0 0-1,0 1 1,0-1 0,0 0 0,1-1-1,2 4 1,-3-4-11,-1-1 1,0 1-1,0 0 0,1-1 0,-1 1 0,0-1 0,1 1 1,-1-1-1,1 1 0,-1-1 0,1 0 0,-1 0 0,1 0 1,-1 0-1,0 0 0,1 0 0,-1 0 0,4-1 0,-1-1-3,-1 1-1,1-1 0,0 0 1,-1-1-1,1 1 0,-1-1 1,1 1-1,-1-1 0,0 0 1,0 0-1,2-4 0,0 0 3,0 0 0,-1-1 0,0 1 0,0-1 0,2-9 0,0-1 3,-1-1 0,-1 0 0,-1 0 0,2-25 0,0-76 42,-5 117-42,-1-2-1,1 5-7,0 0 1,1 0-1,-1 0 1,0 0-1,0 0 1,0 0-1,0 0 0,0 0 1,0 1-1,0-1 1,0 0-1,0 0 1,0 0-1,0 0 0,0 0 1,0 0-1,0 0 1,1 0-1,-1 0 1,0 0-1,0 0 0,0 0 1,0 0-1,0 0 1,0 0-1,0 0 1,0 0-1,0 0 0,1 0 1,-1 0-1,0 0 1,0 0-1,0 0 1,0 0-1,0 0 1,0 0-1,0 0 0,0 0 1,0 0-1,0 0 1,1 0-1,-1 0 1,0 0-1,0 0 0,0 0 1,0-1-1,0 1 1,0 0-1,0 0 1,0 0-1,0 0 0,0 0 1,0 0-1,0 0 1,0 0-1,0 0 1,0 0-1,0 0 0,0-1 1,0 1-1,0 0 1,7 6-2,-1 0-1,1 0 1,0-1 0,0 0 0,1 0-1,-1-1 1,1 0 0,0-1 0,0 1 0,11 2-1,-11-4 3,-1-1-1,1 0 1,0 0 0,12 0-1,-18-1 0,0 0-1,0 0 1,0-1-1,1 1 1,-1-1-1,0 1 1,0-1 0,0 0-1,0 0 1,0 0-1,0 0 1,0 0-1,0 0 1,-1 0-1,1-1 1,0 1 0,-1-1-1,1 1 1,-1-1-1,3-3 1,2-3 6,-3 2-4,1 0 0,-1 0 0,0 0 0,0 0 0,0-1 0,-1 1 0,2-9 0,-3 12 40,1 7-25,0 17-26,4 15 14,-3-22 0,-1-3 2,1 1 1,1-1 0,0 0-1,8 15 1,-11-23-9,0-1 0,1 1 1,0-1-1,-1 0 1,1 0-1,0 0 1,0 0-1,0 0 0,0 0 1,1 0-1,-1-1 1,0 1-1,1-1 0,-1 1 1,1-1-1,0 0 1,-1 0-1,1 0 1,0-1-1,0 1 0,-1-1 1,1 1-1,5-1 1,-4 0 1,1-1 1,0 1-1,-1-1 1,1 0-1,-1-1 1,0 1-1,1-1 1,-1 0-1,0 0 1,6-3-1,34-28 30,-37 27-34,10-9 13,20-14 24,-36 28-30,1 1-1,-1-1 0,1 1 0,-1 0 0,1 0 0,-1-1 1,1 1-1,-1 0 0,1 0 0,-1 0 0,1 0 0,-1 1 0,1-1 1,-1 0-1,1 1 0,-1-1 0,1 1 0,2 0 0,54 27 7,12 5 15,-58-29-70,-1 0-1,1-1 0,0 0 1,0-1-1,0 0 1,0 0-1,0-2 1,0 0-1,15-1 0,-21 0 9,0 0-1,-1 0 1,1 0-1,-1-1 1,1 0-1,-1 0 1,0-1-1,0 1 1,0-1-1,0 0 1,0-1-1,-1 1 1,1-1-1,-1 0 1,0 0-1,0 0 1,0 0-1,-1-1 1,0 0-1,0 1 1,4-8-1,-4 6 33,0-1 0,-1 1 0,1-1 0,-1 1 0,-1-1 0,1 0 0,-1 1 0,0-1 0,-1 0 0,1 0 0,-2-8 0,1 14 16,0-1-1,-1 1 1,1 0 0,0-1 0,-1 1 0,1 0 0,-1 0 0,1-1 0,-1 1 0,0 0-1,0 0 1,1 0 0,-1 0 0,0 0 0,0 0 0,0 0 0,0 0 0,0 0-1,0 1 1,0-1 0,-1 0 0,1 1 0,0-1 0,0 0 0,0 1 0,-1 0 0,1-1-1,0 1 1,-1 0 0,1-1 0,0 1 0,-2 0 0,0 0 8,0 0 0,0 1 0,-1-1 1,1 0-1,1 1 0,-1 0 0,0 0 0,0 0 1,0 0-1,0 0 0,0 1 0,1-1 0,-4 3 1,0 1 2,1-1 0,0 1 1,0 1-1,0-1 1,1 1-1,0-1 0,0 1 1,0 0-1,1 1 0,-1-1 1,-1 8-1,4-11-44,0 1-1,0-1 1,0 1 0,1-1-1,-1 1 1,1 0-1,0-1 1,0 1 0,0-1-1,0 1 1,1 0-1,0-1 1,-1 1 0,1-1-1,1 1 1,-1-1-1,0 0 1,1 1 0,0-1-1,-1 0 1,1 0 0,1 0-1,-1 0 1,3 3-1,-2-4-64,1 1 0,-1 0 1,1-1-1,-1 1 0,1-1 0,0 0 0,0 0 0,0 0 0,0-1 0,0 0 0,1 0 0,-1 0 0,0 0 0,0 0 1,1-1-1,-1 0 0,6 0 0,-8 0 57,1 0 1,0-1-1,-1 1 1,1-1-1,-1 1 1,1-1-1,-1 0 1,1 0-1,-1 0 1,1 0 0,-1-1-1,0 1 1,0-1-1,0 1 1,0-1-1,0 0 1,0 0-1,0 1 1,0-1-1,-1-1 1,1 1-1,-1 0 1,1 0-1,-1-1 1,0 1-1,0 0 1,0-1-1,0 1 1,0-6-1,1-4 23,-1 1-1,-1-1 1,0 0-1,-1 0 1,-3-22-1,-1 9 69,-15-42-1,-93-205 1064,97 233-774,14 30-178,-1 1-1,-1 0 1,0-1-1,0 1 1,0 1-1,-1-1 1,-8-10-1,12 17 411,0 8-417,1-3-141,-1 2 9,0-1 0,1 1 0,0 0 0,0 0 0,0 0 0,1-1 0,2 10 0,10 32 163,1-2-1,3 0 0,40 75 0,-43-94-395,2-1 0,1 0 1,1-1-1,1-1 0,1-1 0,1-1 1,31 25-1,-41-38-324,0 0 0,1 0 0,15 7 0,-21-13-564,1 1 1,-1-1-1,1 0 1,12 2 0,3-2-2468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39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72 228 836,'-4'-9'852,"-9"-14"5914,10 36-6482,0 0 0,1 0 0,1 0 0,0 0 0,1 1 0,2 18 0,11 54 529,4 0-1,35 103 0,-49-178-746,16 54 562,-18-63-444,-1-6-177,-1 1 0,1 0 0,-1 0 0,1 0 0,-1 0-1,0 0 1,-2-6 0,-2-4 4,-50-170 404,-12-50 455,60 196-534,-3-76-1,10 100-279,-1 2 18,1 0 0,1-1 0,2-18 0,-2 25-33,0 0 0,1 0 0,-1 0 0,1 0 0,0 1 0,1-1 0,-1 1 0,1-1 0,-1 1 0,5-5 0,-5 7 37,1 2 0,10 0-12,-10 0 3,0 3-19,0 1-38,0 0 0,0 0 0,0 0-1,0 0 1,-1 1 0,0 0 0,0-1 0,0 1 0,0 0 0,-1 0 0,1 6 0,-1 2-25,0 0 0,-1 0 0,-1 0 0,0 0 0,-5 24 0,-23 60-594,25-82 461,-1 3-246,5-18 383,0 0 0,0 0 0,0 0 0,1 1 0,-1-1 0,0 0-1,0 0 1,0 0 0,0 0 0,0 0 0,0 1 0,1-1 0,-1 0 0,0 0-1,0 0 1,0 0 0,0 0 0,1 0 0,-1 1 0,0-1 0,0 0 0,0 0 0,1 0-1,-1 0 1,0 0 0,0 0 0,0 0 0,1 0 0,-1 0 0,0 0 0,0 0-1,0 0 1,1 0 0,1 0 14,-1 0 1,1 0-1,0 1 0,-1-1 0,1 1 1,0-1-1,-1 1 0,1 0 0,-1-1 1,2 2-1,12 8 81,27 22 1,120 115-381,-139-129-1446,-5-10-4641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40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18 179 1432,'0'0'978,"-3"0"-102,-11 0 3860,20-1-4375,5-1-199,0 0-1,0-1 1,-1-1-1,1 0 1,-1 0-1,16-9 1,-21 10-68,1 0-1,-1-1 1,0 1-1,-1-1 1,1 0-1,-1 0 1,1 0 0,-1-1-1,-1 0 1,1 0-1,-1 0 1,1 0 0,-1 0-1,3-9 1,-5 11 34,-1 0 0,0 0 0,0 0 0,1 0 0,-2 0 0,1 0 0,0 0 0,-1 0 0,1 0 0,-1 0 0,0 0 0,0 0 0,0 0 0,-3-4 0,4 6-41,-1-1 0,0 0 0,-1 1 0,1-1-1,0 1 1,0 0 0,-1-1 0,1 1 0,0 0 0,-1 0 0,0-1 0,1 1 0,-1 1 0,1-1 0,-1 0 0,0 0 0,0 1-1,0-1 1,1 0 0,-1 1 0,0 0 0,0 0 0,0-1 0,0 1 0,0 0 0,0 0 0,-2 1 0,0 0 25,0 0 1,0 0 0,0 1 0,0-1 0,1 1-1,-1 0 1,0 0 0,1 0 0,0 0-1,-1 1 1,-2 3 0,0 0-18,0 1-1,0 0 1,1 0 0,1 0-1,-1 0 1,1 1 0,0 0 0,1 0-1,0 0 1,0 0 0,0 1 0,1-1-1,1 1 1,-1-1 0,2 1-1,-1 0 1,1 0 0,0-1 0,3 15-1,-3-16-64,2 1-1,-1-1 0,1 1 1,0-1-1,1 0 0,0 0 0,0 0 1,0 0-1,1 0 0,0-1 1,0 1-1,1-1 0,0 0 0,0-1 1,0 1-1,0-1 0,1 0 1,0 0-1,0-1 0,1 1 0,-1-1 1,11 4-1,-10-5-211,1-1 0,-1 0 0,1 0 0,-1-1-1,1 1 1,-1-2 0,1 1 0,0-1 0,-1 0 0,10-2 0,-12 1-452,0 0-1,1 0 1,-1-1 0,0 0 0,0 0 0,0 0 0,0-1-1,0 0 1,0 0 0,-1 0 0,0 0 0,1-1 0,-1 1 0,7-9-1,0-4-2878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40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64 1660,'0'-3'284,"1"-1"-1,-1 0 1,0 1-1,0-1 1,-1 0 0,1 1-1,-1-1 1,1 1-1,-1-1 1,0 1 0,-1-1-1,1 1 1,-1 0-1,-2-5 1,3 7-171,1 0 1,-1 1-1,0-1 1,0 1-1,0-1 1,0 1-1,0-1 0,1 1 1,-1 0-1,0-1 1,0 1-1,0 0 1,0 0-1,0 0 0,0-1 1,0 1-1,0 0 1,0 0-1,0 1 1,0-1-1,0 0 1,0 0-1,0 0 0,0 1 1,0-1-1,-1 1 1,-21 11 1603,18-9-1590,0 1 0,0 0 0,1 0 0,-1 1 1,1-1-1,1 1 0,-1 0 0,0 0 0,1 0 0,0 1 1,0-1-1,1 1 0,0 0 0,0-1 0,0 1 1,0 0-1,1 0 0,0 0 0,0 0 0,1 1 0,0-1 1,0 0-1,0 0 0,1 0 0,0 0 0,0 0 1,0 0-1,1 0 0,0 0 0,0 0 0,1-1 0,-1 1 1,1-1-1,0 0 0,1 1 0,6 7 0,2-2 116,21 17 0,-22-19-30,0-1 0,11 14 0,-20-20-125,-2 1 37,0-3-116,0 1 0,1-1-1,-1 1 1,0-1 0,0 1 0,0-1 0,0 1 0,0 0 0,0-1 0,0 1 0,0-1 0,0 1 0,0-1 0,0 1 0,0 0 0,-1-1 0,1 1 0,0-1 0,0 1 0,-1-1 0,1 1 0,0-1 0,-1 1 0,-7 6-214,0-1-1,0 0 0,-1-1 1,-10 6-1,17-11-429,-6 2-309,3-1-867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40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27 884,'-10'-27'8587,"130"361"-5356,-35-108-5474,-73-188-2113,-6-22 1629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41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3 401 1804,'-1'-8'473,"0"0"1,1 0-1,0 0 0,0 0 0,1 1 0,0-1 1,0 0-1,1 0 0,0 0 0,4-9 0,-1 7-86,0 0 1,1 0-1,0 1 0,1-1 0,0 1 0,14-14 0,9-4 225,54-40 0,-50 43-145,42-41 1,-43 27 758,-31 36 350,-9 6-1391,-2 1-121,1 1 0,0 1 0,0 0 0,0 0 0,0 0 0,1 1 0,1 0 0,-9 14 0,4-5 44,1 0 1,-14 35-1,21-43-73,-1 0 1,2 1 0,0-1 0,0 1 0,0 0 0,1-1 0,1 19 0,0-27-53,0 0 0,0 1 1,0-1-1,0 0 0,0 0 1,0 0-1,1 0 0,-1 1 1,0-1-1,1 0 0,-1 0 1,1 0-1,-1 0 0,1 0 1,0 0-1,-1 0 0,1 0 1,0 0-1,0-1 0,-1 1 1,3 1-1,-2-2 2,0 1 0,0-1 0,0 0 0,0 0 0,0 1 0,0-1 0,0 0 0,0 0-1,0 0 1,0 0 0,0-1 0,1 1 0,-1 0 0,0 0 0,0-1 0,0 1 0,0 0 0,1-2 0,2 0-7,-1 0 0,1 0 0,-1 0 0,1-1 0,-1 0 0,0 0 0,0 0 0,0 0 1,-1 0-1,4-5 0,7-19 117,-2-1 1,0-1-1,7-36 1,-18 65-88,1 1 1,-1-1-1,0 0 1,0 0-1,0 0 1,0 1-1,0-1 1,0 0-1,0 0 1,0 0-1,1 0 1,-1 0-1,0 1 1,0-1 0,0 0-1,0 0 1,1 0-1,-1 0 1,0 0-1,0 0 1,0 0-1,0 0 1,1 1-1,-1-1 1,0 0-1,0 0 1,0 0-1,1 0 1,-1 0-1,0 0 1,0 0-1,0 0 1,1 0-1,-1 0 1,0 0-1,0 0 1,0-1-1,1 1 1,-1 0-1,0 0 1,0 0-1,0 0 1,0 0-1,1 0 1,-1 0 0,0 0-1,0-1 1,0 1-1,0 0 1,1 0-1,-1 0 1,0 0-1,0 0 1,0-1-1,0 1 1,0 0-1,0 0 1,0 0-1,0-1 1,0 1-1,0 0 1,0 0-1,1-1 1,6 18-87,-7-16 115,2 4 46,0 2-518,1-1-1,-1 1 0,1-1 1,0 1-1,1-1 1,-1 0-1,1 0 0,1-1 1,-1 1-1,8 6 0,-12-12 323,1 1 0,0-1 0,0 0 0,-1 1 1,1-1-1,0 0 0,0 0 0,-1 1 0,1-1 0,0 0 0,0 0 0,0 0 0,-1 0 0,1 0 0,0 0 0,0 0 0,0-1 0,-1 1 0,1 0 0,0 0 0,0-1 0,0 1 0,14-9-749,-14 9 1067,0-2-194,0 1-1,1 0 0,-1-1 1,0 1-1,0 0 0,0-1 0,0 0 1,0 1-1,0-1 0,0 0 1,0 1-1,0-4 0,0 2 18,12-34 1024,-11 31-825,0 0 0,0 1 0,0-1 0,1 0 1,0 1-1,0-1 0,5-6 0,-7 11-193,0 1 0,0-1 0,0 0 0,0 1 0,0-1-1,0 1 1,0-1 0,0 1 0,0-1 0,0 1-1,0 0 1,0-1 0,0 1 0,0 0 0,1 0 0,-1 0-1,0 0 1,0 0 0,0 0 0,0 0 0,0 0 0,1 1-1,-1-1 1,0 0 0,0 1 0,0-1 0,0 1 0,0-1-1,0 1 1,1 0 0,26 18 134,-1 1 0,0 0 0,-2 2 0,37 41 0,-51-50-117,-1 1 0,0 0-1,-1 1 1,13 27 0,-15-29-23,-6-9-39,1-1 0,-1 1 0,0 0 0,0 0 0,0 0 0,0 1 0,-1-1 0,1 0-1,-1 0 1,0 0 0,0 0 0,-1 0 0,1 0 0,-1 1 0,0-1 0,0 0 0,-1-1 0,1 1 0,-1 0 0,-2 4 0,3-7 6,1 0 0,-1 0 1,0 0-1,0 0 0,0-1 1,0 1-1,0 0 0,0-1 1,0 1-1,0-1 1,0 1-1,-1-1 0,1 1 1,0-1-1,0 0 0,0 0 1,-1 0-1,1 1 1,0-1-1,0 0 0,0 0 1,-1-1-1,1 1 0,0 0 1,0 0-1,0-1 1,-1 1-1,0-1 0,-1 0 14,0 0-1,1 0 0,-1-1 0,0 0 1,1 1-1,-1-1 0,-3-4 1,3 3-7,0-1 1,1 1 0,-1-1 0,1 1-1,0-1 1,0 0 0,0 0 0,1 0-1,0 0 1,0 0 0,0-1 0,0 1-1,0 0 1,1-1 0,0 1 0,0 0-1,0 0 1,0-1 0,1 1 0,-1 0-1,4-9 1,1-6-294,2 1-1,1-1 1,14-25 0,-12 23-207,9-14-2326,34-48 0,-37 61 288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4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42 255 856,'-23'-137'6629,"4"19"2051,21 128-8349,25 113 461,24 102 135,18-5-347,-67-213-791,1 1 0,0-1 0,0 0 0,1 0 0,0 0-1,0 0 1,1-1 0,0 1 0,0-1 0,0 0 0,1-1 0,8 8 0,-13-13-597,2 0-50,5 0 329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4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307 590 8101,'-3'-2'-211,"-24"-14"443,0 2 0,-1 1 1,-1 1-1,-56-15 0,71 22-27,-3 0 524,0-1 0,-29-16 0,45 21-693,0 1 1,0-1-1,1 1 0,-1-1 1,0 1-1,0-1 0,1 0 1,-1 1-1,1-1 1,-1 0-1,0 1 0,1-1 1,-1 0-1,1-1 0,-2 0 59,1-5 177,3-1-200,0 1 0,0 0 0,1 0 0,0 0 0,1 0 0,-1 0 0,1 0 0,1 1 0,6-9 1,54-56 279,-50 56-284,159-139-5,-70 66-1990,-70 55-3479,-25 24 2620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4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9 1104,'-22'-3'567,"0"0"0,0 1 1,0 1-1,0 1 0,0 2 0,0 0 0,1 1 0,-1 1 1,1 1-1,-1 0 0,-22 11 0,17-5-245,1 2 1,0 0-1,0 2 1,2 1-1,0 1 0,1 1 1,0 1-1,2 1 0,0 1 1,1 0-1,-28 42 0,20-22 0,2 2 0,2 0 0,-20 52 0,35-74-216,2 1 1,0 1-1,1-1 0,2 1 1,0 0-1,1 0 0,1 0 1,1 0-1,3 25 0,-1-39-81,1-1-1,-1 1 0,2-1 0,-1 0 0,1 0 1,0 0-1,1 0 0,0 0 0,0-1 1,1 1-1,5 6 0,-2-5 7,0 0-1,1 0 0,0-1 1,1 0-1,0-1 1,20 12-1,3-3 15,0-1-1,2-2 1,-1-2-1,42 8 1,-17-6 37,118 7 0,47-13-2,170-21 39,-213-1-59,68-4-9,-196 16-40,156-11 47,207-40 54,-411 53-181,117-23-88,-107 20-728,0 0 1,-1-2 0,0 1 0,0-2-1,24-14 1,-34 18-2246,8-6 33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4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1308,'0'0'3959,"3"4"-3152,28 34 542,-2 2 0,33 59 1,14 21-178,19-3 1485,-95-116-2527,1 0 0,0 0 0,-1-1 0,1 1 0,0 0 0,0-1 0,-1 1 0,1 0 0,0-1 0,0 1 0,0-1 0,0 1 0,-1-1 0,1 0 0,0 1 0,0-1 0,0 0 0,0 0 0,0 1 0,0-1 0,0 0 1,0 0-1,0 0 0,0 0 0,2-1 0,-2 0-59,1 1 1,-1-1 0,0 0 0,0 0 0,1 0-1,-1 0 1,0 0 0,0 0 0,0 0 0,0-1-1,-1 1 1,1 0 0,0-1 0,0 1 0,0-2-1,2-5 101,0 0-1,-1 0 0,0-1 1,2-15-1,-1-32 226,-2 0-1,-2 0 1,-3 0-1,-22-108 1,21 134-922,4 24-3747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44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1448,'24'95'7501,"-15"-54"-1299,-12-50-5929,-3-9 50,1-1 1,1 1-1,0-1 1,1 0-1,0-36 0,3 49-204,1-1-1,-1 1 0,1 0 1,1-1-1,-1 1 0,1 0 1,0 0-1,0 0 0,1 0 1,-1 1-1,1-1 0,1 1 1,-1-1-1,1 1 0,0 0 0,0 1 1,1-1-1,7-6 0,-10 10-59,1-1-1,0 1 1,0 0-1,0 0 0,-1 0 1,1 1-1,0-1 0,0 1 1,0-1-1,0 1 1,0 0-1,0 0 0,0 0 1,0 1-1,0-1 0,0 1 1,4 1-1,5 0 30,-1 1-1,1 1 1,-1 0-1,0 1 1,-1 0-1,1 0 1,-1 1 0,0 0-1,9 8 1,-9-8-5,-8-6-41,-1 1 0,1-1 1,-1 1-1,0-1 0,1 1 1,-1 0-1,0 0 0,0 0 1,0-1-1,2 3 0,0-5 66,0 1-79,-1-1-1,0 0 1,1 0 0,-1 0 0,0-1 0,0 1-1,0 0 1,0-1 0,-1 1 0,1-1 0,-1 0 0,1 1-1,-1-1 1,0 0 0,0 0 0,1-4 0,3-11 76,7-24 391,26-58-1,-37 96-465,1 1 0,0-1 1,0 1-1,1 0 0,-1 0 1,1 0-1,-1 0 0,1 0 1,0 0-1,0 1 0,0-1 1,1 1-1,-1 0 0,0 0 1,8-3-1,-9 4-24,1 0 0,-1 1 0,1-1 0,0 1 0,0 0 0,-1-1 0,1 1 1,0 0-1,-1 1 0,1-1 0,0 0 0,0 1 0,-1 0 0,1-1 0,-1 1 0,1 0 0,-1 0 1,1 1-1,-1-1 0,1 0 0,-1 1 0,0 0 0,0-1 0,2 4 0,2 0-125,-2 0-1,1 1 1,-1-1-1,0 1 0,0 0 1,0 1-1,-1-1 1,0 1-1,3 10 1,1 6-740,5 37 0,-4-15-385,0-10 92,8 39-2589,-8-24-1668,-4-9 758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5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43 282 1160,'0'0'1026,"-2"7"-106,-3 14-158,0 0 0,-1 36 0,3 308 3302,5-315-3023,13 66 0,-15-114-689,0 1 19,1-2 1148,0-4-636,1-17-410,-1 5-452,-2-26 0,-11-53 382,-14-148 327,22 178-314,7-113-1,-1 155-285,1 0 0,0 1 0,2-1 0,1 1 0,12-33 0,-15 47-94,0 1 1,0-1 0,1 1 0,0 0 0,0 0 0,1 0 0,-1 1 0,1 0 0,0 0 0,1 0-1,-1 0 1,1 1 0,0 0 0,0 0 0,0 0 0,0 1 0,1 0 0,0 0 0,-1 1-1,14-3 1,-9 3 0,-1 0 0,1 1 0,0 0 0,-1 1 0,1 0 0,0 1 0,-1 1 0,19 3 0,-25-4-27,0 1 1,0-1-1,0 1 1,0 0-1,0 0 1,0 0-1,0 0 1,-1 1-1,1 0 1,-1-1-1,1 1 1,-1 1-1,0-1 1,-1 0-1,1 1 1,0-1-1,-1 1 1,0 0-1,0 0 0,0 0 1,0 0-1,-1 0 1,2 7-1,-1-1-2,-1 1 0,0 0-1,-1 0 1,0 0 0,-1-1-1,0 1 1,-1 0 0,0 0-1,-1-1 1,0 1 0,0-1-1,-1 0 1,-8 14 0,-5 7-159,-1 0 0,-39 48-1,42-59-1,-2-1-1,0-1 1,0-1-1,-2 0 1,0-1-1,-1-1 1,-1-1-1,0-1 0,-32 15 1,49-27 23,-2 2 129,5-3-5,1 0 0,0 0 0,0 0 0,0 0 0,0 0 0,0 0 0,0 0 0,0 0 0,0 0 0,0 0 0,0 0 0,0 0 0,0 0 0,0 0 0,0 0 0,0 0 0,0 1 0,0-1 0,0 0 0,-1 0 0,1 0 0,0 0 0,0 0 0,0 0 0,0 0 0,0 0 0,0 0 0,0 0 0,0 0 0,0 1 0,0-1 0,0 0 1,0 0-1,1 0 0,-1 0 0,0 0 0,0 0 0,0 0 0,0 0 0,0 0 0,0 0 0,0 0 0,0 0 0,0 0 0,0 1 0,0-1 0,0 0 0,0 0 0,0 0 0,0 0 0,0 0 0,0 0 0,1 0 0,21 17 121,41 23 1,-36-24-33,40 32 0,-43-30-56,-16-12-134,0 1 1,0-1 0,-1 1-1,1 1 1,10 14 0,-8-12-710,-3-5-1611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5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8 2084,'0'0'182,"-1"-1"0,1 1 1,0-1-1,-1 1 0,1-1 0,-1 1 0,1 0 0,-1-1 0,1 1 1,-1-1-1,1 1 0,-1 0 0,1-1 0,-1 1 0,1 0 0,-1 0 1,1 0-1,-1-1 0,0 1 0,0 0 0,-13 1 621,14-1-777,-1 0 0,1 0 0,0 0 0,0 1 0,-1-1 0,1 0 0,0 0 0,0 0 0,-1 0 0,1 0-1,0 0 1,0 0 0,-1 0 0,1 1 0,0-1 0,0 0 0,0 0 0,-1 0 0,1 0 0,0 1 0,0-1 0,0 0 0,0 0 0,-1 1 0,1-1 0,0 0 0,0 0 0,0 1 0,-32 49 1729,-37 82-1,55-101-1418,2 0-1,2 0 0,0 1 0,-6 46 0,13-62-198,2 1 0,0-1 0,1 1 0,0-1 0,1 1 0,1-1 0,1 0 0,6 22 0,-9-36-104,1 0 1,-1 0-1,1-1 1,0 1-1,0 0 1,0-1-1,-1 1 0,2-1 1,-1 1-1,0-1 1,0 0-1,0 1 1,0-1-1,1 0 1,-1 0-1,1 0 1,-1 0-1,1 0 1,-1 0-1,1 0 1,0-1-1,-1 1 1,1 0-1,0-1 1,0 1-1,-1-1 1,1 0-1,0 0 1,0 1-1,-1-1 1,1-1-1,0 1 1,0 0-1,2-1 1,5-1 178,1-1 1,-1-1-1,0 0 1,0 0 0,11-7-1,3-2 252,-16 10-393,0 1-1,-1 0 1,1 0-1,0 0 1,0 1 0,0 0-1,0 1 1,0-1-1,0 1 1,0 1-1,0-1 1,0 1 0,0 1-1,0-1 1,10 4-1,-2 1 30,0 0 0,0 1 0,0 1 1,-1 0-1,20 16 0,-27-19-186,-1 1 1,0 0 0,0 1 0,0 0 0,-1 0-1,0 0 1,-1 0 0,1 1 0,-1-1-1,-1 1 1,0 0 0,0 1 0,0-1 0,-1 0-1,0 1 1,0 9 0,-2-14-246,0 0 0,0 0 0,-1 1 0,0-1 0,0 0 0,0 0 0,0 0 0,-1 0 0,1 0 0,-1 0 0,0-1 0,-3 5 0,-7 10-4362,2-6 982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5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10 363 912,'-7'-1'1404,"5"-2"-746,6-2 3309,14-6-3666,1 1-1,0 0 1,33-11 0,74-21 527,-81 28-638,5-2-1,173-52 636,544-87 635,-748 152-1205,36-1 0,-53 5-222,1-1 0,-1 0-1,0 1 1,0 0 0,1-1-1,-1 1 1,0 0 0,0 0-1,0 0 1,0 1 0,0-1-1,0 0 1,0 1 0,0-1-1,-1 1 1,1 0 0,0 0-1,1 2 1,3 4 48,-1 1 0,9 15 0,19 49 140,-3 1-1,-4 2 1,29 129 0,19 244 227,-71-426-425,8 69 44,25 138 139,10 54-1227,-40-207-569,-6-66 325,0-1 0,-1 0 0,-2 9 1,-2 0-1895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5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9 1492,'-2'-1'192,"0"0"0,1 0 1,-1 0-1,0 0 0,0 0 0,0 1 0,0-1 0,0 1 1,0-1-1,0 1 0,0 0 0,0 0 0,-3 0 0,1 0 411,0 4-34,-7 8-275,0 1 0,1 0 0,1 0 0,0 1 0,1 0 0,0 0 0,1 1 0,-8 23 0,-34 133 1012,48-168-1290,-36 199 930,26-118-586,4 1-1,3 1 1,12 143-1,-3-195-287,2 1-1,0-1 0,3 0 0,0-1 0,3 0 1,0-1-1,2 0 0,2-1 0,24 35 0,-31-52-46,1-1-1,0 0 0,1-1 1,1 0-1,0 0 0,1-2 0,24 16 1,-16-13 1,1-2 0,0-1 1,1-1-1,40 11 1,-13-9-1,1-3 0,1-2 1,-1-2-1,71-5 1,256-39 25,-151 10-42,-132 18-8,73-5 12,-19 5-7,-71 3 136,-52 5 227,-25 4-192,0-1-94,3 1-121,-1-1 1,1 0-1,-1 0 1,1-1-1,-1 0 0,0 1 1,0-1-1,8-5 1,-9 1-704,0 1-105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3:5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53 354 912,'-50'5'7533,"47"-4"-7280,181-12 2053,48-7-1873,-100 6-270,497-58 192,-425 45-296,81-2 2,-239 24-58,39-8 6,-23 1-15,115-14 1,-119 18-15,-49 5 21,12 0 8,-12 0-3,11-5 131,-2 3 6,-9 2 390,13-7 235,-12 6-788,-3 2 37,-1 0 0,0 0 0,0 0 0,0 0 1,1 0-1,-1-1 0,0 1 0,0 0 0,0 0 0,1 0 1,-1-1-1,0 1 0,0 0 0,0 0 0,0-1 0,0 1 1,0 0-1,0 0 0,0-1 0,1 1 0,-1 0 1,0 0-1,0-1 0,0 1 0,0 0 0,0-1 0,0 1 1,-1 0-1,1 0 0,0-1 0,0 1 0,0 0 0,0 0 1,0-1-1,0 1 0,0 0 0,-1-1 0,-11-21 71,11 22-79,1-1 0,-1 0 0,1 0 1,-1 0-1,1 0 0,-1 0 0,0 0 1,1 1-1,-1-1 0,0 0 0,0 1 1,1-1-1,-1 0 0,0 1 0,0-1 0,0 1 1,0-1-1,0 1 0,-2-1 0,-1 0 29,-31-20 1202,-66-29 0,99 49-1085,1 1-54,-7-1-47,8 1-40,0 0 0,0 0 0,0 0 0,0 0 1,0 0-1,0 0 0,-1 0 0,1 0 0,0 0 0,0 0 0,0 0 0,0 0 0,0 0 1,0 0-1,0 0 0,0 0 0,-1 1 0,1-1 0,0 0 0,0 0 0,0 0 0,0 0 0,0 0 1,0 0-1,0 0 0,0 0 0,0 1 0,0-1 0,0 0 0,0 0 0,0 0 0,0 0 1,0 0-1,0 0 0,0 0 0,0 1 0,0-1 0,0 0 0,0 0 0,0 0 0,0 0 0,0 0 1,0 0-1,0 0 0,0 1 0,0-1 0,0 0 0,0 0 0,0 0 0,0 0 0,0 0 0,0 0 1,0 0-1,0 0 0,1 0 0,-1 1 0,0-1 0,0 0 0,0 0 0,0 0 0,0 0 1,0 0-1,0 0 0,0 0 0,1 0 0,-1 0 0,0 0 0,0 0 0,0 0 0,7 8 0,0-1-1,1 0 0,0 0 1,0-1-1,10 6 0,27 9 43,-29-14-2,26 16 0,-41-22-51,1 0 1,-1 1 0,1-1 0,-1 0-1,0 1 1,1 0 0,-1-1-1,0 1 1,0 0 0,0-1 0,-1 1-1,1 0 1,0 0 0,0 0-1,-1 0 1,0 0 0,1 0 0,-1 0-1,0 0 1,0 0 0,0-1-1,0 1 1,0 0 0,0 0 0,-1 0-1,1 0 1,0 0 0,-2 2-1,-2 7-36,1-1-1,-2 0 1,-10 18 0,10-20-37,-14 20-814,-2 0 0,0-1 0,-2-1 1,-30 25-1,34-32-604,-10 8-2523,-1-2 41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4:0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 1696,'0'0'140,"0"-1"0,0 1-1,-1 0 1,1-1 0,0 1 0,0 0-1,-1-1 1,1 1 0,0 0 0,-1 0-1,1-1 1,0 1 0,-1 0 0,1 0-1,-1 0 1,1 0 0,0-1 0,-1 1-1,1 0 1,-1 0 0,1 0 0,0 0 0,-1 0-1,1 0 1,-1 0 0,1 0 0,0 0-1,-1 0 1,1 0 0,-1 1 0,-5 1 128,0 2 1,0-1 0,1 1 0,-1 0 0,1 0-1,0 0 1,0 1 0,0-1 0,1 1 0,-1 1-1,1-1 1,0 0 0,1 1 0,0 0 0,-5 10 0,1 1 200,1 0 0,0 0 0,2 0 0,-6 36-1,10-48-375,0 0 0,-1 1 0,2-1-1,-1 0 1,1 0 0,0 0-1,0 0 1,0 0 0,0 0 0,1 0-1,0 0 1,0 0 0,1-1-1,4 8 1,-6-10-106,1 0 0,0 0 0,0 0 0,-1 0 0,1 0 0,1 0 0,-1-1 0,0 1 0,0-1 0,1 1 0,-1-1 0,1 0 1,-1 0-1,1 0 0,-1 0 0,1 0 0,0-1 0,-1 1 0,1-1 0,0 0 0,-1 0 0,1 0 0,0 0 0,0 0 0,-1 0 0,1-1 0,0 1 0,-1-1 0,4-1 0,22-10-2381,-12-1-2199,-9 6 1576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4:0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1188,'0'0'5979,"1"6"-5411,0 2-329,1 0 0,0-1 0,1 1 0,0 0-1,0-1 1,0 1 0,1-1 0,0 0-1,1 0 1,-1 0 0,1-1 0,10 10 0,-14-15-218,2 2 61,1 0 0,-1 0 0,1 0 1,0-1-1,0 1 0,0-1 0,0 0 0,0 0 0,1 0 0,-1-1 1,1 1-1,-1-1 0,1 0 0,4 0 0,-8-1-74,-1 0 0,0-1 0,1 1 0,-1 0 0,1 0 0,-1 0 0,0 0 0,1-1 0,-1 1 0,0 0 0,1-1 0,-1 1 0,0 0 0,1 0 0,-1-1 0,0 1 0,1-1 0,-1 1 0,0 0 0,0-1 0,0 1 0,1 0 0,-1-1 0,0 1 0,0-1 0,0 1 0,0-1 0,0 1 0,0 0 0,0-1 0,0 1 0,0-1 0,0 1 0,0-1 0,0 1 0,0-1 0,0 1 0,0 0 0,-1-1 0,1 1 0,0-1 0,0 1 0,0 0 0,-1-1 0,1 0 0,-12-20 109,3 12-283,0 0 1,-21-13-1,-3 0-3370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4:0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11 924,'8'-8'7801,"-6"9"-7578,0 0 0,0 0 0,0 0 0,0 1 0,0-1 0,0 0 0,-1 1 0,1-1 0,0 1 0,-1-1 1,1 1-1,-1 0 0,0 0 0,0 0 0,2 3 0,19 38 1638,-20-40-1707,11 22 866,-12-24-830,4 7 827,-4-8-981,1 0 1,-1-1-1,0 1 1,0 0-1,0 0 1,0 0 0,0-1-1,0 1 1,0 0-1,0-1 1,0 1 0,0-1-1,0 0 1,-1 1-1,1-1 1,0 1 0,0-1-1,0 0 1,-1 0-1,1 0 1,0 1 0,-1-1-1,2-1 1,19-32 449,-5 8-170,8-4-40,-23 29-228,-1 0-46,0 1 1,0 0 0,0-1 0,0 1 0,1 0-1,-1-1 1,0 1 0,0 0 0,0 0-1,1-1 1,-1 1 0,0 0 0,0 0-1,1-1 1,-1 1 0,0 0 0,1 0-1,-1 0 1,0 0 0,1 0 0,-1-1-1,0 1 1,1 0 0,-1 0 0,0 0 0,1 0-1,-1 0 1,0 0 0,1 0 0,-1 0-1,0 0 1,1 0 0,-1 0 0,0 0-1,1 0 1,-1 1 0,0-1 0,1 0-1,-1 0 1,0 0 0,1 0 0,-1 1-1,0-1 1,1 0 0,17 8 56,-17-7-62,21 27-165,-20-25 69,0 1 0,1-1-1,-1 0 1,0 0 0,1-1 0,0 1 0,-1-1 0,7 5 0,-8-6 23,45-3-252,-14-5 234,-22 4 49,1 1-1,-1 0 0,1 0 1,21 0-1,37-2-140,-8-2-52,-60 6 235,0 0 0,0 0 0,0 1 1,0-1-1,0 0 0,0 0 0,0 1 0,0-1 0,0 1 0,0-1 0,-1 1 0,1-1 0,0 1 1,0-1-1,-1 1 0,1 0 0,0-1 0,-1 1 0,1 0 0,0 0 0,-1 0 0,1-1 0,-1 1 1,1 1-1,10 27-50,-8-19 48,75 181-28,-71-175 41,24 51-32,-31-66 34,3-22 6,-2 18-14,0 0 0,-1-1 0,0 1 0,1-1 0,-2-5 1,-4-37 149,2 0 0,5-86 1,-2 128-120,1-1 1,0 1-1,0 0 0,0 0 1,0 0-1,1 0 0,3-8 1,-4 11 19,3-4 27,-4 5-83,0 1-1,0-1 1,0 0-1,0 0 1,0 0-1,0 0 1,0 0-1,0 0 1,0 0-1,0 0 1,0 1-1,0-1 1,0 0 0,0 0-1,0 0 1,0 0-1,0 0 1,0 0-1,0 0 1,0 0-1,0 1 1,0-1-1,0 0 1,0 0-1,0 0 1,0 0-1,0 0 1,0 0 0,0 0-1,0 0 1,0 0-1,0 0 1,1 1-1,-1-1 1,0 0-1,0 0 1,0 0-1,0 0 1,0 0-1,0 0 1,0 0-1,0 0 1,0 0-1,1 0 1,-1 0 0,0 0-1,0 0 1,0 0-1,0 0 1,0 0-1,0 0 1,0 0-1,0 0 1,1 0-1,-1 0 1,0 0-1,0 0 1,0 0-1,0 0 1,0 0 0,-1 8-350,-1 0 0,0 0 0,0-1 1,-1 1-1,0 0 0,0-1 1,-1 0-1,0 0 0,-7 9 1,-4 7-5347,9-15 2133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17 150 1500,'0'0'5287,"13"1"-3128,-9-2-2055,1 0 0,-1 0-1,0 0 1,1-1 0,-1 0 0,0 0 0,0 0-1,0 0 1,0 0 0,0-1 0,-1 0 0,1 0-1,-1 0 1,0 0 0,0-1 0,0 1-1,0-1 1,0 1 0,-1-1 0,0 0 0,0 0-1,0-1 1,0 1 0,0 0 0,0-5-1,-1 5 71,1 0-1,-1 0 0,-1 0 1,1 0-1,-1 0 0,1 0 0,-1 0 1,0 0-1,-1-5 0,0 7 157,-4-9 252,-2-2-154,5 12-56,-2 2-216,-13 4-3,9 0 15,-1 4-91,1 1 1,1-1-1,0 1 1,0 1-1,1-1 0,0 1 1,1 0-1,-5 15 0,7-19-46,1 1 0,0-1 0,1 1 0,0-1 0,0 1 0,1 0 0,-1-1 0,2 1 0,-1 0 0,1-1 0,0 1 0,1-1 0,0 1 0,0-1 0,4 10 0,-3-13-15,0 1 0,0 0-1,0 0 1,1-1 0,-1 0 0,1 0-1,0 0 1,1 0 0,-1 0 0,1-1-1,-1 0 1,1 0 0,0 0 0,0-1 0,0 0-1,1 1 1,6 0 0,1 1-34,0-1 0,1-1 0,0 0 0,-1 0 0,1-2 0,14 0 0,-16-1-216,1-1 0,-1 0 0,-1-1 0,1 0 0,20-9-1,11-8-2012,-2-4-3304,-21 12 2018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4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28 1104,'-7'-16'4940,"7"15"-4593,-1 1 0,1-1 0,0 1 1,0-1-1,0 1 0,0-1 0,-1 0 1,1 1-1,0-1 0,0 1 0,-1-1 1,1 1-1,-1 0 0,1-1 0,0 1 1,-1-1-1,1 1 0,-1 0 0,1-1 0,-1 1 1,1 0-1,-1-1 0,1 1 0,-2 0 1,-16 35 503,1 1 0,-20 64 1,-5 11-199,-36 68 391,71-160-780,-8 37 0,14-53-161,4 2 1,4 7 140,-5-11-226,-1-1 0,0 1-1,1-1 1,-1 1 0,1-1 0,0 1 0,-1-1 0,1 0 0,-1 0-1,1 0 1,2 0 0,25-1 68,-1-2 0,40-7 0,63-22 70,-110 27-130,0-1 12,0-1-1,37-18 0,-57 24-36,0 0 0,1 1 0,-1-1 0,0 0 0,0 0 0,-1 0-1,1 0 1,0 0 0,0 0 0,0 0 0,-1 0 0,1 0 0,0 0 0,-1 0 0,1 0-1,-1-1 1,1 0 0,-1 0 1,1 0-10,-1-1-7,-3-9 14,-6-13-23,6 19 21,2 3-3,0 1 2,-8-18 17,8 18-39,1 0-25,0 1 46,2 5-4,7 17-15,-5-9 14,0 1-1,4 17 1,-7-17-538,0-1 0,-1 1 0,0-1 0,-1 1 1,-1-1-1,0 1 0,0-1 0,-5 12 1,4-15-39,0 0 1,0-1-1,-1 1 1,0-1-1,-1 0 1,0 0 0,0-1-1,-1 1 1,0-1-1,0 0 1,-13 10-1,9-9-3379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4:0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0 390 1920,'0'0'4841,"2"2"-4301,-2 1-420,1-1-1,1 1 0,-1-1 1,0 0-1,1 1 0,-1-1 1,1 0-1,-1 0 0,1 0 1,0 0-1,0 0 0,0 0 0,0-1 1,0 1-1,1-1 0,-1 1 1,0-1-1,1 0 0,-1 0 1,1 0-1,-1 0 0,1 0 1,-1-1-1,1 1 0,0-1 1,4 0-1,3-2 15,1 0 0,-1-1 0,0 0 0,0-1 1,0 0-1,-1-1 0,1 0 0,14-10 0,10-5 1019,-34 20-1111,1-1 0,0 1 0,-1 0 0,1 0 0,0 0 0,0-1 0,-1 1-1,1 0 1,0 0 0,-1 0 0,1 0 0,0 0 0,0 0 0,-1 1 0,1-1 0,0 0 0,0 0 0,-1 0-1,1 1 1,0-1 0,-1 0 0,1 1 0,0-1 0,-1 1 0,1-1 0,-1 1 0,1-1 0,-1 1 0,1-1 0,-1 1-1,1-1 1,-1 1 0,1 0 0,-1-1 0,0 1 0,1-1 0,-1 1 0,0 0 0,1 1 0,2 5 42,0 1 1,4 17-1,-1-5 145,-2-13-265,0 0-1,0-1 1,0 1-1,1-1 1,-1 0-1,2 0 1,9 8-1,-13-13-12,0 0 0,-1 0 0,1 0 0,-1-1 0,1 1-1,0-1 1,-1 1 0,1-1 0,0 1 0,0-1 0,-1 0 0,1 0 0,0 0 0,0 0 0,0 0 0,-1-1-1,1 1 1,0 0 0,-1-1 0,1 0 0,0 1 0,-1-1 0,1 0 0,-1 0 0,1 1 0,-1-1-1,3-2 1,3-2-70,0 0-1,-1 0 1,0-1-1,8-8 1,-8 5 46,1 1 0,-1-2 1,-1 1-1,0-1 0,0 0 1,-1 0-1,6-21 0,-1-4 23,3-37 0,-7 45 177,-2 1-1,-1-1 1,-1 0-1,-4-39 1,2 26 388,1 32-208,0-1 1,0 0-1,-2-10 0,1 18 727,0 10-914,-3 45 102,4 58 0,12 63-1569,-12-166 599,1 6-985,-3-3-2976,-1-1 1263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4:09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 1648,'8'-14'445,"1"1"-1,0 0 1,1 0 0,0 1-1,1 0 1,0 1-1,1 0 1,0 1 0,1 0-1,0 1 1,0 0-1,25-11 1,-34 19-481,-1-1 0,1 1 0,-1-1 0,1 1 0,0 0 0,0 1 0,7-2-1,-9 2 3,1 0-165,0 1 21,15 3-102,112 34 783,-126-37-377,0 0-1,0 0 1,1 0-1,-1-1 1,0 1-1,0-1 0,1 0 1,-1-1-1,0 1 1,0-1-1,1 1 1,-1-1-1,0-1 1,0 1-1,0 0 0,4-3 1,-2 1 126,0-1-1,-1 1 1,0-1-1,1 0 1,-1 0 0,0 0-1,-1-1 1,1 0 0,4-7-1,-7 10-138,-1 1 0,-1-1 0,1 0 0,0 1 0,0-1 0,-1 0 0,1 1 0,0-1 0,-1 0 0,1-3 0,-1 4 926,-2-2-763,-7-10-9,7 10-23,2 3-233,0 0 1,-1 0-1,1 0 1,0 1-1,-1-1 1,1 0-1,0 0 1,0 0-1,-1 0 1,1 0-1,0 0 1,-1 0-1,1 0 1,0 0-1,-1 0 1,1 0-1,0 0 1,-1 0-1,1 0 1,0 0-1,-1 0 1,1 0-1,0-1 1,-1 1-1,1 0 1,-1 0 4,1-1 0,-1 1-1,1 0 1,-1 0 0,1 0 0,-1 0 0,1 0 0,-1-1-1,1 1 1,-1 0 0,1 0 0,-1 0 0,1 0 0,-1 1 0,1-1-1,-1 0 1,1 0 0,-1 0 0,1 0 0,-1 0 0,1 1-1,-1-1 1,1 0 0,-1 0 0,1 1 0,-1-1 0,0 1-1,-2 1 21,0 0-1,0 1 0,0-1 0,0 1 0,0 0 0,1 0 0,-1 0 0,1 0 0,0 0 1,0 1-1,0-1 0,0 1 0,1-1 0,-1 1 0,1-1 0,0 1 0,-1 4 0,1-5-45,1 0-1,-1 0 1,1 0-1,-1 0 1,1 0-1,0 0 1,0 0-1,1-1 1,-1 1-1,1 0 1,-1 0-1,1 0 1,0 0 0,0 0-1,0-1 1,0 1-1,0 0 1,1-1-1,-1 1 1,3 2-1,-1-2-49,0 0-1,0-1 1,1 0 0,-1 1 0,0-1-1,1 0 1,0-1 0,-1 1-1,1 0 1,0-1 0,0 0 0,0 0-1,0 0 1,5 0 0,1 0-60,0 0 1,0-1-1,-1 0 1,1-1-1,0 0 1,0-1-1,-1 0 1,1 0-1,-1-1 1,1 0-1,16-9 1,-15 6 49,1-1-1,-1 0 1,-1-1 0,1-1 0,-1 0-1,-1 0 1,0-1 0,12-15 0,-1-6 246,30-62 0,-47 86-120,-1 2-4,1 1 0,0 0 1,0 0-1,0 0 0,0 0 1,0 0-1,7-5 0,-8 8 22,1 1 14,1 1-70,-1 0 1,0 1-1,1-1 1,-1 1 0,0 0-1,0 0 1,0 0 0,0 0-1,0 1 1,-1-1 0,1 1-1,-1-1 1,0 1-1,1 0 1,-1 0 0,0 0-1,2 5 1,5 8 28,-1 1 0,6 19 0,-5-12-17,-1-1 0,-2 2 0,0-1 1,-2 1-1,0-1 0,-2 1 0,-1 0 0,-2 35 1,0-57-24,1 0-1,-1-1 1,1 1 0,-1-1 0,0 1 0,0 0 0,0-1 0,-1 0-1,1 1 1,0-1 0,-1 0 0,0 0 0,1 0 0,-1 0 0,0 0-1,-2 2 1,0-3-2,-12-6 8,13-1-9,2 4-1,-3-3-23,1-1-1,0 0 1,0 1-1,1-1 1,-1-1 0,1 1-1,0 0 1,1 0-1,0-1 1,0 1-1,0-1 1,1 1 0,0-1-1,0 0 1,0 1-1,3-12 1,0 6-261,0 0 0,0 0 0,2 0 0,-1 0 0,1 1 1,1 0-1,12-19 0,9-1-6072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4:0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36 1024,'-14'-31'4559,"13"29"-3824,-2 2 255,2-1-953,1 1 0,0 0-1,-1 0 1,1 0 0,-1-1 0,1 1 0,0 0 0,-1 0 0,1 0 0,-1 0-1,1 0 1,0 0 0,-1 0 0,1 0 0,-1 0 0,1 0 0,0 0 0,-1 0-1,1 0 1,-1 0 0,1 0 0,0 0 0,-1 0 0,1 0 0,0 0 0,-1 1-1,-9 8 321,1 0 0,0 1-1,0 0 1,1 1 0,1 0-1,-1 0 1,-6 16-1,-2 8 238,-15 45 0,23-55-406,1 0 0,1 0 0,2 0-1,0 0 1,1 1 0,2 0-1,1 0 1,1-1 0,7 46-1,-6-59-112,2-1-1,-1-1 1,1 1-1,1 0 1,0-1-1,13 19 1,-14-23-34,1 1 1,0-1-1,0 0 0,1-1 1,0 1-1,0-1 1,0 0-1,0-1 0,1 0 1,14 7-1,-18-10-25,1 0 0,-1 0-1,1-1 1,0 1 0,-1-1 0,1 0-1,-1 0 1,1 0 0,0-1 0,-1 1-1,1-1 1,-1 0 0,1 0 0,-1 0 0,1 0-1,3-3 1,9-4 10,-1 0 1,16-12-1,-13 8 24,-17 11-52,8-5 52,1 1 0,-1-1 1,1 1-1,0 1 0,12-4 1,-19 7-23,0 1 1,1-1 0,-1 1-1,1 0 1,-1 0-1,1 0 1,-1 0 0,0 0-1,1 1 1,-1 0 0,1 0-1,-1 0 1,0 0 0,0 0-1,1 0 1,-1 1 0,0 0-1,0 0 1,0 0 0,3 2-1,4 5-13,0 0 0,0 1-1,-1 0 1,0 1 0,11 18-1,16 31-3123,-32-53 2428,0-1-941,-1-1-2381,2 5 742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4:0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1064,'0'-2'1152,"0"0"-863,1 1-1,-1-1 0,1 1 1,-1-1-1,1 1 1,-1-1-1,1 1 0,0 0 1,-1-1-1,1 1 1,0 0-1,0 0 0,0 0 1,0-1-1,0 1 1,0 0-1,3-1 0,-2 1 409,2 3-50,7 4-207,0 1-1,-1 0 0,1 1 1,15 14-1,35 43 490,-46-47-596,-1 0-1,19 32 1,-28-39-224,1 0-1,-1 0 1,-1 0 0,0 1 0,0 0-1,2 17 1,-5-25-81,-1 1 0,0-1 1,0 0-1,0 0 0,0 0 0,-1 1 1,1-1-1,-1 0 0,0 0 0,-1 0 0,1 0 1,-1 0-1,1 0 0,-1-1 0,0 1 1,-1 0-1,1-1 0,-1 0 0,1 1 1,-1-1-1,0 0 0,-6 4 0,8-6-25,0 0 0,-1-1-1,1 1 1,0-1 0,-1 1-1,1-1 1,-1 1 0,1-1-1,-1 0 1,0 1 0,1-1-1,-1 0 1,-1 0 0,1 0-6,1 0 0,-2-2-16,0 0 21,0-1 0,1 1-1,-1 0 1,1-1 0,-1 0 0,1 1 0,0-1-1,0 0 1,0 0 0,1 0 0,-1-1-1,1 1 1,-1 0 0,1-1 0,0 1 0,1 0-1,-1-1 1,0-4 0,0-8 2,0-1 1,1 1-1,1-1 1,1 1-1,0 0 1,1 0-1,6-20 1,4-4-6,29-61 1,-31 78 0,1 1 0,2 0-1,0 1 1,1 1-1,1 0 1,0 1 0,2 1-1,20-17 1,-31 29-4,-6 4 41,0 7 5,1 1-20,-1 1-1,1-1 1,-2 1-1,1-1 1,-1 1-1,-1 12 1,-8 48 113,2-20-59,4-17 8,2 58 0,2-74-61,0 1 0,1-1-1,1 1 1,1-1 0,0 0-1,6 15 1,-9-27-17,0 0 1,0 0-1,-1-1 1,1 1-1,0 0 1,1 0-1,-1-1 0,0 1 1,0-1-1,1 1 1,-1-1-1,1 0 0,-1 1 1,1-1-1,-1 0 1,1 0-1,0 0 0,0 0 1,0 0-1,2 0 1,-3 0 159,-1-2-161,0 1 0,0 0 1,0 0-1,1-1 0,-1 1 0,0 0 0,0-1 0,0 1 0,0 0 0,0 0 0,0-1 0,0 1 0,1 0 0,-1 0 0,0-1 0,0 1 0,0 0 0,0 0 0,1 0 0,-1-1 0,0 1 0,0 0 0,1 0 0,-1 0 0,0 0 0,0-1 0,1 1 0,-1 0 0,0 0 0,1 0 0,-1 0 0,1 0 3,-1 0 0,1 0-1,-1-1 1,0 1-1,1 0 1,-1 0-1,1 0 1,-1-1 0,0 1-1,1 0 1,-1-1-1,1 1 1,-1 0-1,0-1 1,0 1 0,1 0-1,-1-1 1,0 1-1,0-1 1,1 1-1,-1 0 1,0-1-1,0 1 1,0-1 0,0 1-1,0-1 1,1 1-1,-1-1 1,0 1-1,0 0 1,0-1 0,0 0-1,-1-9 58,-1 0 0,1 1 0,-1-1-1,-1 0 1,0 1 0,0 0 0,-1-1 0,0 1 0,0 1-1,-1-1 1,-1 1 0,1 0 0,-10-10 0,-1-1-291,0 2 1,-2 0-1,0 1 1,-28-20-1,40 32-918,-2-1 1051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4:0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1572,'2'-1'1007,"-2"1"-681,1-1-1,0 1 1,-1-1 0,1 1-1,0-1 1,0 1 0,-1 0-1,1 0 1,0-1 0,0 1-1,0 0 1,0 0 0,-1 0 0,1 0-1,0 0 1,0 0 0,0 0-1,0 0 1,-1 0 0,3 1-1,-3-1-316,1 1-1,-1-1 0,1 0 0,-1 1 1,1-1-1,-1 1 0,0-1 1,1 1-1,-1-1 0,0 0 0,1 1 1,-1 0-1,0-1 0,1 1 0,-1-1 1,0 1-1,0-1 0,0 2 1,6 20 972,4 18 563,30 74 0,-39-113-1527,0 0 1,0 1 0,0-1 0,-1 0 0,1 0 0,0 0 0,0 0 0,0-1-1,1 1 1,-1 0 0,0 0 0,0-1 0,0 1 0,1 0 0,-1-1-1,0 1 1,1-1 0,-1 0 0,0 1 0,1-1 0,-1 0 0,0 0-1,1 0 1,-1 0 0,1 0 0,-1 0 0,0 0 0,1 0 0,2-2 0,1 1 5,1-1-1,0 1 1,-1-1 0,7-4 0,41-25 173,-52 30-183,2 0-11,0 0 1,0 0-1,0 0 1,0 0-1,0 0 1,0 1-1,1-1 1,-1 1-1,0 0 1,0 0-1,0 0 1,6 2-1,4-2 0,18 1-80,1-2-1,-1-1 1,0-2 0,61-15 0,-84 17 46,1 0 0,0 1 0,0 0 1,16 0-1,-24 1 32,-1 0 0,1 1 0,0-1 0,-1 1 0,1-1 0,-1 0 0,1 1 0,-1-1 0,1 1 0,-1-1 0,0 1 0,1 0 0,-1-1 0,1 1 0,-1-1 0,0 1 0,0 0 0,1-1 0,-1 1 0,0 0 0,0-1 0,0 2 0,3 13 0,-3-15 1,7 43 6,3 61-1,-5-35 19,2-9-21,4 69 35,-12-121-36,3 12-1,1-4 13,-1-6 2,-2-9 13,-1-8-14,-8-56 112,-2-107-1,11 147-88,1-1-1,1 0 1,1 1 0,1-1-1,2 1 1,0 0 0,1 1-1,12-26 1,-15 40 10,1 1 1,0-1-1,0 1 0,1 0 0,0 0 1,0 1-1,0-1 0,1 1 0,0 1 1,11-8-1,-15 11-12,1 0 0,-1 0 0,0 0 0,1 1 0,-1-1 0,1 1-1,0 0 1,-1 0 0,1 0 0,0 0 0,0 1 0,0 0 0,-1-1 0,1 2 0,0-1 0,0 0 0,0 1 0,0-1-1,-1 1 1,1 0 0,0 0 0,-1 1 0,1-1 0,-1 1 0,1 0 0,4 3 0,-5-3-13,-1 1 1,1-1-1,-1 1 0,0 0 1,0 0-1,0 0 0,0 0 1,0 0-1,-1 1 0,0-1 1,1 0-1,-1 1 0,0-1 1,-1 1-1,1-1 0,0 1 1,-1 0-1,0-1 0,0 1 1,-1 4-1,0 5-44,0-1 1,-2 0-1,1 1 0,-7 16 1,3-13-185,-1-1 0,-1 0 0,0 0 1,-1-1-1,-18 24 0,2-10-3402,-41 39 0,32-37-203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4:0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26 331 1116,'-2'-2'1171,"-22"-24"5924,28 22-6742,5-3-251,0 0 0,1 1 0,-1 0 0,1 0 0,0 1 0,1 0 0,13-3 0,88-24 335,-82 24-363,27-6 53,265-63 417,214-9-5,-312 66-369,-109 12-106,-81 5-6,0 2 0,-1 1 0,1 2-1,0 1 1,58 13 0,-74-11 6,0 1 0,0 0 1,-1 1-1,0 1 0,0 1 0,-1 0 1,0 2-1,0-1 0,-1 2 0,-1 0 1,23 24-1,-21-15 23,0 1 0,-1 0 0,-1 1 1,-1 0-1,-1 1 0,-1 1 0,-1 0 0,7 27 0,0 16 137,15 130-1,-25-138-211,-3 0 1,-2 0-1,-8 85 0,3-120-299,-1 0 0,-1 0-1,-1-1 1,-1 0 0,-2 0-1,0 0 1,-1-1 0,-2-1-1,0 0 1,-28 38 0,29-46-680,-1 0-1,-1 0 1,0-1 0,-1-1 0,-21 15 0,11-11-1674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4:0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821 19 864,'-22'-5'677,"0"0"0,0 1 1,0 1-1,-1 2 0,-24 0 0,30 2-367,0 1 1,0 1-1,0 1 0,0 0 0,1 1 0,-1 0 0,-19 11 1,6 0-49,1 1 0,1 2 0,0 1 0,1 1 1,2 1-1,0 1 0,2 1 0,0 2 0,2 0 1,-21 32-1,10-6 86,2 0 0,2 2 0,3 2 0,-32 103-1,47-127-188,2 0-1,2 1 1,1 0-1,-2 62 0,8-73-87,0 0 0,1 0-1,1-1 1,1 1-1,1-1 1,1 1-1,1-1 1,12 23-1,-9-25-33,1-1 0,0 0-1,2-1 1,0 0 0,1-1-1,1 0 1,0-1 0,1-1-1,1 0 1,0-1 0,0-1-1,33 16 1,-13-10 10,0-2 1,1-2-1,0-1 1,1-2-1,70 10 1,146-2 44,-248-19-90,137-2 92,199-28 0,105-41 32,-420 66-124,577-116 164,-595 119-163,165-44 62,-131 32-56,80-36 0,-100 38-314,60-33-1244,-75 39-16,0-1 0,0 0-1,12-13 1,-10 8-1491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4:0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1376,'0'0'7902,"-2"12"-7345,0-6-479,-1 9 244,0 1 0,1 0-1,0 31 1,4-33-25,0 0 0,0 0 0,6 18 0,-5-25-171,-1-1 1,1 1 0,0-1 0,0 1 0,1-1 0,-1 0 0,2 0 0,4 6 0,-7-10-86,0-1 1,0 1 0,1-1-1,-1 0 1,0 0-1,0 0 1,0 0-1,1 0 1,-1 0 0,1-1-1,-1 1 1,0-1-1,1 0 1,-1 0-1,1 1 1,3-2 0,-2 1 102,-1-2 18,-2 1-120,1-1-1,0 1 1,0 0-1,-1-1 0,1 0 1,-1 1-1,0-1 1,1 0-1,-1 1 1,0-1-1,0 0 1,0 0-1,0 0 0,0 0 1,-1 0-1,1 0 1,-1-1-1,1 1 1,-1 0-1,0-3 0,0 2 113,-2-2-30,0-1-90,0 0 0,0 0 0,-1 0 0,0 1 0,-1 0-1,1-1 1,-1 1 0,0 1 0,0-1 0,-8-7-1,8 9-111,-1-1 0,1 1-1,-1 0 1,0 0-1,0 1 1,0-1-1,0 1 1,-1 0-1,1 1 1,0-1-1,-1 1 1,-6-1-1,-24 2-1877,33 0 865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4:1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1932,'0'0'3040,"2"3"-2184,3 10-365,0 0 0,-1 0 0,0 0-1,-1 0 1,-1 1 0,1 19 0,5 23 137,11 37 541,33 96 0,-31-124-534,-21-63-547,-2-17 130,-1 0 0,-7-19 1,-1-6-94,-25-113 392,30 116-197,1 1 0,0-48 0,5 73-142,1 1-1,1-1 1,-1 1 0,7-20-1,-7 27-58,1 1 39,-2 2-151,0 0 0,0 0 0,0 0 0,0-1 0,1 1 0,-1 0 0,0 0 1,0 0-1,0 0 0,0 0 0,0-1 0,0 1 0,1 0 0,-1 0 0,0 0 0,0 0 0,0 0 0,0 0 0,1 0 1,-1 0-1,0-1 0,0 1 0,0 0 0,0 0 0,1 0 0,-1 0 0,0 0 0,0 0 0,0 0 0,1 0 1,-1 0-1,0 0 0,0 0 0,0 0 0,0 0 0,1 1 0,-1-1 0,0 0 0,0 0 0,0 0 0,1 0 0,-1 0 1,0 0-1,0 0 0,0 0 0,0 0 0,0 1 0,1-1 0,-1 0 0,0 0 0,0 0 0,0 0 0,0 1 0,0-1 1,0 0-1,0 0 0,0 0 0,0 0 0,0 1 0,0-1 0,1 0 0,5 23 59,-5-12-38,-6 12-334,-1 1 0,-1-2 0,-11 25 0,7-22-3681,-16 26-1,19-37 459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4:11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0 468 1576,'0'0'1045,"8"5"489,-2-5 1543,1-2-2853,0 0 0,-1-1 0,1 0 0,-1-1 0,0 1 0,1-1 0,-2 0 0,1-1 0,0 0 0,5-5 0,-2 1 25,-1-1-1,1 1 1,-1-1 0,-1-1-1,7-13 1,-11 19 44,0-2 0,0 1 0,-1 0 0,0 0 0,0-1 0,-1 1 0,0-1 0,1-11 0,-2 15 153,-1-2-11,-9-28 749,9 31-841,1 2-301,0-1 0,0 1-1,0-1 1,-1 1 0,1 0-1,0-1 1,-1 1 0,1 0-1,0-1 1,-1 1 0,1 0-1,0 0 1,-1-1 0,1 1-1,0 0 1,-1 0-1,1 0 1,-1 0 0,1-1-1,0 1 1,-1 0 0,1 0-1,-1 0 1,1 0 0,-1 0-1,1 0 1,0 0 0,-1 0-1,1 0 1,-1 0-1,1 0 1,-1 0 0,1 1-1,0-1 1,-1 0 0,1 0-1,-1 0 1,1 1 0,0-1-1,-1 0 1,-14 22 95,14-22-129,1 1-1,-1-1 1,1 1 0,-1 0-1,1-1 1,-1 1-1,1 0 1,0-1 0,-1 1-1,1 0 1,0-1-1,0 1 1,0 0-1,-1 0 1,1-1 0,0 1-1,0 0 1,0 0-1,0 0 1,0-1-1,0 1 1,0 0 0,1 0-1,-1-1 1,0 2-1,1 0 23,-1 3-43,1 0 0,-1-1 0,1 1 0,0 0-1,1-1 1,-1 1 0,1 0 0,0-1 0,0 0 0,0 1 0,1-1 0,-1 0 0,1 0 0,0-1-1,0 1 1,0 0 0,1-1 0,6 5 0,-3-2-242,0-1-1,0-1 1,1 1 0,0-1-1,0-1 1,0 0 0,0 0-1,0 0 1,9 1 0,-13-3-11,1 0 0,-1-1 1,0 1-1,0-1 0,1 0 0,-1-1 1,0 1-1,1-1 0,-1 1 1,0-1-1,4-2 0,-1 1-347,-4 1 460,-1 1-1,0-1 1,1 0 0,-1-1-1,0 1 1,0 0-1,1-1 1,-1 1 0,0-1-1,0 0 1,-1 1-1,1-1 1,0 0 0,-1 0-1,1 0 1,-1 0-1,1-1 1,-1 1 0,0 0-1,1-3 1,1-5 105,0 1-1,-1-1 1,2-18 0,2-5 991,-4 14-188,-2 18-664,0 0-1,-1 0 1,1 0 0,0 0 0,0 0 0,0 0 0,0 0-1,1 0 1,-1 0 0,0 0 0,0 0 0,0 0 0,1 0-1,-1 0 1,1 1 0,-1-1 0,1 0 0,-1 0 0,1 0-1,-1 0 1,1 1 0,-1-1 0,1 0 0,0 1-1,0-1 1,1 0 0,2 2 130,5 4-86,0 1 0,0-1 0,0 2 0,-1-1 0,0 1 0,8 8 0,-15-14-122,14 16 185,0 1 0,13 20 1,-27-37-142,2 6 75,-2-5-214,-2-4-449,-9-23 453,8 19-14,3 2-54,-1-1 80,2 1 0,-1 0 0,0 0 0,1-1 0,0 1-1,0 0 1,0 1 0,0-1 0,0 0 0,1 0 0,0 1 0,0 0 0,0-1 0,0 1-1,6-4 1,-5 3-129,47-42-927,-33 31 1068,-1 0-1,-1-2 1,22-26 0,-37 41 780,-6 7-645,-7 5-17,1 1 0,0 0 0,1 1 0,1 0 0,-16 25 0,20-28-33,0 1 1,0-1 0,1 1-1,0 0 1,0 1-1,1-1 1,1 0-1,0 1 1,-1 19-1,3-27-16,-1-1-9,1 0-1,0-1 0,0 1 1,0 0-1,0 0 0,0 0 1,1 0-1,-1 0 0,0 0 1,1-1-1,0 1 0,-1 0 1,1 0-1,0-1 0,0 1 1,0 0-1,0-1 0,0 1 1,0-1-1,0 1 0,1-1 1,-1 0-1,0 1 0,3 1 1,-2-3-7,-1 1 1,0-1 0,1 0-1,-1 0 1,1 1 0,-1-1-1,1 0 1,-1 0 0,0 0-1,1 0 1,-1-1 0,1 1-1,-1 0 1,1-1 0,-1 1-1,0-1 1,1 1-1,-1-1 1,0 1 0,3-3-1,0 0-1,1 0 0,-1 0 0,0 0 0,5-6 0,3-5 12,15-23 1,2-3 9,-27 38-25,-1 2-7,0 0 10,0-1 1,0 1 0,0 0-1,0 0 1,0 0 0,0 0-1,0 0 1,0 1-1,0-1 1,0 0 0,0 0-1,-1 1 1,1-1 0,0 0-1,0 1 1,0-1-1,0 1 1,0-1 0,0 1-1,-1 0 1,1-1 0,0 1-1,0 0 1,-1-1-1,2 3 1,15 11-11,-3-6-88,1-1 0,30 10 0,-40-16 89,0 0 0,0-1 0,0 0 0,1 0-1,-1 0 1,0-1 0,0 0 0,8-1-1,-9 1 12,2-1-6,0 0 1,1 0-1,-1 0 0,0-1 0,0 1 1,0-2-1,0 1 0,-1-1 1,1 0-1,-1 0 0,6-6 0,-4 3 19,-1 0-1,0 0 1,0-1-1,-1 1 0,0-1 1,8-17-1,-5 1 268,-2 0-1,0 0 1,-1-1 0,-2 1-1,2-33 1,-3 25 506,-2 29 397,2 14-1172,-1-3-19,13 92-637,-12-90 103,0-2-357,0 0 1,-1 0 0,0 1-1,0 8 1,-2-13-2267,-3 15 34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5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1236,'0'0'6869,"0"6"-6417,15 175 2124,-8-122-1971,24 104 860,-29-156-1416,14 55 2948,-38-188-2344,-3-18 6,23 122-527,1 1 0,0-1 0,2 1 0,5-38 1,-3 44-60,0 0 1,7-18 0,-9 29-60,1 0 0,0 0 1,0 0-1,1 0 0,-1 0 1,1 1-1,-1-1 1,1 1-1,1-1 0,-1 1 1,6-5-1,-8 8-11,0-1-1,0 1 1,-1-1 0,1 1 0,0-1-1,0 1 1,0 0 0,-1-1-1,1 1 1,0 0 0,0 0 0,0 0-1,0 0 1,1 0 0,1 0 2,0-1 12,1 2 17,-1 0-25,-1 0-4,-1-1 0,1 1-1,0-1 1,0 1 0,0 0-1,-1 0 1,1-1 0,0 1-1,-1 0 1,1 1-1,-1-1 1,1 0 0,-1 0-1,1 1 1,-1-1 0,0 1-1,0-1 1,0 1 0,0-1-1,2 5 1,-1 3 23,1 0 0,-1 0-1,-1 0 1,0 1 0,0-1 0,-1 1 0,0-1-1,-1 0 1,0 1 0,0-1 0,-1 0-1,0 1 1,-6 12 0,0 2-1068,-13 25-1,-16 21-7773,32-60 4981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4:1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78 258 1004,'-11'-4'718,"0"0"1,0-1-1,0 0 0,-12-8 1,22 12-606,0-1 0,0 1-1,0-1 1,0 1 0,0 0 0,0-1 0,1 1 0,-1-1 0,0 0 0,1 1-1,0-1 1,-1 0 0,1 1 0,0-1 0,-1 0 0,1 1 0,1-3 0,-2 3-160,1-2 335,2-2-23,2-5-126,1 1 0,0 0 0,1 0 0,0 1-1,13-15 1,-1 4 356,0 2-1,1 1 1,1 0-1,0 1 0,25-14 1,-44 29-193,17-4 188,-14 2-396,0 1 440,1 2-300,1 2-118,0-1 1,0 1-1,0 0 1,0 1-1,7 4 1,-1 9 190,-10-15-274,0 1 0,-1 0 0,1-1 0,0 1 0,0-1 0,3 3 0,12 9 196,28 18 1,-42-29 558,-11-3-657,-27-9-184,28 7 1,-1 1-563,0-1 0,1-1 0,-14-5 0,10 2-401,8 4-781,-6-11-4328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6:34:1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1728,'0'0'1980,"3"0"-1066,2 1-596,0 1 0,0-1 0,0 1 0,0 0 0,0 0 0,0 0 0,-1 1 0,1-1 0,-1 1 0,0 0 0,4 4 0,47 46 1224,-43-40-1174,21 24 606,32 45-1,-54-62 1030,-16-46-1799,2 1 1,0-37-1,4 55-264,0-1 0,1 0 0,0 1-1,0-1 1,0 1 0,1-1-1,1 1 1,-1 0 0,9-12 0,-6 9-480,-4 6 52,1 1-1,0-1 1,-1 1-1,1-1 1,5-3-1,3-2-3349,-2 2 666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5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2104,'0'0'2262,"2"-10"3376,0 9-5561,-1 1 0,0-1-1,1 1 1,-1 0 0,0 0-1,1 0 1,-1 0-1,1 0 1,-1 0 0,0 0-1,1 0 1,-1 1 0,0-1-1,1 0 1,-1 1 0,0-1-1,0 1 1,1-1 0,0 2-1,4 1 87,-1 1-1,1-1 1,-1 1-1,5 6 1,8 8 149,17 23 1,-32-37-260,9 10 119,0 2 1,-2-1-1,18 34 1,-19-30-39,-4-9-60,0-1 0,-1 2 0,0-1 0,-1 0 0,0 1 0,0 0 0,1 21 0,-3-27-53,-1-1 1,0 0-1,-1 1 0,1-1 1,0 0-1,-1 0 1,0 0-1,0 1 0,-1-1 1,1 0-1,-1 0 0,0 0 1,0-1-1,0 1 0,0 0 1,0-1-1,-1 1 1,0-1-1,0 0 0,0 0 1,0 0-1,0 0 0,-5 2 1,7-4-16,0-1 1,-1 1-1,1-1 0,0 0 1,-1 1-1,1-1 1,0 0-1,-1 0 0,1 0 1,0 0-1,-1 0 1,1 0-1,0 0 0,0-1 1,-1 1-1,1 0 1,0-1-1,-1 1 0,1-1 1,0 1-1,0-1 1,0 0-1,0 0 0,0 1 1,0-1-1,0 0 1,0 0-1,0 0 0,0 0 1,0 0-1,0 0 1,0 0-1,1 0 0,-2-3 1,0-3 22,0 0 1,0-1-1,1 1 1,0-1 0,1 1-1,0-1 1,0 0-1,0 1 1,1-1 0,0 1-1,0-1 1,1 1-1,4-11 1,0 0 19,1 0 1,1 0-1,0 1 0,15-22 0,-6 15-162,0 0-1,2 1 1,0 1-1,41-35 0,-56 54-734,6-6 36,-2 7-6162,4 1 3979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5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109 378 1696,'0'0'1544,"2"1"-814,-1-1-542,1 1 0,-1 0 1,0 0-1,1 0 0,-1 0 0,0 0 1,0 0-1,0 0 0,0 0 1,0 1-1,0-1 0,0 0 0,0 1 1,0-1-1,-1 1 0,1-1 0,-1 1 1,1-1-1,0 3 0,10 40 1257,-7-28-981,7 24 254,-4-17-234,5 26 0,0-10 296,-2-9-1718,-7-10-4187</inkml:trace>
  <inkml:trace contextRef="#ctx0" brushRef="#br0" timeOffset="1">52 127 960,'-32'-92'7459,"30"87"-6692,-1-1 0,1 1 0,-1 0-1,-5-7 1,7 11-645,4 8-6459,12 30 3647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57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0 940,'2'2'425,"1"-1"1,-1 1-1,0 0 1,0 0-1,0 0 0,0 0 1,0 0-1,0 0 0,-1 1 1,4 4-1,12 32 1365,-5-13-1133,22 38 482,-2-3 6,2-1 0,49 65 0,-51-93 2256,-30-35-3085,0-3-179,0 1-1,-1-1 0,1 0 0,-1 1 0,0-1 0,-1 0 0,0 0 0,0-8 0,-7-56 578,4 39-444,-8-66-28,10 94-557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5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37 1880,'0'-3'1070,"0"1"-878,0 1 1,0-1-1,0 0 0,-1 1 0,1-1 0,0 1 0,-1-1 1,1 0-1,-1 1 0,0-1 0,0 1 0,1 0 0,-1-1 1,0 1-1,0 0 0,0-1 0,0 1 0,-1 0 0,1 0 1,0 0-1,-2-1 0,1 1 1023,2 1-1186,-1 0 0,1 1 0,0-1 0,-1 0 0,1 0 0,0 1 0,-1-1 0,1 0 0,0 0 0,-1 1 0,1-1 0,-1 0 0,1 0 0,-1 0 0,1 0 0,0 0 0,-1 0 0,1 0 0,-1 1 0,1-1 0,-1-1 0,1 1 0,0 0 0,-1 0 0,0 0 0,0 0 1,0 0 1,1 0 0,-1 0-1,0 0 1,0 0-1,0 0 1,0 0 0,1 0-1,-1 0 1,0 0-1,0 1 1,0-1 0,1 0-1,-1 0 1,0 1-1,0-1 1,1 1 0,-1-1-1,-1 1 1,-10 8 229,0 1 1,1 0-1,0 1 1,1 0 0,0 0-1,0 1 1,-14 25-1,19-28-188,-1 1 0,2 0 0,-1 0 0,2 0 0,-1 0 0,1 1 1,1-1-1,0 1 0,0 0 0,1-1 0,0 1 0,2 13 0,-1-21-45,0 0-1,1 0 1,0 0 0,-1 0 0,1 0 0,0 0 0,1 0-1,1 5 1,-2-7-15,0 0 1,0 0-1,0 0 0,0 1 0,0-1 1,0 0-1,0-1 0,0 1 0,1 0 0,-1 0 1,0 0-1,1-1 0,-1 1 0,0-1 0,1 1 1,-1-1-1,1 1 0,0-1 0,0 0 56,2-1-37,0-2 7,0 0-1,0 0 1,-1 0-1,1 0 1,-1 0 0,0-1-1,0 1 1,0-1-1,0 0 1,-1 0 0,0 0-1,1 0 1,1-7 0,0-4 257,0-1 0,-2 0 1,0-1-1,0 1 1,-2 0-1,-1-21 1,1 8 273,0 26-320,0 2 103,0 6-149,0 15-103,5 36-110,0-32-218,8 24 0,-10-41-237,-1-1 0,1 0 0,-1 1 0,2-1 0,-1-1 0,1 1 0,0 0 0,7 7 0,-5-9-692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5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1956,'3'-83'6859,"-3"81"-6092,0-1-90,0-10 2809,1 21-3176,13 161 1081,-2-10-522,-9-133-705,2 0 0,1-1 0,0 0 0,11 25 1,-15-46-132,0 1 1,0-1-1,0 0 1,0 0-1,1-1 1,0 1 0,0 0-1,0-1 1,0 0-1,0 1 1,7 4-1,-8-7-87,0 0-1,1 0 0,-1 0 1,1 0-1,-1 0 0,1 0 0,0 0 1,-1-1-1,1 0 0,0 1 1,-1-1-1,1 0 0,0 0 1,-1 0-1,1-1 0,0 1 0,-1-1 1,1 1-1,0-1 0,-1 0 1,3-1-1,-2 1-146,-1-1 0,1 1 1,-1 0-1,0-1 0,0 1 1,1-1-1,-1 0 0,0 0 0,-1 0 1,4-3-1,4-9-5896,1-4 2411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5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47 197 1864,'-10'-1'40,"-27"-5"8510,42 2-8078,16-14-66,1 1 0,1 1 0,1 1 0,26-13 0,11-7-315,-2 3-1032,-25 15-4906,-20 9 3048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5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1384,'1'2'798,"-1"-1"-648,1 1 0,0-1 0,0 0 0,-1 0 0,1 1 0,0-1 0,0 0-1,0 0 1,0 0 0,1 0 0,-1 0 0,0 0 0,0-1 0,1 1 0,-1 0 0,0-1 0,1 1-1,-1 0 1,0-1 0,1 0 0,-1 1 0,1-1 0,-1 0 0,1 0 0,-1 0 0,1 0 0,-1 0-1,1 0 1,-1 0 0,1 0 0,-1-1 0,1 1 0,-1 0 0,0-1 0,3-1 0,2 1 54,-1-1 0,1 0 1,-1 0-1,1 0 1,-1-1-1,0 0 0,0 0 1,0 0-1,0-1 1,-1 1-1,1-1 0,-1 0 1,0-1-1,0 1 1,0-1-1,-1 0 0,4-6 1,-6 9 206,-1-18 1055,-3 18-1153,-8-10-36,11 12-253,-1-1 0,0 1 0,1-1 1,-1 1-1,0-1 0,1 1 0,-1 0 1,0-1-1,1 1 0,-1 0 0,0-1 1,0 1-1,1 0 0,-1 0 1,0 0-1,0 0 0,0 0 0,1 0 1,-1 0-1,0 0 0,-1 0 0,-1 0 245,1 0-238,0 0 0,0 1 1,0-1-1,0 1 1,1-1-1,-1 1 0,0-1 1,0 1-1,1 0 1,-4 1-1,0 1 28,1 0-16,0-1 0,1 1-1,-1 0 1,0 1-1,1-1 1,0 0-1,0 1 1,0 0 0,0 0-1,0 0 1,1 0-1,0 0 1,-2 6 0,1-6 0,0 4 7,-1 0 0,1-1 0,0 1-1,1 0 1,0 1 0,1-1-1,-1 0 1,1 15 0,1-18-30,0 1 1,0 0 0,1-1-1,0 1 1,0 0-1,1-1 1,-1 1 0,1-1-1,0 0 1,1 0 0,-1 0-1,1 0 1,5 7-1,-4-7-26,0 0-1,1 0 1,0 0-1,0-1 1,1 0-1,-1 0 1,1 0-1,0-1 1,0 0-1,0 0 1,0 0-1,0-1 1,10 3-1,-6-3-317,0-1-1,-1 0 0,1 0 1,0-1-1,-1 0 1,1-1-1,0 0 0,13-3 1,19-9-5266,-28 6 2065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5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62 317 1828,'0'0'3256,"-1"7"-2377,-14 57 956,-10 65 1077,20-80-2181,-10 85 4352,19-143-4808,9-25 91,-2 0 0,13-58 1,2-52 606,17-100 548,-20 121-343,-16 110-939,-7 12-228,0 1 1,1 0-1,-1 0 1,0-1-1,0 1 0,0 0 1,0-1-1,0 1 1,1 0-1,-1 0 0,0-1 1,0 1-1,0 0 1,1 0-1,-1-1 1,0 1-1,0 0 0,1 0 1,-1 0-1,0 0 1,1-1-1,-1 1 0,0 0 1,1 0-1,-1 0 1,0 0-1,1 0 0,-1 0 1,0 0-1,1 0 1,-1 0-1,0 0 1,0 0-1,1 0 0,-1 0 1,0 0-1,1 0 1,0 0-1,5 9 23,-1 0-1,1 0 1,-1 0-1,-1 0 1,0 1-1,0 0 1,4 16 0,12 81 82,-13-62-76,39 162-151,-40-186-535,16 38 1,2-11-4944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1 484 1252,'0'0'8842,"1"-5"-8511,19-422 4128,-20 419-4149,-1 0 1,1 1-1,-1-1 0,-4-11 1,5 17 265,-1 9-461,-2 22-8,2 1 0,1 0 0,4 39 0,25 93 125,-24-144-190,0-1 1,1 1-1,9 15 0,-11-24-115,1 0-1,0 0 1,1-1 0,0 0 0,0 0-1,1-1 1,8 9 0,-14-15-177,0 0 0,1-1 0,-1 1 0,1 0 0,-1-1 0,1 1 0,-1 0 0,1-1 0,-1 0 1,1 1-1,-1-1 0,1 0 0,-1 0 0,1 0 0,0 0 0,-1 0 0,1 0 0,-1 0 0,1-1 1,-1 1-1,1-1 0,-1 1 0,1-1 0,-1 1 0,1-1 0,-1 0 0,1 0 0,-1 1 0,0-1 0,0 0 1,1 0-1,-1-1 0,0 1 0,0 0 0,0 0 0,0 0 0,0-1 0,1-1 0,3-8-3237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59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31 404 1668,'-3'0'846,"-8"-2"-91,8 2-40,3 0-570,-1 0 0,0 0-1,1 0 1,-1 0 0,0 0 0,1 0 0,-1-1 0,0 1 0,1 0 0,-1 0 0,1-1 0,-1 1-1,0 0 1,1-1 0,-1 1 0,1 0 0,-2-2 0,1-6 404,0 6 380,5-2-541,13-10-105,-1 2 0,2 0-1,0 1 1,23-11 0,-3 1-70,31-14-273,75-26 1,14-7-5177,-125 53 3206</inkml:trace>
  <inkml:trace contextRef="#ctx0" brushRef="#br0" timeOffset="1">718 35 3496,'9'-4'195,"-3"2"191,-1 0 0,1-1 0,0 1 0,-1-1-1,0 0 1,0-1 0,11-8 4924,-25 16-4644,-1 0-396,1 0 0,-1 1 0,1 1 0,0-1 0,0 1 0,1 1 0,0 0 0,-13 14 0,4-2 176,2 0 0,0 2 0,1-1 0,-16 33 0,19-28-7,1 0 0,-10 40 1,18-54-369,0-1 1,0 0 0,1 1-1,1 0 1,-1-1 0,2 1-1,0-1 1,0 1 0,3 12-1,-3-20-152,0-1 0,1 0 0,-1 1-1,1-1 1,-1 0 0,1 0-1,0 0 1,-1 0 0,1-1 0,0 1-1,0 0 1,0-1 0,4 3-1,-3-2-214,-1-1 117,1-1 0,-1 1 0,0-1 0,1 1 0,-1-1 1,1 0-1,-1 0 0,1 0 0,-1 0 0,1 0 1,-1 0-1,5-2 0,-2 1-347,2 1-726,-1-2-1,0 1 1,0-1 0,11-4 0,13-7-2676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0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10 1284,'-2'-1'329,"0"0"1,0 0-1,0 0 1,0 0-1,0 0 0,-1 0 1,1 0-1,0 1 0,0-1 1,-1 1-1,1 0 1,0 0-1,-1 0 0,1 0 1,0 0-1,-1 0 0,1 0 1,0 1-1,0-1 1,-1 1-1,1 0 0,0 0 1,-3 1-1,-2 1 87,0 0 0,1 0 0,-1 1 0,1 0 0,0 0 0,-9 9 0,5-4-27,1 2-1,1-1 1,0 1-1,0 1 1,1-1-1,0 1 1,1 0-1,0 1 1,1-1-1,-6 26 1,9-30-278,0 1 1,1 0-1,0 0 0,0-1 1,1 1-1,0 0 0,1 0 1,0 0-1,0 0 0,1 0 1,0-1-1,0 1 0,1-1 1,0 1-1,1-1 0,0 0 1,8 12-1,-10-16-173,1-1 0,-1 0 0,1-1 0,0 1 0,0 0 1,0-1-1,1 0 0,-1 1 0,0-1 0,1-1 0,0 1 0,-1 0 0,1-1 0,0 0 0,0 0 0,0 0 1,0 0-1,0-1 0,0 1 0,0-1 0,0 0 0,4-1 0,1 0-902,0 0 0,1-1 0,-1 0-1,0-1 1,-1 0 0,1 0 0,0-1 0,11-7-1,-2 0-2848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0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37 202 1276,'0'0'7962,"3"-1"-7641,13-7 56,0-1 0,-1-1 0,28-22 0,-39 29-230,0 0 1,-1 0-1,0 0 0,0-1 1,0 1-1,0-1 0,0 0 1,-1 0-1,0 0 0,1-1 1,-2 1-1,1 0 1,0-1-1,-1 1 0,0-1 1,0 1-1,0-1 0,-1 0 1,1 1-1,-1-1 0,0 0 1,-1-5-1,0 7-5,0-1 0,0 1 0,0 0 0,0 0 0,-1-1 0,1 1 0,-1 0 0,1 0 0,-4-4-1,3 6-74,0 1-1,0-1 0,0 0 1,0 0-1,0 1 0,0-1 1,0 1-1,0 0 0,0-1 0,0 1 1,0 0-1,0 0 0,0 0 1,0 1-1,-2-1 0,3 0-52,0 0 7,0 0 0,0 1 1,0-1-1,-1 0 0,1 0 0,0 1 1,0-1-1,0 1 0,0-1 1,0 1-1,0-1 0,-1 1 1,1 0-1,1-1 0,-1 1 1,-1 1-1,-2 1 43,-4 3 17,1-1-1,0 2 0,1-1 1,-1 0-1,1 1 1,0 1-1,1-1 1,0 1-1,0-1 0,-5 14 1,5-12-28,1 1 1,0 0-1,1 1 1,1-1-1,-1 1 0,1-1 1,1 1-1,0 15 1,1-21-37,0 0 1,1-1-1,-1 1 0,1 0 1,0-1-1,1 1 0,-1-1 1,1 1-1,0-1 1,0 1-1,0-1 0,1 0 1,0 0-1,-1 0 1,1-1-1,1 1 0,-1-1 1,0 1-1,5 2 1,-1-2-53,-1 0 1,0 0 0,1-1 0,-1 0 0,1 0 0,0-1 0,0 0-1,0 0 1,0-1 0,0 1 0,14-1 0,-12 0-269,0 0 0,0-1 0,0-1 0,1 0 0,-1 0 0,0 0 0,0-1 1,-1-1-1,15-4 0,-20 5-25,0 1 1,0-1-1,0 1 0,0-1 1,0 0-1,5-4 1,3-7-5528,-3 2 2432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0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2172,'0'0'10284,"-7"2"-9476,0-1-555,1 1 0,-1 0 0,1 0-1,-10 6 1,13-7-122,0 1 0,1 0-1,-1 0 1,1 0-1,-1 0 1,1 0 0,0 0-1,0 0 1,0 1-1,0-1 1,0 1 0,1 0-1,-1-1 1,1 1 0,-2 4-1,2-2-38,0 0-1,0 0 0,0 1 1,0-1-1,1 0 0,0 0 1,0 0-1,1 0 0,-1 1 1,1-1-1,0 0 0,0 0 1,1 0-1,-1 0 0,1 0 1,1-1-1,-1 1 0,0 0 1,1-1-1,0 0 0,7 8 1,5 4 96,0 0 0,2-1 1,33 24-1,-19-16 79,-10-5 130,-20-16-285,-5-2-101,1 0-1,0 1 1,0-1 0,0 1 0,0 0 0,-4 1 0,2 0-21,0 0-1,-1-1 0,1 0 0,-11 1 0,5-1-121,-35 1-899,15-4-3508,27 1 2287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0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17 2084,'0'0'4455,"-3"-2"-3161,-10-10-52,13 12-1203,-1 0-1,1 0 0,0-1 1,0 1-1,-1 0 0,1 0 0,0 0 1,0-1-1,0 1 0,-1 0 0,1 0 1,0 0-1,-1 0 0,1 0 0,0 0 1,0 0-1,-1 0 0,1 0 0,0 0 1,-1 0-1,1 0 0,0 0 1,0 0-1,-1 0 0,1 0 0,0 0 1,-1 0-1,1 0 0,0 0 0,-1 0 1,-10 3 515,-1 0 1,1 0-1,0 1 1,0 1-1,1 0 1,-1 0-1,1 1 1,-13 9-1,19-12-430,1 0-1,0 0 0,-1 0 1,1 0-1,0 1 1,0-1-1,1 1 0,-1 0 1,1-1-1,0 1 1,0 0-1,0 1 0,0-1 1,1 0-1,0 0 0,0 1 1,0-1-1,0 1 1,1-1-1,-1 1 0,1-1 1,0 1-1,1-1 1,-1 1-1,1-1 0,1 5 1,1 0 20,0 0 0,0 0 0,1 0 0,1-1 0,0 1 0,8 10 0,41 46 429,-23-30-178,-30-34-380,0 0-1,0 0 1,0 0-1,0 0 1,0 0 0,-1 0-1,1 0 1,0 1 0,-1-1-1,1 0 1,-1 0-1,1 1 1,-1-1 0,1 0-1,-1 0 1,0 1 0,0-1-1,1 1 1,-1-1 0,0 0-1,-1 1 1,1-1-1,0 0 1,0 1 0,0-1-1,-1 0 1,1 1 0,-1-1-1,1 0 1,-1 0 0,1 0-1,-1 1 1,0-1-1,1 0 1,-1 0 0,0 0-1,0 0 1,0 0 0,0 0-1,0 0 1,0 0 0,0-1-1,0 1 1,-2 1-1,-5 2-24,1-1 0,-1 1 1,0-1-1,0-1 0,-14 4 0,3-2-556,1-1 1,-1-1 0,-22 0-1,26-2-2367,0-1 0,-21-4 0,14 0-1785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0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32 1268,'0'0'555,"-2"0"-45,-5-4-48,5 4 595,0-1-793,2 1-240,0 0-1,0 0 1,0 0-1,0 0 1,0 0-1,0 0 1,0 0-1,0 0 0,0 0 1,0 0-1,1 0 1,-1 0-1,0 0 1,0 0-1,0 0 1,0 0-1,0 0 1,0 0-1,0 0 1,0 0-1,0 0 0,0 0 1,0 0-1,0 0 1,1 0-1,-1 0 1,0 0-1,0 0 1,0 0-1,0 0 1,0 0-1,0 0 0,0 0 1,0 0-1,0 0 1,0 0-1,0-1 1,0 1-1,0 0 1,0 0-1,0 0 1,0 0-1,0 0 0,0 0 1,0 0-1,1 0 1,-1 0-1,0 0 1,0 0-1,0 0 1,0 0-1,0 0 1,0-1-1,0 1 1,0 0-1,0 0 0,0 0 1,0 0-1,0 0 1,-1 0-1,1 0 1,0 0-1,0 0 1,13-1 235,19 3-337,440 19 685,-57-27-373,-158-1-114,302-8 48,-101 15-98,187 26 89,-403-7-140,73 3 29,-281-20-48,275 9 31,-1-17 5,-222 0-11,318-32 36,-238 18 19,-22 4-72,-127 13 3,10-1 0,0 1 0,0 1 0,0 1 0,47 5 0,-43-1 12,-2 2 58,0 1 0,0 1 0,-1 1 0,53 24 0,-25-9 91,132 54 146,-14-5-152,-140-59-138,29 11-7,67 36 0,-112-50 48,-1 0 0,0 1 0,-1 1 0,0 0 0,-1 1 0,0 1 0,-1 1 0,17 22 0,-12-11 49,-1 2 0,-2 0 0,0 1 0,-2 1-1,-1 0 1,-2 1 0,-1 0 0,7 37 0,43 387 677,-48-179-515,4 71 6,6 127-12,-13-216-172,1 23 17,32 412 76,48-41 202,-53-448-301,14 100 36,-18-7 43,-5-28-26,-20-208-97,25 172 39,75 179 73,-35-199-41,7 81 379,-54-196-262,-12-29-57,-3 0 0,3 75 0,-9-81-71,11 331 371,-20-261-848,-24 152 1,17-217-1778,10-65 1936,1-1 0,0 0-1,-1 0 1,0 1 0,1-1 0,-1 0 0,0 0 0,-1 2-1,-9 7-4317,1-2 1636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05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30 952,'32'-14'1421,"-30"13"-1022,20-10 1227,-20 10-311,-2 1-1275,0-1 0,1 1 0,-1 0 0,1 0 0,-1 0 0,0-1 0,1 1-1,-1 0 1,1 0 0,-1 0 0,1 0 0,-1 0 0,1 0 0,-1 0 0,1 0 0,-1 0 0,1 0 0,-1 0-1,0 0 1,1 0 0,-1 0 0,1 0 0,-1 1 0,1-1 0,-1 0 0,1 0 0,-1 0 0,0 1 0,1-1-1,-1 0 1,1 1 0,0 0 2,-1 1 0,1-1 0,0 0 0,-1 0-1,1 1 1,-1-1 0,0 0 0,1 1 0,-1-1 0,0 0-1,0 2 1,-2 39 139,2-38-85,-34 229 942,-2 33-365,19-67-235,7-99-306,-21 285 502,10 92-82,25-237-312,-4-216-220,49 462 478,-2-176-188,-35-238-267,71 414 287,-12-1-104,-19 38-6,-11 23-64,-14-184-81,9 105-6,-16-214-16,-4-39-28,0-14 9,7 79-7,21 58 25,28-8 9,109 390-2,-162-609-126,22 101-113,20 14 69,-57-212 108,1 0 0,0 0 0,0-1 0,2 0 0,-1 0 0,12 15 0,-14-22 4,1-1 0,-1 1 1,1-1-1,0 0 1,0 0-1,0 0 0,0-1 1,1 0-1,0 0 1,-1 0-1,1-1 1,0 0-1,0 0 0,0 0 1,1-1-1,5 1 1,24 2 4,1-3 1,45-2 0,73-14 1,-145 14-7,95-10 2,150-20 15,380-72 101,-30-18-8,-473 90-97,131-34 7,-259 64-21,459-116 89,-395 101-77,133-24 48,-81 26 53,263-21 902,-187 33-598,246-11-58,170-38-274,-370 36-250,-189 11-262,-1-2 0,0-2 0,99-31 0,-56 7 137,-56 22 277,43-5 1,-71 13 22,70-5 179,-7 3 67,18-5-86,-60 7-142,-28 2-12,0-1 0,15-3 1,-15 3 1,-1 1-6,30-5 5,-30 4-7,1 0-14,10-2 16,-10 2-6,0 1-2,10-2-2,-10 2-8,-2-1-2,10-3 0,-10 3 15,2 0 10,32-7-33,-33 7 8,12-4-1045,-15 4 955,1 0 1,-1 0-1,1 0 1,-1 0-1,1 0 1,-1 1 0,1-1-1,0 0 1,-1 0-1,1 1 1,1-2-1,-1 1-26,0-1-875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0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43 327 1144,'-13'-3'3292,"-16"-5"6597,36 8-9742,543-27 1240,-122 11-1064,-303 13-222,88 2-47,27-1-5,142-11-1,-151 0-7,-82 3-20,-93 3 70,-42 4-52,1 0 1,-1 2 0,17 0 0,-2-2 71,-27 2-95,1 1-13,80-9 97,9-2-49,-90 11 54,0-1-40,17-1 214,-17 2 119,-2 0-385,0 0 1,0 0 0,0 0 0,1 0-1,-1 1 1,0-1 0,0 0 0,0 0-1,0 0 1,1 0 0,-1 0 0,0 0-1,0 0 1,0 0 0,1 0 0,-1 0-1,0 0 1,0 0 0,0 0 0,1 0-1,-1 0 1,0 0 0,0-1 0,0 1-1,0 0 1,1 0 0,-1 0 0,0 0-1,0 0 1,0 0 0,0 0 0,1-1-1,-1 1 1,0 0 0,0 0 0,0 0-1,0 0 1,0-1 0,0 1 0,0 0-1,0 0 1,1 0 0,-1 0 0,0-1-1,0 1 1,0 0 0,0 0 0,0 0-1,0-1 1,0 1 0,0 0 0,0 0-1,0 0 1,0-1 0,0 1 0,0 0-1,-1 0 1,1 0 0,0 0-1,0-1 1,0 1 0,0 0 0,-17-19 300,0 0 1,-2 1 0,0 2-1,-37-27 1,-7-5 1105,60 46-1315,0-1-1,-1 1 0,1 0 1,-1 0-1,1 0 1,-1 0-1,0 1 0,-4-2 1,7 3 214,2 4-282,2 3-16,-1-1 0,1 1-1,1-1 1,-1 0 0,1 0-1,0 0 1,1 0 0,-1-1-1,1 0 1,0 0 0,8 6-1,13 11 144,2-1-1,35 19 0,-62-40-155,0 1 1,0-1-1,0 1 1,0-1 0,0 1-1,0 0 1,0 0-1,0-1 1,0 1-1,0 0 1,0 0-1,-1 0 1,1 0-1,0 0 1,0 0-1,-1 0 1,1 0 0,-1 0-1,1 1 1,-1-1-1,0 0 1,1 0-1,-1 0 1,0 1-1,0-1 1,0 0-1,0 0 1,0 1 0,0-1-1,0 0 1,0 0-1,0 0 1,-1 1-1,1-1 1,0 0-1,-1 2 1,-10 17 27,-1-1 1,0 0 0,-2 0-1,-26 28 1,-75 63-971,47-47-1016,-6-1-2886,44-39-1232,12-9 1159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19 1500,'0'0'2819,"5"-10"3334,-4 6-6105,-1 4-2,0 0-1,0-1 1,0 1 0,0 0 0,1 0-1,-1 0 1,0 0 0,0 0-1,0 0 1,-1-1 0,1 1 0,0 0-1,0 0 1,0 0 0,0 0 0,0 0-1,0-1 1,0 1 0,0 0-1,0 0 1,0 0 0,0 0 0,0 0-1,0 0 1,0 0 0,0 0 0,-1-1-1,1 1 1,0 0 0,0 0 0,0 0-1,0 0 1,0 0 0,0 0-1,0 0 1,-1 0 0,1 0 0,0 0-1,0 0 1,0 0 0,0 0 0,0 0-1,-1 0 1,1 0 0,0 0-1,0 0 1,0 0 0,0 0 0,0 0-1,0 0 1,-1 0 0,-5 1 64,0 1 0,0 0 0,0 0 0,0 0 0,-10 6 0,14-6-46,-1-1-1,0 1 1,1 0 0,-1 0-1,1 0 1,0 0-1,0 1 1,0-1 0,0 1-1,0-1 1,0 1 0,0 0-1,1 0 1,0 0-1,-3 6 1,3-3 24,0 1-1,0-1 1,0 1-1,1 0 1,0-1-1,0 1 1,1 0-1,0-1 1,0 1-1,0-1 1,1 1-1,4 11 1,4 2 82,0 0 1,20 28-1,-18-29 25,-1 0 0,11 24 0,-14-26 6,-6-14-117,-1 0 0,1 0-1,-1 1 1,0-1 0,0 1 0,0-1-1,1 6 1,-2-8-74,-1 0 0,1 0-1,-1-1 1,1 1 0,-1 0 0,1 0-1,-1-1 1,1 1 0,-1 0 0,0-1 0,0 1-1,1 0 1,-1-1 0,0 1 0,0-1 0,0 1-1,-1 0 1,-18 7 60,14-5-56,-16 5-115,1-1 0,-1-1 0,-41 6 0,25-5-884,18-5-36,7-4-1021,5-2-3958,4-2 2579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49 125 1552,'0'0'7644,"3"1"-7174,9 2-31,-9-2-39,26-12 1459,-26 9-1711,1 0 1,-1 0 0,0-1 0,0 1-1,0-1 1,0 0 0,0 0-1,0 0 1,-1 0 0,0-1-1,1 1 1,-1-1 0,-1 1-1,1-1 1,0 0 0,-1 1-1,0-1 1,0 0 0,0 0-1,0 0 1,-1 0 0,1-8-1,-1 10-105,0 1 0,-1-1 0,1 0-1,-1 1 1,1-1 0,-1 0 0,0 1-1,1-1 1,-1 1 0,0-1-1,0 1 1,0 0 0,0-1 0,0 1-1,-1 0 1,-1-2 0,2 2-25,0 0 6,-1 0 1,1 0 0,0 1 0,-1-1 0,1 0-1,-1 1 1,1-1 0,-1 1 0,1-1 0,-1 1 0,1 0-1,-1 0 1,1 0 0,-1 0 0,1 0 0,-1 0-1,-2 0 1,-22 7 173,21-4-176,0 1 0,0 0 0,0 0 0,0 0 0,1 0 0,0 1-1,0 0 1,0 0 0,0 0 0,1 0 0,-5 10 0,5-8-3,0 1 1,1-1-1,0 0 0,0 1 1,0 0-1,1-1 0,0 1 1,1 0-1,0 0 0,0-1 1,1 1-1,0 0 0,0-1 1,0 1-1,1 0 0,0-1 1,6 13-1,-6-15-114,0 0 1,1-1-1,-1 0 1,1 1 0,0-1-1,0 0 1,1-1-1,-1 1 1,1 0-1,0-1 1,-1 0-1,2 0 1,-1 0-1,0 0 1,0-1-1,1 0 1,0 1-1,-1-2 1,1 1 0,0 0-1,0-1 1,0 0-1,0 0 1,0-1-1,0 1 1,0-1-1,0 0 1,6-1-1,-4 0-279,-1 0 0,0-1-1,0 1 1,0-1-1,12-6 1,-13 6-755,-1-1-1,1 0 1,-1 0-1,7-6 1,-2-1-2121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21 222 1812,'-20'1'6172,"20"-1"-6113,22-11 3423,-15 7-4377,163-72 2079,60-44-3242,-212 108-1984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31 1892,'-20'-23'4891,"19"22"-4113,-2-5-85,2 5 28,2 6 3741,9 25-3949,2-1 0,20 33 1,-26-51-386,0 0 0,-1 1 0,0-1 0,-1 1 0,0 0 0,3 17 1,-7-24-101,1-1 1,-1 1 0,0-1-1,0 1 1,0-1 0,-1 1 0,1-1-1,-1 1 1,0-1 0,-1 0 0,1 1-1,-1-1 1,0 0 0,0 0-1,0 0 1,0 0 0,-1 0 0,0-1-1,1 1 1,-7 5 0,5-5-12,0 0 0,-1 0 1,0-1-1,1 0 0,-1 0 0,0 0 1,-1 0-1,1-1 0,-7 3 1,9-5-11,1 0 1,0 0 0,-1 0 0,1-1 0,0 1 0,0-1 0,-1 1 0,1-1 0,0 0 0,0 0 0,0 0 0,0 0 0,0 0 0,0 0-1,0 0 1,0-1 0,1 1 0,-3-3 0,2 1 0,0 1 0,0-1-1,0 0 1,0 0 0,0 0 0,1 0-1,0-1 1,-1 1 0,1 0 0,0 0 0,1-1-1,-1 1 1,1-1 0,-1 1 0,1-1-1,0-3 1,0 0 1,1-1-1,0 0 0,0 1 1,1-1-1,5-14 1,2 3-233,0 0 0,2 1 0,0 0 0,25-29 0,8-14-8651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1548,'0'0'2754,"2"2"-1902,3 5-212,0 0 0,-1 1 0,0 0 0,-1 0 0,0 0 0,0 0 0,3 15 0,4 9 172,-5-18-485,0 1 1,1-1 0,1 0-1,1 0 1,0-1 0,1 0 0,0-1-1,0 1 1,2-2 0,-1 1-1,15 10 1,-21-19-190,-1-1 0,1 0 0,0 0 0,0 0 0,0 0 0,0 0 0,0-1 0,1 0 0,-1 0 0,0 0 0,1 0 0,-1-1 1,1 1-1,-1-1 0,6-1 0,-7 1-34,0-1 0,1 1 1,-1-1-1,0 0 0,0 0 1,0 0-1,0-1 0,-1 1 1,1-1-1,0 0 1,0 1-1,-1-1 0,1 0 1,-1-1-1,0 1 0,0 0 1,0-1-1,0 1 0,0-1 1,0 1-1,2-6 0,3-8 38,-1-1-1,0 0 0,-1-1 1,-1 1-1,2-22 1,1 15-4896,-7 22 3471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34 442 1576,'11'-3'2194,"-10"2"-1695,1 1 0,-1-1 1,0 1-1,0-1 0,0 1 0,1 0 1,-1-1-1,0 1 0,0 0 0,0 0 1,1 0-1,-1 0 0,0 0 1,2 1-1,-2-1-408,0 1 0,-1-1 1,1 1-1,0-1 0,0 1 0,-1 0 1,1-1-1,0 1 0,-1 0 1,1 0-1,-1-1 0,1 1 0,-1 0 1,0 0-1,1 0 0,-1 0 1,13 36 814,-2 1 1,8 43 0,-13-51-741,3 14-1570,-9-41 766,2 7-1221</inkml:trace>
  <inkml:trace contextRef="#ctx0" brushRef="#br0" timeOffset="1">25 76 912,'-2'-19'1267,"1"6"682,-1 0-1,-5-17 2426,5 37-5020,-9 43-3794,11-46 2088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1672,'0'0'6269,"-5"4"-5230,-7 7-437,1 0 0,0 0 0,1 1 0,1 1 0,-1 0 0,2 0 0,0 1 0,1 0-1,-7 17 1,9-19-309,1 1 0,0-1 0,0 1-1,2 0 1,0 0 0,0 0 0,1 0-1,1 0 1,0 1 0,1-1 0,4 25-1,-4-35-343,0 0 0,0 1 0,0-1 0,1 0 0,-1 0 0,1 1 0,0-1 0,-1-1 0,2 1 0,-1 0 0,0 0 0,0-1 0,1 1 0,-1-1 0,1 0 0,0 0 0,0 0 0,0 0 0,5 2 0,-4-3-643,-1 0-1,1-1 1,0 1-1,0-1 1,0 0-1,-1-1 1,1 1-1,0 0 1,0-1 0,0 0-1,-1 0 1,6-2-1,11-5-3209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19 203 1448,'0'0'5290,"3"0"-4597,0-1-497,0 1-1,-1 0 0,1-1 0,0 0 0,-1 0 1,1 1-1,-1-2 0,1 1 0,-1 0 0,0 0 1,1-1-1,-1 1 0,0-1 0,0 0 1,0 0-1,0 1 0,0-1 0,2-4 0,1 0 168,0-1 0,-1 1-1,0-1 1,0 0 0,-1 0-1,0 0 1,0 0-1,-1-1 1,0 1 0,2-16-1,-3 18-194,-1 1 0,0-1 0,0 0 0,0 1 0,-1-1 0,-1-7 0,1 6-30,0 4-96,1 0-1,-1 0 1,0 0 0,0 0 0,0 0 0,0 0-1,0 0 1,0 1 0,-1-1 0,1 0-1,-1 1 1,1-1 0,-1 1 0,1-1 0,-1 1-1,0 0 1,0 0 0,0 0 0,0 0-1,1 0 1,-1 0 0,-1 0 0,1 0 0,0 1-1,0-1 1,-3 1 0,3-1 73,-2 4-19,0-2-76,1 1 0,0 0-1,0 0 1,-1 0 0,1 1 0,1-1-1,-1 1 1,0-1 0,1 1-1,-1 0 1,1 0 0,0 0 0,0 0-1,0 1 1,0-1 0,1 0 0,-1 1-1,0 5 1,0-1-7,0 0 0,1-1-1,0 1 1,1 0 0,0 0 0,0 0-1,1 0 1,-1 0 0,2 0 0,-1 0-1,1-1 1,1 1 0,-1-1 0,1 1-1,0-1 1,1 0 0,0 0 0,0 0-1,0-1 1,1 1 0,0-1 0,1 0 0,-1 0-1,1-1 1,0 0 0,0 0 0,1 0-1,-1-1 1,1 0 0,0 0 0,0 0-1,0-1 1,1 0 0,-1-1 0,10 2-1,-8-1-236,1-1-1,0-1 1,0 0-1,0 0 0,0-1 1,0 0-1,16-2 1,-18 0-542,0 0-1,0 0 1,0-1 0,-1 0 0,1-1 0,7-4 0,-4 2-2860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1356,'0'0'11059,"5"-5"-10663,9-6 48,0 0 1,31-17 0,-34 22-1066,0-1 0,0 0 0,0-1 0,12-12 0,-21 18-247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1424,'0'0'1666,"-3"1"-897,-2 1-327,1-1 0,0 1 0,-1 0 1,1 0-1,0 0 0,0 1 0,0-1 0,0 1 0,0 0 1,1 0-1,-1 1 0,1-1 0,0 1 0,0-1 0,0 1 0,1 0 1,-3 4-1,0 2-191,1-1 0,0 1 1,1 0-1,0-1 0,0 2 1,1-1-1,-1 19 0,1 78 668,14 2-240,-11-100-654,1-1-1,0 1 1,0 0 0,1-1-1,0 0 1,0 0 0,6 10-1,-8-15-153,0-3 56,-1 1-1,0-1 1,1 1-1,-1 0 1,1-1-1,0 1 1,-1-1-1,1 1 1,-1-1-1,1 0 1,0 1-1,-1-1 1,1 0-1,0 1 1,-1-1-1,1 0 1,0 0-1,0 1 1,-1-1 0,1 0-1,0 0 1,0 0-1,-1 0 1,2 0-1,13 0-1212,-11-1-611,0-1-1398,15-11 36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1136,'0'0'6736,"5"-5"-6214,1-2-323,-4 4-92,0 0 0,1 0 0,-1 0 0,1 1 0,0-1 0,0 1 0,0 0-1,0 0 1,6-3 0,146-89 1963,-137 84-1725,16-12 765,-32 21-612,0-1-279,8-5 160,-10 7-338,1-1 0,-1 1-1,1 0 1,-1-1 0,0 1 0,1 0 0,-1-1 0,1 1-1,-1 0 1,1 0 0,-1 0 0,1-1 0,-1 1 0,1 0 0,0 0-1,-1 0 1,1 0 0,-1 0 0,1 0 0,-1 0 0,1 0-1,-1 0 1,1 0 0,-1 0 0,1 0 0,-1 0 0,1 1-1,-1-1 1,1 0 0,1 7-15,0 1-1,-1-1 1,0 0-1,0 1 1,-1-1-1,-1 10 1,1-10-21,0 6 13,2 76 130,4-37 293,-6-49-118,4-1-153,-3-2-147,-1 1-1,0-1 1,1 0 0,-1 0 0,1 0 0,-1 1 0,0-1 0,1 0 0,-1 0 0,0 0 0,1 0 0,-1 0 0,1 0 0,-1 0 0,1 0 0,-1 0-1,0 0 1,1 0 0,-1 0 0,1 0 0,-1 0 0,0 0 0,1 0 0,-1 0 0,1 0 0,-1-1 0,0 1 0,1 0 0,-1 0 0,0-1 0,1 1-1,-1 0 1,0 0 0,1-1 0,95-72 1801,-94 72-1776,0-1 0,0 1 0,0 0 0,0 0 0,0 0 0,0 0 0,0 1 1,0-1-1,0 1 0,0-1 0,0 1 0,0-1 0,3 1 0,-4 0-40,1 1-1,-1-1 1,0 1-1,1-1 1,-1 0-1,0 1 0,0 0 1,1-1-1,-1 1 1,0 0-1,0 0 1,2 1-1,-1 0 9,3 2-83,-1-1 0,0 1 0,0 0 0,0 1-1,0-1 1,-1 1 0,5 7 0,-1-3-213,6 11-1269,-12-18 802,2 1-1105,5 6 550,3 1-4536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4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127 349 1600,'0'0'3131,"-2"-3"-2249,-5-8-52,5 8-58,1 3-635,-1 0 0,1 0 0,0 0 0,-1 0-1,1 0 1,-1 0 0,1 0 0,0 0 0,-3 1-1,1 0 17,0-1 0,0 1 0,0 0 0,0 0 0,1 1-1,-1-1 1,1 0 0,-1 1 0,1 0 0,-1-1 0,1 1-1,-3 4 1,1-4-71,0 2 56,-1 1 0,1-1 1,0 1-1,0-1 0,0 1 1,0 0-1,1 1 1,0-1-1,-3 7 0,-3 5 229,8-13-291,-1-1 0,1 1 1,0 0-1,0-1 0,1 1 1,-1 0-1,1 6 0,0-5-6,-1-2-42,1-1 0,0 1 0,0 0 0,0-1 0,0 1 0,0-1 0,0 1 0,1-1 0,0 1 0,-1-1 0,1 1 0,0-1 0,0 0 0,0 1 0,0-1 0,1 0 0,-1 0 0,0 0 0,1 0 0,0 0 0,-1 0 0,1 0 0,0 0 0,0-1 0,0 1 0,0-1 0,1 0 0,2 2 0,-4-2 31,3-2-7,-1 1-47,0 0 0,0-1 0,0 1 0,0-1 1,0 0-1,-1 0 0,1 0 0,0 0 0,0 0 0,-1-1 0,1 1 0,-1-1 0,1 0 0,-1 1 0,0-1 0,0 0 0,1-1 0,1-2 0,3-6 28,-2 1 0,1-2 0,-1 1-1,-1 0 1,0-1 0,0 0-1,-2 0 1,1 0 0,1-22 0,-2-11 258,-5-59 1,2 81-155,-15-111 1232,9 81-99,4 44-1016,2 9-116,0 5 690,-4 55-947,4 0-1,1 0 1,4 0 0,18 103 0,-17-139-904,5 15-2039,-1-22-6809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98 1892,'0'0'6431,"1"5"-5751,2-1-480,-3-3-135,1 0-1,-1 1 1,1-1-1,0 0 1,-1 1 0,0-1-1,1 1 1,-1-1 0,0 1-1,0-1 1,0 0-1,0 1 1,0-1 0,0 3-1,0 160 2210,0-140-2016,2 0 0,4 27 0,-4-38-149,20 120 767,-22-131-932,2-8-532,2-26 606,0 0 1,-2-51 0,0-10 247,0 66-166,0-9 251,1 1 0,14-57 0,-15 83-293,2 0-1,-1 1 1,1-1-1,0 1 1,7-11-1,-8 15-26,0 0-1,0 1 1,0-1 0,0 1-1,1-1 1,-1 1 0,1 0-1,0 0 1,0 1 0,0-1-1,6-2 1,-7 4 19,1 2 8,0 0-39,-3-1-14,0 0 1,1 0-1,-1 1 1,0-1-1,1 1 1,-1-1-1,0 1 1,0-1-1,0 1 1,1 0-1,-1-1 1,0 1-1,0 0 0,0 0 1,1 1-1,0 2 8,0-1 0,-1 0-1,0 1 1,0-1 0,0 1-1,0 0 1,0-1 0,-1 1-1,0 0 1,1-1 0,-1 1-1,-1 0 1,1 0 0,-1-1-1,1 1 1,-2 3 0,-1 2-34,0 0 0,-1-1 0,0 1 0,0-1 0,-1 0 0,0 0 0,-1-1 0,-8 11 0,-9 5-443,-25 21 0,44-40 379,-8 7-814,0-1 0,-1 0 0,-22 13-1,34-23 672,1 1 0,-1-1 1,0 0-1,1 0 0,-1 1 0,0-1 0,0 0 0,1 0 0,-1 0 0,0 0 0,0 0 0,0 0 0,1 0 0,-1 0 0,0 0 0,0 0 0,-2-1-666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2032,'-5'-10'5771,"13"38"-1201,20 70-3668,-25-90-803,73 212 1587,-48-149-635,39 69 0,-65-136-931,9 15 512,-11-18-519,1 0 0,-1 0-1,1 0 1,-1-1 0,1 1 0,0 0 0,-1-1 0,1 1 0,0 0 0,-1-1 0,1 1 0,0-1 0,0 1 0,-1-1 0,1 1 0,2 0 0,1-4 168,0-1-220,1 0 0,-1 0 0,-1-1 0,1 1 0,-1-1 0,1 1 0,-1-1 0,-1 0 0,1 0 0,-1-1-1,0 1 1,0 0 0,0-1 0,1-8 0,26-132 614,-25 116-659,-1 1 1,-2 0-1,-2-34 0,-4 12-1439,-5 4-3808,4 32-5216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1236,'2'0'1179,"-2"0"-1000,1 0 0,-1-1 0,1 1 1,-1 0-1,0 0 0,1 1 0,-1-1 0,0 0 0,1 0 0,-1 0 1,1 0-1,-1 0 0,0 0 0,1 0 0,-1 1 0,0-1 0,1 0 1,-1 0-1,0 0 0,1 1 0,-1-1 0,0 0 0,1 0 1,-1 1-1,0-1 0,0 0 0,0 1 0,1-1 0,-1 1 0,4 16 2297,-5 31-1680,-1-25 6,3-9-474,0 0-1,0 0 1,1-1 0,1 1 0,6 17-1,-8-29-278,0 0 0,0 0-1,0 0 1,0 0-1,1 0 1,-1 0 0,1 0-1,-1 0 1,1-1 0,0 1-1,0 0 1,0-1-1,-1 0 1,1 1 0,1-1-1,-1 0 1,0 0 0,0 0-1,0 0 1,0-1-1,5 2 1,0-1 74,0 0 1,0-1-1,0 1 0,-1-1 1,1-1-1,10-1 0,-13 1-24,0 0 0,0 0-1,-1 0 1,1 0 0,0-1 0,4-3-1,-6 4-38,0 0-1,-1 0 0,1 0 1,0-1-1,-1 1 1,1 0-1,-1-1 0,1 0 1,-1 1-1,0-1 0,0 0 1,0 0-1,0 1 1,0-1-1,0 0 0,0 0 1,0 0-1,-1 0 1,1-3-1,-1 0-53,1 1-1,-1-1 1,0 0 0,-1 0 0,0 0-1,1 0 1,-1 1 0,-1-1 0,1 0-1,-1 1 1,0-1 0,0 1 0,0-1 0,0 1-1,-1 0 1,0 0 0,0 0 0,0 0-1,0 1 1,-1-1 0,1 1 0,-1 0-1,0 0 1,0 0 0,0 0 0,-6-2-1,-25-8-1926,11 10-6309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1 980,'1'1'1444,"4"6"-291,-1 0 1,0 0-1,-1 1 1,0-1-1,0 1 1,0 0-1,1 11 1,11 68 1207,-12-65-1507,-2-16-811,3 25 277,1 32-1,-7-32-8037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41 109 1108,'-4'-15'1647,"1"0"0,-2 0 0,0 0-1,-1 1 1,-10-19 0,15 31-1144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1 315 1856,'6'11'2953,"-1"-1"-1707,0 1 1,-1 0-1,4 21 0,-2-8-599,12 37 877,8 23 441,-5-48-764,-18-32-1056,-2-2 431,27-6-205,-24 3-323,0 0 0,-1 0 1,1 0-1,-1 0 0,1-1 1,-1 1-1,0-1 0,0 0 1,0 0-1,0 0 0,5-5 0,4-2 117,82-56 1248,-92 64-1327,12-5 127,-11 6-176,2 1-73,0 0 0,-1 0-1,1 1 1,-1 0-1,1-1 1,-1 2 0,0-1-1,0 0 1,0 1 0,7 5-1,-6-4-70,1 0-1,-1 0 1,1-1 0,0 1-1,0-1 1,0-1-1,1 1 1,6 1 0,-1-2 13,-9-2 0,2-1-26,12-6 94,-16 7 25,0-1 0,0 1 1,0 0-1,0-1 0,0 1 1,0-1-1,0 1 0,-1-1 1,1 0-1,0 1 0,0-1 1,-1 0-1,1 0 1,-1 1-1,1-1 0,0 0 1,-1 0-1,0 0 0,1 0 1,0-1-1,1-1 3,4-9 51,-1 1 0,0-1 0,0 0 0,-1-1 0,-1 1 0,3-21 0,-2 18 6,1-22 259,-1 1 0,-2-55-1,-1 54-31,-3-164 2872,2 197-2082,0 16-951,19 210 350,-13-181-492,18 106-578,-17-118-1302,12 35 0,-15-55-251,-2-3 1172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1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7 243 1620,'-2'-2'1099,"1"1"-839,1 0-1,-1-1 1,1 1 0,-1-1 0,1 1 0,-1-1-1,1 1 1,0-1 0,-1 1 0,1-1 0,0 1-1,0-1 1,1-2 0,-1 1 541,2 0-34,3-4-395,1 0 1,0 0-1,1 0 1,0 1-1,0 0 0,10-7 1,52-29 488,-60 37-715,40-22 295,-25 15-863,0-2 0,-1 0 1,24-20-1,-38 24-3855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1000,'495'-33'1114,"-370"29"-1221,172 0-50,-30 3 366,-178 2-52,149-6 329,20-12-32,-93 4-197,63-3-19,23-2-39,-133 12-112,73-3 2,2-7-1416,-181 14 1076,41-4-621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3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1 980,'19'2'232,"-2"-1"-56,1-2-12,-3 1 4,2 1-24,-2 1 12,7 0-104,-4-2-92,6 2-152,1-5-216,-1 2 72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1352,'15'4'488,"4"0"-92,-3-3-36,5 3-20,4-2-56,13 0-12,-1 5-56,2-4-60,1 1-16,0-4-100,-1 1-88,1-1-80,1 0-52,0 3-28,2-3-196,-2 1-476,1 2 152</inkml:trace>
  <inkml:trace contextRef="#ctx0" brushRef="#br0" timeOffset="1">1684 68 1128,'24'-2'520,"9"1"-312,-8-1-16,-2 2-108,0-3-140,18-1-144,-1 2-220,0-4 72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1056,'32'6'380,"-5"-6"-40,14 3-32,-1-2-72,0 4-20,2-4-48,3 6-60,0-2-44,0-1-72,-6 0-100,0 0-192,6-2-348,-8-1 120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1252,'-5'7'726,"3"-3"2500,1-2-3212,-5 14 2121,6-15-2115,0-1 0,0 1 1,0-1-1,0 1 0,0-1 0,0 1 0,0-1 0,0 1 0,0-1 0,0 1 1,0-1-1,1 1 0,-1-1 0,0 0 0,0 1 0,0-1 0,1 1 1,-1-1-1,0 1 0,1-1 0,-1 0 0,0 1 0,1-1 0,-1 0 0,1 0 1,-1 1-1,0-1 0,1 0 0,-1 0 0,1 1 0,-1-1 0,1 0 0,-1 0 1,1 0-1,-1 0 0,1 0 0,0 0 0,37 5 48,73 0-1,43-12-534,-57 1-224,36-5-2478,-88 9 1547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1456,'10'101'4341,"-5"-37"-2916,1-2-237,6 47 1347,-11-106-2179,-1 0 1281,2-7-559,1-17-158,6-43-954,-6 45 532,-3 11-396,2 0 1,-1 0-1,1 1 0,1-1 0,-1 1 0,1-1 1,0 1-1,7-11 0,-8 16-76,0 0 0,0 0 0,0 0 0,0 0 0,0 0 0,0 1-1,0-1 1,1 1 0,-1-1 0,1 1 0,-1 0 0,1 0 0,-1 0 0,1 0 0,0 0 0,-1 1-1,1-1 1,5 0 0,-5 1 39,1 1-46,12 2 11,-12-2 3,-1-1 4,7 3-7,-7-2 42,-1-1-50,14 1 304,-16-1-317,1 0 0,0 0-1,-1 0 1,1-1 0,-1 1-1,1 0 1,0 0 0,-1-1-1,1 1 1,-1 0-1,1-1 1,-1 1 0,1 0-1,-1-1 1,1 1 0,-1-1-1,1 1 1,-1-1 0,0 1-1,1-1 1,-1 1 0,0-1-1,1 0 1,-1 1-1,0-1 1,0 1 0,0-1-1,1 0 1,-1 0 0,2-17 102,11-63 187,-11 71-265,0 0 1,1 0 0,1 0 0,0 1-1,8-16 1,-4 12-5,-3 5-10,0-1 0,1 1 0,0 0 0,8-7 0,-12 12-14,1 1 1,0-1-1,0 1 0,0 0 1,1 0-1,-1 1 0,0-1 1,1 1-1,-1 0 0,1-1 1,-1 1-1,1 1 0,0-1 1,6 0-1,-2 1 1,0 1 0,0-1-1,0 1 1,0 1 0,0 0 0,0 0 0,0 0 0,-1 1-1,1 0 1,-1 1 0,0-1 0,1 2 0,-2-1-1,1 1 1,9 8 0,-4-2-119,-1-1 0,-1 2 1,0 0-1,-1 0 0,0 0 0,-1 1 0,10 20 1,-14-25-134,-1 1 1,0 0-1,0 1 1,-1-1 0,0 1-1,0-1 1,-1 1-1,-1-1 1,1 1 0,-1-1-1,-2 11 1,0-9-1841,0 0-1,-6 18 1,2-9-1842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1396,'0'0'496,"23"-3"148,-5 0-368,15-4-244,-12 3-156,3-2-172,15-5-336,-3-2 108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1 920,'0'0'2815,"-3"2"-2102,-2 1-513,1 0 0,1 1-1,-1-1 1,0 1 0,1 0 0,0 0-1,0 0 1,0 0 0,1 1-1,-1-1 1,1 1 0,0 0-1,-2 7 1,-1 8-150,1-1 1,1 1-1,0 1 1,2-1-1,0 0 0,4 32 1,13 53-3471,-8-66 1667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1180,'-5'64'1419,"3"-1"0,10 103 0,-5-148-1489,0-1 1,10 29-1,2 10-196,-5-12 63,35 210-634,-4 116 1145,-7-189-683,-8-52 236,-20-95 145,18 137 112,-16-46 1059,-15 240 1,0-160 198,9-168-1203,1 1 0,2-1-1,14 53 1,-11-54-378,-1 0-1,-1 1 1,0 51-1,-9 111-245,-15-9 431,8-114 23,1 104 0,5 141-1052,-1-262-1295,5-24 890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1344,'-2'19'520,"2"-1"-88,0 0-32,1-1 256,1 11-368,-2-15-100,2 10-16,0-3-32,1 0-64,1 1-136,-2 3-52,1-3-72,-1 3-276,1 0-544,-2 0 180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0 876,'-20'61'2459,"-16"47"661,22-74-2004,2 0 0,-12 52 1,23-78-887,1-1 0,-1 1 0,2 12 0,0-4-60,0-9-144,0 0-1,0 0 1,1 0-1,-1-1 1,5 9-1,0 3-12,25 148-668,5 6-757,-21-112 989,-3 0 0,6 93 1,-22 54 910,-1-127-975,9 111 1,-1-43 740,-4-92 189,-2 15 708,-16 86-1,11-103-644,-19 104 709,11-70-782,-6 18-35,-3 15-86,22-97-824,0 0 0,2 47 0,3-56-492,0 0-1,1 0 1,8 25 0,-6-26-1229,0 4-95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5 338 1708,'-5'2'8918,"19"-12"-7819,30-14-1583,-13 12 57,1 1 0,0 3 1,0 0-1,36-3 0,134-5-1903,-161 13 2012,57 1 59,19-2 304,116-32 704,-3-19-328,-2 0-587,-139 36-108,184-33-2139,-230 46 1103,1-1 26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1 104 852,'126'-23'526,"-18"3"-361,-88 17-124,73-11 756,98-1 0,-48 15 54,-40 1-1524,196-23 1,-254 15-320</inkml:trace>
  <inkml:trace contextRef="#ctx0" brushRef="#br0" timeOffset="1">2645 36 1820,'26'4'1732,"-2"-4"-568,-3-1-303,-1-1-165,2 4-112,3-1-152,15-5-192,8 1-260,-2 1-276,-1-2-648,2-1-1121,0 3 325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7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1644,'153'-6'2547,"77"1"-1017,-23 9-640,4-1-382,-15 0-282,22 3-399,160 9-1492,-274-9-488,-52-2 819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2988,'41'4'96,"322"35"2895,-301-31-2210,0-2 0,106-4-1,-93-5-623,106-8 2,-93 6-112,119 8 0,25 0-451,-182-8-1231,65-14 0,-101 16 931,31-6-1189</inkml:trace>
  <inkml:trace contextRef="#ctx0" brushRef="#br0" timeOffset="1">2974 132 2676,'27'-2'1696,"-8"0"-375,1 0-245,-1-2-136,1 1-168,5-3-212,16-3-224,1-1-208,7-1-192,2 2-144,25-10-68,-15 5-104,-8 5-72,23-1-88,-19 2-456,23 0-1185,-23 2 337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0 942 2336,'235'-18'1130,"-29"3"-288,-99 5-395,122-15 424,22 5 86,-150 15-285,146-26 0,-59-13 514,-65 14 904,-85 23-45,71-4-1,-23 4-546,29-12-2101,129-38 0,-183 41-54,123-16-1827,-129 25 1605,112-11-1602,-33 5 1631,-45 5 1158,23-3 470,296-67 1194,-297 63-1801,-17 2-133,17-13-34,-44 10-5,82-9-1,-39 10-3,25-2 5,254-17 129,-295 25-112,-5 2 10,50-5-4,78-18-12,-202 29-16,-11 1 2,1 0 1,0 0-1,0 0 1,0-1-1,0 0 1,0 0-1,6-3 1,-4 2-5,16-6-63,-22 8-11,-1-1 75,0 1 0,0-1 0,0 1-1,0 0 1,0-1 0,0 1 0,1 0 0,-1-1-1,0 1 1,0 0 0,0 0 0,0-1-1,0 1 1,1 0 0,-1-1 0,0 1-1,0 0 1,1 0 0,-1-1 0,0 1-1,0 0 1,1 0 0,-1 0 0,1-1 0,-1 1-17,0 0 0,1 0 1,-1 0-1,0-1 1,0 1-1,1 0 0,-1 0 1,0-1-1,0 1 1,1 0-1,-1 0 0,0-1 1,0 1-1,0 0 1,0-1-1,1 1 0,-1 0 1,0-1-1,0 1 1,0 0-1,0-1 0,0 1 1,0 0-1,0-1 1,-3-3-251,-8-11-92,-2 0 0,0 1 0,0 1-1,-31-23 1,-14-14-1497,28 21-216,1-3 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45 258 1512,'-11'-10'923,"8"8"-355,0 0 1,0 0-1,0-1 1,0 1-1,1-1 1,-1 0-1,1 1 0,-1-1 1,1 0-1,0-1 1,-3-5-1,5 7-9,2 0-46,-1 0-430,1 0-1,0 0 0,0 0 1,0 1-1,1-1 1,-1 1-1,0-1 0,0 1 1,1 0-1,-1 0 0,4-1 1,32-8 320,-17 5-243,358-73 1178,-221 50-1023,251-35 360,-373 60-599,64 3 1,-83 1-51,1 1 1,-1 1-1,0 0 1,0 2-1,29 10 0,-35-10 6,-1 0-1,0 1 0,-1 0 0,1 1 1,-1 0-1,-1 0 0,1 1 1,-1 0-1,11 15 0,-9-8 30,0 0 0,-1 1 0,0 0-1,-2 0 1,9 26 0,-4-2 43,-3 1 1,-1 0-1,-2 0 1,1 59-1,-6-25-169,-4 0 0,-2-1 0,-4 0 0,-3 0 0,-28 94 0,34-148-395,0-1-1,-2 0 0,0 0 0,-1-1 0,-1 0 0,-23 32 0,27-44-810,1 0 1,-1 0-1,-13 9 1,2-3-1911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73 2264,'-13'-43'6002,"12"41"-5012,-4-10 704,4 10-1459,1 1 0,-1 0 0,1 0 0,-1 0-1,1 0 1,-1 0 0,0 0 0,1 0 0,-1 0 0,0 0-1,0 0 1,-1-1 0,2 2-205,0 0 0,-1 0-1,1 0 1,0 0 0,0 0 0,-1 0 0,1 0-1,0 0 1,0 0 0,0 0 0,-1 1-1,1-1 1,0 0 0,0 0 0,0 0-1,0 0 1,-1 0 0,1 1 0,0-1 0,0 0-1,0 0 1,0 0 0,0 1 0,0-1-1,-1 0 1,1 0 0,0 0 0,0 1 0,0-1-1,0 0 1,0 0 0,0 1 0,0-1-1,0 0 1,0 0 0,0 1 0,-2 28-41,2-28 20,1 26-181,2 0-1,8 39 1,1 3-215,32 176-898,-16-82 384,-8-52 26,8 135 0,-21-121 439,4 183-998,-4-113-50,-1-44-1795,-5-108 1801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9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1 864,'7'29'358,"15"39"1,0 2 10,-17-55-265,6 25 355,-2 1-1,5 44 1,3 116 311,0-80-647,-4-40-180,3 30 32,5 65 376,-21-69 36,-4 18-1,2-29-185,-1 85-141,-1 17-1405,2-124-264,1-36 621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2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2292,'-17'197'222,"13"-128"-16,0 16 24,-4-9 84,4-1 0,6 79 0,2-34 332,3 45 196,1-44-686,7 56-1033,-1-45 840,-5-41 550,-5 47 838,-5-107-1082,1-1 0,1 1 1,2 0-1,13 56 0,34 53-255,-17-51-279,44 166-592,-76-252 850,67 291-227,-42-202 307,67 152 0,-50-144 195,40 142-1,41 142 1234,-85-293-1336,-38-89-434,1 3 451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31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19 160 1128,'0'0'5997,"-2"5"-5247,1 17-182,0 0 0,1 0-1,1 0 1,7 38 0,-1-2 42,12 64 628,1 4-85,-17-106-379,0 0 1,10 28-1,-13-46 1175,4-48-1648,-3-1 1,-5-53-1,0-31 22,15-23-50,-7 131-236,0-1 1,2 1 0,0 0-1,14-31 1,-16 46-22,0 0-1,0 0 1,1 0 0,0 0 0,9-9-1,-12 15-10,0-1 0,1 1 0,-1 0 0,1 0 0,0 0 0,-1 0-1,1 0 1,0 1 0,0-1 0,0 1 0,0 0 0,0 0 0,1 0 0,-1 0 0,0 0-1,0 1 1,5-1 0,-7 1-4,1 1 0,0-1 1,-1 0-1,1 1 0,0-1 0,0 1 0,-1-1 0,1 1 1,-1 0-1,1-1 0,0 1 0,-1 0 0,0 0 0,1 0 1,-1 0-1,0 1 0,1-1 0,-1 0 0,0 1 0,0-1 1,0 0-1,0 1 0,0-1 0,1 4 0,0 0 3,0 0 0,0 1 0,-1-1-1,1 0 1,-1 1 0,0 5-1,-1-1-2,0 0-1,-1 0 0,0 0 1,-1 0-1,0 0 0,0 0 1,-1 0-1,0-1 0,-10 19 1,4-10-55,-2 0 1,0 0 0,-23 27 0,28-39 16,-7 10-105,-25 23 0,34-36 119,0 0 0,1 0 0,-1 0 1,0 0-1,-1-1 0,1 1 0,0-1 0,-1-1 0,1 1 1,-1 0-1,1-1 0,-9 1 0,10-2 20,1 0 0,-1 0 0,0 0 0,0 0 0,1-1 0,-1 0 0,0 1 0,1-1 0,-1 0 0,1 0 0,-1 0 0,1-1 0,-1 1 0,1 0 0,0-1 0,0 0 0,0 0 0,0 1 0,0-1 0,0 0 0,0 0 0,0-1 0,1 1 0,-1 0 0,1-1 0,-2-4 0,2 6 187,9 6-154,17 12 9,0 1-1,37 38 0,92 111 26,-92-97-1870,-42-44-2604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3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1084,'1'5'1211,"6"15"-91,-5-15-59,0-4-752,-1 0 0,1-1-1,0 1 1,0-1 0,0 1-1,-1-1 1,1 0 0,0 0-1,0 0 1,0 0-1,0 0 1,2 0 0,10-4 57,0 0 0,0-1 0,-1 0 1,0-1-1,0-1 0,-1 0 0,13-10 1,-20 14-204,1-1-1,-1 0 1,0-1 0,-1 0 0,1 1 0,-1-1 0,0-1 0,0 1 0,0-1 0,-1 1-1,0-1 1,0 0 0,0 0 0,-1-1 0,0 1 0,0 0 0,2-13 0,-4 16-55,1 0 0,-1 0 1,0 0-1,0 0 0,0 1 1,0-1-1,-1 0 0,1 0 1,-1 1-1,1-1 0,-1 0 1,0 0-1,0 1 0,0-1 1,-1 1-1,1-1 0,-1 1 1,-3-5-1,4 6-76,1 1 0,-1-1 0,0 1 1,0-1-1,0 1 0,0-1 0,0 1 0,0 0 0,0-1 1,0 1-1,0 0 0,0 0 0,-1 0 0,1 0 0,0 0 1,0 0-1,0 0 0,0 0 0,0 0 0,0 0 1,0 1-1,0-1 0,0 0 0,0 1 0,-2 0 0,-22 14 304,17-9-271,0 1 0,1 0 0,0 1 0,1 0 0,0 0-1,0 0 1,0 1 0,1 0 0,1 0 0,-6 15 0,4-8 8,1 1 1,0 0-1,2 0 1,0 1-1,-1 21 1,4-30-59,-1-1 1,2 1-1,-1 0 0,1-1 1,1 1-1,-1-1 1,1 1-1,1-1 0,0 1 1,0-1-1,0 0 0,1-1 1,0 1-1,1 0 1,0-1-1,0 0 0,0 0 1,1-1-1,0 0 1,1 0-1,-1 0 0,1 0 1,0-1-1,0 0 1,1-1-1,-1 0 0,1 0 1,0 0-1,0-1 1,0 0-1,13 2 0,-11-3-254,0-1 0,1 0-1,-1 0 1,1-1-1,-1 0 1,1-1-1,-1 0 1,1-1-1,19-5 1,-17 2-851,0 0 0,-1-1 0,0 0 0,0-1 0,0-1 1,-1 0-1,12-10 0,6-8-2641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3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43 1252,'-1'-2'338,"-1"-1"0,1 0 0,-1 1 0,1-1 0,-1 1 0,0-1 0,0 1 0,-1 0 0,1 0 0,0 0 0,-1 0 0,1 0 0,-1 1 0,1-1 0,-1 1 0,-3-2 0,0 0 148,4 2-317,0 1-1,0-1 1,0 1 0,0 0-1,0 0 1,0-1 0,0 1-1,0 1 1,0-1 0,0 0-1,0 0 1,0 1 0,0-1-1,0 1 1,0 0 0,0-1-1,-2 2 1,0 0 83,0 0-1,0 0 1,-1 1-1,2 0 1,-9 5-1,7-2-83,0 0-1,1 1 1,0-1 0,0 1-1,0 0 1,0 0 0,1 0-1,1 1 1,-1-1-1,1 0 1,0 1 0,1 0-1,0 0 1,0-1 0,0 11-1,2 1 45,0 1 0,1-1 0,0 1 0,11 35 0,32 79 697,-44-131-877,0 1 25,0 0 0,0 0-1,0-1 1,-1 1 0,1 0-1,-1 0 1,0 5 0,-9 11 141,9-20-192,0 1 1,-1 0-1,1-1 0,-1 1 0,1 0 0,-1-1 1,1 1-1,-1 0 0,1-1 0,-1 1 0,1-1 1,-1 1-1,0-1 0,0 1 0,1-1 0,-1 0 0,0 1 1,1-1-1,-1 0 0,0 0 0,-1 1 0,-1 0 17,-1 0-16,0 1 0,0 0-1,0-1 1,0 0 0,0 0 0,0 0 0,0-1 0,-7 1-1,5-1-62,4 0-41,0 0 0,0 0 0,0 0 0,0-1 0,0 1 0,0-1-1,0 0 1,0 1 0,0-1 0,0 0 0,1 0 0,-1 0 0,-3-3-1,3 3-77,1 0-22,0 0 0,0 0 0,0-1 0,1 1 1,-1 0-1,0 0 0,1 0 0,-1-1 0,1 1 1,-1 0-1,1-1 0,0 1 0,0-1 0,-1 1 0,1 0 1,0-1-1,0 1 0,0 0 0,1-1 0,-1 1 0,0-2 1,0 2-103,3-6-3298,11-17 38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3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1108,'0'-1'85,"1"1"0,-1 0 1,0 0-1,0 0 0,0 0 0,1 0 0,-1 0 1,0 0-1,0 0 0,1-1 0,-1 1 0,0 0 1,0 0-1,1 0 0,-1 0 0,0 0 0,0 0 0,1 0 1,-1 0-1,0 1 0,0-1 0,1 0 0,-1 0 1,0 0-1,0 0 0,1 0 0,-1 0 0,0 0 1,0 0-1,0 1 0,1-1 0,-1 0 0,0 0 0,0 0 1,0 1-1,0-1 0,0 0 0,1 0 0,-1 0 1,0 1-1,0-1 0,0 0 0,0 0 0,0 1 1,2 17 1746,-8 22-664,6-37-894,-3 9-15,2 1-1,0 0 1,0-1 0,1 1 0,1 0-1,0-1 1,0 1 0,1-1-1,1 1 1,6 16 0,-7-25-153,0 1 0,0-1 0,1 1 1,-1-1-1,1 0 0,0 0 0,0-1 0,1 1 1,-1 0-1,1-1 0,0 0 0,0 0 1,0 0-1,0 0 0,0-1 0,1 0 0,-1 0 1,1 0-1,-1 0 0,1-1 0,0 1 1,0-1-1,0 0 0,6 0 0,-8-2-1,0 1 0,0-1-1,0 1 1,0-1-1,-1 0 1,1 0 0,0-1-1,-1 1 1,1 0 0,-1-1-1,1 0 1,-1 1-1,0-1 1,3-2 0,-4 2-47,0 0 0,0 0 0,0 1 0,-1-1 0,1 0 0,0 0 0,-1 0 0,1 0 0,-1 0 0,0 0 0,1 0 1,-1-1-1,0 1 0,0 0 0,-1 0 0,1 0 0,0 0 0,-1 0 0,0-2 0,-2-4 59,0 1-1,0-1 1,-7-9 0,7 10-64,-8-11-45,0 1 0,-2 0 0,1 0 0,-2 1 0,-19-18 0,11 19-1575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3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1696,'0'0'5867,"0"5"-5135,0 3-493,0 6 546,0 0 0,1 0 0,3 15 0,-4-29-781,1 5 94,0 0-1,0-1 1,1 1 0,-1-1-1,1 1 1,0-1 0,0 0-1,1 0 1,-1 0 0,5 5-1,-3-4-42,1-1-1,0 1 0,1-1 0,-1 0 0,0-1 0,1 1 0,0-1 1,0 0-1,0-1 0,0 1 0,1-1 0,-1 0 0,1-1 0,-1 0 0,1 0 1,-1 0-1,1 0 0,0-1 0,6-1 0,-4 0-5,0 0 0,-1-1-1,1 0 1,0 0 0,-1-1 0,0 0 0,1 0-1,-1-1 1,0 0 0,-1-1 0,1 1-1,-1-2 1,0 1 0,7-8 0,-1 0 462,0-1 1,-1 0 0,-1-1 0,0 0-1,17-33 1,-22 40-4,-1 12 82,1 15-41,-6-17-689,3 12 21,0 0 1,-1 0-1,0 17 1,-2-22-367,1 1 0,0-1 0,0 1 0,1-1 0,0 1 0,7 17 0,4-11-1170,-3-8-337,-5-7-2538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3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3372,'3'-5'147,"-1"0"0,1 0 0,-1 0 1,0-1-1,0 1 0,0-1 0,1-9 0,2-44 2045,-2 10 588,-2 48-2723,-1 0 0,0 0 0,0 0 0,0 0-1,0 0 1,1 0 0,-1 0 0,1 0 0,-1 0 0,1 0 0,-1 0 0,1 0 0,-1 1 0,1-1 0,0 0 0,-1 0 0,1 0-1,0 1 1,0-1 0,-1 0 0,1 1 0,0-1 0,0 1 0,0-1 0,0 1 0,0 0 0,0-1 0,0 1 0,0 0 0,0-1-1,0 1 1,0 0 0,0 0 0,2 0 0,1 0 3,-1 1 1,1-1-1,0 1 0,0 0 1,-1 0-1,1 1 0,3 1 1,21 10 60,0 1 1,-2 2-1,0 1 0,-1 1 1,0 1-1,-2 1 1,0 1-1,38 46 1,-58-63-104,-1-1-7,1-1 0,-1 1 0,0-1-1,0 1 1,-1 0 0,1 0 0,-1 0 0,1 0-1,-1 0 1,0 0 0,0 0 0,0 1 0,-1-1-1,1 0 1,0 6 0,-1-7 0,0-1-1,0 1 1,0-1 0,-1 1-1,1 0 1,0-1 0,0 1 0,-1-1-1,1 1 1,-1 0 0,1-1-1,-1 1 1,0-1 0,0 0 0,1 1-1,-1-1 1,0 0 0,0 1-1,-1-1 1,1 0 0,0 0 0,0 0-1,0 0 1,-1 0 0,1 0-1,0 0 1,-3 1 0,-5 0 223,0 0 0,0 0 0,0 0 0,0-1 1,-10-1-1,10-1-38,1-1 1,-1 0 0,0 0 0,1-1-1,0 0 1,0-1 0,0 0 0,0 0-1,0 0 1,-8-8 0,14 11-151,0-1-1,1 0 1,-1 1-1,1-1 1,-1 0 0,1 0-1,0 0 1,-1 0 0,1 0-1,0-1 1,0 1-1,1 0 1,-1 0 0,-1-5-1,2 1-25,-1 1 0,1 0 0,0-1 1,0 1-1,1-7 0,0 9-113,-1-1 0,1 1 0,1 0 0,-1 0 0,0 0 0,1 0 0,-1 0 0,1 0 0,0 1 0,0-1 0,0 0 0,0 1 0,1-1 0,2-2 1,5-2-468,0-1 1,15-7 0,-19 11 264,14-7-499,1 1 0,0 1 0,30-8 0,-11 4-147,53-18-1898,67-26 1666,-153 54 1746,1-1 1,-1 0-1,0 0 0,-1-1 1,14-12 1419,-16 11-1026,-4 6-907,0 0 0,0 0 0,0 0 0,0 0 0,0 0 0,0 0 0,-1 0 0,1 0 1,0 0-1,0 0 0,0 0 0,0 0 0,0 0 0,0 0 0,0 0 0,0 0 0,0 0 0,-1 0 0,1 0 0,0 0 0,0 0 0,0 0 0,0 0 0,0 0 0,0 0 0,0 0 0,0 0 0,0 0 0,-1 0 360,1 0-360,0 0 0,0 0 0,0-1 0,0 1 0,0 0 0,0 0 0,0 0 0,0 0 0,0 0 1,0 0-1,0 0 0,0 0 0,0 0 0,0 0 0,0-1 0,0 1 0,0 0 0,-19 15 383,1 0 1,-20 23 0,20-16-136,2 0 0,0 1 0,-16 32 0,25-41-183,1 0 0,0 1-1,1-1 1,0 1-1,2 0 1,-1 1 0,0 22-1,3-32-90,1 0-1,0 0 1,1 0 0,0 0-1,0 0 1,0 0-1,1 0 1,-1 0 0,2-1-1,-1 1 1,0 0-1,1-1 1,5 8 0,-3-7-54,0 0 1,0 0-1,1 0 0,0-1 1,0 0-1,0 0 1,1 0-1,-1-1 0,12 5 1,-7-3-456,0-2 0,1 0 0,0 0 0,0-1 0,0 0 0,0-1 0,0-1 1,1 0-1,-1 0 0,0-1 0,1-1 0,-1 0 0,13-3 0,1-3-3571,-5 2 39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3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23 188 964,'0'0'11139,"1"2"-10598,0 0-315,0 0-1,0 0 1,0-1-1,0 1 1,-1 0-1,1 0 1,0 0-1,-1 0 1,0 0-1,1 3 1,-1-3 1079,0 12-846,0-11 1512,2-1-1684,-2-1-275,0-1 0,1 0 0,-1 0-1,0 0 1,0 1 0,0-1-1,0 0 1,0 0 0,1 0-1,-1 1 1,0-1 0,0 0 0,0 0-1,1 0 1,-1 0 0,0 0-1,0 0 1,0 0 0,1 1-1,-1-1 1,0 0 0,0 0 0,1 0-1,-1 0 1,0 0 0,0 0-1,0 0 1,1 0 0,-1 0-1,0 0 1,0 0 0,1 0 0,-1 0-1,0 0 1,0-1 0,1 1-1,-1 0 1,0 0 0,0 0-1,0 0 1,1 0 0,-1 0 0,0-1-1,0 1 1,0 0 0,0 0-1,1 0 1,-1 0 0,0-1-1,12-8 72,-1 0-1,0-1 0,0 0 0,-1-1 0,0 0 0,-1 0 0,14-23 0,-19 27-29,0-1-1,-1 1 0,0-1 1,0 1-1,0-1 0,-1 0 1,-1 0-1,1 0 0,-1 0 1,-1-1-1,1 1 1,-2-11-1,1 18-46,0 0 0,-1 0 0,1 1-1,0-1 1,0 0 0,-1 1 0,1-1 0,-1 0 0,1 1 0,0-1 0,-1 0 0,1 1 0,-1-1-1,0 1 1,1-1 0,-1 1 0,1-1 0,-1 1 0,0 0 0,0-1 0,0 0 10,0 1-10,0-1 0,0 1 1,0-1-1,1 1 0,-1-1 0,0 1 0,0 0 0,0 0 1,0-1-1,0 1 0,0 0 0,0 0 0,0 0 1,0 0-1,0 0 0,0 0 0,0 0 0,0 0 1,1 1-1,-1-1 0,0 0 0,0 1 0,-1-1 1,-18 10 45,18-9-50,-5 3 11,1 1 0,0 0 1,0-1-1,0 2 0,0-1 0,1 1 0,0 0 0,-4 6 0,0 1 8,0 1 0,-11 24 0,17-30-18,0-1 0,1 1 0,0-1 0,0 1 1,0 0-1,1 0 0,0 0 0,1 0 0,-1 0 0,2 0 0,-1-1 1,1 1-1,3 12 0,-2-11 31,2 1 0,-1 0-1,1-1 1,1 0 0,0 0 0,0 0 0,1-1 0,0 1 0,11 11 0,-5-9-171,0 0 1,0 0-1,1-1 1,1-1-1,0 0 1,0 0-1,0-2 1,1 0-1,0-1 1,1 0-1,-1-1 1,32 5 0,-39-9-407,0 0 0,0-1 1,0-1-1,-1 1 1,11-3-1,17-7-6696,-20 2 2715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8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49 1852,'-5'-13'1712,"5"9"-1218,-1 1 1,0 0-1,-1 1 0,1-1 0,0 0 0,-1 0 0,0 0 0,1 1 0,-4-4 0,4 5-1,-3 0 111,3 1-576,1-1 1,0 1 0,-1 0-1,1 0 1,-1 0-1,1 0 1,-1-1 0,1 1-1,-1 0 1,1 0-1,-1 0 1,1 0 0,-1 0-1,1 0 1,-1 0-1,1 0 1,-1 1 0,1-1-1,-1 0 1,1 0-1,-1 0 1,1 0 0,0 1-1,-1-1 1,1 0-1,-1 0 1,1 1 0,0-1-1,-1 0 1,1 1-1,0-1 1,-1 1 0,-17 13 186,2 2 0,-1 0 0,2 1 0,0 0 0,1 1 0,1 1 0,-18 35 0,-65 156 602,74-154-611,3 2-1,2 0 1,-10 61 0,22-83-95,0 1 0,3-1 0,0 1 0,3-1 0,1 1 0,10 50 0,-10-74-77,2 1 1,0 0 0,1-1-1,0 0 1,1 0 0,1-1-1,0 0 1,0 0 0,18 22-1,-14-23-6,1 1-1,-1-2 0,2 0 1,-1 0-1,2-2 1,-1 1-1,1-2 1,0 1-1,15 4 0,12 2 13,0-3 0,0-1 0,1-1 0,0-3 0,1-2 0,51 0-1,23-7 46,121-18 0,293-74 84,-490 87-161,11-3-54,185-46-874,-229 54 79,0-1-1,0 0 0,15-9 1,-18 10-227,5-8-5525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3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1448,'0'0'5798,"-5"4"-4931,-5 5-485,1 1-1,1 1 0,0-1 0,0 1 0,1 1 0,-10 20 1,7-8 89,1-1 1,2 1 0,-8 37 0,13-49-320,1 0-1,0 0 1,0 0 0,1 0 0,1 0 0,0 0-1,1 0 1,0 0 0,5 13 0,-5-20-99,-1-1 1,2 0-1,-1 1 1,0-1-1,1 0 1,-1 0-1,1-1 1,0 1-1,1-1 1,-1 1-1,0-1 1,1 0 0,6 4-1,-8-6-33,0 0 0,1 0 0,-1 0-1,1-1 1,-1 1 0,1 0 0,0-1 0,-1 0-1,6 1 1,-3-1 30,3-2 26,6-2-31,-1-1-1,0-1 1,0 0 0,0-1-1,-1 0 1,16-12 0,97-95 1560,-115 106-1430,-3 2 13,0 0 0,0 1 0,0-1 0,1 1-1,10-4 1,-16 8-162,0 1-1,-1-1 0,1 1 1,0 0-1,0 0 1,0 0-1,0 0 0,0 0 1,0 0-1,0 1 0,-1-1 1,1 1-1,0-1 0,0 1 1,0-1-1,-1 1 1,1 0-1,2 1 0,25 20 194,-22-15-178,0 0 0,-1 1 0,1 0 0,-2 0 0,1 0 0,-1 0 0,6 15 0,-4-5-362,0 0 0,7 34 0,-6-3-3243,-8-29-2927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35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1800,'0'-2'1222,"7"-22"3389,-6 22-3219,6 3-1177,-1 0 0,0 0 0,0 0-1,0 1 1,0 0 0,-1 1 0,9 4-1,38 22 558,-28-14-489,94 63 780,-100-64-885,-2-1 0,0 2 0,0 0 1,19 26-1,-32-37-142,0-1 0,-1 1 0,1-1-1,-1 1 1,0 0 0,0 0 0,0 0 0,-1 0 0,1 0 0,-1 0 0,0 1-1,0-1 1,0 0 0,-1 1 0,0 7 0,0-9-16,0 0-3,0 0 0,0 0 0,-1-1 0,1 1 1,-1 0-1,1 0 0,-1-1 0,0 1 0,0-1 0,0 1 0,-1-1 0,1 1 1,0-1-1,-1 0 0,0 1 0,1-1 0,-1 0 0,-4 3 0,3-2 4,1-2-13,1 1 0,-1-1 0,1 1 0,-1-1 0,0 0-1,0 0 1,1 0 0,-1 0 0,0 0 0,0-1 0,0 1-1,0 0 1,0-1 0,-3 1 0,-1 0 11,-1-1-1,1 1 1,-1-1 0,1 0-1,-1-1 1,1 1 0,-1-1-1,1-1 1,0 1 0,0-1-1,0 0 1,0-1 0,0 1-1,0-1 1,0 0 0,-7-6-1,10 5-3,0 1-1,0-1 0,1 0 0,-4-7 0,5 9-15,-1-7 16,2 0-12,0 0 0,1-1 0,0 1 0,0-1 0,1 1 0,1 0 0,-1 0 0,6-11 0,10-11-3,2 2-1,0 0 0,2 2 1,1 0-1,40-35 0,-26 34-24,-35 26 54,2 6-1,10 9 8,-10-6-10,5 53 30,9 44-13,-16-93-30,2 0 0,0 0 0,0-1 0,0 0 0,1 0 0,1 0-1,9 12 1,-14-20-7,1 0-1,0-1 1,0 1-1,-1-1 1,1 1-1,0-1 1,1 0 0,-1 0-1,0 0 1,0 0-1,0 0 1,0-1-1,4 1 1,27 3 56,-27-3-53,-3-1 8,0 0 1,0 0-1,0 0 0,-1-1 0,1 1 0,0-1 1,0 0-1,-1 1 0,1-1 0,4-2 0,0 0 85,-6 2-68,1 0-1,0 0 0,-1 0 0,1 0 0,-1 0 0,1 0 0,-1-1 0,1 1 0,-1 0 0,0-1 1,0 1-1,1-1 0,-1 0 0,0 1 0,-1-1 0,1 0 0,0 1 0,1-5 0,-1 2 8,0 0 0,0 0 0,-1 0-1,1 0 1,-1 0 0,0-5 0,0 6-25,0 0 1,0 1-1,-1-1 1,1 0 0,-1 1-1,0-1 1,0 0-1,0 1 1,0-1 0,-2-2-1,-1-4 14,0 1-9,0 1 0,-1-1 0,0 1 0,0-1 0,-1 1 0,0 1 0,0-1 0,-1 1 0,1 0 0,-1 1 0,0-1 0,-1 1 0,0 1 0,-8-5 0,-6-1-679,-1 1 1,0 0-1,-41-8 0,30 12-6187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35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2076,'6'23'4539,"-6"-20"-3589,0 1-66,1 19 937,2 24 0,-2-39-1591,0 0 1,1 0-1,0 0 1,1 0-1,0 0 1,5 11 0,-3-10-18,0 0 0,1 0 0,0-1 1,13 15-1,-15-20-152,0 0-1,0 1 1,0-1 0,1-1-1,-1 1 1,1-1 0,0 1-1,-1-1 1,1-1-1,0 1 1,6 1 0,-3-2-45,0 0 0,0-1 0,0 0 0,0 0 0,0 0 0,0-1 0,0 0 0,-1-1 0,1 0 0,9-3 0,-4 0-7,0 0-1,-1-1 0,1-1 0,19-13 0,-24 13 8,-4 5-25,-1-1 0,1 1 0,0-1 1,0 1-1,0 0 0,6-1 1,-9 2-3,2 1-3,3 0 13,-1 0-1,1 1 1,0 0-1,0 0 1,10 3 0,7 2 0,-5-2 6,0-2 0,0 0 0,1-1 0,-1 0 0,0-2 0,1 0 0,-1-1-1,0-1 1,34-10 0,-20 6 39,-30 6-22,1 2-23,-1 0 1,-1-1 0,0 1 0,1-1 0,-1 1 0,0 0 0,0 0 0,0-1 0,0 1-1,0 0 1,0 0 0,0 0 0,0 0 0,0 0 0,0 0 0,0 1 0,0 1 0,8 26-3,33 312 14,-21-131-3,-17-162-5,-3 53-1,-1-68-88,0-29 70,0-2 15,-1-1-1,1 0 0,0 0 1,0 0-1,-1 1 0,1-1 0,0 0 1,0 0-1,0 1 0,1-1 0,-1 1 1,0 2-12,-3-13 2,-5-15 83,2-1 0,-5-38 0,-4-64 306,9 62-183,-3-112 445,10 142-490,1 0 1,2-1 0,10-38 0,-9 55-80,1 0 1,0 1-1,2-1 1,0 1-1,1 1 1,20-31-1,-20 36-41,0 1 0,1 0 0,0 1 1,1 0-1,0 1 0,0 0 0,1 1 0,0 0 0,1 0 0,17-6 0,-23 10-13,0 2 0,0-1 0,0 1 0,1 0 0,-1 0 0,1 1 0,-1 0 0,1 0 0,-1 1-1,12 1 1,-16-1-10,0 1 0,1 0 0,-1 0-1,1 0 1,-1 0 0,0 1 0,0-1-1,0 1 1,1 0 0,-2 0 0,1 0-1,0 0 1,0 0 0,-1 1 0,1-1-1,-1 1 1,0 0 0,0-1 0,0 1-1,0 0 1,0 1 0,-1-1 0,3 6-1,-2-3 1,-1 0-1,1 0 1,-2 0-1,1 0 1,-1 0-1,1 1 0,-2-1 1,1 0-1,-1 0 1,0 0-1,0 0 1,-3 8-1,0-1-49,-1 0 0,0 0 0,-1 0 1,-10 15-1,-1-3-283,-1 0 1,-1-1 0,-2-2-1,-32 30 1,-23 10-2134,-4-6-3678,45-34 2222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3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1648,'0'0'2698,"8"-3"4204,7 64-5289,6 64 0,-8-43-779,-4-26-404,40 212 1150,24-4-442,-60-231-1008,1 0 0,1-1 0,2-1 0,1 0-1,2-1 1,40 47 0,-48-64-90,2 0 1,-1 0-1,2-1 0,-1-1 0,2-1 1,-1 0-1,24 11 0,-15-11 7,0 0 0,1-2 0,-1 0 0,45 6 0,-19-8 7,1-2 0,78-4 0,100-22 72,-218 20-108,-1 0 0,0 0 0,0-1 0,20-9 0,-26 10-11,1 0 1,-1 0-1,0-1 1,0 1-1,0-1 1,0 0-1,-1-1 0,1 1 1,-1-1-1,0 1 1,0-1-1,5-7 1,-7 7 8,0 1 1,0 0 0,0 0-1,0-1 1,-1 1-1,1-1 1,-1 1 0,0-1-1,0 1 1,0 0 0,0-1-1,-1 1 1,0-1 0,1 1-1,-1 0 1,0-1 0,-1 1-1,1 0 1,-1 0 0,-1-4-1,-6-7 204,0 0 0,-21-24 0,25 32-87,-43-44 1539,47 49-1070,6 5-539,10 9 30,0 1 0,-1 1 1,-1 0-1,0 1 1,-2 0-1,14 24 0,-20-32-53,-1 0-1,0 1 0,-1-1 1,0 1-1,-1 0 0,1 0 1,-1 0-1,-1 0 0,0 0 0,0 1 1,-1-1-1,0 0 0,-1 0 1,0 0-1,0 1 0,-1-1 1,-3 9-1,-2 0-4,-1 0 0,-1 0 0,0-1-1,-1 0 1,-1-1 0,-1 0 0,-19 20 0,-108 93-4075,96-92-16,32-26-1556,5-4 41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09:5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28 1868,'-6'-18'2637,"6"17"-2519,0 0-1,-1 1 0,1-1 1,-1 1-1,1-1 1,-1 1-1,1-1 0,-1 1 1,1-1-1,-1 1 0,0-1 1,1 1-1,-1 0 1,0-1-1,1 1 0,-1 0 1,0-1-1,1 1 1,-1 0-1,0 0 0,1 0 1,-1 0-1,0 0 1,0 0-1,1 0 0,-1 0 1,-1 0-1,-2 1 112,-1 1 0,1-1 0,0 1 0,0 0 0,0 0 0,0 1 0,0-1 0,1 1 0,-1 0 0,1 0 0,-6 5 0,-6 9 261,-14 19 0,23-27-264,-17 24 228,2 2-1,1 0 1,2 2 0,1 0 0,2 0 0,-15 59 0,24-72-275,1 0 1,1 1-1,1-1 1,1 1-1,1 0 1,3 34-1,0-42-76,1 1-1,1 0 0,0-1 0,1 0 1,1 0-1,0 0 0,1 0 1,1-1-1,16 23 0,-18-29-165,1-1 1,1 1-1,0-2 0,0 1 0,1-1 0,0 0 1,0-1-1,1 0 0,11 6 0,-18-12-436,0 0 1,1 0-1,-1 0 0,0 0 0,1-1 0,6 1 1,-7-1-1542,18-7-4899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1832,'-3'-23'2915,"2"20"-2545,1 1-1,-1 0 1,1-1-1,0 1 1,0-1-1,-1 1 1,1-1-1,1 1 1,-1-1 0,1-2-1,-1 4-292,0 0 0,0 1 0,1-1 0,-1 0 0,0 1 0,0-1 0,1 0 0,-1 1 0,0-1 0,1 0 0,-1 1-1,1-1 1,-1 1 0,1-1 0,-1 1 0,1-1 0,-1 1 0,1 0 0,0-1 0,-1 1 0,1-1 0,0 1 0,-1 0 0,1 0 0,0-1 0,-1 1 0,1 0 0,0 0 0,-1 0-1,1 0 1,0 0 0,0 0 0,-1 0 0,1 0 0,0 0 0,-1 0 0,1 0 0,0 0 0,0 1 0,-1-1 0,1 0 0,0 1 0,-1-1 0,1 0 0,0 1 0,5 2 48,0 0 1,-1 1 0,1-1-1,8 9 1,14 15 200,0 1-1,-2 1 1,-1 1 0,-1 1 0,30 55 0,-48-75-259,0 0-1,-1 0 1,0 0 0,0 1 0,-2-1 0,1 1 0,-2 0 0,1 0 0,-2 1-1,0-1 1,0 0 0,-1 0 0,0 1 0,-1-1 0,-1 0 0,-3 13-1,4-23-51,0 1 0,-1-1 0,1 0 0,-1 0 0,1 0 0,-1 0 0,0 0 0,0 0 0,0 0 0,0 0 0,-1-1 0,1 1 0,0-1 0,-1 0 0,1 0 0,0 0 0,-1 0 0,0 0 0,1 0 0,-1 0 0,-2-1 0,2 0-1,0 0-1,1 0 1,-1-1 0,1 1 0,-1-1 0,1 0 0,-1 1-1,1-1 1,0-1 0,-1 1 0,1 0 0,0 0 0,-3-3-1,0 1 35,-2-2 4,0 0 1,0 0 0,1-1-1,0 0 1,0 0 0,0-1 0,1 1-1,0-1 1,0 0 0,0-1-1,-4-10 1,3 5 14,2 1-1,-1-1 1,1 0 0,1-1-1,0 1 1,0-18-1,2 27-124,1 0 0,0 0 0,0 0 0,1 0 0,-1 1 0,1-1 0,0 0 0,0 0 0,0 0 0,0 1 0,1-1 0,-1 1 0,1-1 0,0 1 0,0-1 1,1 1-1,-1 0 0,1 0 0,-1 0 0,1 1 0,0-1 0,0 0 0,0 1 0,0 0 0,1 0 0,-1 0 0,5-2 0,8-3-1313,1 1 0,0 1 0,0 0 0,30-3 0,-25 4-1128,0 0-556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66 659 1536,'2'1'193,"0"0"6,0-1-1,0 1 1,0 0-1,-1 0 0,1-1 1,0 1-1,-1 1 1,1-1-1,-1 0 0,1 0 1,-1 1-1,0-1 1,0 0-1,1 1 0,-1-1 1,0 1-1,0 0 1,0-1-1,-1 1 0,2 3 1,6 12 4226,-8-17-4363,0 0 0,0 1 0,1-1 0,-1 0 0,0 0 0,0 0 0,0 1-1,1-1 1,-1 0 0,0 0 0,0 0 0,1 0 0,-1 0 0,0 0 0,1 1 0,-1-1 0,0 0 0,0 0 0,1 0 0,-1 0 0,0 0 0,1 0 0,-1 0 0,0 0-1,0 0 1,1 0 0,-1-1 0,0 1 0,1 0 0,-1 0 0,0 0 0,0 0 0,1 0 0,-1 0 0,0-1 0,0 1 0,1 0 0,-1 0 0,0 0 0,0-1 0,6-5 199,-1 0 1,0 0 0,0-1 0,-1 0-1,0 0 1,0 0 0,3-10 0,-6 13-114,0 0 0,0 1 0,-1-1 0,1 0 0,-1 0 0,0 0 0,0 0 0,0 0 1,0 0-1,-1 0 0,1 0 0,-1 0 0,-2-5 0,2 7-96,1 0-1,-1 0 0,0 0 1,0 0-1,0 0 1,0 1-1,-1-1 1,1 0-1,0 1 1,-1-1-1,1 1 1,-1-1-1,0 1 1,1 0-1,-1-1 1,0 1-1,0 0 1,0 0-1,0 1 1,0-1-1,0 0 0,0 0 1,0 1-1,0 0 1,-2-1-1,1 1-12,0 1-1,0-1 1,0 1-1,0 0 1,0 0-1,0 0 1,1 0-1,-1 0 1,0 0-1,-3 4 0,-24 17 107,26-18-118,0 0 0,0 0 0,1 1 0,0-1 0,-1 1-1,2 0 1,-1 0 0,0 0 0,-2 10 0,1-2 16,1-1 0,1 1 0,-2 13-1,4-25-41,0 0-1,0 0 0,0 1 0,0-1 0,1 0 0,-1 0 0,0 0 1,0 1-1,1-1 0,-1 0 0,1 0 0,-1 0 0,1 0 0,-1 1 1,2 0-1,0 2-14,0-1-28,0 1 0,0 0 0,0-1 0,1 1 0,-1-1 0,1 0-1,0 0 1,0 0 0,0 0 0,1 0 0,-1-1 0,1 1 0,-1-1 0,1 0 0,0 0 0,0-1 0,4 3-1,4 0-168,0-1-1,0 0 1,0-1-1,18 2 1,-9-4-115,0 0 1,-1 0 0,1-2 0,-1-1-1,0 0 1,0-2 0,0 0 0,25-11-1,-33 11 105,1-1 0,-1 0 0,0-1 0,-1-1-1,19-15 1,-23 17 195,0-1 0,-1 0 0,0 0 0,-1 0 0,1 0 0,-2-1 0,1 0 0,-1 0 0,5-12 0,-7 15 114,-1 0 0,1-1 0,-1 1-1,0 0 1,-1-1 0,1-7 0,-1 10 40,0 3-123,-1 0-1,1 0 1,0 0 0,0 0 0,0 0-1,0 0 1,-1-1 0,1 1 0,0 0-1,0 0 1,0 0 0,0 0 0,-1 0-1,1-1 1,0 1 0,0 0 0,0 0-1,0 0 1,0-1 0,0 1 0,0 0-1,0 0 1,0-1 0,-1 1 0,1 0-1,0 0 1,0 0 0,0-1 0,0 1-1,0-1 1,1 1 0,-1 0-1,-1-1 1,1 1 0,0-1-1,0 1 1,0-1 0,0 1-1,0 0 1,0-1 0,0 1 0,-1-1-1,1 1 1,0 0 0,0-1-1,0 1 1,-1 0 0,1-1-1,0 1 1,-1 0 0,1-1-1,0 1 1,-1 0 0,1 0-1,0-1 1,-1 1 0,0 0-1,1-1 25,-1 1-22,1-1-1,0 1 1,-1 0-1,1 0 1,-1 0-1,1-1 1,-1 1-1,1 0 1,-1 0-1,1 0 1,-1 0 0,1 0-1,0 0 1,-1 0-1,1 0 1,-1 0-1,1 0 1,-1 0-1,1 0 1,-1 0-1,1 0 1,-1 0 0,1 0-1,-1 0 1,1 1-1,-1-1 1,1 0-1,0 0 1,-1 1-1,1-1 1,-1 0-1,0 1 1,-10 5 14,0 0-1,0 1 1,1 0 0,0 1-1,0 0 1,0 0 0,1 1-1,0 0 1,1 1 0,0 0-1,1 0 1,0 1 0,0 0-1,1 0 1,1 1 0,0-1-1,0 1 1,-2 15 0,7-27-21,-2 8 11,0 1 0,1 0 0,-1 13 0,2-19-17,0-1-1,1 1 0,-1-1 0,0 1 0,1-1 0,0 1 1,0-1-1,0 1 0,0-1 0,0 1 0,0-1 0,0 0 1,1 0-1,-1 0 0,1 0 0,2 3 0,-3-4 1,0-1 0,0 1 0,0 0 0,1-1 0,-1 1 0,0-1 0,0 1 0,1-1 0,-1 0 0,0 1 0,1-1 0,-1 0 0,0 0 0,1 0 0,-1 0 0,0 0 0,1 0 0,-1-1 0,2 1 0,21-8-60,-19 5 63,0 0-1,0 0 0,0-1 1,0 0-1,-1 0 0,1 0 0,-1 0 1,0-1-1,-1 1 0,1-1 1,-1 0-1,0 0 0,3-7 1,2-5 120,-1 0 0,9-30 0,-14 40 256,-4 14-311,-4 14-91,6-20 28,-1 0-1,1 0 1,-1 0 0,1 0 0,0 0 0,0 0 0,0 0-1,0 0 1,0 0 0,0 0 0,0 0 0,0 0 0,0 0 0,0 0-1,0 0 1,1 0 0,-1 0 0,0 0 0,1 0 0,-1 0-1,1 1 1,1 2-10,0 0-29,0 1 0,0-1 0,0 0 0,0 1 0,1-1 0,0 0-1,0-1 1,0 1 0,0-1 0,1 1 0,-1-1 0,1 0 0,0 0 0,5 3 0,-3-2-24,1-1 1,0 1-1,-1-1 1,1-1-1,0 1 1,0-1-1,1-1 1,9 2-1,-10-2 27,1-1 0,0 0 0,-1 0 0,1-1 0,-1 0-1,0 0 1,1-1 0,-1 0 0,0 0 0,0 0 0,0-1 0,8-5-1,-6 3 46,0-1-1,-1 0 1,0-1-1,-1 0 0,1 0 1,-1 0-1,-1-1 0,8-10 1,-2-2 114,-1 1 1,-1-2 0,0 0-1,-2 0 1,0 0 0,-2-1-1,7-34 1,-8 20 217,-1 0 0,-2-68 1,-16-73 839,11 148-902,-18-113 2291,17 135-2154,4 6-399,0 1 1,0 0 0,0 0-1,-1 0 1,1 0 0,0 0 0,0 0-1,0 0 1,0 0 0,-1 0 0,1 0-1,0 0 1,0 0 0,0 0-1,-1 0 1,1 0 0,0 0 0,0 0-1,0 0 1,0 0 0,-1 0-1,1 0 1,0 0 0,0 0 0,0 0-1,-1 0 1,1 0 0,0 0-1,0 0 1,0 0 0,0 1 0,0-1-1,-1 0 1,1 0 0,0 0 0,0 0-1,0 0 1,0 1 0,0-1-1,0 0 1,0 0 0,0 0 0,-1 0-1,1 1 1,0-1 0,0 0-1,0 0 1,0 0 0,0 1 0,-8 16 71,1 1 0,0 0 0,1 0 1,1 0-1,1 1 0,-3 32 1,-1 16 68,3-23 4,-1 85-1,8-72-61,15 79 0,-13-115-591,1 0 1,1 0-1,1-1 0,0 0 1,2 0-1,0-1 1,12 19-1,-19-36-22,5 8-104,2-2-6786,-1-1 2922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13 226 1000,'-1'-2'894,"0"2"-741,0 0-14,1-1 1,-1 0-1,0 1 0,1-1 1,-1 1-1,0-1 1,1 0-1,-1 0 1,1 1-1,-1-1 1,1 0-1,-1 0 1,1 0-1,-1 0 1,1 1-1,0-1 1,0 0-1,-1 0 1,1 0-1,0 0 0,0 0 1,0 0-1,0 0 1,0 0-1,0 0 1,0 0-1,0 0 1,1-1-1,0 0-80,0-1 80,0 0-1,1 0 1,-1 0-1,1 0 1,0 0 0,0 0-1,0 0 1,1 1 0,-1-1-1,4-3 1,29-19 186,0 2 1,2 1 0,0 2-1,43-17 1,-65 31-646,1 0 0,0 0 0,0 2 0,1 0 1,-1 1-1,34-2 0,-46 5 256,-1 0 0,1 0 0,-1 1 0,1 0 0,-1-1 0,1 1 0,-1 1 0,0-1 0,1 0 0,-1 1 0,0-1 0,0 1 0,5 4 0,-1 0 161,0 1-1,0 1 1,8 10 0,-10-11 186,0-1 0,1 0 1,-1 0-1,1-1 0,11 9 1,-15-13-145,1 0 0,-1 0-1,1 0 1,-1 0 0,1 0 0,0 0 0,-1-1 0,1 1 0,0-1 0,-1 0-1,1 0 1,0 0 0,-1 0 0,1 0 0,0-1 0,3 0 0,-3-1 42,0 0 0,0 0 1,0 0-1,-1-1 0,1 1 1,-1-1-1,0 1 0,1-1 1,-1 0-1,-1 0 0,1 0 1,2-5-1,-3 5 211,-2 0-8,1 2-362,0-1 49,0 0 0,0 0 0,0 1 0,0-1-1,0 0 1,-1 0 0,1 1 0,-1-1 0,1 0 0,-1 1-1,0-1 1,1 1 0,-1-1 0,0 0 0,0 1 0,0 0 0,-1-1-1,1 1 1,0 0 0,0 0 0,-1-1 0,1 1 0,-3-1-1,2 1-13,-1 1-1,1 0 0,-1-1 0,0 1 1,1 0-1,-1 1 0,1-1 0,-1 0 1,1 1-1,-1-1 0,1 1 0,-1 0 1,1 0-1,-3 1 0,3-1-36,-5 2 34,1 0-1,0 1 1,1 0 0,-1 0 0,1 1-1,0-1 1,0 1 0,0 0-1,0 0 1,1 1 0,0 0 0,0-1-1,0 1 1,-2 8 0,4-9-30,0 0 1,0 0-1,1 0 1,0 0-1,0 0 1,0 0-1,0 0 0,1 0 1,0 1-1,0-1 1,1 0-1,-1 0 1,1 0-1,0 0 1,1 0-1,-1 0 0,1 0 1,0 0-1,0 0 1,5 8-1,-3-9-13,0 1-1,1-1 1,0 1-1,-1-1 1,1-1 0,1 1-1,-1-1 1,0 0-1,1 0 1,0 0-1,0-1 1,-1 0-1,1 0 1,1 0-1,-1-1 1,0 0 0,8 0-1,11 1-211,0-2-1,46-5 1,-66 5 146,5-2-192,0 0 0,0 0-1,-1-1 1,1 0 0,-1 0 0,13-7 0,-1-2-3519,29-20 0,-33 19 131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94 1668,'0'0'2472,"-4"8"-1374,-25 58 766,2 1 1,4 2 0,-27 130-1,31-49 154,18-146-1844,4 17 1532,1-26-1464,4-8-79,0 0 0,0 0-1,-1 0 1,7-20 0,47-231 1543,-50 207-1358,25-165 1730,-31 191-1428,-4 28-484,0 0 33,1-4-212,-1 7 22,-1 0 1,0 0 0,0 0-1,0 0 1,0 0 0,0 0-1,0 0 1,0 0 0,0 0-1,0 0 1,1 0 0,-1 0-1,0 0 1,0 0 0,0 0-1,0 0 1,0 0 0,0 0-1,0 0 1,0 0 0,1 0-1,-1 0 1,0 0 0,0 0-1,0 0 1,0 0 0,0 0-1,0 0 1,0 0 0,1 0-1,-1 0 1,0 0 0,0 0-1,0 0 1,0 0 0,0 0-1,0 0 1,0 0 0,0 0-1,0 1 1,0-1 0,0 0-1,1 0 1,-1 0 0,0 0-1,0 0 1,0 0 0,0 0-1,0 0 1,0 1 0,0-1-1,0 0 1,0 0 0,0 0-1,0 0 1,0 0 0,0 0-1,0 0 1,0 1 0,0-1-1,0 0 1,10 29 91,-1 0 0,7 46 1,22 145-427,-7-75-2945,-20-102-1892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6:10:0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5 474 1004,'-4'-7'1678,"6"1"1949,3 0-3408,0 0-1,0 1 0,0 0 1,1 0-1,0 0 0,0 1 1,0 0-1,1 0 0,12-5 1,149-63 1198,-36 16-837,-61 24-305,110-66 1,-128 59 520,-51 39-340,-4 30-257,-1 0 1,-12 51-1,1-12-76,2 17 165,-3 145 0,14-191-155,0 18 269,1-55 1264,3-16-1450,3-20 22,-2 0-1,0-56 1,-5-124 868,4 157-516,17-100-1,-17 142-468,1 1 0,0-1 0,1 1 0,9-18-1,-12 26-84,0 1 0,1-1 0,0 1 0,0 0 0,0 0 0,0 0 0,1 0 0,-1 0 0,1 1 0,0 0 0,0 0 0,1 0 0,-1 0 0,9-4 0,-11 7-22,-1 0 0,1 0 0,-1 0 0,1 0 0,0 0-1,-1 0 1,1 0 0,-1 0 0,1 1 0,-1-1 0,1 1 0,-1-1 0,1 1 0,-1 0-1,1-1 1,-1 1 0,3 2 0,-3-2-8,0-1-2,0 1 1,0 0 0,0-1 0,0 1 0,0 0 0,-1 0-1,1 0 1,0 0 0,0 0 0,-1 0 0,1 0 0,-1 0 0,1 0-1,-1 0 1,1 0 0,-1 1 0,0-1 0,0 0 0,1 0 0,-1 0-1,0 0 1,0 1 0,0-1 0,0 0 0,0 0 0,-1 0 0,1 1-1,-1 1 1,-1 10-50,-1-1-1,-1 1 1,-1-1-1,1 1 1,-2-1-1,0-1 1,0 1-1,-1-1 1,0 0-1,-17 18 1,7-9-210,-2-1 1,0-1-1,0-1 1,-39 25-1,4-8-553,51-33 696,8 2-257,103 92 347,-44-35 22,-45-44-42,15 15-1360,2-2 0,58 37 0,-55-51-4752,-29-12 2947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2A1A-11A7-8776-D552-A61872986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BF953-A8F6-9EE2-0674-8B2AD09B3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C69F-D219-8352-E336-E7A8C81F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99F0-CE1F-CF6A-AC46-DDCE8067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2CA25-2007-D836-CB95-22D2EEAB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6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B541-EDFF-953B-98D7-92DFB5F5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4BD43-FB39-1960-0667-7C8198E30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17FF4-87A5-6034-D549-8E5AED01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3AB08-17D0-355E-7AB2-FCF1118A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18B3C-973C-AEB4-C026-6BC189A6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43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2F3E-BF4A-F535-4024-BF48CE6A8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BF49F-5A7A-B072-A048-1E644322D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B611B-46C6-D41E-865A-CCED240E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29A7B-5C4C-13CA-28A0-E573687B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8BA1-2F20-80ED-7527-4F357C87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22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B089-8840-2E69-647A-DA60FFEC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C2D1-4814-87F3-7127-EEF38417F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5D84-7614-4E24-29D7-454BE6B7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1411B-5355-01EA-5B80-2D81F720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A610A-596C-96B4-DDF2-3AFE58CC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86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2425-BC39-3BF2-F57D-177F71EE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968A5-FB07-5134-B11F-BE971FB42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E02DE-0A45-D7E6-8C96-F89B8B94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EF47-97EC-70A8-8E2F-5D2373AA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13864-6BFE-B6BF-F751-153AFCB8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41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31BA-538F-0770-D98E-07961846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C2A7-4080-C77C-86D2-A11AF47D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38333-8AF0-9FEF-7890-465700C4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E2FA0-1D33-1E9C-975F-DFA53435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380C8-E784-A2F1-ACC0-A59AC7F3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FB79F-0588-4542-E478-23857F2E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06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2765-0272-83D2-28C0-DDB8F57E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D40E3-5FDA-4343-E7D4-5C371087D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146F1-1E8D-93DA-D8C8-179A1653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ABC96-197D-DE40-6812-44F898933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EA1D9-8EF2-C715-760B-5DA70ECBE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D30AE-9A7F-C0D2-977C-BFB58BB5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6A0CC-021C-3928-D006-470F4E3A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110CE-C500-01CC-3371-9E527323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66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9E84-1A6C-2F42-5E0F-3141321F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D3AA2-68FF-50BB-FE2C-E0434CF9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108A6-C999-AC70-7D7C-B9E7819B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865F9-D075-C4F8-93C4-7A0DF6D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16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02F0A-3010-5AEF-CC7C-FA4CA08C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E0A13-BC15-AF1E-91DA-5ED836D9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CDDCD-4412-ACAD-5FAC-21BE137C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11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6327-95FD-69DB-2710-CAB4053D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B546-28FF-792C-AA08-C3C8CD73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1C68F-8E45-C0D0-98D4-2663C725D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57305-8816-B027-2527-98242CE9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8C75C-955B-A510-6526-A082DC52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0E7F6-48D8-21BB-DB2C-535ABF2C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1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A4CD-5D4A-E10F-8C85-6205321F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A2600-9DC3-ADD6-C4FD-76EDCF02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0B7E1-6C79-D0A5-C52E-26CF7EB39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0741A-1F9B-CAFB-11ED-54398A2F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EA2D5-83AF-4A7A-CAA2-46DA7D10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9F8D3-B1AD-A54D-DDEA-1C8257E2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2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2A16E-27CB-A3EE-544D-5D72AAED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DFAFB-ED09-166F-A967-32CC841FC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43786-30F8-39CB-DD1C-ED8E1A389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00B2A-8F9C-4DF7-BC66-344AC82544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FCCA0-E108-BBCB-C00D-BBA32C70F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01875-35A5-C502-E56A-D87A64337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1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303" Type="http://schemas.openxmlformats.org/officeDocument/2006/relationships/image" Target="../media/image151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68" Type="http://schemas.openxmlformats.org/officeDocument/2006/relationships/customXml" Target="../ink/ink134.xml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customXml" Target="../ink/ink129.xml"/><Relationship Id="rId279" Type="http://schemas.openxmlformats.org/officeDocument/2006/relationships/image" Target="../media/image139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269" Type="http://schemas.openxmlformats.org/officeDocument/2006/relationships/image" Target="../media/image134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0" Type="http://schemas.openxmlformats.org/officeDocument/2006/relationships/customXml" Target="../ink/ink120.xml"/><Relationship Id="rId245" Type="http://schemas.openxmlformats.org/officeDocument/2006/relationships/image" Target="../media/image122.png"/><Relationship Id="rId261" Type="http://schemas.openxmlformats.org/officeDocument/2006/relationships/image" Target="../media/image130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282" Type="http://schemas.openxmlformats.org/officeDocument/2006/relationships/customXml" Target="../ink/ink141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image" Target="../media/image109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0" Type="http://schemas.openxmlformats.org/officeDocument/2006/relationships/customXml" Target="../ink/ink115.xml"/><Relationship Id="rId235" Type="http://schemas.openxmlformats.org/officeDocument/2006/relationships/image" Target="../media/image117.png"/><Relationship Id="rId251" Type="http://schemas.openxmlformats.org/officeDocument/2006/relationships/image" Target="../media/image125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2" Type="http://schemas.openxmlformats.org/officeDocument/2006/relationships/customXml" Target="../ink/ink151.xml"/><Relationship Id="rId307" Type="http://schemas.openxmlformats.org/officeDocument/2006/relationships/image" Target="../media/image15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241" Type="http://schemas.openxmlformats.org/officeDocument/2006/relationships/image" Target="../media/image120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1.png"/><Relationship Id="rId299" Type="http://schemas.openxmlformats.org/officeDocument/2006/relationships/image" Target="../media/image302.png"/><Relationship Id="rId303" Type="http://schemas.openxmlformats.org/officeDocument/2006/relationships/image" Target="../media/image304.png"/><Relationship Id="rId21" Type="http://schemas.openxmlformats.org/officeDocument/2006/relationships/image" Target="../media/image163.png"/><Relationship Id="rId42" Type="http://schemas.openxmlformats.org/officeDocument/2006/relationships/customXml" Target="../ink/ink174.xml"/><Relationship Id="rId63" Type="http://schemas.openxmlformats.org/officeDocument/2006/relationships/image" Target="../media/image184.png"/><Relationship Id="rId84" Type="http://schemas.openxmlformats.org/officeDocument/2006/relationships/customXml" Target="../ink/ink195.xml"/><Relationship Id="rId138" Type="http://schemas.openxmlformats.org/officeDocument/2006/relationships/customXml" Target="../ink/ink222.xml"/><Relationship Id="rId159" Type="http://schemas.openxmlformats.org/officeDocument/2006/relationships/image" Target="../media/image232.png"/><Relationship Id="rId170" Type="http://schemas.openxmlformats.org/officeDocument/2006/relationships/customXml" Target="../ink/ink238.xml"/><Relationship Id="rId191" Type="http://schemas.openxmlformats.org/officeDocument/2006/relationships/image" Target="../media/image248.png"/><Relationship Id="rId205" Type="http://schemas.openxmlformats.org/officeDocument/2006/relationships/image" Target="../media/image255.png"/><Relationship Id="rId226" Type="http://schemas.openxmlformats.org/officeDocument/2006/relationships/customXml" Target="../ink/ink266.xml"/><Relationship Id="rId247" Type="http://schemas.openxmlformats.org/officeDocument/2006/relationships/image" Target="../media/image276.png"/><Relationship Id="rId107" Type="http://schemas.openxmlformats.org/officeDocument/2006/relationships/image" Target="../media/image206.png"/><Relationship Id="rId268" Type="http://schemas.openxmlformats.org/officeDocument/2006/relationships/customXml" Target="../ink/ink287.xml"/><Relationship Id="rId289" Type="http://schemas.openxmlformats.org/officeDocument/2006/relationships/image" Target="../media/image297.png"/><Relationship Id="rId11" Type="http://schemas.openxmlformats.org/officeDocument/2006/relationships/image" Target="../media/image158.png"/><Relationship Id="rId32" Type="http://schemas.openxmlformats.org/officeDocument/2006/relationships/customXml" Target="../ink/ink169.xml"/><Relationship Id="rId53" Type="http://schemas.openxmlformats.org/officeDocument/2006/relationships/image" Target="../media/image179.png"/><Relationship Id="rId74" Type="http://schemas.openxmlformats.org/officeDocument/2006/relationships/customXml" Target="../ink/ink190.xml"/><Relationship Id="rId128" Type="http://schemas.openxmlformats.org/officeDocument/2006/relationships/customXml" Target="../ink/ink217.xml"/><Relationship Id="rId149" Type="http://schemas.openxmlformats.org/officeDocument/2006/relationships/image" Target="../media/image227.png"/><Relationship Id="rId314" Type="http://schemas.openxmlformats.org/officeDocument/2006/relationships/customXml" Target="../ink/ink310.xml"/><Relationship Id="rId5" Type="http://schemas.openxmlformats.org/officeDocument/2006/relationships/image" Target="../media/image155.png"/><Relationship Id="rId95" Type="http://schemas.openxmlformats.org/officeDocument/2006/relationships/image" Target="../media/image200.png"/><Relationship Id="rId160" Type="http://schemas.openxmlformats.org/officeDocument/2006/relationships/customXml" Target="../ink/ink233.xml"/><Relationship Id="rId181" Type="http://schemas.openxmlformats.org/officeDocument/2006/relationships/image" Target="../media/image243.png"/><Relationship Id="rId216" Type="http://schemas.openxmlformats.org/officeDocument/2006/relationships/customXml" Target="../ink/ink261.xml"/><Relationship Id="rId237" Type="http://schemas.openxmlformats.org/officeDocument/2006/relationships/image" Target="../media/image271.png"/><Relationship Id="rId258" Type="http://schemas.openxmlformats.org/officeDocument/2006/relationships/customXml" Target="../ink/ink282.xml"/><Relationship Id="rId279" Type="http://schemas.openxmlformats.org/officeDocument/2006/relationships/image" Target="../media/image292.png"/><Relationship Id="rId22" Type="http://schemas.openxmlformats.org/officeDocument/2006/relationships/customXml" Target="../ink/ink164.xml"/><Relationship Id="rId43" Type="http://schemas.openxmlformats.org/officeDocument/2006/relationships/image" Target="../media/image174.png"/><Relationship Id="rId64" Type="http://schemas.openxmlformats.org/officeDocument/2006/relationships/customXml" Target="../ink/ink185.xml"/><Relationship Id="rId118" Type="http://schemas.openxmlformats.org/officeDocument/2006/relationships/customXml" Target="../ink/ink212.xml"/><Relationship Id="rId139" Type="http://schemas.openxmlformats.org/officeDocument/2006/relationships/image" Target="../media/image222.png"/><Relationship Id="rId290" Type="http://schemas.openxmlformats.org/officeDocument/2006/relationships/customXml" Target="../ink/ink298.xml"/><Relationship Id="rId304" Type="http://schemas.openxmlformats.org/officeDocument/2006/relationships/customXml" Target="../ink/ink305.xml"/><Relationship Id="rId85" Type="http://schemas.openxmlformats.org/officeDocument/2006/relationships/image" Target="../media/image195.png"/><Relationship Id="rId150" Type="http://schemas.openxmlformats.org/officeDocument/2006/relationships/customXml" Target="../ink/ink228.xml"/><Relationship Id="rId171" Type="http://schemas.openxmlformats.org/officeDocument/2006/relationships/image" Target="../media/image238.png"/><Relationship Id="rId192" Type="http://schemas.openxmlformats.org/officeDocument/2006/relationships/customXml" Target="../ink/ink249.xml"/><Relationship Id="rId206" Type="http://schemas.openxmlformats.org/officeDocument/2006/relationships/customXml" Target="../ink/ink256.xml"/><Relationship Id="rId227" Type="http://schemas.openxmlformats.org/officeDocument/2006/relationships/image" Target="../media/image266.png"/><Relationship Id="rId248" Type="http://schemas.openxmlformats.org/officeDocument/2006/relationships/customXml" Target="../ink/ink277.xml"/><Relationship Id="rId269" Type="http://schemas.openxmlformats.org/officeDocument/2006/relationships/image" Target="../media/image287.png"/><Relationship Id="rId12" Type="http://schemas.openxmlformats.org/officeDocument/2006/relationships/customXml" Target="../ink/ink159.xml"/><Relationship Id="rId33" Type="http://schemas.openxmlformats.org/officeDocument/2006/relationships/image" Target="../media/image169.png"/><Relationship Id="rId108" Type="http://schemas.openxmlformats.org/officeDocument/2006/relationships/customXml" Target="../ink/ink207.xml"/><Relationship Id="rId129" Type="http://schemas.openxmlformats.org/officeDocument/2006/relationships/image" Target="../media/image217.png"/><Relationship Id="rId280" Type="http://schemas.openxmlformats.org/officeDocument/2006/relationships/customXml" Target="../ink/ink293.xml"/><Relationship Id="rId315" Type="http://schemas.openxmlformats.org/officeDocument/2006/relationships/image" Target="../media/image310.png"/><Relationship Id="rId54" Type="http://schemas.openxmlformats.org/officeDocument/2006/relationships/customXml" Target="../ink/ink180.xml"/><Relationship Id="rId75" Type="http://schemas.openxmlformats.org/officeDocument/2006/relationships/image" Target="../media/image190.png"/><Relationship Id="rId96" Type="http://schemas.openxmlformats.org/officeDocument/2006/relationships/customXml" Target="../ink/ink201.xml"/><Relationship Id="rId140" Type="http://schemas.openxmlformats.org/officeDocument/2006/relationships/customXml" Target="../ink/ink223.xml"/><Relationship Id="rId161" Type="http://schemas.openxmlformats.org/officeDocument/2006/relationships/image" Target="../media/image233.png"/><Relationship Id="rId182" Type="http://schemas.openxmlformats.org/officeDocument/2006/relationships/customXml" Target="../ink/ink244.xml"/><Relationship Id="rId217" Type="http://schemas.openxmlformats.org/officeDocument/2006/relationships/image" Target="../media/image261.png"/><Relationship Id="rId6" Type="http://schemas.openxmlformats.org/officeDocument/2006/relationships/customXml" Target="../ink/ink156.xml"/><Relationship Id="rId238" Type="http://schemas.openxmlformats.org/officeDocument/2006/relationships/customXml" Target="../ink/ink272.xml"/><Relationship Id="rId259" Type="http://schemas.openxmlformats.org/officeDocument/2006/relationships/image" Target="../media/image282.png"/><Relationship Id="rId23" Type="http://schemas.openxmlformats.org/officeDocument/2006/relationships/image" Target="../media/image164.png"/><Relationship Id="rId119" Type="http://schemas.openxmlformats.org/officeDocument/2006/relationships/image" Target="../media/image212.png"/><Relationship Id="rId270" Type="http://schemas.openxmlformats.org/officeDocument/2006/relationships/customXml" Target="../ink/ink288.xml"/><Relationship Id="rId291" Type="http://schemas.openxmlformats.org/officeDocument/2006/relationships/image" Target="../media/image298.png"/><Relationship Id="rId305" Type="http://schemas.openxmlformats.org/officeDocument/2006/relationships/image" Target="../media/image305.png"/><Relationship Id="rId44" Type="http://schemas.openxmlformats.org/officeDocument/2006/relationships/customXml" Target="../ink/ink175.xml"/><Relationship Id="rId65" Type="http://schemas.openxmlformats.org/officeDocument/2006/relationships/image" Target="../media/image185.png"/><Relationship Id="rId86" Type="http://schemas.openxmlformats.org/officeDocument/2006/relationships/customXml" Target="../ink/ink196.xml"/><Relationship Id="rId130" Type="http://schemas.openxmlformats.org/officeDocument/2006/relationships/customXml" Target="../ink/ink218.xml"/><Relationship Id="rId151" Type="http://schemas.openxmlformats.org/officeDocument/2006/relationships/image" Target="../media/image228.png"/><Relationship Id="rId172" Type="http://schemas.openxmlformats.org/officeDocument/2006/relationships/customXml" Target="../ink/ink239.xml"/><Relationship Id="rId193" Type="http://schemas.openxmlformats.org/officeDocument/2006/relationships/image" Target="../media/image249.png"/><Relationship Id="rId207" Type="http://schemas.openxmlformats.org/officeDocument/2006/relationships/image" Target="../media/image256.png"/><Relationship Id="rId228" Type="http://schemas.openxmlformats.org/officeDocument/2006/relationships/customXml" Target="../ink/ink267.xml"/><Relationship Id="rId249" Type="http://schemas.openxmlformats.org/officeDocument/2006/relationships/image" Target="../media/image277.png"/><Relationship Id="rId13" Type="http://schemas.openxmlformats.org/officeDocument/2006/relationships/image" Target="../media/image159.png"/><Relationship Id="rId109" Type="http://schemas.openxmlformats.org/officeDocument/2006/relationships/image" Target="../media/image207.png"/><Relationship Id="rId260" Type="http://schemas.openxmlformats.org/officeDocument/2006/relationships/customXml" Target="../ink/ink283.xml"/><Relationship Id="rId281" Type="http://schemas.openxmlformats.org/officeDocument/2006/relationships/image" Target="../media/image293.png"/><Relationship Id="rId316" Type="http://schemas.openxmlformats.org/officeDocument/2006/relationships/customXml" Target="../ink/ink311.xml"/><Relationship Id="rId34" Type="http://schemas.openxmlformats.org/officeDocument/2006/relationships/customXml" Target="../ink/ink170.xml"/><Relationship Id="rId55" Type="http://schemas.openxmlformats.org/officeDocument/2006/relationships/image" Target="../media/image180.png"/><Relationship Id="rId76" Type="http://schemas.openxmlformats.org/officeDocument/2006/relationships/customXml" Target="../ink/ink191.xml"/><Relationship Id="rId97" Type="http://schemas.openxmlformats.org/officeDocument/2006/relationships/image" Target="../media/image201.png"/><Relationship Id="rId120" Type="http://schemas.openxmlformats.org/officeDocument/2006/relationships/customXml" Target="../ink/ink213.xml"/><Relationship Id="rId141" Type="http://schemas.openxmlformats.org/officeDocument/2006/relationships/image" Target="../media/image223.png"/><Relationship Id="rId7" Type="http://schemas.openxmlformats.org/officeDocument/2006/relationships/image" Target="../media/image156.png"/><Relationship Id="rId162" Type="http://schemas.openxmlformats.org/officeDocument/2006/relationships/customXml" Target="../ink/ink234.xml"/><Relationship Id="rId183" Type="http://schemas.openxmlformats.org/officeDocument/2006/relationships/image" Target="../media/image244.png"/><Relationship Id="rId218" Type="http://schemas.openxmlformats.org/officeDocument/2006/relationships/customXml" Target="../ink/ink262.xml"/><Relationship Id="rId239" Type="http://schemas.openxmlformats.org/officeDocument/2006/relationships/image" Target="../media/image272.png"/><Relationship Id="rId250" Type="http://schemas.openxmlformats.org/officeDocument/2006/relationships/customXml" Target="../ink/ink278.xml"/><Relationship Id="rId271" Type="http://schemas.openxmlformats.org/officeDocument/2006/relationships/image" Target="../media/image288.png"/><Relationship Id="rId292" Type="http://schemas.openxmlformats.org/officeDocument/2006/relationships/customXml" Target="../ink/ink299.xml"/><Relationship Id="rId306" Type="http://schemas.openxmlformats.org/officeDocument/2006/relationships/customXml" Target="../ink/ink306.xml"/><Relationship Id="rId24" Type="http://schemas.openxmlformats.org/officeDocument/2006/relationships/customXml" Target="../ink/ink165.xml"/><Relationship Id="rId45" Type="http://schemas.openxmlformats.org/officeDocument/2006/relationships/image" Target="../media/image175.png"/><Relationship Id="rId66" Type="http://schemas.openxmlformats.org/officeDocument/2006/relationships/customXml" Target="../ink/ink186.xml"/><Relationship Id="rId87" Type="http://schemas.openxmlformats.org/officeDocument/2006/relationships/image" Target="../media/image196.png"/><Relationship Id="rId110" Type="http://schemas.openxmlformats.org/officeDocument/2006/relationships/customXml" Target="../ink/ink208.xml"/><Relationship Id="rId131" Type="http://schemas.openxmlformats.org/officeDocument/2006/relationships/image" Target="../media/image218.png"/><Relationship Id="rId61" Type="http://schemas.openxmlformats.org/officeDocument/2006/relationships/image" Target="../media/image183.png"/><Relationship Id="rId82" Type="http://schemas.openxmlformats.org/officeDocument/2006/relationships/customXml" Target="../ink/ink194.xml"/><Relationship Id="rId152" Type="http://schemas.openxmlformats.org/officeDocument/2006/relationships/customXml" Target="../ink/ink229.xml"/><Relationship Id="rId173" Type="http://schemas.openxmlformats.org/officeDocument/2006/relationships/image" Target="../media/image239.png"/><Relationship Id="rId194" Type="http://schemas.openxmlformats.org/officeDocument/2006/relationships/customXml" Target="../ink/ink250.xml"/><Relationship Id="rId199" Type="http://schemas.openxmlformats.org/officeDocument/2006/relationships/image" Target="../media/image252.png"/><Relationship Id="rId203" Type="http://schemas.openxmlformats.org/officeDocument/2006/relationships/image" Target="../media/image254.png"/><Relationship Id="rId208" Type="http://schemas.openxmlformats.org/officeDocument/2006/relationships/customXml" Target="../ink/ink257.xml"/><Relationship Id="rId229" Type="http://schemas.openxmlformats.org/officeDocument/2006/relationships/image" Target="../media/image267.png"/><Relationship Id="rId19" Type="http://schemas.openxmlformats.org/officeDocument/2006/relationships/image" Target="../media/image162.png"/><Relationship Id="rId224" Type="http://schemas.openxmlformats.org/officeDocument/2006/relationships/customXml" Target="../ink/ink265.xml"/><Relationship Id="rId240" Type="http://schemas.openxmlformats.org/officeDocument/2006/relationships/customXml" Target="../ink/ink273.xml"/><Relationship Id="rId245" Type="http://schemas.openxmlformats.org/officeDocument/2006/relationships/image" Target="../media/image275.png"/><Relationship Id="rId261" Type="http://schemas.openxmlformats.org/officeDocument/2006/relationships/image" Target="../media/image283.png"/><Relationship Id="rId266" Type="http://schemas.openxmlformats.org/officeDocument/2006/relationships/customXml" Target="../ink/ink286.xml"/><Relationship Id="rId287" Type="http://schemas.openxmlformats.org/officeDocument/2006/relationships/image" Target="../media/image296.png"/><Relationship Id="rId14" Type="http://schemas.openxmlformats.org/officeDocument/2006/relationships/customXml" Target="../ink/ink160.xml"/><Relationship Id="rId30" Type="http://schemas.openxmlformats.org/officeDocument/2006/relationships/customXml" Target="../ink/ink168.xml"/><Relationship Id="rId35" Type="http://schemas.openxmlformats.org/officeDocument/2006/relationships/image" Target="../media/image170.png"/><Relationship Id="rId56" Type="http://schemas.openxmlformats.org/officeDocument/2006/relationships/customXml" Target="../ink/ink181.xml"/><Relationship Id="rId77" Type="http://schemas.openxmlformats.org/officeDocument/2006/relationships/image" Target="../media/image191.png"/><Relationship Id="rId100" Type="http://schemas.openxmlformats.org/officeDocument/2006/relationships/customXml" Target="../ink/ink203.xml"/><Relationship Id="rId105" Type="http://schemas.openxmlformats.org/officeDocument/2006/relationships/image" Target="../media/image205.png"/><Relationship Id="rId126" Type="http://schemas.openxmlformats.org/officeDocument/2006/relationships/customXml" Target="../ink/ink216.xml"/><Relationship Id="rId147" Type="http://schemas.openxmlformats.org/officeDocument/2006/relationships/image" Target="../media/image226.png"/><Relationship Id="rId168" Type="http://schemas.openxmlformats.org/officeDocument/2006/relationships/customXml" Target="../ink/ink237.xml"/><Relationship Id="rId282" Type="http://schemas.openxmlformats.org/officeDocument/2006/relationships/customXml" Target="../ink/ink294.xml"/><Relationship Id="rId312" Type="http://schemas.openxmlformats.org/officeDocument/2006/relationships/customXml" Target="../ink/ink309.xml"/><Relationship Id="rId317" Type="http://schemas.openxmlformats.org/officeDocument/2006/relationships/image" Target="../media/image311.png"/><Relationship Id="rId8" Type="http://schemas.openxmlformats.org/officeDocument/2006/relationships/customXml" Target="../ink/ink157.xml"/><Relationship Id="rId51" Type="http://schemas.openxmlformats.org/officeDocument/2006/relationships/image" Target="../media/image178.png"/><Relationship Id="rId72" Type="http://schemas.openxmlformats.org/officeDocument/2006/relationships/customXml" Target="../ink/ink189.xml"/><Relationship Id="rId93" Type="http://schemas.openxmlformats.org/officeDocument/2006/relationships/image" Target="../media/image199.png"/><Relationship Id="rId98" Type="http://schemas.openxmlformats.org/officeDocument/2006/relationships/customXml" Target="../ink/ink202.xml"/><Relationship Id="rId121" Type="http://schemas.openxmlformats.org/officeDocument/2006/relationships/image" Target="../media/image213.png"/><Relationship Id="rId142" Type="http://schemas.openxmlformats.org/officeDocument/2006/relationships/customXml" Target="../ink/ink224.xml"/><Relationship Id="rId163" Type="http://schemas.openxmlformats.org/officeDocument/2006/relationships/image" Target="../media/image234.png"/><Relationship Id="rId184" Type="http://schemas.openxmlformats.org/officeDocument/2006/relationships/customXml" Target="../ink/ink245.xml"/><Relationship Id="rId189" Type="http://schemas.openxmlformats.org/officeDocument/2006/relationships/image" Target="../media/image247.png"/><Relationship Id="rId219" Type="http://schemas.openxmlformats.org/officeDocument/2006/relationships/image" Target="../media/image262.png"/><Relationship Id="rId3" Type="http://schemas.openxmlformats.org/officeDocument/2006/relationships/image" Target="../media/image154.png"/><Relationship Id="rId214" Type="http://schemas.openxmlformats.org/officeDocument/2006/relationships/customXml" Target="../ink/ink260.xml"/><Relationship Id="rId230" Type="http://schemas.openxmlformats.org/officeDocument/2006/relationships/customXml" Target="../ink/ink268.xml"/><Relationship Id="rId235" Type="http://schemas.openxmlformats.org/officeDocument/2006/relationships/image" Target="../media/image270.png"/><Relationship Id="rId251" Type="http://schemas.openxmlformats.org/officeDocument/2006/relationships/image" Target="../media/image278.png"/><Relationship Id="rId256" Type="http://schemas.openxmlformats.org/officeDocument/2006/relationships/customXml" Target="../ink/ink281.xml"/><Relationship Id="rId277" Type="http://schemas.openxmlformats.org/officeDocument/2006/relationships/image" Target="../media/image291.png"/><Relationship Id="rId298" Type="http://schemas.openxmlformats.org/officeDocument/2006/relationships/customXml" Target="../ink/ink302.xml"/><Relationship Id="rId25" Type="http://schemas.openxmlformats.org/officeDocument/2006/relationships/image" Target="../media/image165.png"/><Relationship Id="rId46" Type="http://schemas.openxmlformats.org/officeDocument/2006/relationships/customXml" Target="../ink/ink176.xml"/><Relationship Id="rId67" Type="http://schemas.openxmlformats.org/officeDocument/2006/relationships/image" Target="../media/image186.png"/><Relationship Id="rId116" Type="http://schemas.openxmlformats.org/officeDocument/2006/relationships/customXml" Target="../ink/ink211.xml"/><Relationship Id="rId137" Type="http://schemas.openxmlformats.org/officeDocument/2006/relationships/image" Target="../media/image221.png"/><Relationship Id="rId158" Type="http://schemas.openxmlformats.org/officeDocument/2006/relationships/customXml" Target="../ink/ink232.xml"/><Relationship Id="rId272" Type="http://schemas.openxmlformats.org/officeDocument/2006/relationships/customXml" Target="../ink/ink289.xml"/><Relationship Id="rId293" Type="http://schemas.openxmlformats.org/officeDocument/2006/relationships/image" Target="../media/image299.png"/><Relationship Id="rId302" Type="http://schemas.openxmlformats.org/officeDocument/2006/relationships/customXml" Target="../ink/ink304.xml"/><Relationship Id="rId307" Type="http://schemas.openxmlformats.org/officeDocument/2006/relationships/image" Target="../media/image306.png"/><Relationship Id="rId20" Type="http://schemas.openxmlformats.org/officeDocument/2006/relationships/customXml" Target="../ink/ink163.xml"/><Relationship Id="rId41" Type="http://schemas.openxmlformats.org/officeDocument/2006/relationships/image" Target="../media/image173.png"/><Relationship Id="rId62" Type="http://schemas.openxmlformats.org/officeDocument/2006/relationships/customXml" Target="../ink/ink184.xml"/><Relationship Id="rId83" Type="http://schemas.openxmlformats.org/officeDocument/2006/relationships/image" Target="../media/image194.png"/><Relationship Id="rId88" Type="http://schemas.openxmlformats.org/officeDocument/2006/relationships/customXml" Target="../ink/ink197.xml"/><Relationship Id="rId111" Type="http://schemas.openxmlformats.org/officeDocument/2006/relationships/image" Target="../media/image208.png"/><Relationship Id="rId132" Type="http://schemas.openxmlformats.org/officeDocument/2006/relationships/customXml" Target="../ink/ink219.xml"/><Relationship Id="rId153" Type="http://schemas.openxmlformats.org/officeDocument/2006/relationships/image" Target="../media/image229.png"/><Relationship Id="rId174" Type="http://schemas.openxmlformats.org/officeDocument/2006/relationships/customXml" Target="../ink/ink240.xml"/><Relationship Id="rId179" Type="http://schemas.openxmlformats.org/officeDocument/2006/relationships/image" Target="../media/image242.png"/><Relationship Id="rId195" Type="http://schemas.openxmlformats.org/officeDocument/2006/relationships/image" Target="../media/image250.png"/><Relationship Id="rId209" Type="http://schemas.openxmlformats.org/officeDocument/2006/relationships/image" Target="../media/image257.png"/><Relationship Id="rId190" Type="http://schemas.openxmlformats.org/officeDocument/2006/relationships/customXml" Target="../ink/ink248.xml"/><Relationship Id="rId204" Type="http://schemas.openxmlformats.org/officeDocument/2006/relationships/customXml" Target="../ink/ink255.xml"/><Relationship Id="rId220" Type="http://schemas.openxmlformats.org/officeDocument/2006/relationships/customXml" Target="../ink/ink263.xml"/><Relationship Id="rId225" Type="http://schemas.openxmlformats.org/officeDocument/2006/relationships/image" Target="../media/image265.png"/><Relationship Id="rId241" Type="http://schemas.openxmlformats.org/officeDocument/2006/relationships/image" Target="../media/image273.png"/><Relationship Id="rId246" Type="http://schemas.openxmlformats.org/officeDocument/2006/relationships/customXml" Target="../ink/ink276.xml"/><Relationship Id="rId267" Type="http://schemas.openxmlformats.org/officeDocument/2006/relationships/image" Target="../media/image286.png"/><Relationship Id="rId288" Type="http://schemas.openxmlformats.org/officeDocument/2006/relationships/customXml" Target="../ink/ink297.xml"/><Relationship Id="rId15" Type="http://schemas.openxmlformats.org/officeDocument/2006/relationships/image" Target="../media/image160.png"/><Relationship Id="rId36" Type="http://schemas.openxmlformats.org/officeDocument/2006/relationships/customXml" Target="../ink/ink171.xml"/><Relationship Id="rId57" Type="http://schemas.openxmlformats.org/officeDocument/2006/relationships/image" Target="../media/image181.png"/><Relationship Id="rId106" Type="http://schemas.openxmlformats.org/officeDocument/2006/relationships/customXml" Target="../ink/ink206.xml"/><Relationship Id="rId127" Type="http://schemas.openxmlformats.org/officeDocument/2006/relationships/image" Target="../media/image216.png"/><Relationship Id="rId262" Type="http://schemas.openxmlformats.org/officeDocument/2006/relationships/customXml" Target="../ink/ink284.xml"/><Relationship Id="rId283" Type="http://schemas.openxmlformats.org/officeDocument/2006/relationships/image" Target="../media/image294.png"/><Relationship Id="rId313" Type="http://schemas.openxmlformats.org/officeDocument/2006/relationships/image" Target="../media/image309.png"/><Relationship Id="rId10" Type="http://schemas.openxmlformats.org/officeDocument/2006/relationships/customXml" Target="../ink/ink158.xml"/><Relationship Id="rId31" Type="http://schemas.openxmlformats.org/officeDocument/2006/relationships/image" Target="../media/image168.png"/><Relationship Id="rId52" Type="http://schemas.openxmlformats.org/officeDocument/2006/relationships/customXml" Target="../ink/ink179.xml"/><Relationship Id="rId73" Type="http://schemas.openxmlformats.org/officeDocument/2006/relationships/image" Target="../media/image189.png"/><Relationship Id="rId78" Type="http://schemas.openxmlformats.org/officeDocument/2006/relationships/customXml" Target="../ink/ink192.xml"/><Relationship Id="rId94" Type="http://schemas.openxmlformats.org/officeDocument/2006/relationships/customXml" Target="../ink/ink200.xml"/><Relationship Id="rId99" Type="http://schemas.openxmlformats.org/officeDocument/2006/relationships/image" Target="../media/image202.png"/><Relationship Id="rId101" Type="http://schemas.openxmlformats.org/officeDocument/2006/relationships/image" Target="../media/image203.png"/><Relationship Id="rId122" Type="http://schemas.openxmlformats.org/officeDocument/2006/relationships/customXml" Target="../ink/ink214.xml"/><Relationship Id="rId143" Type="http://schemas.openxmlformats.org/officeDocument/2006/relationships/image" Target="../media/image224.png"/><Relationship Id="rId148" Type="http://schemas.openxmlformats.org/officeDocument/2006/relationships/customXml" Target="../ink/ink227.xml"/><Relationship Id="rId164" Type="http://schemas.openxmlformats.org/officeDocument/2006/relationships/customXml" Target="../ink/ink235.xml"/><Relationship Id="rId169" Type="http://schemas.openxmlformats.org/officeDocument/2006/relationships/image" Target="../media/image237.png"/><Relationship Id="rId185" Type="http://schemas.openxmlformats.org/officeDocument/2006/relationships/image" Target="../media/image245.png"/><Relationship Id="rId4" Type="http://schemas.openxmlformats.org/officeDocument/2006/relationships/customXml" Target="../ink/ink155.xml"/><Relationship Id="rId9" Type="http://schemas.openxmlformats.org/officeDocument/2006/relationships/image" Target="../media/image157.png"/><Relationship Id="rId180" Type="http://schemas.openxmlformats.org/officeDocument/2006/relationships/customXml" Target="../ink/ink243.xml"/><Relationship Id="rId210" Type="http://schemas.openxmlformats.org/officeDocument/2006/relationships/customXml" Target="../ink/ink258.xml"/><Relationship Id="rId215" Type="http://schemas.openxmlformats.org/officeDocument/2006/relationships/image" Target="../media/image260.png"/><Relationship Id="rId236" Type="http://schemas.openxmlformats.org/officeDocument/2006/relationships/customXml" Target="../ink/ink271.xml"/><Relationship Id="rId257" Type="http://schemas.openxmlformats.org/officeDocument/2006/relationships/image" Target="../media/image281.png"/><Relationship Id="rId278" Type="http://schemas.openxmlformats.org/officeDocument/2006/relationships/customXml" Target="../ink/ink292.xml"/><Relationship Id="rId26" Type="http://schemas.openxmlformats.org/officeDocument/2006/relationships/customXml" Target="../ink/ink166.xml"/><Relationship Id="rId231" Type="http://schemas.openxmlformats.org/officeDocument/2006/relationships/image" Target="../media/image268.png"/><Relationship Id="rId252" Type="http://schemas.openxmlformats.org/officeDocument/2006/relationships/customXml" Target="../ink/ink279.xml"/><Relationship Id="rId273" Type="http://schemas.openxmlformats.org/officeDocument/2006/relationships/image" Target="../media/image289.png"/><Relationship Id="rId294" Type="http://schemas.openxmlformats.org/officeDocument/2006/relationships/customXml" Target="../ink/ink300.xml"/><Relationship Id="rId308" Type="http://schemas.openxmlformats.org/officeDocument/2006/relationships/customXml" Target="../ink/ink307.xml"/><Relationship Id="rId47" Type="http://schemas.openxmlformats.org/officeDocument/2006/relationships/image" Target="../media/image176.png"/><Relationship Id="rId68" Type="http://schemas.openxmlformats.org/officeDocument/2006/relationships/customXml" Target="../ink/ink187.xml"/><Relationship Id="rId89" Type="http://schemas.openxmlformats.org/officeDocument/2006/relationships/image" Target="../media/image197.png"/><Relationship Id="rId112" Type="http://schemas.openxmlformats.org/officeDocument/2006/relationships/customXml" Target="../ink/ink209.xml"/><Relationship Id="rId133" Type="http://schemas.openxmlformats.org/officeDocument/2006/relationships/image" Target="../media/image219.png"/><Relationship Id="rId154" Type="http://schemas.openxmlformats.org/officeDocument/2006/relationships/customXml" Target="../ink/ink230.xml"/><Relationship Id="rId175" Type="http://schemas.openxmlformats.org/officeDocument/2006/relationships/image" Target="../media/image240.png"/><Relationship Id="rId196" Type="http://schemas.openxmlformats.org/officeDocument/2006/relationships/customXml" Target="../ink/ink251.xml"/><Relationship Id="rId200" Type="http://schemas.openxmlformats.org/officeDocument/2006/relationships/customXml" Target="../ink/ink253.xml"/><Relationship Id="rId16" Type="http://schemas.openxmlformats.org/officeDocument/2006/relationships/customXml" Target="../ink/ink161.xml"/><Relationship Id="rId221" Type="http://schemas.openxmlformats.org/officeDocument/2006/relationships/image" Target="../media/image263.png"/><Relationship Id="rId242" Type="http://schemas.openxmlformats.org/officeDocument/2006/relationships/customXml" Target="../ink/ink274.xml"/><Relationship Id="rId263" Type="http://schemas.openxmlformats.org/officeDocument/2006/relationships/image" Target="../media/image284.png"/><Relationship Id="rId284" Type="http://schemas.openxmlformats.org/officeDocument/2006/relationships/customXml" Target="../ink/ink295.xml"/><Relationship Id="rId37" Type="http://schemas.openxmlformats.org/officeDocument/2006/relationships/image" Target="../media/image171.png"/><Relationship Id="rId58" Type="http://schemas.openxmlformats.org/officeDocument/2006/relationships/customXml" Target="../ink/ink182.xml"/><Relationship Id="rId79" Type="http://schemas.openxmlformats.org/officeDocument/2006/relationships/image" Target="../media/image192.png"/><Relationship Id="rId102" Type="http://schemas.openxmlformats.org/officeDocument/2006/relationships/customXml" Target="../ink/ink204.xml"/><Relationship Id="rId123" Type="http://schemas.openxmlformats.org/officeDocument/2006/relationships/image" Target="../media/image214.png"/><Relationship Id="rId144" Type="http://schemas.openxmlformats.org/officeDocument/2006/relationships/customXml" Target="../ink/ink225.xml"/><Relationship Id="rId90" Type="http://schemas.openxmlformats.org/officeDocument/2006/relationships/customXml" Target="../ink/ink198.xml"/><Relationship Id="rId165" Type="http://schemas.openxmlformats.org/officeDocument/2006/relationships/image" Target="../media/image235.png"/><Relationship Id="rId186" Type="http://schemas.openxmlformats.org/officeDocument/2006/relationships/customXml" Target="../ink/ink246.xml"/><Relationship Id="rId211" Type="http://schemas.openxmlformats.org/officeDocument/2006/relationships/image" Target="../media/image258.png"/><Relationship Id="rId232" Type="http://schemas.openxmlformats.org/officeDocument/2006/relationships/customXml" Target="../ink/ink269.xml"/><Relationship Id="rId253" Type="http://schemas.openxmlformats.org/officeDocument/2006/relationships/image" Target="../media/image279.png"/><Relationship Id="rId274" Type="http://schemas.openxmlformats.org/officeDocument/2006/relationships/customXml" Target="../ink/ink290.xml"/><Relationship Id="rId295" Type="http://schemas.openxmlformats.org/officeDocument/2006/relationships/image" Target="../media/image300.png"/><Relationship Id="rId309" Type="http://schemas.openxmlformats.org/officeDocument/2006/relationships/image" Target="../media/image307.png"/><Relationship Id="rId27" Type="http://schemas.openxmlformats.org/officeDocument/2006/relationships/image" Target="../media/image166.png"/><Relationship Id="rId48" Type="http://schemas.openxmlformats.org/officeDocument/2006/relationships/customXml" Target="../ink/ink177.xml"/><Relationship Id="rId69" Type="http://schemas.openxmlformats.org/officeDocument/2006/relationships/image" Target="../media/image187.png"/><Relationship Id="rId113" Type="http://schemas.openxmlformats.org/officeDocument/2006/relationships/image" Target="../media/image209.png"/><Relationship Id="rId134" Type="http://schemas.openxmlformats.org/officeDocument/2006/relationships/customXml" Target="../ink/ink220.xml"/><Relationship Id="rId80" Type="http://schemas.openxmlformats.org/officeDocument/2006/relationships/customXml" Target="../ink/ink193.xml"/><Relationship Id="rId155" Type="http://schemas.openxmlformats.org/officeDocument/2006/relationships/image" Target="../media/image230.png"/><Relationship Id="rId176" Type="http://schemas.openxmlformats.org/officeDocument/2006/relationships/customXml" Target="../ink/ink241.xml"/><Relationship Id="rId197" Type="http://schemas.openxmlformats.org/officeDocument/2006/relationships/image" Target="../media/image251.png"/><Relationship Id="rId201" Type="http://schemas.openxmlformats.org/officeDocument/2006/relationships/image" Target="../media/image253.png"/><Relationship Id="rId222" Type="http://schemas.openxmlformats.org/officeDocument/2006/relationships/customXml" Target="../ink/ink264.xml"/><Relationship Id="rId243" Type="http://schemas.openxmlformats.org/officeDocument/2006/relationships/image" Target="../media/image274.png"/><Relationship Id="rId264" Type="http://schemas.openxmlformats.org/officeDocument/2006/relationships/customXml" Target="../ink/ink285.xml"/><Relationship Id="rId285" Type="http://schemas.openxmlformats.org/officeDocument/2006/relationships/image" Target="../media/image295.png"/><Relationship Id="rId17" Type="http://schemas.openxmlformats.org/officeDocument/2006/relationships/image" Target="../media/image161.png"/><Relationship Id="rId38" Type="http://schemas.openxmlformats.org/officeDocument/2006/relationships/customXml" Target="../ink/ink172.xml"/><Relationship Id="rId59" Type="http://schemas.openxmlformats.org/officeDocument/2006/relationships/image" Target="../media/image182.png"/><Relationship Id="rId103" Type="http://schemas.openxmlformats.org/officeDocument/2006/relationships/image" Target="../media/image204.png"/><Relationship Id="rId124" Type="http://schemas.openxmlformats.org/officeDocument/2006/relationships/customXml" Target="../ink/ink215.xml"/><Relationship Id="rId310" Type="http://schemas.openxmlformats.org/officeDocument/2006/relationships/customXml" Target="../ink/ink308.xml"/><Relationship Id="rId70" Type="http://schemas.openxmlformats.org/officeDocument/2006/relationships/customXml" Target="../ink/ink188.xml"/><Relationship Id="rId91" Type="http://schemas.openxmlformats.org/officeDocument/2006/relationships/image" Target="../media/image198.png"/><Relationship Id="rId145" Type="http://schemas.openxmlformats.org/officeDocument/2006/relationships/image" Target="../media/image225.png"/><Relationship Id="rId166" Type="http://schemas.openxmlformats.org/officeDocument/2006/relationships/customXml" Target="../ink/ink236.xml"/><Relationship Id="rId187" Type="http://schemas.openxmlformats.org/officeDocument/2006/relationships/image" Target="../media/image24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59.xml"/><Relationship Id="rId233" Type="http://schemas.openxmlformats.org/officeDocument/2006/relationships/image" Target="../media/image269.png"/><Relationship Id="rId254" Type="http://schemas.openxmlformats.org/officeDocument/2006/relationships/customXml" Target="../ink/ink280.xml"/><Relationship Id="rId28" Type="http://schemas.openxmlformats.org/officeDocument/2006/relationships/customXml" Target="../ink/ink167.xml"/><Relationship Id="rId49" Type="http://schemas.openxmlformats.org/officeDocument/2006/relationships/image" Target="../media/image177.png"/><Relationship Id="rId114" Type="http://schemas.openxmlformats.org/officeDocument/2006/relationships/customXml" Target="../ink/ink210.xml"/><Relationship Id="rId275" Type="http://schemas.openxmlformats.org/officeDocument/2006/relationships/image" Target="../media/image290.png"/><Relationship Id="rId296" Type="http://schemas.openxmlformats.org/officeDocument/2006/relationships/customXml" Target="../ink/ink301.xml"/><Relationship Id="rId300" Type="http://schemas.openxmlformats.org/officeDocument/2006/relationships/customXml" Target="../ink/ink303.xml"/><Relationship Id="rId60" Type="http://schemas.openxmlformats.org/officeDocument/2006/relationships/customXml" Target="../ink/ink183.xml"/><Relationship Id="rId81" Type="http://schemas.openxmlformats.org/officeDocument/2006/relationships/image" Target="../media/image193.png"/><Relationship Id="rId135" Type="http://schemas.openxmlformats.org/officeDocument/2006/relationships/image" Target="../media/image220.png"/><Relationship Id="rId156" Type="http://schemas.openxmlformats.org/officeDocument/2006/relationships/customXml" Target="../ink/ink231.xml"/><Relationship Id="rId177" Type="http://schemas.openxmlformats.org/officeDocument/2006/relationships/image" Target="../media/image241.png"/><Relationship Id="rId198" Type="http://schemas.openxmlformats.org/officeDocument/2006/relationships/customXml" Target="../ink/ink252.xml"/><Relationship Id="rId202" Type="http://schemas.openxmlformats.org/officeDocument/2006/relationships/customXml" Target="../ink/ink254.xml"/><Relationship Id="rId223" Type="http://schemas.openxmlformats.org/officeDocument/2006/relationships/image" Target="../media/image264.png"/><Relationship Id="rId244" Type="http://schemas.openxmlformats.org/officeDocument/2006/relationships/customXml" Target="../ink/ink275.xml"/><Relationship Id="rId18" Type="http://schemas.openxmlformats.org/officeDocument/2006/relationships/customXml" Target="../ink/ink162.xml"/><Relationship Id="rId39" Type="http://schemas.openxmlformats.org/officeDocument/2006/relationships/image" Target="../media/image172.png"/><Relationship Id="rId265" Type="http://schemas.openxmlformats.org/officeDocument/2006/relationships/image" Target="../media/image285.png"/><Relationship Id="rId286" Type="http://schemas.openxmlformats.org/officeDocument/2006/relationships/customXml" Target="../ink/ink296.xml"/><Relationship Id="rId50" Type="http://schemas.openxmlformats.org/officeDocument/2006/relationships/customXml" Target="../ink/ink178.xml"/><Relationship Id="rId104" Type="http://schemas.openxmlformats.org/officeDocument/2006/relationships/customXml" Target="../ink/ink205.xml"/><Relationship Id="rId125" Type="http://schemas.openxmlformats.org/officeDocument/2006/relationships/image" Target="../media/image215.png"/><Relationship Id="rId146" Type="http://schemas.openxmlformats.org/officeDocument/2006/relationships/customXml" Target="../ink/ink226.xml"/><Relationship Id="rId167" Type="http://schemas.openxmlformats.org/officeDocument/2006/relationships/image" Target="../media/image236.png"/><Relationship Id="rId188" Type="http://schemas.openxmlformats.org/officeDocument/2006/relationships/customXml" Target="../ink/ink247.xml"/><Relationship Id="rId311" Type="http://schemas.openxmlformats.org/officeDocument/2006/relationships/image" Target="../media/image308.png"/><Relationship Id="rId71" Type="http://schemas.openxmlformats.org/officeDocument/2006/relationships/image" Target="../media/image188.png"/><Relationship Id="rId92" Type="http://schemas.openxmlformats.org/officeDocument/2006/relationships/customXml" Target="../ink/ink199.xml"/><Relationship Id="rId213" Type="http://schemas.openxmlformats.org/officeDocument/2006/relationships/image" Target="../media/image259.png"/><Relationship Id="rId234" Type="http://schemas.openxmlformats.org/officeDocument/2006/relationships/customXml" Target="../ink/ink270.xml"/><Relationship Id="rId2" Type="http://schemas.openxmlformats.org/officeDocument/2006/relationships/customXml" Target="../ink/ink154.xml"/><Relationship Id="rId29" Type="http://schemas.openxmlformats.org/officeDocument/2006/relationships/image" Target="../media/image167.png"/><Relationship Id="rId255" Type="http://schemas.openxmlformats.org/officeDocument/2006/relationships/image" Target="../media/image280.png"/><Relationship Id="rId276" Type="http://schemas.openxmlformats.org/officeDocument/2006/relationships/customXml" Target="../ink/ink291.xml"/><Relationship Id="rId297" Type="http://schemas.openxmlformats.org/officeDocument/2006/relationships/image" Target="../media/image301.png"/><Relationship Id="rId40" Type="http://schemas.openxmlformats.org/officeDocument/2006/relationships/customXml" Target="../ink/ink173.xml"/><Relationship Id="rId115" Type="http://schemas.openxmlformats.org/officeDocument/2006/relationships/image" Target="../media/image210.png"/><Relationship Id="rId136" Type="http://schemas.openxmlformats.org/officeDocument/2006/relationships/customXml" Target="../ink/ink221.xml"/><Relationship Id="rId157" Type="http://schemas.openxmlformats.org/officeDocument/2006/relationships/image" Target="../media/image231.png"/><Relationship Id="rId178" Type="http://schemas.openxmlformats.org/officeDocument/2006/relationships/customXml" Target="../ink/ink242.xml"/><Relationship Id="rId301" Type="http://schemas.openxmlformats.org/officeDocument/2006/relationships/image" Target="../media/image30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6B78-92B3-9873-A508-09D5BC24C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/>
              <a:t>End Project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66402-C146-2BF8-3223-1848F6118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0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53F8C25-649A-9802-F293-9AFF4EBB3DF5}"/>
              </a:ext>
            </a:extLst>
          </p:cNvPr>
          <p:cNvGrpSpPr/>
          <p:nvPr/>
        </p:nvGrpSpPr>
        <p:grpSpPr>
          <a:xfrm>
            <a:off x="572847" y="231881"/>
            <a:ext cx="10954440" cy="5678640"/>
            <a:chOff x="572847" y="231881"/>
            <a:chExt cx="10954440" cy="56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F37DC25-1A82-CB74-C3D8-BAEA7EFECABB}"/>
                    </a:ext>
                  </a:extLst>
                </p14:cNvPr>
                <p14:cNvContentPartPr/>
                <p14:nvPr/>
              </p14:nvContentPartPr>
              <p14:xfrm>
                <a:off x="3702327" y="985001"/>
                <a:ext cx="104760" cy="156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F37DC25-1A82-CB74-C3D8-BAEA7EFECA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93687" y="976001"/>
                  <a:ext cx="122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46915F0-281E-A480-D8E4-6BCD7FB541D2}"/>
                    </a:ext>
                  </a:extLst>
                </p14:cNvPr>
                <p14:cNvContentPartPr/>
                <p14:nvPr/>
              </p14:nvContentPartPr>
              <p14:xfrm>
                <a:off x="3891327" y="933161"/>
                <a:ext cx="84600" cy="203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46915F0-281E-A480-D8E4-6BCD7FB541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82687" y="924161"/>
                  <a:ext cx="102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8EA4678-535F-BFBF-8F53-FB7C45BECABC}"/>
                    </a:ext>
                  </a:extLst>
                </p14:cNvPr>
                <p14:cNvContentPartPr/>
                <p14:nvPr/>
              </p14:nvContentPartPr>
              <p14:xfrm>
                <a:off x="4037847" y="1012361"/>
                <a:ext cx="145080" cy="117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8EA4678-535F-BFBF-8F53-FB7C45BECA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28847" y="1003361"/>
                  <a:ext cx="162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A9F659F-CBB2-B202-BDE2-F9227AC605E0}"/>
                    </a:ext>
                  </a:extLst>
                </p14:cNvPr>
                <p14:cNvContentPartPr/>
                <p14:nvPr/>
              </p14:nvContentPartPr>
              <p14:xfrm>
                <a:off x="4243047" y="903641"/>
                <a:ext cx="67680" cy="178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A9F659F-CBB2-B202-BDE2-F9227AC605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34407" y="894641"/>
                  <a:ext cx="853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9BDFDAD-019F-A4D3-96C0-255120EC61B6}"/>
                    </a:ext>
                  </a:extLst>
                </p14:cNvPr>
                <p14:cNvContentPartPr/>
                <p14:nvPr/>
              </p14:nvContentPartPr>
              <p14:xfrm>
                <a:off x="4176447" y="944321"/>
                <a:ext cx="161280" cy="80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9BDFDAD-019F-A4D3-96C0-255120EC61B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67807" y="935321"/>
                  <a:ext cx="178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81E80B-39F3-B877-2570-8EC72CBA00FB}"/>
                    </a:ext>
                  </a:extLst>
                </p14:cNvPr>
                <p14:cNvContentPartPr/>
                <p14:nvPr/>
              </p14:nvContentPartPr>
              <p14:xfrm>
                <a:off x="4223607" y="1904801"/>
                <a:ext cx="116640" cy="216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81E80B-39F3-B877-2570-8EC72CBA00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14607" y="1896161"/>
                  <a:ext cx="13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EA9442A-E554-2CE6-1CE8-3F93221A42C2}"/>
                    </a:ext>
                  </a:extLst>
                </p14:cNvPr>
                <p14:cNvContentPartPr/>
                <p14:nvPr/>
              </p14:nvContentPartPr>
              <p14:xfrm>
                <a:off x="4385247" y="1915961"/>
                <a:ext cx="209520" cy="171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EA9442A-E554-2CE6-1CE8-3F93221A42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76607" y="1906961"/>
                  <a:ext cx="227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386099-6FEA-15FD-EF8E-90AC0C33190B}"/>
                    </a:ext>
                  </a:extLst>
                </p14:cNvPr>
                <p14:cNvContentPartPr/>
                <p14:nvPr/>
              </p14:nvContentPartPr>
              <p14:xfrm>
                <a:off x="4178247" y="1741001"/>
                <a:ext cx="544320" cy="447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386099-6FEA-15FD-EF8E-90AC0C3319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69247" y="1732001"/>
                  <a:ext cx="56196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172776-31B6-AAFA-0008-90E3D8304314}"/>
                    </a:ext>
                  </a:extLst>
                </p14:cNvPr>
                <p14:cNvContentPartPr/>
                <p14:nvPr/>
              </p14:nvContentPartPr>
              <p14:xfrm>
                <a:off x="4117047" y="1760081"/>
                <a:ext cx="667080" cy="464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172776-31B6-AAFA-0008-90E3D83043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08047" y="1751081"/>
                  <a:ext cx="68472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CB69C5-7543-9E17-B2F8-15BFFFD7C723}"/>
                    </a:ext>
                  </a:extLst>
                </p14:cNvPr>
                <p14:cNvContentPartPr/>
                <p14:nvPr/>
              </p14:nvContentPartPr>
              <p14:xfrm>
                <a:off x="3458247" y="820481"/>
                <a:ext cx="1482840" cy="1579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CB69C5-7543-9E17-B2F8-15BFFFD7C7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49607" y="811841"/>
                  <a:ext cx="1500480" cy="15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C2FF0C3-135F-0DA7-7D5F-0B61DE32318B}"/>
                    </a:ext>
                  </a:extLst>
                </p14:cNvPr>
                <p14:cNvContentPartPr/>
                <p14:nvPr/>
              </p14:nvContentPartPr>
              <p14:xfrm>
                <a:off x="3425847" y="839561"/>
                <a:ext cx="1610280" cy="181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C2FF0C3-135F-0DA7-7D5F-0B61DE3231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16847" y="830561"/>
                  <a:ext cx="1627920" cy="18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23EA646-0EFE-90C0-9BA9-72702953F595}"/>
                    </a:ext>
                  </a:extLst>
                </p14:cNvPr>
                <p14:cNvContentPartPr/>
                <p14:nvPr/>
              </p14:nvContentPartPr>
              <p14:xfrm>
                <a:off x="6337167" y="1206401"/>
                <a:ext cx="98640" cy="177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23EA646-0EFE-90C0-9BA9-72702953F5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28167" y="1197401"/>
                  <a:ext cx="116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290AAF-1D72-5D09-8FA1-EF3B029E1BE6}"/>
                    </a:ext>
                  </a:extLst>
                </p14:cNvPr>
                <p14:cNvContentPartPr/>
                <p14:nvPr/>
              </p14:nvContentPartPr>
              <p14:xfrm>
                <a:off x="6562167" y="1203161"/>
                <a:ext cx="61200" cy="173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290AAF-1D72-5D09-8FA1-EF3B029E1B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53527" y="1194521"/>
                  <a:ext cx="78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B5A3E9-FBE9-B760-26E9-5F8208B61017}"/>
                    </a:ext>
                  </a:extLst>
                </p14:cNvPr>
                <p14:cNvContentPartPr/>
                <p14:nvPr/>
              </p14:nvContentPartPr>
              <p14:xfrm>
                <a:off x="6485847" y="1225481"/>
                <a:ext cx="263880" cy="98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B5A3E9-FBE9-B760-26E9-5F8208B610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76847" y="1216481"/>
                  <a:ext cx="2815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927B3A-39CC-BADA-5FB7-B28B5BB6A016}"/>
                    </a:ext>
                  </a:extLst>
                </p14:cNvPr>
                <p14:cNvContentPartPr/>
                <p14:nvPr/>
              </p14:nvContentPartPr>
              <p14:xfrm>
                <a:off x="6786447" y="1201361"/>
                <a:ext cx="137880" cy="141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927B3A-39CC-BADA-5FB7-B28B5BB6A0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77447" y="1192361"/>
                  <a:ext cx="155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48B023D-246A-D70B-DBD9-4790B4754937}"/>
                    </a:ext>
                  </a:extLst>
                </p14:cNvPr>
                <p14:cNvContentPartPr/>
                <p14:nvPr/>
              </p14:nvContentPartPr>
              <p14:xfrm>
                <a:off x="6956727" y="1169321"/>
                <a:ext cx="332640" cy="368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48B023D-246A-D70B-DBD9-4790B475493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47727" y="1160321"/>
                  <a:ext cx="3502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CB358A-E8A2-9C23-92C4-B37E9557F343}"/>
                    </a:ext>
                  </a:extLst>
                </p14:cNvPr>
                <p14:cNvContentPartPr/>
                <p14:nvPr/>
              </p14:nvContentPartPr>
              <p14:xfrm>
                <a:off x="7312407" y="1198481"/>
                <a:ext cx="84960" cy="89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CB358A-E8A2-9C23-92C4-B37E9557F3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03767" y="1189841"/>
                  <a:ext cx="102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777ABB-EFB9-5EAD-5A8D-E850999087CA}"/>
                    </a:ext>
                  </a:extLst>
                </p14:cNvPr>
                <p14:cNvContentPartPr/>
                <p14:nvPr/>
              </p14:nvContentPartPr>
              <p14:xfrm>
                <a:off x="6332487" y="1602761"/>
                <a:ext cx="102240" cy="272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777ABB-EFB9-5EAD-5A8D-E850999087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23847" y="1593761"/>
                  <a:ext cx="1198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3D8E52-71D4-8A15-318D-C990F01D9FAF}"/>
                    </a:ext>
                  </a:extLst>
                </p14:cNvPr>
                <p14:cNvContentPartPr/>
                <p14:nvPr/>
              </p14:nvContentPartPr>
              <p14:xfrm>
                <a:off x="6314847" y="1723721"/>
                <a:ext cx="156240" cy="85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3D8E52-71D4-8A15-318D-C990F01D9FA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05847" y="1714721"/>
                  <a:ext cx="1738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DDC4E20-12C7-472A-3B2C-32818967CF4B}"/>
                    </a:ext>
                  </a:extLst>
                </p14:cNvPr>
                <p14:cNvContentPartPr/>
                <p14:nvPr/>
              </p14:nvContentPartPr>
              <p14:xfrm>
                <a:off x="6472527" y="1658921"/>
                <a:ext cx="267480" cy="17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DDC4E20-12C7-472A-3B2C-32818967CF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63527" y="1650281"/>
                  <a:ext cx="285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580906-B9C9-CD4A-0687-C435F6339A8B}"/>
                    </a:ext>
                  </a:extLst>
                </p14:cNvPr>
                <p14:cNvContentPartPr/>
                <p14:nvPr/>
              </p14:nvContentPartPr>
              <p14:xfrm>
                <a:off x="6768447" y="1693841"/>
                <a:ext cx="54720" cy="105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580906-B9C9-CD4A-0687-C435F6339A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59807" y="1684841"/>
                  <a:ext cx="72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AAB4087-BC65-11D4-A4A3-D0B21584C82E}"/>
                    </a:ext>
                  </a:extLst>
                </p14:cNvPr>
                <p14:cNvContentPartPr/>
                <p14:nvPr/>
              </p14:nvContentPartPr>
              <p14:xfrm>
                <a:off x="6871047" y="1646321"/>
                <a:ext cx="404640" cy="136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AAB4087-BC65-11D4-A4A3-D0B21584C8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62407" y="1637321"/>
                  <a:ext cx="4222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1C95E0-464E-369D-74BE-9AFE1498EEB1}"/>
                    </a:ext>
                  </a:extLst>
                </p14:cNvPr>
                <p14:cNvContentPartPr/>
                <p14:nvPr/>
              </p14:nvContentPartPr>
              <p14:xfrm>
                <a:off x="7178487" y="1642721"/>
                <a:ext cx="216000" cy="83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1C95E0-464E-369D-74BE-9AFE1498EE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69847" y="1634081"/>
                  <a:ext cx="2336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CDD34C2-FF20-374C-B221-B1943E394407}"/>
                    </a:ext>
                  </a:extLst>
                </p14:cNvPr>
                <p14:cNvContentPartPr/>
                <p14:nvPr/>
              </p14:nvContentPartPr>
              <p14:xfrm>
                <a:off x="6920367" y="2148161"/>
                <a:ext cx="147240" cy="221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CDD34C2-FF20-374C-B221-B1943E3944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11727" y="2139521"/>
                  <a:ext cx="1648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A92F1A-BA31-F6DB-5667-B01E6F92CD00}"/>
                    </a:ext>
                  </a:extLst>
                </p14:cNvPr>
                <p14:cNvContentPartPr/>
                <p14:nvPr/>
              </p14:nvContentPartPr>
              <p14:xfrm>
                <a:off x="7122327" y="2119721"/>
                <a:ext cx="42840" cy="199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A92F1A-BA31-F6DB-5667-B01E6F92CD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13327" y="2110721"/>
                  <a:ext cx="60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519FAEC-7D17-BDAC-1E2C-E7F99B9C7BA4}"/>
                    </a:ext>
                  </a:extLst>
                </p14:cNvPr>
                <p14:cNvContentPartPr/>
                <p14:nvPr/>
              </p14:nvContentPartPr>
              <p14:xfrm>
                <a:off x="7219167" y="2223041"/>
                <a:ext cx="67320" cy="93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519FAEC-7D17-BDAC-1E2C-E7F99B9C7B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10527" y="2214401"/>
                  <a:ext cx="84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E0727DB-385B-047F-37EF-C969C65C260E}"/>
                    </a:ext>
                  </a:extLst>
                </p14:cNvPr>
                <p14:cNvContentPartPr/>
                <p14:nvPr/>
              </p14:nvContentPartPr>
              <p14:xfrm>
                <a:off x="7301247" y="2122601"/>
                <a:ext cx="139680" cy="212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E0727DB-385B-047F-37EF-C969C65C26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92607" y="2113961"/>
                  <a:ext cx="157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60C6334-3D99-198F-643A-F93DA1831952}"/>
                    </a:ext>
                  </a:extLst>
                </p14:cNvPr>
                <p14:cNvContentPartPr/>
                <p14:nvPr/>
              </p14:nvContentPartPr>
              <p14:xfrm>
                <a:off x="6876447" y="2015681"/>
                <a:ext cx="746640" cy="376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60C6334-3D99-198F-643A-F93DA18319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67447" y="2007041"/>
                  <a:ext cx="764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9785839-2D19-BEB6-287F-5038B3257B79}"/>
                    </a:ext>
                  </a:extLst>
                </p14:cNvPr>
                <p14:cNvContentPartPr/>
                <p14:nvPr/>
              </p14:nvContentPartPr>
              <p14:xfrm>
                <a:off x="6785727" y="2086241"/>
                <a:ext cx="919800" cy="37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9785839-2D19-BEB6-287F-5038B3257B7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76727" y="2077241"/>
                  <a:ext cx="9374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6A3EC45-1E4F-57A9-E83F-9BA325DBBE7F}"/>
                    </a:ext>
                  </a:extLst>
                </p14:cNvPr>
                <p14:cNvContentPartPr/>
                <p14:nvPr/>
              </p14:nvContentPartPr>
              <p14:xfrm>
                <a:off x="7082727" y="2560361"/>
                <a:ext cx="153720" cy="248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6A3EC45-1E4F-57A9-E83F-9BA325DBBE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74087" y="2551721"/>
                  <a:ext cx="1713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265E0B-27E0-306A-976B-737EB53002A9}"/>
                    </a:ext>
                  </a:extLst>
                </p14:cNvPr>
                <p14:cNvContentPartPr/>
                <p14:nvPr/>
              </p14:nvContentPartPr>
              <p14:xfrm>
                <a:off x="7336167" y="2643161"/>
                <a:ext cx="54000" cy="191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265E0B-27E0-306A-976B-737EB53002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27167" y="2634521"/>
                  <a:ext cx="71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4DD8F9A-3C3E-0262-21E1-4CEE0F4918CD}"/>
                    </a:ext>
                  </a:extLst>
                </p14:cNvPr>
                <p14:cNvContentPartPr/>
                <p14:nvPr/>
              </p14:nvContentPartPr>
              <p14:xfrm>
                <a:off x="7429767" y="2728841"/>
                <a:ext cx="128520" cy="147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4DD8F9A-3C3E-0262-21E1-4CEE0F4918C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20767" y="2719841"/>
                  <a:ext cx="146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842AADC-596C-69AB-77DC-AC5C152C9E03}"/>
                    </a:ext>
                  </a:extLst>
                </p14:cNvPr>
                <p14:cNvContentPartPr/>
                <p14:nvPr/>
              </p14:nvContentPartPr>
              <p14:xfrm>
                <a:off x="7534887" y="2591321"/>
                <a:ext cx="72720" cy="240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842AADC-596C-69AB-77DC-AC5C152C9E0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26247" y="2582681"/>
                  <a:ext cx="90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C2AB4F3-9AE8-DF43-68E9-9CED76237078}"/>
                    </a:ext>
                  </a:extLst>
                </p14:cNvPr>
                <p14:cNvContentPartPr/>
                <p14:nvPr/>
              </p14:nvContentPartPr>
              <p14:xfrm>
                <a:off x="7618767" y="2664401"/>
                <a:ext cx="101160" cy="156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C2AB4F3-9AE8-DF43-68E9-9CED762370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09767" y="2655401"/>
                  <a:ext cx="118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8F65234-3182-AB32-13A4-FD2A8B68F6FA}"/>
                    </a:ext>
                  </a:extLst>
                </p14:cNvPr>
                <p14:cNvContentPartPr/>
                <p14:nvPr/>
              </p14:nvContentPartPr>
              <p14:xfrm>
                <a:off x="7751247" y="2703281"/>
                <a:ext cx="66960" cy="113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8F65234-3182-AB32-13A4-FD2A8B68F6F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42247" y="2694641"/>
                  <a:ext cx="84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C1027D-82E2-25D0-7A42-8A3B5DFAEBA5}"/>
                    </a:ext>
                  </a:extLst>
                </p14:cNvPr>
                <p14:cNvContentPartPr/>
                <p14:nvPr/>
              </p14:nvContentPartPr>
              <p14:xfrm>
                <a:off x="7881927" y="2612561"/>
                <a:ext cx="75600" cy="197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C1027D-82E2-25D0-7A42-8A3B5DFAEBA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72927" y="2603561"/>
                  <a:ext cx="932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703C382-66F6-A461-C33B-6961819BEC94}"/>
                    </a:ext>
                  </a:extLst>
                </p14:cNvPr>
                <p14:cNvContentPartPr/>
                <p14:nvPr/>
              </p14:nvContentPartPr>
              <p14:xfrm>
                <a:off x="7837287" y="2665841"/>
                <a:ext cx="113040" cy="70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703C382-66F6-A461-C33B-6961819BEC9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28287" y="2656841"/>
                  <a:ext cx="130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E07F5A5-C983-CEE3-200C-BE89F36872B9}"/>
                    </a:ext>
                  </a:extLst>
                </p14:cNvPr>
                <p14:cNvContentPartPr/>
                <p14:nvPr/>
              </p14:nvContentPartPr>
              <p14:xfrm>
                <a:off x="7991727" y="2658641"/>
                <a:ext cx="99720" cy="108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E07F5A5-C983-CEE3-200C-BE89F36872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83087" y="2650001"/>
                  <a:ext cx="117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62C1A91-5B16-C41E-FE02-16A7517831AC}"/>
                    </a:ext>
                  </a:extLst>
                </p14:cNvPr>
                <p14:cNvContentPartPr/>
                <p14:nvPr/>
              </p14:nvContentPartPr>
              <p14:xfrm>
                <a:off x="7430127" y="2997761"/>
                <a:ext cx="118800" cy="252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62C1A91-5B16-C41E-FE02-16A7517831A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21487" y="2989121"/>
                  <a:ext cx="1364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7AEB710-6F47-D0F8-A8D6-E707847C4A1E}"/>
                    </a:ext>
                  </a:extLst>
                </p14:cNvPr>
                <p14:cNvContentPartPr/>
                <p14:nvPr/>
              </p14:nvContentPartPr>
              <p14:xfrm>
                <a:off x="7429767" y="3052481"/>
                <a:ext cx="281160" cy="169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7AEB710-6F47-D0F8-A8D6-E707847C4A1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20767" y="3043481"/>
                  <a:ext cx="298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B4B81FA-69E9-808D-EF3D-ABE8AF87454E}"/>
                    </a:ext>
                  </a:extLst>
                </p14:cNvPr>
                <p14:cNvContentPartPr/>
                <p14:nvPr/>
              </p14:nvContentPartPr>
              <p14:xfrm>
                <a:off x="7738647" y="3067601"/>
                <a:ext cx="82800" cy="142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B4B81FA-69E9-808D-EF3D-ABE8AF8745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29647" y="3058961"/>
                  <a:ext cx="100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DE2B91B-ED36-A010-F78C-1E285D842CE2}"/>
                    </a:ext>
                  </a:extLst>
                </p14:cNvPr>
                <p14:cNvContentPartPr/>
                <p14:nvPr/>
              </p14:nvContentPartPr>
              <p14:xfrm>
                <a:off x="7863927" y="3056081"/>
                <a:ext cx="103680" cy="118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DE2B91B-ED36-A010-F78C-1E285D842CE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55287" y="3047081"/>
                  <a:ext cx="121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0B94D6E-27C8-53B4-550F-EB68095865E2}"/>
                    </a:ext>
                  </a:extLst>
                </p14:cNvPr>
                <p14:cNvContentPartPr/>
                <p14:nvPr/>
              </p14:nvContentPartPr>
              <p14:xfrm>
                <a:off x="8015847" y="3041321"/>
                <a:ext cx="65880" cy="115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0B94D6E-27C8-53B4-550F-EB68095865E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07207" y="3032681"/>
                  <a:ext cx="83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6E85267-CC8E-D772-1BB4-A02DC96AD115}"/>
                    </a:ext>
                  </a:extLst>
                </p14:cNvPr>
                <p14:cNvContentPartPr/>
                <p14:nvPr/>
              </p14:nvContentPartPr>
              <p14:xfrm>
                <a:off x="8152647" y="2999561"/>
                <a:ext cx="110520" cy="151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6E85267-CC8E-D772-1BB4-A02DC96AD11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43647" y="2990921"/>
                  <a:ext cx="1281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EBDF7D-AB44-B437-29A7-468C875767F7}"/>
                    </a:ext>
                  </a:extLst>
                </p14:cNvPr>
                <p14:cNvContentPartPr/>
                <p14:nvPr/>
              </p14:nvContentPartPr>
              <p14:xfrm>
                <a:off x="6023967" y="563441"/>
                <a:ext cx="2528640" cy="2828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EBDF7D-AB44-B437-29A7-468C875767F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15327" y="554441"/>
                  <a:ext cx="2546280" cy="28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132C950-DB4A-7F35-1258-1A11E6ABA9C8}"/>
                    </a:ext>
                  </a:extLst>
                </p14:cNvPr>
                <p14:cNvContentPartPr/>
                <p14:nvPr/>
              </p14:nvContentPartPr>
              <p14:xfrm>
                <a:off x="5973927" y="516641"/>
                <a:ext cx="2564280" cy="3155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132C950-DB4A-7F35-1258-1A11E6ABA9C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65287" y="508001"/>
                  <a:ext cx="2581920" cy="31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BE2814B-2B5C-9C4F-DFC9-8CFD52753C4B}"/>
                    </a:ext>
                  </a:extLst>
                </p14:cNvPr>
                <p14:cNvContentPartPr/>
                <p14:nvPr/>
              </p14:nvContentPartPr>
              <p14:xfrm>
                <a:off x="4954407" y="1526081"/>
                <a:ext cx="970920" cy="215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BE2814B-2B5C-9C4F-DFC9-8CFD52753C4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45767" y="1517441"/>
                  <a:ext cx="988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5377E98-680D-F51A-FCA9-BA1294523E46}"/>
                    </a:ext>
                  </a:extLst>
                </p14:cNvPr>
                <p14:cNvContentPartPr/>
                <p14:nvPr/>
              </p14:nvContentPartPr>
              <p14:xfrm>
                <a:off x="5012007" y="1001201"/>
                <a:ext cx="90360" cy="159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5377E98-680D-F51A-FCA9-BA1294523E4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03007" y="992561"/>
                  <a:ext cx="1080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2D46BAB-D0CE-AFC2-CD29-1A9093173670}"/>
                    </a:ext>
                  </a:extLst>
                </p14:cNvPr>
                <p14:cNvContentPartPr/>
                <p14:nvPr/>
              </p14:nvContentPartPr>
              <p14:xfrm>
                <a:off x="5118567" y="1013801"/>
                <a:ext cx="81720" cy="105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2D46BAB-D0CE-AFC2-CD29-1A90931736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09927" y="1005161"/>
                  <a:ext cx="99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EA17E72-1367-9D10-528A-79882987521A}"/>
                    </a:ext>
                  </a:extLst>
                </p14:cNvPr>
                <p14:cNvContentPartPr/>
                <p14:nvPr/>
              </p14:nvContentPartPr>
              <p14:xfrm>
                <a:off x="5197767" y="997601"/>
                <a:ext cx="54360" cy="127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EA17E72-1367-9D10-528A-79882987521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88767" y="988601"/>
                  <a:ext cx="72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1C9FF5E-C83B-A1F5-329D-2AB6BD283BC5}"/>
                    </a:ext>
                  </a:extLst>
                </p14:cNvPr>
                <p14:cNvContentPartPr/>
                <p14:nvPr/>
              </p14:nvContentPartPr>
              <p14:xfrm>
                <a:off x="5274087" y="979241"/>
                <a:ext cx="118800" cy="108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1C9FF5E-C83B-A1F5-329D-2AB6BD283BC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65087" y="970241"/>
                  <a:ext cx="136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9B95E0E-E6C5-8398-BC98-CE27558BB4D3}"/>
                    </a:ext>
                  </a:extLst>
                </p14:cNvPr>
                <p14:cNvContentPartPr/>
                <p14:nvPr/>
              </p14:nvContentPartPr>
              <p14:xfrm>
                <a:off x="5405487" y="848201"/>
                <a:ext cx="48960" cy="248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9B95E0E-E6C5-8398-BC98-CE27558BB4D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96487" y="839561"/>
                  <a:ext cx="666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FCF560F-C54F-FEA2-1D4D-3F1FB3C620CC}"/>
                    </a:ext>
                  </a:extLst>
                </p14:cNvPr>
                <p14:cNvContentPartPr/>
                <p14:nvPr/>
              </p14:nvContentPartPr>
              <p14:xfrm>
                <a:off x="5502687" y="960521"/>
                <a:ext cx="46800" cy="139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FCF560F-C54F-FEA2-1D4D-3F1FB3C620C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94047" y="951881"/>
                  <a:ext cx="64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6E4FF27-5DBB-D433-6FEF-9DF1BC6253AC}"/>
                    </a:ext>
                  </a:extLst>
                </p14:cNvPr>
                <p14:cNvContentPartPr/>
                <p14:nvPr/>
              </p14:nvContentPartPr>
              <p14:xfrm>
                <a:off x="5596647" y="978521"/>
                <a:ext cx="113040" cy="105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6E4FF27-5DBB-D433-6FEF-9DF1BC6253A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88007" y="969521"/>
                  <a:ext cx="130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71E1DD7-2FAD-3A1A-5E10-26DF3B63B6C1}"/>
                    </a:ext>
                  </a:extLst>
                </p14:cNvPr>
                <p14:cNvContentPartPr/>
                <p14:nvPr/>
              </p14:nvContentPartPr>
              <p14:xfrm>
                <a:off x="5053767" y="1277681"/>
                <a:ext cx="53280" cy="37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71E1DD7-2FAD-3A1A-5E10-26DF3B63B6C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45127" y="1268681"/>
                  <a:ext cx="70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7EF1B51-9302-E791-FEBA-EBFDD2F1CE21}"/>
                    </a:ext>
                  </a:extLst>
                </p14:cNvPr>
                <p14:cNvContentPartPr/>
                <p14:nvPr/>
              </p14:nvContentPartPr>
              <p14:xfrm>
                <a:off x="5053767" y="1271561"/>
                <a:ext cx="36360" cy="164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7EF1B51-9302-E791-FEBA-EBFDD2F1CE2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45127" y="1262561"/>
                  <a:ext cx="54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461DFBF-109A-ECB3-2D7D-9EC0A4D856E8}"/>
                    </a:ext>
                  </a:extLst>
                </p14:cNvPr>
                <p14:cNvContentPartPr/>
                <p14:nvPr/>
              </p14:nvContentPartPr>
              <p14:xfrm>
                <a:off x="5026767" y="1340681"/>
                <a:ext cx="194040" cy="89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461DFBF-109A-ECB3-2D7D-9EC0A4D856E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18127" y="1332041"/>
                  <a:ext cx="211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7FB7087-2E4B-F7C2-6C0F-11CEE7634775}"/>
                    </a:ext>
                  </a:extLst>
                </p14:cNvPr>
                <p14:cNvContentPartPr/>
                <p14:nvPr/>
              </p14:nvContentPartPr>
              <p14:xfrm>
                <a:off x="5252487" y="1239521"/>
                <a:ext cx="54360" cy="192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7FB7087-2E4B-F7C2-6C0F-11CEE763477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43847" y="1230881"/>
                  <a:ext cx="72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5F696AF-909C-FE9B-05E7-B59D8A97B49D}"/>
                    </a:ext>
                  </a:extLst>
                </p14:cNvPr>
                <p14:cNvContentPartPr/>
                <p14:nvPr/>
              </p14:nvContentPartPr>
              <p14:xfrm>
                <a:off x="5366247" y="1339601"/>
                <a:ext cx="77400" cy="194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5F696AF-909C-FE9B-05E7-B59D8A97B49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57247" y="1330961"/>
                  <a:ext cx="95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1C50168-CEC3-817A-9D23-4662C31D35D9}"/>
                    </a:ext>
                  </a:extLst>
                </p14:cNvPr>
                <p14:cNvContentPartPr/>
                <p14:nvPr/>
              </p14:nvContentPartPr>
              <p14:xfrm>
                <a:off x="5461647" y="1341761"/>
                <a:ext cx="67680" cy="83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1C50168-CEC3-817A-9D23-4662C31D35D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53007" y="1332761"/>
                  <a:ext cx="85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1454165-7CB0-FBA2-7BA5-5D8C3BE76617}"/>
                    </a:ext>
                  </a:extLst>
                </p14:cNvPr>
                <p14:cNvContentPartPr/>
                <p14:nvPr/>
              </p14:nvContentPartPr>
              <p14:xfrm>
                <a:off x="5575047" y="1342841"/>
                <a:ext cx="21240" cy="112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1454165-7CB0-FBA2-7BA5-5D8C3BE7661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66407" y="1334201"/>
                  <a:ext cx="38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30C3ECF-C08F-8206-0C58-CA4A34C1044C}"/>
                    </a:ext>
                  </a:extLst>
                </p14:cNvPr>
                <p14:cNvContentPartPr/>
                <p14:nvPr/>
              </p14:nvContentPartPr>
              <p14:xfrm>
                <a:off x="5550207" y="1239521"/>
                <a:ext cx="14760" cy="39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30C3ECF-C08F-8206-0C58-CA4A34C1044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41567" y="1230521"/>
                  <a:ext cx="32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88BF039-C424-EA65-DCCA-2B93861C8BA5}"/>
                    </a:ext>
                  </a:extLst>
                </p14:cNvPr>
                <p14:cNvContentPartPr/>
                <p14:nvPr/>
              </p14:nvContentPartPr>
              <p14:xfrm>
                <a:off x="5604207" y="1217561"/>
                <a:ext cx="216360" cy="216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88BF039-C424-EA65-DCCA-2B93861C8BA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95567" y="1208561"/>
                  <a:ext cx="2340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95C2690-2821-7541-8D5B-043441CF89FB}"/>
                    </a:ext>
                  </a:extLst>
                </p14:cNvPr>
                <p14:cNvContentPartPr/>
                <p14:nvPr/>
              </p14:nvContentPartPr>
              <p14:xfrm>
                <a:off x="5736687" y="1267241"/>
                <a:ext cx="112680" cy="87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95C2690-2821-7541-8D5B-043441CF89F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27687" y="1258601"/>
                  <a:ext cx="130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D8D1CA-FB27-3411-8974-7AB1FD80ADCD}"/>
                    </a:ext>
                  </a:extLst>
                </p14:cNvPr>
                <p14:cNvContentPartPr/>
                <p14:nvPr/>
              </p14:nvContentPartPr>
              <p14:xfrm>
                <a:off x="4410807" y="231881"/>
                <a:ext cx="1073160" cy="54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D8D1CA-FB27-3411-8974-7AB1FD80ADC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02167" y="223241"/>
                  <a:ext cx="10908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9802D03-A962-AB91-0563-2F6DB1A3D1B8}"/>
                    </a:ext>
                  </a:extLst>
                </p14:cNvPr>
                <p14:cNvContentPartPr/>
                <p14:nvPr/>
              </p14:nvContentPartPr>
              <p14:xfrm>
                <a:off x="7038807" y="244841"/>
                <a:ext cx="77760" cy="3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9802D03-A962-AB91-0563-2F6DB1A3D1B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30167" y="236201"/>
                  <a:ext cx="95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921B56C-285A-1700-E8FC-10B4B30CBE29}"/>
                    </a:ext>
                  </a:extLst>
                </p14:cNvPr>
                <p14:cNvContentPartPr/>
                <p14:nvPr/>
              </p14:nvContentPartPr>
              <p14:xfrm>
                <a:off x="7353087" y="266081"/>
                <a:ext cx="695880" cy="24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921B56C-285A-1700-E8FC-10B4B30CBE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44447" y="257441"/>
                  <a:ext cx="713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B998229-70AD-23CC-4E48-267971D4D77F}"/>
                    </a:ext>
                  </a:extLst>
                </p14:cNvPr>
                <p14:cNvContentPartPr/>
                <p14:nvPr/>
              </p14:nvContentPartPr>
              <p14:xfrm>
                <a:off x="8959767" y="316841"/>
                <a:ext cx="186480" cy="15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B998229-70AD-23CC-4E48-267971D4D77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51127" y="308201"/>
                  <a:ext cx="204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9B6DAD0-7212-ADA6-3AD1-3579B6CF5F52}"/>
                    </a:ext>
                  </a:extLst>
                </p14:cNvPr>
                <p14:cNvContentPartPr/>
                <p14:nvPr/>
              </p14:nvContentPartPr>
              <p14:xfrm>
                <a:off x="2804847" y="372641"/>
                <a:ext cx="212400" cy="18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9B6DAD0-7212-ADA6-3AD1-3579B6CF5F5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96207" y="363641"/>
                  <a:ext cx="230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52DA15D-A592-29AF-3659-A0DA6F4034B5}"/>
                    </a:ext>
                  </a:extLst>
                </p14:cNvPr>
                <p14:cNvContentPartPr/>
                <p14:nvPr/>
              </p14:nvContentPartPr>
              <p14:xfrm>
                <a:off x="3277527" y="349961"/>
                <a:ext cx="70200" cy="17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52DA15D-A592-29AF-3659-A0DA6F4034B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68527" y="341321"/>
                  <a:ext cx="87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AE79B3B-CF80-44CA-2285-7AF8DD903C91}"/>
                    </a:ext>
                  </a:extLst>
                </p14:cNvPr>
                <p14:cNvContentPartPr/>
                <p14:nvPr/>
              </p14:nvContentPartPr>
              <p14:xfrm>
                <a:off x="2860647" y="414761"/>
                <a:ext cx="23760" cy="137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AE79B3B-CF80-44CA-2285-7AF8DD903C9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51647" y="406121"/>
                  <a:ext cx="41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2201711-0E4F-79F8-92A2-20C0B7081772}"/>
                    </a:ext>
                  </a:extLst>
                </p14:cNvPr>
                <p14:cNvContentPartPr/>
                <p14:nvPr/>
              </p14:nvContentPartPr>
              <p14:xfrm>
                <a:off x="2879727" y="987881"/>
                <a:ext cx="100440" cy="1356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2201711-0E4F-79F8-92A2-20C0B708177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70727" y="978881"/>
                  <a:ext cx="118080" cy="13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118AFC0-0B8D-9027-0166-75AEFA60C6CF}"/>
                    </a:ext>
                  </a:extLst>
                </p14:cNvPr>
                <p14:cNvContentPartPr/>
                <p14:nvPr/>
              </p14:nvContentPartPr>
              <p14:xfrm>
                <a:off x="2891247" y="2727401"/>
                <a:ext cx="9720" cy="113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118AFC0-0B8D-9027-0166-75AEFA60C6C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82607" y="2718401"/>
                  <a:ext cx="27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7440A45-B79B-FB18-4B9A-4DDCB106E58D}"/>
                    </a:ext>
                  </a:extLst>
                </p14:cNvPr>
                <p14:cNvContentPartPr/>
                <p14:nvPr/>
              </p14:nvContentPartPr>
              <p14:xfrm>
                <a:off x="2868927" y="3046361"/>
                <a:ext cx="47880" cy="984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7440A45-B79B-FB18-4B9A-4DDCB106E58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59927" y="3037361"/>
                  <a:ext cx="65520" cy="10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C6A8077-56AD-65C6-7A36-051EDB5D3A56}"/>
                    </a:ext>
                  </a:extLst>
                </p14:cNvPr>
                <p14:cNvContentPartPr/>
                <p14:nvPr/>
              </p14:nvContentPartPr>
              <p14:xfrm>
                <a:off x="3020487" y="4131041"/>
                <a:ext cx="666720" cy="122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C6A8077-56AD-65C6-7A36-051EDB5D3A5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11487" y="4122401"/>
                  <a:ext cx="684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12A800F-5291-0875-F993-9FABE6D77BA0}"/>
                    </a:ext>
                  </a:extLst>
                </p14:cNvPr>
                <p14:cNvContentPartPr/>
                <p14:nvPr/>
              </p14:nvContentPartPr>
              <p14:xfrm>
                <a:off x="4053327" y="4064441"/>
                <a:ext cx="1100160" cy="37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12A800F-5291-0875-F993-9FABE6D77BA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44687" y="4055441"/>
                  <a:ext cx="1117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F5C353A-4C8E-7174-220D-1298DAA242C4}"/>
                    </a:ext>
                  </a:extLst>
                </p14:cNvPr>
                <p14:cNvContentPartPr/>
                <p14:nvPr/>
              </p14:nvContentPartPr>
              <p14:xfrm>
                <a:off x="5609967" y="4076321"/>
                <a:ext cx="630000" cy="15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F5C353A-4C8E-7174-220D-1298DAA242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00967" y="4067321"/>
                  <a:ext cx="647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6E3C1A4-CB54-E384-4402-CF45187C560E}"/>
                    </a:ext>
                  </a:extLst>
                </p14:cNvPr>
                <p14:cNvContentPartPr/>
                <p14:nvPr/>
              </p14:nvContentPartPr>
              <p14:xfrm>
                <a:off x="6345807" y="4020161"/>
                <a:ext cx="1349280" cy="100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6E3C1A4-CB54-E384-4402-CF45187C560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36807" y="4011161"/>
                  <a:ext cx="13669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F96107D-90BE-19D4-8F57-210041259C7C}"/>
                    </a:ext>
                  </a:extLst>
                </p14:cNvPr>
                <p14:cNvContentPartPr/>
                <p14:nvPr/>
              </p14:nvContentPartPr>
              <p14:xfrm>
                <a:off x="7860687" y="3664121"/>
                <a:ext cx="1906200" cy="339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F96107D-90BE-19D4-8F57-210041259C7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51687" y="3655121"/>
                  <a:ext cx="19238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1245364-5A0C-DE87-1839-E6F55964CA18}"/>
                    </a:ext>
                  </a:extLst>
                </p14:cNvPr>
                <p14:cNvContentPartPr/>
                <p14:nvPr/>
              </p14:nvContentPartPr>
              <p14:xfrm>
                <a:off x="9187287" y="267881"/>
                <a:ext cx="64440" cy="6526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1245364-5A0C-DE87-1839-E6F55964CA1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78287" y="259241"/>
                  <a:ext cx="8208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84D0DCF-3143-773C-6DC0-8DF58096877E}"/>
                    </a:ext>
                  </a:extLst>
                </p14:cNvPr>
                <p14:cNvContentPartPr/>
                <p14:nvPr/>
              </p14:nvContentPartPr>
              <p14:xfrm>
                <a:off x="9269727" y="1736321"/>
                <a:ext cx="63360" cy="6688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84D0DCF-3143-773C-6DC0-8DF58096877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61087" y="1727681"/>
                  <a:ext cx="810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20A172D-B669-7538-89A4-93870F381E1D}"/>
                    </a:ext>
                  </a:extLst>
                </p14:cNvPr>
                <p14:cNvContentPartPr/>
                <p14:nvPr/>
              </p14:nvContentPartPr>
              <p14:xfrm>
                <a:off x="9310767" y="2468561"/>
                <a:ext cx="260280" cy="1350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20A172D-B669-7538-89A4-93870F381E1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301767" y="2459921"/>
                  <a:ext cx="277920" cy="13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E57A998-F5FA-99AA-1229-1286583D9A45}"/>
                    </a:ext>
                  </a:extLst>
                </p14:cNvPr>
                <p14:cNvContentPartPr/>
                <p14:nvPr/>
              </p14:nvContentPartPr>
              <p14:xfrm>
                <a:off x="8763567" y="1185881"/>
                <a:ext cx="128880" cy="255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E57A998-F5FA-99AA-1229-1286583D9A4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54927" y="1176881"/>
                  <a:ext cx="146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F816B7A-5BE9-B870-484E-5405FB6BB5E2}"/>
                    </a:ext>
                  </a:extLst>
                </p14:cNvPr>
                <p14:cNvContentPartPr/>
                <p14:nvPr/>
              </p14:nvContentPartPr>
              <p14:xfrm>
                <a:off x="8936367" y="1289201"/>
                <a:ext cx="171720" cy="167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F816B7A-5BE9-B870-484E-5405FB6BB5E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927727" y="1280561"/>
                  <a:ext cx="1893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31AB0D4-A31D-38AB-B2A8-6A03563C9D5B}"/>
                    </a:ext>
                  </a:extLst>
                </p14:cNvPr>
                <p14:cNvContentPartPr/>
                <p14:nvPr/>
              </p14:nvContentPartPr>
              <p14:xfrm>
                <a:off x="9127167" y="1230161"/>
                <a:ext cx="74880" cy="179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31AB0D4-A31D-38AB-B2A8-6A03563C9D5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18167" y="1221161"/>
                  <a:ext cx="92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5791CBB-1438-F7DB-40D4-499F5B46A8A9}"/>
                    </a:ext>
                  </a:extLst>
                </p14:cNvPr>
                <p14:cNvContentPartPr/>
                <p14:nvPr/>
              </p14:nvContentPartPr>
              <p14:xfrm>
                <a:off x="9271527" y="1278041"/>
                <a:ext cx="60480" cy="105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5791CBB-1438-F7DB-40D4-499F5B46A8A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62887" y="1269041"/>
                  <a:ext cx="78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D9B166C-3B43-509F-B095-E75D33EC2514}"/>
                    </a:ext>
                  </a:extLst>
                </p14:cNvPr>
                <p14:cNvContentPartPr/>
                <p14:nvPr/>
              </p14:nvContentPartPr>
              <p14:xfrm>
                <a:off x="9383127" y="1256081"/>
                <a:ext cx="159480" cy="74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D9B166C-3B43-509F-B095-E75D33EC251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374487" y="1247081"/>
                  <a:ext cx="177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441D8AD-3380-344F-0C40-8483238185CF}"/>
                    </a:ext>
                  </a:extLst>
                </p14:cNvPr>
                <p14:cNvContentPartPr/>
                <p14:nvPr/>
              </p14:nvContentPartPr>
              <p14:xfrm>
                <a:off x="9569607" y="1219361"/>
                <a:ext cx="301320" cy="1825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441D8AD-3380-344F-0C40-8483238185C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60967" y="1210361"/>
                  <a:ext cx="318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75CB0E4-49DD-BAFB-E482-2A58203652CA}"/>
                    </a:ext>
                  </a:extLst>
                </p14:cNvPr>
                <p14:cNvContentPartPr/>
                <p14:nvPr/>
              </p14:nvContentPartPr>
              <p14:xfrm>
                <a:off x="9955527" y="1199921"/>
                <a:ext cx="138240" cy="168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75CB0E4-49DD-BAFB-E482-2A58203652C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946527" y="1190921"/>
                  <a:ext cx="155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A3322E4-B05A-20D1-D0EB-5BC3F0204EFB}"/>
                    </a:ext>
                  </a:extLst>
                </p14:cNvPr>
                <p14:cNvContentPartPr/>
                <p14:nvPr/>
              </p14:nvContentPartPr>
              <p14:xfrm>
                <a:off x="8920887" y="1607801"/>
                <a:ext cx="199080" cy="171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A3322E4-B05A-20D1-D0EB-5BC3F0204EF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11887" y="1599161"/>
                  <a:ext cx="216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D2DEECA-29C5-8B3F-0F56-2EE858CC8E8C}"/>
                    </a:ext>
                  </a:extLst>
                </p14:cNvPr>
                <p14:cNvContentPartPr/>
                <p14:nvPr/>
              </p14:nvContentPartPr>
              <p14:xfrm>
                <a:off x="9134007" y="1611041"/>
                <a:ext cx="235440" cy="142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D2DEECA-29C5-8B3F-0F56-2EE858CC8E8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125367" y="1602041"/>
                  <a:ext cx="253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628B11B-2460-E407-B410-4FFF071BE83F}"/>
                    </a:ext>
                  </a:extLst>
                </p14:cNvPr>
                <p14:cNvContentPartPr/>
                <p14:nvPr/>
              </p14:nvContentPartPr>
              <p14:xfrm>
                <a:off x="9419847" y="1592681"/>
                <a:ext cx="399240" cy="352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628B11B-2460-E407-B410-4FFF071BE83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11207" y="1583681"/>
                  <a:ext cx="4168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0330CEE-F364-D0C3-E243-52E4426C1AEC}"/>
                    </a:ext>
                  </a:extLst>
                </p14:cNvPr>
                <p14:cNvContentPartPr/>
                <p14:nvPr/>
              </p14:nvContentPartPr>
              <p14:xfrm>
                <a:off x="9602007" y="2025401"/>
                <a:ext cx="455400" cy="591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0330CEE-F364-D0C3-E243-52E4426C1AE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93367" y="2016401"/>
                  <a:ext cx="47304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D4B07E1-264F-23B4-0C90-82CD101149E5}"/>
                    </a:ext>
                  </a:extLst>
                </p14:cNvPr>
                <p14:cNvContentPartPr/>
                <p14:nvPr/>
              </p14:nvContentPartPr>
              <p14:xfrm>
                <a:off x="10199247" y="2288201"/>
                <a:ext cx="105120" cy="323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D4B07E1-264F-23B4-0C90-82CD101149E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190247" y="2279561"/>
                  <a:ext cx="1227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A8DD36F-4A1D-D859-F06C-D7EBF30550B8}"/>
                    </a:ext>
                  </a:extLst>
                </p14:cNvPr>
                <p14:cNvContentPartPr/>
                <p14:nvPr/>
              </p14:nvContentPartPr>
              <p14:xfrm>
                <a:off x="10326327" y="2448761"/>
                <a:ext cx="109800" cy="183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A8DD36F-4A1D-D859-F06C-D7EBF30550B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317327" y="2440121"/>
                  <a:ext cx="127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4BD652D-C67F-7649-B36A-0843B7576ED7}"/>
                    </a:ext>
                  </a:extLst>
                </p14:cNvPr>
                <p14:cNvContentPartPr/>
                <p14:nvPr/>
              </p14:nvContentPartPr>
              <p14:xfrm>
                <a:off x="10478607" y="2264081"/>
                <a:ext cx="313200" cy="305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4BD652D-C67F-7649-B36A-0843B7576E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469607" y="2255441"/>
                  <a:ext cx="3308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64ECC3D-7FAB-E2A6-1D03-9DEEF2088120}"/>
                    </a:ext>
                  </a:extLst>
                </p14:cNvPr>
                <p14:cNvContentPartPr/>
                <p14:nvPr/>
              </p14:nvContentPartPr>
              <p14:xfrm>
                <a:off x="10708647" y="2403041"/>
                <a:ext cx="316080" cy="100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64ECC3D-7FAB-E2A6-1D03-9DEEF208812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700007" y="2394401"/>
                  <a:ext cx="333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D86CF11-CEE4-9848-4CF5-3D4C88E97AC7}"/>
                    </a:ext>
                  </a:extLst>
                </p14:cNvPr>
                <p14:cNvContentPartPr/>
                <p14:nvPr/>
              </p14:nvContentPartPr>
              <p14:xfrm>
                <a:off x="10277367" y="2797961"/>
                <a:ext cx="104400" cy="244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D86CF11-CEE4-9848-4CF5-3D4C88E97AC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268367" y="2789321"/>
                  <a:ext cx="1220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43FE2E5-AABE-B4AF-B9DE-4AA0E9B1862F}"/>
                    </a:ext>
                  </a:extLst>
                </p14:cNvPr>
                <p14:cNvContentPartPr/>
                <p14:nvPr/>
              </p14:nvContentPartPr>
              <p14:xfrm>
                <a:off x="10275567" y="2808041"/>
                <a:ext cx="336240" cy="266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43FE2E5-AABE-B4AF-B9DE-4AA0E9B1862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266927" y="2799401"/>
                  <a:ext cx="353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5DFAD5E-4098-51D3-F96F-4BE1AF6DE28F}"/>
                    </a:ext>
                  </a:extLst>
                </p14:cNvPr>
                <p14:cNvContentPartPr/>
                <p14:nvPr/>
              </p14:nvContentPartPr>
              <p14:xfrm>
                <a:off x="10640607" y="2832161"/>
                <a:ext cx="187560" cy="219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5DFAD5E-4098-51D3-F96F-4BE1AF6DE28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31967" y="2823521"/>
                  <a:ext cx="205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1AFCECC-FF9C-99C2-A430-EFD6DFF79083}"/>
                    </a:ext>
                  </a:extLst>
                </p14:cNvPr>
                <p14:cNvContentPartPr/>
                <p14:nvPr/>
              </p14:nvContentPartPr>
              <p14:xfrm>
                <a:off x="10265127" y="3265961"/>
                <a:ext cx="124560" cy="2757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1AFCECC-FF9C-99C2-A430-EFD6DFF7908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56487" y="3257321"/>
                  <a:ext cx="1422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2BCA904-F537-DD75-B786-52EA0472A03C}"/>
                    </a:ext>
                  </a:extLst>
                </p14:cNvPr>
                <p14:cNvContentPartPr/>
                <p14:nvPr/>
              </p14:nvContentPartPr>
              <p14:xfrm>
                <a:off x="10379247" y="3380441"/>
                <a:ext cx="608400" cy="434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2BCA904-F537-DD75-B786-52EA0472A03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70607" y="3371801"/>
                  <a:ext cx="6260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EA5966B-C1B2-68FF-EB58-687F6D8E3F53}"/>
                    </a:ext>
                  </a:extLst>
                </p14:cNvPr>
                <p14:cNvContentPartPr/>
                <p14:nvPr/>
              </p14:nvContentPartPr>
              <p14:xfrm>
                <a:off x="11046327" y="3249761"/>
                <a:ext cx="20160" cy="320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EA5966B-C1B2-68FF-EB58-687F6D8E3F5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037327" y="3241121"/>
                  <a:ext cx="378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6499833-2AE5-0E25-A06D-8914D9F224D7}"/>
                    </a:ext>
                  </a:extLst>
                </p14:cNvPr>
                <p14:cNvContentPartPr/>
                <p14:nvPr/>
              </p14:nvContentPartPr>
              <p14:xfrm>
                <a:off x="11088087" y="3167321"/>
                <a:ext cx="209880" cy="3844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6499833-2AE5-0E25-A06D-8914D9F224D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079087" y="3158321"/>
                  <a:ext cx="2275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8813C7E-3028-0665-170C-CDA1EE8A9DA4}"/>
                    </a:ext>
                  </a:extLst>
                </p14:cNvPr>
                <p14:cNvContentPartPr/>
                <p14:nvPr/>
              </p14:nvContentPartPr>
              <p14:xfrm>
                <a:off x="11213727" y="3287921"/>
                <a:ext cx="313560" cy="148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8813C7E-3028-0665-170C-CDA1EE8A9D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205087" y="3279281"/>
                  <a:ext cx="331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326D1A2-887B-5C21-2A86-0A2BED84C1D1}"/>
                    </a:ext>
                  </a:extLst>
                </p14:cNvPr>
                <p14:cNvContentPartPr/>
                <p14:nvPr/>
              </p14:nvContentPartPr>
              <p14:xfrm>
                <a:off x="572847" y="2053121"/>
                <a:ext cx="171720" cy="4302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326D1A2-887B-5C21-2A86-0A2BED84C1D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4207" y="2044481"/>
                  <a:ext cx="1893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BA99E4F-07B0-4C64-5159-D6F6118E31BC}"/>
                    </a:ext>
                  </a:extLst>
                </p14:cNvPr>
                <p14:cNvContentPartPr/>
                <p14:nvPr/>
              </p14:nvContentPartPr>
              <p14:xfrm>
                <a:off x="605247" y="2209721"/>
                <a:ext cx="162000" cy="119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BA99E4F-07B0-4C64-5159-D6F6118E31B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6247" y="2201081"/>
                  <a:ext cx="179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5E7800A-2222-84F3-396B-75E98FAC52A4}"/>
                    </a:ext>
                  </a:extLst>
                </p14:cNvPr>
                <p14:cNvContentPartPr/>
                <p14:nvPr/>
              </p14:nvContentPartPr>
              <p14:xfrm>
                <a:off x="816567" y="2117201"/>
                <a:ext cx="161280" cy="213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5E7800A-2222-84F3-396B-75E98FAC52A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07567" y="2108201"/>
                  <a:ext cx="178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0A4D0BC-1FE0-4421-F16C-DCFC7C3B1AD0}"/>
                    </a:ext>
                  </a:extLst>
                </p14:cNvPr>
                <p14:cNvContentPartPr/>
                <p14:nvPr/>
              </p14:nvContentPartPr>
              <p14:xfrm>
                <a:off x="993327" y="2128721"/>
                <a:ext cx="237240" cy="91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0A4D0BC-1FE0-4421-F16C-DCFC7C3B1AD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4687" y="2119721"/>
                  <a:ext cx="2548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2181049-513D-3A80-7CEC-32DAD48B130B}"/>
                    </a:ext>
                  </a:extLst>
                </p14:cNvPr>
                <p14:cNvContentPartPr/>
                <p14:nvPr/>
              </p14:nvContentPartPr>
              <p14:xfrm>
                <a:off x="1242447" y="2010641"/>
                <a:ext cx="128520" cy="202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2181049-513D-3A80-7CEC-32DAD48B13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233807" y="2001641"/>
                  <a:ext cx="146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4EB93BF-831B-2C07-9BE2-B2A35C8DFB87}"/>
                    </a:ext>
                  </a:extLst>
                </p14:cNvPr>
                <p14:cNvContentPartPr/>
                <p14:nvPr/>
              </p14:nvContentPartPr>
              <p14:xfrm>
                <a:off x="1422807" y="1987241"/>
                <a:ext cx="207360" cy="1580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4EB93BF-831B-2C07-9BE2-B2A35C8DFB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414167" y="1978241"/>
                  <a:ext cx="225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E1400CF-4DAB-0002-4ABA-6A2E222F7DBE}"/>
                    </a:ext>
                  </a:extLst>
                </p14:cNvPr>
                <p14:cNvContentPartPr/>
                <p14:nvPr/>
              </p14:nvContentPartPr>
              <p14:xfrm>
                <a:off x="1808007" y="1710761"/>
                <a:ext cx="164160" cy="3549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E1400CF-4DAB-0002-4ABA-6A2E222F7DB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799367" y="1702121"/>
                  <a:ext cx="1818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B0EAAB7-BEBE-ECD2-C0D2-CA54BB08448C}"/>
                    </a:ext>
                  </a:extLst>
                </p14:cNvPr>
                <p14:cNvContentPartPr/>
                <p14:nvPr/>
              </p14:nvContentPartPr>
              <p14:xfrm>
                <a:off x="1727367" y="1733441"/>
                <a:ext cx="478800" cy="368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B0EAAB7-BEBE-ECD2-C0D2-CA54BB08448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718727" y="1724441"/>
                  <a:ext cx="4964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69B0D06-3300-D209-D7BF-799BE74B1B4C}"/>
                    </a:ext>
                  </a:extLst>
                </p14:cNvPr>
                <p14:cNvContentPartPr/>
                <p14:nvPr/>
              </p14:nvContentPartPr>
              <p14:xfrm>
                <a:off x="1254327" y="2400881"/>
                <a:ext cx="37800" cy="294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69B0D06-3300-D209-D7BF-799BE74B1B4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245327" y="2391881"/>
                  <a:ext cx="554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5D68805-2357-6323-CC63-ECD9965617AC}"/>
                    </a:ext>
                  </a:extLst>
                </p14:cNvPr>
                <p14:cNvContentPartPr/>
                <p14:nvPr/>
              </p14:nvContentPartPr>
              <p14:xfrm>
                <a:off x="1215087" y="2590961"/>
                <a:ext cx="238320" cy="150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5D68805-2357-6323-CC63-ECD9965617A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206087" y="2581961"/>
                  <a:ext cx="255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34D3D64-365C-5721-62E8-68A02D38F96F}"/>
                    </a:ext>
                  </a:extLst>
                </p14:cNvPr>
                <p14:cNvContentPartPr/>
                <p14:nvPr/>
              </p14:nvContentPartPr>
              <p14:xfrm>
                <a:off x="931407" y="3074801"/>
                <a:ext cx="232200" cy="155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34D3D64-365C-5721-62E8-68A02D38F96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22767" y="3066161"/>
                  <a:ext cx="249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F5F3CB3-6ED9-9ABE-F05E-D3B198DD66CF}"/>
                    </a:ext>
                  </a:extLst>
                </p14:cNvPr>
                <p14:cNvContentPartPr/>
                <p14:nvPr/>
              </p14:nvContentPartPr>
              <p14:xfrm>
                <a:off x="1183047" y="3031961"/>
                <a:ext cx="106920" cy="185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F5F3CB3-6ED9-9ABE-F05E-D3B198DD66C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74047" y="3023321"/>
                  <a:ext cx="1245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549D29F-236A-D11E-B5B8-B30AE6948310}"/>
                    </a:ext>
                  </a:extLst>
                </p14:cNvPr>
                <p14:cNvContentPartPr/>
                <p14:nvPr/>
              </p14:nvContentPartPr>
              <p14:xfrm>
                <a:off x="1335327" y="2948801"/>
                <a:ext cx="304200" cy="232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549D29F-236A-D11E-B5B8-B30AE694831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326327" y="2939801"/>
                  <a:ext cx="321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3CAAA2F-3B6C-A545-6C29-CB3DC4BBDF98}"/>
                    </a:ext>
                  </a:extLst>
                </p14:cNvPr>
                <p14:cNvContentPartPr/>
                <p14:nvPr/>
              </p14:nvContentPartPr>
              <p14:xfrm>
                <a:off x="1712967" y="2949521"/>
                <a:ext cx="104400" cy="200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3CAAA2F-3B6C-A545-6C29-CB3DC4BBDF9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703967" y="2940881"/>
                  <a:ext cx="122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A5256B5-0489-C2CC-2899-AE93208A9662}"/>
                    </a:ext>
                  </a:extLst>
                </p14:cNvPr>
                <p14:cNvContentPartPr/>
                <p14:nvPr/>
              </p14:nvContentPartPr>
              <p14:xfrm>
                <a:off x="1474287" y="3409961"/>
                <a:ext cx="12960" cy="2588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A5256B5-0489-C2CC-2899-AE93208A966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465287" y="3400961"/>
                  <a:ext cx="306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2411BCB-E304-E917-A03C-451F09CF3457}"/>
                    </a:ext>
                  </a:extLst>
                </p14:cNvPr>
                <p14:cNvContentPartPr/>
                <p14:nvPr/>
              </p14:nvContentPartPr>
              <p14:xfrm>
                <a:off x="1391127" y="3568721"/>
                <a:ext cx="193320" cy="114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2411BCB-E304-E917-A03C-451F09CF345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382487" y="3559721"/>
                  <a:ext cx="2109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B6861DB-4F6D-05E2-1F44-D2419610EE50}"/>
                    </a:ext>
                  </a:extLst>
                </p14:cNvPr>
                <p14:cNvContentPartPr/>
                <p14:nvPr/>
              </p14:nvContentPartPr>
              <p14:xfrm>
                <a:off x="890367" y="3972281"/>
                <a:ext cx="71640" cy="1756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B6861DB-4F6D-05E2-1F44-D2419610EE5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81367" y="3963641"/>
                  <a:ext cx="89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6C076DE-ADA1-AF6E-F570-2CB0EFAC1021}"/>
                    </a:ext>
                  </a:extLst>
                </p14:cNvPr>
                <p14:cNvContentPartPr/>
                <p14:nvPr/>
              </p14:nvContentPartPr>
              <p14:xfrm>
                <a:off x="1032927" y="3943121"/>
                <a:ext cx="91440" cy="298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6C076DE-ADA1-AF6E-F570-2CB0EFAC102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24287" y="3934481"/>
                  <a:ext cx="1090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975A990-011A-6B0A-8E44-8307BED92DDE}"/>
                    </a:ext>
                  </a:extLst>
                </p14:cNvPr>
                <p14:cNvContentPartPr/>
                <p14:nvPr/>
              </p14:nvContentPartPr>
              <p14:xfrm>
                <a:off x="1142727" y="3971201"/>
                <a:ext cx="155520" cy="101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975A990-011A-6B0A-8E44-8307BED92DD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33727" y="3962201"/>
                  <a:ext cx="173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FE999BA-D551-9FE4-1F8A-C1BD034057DC}"/>
                    </a:ext>
                  </a:extLst>
                </p14:cNvPr>
                <p14:cNvContentPartPr/>
                <p14:nvPr/>
              </p14:nvContentPartPr>
              <p14:xfrm>
                <a:off x="1306527" y="3744041"/>
                <a:ext cx="381600" cy="3247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FE999BA-D551-9FE4-1F8A-C1BD034057D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297887" y="3735401"/>
                  <a:ext cx="3992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7E37868-BB29-06CE-0726-88954B88F5A1}"/>
                    </a:ext>
                  </a:extLst>
                </p14:cNvPr>
                <p14:cNvContentPartPr/>
                <p14:nvPr/>
              </p14:nvContentPartPr>
              <p14:xfrm>
                <a:off x="1559967" y="3863921"/>
                <a:ext cx="113400" cy="788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7E37868-BB29-06CE-0726-88954B88F5A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551327" y="3854921"/>
                  <a:ext cx="1310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4E11778-BEFD-E678-1BA5-F9D24DDA1C4A}"/>
                    </a:ext>
                  </a:extLst>
                </p14:cNvPr>
                <p14:cNvContentPartPr/>
                <p14:nvPr/>
              </p14:nvContentPartPr>
              <p14:xfrm>
                <a:off x="1752927" y="3749801"/>
                <a:ext cx="47160" cy="261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4E11778-BEFD-E678-1BA5-F9D24DDA1C4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743927" y="3741161"/>
                  <a:ext cx="648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8F5778E-0621-C19E-3485-92AFFF02D4BD}"/>
                    </a:ext>
                  </a:extLst>
                </p14:cNvPr>
                <p14:cNvContentPartPr/>
                <p14:nvPr/>
              </p14:nvContentPartPr>
              <p14:xfrm>
                <a:off x="1880367" y="3880841"/>
                <a:ext cx="41400" cy="127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8F5778E-0621-C19E-3485-92AFFF02D4B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871367" y="3872201"/>
                  <a:ext cx="59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4183120-2BA6-AD3B-470B-31F9FA83CEF8}"/>
                    </a:ext>
                  </a:extLst>
                </p14:cNvPr>
                <p14:cNvContentPartPr/>
                <p14:nvPr/>
              </p14:nvContentPartPr>
              <p14:xfrm>
                <a:off x="1947327" y="3856361"/>
                <a:ext cx="136080" cy="810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4183120-2BA6-AD3B-470B-31F9FA83CEF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938327" y="3847361"/>
                  <a:ext cx="153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D92ED8F-9F1A-3AD2-8677-4024EA8C655F}"/>
                    </a:ext>
                  </a:extLst>
                </p14:cNvPr>
                <p14:cNvContentPartPr/>
                <p14:nvPr/>
              </p14:nvContentPartPr>
              <p14:xfrm>
                <a:off x="2138487" y="3723881"/>
                <a:ext cx="85320" cy="54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D92ED8F-9F1A-3AD2-8677-4024EA8C655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129487" y="3714881"/>
                  <a:ext cx="102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C96524D-8FA8-5EA7-FCA3-5CE85D5E1E08}"/>
                    </a:ext>
                  </a:extLst>
                </p14:cNvPr>
                <p14:cNvContentPartPr/>
                <p14:nvPr/>
              </p14:nvContentPartPr>
              <p14:xfrm>
                <a:off x="2187087" y="3718481"/>
                <a:ext cx="19800" cy="2307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C96524D-8FA8-5EA7-FCA3-5CE85D5E1E0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178447" y="3709481"/>
                  <a:ext cx="374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FBD57AE-4928-180F-321F-E8323A6679E5}"/>
                    </a:ext>
                  </a:extLst>
                </p14:cNvPr>
                <p14:cNvContentPartPr/>
                <p14:nvPr/>
              </p14:nvContentPartPr>
              <p14:xfrm>
                <a:off x="2227767" y="3736121"/>
                <a:ext cx="440640" cy="1656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FBD57AE-4928-180F-321F-E8323A6679E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219127" y="3727481"/>
                  <a:ext cx="458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587E420-C837-253D-F3D9-B99AA3A33B89}"/>
                    </a:ext>
                  </a:extLst>
                </p14:cNvPr>
                <p14:cNvContentPartPr/>
                <p14:nvPr/>
              </p14:nvContentPartPr>
              <p14:xfrm>
                <a:off x="1330647" y="4329761"/>
                <a:ext cx="162720" cy="1105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587E420-C837-253D-F3D9-B99AA3A33B8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322007" y="4320761"/>
                  <a:ext cx="180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32EC06D-BA40-3296-22B8-E19B61F7ADB3}"/>
                    </a:ext>
                  </a:extLst>
                </p14:cNvPr>
                <p14:cNvContentPartPr/>
                <p14:nvPr/>
              </p14:nvContentPartPr>
              <p14:xfrm>
                <a:off x="1534047" y="4264961"/>
                <a:ext cx="149040" cy="2052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32EC06D-BA40-3296-22B8-E19B61F7ADB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25047" y="4255961"/>
                  <a:ext cx="166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AB5C435-BF6E-8E78-3D89-4BAA61E66206}"/>
                    </a:ext>
                  </a:extLst>
                </p14:cNvPr>
                <p14:cNvContentPartPr/>
                <p14:nvPr/>
              </p14:nvContentPartPr>
              <p14:xfrm>
                <a:off x="1756887" y="4264241"/>
                <a:ext cx="282960" cy="273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AB5C435-BF6E-8E78-3D89-4BAA61E6620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748247" y="4255601"/>
                  <a:ext cx="3006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EDB1DA3-E86D-EEF9-CDEE-915EC593D9C9}"/>
                    </a:ext>
                  </a:extLst>
                </p14:cNvPr>
                <p14:cNvContentPartPr/>
                <p14:nvPr/>
              </p14:nvContentPartPr>
              <p14:xfrm>
                <a:off x="1570767" y="2127281"/>
                <a:ext cx="8796960" cy="3783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EDB1DA3-E86D-EEF9-CDEE-915EC593D9C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561767" y="2118641"/>
                  <a:ext cx="8814600" cy="38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27B24B11-E711-B5E3-F844-A074525F02A5}"/>
                  </a:ext>
                </a:extLst>
              </p14:cNvPr>
              <p14:cNvContentPartPr/>
              <p14:nvPr/>
            </p14:nvContentPartPr>
            <p14:xfrm>
              <a:off x="4984287" y="5404361"/>
              <a:ext cx="136080" cy="3171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27B24B11-E711-B5E3-F844-A074525F02A5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975647" y="5395721"/>
                <a:ext cx="1537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7175B014-71D3-777E-E63E-89DFF7B92E38}"/>
                  </a:ext>
                </a:extLst>
              </p14:cNvPr>
              <p14:cNvContentPartPr/>
              <p14:nvPr/>
            </p14:nvContentPartPr>
            <p14:xfrm>
              <a:off x="5198847" y="5553041"/>
              <a:ext cx="24120" cy="1990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7175B014-71D3-777E-E63E-89DFF7B92E38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190207" y="5544401"/>
                <a:ext cx="417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B2CD4FA-A935-831F-28DB-6324C03F8CAB}"/>
                  </a:ext>
                </a:extLst>
              </p14:cNvPr>
              <p14:cNvContentPartPr/>
              <p14:nvPr/>
            </p14:nvContentPartPr>
            <p14:xfrm>
              <a:off x="5208567" y="5423801"/>
              <a:ext cx="115200" cy="3358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B2CD4FA-A935-831F-28DB-6324C03F8CAB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199567" y="5414801"/>
                <a:ext cx="1328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725E313D-7572-0E83-F36B-97B4BCB27BF0}"/>
                  </a:ext>
                </a:extLst>
              </p14:cNvPr>
              <p14:cNvContentPartPr/>
              <p14:nvPr/>
            </p14:nvContentPartPr>
            <p14:xfrm>
              <a:off x="5360127" y="5419481"/>
              <a:ext cx="114840" cy="3211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725E313D-7572-0E83-F36B-97B4BCB27BF0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351127" y="5410841"/>
                <a:ext cx="1324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3125705-15D4-2218-747A-3E98FDC52067}"/>
                  </a:ext>
                </a:extLst>
              </p14:cNvPr>
              <p14:cNvContentPartPr/>
              <p14:nvPr/>
            </p14:nvContentPartPr>
            <p14:xfrm>
              <a:off x="5379927" y="5564921"/>
              <a:ext cx="222480" cy="1116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3125705-15D4-2218-747A-3E98FDC52067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371287" y="5556281"/>
                <a:ext cx="2401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E5719D94-CBAB-278C-9599-963F254EA312}"/>
                  </a:ext>
                </a:extLst>
              </p14:cNvPr>
              <p14:cNvContentPartPr/>
              <p14:nvPr/>
            </p14:nvContentPartPr>
            <p14:xfrm>
              <a:off x="5593407" y="5445761"/>
              <a:ext cx="126000" cy="2721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E5719D94-CBAB-278C-9599-963F254EA312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5584407" y="5437121"/>
                <a:ext cx="1436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9FE2F88-8104-AFA5-816B-FF7E815A7C93}"/>
                  </a:ext>
                </a:extLst>
              </p14:cNvPr>
              <p14:cNvContentPartPr/>
              <p14:nvPr/>
            </p14:nvContentPartPr>
            <p14:xfrm>
              <a:off x="5917407" y="5539721"/>
              <a:ext cx="273960" cy="1350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9FE2F88-8104-AFA5-816B-FF7E815A7C93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908767" y="5531081"/>
                <a:ext cx="29160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368B648-5A20-F076-2048-BC7735C8EBB8}"/>
              </a:ext>
            </a:extLst>
          </p:cNvPr>
          <p:cNvGrpSpPr/>
          <p:nvPr/>
        </p:nvGrpSpPr>
        <p:grpSpPr>
          <a:xfrm>
            <a:off x="6396567" y="5344241"/>
            <a:ext cx="1539360" cy="387360"/>
            <a:chOff x="6396567" y="5344241"/>
            <a:chExt cx="153936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830ADA1-A0C7-7A26-E76D-A297E671FC7E}"/>
                    </a:ext>
                  </a:extLst>
                </p14:cNvPr>
                <p14:cNvContentPartPr/>
                <p14:nvPr/>
              </p14:nvContentPartPr>
              <p14:xfrm>
                <a:off x="6396567" y="5484641"/>
                <a:ext cx="128880" cy="2242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830ADA1-A0C7-7A26-E76D-A297E671FC7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387567" y="5476001"/>
                  <a:ext cx="1465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5F25E62-63D4-973D-FCD2-E325F8666917}"/>
                    </a:ext>
                  </a:extLst>
                </p14:cNvPr>
                <p14:cNvContentPartPr/>
                <p14:nvPr/>
              </p14:nvContentPartPr>
              <p14:xfrm>
                <a:off x="6578007" y="5584361"/>
                <a:ext cx="83520" cy="1098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5F25E62-63D4-973D-FCD2-E325F866691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569367" y="5575361"/>
                  <a:ext cx="101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09A19FD-4E54-E7F5-4D03-6896C9A99ECA}"/>
                    </a:ext>
                  </a:extLst>
                </p14:cNvPr>
                <p14:cNvContentPartPr/>
                <p14:nvPr/>
              </p14:nvContentPartPr>
              <p14:xfrm>
                <a:off x="6686007" y="5543681"/>
                <a:ext cx="123480" cy="1573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09A19FD-4E54-E7F5-4D03-6896C9A99EC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677367" y="5534681"/>
                  <a:ext cx="1411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D2BA752-6316-F39B-F8D0-4458199D251B}"/>
                    </a:ext>
                  </a:extLst>
                </p14:cNvPr>
                <p14:cNvContentPartPr/>
                <p14:nvPr/>
              </p14:nvContentPartPr>
              <p14:xfrm>
                <a:off x="6840807" y="5402201"/>
                <a:ext cx="110520" cy="3294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D2BA752-6316-F39B-F8D0-4458199D251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831807" y="5393561"/>
                  <a:ext cx="1281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B2599AB-F853-71ED-901D-E122EC696815}"/>
                    </a:ext>
                  </a:extLst>
                </p14:cNvPr>
                <p14:cNvContentPartPr/>
                <p14:nvPr/>
              </p14:nvContentPartPr>
              <p14:xfrm>
                <a:off x="6951327" y="5554121"/>
                <a:ext cx="166320" cy="1501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B2599AB-F853-71ED-901D-E122EC69681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942327" y="5545121"/>
                  <a:ext cx="183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BA8EABF-2500-722B-DD60-1696390AF0AB}"/>
                    </a:ext>
                  </a:extLst>
                </p14:cNvPr>
                <p14:cNvContentPartPr/>
                <p14:nvPr/>
              </p14:nvContentPartPr>
              <p14:xfrm>
                <a:off x="7076247" y="5344241"/>
                <a:ext cx="8640" cy="403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BA8EABF-2500-722B-DD60-1696390AF0A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067607" y="5335241"/>
                  <a:ext cx="26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CEA0D54-6D52-19F0-7CF4-53165928574C}"/>
                    </a:ext>
                  </a:extLst>
                </p14:cNvPr>
                <p14:cNvContentPartPr/>
                <p14:nvPr/>
              </p14:nvContentPartPr>
              <p14:xfrm>
                <a:off x="7243287" y="5367281"/>
                <a:ext cx="134280" cy="3470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CEA0D54-6D52-19F0-7CF4-53165928574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234287" y="5358281"/>
                  <a:ext cx="1519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1CF1297-031E-DA74-96AE-4920F1772A59}"/>
                    </a:ext>
                  </a:extLst>
                </p14:cNvPr>
                <p14:cNvContentPartPr/>
                <p14:nvPr/>
              </p14:nvContentPartPr>
              <p14:xfrm>
                <a:off x="7380807" y="5434241"/>
                <a:ext cx="175320" cy="2631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1CF1297-031E-DA74-96AE-4920F1772A5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371807" y="5425241"/>
                  <a:ext cx="192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8222AB9-BBE8-AD9D-0C19-9D35C6103036}"/>
                    </a:ext>
                  </a:extLst>
                </p14:cNvPr>
                <p14:cNvContentPartPr/>
                <p14:nvPr/>
              </p14:nvContentPartPr>
              <p14:xfrm>
                <a:off x="7488447" y="5448281"/>
                <a:ext cx="238680" cy="1918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8222AB9-BBE8-AD9D-0C19-9D35C610303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479447" y="5439641"/>
                  <a:ext cx="256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B85F5C2-E4F3-12AB-8F73-78244729C8F2}"/>
                    </a:ext>
                  </a:extLst>
                </p14:cNvPr>
                <p14:cNvContentPartPr/>
                <p14:nvPr/>
              </p14:nvContentPartPr>
              <p14:xfrm>
                <a:off x="7807407" y="5440721"/>
                <a:ext cx="128520" cy="2120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B85F5C2-E4F3-12AB-8F73-78244729C8F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798767" y="5431721"/>
                  <a:ext cx="146160" cy="22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43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C4C78039-159A-20B9-435B-575973BE9F39}"/>
              </a:ext>
            </a:extLst>
          </p:cNvPr>
          <p:cNvGrpSpPr/>
          <p:nvPr/>
        </p:nvGrpSpPr>
        <p:grpSpPr>
          <a:xfrm>
            <a:off x="3278967" y="136481"/>
            <a:ext cx="6490800" cy="2910240"/>
            <a:chOff x="3278967" y="136481"/>
            <a:chExt cx="6490800" cy="29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3C44047-C2CD-A004-5231-E1D039043518}"/>
                    </a:ext>
                  </a:extLst>
                </p14:cNvPr>
                <p14:cNvContentPartPr/>
                <p14:nvPr/>
              </p14:nvContentPartPr>
              <p14:xfrm>
                <a:off x="4471647" y="858281"/>
                <a:ext cx="108360" cy="169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3C44047-C2CD-A004-5231-E1D0390435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63007" y="849281"/>
                  <a:ext cx="126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E295A6D-B634-2830-D7AA-EBC710E7BF96}"/>
                    </a:ext>
                  </a:extLst>
                </p14:cNvPr>
                <p14:cNvContentPartPr/>
                <p14:nvPr/>
              </p14:nvContentPartPr>
              <p14:xfrm>
                <a:off x="4655247" y="847481"/>
                <a:ext cx="84960" cy="194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E295A6D-B634-2830-D7AA-EBC710E7BF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6247" y="838481"/>
                  <a:ext cx="1026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E2A11D5-12EA-4FCC-13EB-E08DBA5F92F7}"/>
                    </a:ext>
                  </a:extLst>
                </p14:cNvPr>
                <p14:cNvContentPartPr/>
                <p14:nvPr/>
              </p14:nvContentPartPr>
              <p14:xfrm>
                <a:off x="4815087" y="804281"/>
                <a:ext cx="193680" cy="230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E2A11D5-12EA-4FCC-13EB-E08DBA5F92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06447" y="795281"/>
                  <a:ext cx="2113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590408-3B07-E4FC-A66A-A77044391D77}"/>
                    </a:ext>
                  </a:extLst>
                </p14:cNvPr>
                <p14:cNvContentPartPr/>
                <p14:nvPr/>
              </p14:nvContentPartPr>
              <p14:xfrm>
                <a:off x="4862607" y="843881"/>
                <a:ext cx="212760" cy="70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590408-3B07-E4FC-A66A-A77044391D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3607" y="835241"/>
                  <a:ext cx="230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4EA90E6-BDD9-612A-36D5-3D669E514AB0}"/>
                    </a:ext>
                  </a:extLst>
                </p14:cNvPr>
                <p14:cNvContentPartPr/>
                <p14:nvPr/>
              </p14:nvContentPartPr>
              <p14:xfrm>
                <a:off x="5140167" y="764681"/>
                <a:ext cx="140760" cy="274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4EA90E6-BDD9-612A-36D5-3D669E514A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31167" y="756041"/>
                  <a:ext cx="1584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8CD04FD-20D9-A86E-0DB1-EE000D621F2C}"/>
                    </a:ext>
                  </a:extLst>
                </p14:cNvPr>
                <p14:cNvContentPartPr/>
                <p14:nvPr/>
              </p14:nvContentPartPr>
              <p14:xfrm>
                <a:off x="4857567" y="1687361"/>
                <a:ext cx="114840" cy="138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8CD04FD-20D9-A86E-0DB1-EE000D621F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48567" y="1678361"/>
                  <a:ext cx="132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0AC8826-68F4-8DEC-61A5-2B2CB02CB375}"/>
                    </a:ext>
                  </a:extLst>
                </p14:cNvPr>
                <p14:cNvContentPartPr/>
                <p14:nvPr/>
              </p14:nvContentPartPr>
              <p14:xfrm>
                <a:off x="5027487" y="1675121"/>
                <a:ext cx="216000" cy="155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0AC8826-68F4-8DEC-61A5-2B2CB02CB3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18487" y="1666481"/>
                  <a:ext cx="233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3A553C-3D1F-FE09-6AD2-2A945F7CD829}"/>
                    </a:ext>
                  </a:extLst>
                </p14:cNvPr>
                <p14:cNvContentPartPr/>
                <p14:nvPr/>
              </p14:nvContentPartPr>
              <p14:xfrm>
                <a:off x="5319087" y="1537241"/>
                <a:ext cx="139320" cy="298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3A553C-3D1F-FE09-6AD2-2A945F7CD8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10087" y="1528601"/>
                  <a:ext cx="1569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D54531-3DE5-E843-4EE6-898CC2E0C00C}"/>
                    </a:ext>
                  </a:extLst>
                </p14:cNvPr>
                <p14:cNvContentPartPr/>
                <p14:nvPr/>
              </p14:nvContentPartPr>
              <p14:xfrm>
                <a:off x="4868727" y="1483241"/>
                <a:ext cx="630720" cy="453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D54531-3DE5-E843-4EE6-898CC2E0C0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59727" y="1474601"/>
                  <a:ext cx="6483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7E4B15C-2C4E-C5B1-0ED5-17255A553E86}"/>
                    </a:ext>
                  </a:extLst>
                </p14:cNvPr>
                <p14:cNvContentPartPr/>
                <p14:nvPr/>
              </p14:nvContentPartPr>
              <p14:xfrm>
                <a:off x="4772967" y="1594121"/>
                <a:ext cx="717840" cy="347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7E4B15C-2C4E-C5B1-0ED5-17255A553E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63967" y="1585481"/>
                  <a:ext cx="7354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E404784-BB39-BF80-46C4-2FC6EF860A7C}"/>
                    </a:ext>
                  </a:extLst>
                </p14:cNvPr>
                <p14:cNvContentPartPr/>
                <p14:nvPr/>
              </p14:nvContentPartPr>
              <p14:xfrm>
                <a:off x="4125327" y="517361"/>
                <a:ext cx="1673280" cy="1395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E404784-BB39-BF80-46C4-2FC6EF860A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16327" y="508361"/>
                  <a:ext cx="1690920" cy="14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CD85757-2728-795D-BDD9-22967D618011}"/>
                    </a:ext>
                  </a:extLst>
                </p14:cNvPr>
                <p14:cNvContentPartPr/>
                <p14:nvPr/>
              </p14:nvContentPartPr>
              <p14:xfrm>
                <a:off x="4102287" y="619241"/>
                <a:ext cx="1675080" cy="1530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CD85757-2728-795D-BDD9-22967D6180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93647" y="610601"/>
                  <a:ext cx="1692720" cy="15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51F1D4-1E50-F10E-5D40-4189B7CB421E}"/>
                    </a:ext>
                  </a:extLst>
                </p14:cNvPr>
                <p14:cNvContentPartPr/>
                <p14:nvPr/>
              </p14:nvContentPartPr>
              <p14:xfrm>
                <a:off x="7676367" y="748841"/>
                <a:ext cx="98280" cy="185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51F1D4-1E50-F10E-5D40-4189B7CB42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67727" y="739841"/>
                  <a:ext cx="1159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18C346-D8A4-9F75-9D62-6EB1FEAB3D5B}"/>
                    </a:ext>
                  </a:extLst>
                </p14:cNvPr>
                <p14:cNvContentPartPr/>
                <p14:nvPr/>
              </p14:nvContentPartPr>
              <p14:xfrm>
                <a:off x="7827207" y="735161"/>
                <a:ext cx="101880" cy="191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18C346-D8A4-9F75-9D62-6EB1FEAB3D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18567" y="726521"/>
                  <a:ext cx="119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110B1B0-DC17-FA09-D33C-77A912B42E52}"/>
                    </a:ext>
                  </a:extLst>
                </p14:cNvPr>
                <p14:cNvContentPartPr/>
                <p14:nvPr/>
              </p14:nvContentPartPr>
              <p14:xfrm>
                <a:off x="7956807" y="711401"/>
                <a:ext cx="195480" cy="207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110B1B0-DC17-FA09-D33C-77A912B42E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47807" y="702761"/>
                  <a:ext cx="213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459DF6-6B91-F6E5-E672-0B4712B7F847}"/>
                    </a:ext>
                  </a:extLst>
                </p14:cNvPr>
                <p14:cNvContentPartPr/>
                <p14:nvPr/>
              </p14:nvContentPartPr>
              <p14:xfrm>
                <a:off x="8093967" y="776921"/>
                <a:ext cx="54720" cy="42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459DF6-6B91-F6E5-E672-0B4712B7F84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85327" y="768281"/>
                  <a:ext cx="723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EE74A93-287D-FAC9-0B24-DB666FA2B804}"/>
                    </a:ext>
                  </a:extLst>
                </p14:cNvPr>
                <p14:cNvContentPartPr/>
                <p14:nvPr/>
              </p14:nvContentPartPr>
              <p14:xfrm>
                <a:off x="8288367" y="686921"/>
                <a:ext cx="137880" cy="195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EE74A93-287D-FAC9-0B24-DB666FA2B8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79367" y="678281"/>
                  <a:ext cx="155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3237CC-03EB-7447-8B96-8C1192944320}"/>
                    </a:ext>
                  </a:extLst>
                </p14:cNvPr>
                <p14:cNvContentPartPr/>
                <p14:nvPr/>
              </p14:nvContentPartPr>
              <p14:xfrm>
                <a:off x="7973367" y="1441481"/>
                <a:ext cx="140760" cy="187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3237CC-03EB-7447-8B96-8C11929443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64727" y="1432841"/>
                  <a:ext cx="158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DAA1315-C848-4D0A-FB1B-1D10DE0137B7}"/>
                    </a:ext>
                  </a:extLst>
                </p14:cNvPr>
                <p14:cNvContentPartPr/>
                <p14:nvPr/>
              </p14:nvContentPartPr>
              <p14:xfrm>
                <a:off x="8208807" y="1463801"/>
                <a:ext cx="196920" cy="118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DAA1315-C848-4D0A-FB1B-1D10DE0137B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00167" y="1455161"/>
                  <a:ext cx="214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8054CF-C6DC-B2C0-B43F-B6E56EDD3D7E}"/>
                    </a:ext>
                  </a:extLst>
                </p14:cNvPr>
                <p14:cNvContentPartPr/>
                <p14:nvPr/>
              </p14:nvContentPartPr>
              <p14:xfrm>
                <a:off x="8442447" y="1422401"/>
                <a:ext cx="147240" cy="203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8054CF-C6DC-B2C0-B43F-B6E56EDD3D7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33807" y="1413401"/>
                  <a:ext cx="164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39470CB-B9BA-93AE-A57C-24CFD2799513}"/>
                    </a:ext>
                  </a:extLst>
                </p14:cNvPr>
                <p14:cNvContentPartPr/>
                <p14:nvPr/>
              </p14:nvContentPartPr>
              <p14:xfrm>
                <a:off x="7889847" y="1271561"/>
                <a:ext cx="846720" cy="386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39470CB-B9BA-93AE-A57C-24CFD279951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0847" y="1262561"/>
                  <a:ext cx="8643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7787BD-C26B-D20E-44DC-55F79D4054B3}"/>
                    </a:ext>
                  </a:extLst>
                </p14:cNvPr>
                <p14:cNvContentPartPr/>
                <p14:nvPr/>
              </p14:nvContentPartPr>
              <p14:xfrm>
                <a:off x="7932687" y="1358681"/>
                <a:ext cx="866520" cy="313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7787BD-C26B-D20E-44DC-55F79D4054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24047" y="1349681"/>
                  <a:ext cx="8841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281BAFC-2FF1-A8EB-B62B-E28BE819173F}"/>
                    </a:ext>
                  </a:extLst>
                </p14:cNvPr>
                <p14:cNvContentPartPr/>
                <p14:nvPr/>
              </p14:nvContentPartPr>
              <p14:xfrm>
                <a:off x="7457487" y="440321"/>
                <a:ext cx="1673280" cy="1548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281BAFC-2FF1-A8EB-B62B-E28BE819173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48847" y="431321"/>
                  <a:ext cx="1690920" cy="15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FF61049-5CB8-DCE4-F298-5C209B7AA2C2}"/>
                    </a:ext>
                  </a:extLst>
                </p14:cNvPr>
                <p14:cNvContentPartPr/>
                <p14:nvPr/>
              </p14:nvContentPartPr>
              <p14:xfrm>
                <a:off x="7487367" y="485321"/>
                <a:ext cx="1629000" cy="1508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FF61049-5CB8-DCE4-F298-5C209B7AA2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78367" y="476681"/>
                  <a:ext cx="1646640" cy="15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673C3C0-D578-B589-216D-129C00D0E33E}"/>
                    </a:ext>
                  </a:extLst>
                </p14:cNvPr>
                <p14:cNvContentPartPr/>
                <p14:nvPr/>
              </p14:nvContentPartPr>
              <p14:xfrm>
                <a:off x="5813007" y="1200281"/>
                <a:ext cx="1644840" cy="140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673C3C0-D578-B589-216D-129C00D0E3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04367" y="1191281"/>
                  <a:ext cx="1662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FB4CBEB-8495-CBED-4BB7-82C192E2D1CE}"/>
                    </a:ext>
                  </a:extLst>
                </p14:cNvPr>
                <p14:cNvContentPartPr/>
                <p14:nvPr/>
              </p14:nvContentPartPr>
              <p14:xfrm>
                <a:off x="5844687" y="1206041"/>
                <a:ext cx="96840" cy="90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FB4CBEB-8495-CBED-4BB7-82C192E2D1C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35687" y="1197041"/>
                  <a:ext cx="1144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03CF77E-2584-1FAF-D8A7-79A44997AD63}"/>
                    </a:ext>
                  </a:extLst>
                </p14:cNvPr>
                <p14:cNvContentPartPr/>
                <p14:nvPr/>
              </p14:nvContentPartPr>
              <p14:xfrm>
                <a:off x="6126567" y="1069241"/>
                <a:ext cx="79560" cy="109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03CF77E-2584-1FAF-D8A7-79A44997AD6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17927" y="1060241"/>
                  <a:ext cx="97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5E6687D-9100-6016-B833-7B37B988A89A}"/>
                    </a:ext>
                  </a:extLst>
                </p14:cNvPr>
                <p14:cNvContentPartPr/>
                <p14:nvPr/>
              </p14:nvContentPartPr>
              <p14:xfrm>
                <a:off x="6270927" y="1058441"/>
                <a:ext cx="89640" cy="147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5E6687D-9100-6016-B833-7B37B988A8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62287" y="1049801"/>
                  <a:ext cx="1072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51E331-0EAC-D8CE-3282-4B5D77CED20F}"/>
                    </a:ext>
                  </a:extLst>
                </p14:cNvPr>
                <p14:cNvContentPartPr/>
                <p14:nvPr/>
              </p14:nvContentPartPr>
              <p14:xfrm>
                <a:off x="6437967" y="1059881"/>
                <a:ext cx="217440" cy="135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51E331-0EAC-D8CE-3282-4B5D77CED2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29327" y="1050881"/>
                  <a:ext cx="235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CBAC700-A440-715F-B0D3-7B315019EA63}"/>
                    </a:ext>
                  </a:extLst>
                </p14:cNvPr>
                <p14:cNvContentPartPr/>
                <p14:nvPr/>
              </p14:nvContentPartPr>
              <p14:xfrm>
                <a:off x="6518607" y="1076081"/>
                <a:ext cx="129600" cy="65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CBAC700-A440-715F-B0D3-7B315019EA6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09607" y="1067441"/>
                  <a:ext cx="147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A7DA4A9-8B74-755E-F652-E9475105F005}"/>
                    </a:ext>
                  </a:extLst>
                </p14:cNvPr>
                <p14:cNvContentPartPr/>
                <p14:nvPr/>
              </p14:nvContentPartPr>
              <p14:xfrm>
                <a:off x="6724527" y="1024601"/>
                <a:ext cx="71640" cy="166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A7DA4A9-8B74-755E-F652-E9475105F00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15527" y="1015961"/>
                  <a:ext cx="89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7135F6B-650A-22EC-B907-5B307F7B074C}"/>
                    </a:ext>
                  </a:extLst>
                </p14:cNvPr>
                <p14:cNvContentPartPr/>
                <p14:nvPr/>
              </p14:nvContentPartPr>
              <p14:xfrm>
                <a:off x="6809847" y="1086521"/>
                <a:ext cx="89640" cy="87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7135F6B-650A-22EC-B907-5B307F7B074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01207" y="1077881"/>
                  <a:ext cx="107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C3D767-D62E-2736-0219-3CCBC5D1BA4F}"/>
                    </a:ext>
                  </a:extLst>
                </p14:cNvPr>
                <p14:cNvContentPartPr/>
                <p14:nvPr/>
              </p14:nvContentPartPr>
              <p14:xfrm>
                <a:off x="6935127" y="1082921"/>
                <a:ext cx="174240" cy="114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C3D767-D62E-2736-0219-3CCBC5D1BA4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26487" y="1074281"/>
                  <a:ext cx="191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EB7F0E-468F-2A05-FB8A-FF336F1CBCCE}"/>
                    </a:ext>
                  </a:extLst>
                </p14:cNvPr>
                <p14:cNvContentPartPr/>
                <p14:nvPr/>
              </p14:nvContentPartPr>
              <p14:xfrm>
                <a:off x="7078767" y="976721"/>
                <a:ext cx="13320" cy="60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EB7F0E-468F-2A05-FB8A-FF336F1CBCC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69767" y="968081"/>
                  <a:ext cx="30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BF3327-A780-4CE5-0313-38879BA1016F}"/>
                    </a:ext>
                  </a:extLst>
                </p14:cNvPr>
                <p14:cNvContentPartPr/>
                <p14:nvPr/>
              </p14:nvContentPartPr>
              <p14:xfrm>
                <a:off x="7110447" y="1085441"/>
                <a:ext cx="152280" cy="311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BF3327-A780-4CE5-0313-38879BA101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01807" y="1076801"/>
                  <a:ext cx="1699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1EA36B5-0653-E536-58CE-6701F49CE0AE}"/>
                    </a:ext>
                  </a:extLst>
                </p14:cNvPr>
                <p14:cNvContentPartPr/>
                <p14:nvPr/>
              </p14:nvContentPartPr>
              <p14:xfrm>
                <a:off x="3509007" y="308201"/>
                <a:ext cx="5896080" cy="134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1EA36B5-0653-E536-58CE-6701F49CE0A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00007" y="299561"/>
                  <a:ext cx="59137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44D32D4-9A0C-92A0-8A84-69608E54A7AA}"/>
                    </a:ext>
                  </a:extLst>
                </p14:cNvPr>
                <p14:cNvContentPartPr/>
                <p14:nvPr/>
              </p14:nvContentPartPr>
              <p14:xfrm>
                <a:off x="3278967" y="428081"/>
                <a:ext cx="6490800" cy="2618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44D32D4-9A0C-92A0-8A84-69608E54A7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69967" y="419441"/>
                  <a:ext cx="6508440" cy="263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3A50C85-2E1A-1FE8-8DE7-21D0FF4333D1}"/>
                    </a:ext>
                  </a:extLst>
                </p14:cNvPr>
                <p14:cNvContentPartPr/>
                <p14:nvPr/>
              </p14:nvContentPartPr>
              <p14:xfrm>
                <a:off x="9386367" y="292721"/>
                <a:ext cx="342720" cy="2456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3A50C85-2E1A-1FE8-8DE7-21D0FF4333D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77727" y="284081"/>
                  <a:ext cx="360360" cy="24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A186C09-52EB-299B-9008-2DAA66058571}"/>
                    </a:ext>
                  </a:extLst>
                </p14:cNvPr>
                <p14:cNvContentPartPr/>
                <p14:nvPr/>
              </p14:nvContentPartPr>
              <p14:xfrm>
                <a:off x="3540687" y="153401"/>
                <a:ext cx="119160" cy="247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A186C09-52EB-299B-9008-2DAA6605857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32047" y="144761"/>
                  <a:ext cx="1368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AB8E675-082C-AE70-C1A2-37282E26D891}"/>
                    </a:ext>
                  </a:extLst>
                </p14:cNvPr>
                <p14:cNvContentPartPr/>
                <p14:nvPr/>
              </p14:nvContentPartPr>
              <p14:xfrm>
                <a:off x="3719967" y="136481"/>
                <a:ext cx="125640" cy="280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B8E675-082C-AE70-C1A2-37282E26D89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11327" y="127481"/>
                  <a:ext cx="14328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02B2F90-C649-61B7-41F3-C85861679467}"/>
              </a:ext>
            </a:extLst>
          </p:cNvPr>
          <p:cNvGrpSpPr/>
          <p:nvPr/>
        </p:nvGrpSpPr>
        <p:grpSpPr>
          <a:xfrm>
            <a:off x="487887" y="717521"/>
            <a:ext cx="2277720" cy="1061640"/>
            <a:chOff x="487887" y="717521"/>
            <a:chExt cx="2277720" cy="10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D03FC3B-BCC3-13F3-4BE7-E74534034C77}"/>
                    </a:ext>
                  </a:extLst>
                </p14:cNvPr>
                <p14:cNvContentPartPr/>
                <p14:nvPr/>
              </p14:nvContentPartPr>
              <p14:xfrm>
                <a:off x="526767" y="807161"/>
                <a:ext cx="129600" cy="322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D03FC3B-BCC3-13F3-4BE7-E74534034C7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7767" y="798521"/>
                  <a:ext cx="1472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E1AED4B-A9A3-34CB-77DE-E8C5ED55C970}"/>
                    </a:ext>
                  </a:extLst>
                </p14:cNvPr>
                <p14:cNvContentPartPr/>
                <p14:nvPr/>
              </p14:nvContentPartPr>
              <p14:xfrm>
                <a:off x="528927" y="960521"/>
                <a:ext cx="136440" cy="66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E1AED4B-A9A3-34CB-77DE-E8C5ED55C97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9927" y="951881"/>
                  <a:ext cx="154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2D15BED-C122-3E0B-3006-394D62078564}"/>
                    </a:ext>
                  </a:extLst>
                </p14:cNvPr>
                <p14:cNvContentPartPr/>
                <p14:nvPr/>
              </p14:nvContentPartPr>
              <p14:xfrm>
                <a:off x="717207" y="865481"/>
                <a:ext cx="111240" cy="196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2D15BED-C122-3E0B-3006-394D6207856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8567" y="856481"/>
                  <a:ext cx="128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FD96FC9-F6EC-F14C-F7FA-FE384F7C6044}"/>
                    </a:ext>
                  </a:extLst>
                </p14:cNvPr>
                <p14:cNvContentPartPr/>
                <p14:nvPr/>
              </p14:nvContentPartPr>
              <p14:xfrm>
                <a:off x="862287" y="894641"/>
                <a:ext cx="175320" cy="77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FD96FC9-F6EC-F14C-F7FA-FE384F7C604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3647" y="885641"/>
                  <a:ext cx="192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681402A-0ED3-24B2-74E7-200EFCC0006F}"/>
                    </a:ext>
                  </a:extLst>
                </p14:cNvPr>
                <p14:cNvContentPartPr/>
                <p14:nvPr/>
              </p14:nvContentPartPr>
              <p14:xfrm>
                <a:off x="1028247" y="815801"/>
                <a:ext cx="122760" cy="159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681402A-0ED3-24B2-74E7-200EFCC000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9247" y="806801"/>
                  <a:ext cx="140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78AF32-8F7C-3668-AE7D-E1498A63A67C}"/>
                    </a:ext>
                  </a:extLst>
                </p14:cNvPr>
                <p14:cNvContentPartPr/>
                <p14:nvPr/>
              </p14:nvContentPartPr>
              <p14:xfrm>
                <a:off x="1185207" y="835241"/>
                <a:ext cx="146880" cy="88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78AF32-8F7C-3668-AE7D-E1498A63A67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76207" y="826241"/>
                  <a:ext cx="164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4161B1C-6538-4BE7-C5CC-DAC7EFB041FD}"/>
                    </a:ext>
                  </a:extLst>
                </p14:cNvPr>
                <p14:cNvContentPartPr/>
                <p14:nvPr/>
              </p14:nvContentPartPr>
              <p14:xfrm>
                <a:off x="1401927" y="741281"/>
                <a:ext cx="95760" cy="156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4161B1C-6538-4BE7-C5CC-DAC7EFB041F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93287" y="732641"/>
                  <a:ext cx="1134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2946C48-8D0B-56C8-B1E8-0D91F90C113D}"/>
                    </a:ext>
                  </a:extLst>
                </p14:cNvPr>
                <p14:cNvContentPartPr/>
                <p14:nvPr/>
              </p14:nvContentPartPr>
              <p14:xfrm>
                <a:off x="1424607" y="720041"/>
                <a:ext cx="163080" cy="185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2946C48-8D0B-56C8-B1E8-0D91F90C113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15967" y="711401"/>
                  <a:ext cx="180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14940DB-4AC0-46E5-1832-9AFF8F3B8CDC}"/>
                    </a:ext>
                  </a:extLst>
                </p14:cNvPr>
                <p14:cNvContentPartPr/>
                <p14:nvPr/>
              </p14:nvContentPartPr>
              <p14:xfrm>
                <a:off x="1536567" y="717521"/>
                <a:ext cx="101160" cy="231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14940DB-4AC0-46E5-1832-9AFF8F3B8CD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27927" y="708521"/>
                  <a:ext cx="118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0C25B9F-D456-E5E3-F2CD-67E519DBDD98}"/>
                    </a:ext>
                  </a:extLst>
                </p14:cNvPr>
                <p14:cNvContentPartPr/>
                <p14:nvPr/>
              </p14:nvContentPartPr>
              <p14:xfrm>
                <a:off x="974607" y="1078241"/>
                <a:ext cx="134280" cy="255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0C25B9F-D456-E5E3-F2CD-67E519DBDD9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5607" y="1069601"/>
                  <a:ext cx="151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86F7FD4-633E-550B-0E1E-78F6550FE96F}"/>
                    </a:ext>
                  </a:extLst>
                </p14:cNvPr>
                <p14:cNvContentPartPr/>
                <p14:nvPr/>
              </p14:nvContentPartPr>
              <p14:xfrm>
                <a:off x="487887" y="1618961"/>
                <a:ext cx="206640" cy="160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86F7FD4-633E-550B-0E1E-78F6550FE9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9247" y="1609961"/>
                  <a:ext cx="224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DE0725-C7B2-1312-EC05-5D7E4EA4665C}"/>
                    </a:ext>
                  </a:extLst>
                </p14:cNvPr>
                <p14:cNvContentPartPr/>
                <p14:nvPr/>
              </p14:nvContentPartPr>
              <p14:xfrm>
                <a:off x="746007" y="1521401"/>
                <a:ext cx="67320" cy="215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DE0725-C7B2-1312-EC05-5D7E4EA4665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7007" y="1512401"/>
                  <a:ext cx="849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9BFC973-15A2-8816-F1E3-0C25A638D8BC}"/>
                    </a:ext>
                  </a:extLst>
                </p14:cNvPr>
                <p14:cNvContentPartPr/>
                <p14:nvPr/>
              </p14:nvContentPartPr>
              <p14:xfrm>
                <a:off x="926007" y="1625801"/>
                <a:ext cx="46440" cy="100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9BFC973-15A2-8816-F1E3-0C25A638D8B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7007" y="1616801"/>
                  <a:ext cx="64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26417F9-A7F0-E276-06C3-5D284229EDAE}"/>
                    </a:ext>
                  </a:extLst>
                </p14:cNvPr>
                <p14:cNvContentPartPr/>
                <p14:nvPr/>
              </p14:nvContentPartPr>
              <p14:xfrm>
                <a:off x="1009527" y="1531481"/>
                <a:ext cx="174960" cy="137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26417F9-A7F0-E276-06C3-5D284229EDA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00527" y="1522841"/>
                  <a:ext cx="192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46E8D78-082D-CC9E-186D-C6621B43412F}"/>
                    </a:ext>
                  </a:extLst>
                </p14:cNvPr>
                <p14:cNvContentPartPr/>
                <p14:nvPr/>
              </p14:nvContentPartPr>
              <p14:xfrm>
                <a:off x="1233087" y="1474601"/>
                <a:ext cx="33480" cy="110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46E8D78-082D-CC9E-186D-C6621B43412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24447" y="1465601"/>
                  <a:ext cx="51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1690854-7292-F4FE-0CB0-FB691E257A15}"/>
                    </a:ext>
                  </a:extLst>
                </p14:cNvPr>
                <p14:cNvContentPartPr/>
                <p14:nvPr/>
              </p14:nvContentPartPr>
              <p14:xfrm>
                <a:off x="1298607" y="1507001"/>
                <a:ext cx="76320" cy="59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1690854-7292-F4FE-0CB0-FB691E257A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89967" y="1498361"/>
                  <a:ext cx="93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71554BA-0C20-BF88-990A-4DA7C3F684AF}"/>
                    </a:ext>
                  </a:extLst>
                </p14:cNvPr>
                <p14:cNvContentPartPr/>
                <p14:nvPr/>
              </p14:nvContentPartPr>
              <p14:xfrm>
                <a:off x="1416687" y="1403681"/>
                <a:ext cx="100800" cy="217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71554BA-0C20-BF88-990A-4DA7C3F684A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07687" y="1395041"/>
                  <a:ext cx="1184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BA5D64D-C6AD-7AF8-7BD0-E482B711379D}"/>
                    </a:ext>
                  </a:extLst>
                </p14:cNvPr>
                <p14:cNvContentPartPr/>
                <p14:nvPr/>
              </p14:nvContentPartPr>
              <p14:xfrm>
                <a:off x="1540887" y="1372361"/>
                <a:ext cx="64080" cy="218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BA5D64D-C6AD-7AF8-7BD0-E482B711379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31887" y="1363361"/>
                  <a:ext cx="81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E93E1B1-88CE-4706-1A5D-4892A390527A}"/>
                    </a:ext>
                  </a:extLst>
                </p14:cNvPr>
                <p14:cNvContentPartPr/>
                <p14:nvPr/>
              </p14:nvContentPartPr>
              <p14:xfrm>
                <a:off x="1516767" y="1460201"/>
                <a:ext cx="47880" cy="78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E93E1B1-88CE-4706-1A5D-4892A390527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07767" y="1451561"/>
                  <a:ext cx="65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511C4C5-2FCF-5C9F-0BA0-E678ADF344D4}"/>
                    </a:ext>
                  </a:extLst>
                </p14:cNvPr>
                <p14:cNvContentPartPr/>
                <p14:nvPr/>
              </p14:nvContentPartPr>
              <p14:xfrm>
                <a:off x="1853367" y="1310801"/>
                <a:ext cx="77400" cy="207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511C4C5-2FCF-5C9F-0BA0-E678ADF344D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44727" y="1302161"/>
                  <a:ext cx="950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252010B-4AE8-4989-0CD0-57E6ECC7221C}"/>
                    </a:ext>
                  </a:extLst>
                </p14:cNvPr>
                <p14:cNvContentPartPr/>
                <p14:nvPr/>
              </p14:nvContentPartPr>
              <p14:xfrm>
                <a:off x="1823487" y="1404041"/>
                <a:ext cx="250200" cy="90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252010B-4AE8-4989-0CD0-57E6ECC7221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14487" y="1395401"/>
                  <a:ext cx="2678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CA89C06-3F80-1B93-D868-67136621CAA7}"/>
                    </a:ext>
                  </a:extLst>
                </p14:cNvPr>
                <p14:cNvContentPartPr/>
                <p14:nvPr/>
              </p14:nvContentPartPr>
              <p14:xfrm>
                <a:off x="2065767" y="1281281"/>
                <a:ext cx="49680" cy="203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CA89C06-3F80-1B93-D868-67136621CAA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56767" y="1272641"/>
                  <a:ext cx="67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355976B-545E-89E3-7C09-2D01488C02E4}"/>
                    </a:ext>
                  </a:extLst>
                </p14:cNvPr>
                <p14:cNvContentPartPr/>
                <p14:nvPr/>
              </p14:nvContentPartPr>
              <p14:xfrm>
                <a:off x="1991607" y="1324121"/>
                <a:ext cx="137520" cy="94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355976B-545E-89E3-7C09-2D01488C02E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82607" y="1315121"/>
                  <a:ext cx="155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9C35501-5C3F-BF73-2A8D-8AD8318ACF62}"/>
                    </a:ext>
                  </a:extLst>
                </p14:cNvPr>
                <p14:cNvContentPartPr/>
                <p14:nvPr/>
              </p14:nvContentPartPr>
              <p14:xfrm>
                <a:off x="2143527" y="1273721"/>
                <a:ext cx="204840" cy="154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9C35501-5C3F-BF73-2A8D-8AD8318ACF6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34887" y="1264721"/>
                  <a:ext cx="2224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97AE891-EE26-4928-3159-60B94F09E16B}"/>
                    </a:ext>
                  </a:extLst>
                </p14:cNvPr>
                <p14:cNvContentPartPr/>
                <p14:nvPr/>
              </p14:nvContentPartPr>
              <p14:xfrm>
                <a:off x="2515407" y="1174721"/>
                <a:ext cx="204120" cy="223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97AE891-EE26-4928-3159-60B94F09E16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06407" y="1165721"/>
                  <a:ext cx="221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29206B4-8D6E-765B-BF68-561FB84A268D}"/>
                    </a:ext>
                  </a:extLst>
                </p14:cNvPr>
                <p14:cNvContentPartPr/>
                <p14:nvPr/>
              </p14:nvContentPartPr>
              <p14:xfrm>
                <a:off x="2646447" y="1212881"/>
                <a:ext cx="119160" cy="188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29206B4-8D6E-765B-BF68-561FB84A268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37807" y="1204241"/>
                  <a:ext cx="13680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C517626-EC4B-932E-412C-322443DCC70C}"/>
              </a:ext>
            </a:extLst>
          </p:cNvPr>
          <p:cNvGrpSpPr/>
          <p:nvPr/>
        </p:nvGrpSpPr>
        <p:grpSpPr>
          <a:xfrm>
            <a:off x="306087" y="1937921"/>
            <a:ext cx="2480760" cy="1195560"/>
            <a:chOff x="306087" y="1937921"/>
            <a:chExt cx="2480760" cy="11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AFD9A76-D739-E895-62ED-838A57B09BF9}"/>
                    </a:ext>
                  </a:extLst>
                </p14:cNvPr>
                <p14:cNvContentPartPr/>
                <p14:nvPr/>
              </p14:nvContentPartPr>
              <p14:xfrm>
                <a:off x="452967" y="2475401"/>
                <a:ext cx="172800" cy="217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AFD9A76-D739-E895-62ED-838A57B09B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4327" y="2466401"/>
                  <a:ext cx="1904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1EBE8E9-48A0-509F-2E2D-B12303276B31}"/>
                    </a:ext>
                  </a:extLst>
                </p14:cNvPr>
                <p14:cNvContentPartPr/>
                <p14:nvPr/>
              </p14:nvContentPartPr>
              <p14:xfrm>
                <a:off x="647007" y="2461001"/>
                <a:ext cx="211680" cy="167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1EBE8E9-48A0-509F-2E2D-B12303276B3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8007" y="2452001"/>
                  <a:ext cx="229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37F5E63-B559-8159-7EC9-A425470ADD3E}"/>
                    </a:ext>
                  </a:extLst>
                </p14:cNvPr>
                <p14:cNvContentPartPr/>
                <p14:nvPr/>
              </p14:nvContentPartPr>
              <p14:xfrm>
                <a:off x="903327" y="2358401"/>
                <a:ext cx="246240" cy="226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37F5E63-B559-8159-7EC9-A425470ADD3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4687" y="2349761"/>
                  <a:ext cx="263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C7F648-8FB2-E072-5967-E52F44C6B79B}"/>
                    </a:ext>
                  </a:extLst>
                </p14:cNvPr>
                <p14:cNvContentPartPr/>
                <p14:nvPr/>
              </p14:nvContentPartPr>
              <p14:xfrm>
                <a:off x="306087" y="2052761"/>
                <a:ext cx="1075320" cy="676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C7F648-8FB2-E072-5967-E52F44C6B79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7447" y="2043761"/>
                  <a:ext cx="109296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BAEE1CE-6174-9014-08CD-90682C970030}"/>
                    </a:ext>
                  </a:extLst>
                </p14:cNvPr>
                <p14:cNvContentPartPr/>
                <p14:nvPr/>
              </p14:nvContentPartPr>
              <p14:xfrm>
                <a:off x="306087" y="2499161"/>
                <a:ext cx="1073880" cy="506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BAEE1CE-6174-9014-08CD-90682C97003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7087" y="2490161"/>
                  <a:ext cx="109152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C101D4F-44FB-44C5-C450-AF0A95500E13}"/>
                    </a:ext>
                  </a:extLst>
                </p14:cNvPr>
                <p14:cNvContentPartPr/>
                <p14:nvPr/>
              </p14:nvContentPartPr>
              <p14:xfrm>
                <a:off x="2058927" y="2236001"/>
                <a:ext cx="185760" cy="131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C101D4F-44FB-44C5-C450-AF0A95500E1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49927" y="2227361"/>
                  <a:ext cx="203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F7B75C8-7693-2007-B027-CCFD36A9A383}"/>
                    </a:ext>
                  </a:extLst>
                </p14:cNvPr>
                <p14:cNvContentPartPr/>
                <p14:nvPr/>
              </p14:nvContentPartPr>
              <p14:xfrm>
                <a:off x="2313447" y="2163641"/>
                <a:ext cx="82080" cy="138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F7B75C8-7693-2007-B027-CCFD36A9A38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04807" y="2154641"/>
                  <a:ext cx="99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74AE9D-7860-4AC6-292C-4D124BF6CA65}"/>
                    </a:ext>
                  </a:extLst>
                </p14:cNvPr>
                <p14:cNvContentPartPr/>
                <p14:nvPr/>
              </p14:nvContentPartPr>
              <p14:xfrm>
                <a:off x="2426127" y="2143841"/>
                <a:ext cx="129600" cy="119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74AE9D-7860-4AC6-292C-4D124BF6CA6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17487" y="2134841"/>
                  <a:ext cx="147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4373F06-8A2B-30C6-F2FD-3DEB3735CB6E}"/>
                    </a:ext>
                  </a:extLst>
                </p14:cNvPr>
                <p14:cNvContentPartPr/>
                <p14:nvPr/>
              </p14:nvContentPartPr>
              <p14:xfrm>
                <a:off x="2605047" y="2134481"/>
                <a:ext cx="72360" cy="127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4373F06-8A2B-30C6-F2FD-3DEB3735CB6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96047" y="2125481"/>
                  <a:ext cx="90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CAD1AC7-4B00-7C8D-E430-E30E1286A03F}"/>
                    </a:ext>
                  </a:extLst>
                </p14:cNvPr>
                <p14:cNvContentPartPr/>
                <p14:nvPr/>
              </p14:nvContentPartPr>
              <p14:xfrm>
                <a:off x="1970727" y="1937921"/>
                <a:ext cx="796680" cy="408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CAD1AC7-4B00-7C8D-E430-E30E1286A03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62087" y="1929281"/>
                  <a:ext cx="8143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401119B-A22C-4203-CA7D-9810721488BE}"/>
                    </a:ext>
                  </a:extLst>
                </p14:cNvPr>
                <p14:cNvContentPartPr/>
                <p14:nvPr/>
              </p14:nvContentPartPr>
              <p14:xfrm>
                <a:off x="1938687" y="2166881"/>
                <a:ext cx="848160" cy="321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401119B-A22C-4203-CA7D-9810721488B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29687" y="2157881"/>
                  <a:ext cx="8658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26C37F-8873-8FAA-D828-EDAAD46D52DA}"/>
                    </a:ext>
                  </a:extLst>
                </p14:cNvPr>
                <p14:cNvContentPartPr/>
                <p14:nvPr/>
              </p14:nvContentPartPr>
              <p14:xfrm>
                <a:off x="991167" y="2503481"/>
                <a:ext cx="1388880" cy="630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26C37F-8873-8FAA-D828-EDAAD46D52D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2167" y="2494841"/>
                  <a:ext cx="1406520" cy="64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ACA95BF-15C8-6802-03B8-AEEF86EE806F}"/>
              </a:ext>
            </a:extLst>
          </p:cNvPr>
          <p:cNvGrpSpPr/>
          <p:nvPr/>
        </p:nvGrpSpPr>
        <p:grpSpPr>
          <a:xfrm>
            <a:off x="810087" y="3549641"/>
            <a:ext cx="4582800" cy="2070720"/>
            <a:chOff x="810087" y="3549641"/>
            <a:chExt cx="4582800" cy="20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F35BA7E-A3B8-D3D5-7AB3-ED1A35D092FC}"/>
                    </a:ext>
                  </a:extLst>
                </p14:cNvPr>
                <p14:cNvContentPartPr/>
                <p14:nvPr/>
              </p14:nvContentPartPr>
              <p14:xfrm>
                <a:off x="810087" y="3835481"/>
                <a:ext cx="120240" cy="250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F35BA7E-A3B8-D3D5-7AB3-ED1A35D092F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1087" y="3826481"/>
                  <a:ext cx="1378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0E197D1-E244-D2A4-2139-B5D84E744E37}"/>
                    </a:ext>
                  </a:extLst>
                </p14:cNvPr>
                <p14:cNvContentPartPr/>
                <p14:nvPr/>
              </p14:nvContentPartPr>
              <p14:xfrm>
                <a:off x="1021407" y="3906401"/>
                <a:ext cx="136080" cy="86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0E197D1-E244-D2A4-2139-B5D84E744E3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2407" y="3897761"/>
                  <a:ext cx="153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F629A4-F3FF-9418-F113-19FD6E5061E8}"/>
                    </a:ext>
                  </a:extLst>
                </p14:cNvPr>
                <p14:cNvContentPartPr/>
                <p14:nvPr/>
              </p14:nvContentPartPr>
              <p14:xfrm>
                <a:off x="1202127" y="3785801"/>
                <a:ext cx="72360" cy="221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F629A4-F3FF-9418-F113-19FD6E5061E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93487" y="3777161"/>
                  <a:ext cx="90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E97A101-A29C-176E-4B9E-E633348A9AFF}"/>
                    </a:ext>
                  </a:extLst>
                </p14:cNvPr>
                <p14:cNvContentPartPr/>
                <p14:nvPr/>
              </p14:nvContentPartPr>
              <p14:xfrm>
                <a:off x="1354407" y="3713801"/>
                <a:ext cx="17280" cy="288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E97A101-A29C-176E-4B9E-E633348A9AF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345407" y="3704801"/>
                  <a:ext cx="34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EA75257-9360-5F7C-3499-1FB97CA1F63D}"/>
                    </a:ext>
                  </a:extLst>
                </p14:cNvPr>
                <p14:cNvContentPartPr/>
                <p14:nvPr/>
              </p14:nvContentPartPr>
              <p14:xfrm>
                <a:off x="1273407" y="3780041"/>
                <a:ext cx="252000" cy="192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EA75257-9360-5F7C-3499-1FB97CA1F63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264407" y="3771401"/>
                  <a:ext cx="269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C8FBE7A-6C2D-B255-7C12-A99435762AA0}"/>
                    </a:ext>
                  </a:extLst>
                </p14:cNvPr>
                <p14:cNvContentPartPr/>
                <p14:nvPr/>
              </p14:nvContentPartPr>
              <p14:xfrm>
                <a:off x="1575447" y="3790481"/>
                <a:ext cx="238680" cy="136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C8FBE7A-6C2D-B255-7C12-A99435762AA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566447" y="3781841"/>
                  <a:ext cx="256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3253E1A-17EA-AF47-A80A-A7883FE91FA9}"/>
                    </a:ext>
                  </a:extLst>
                </p14:cNvPr>
                <p14:cNvContentPartPr/>
                <p14:nvPr/>
              </p14:nvContentPartPr>
              <p14:xfrm>
                <a:off x="2053887" y="3566921"/>
                <a:ext cx="100800" cy="323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3253E1A-17EA-AF47-A80A-A7883FE91FA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45247" y="3558281"/>
                  <a:ext cx="1184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C33F359-AD6B-316D-6C99-D9A759CE46B7}"/>
                    </a:ext>
                  </a:extLst>
                </p14:cNvPr>
                <p14:cNvContentPartPr/>
                <p14:nvPr/>
              </p14:nvContentPartPr>
              <p14:xfrm>
                <a:off x="2200767" y="3721721"/>
                <a:ext cx="71280" cy="108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C33F359-AD6B-316D-6C99-D9A759CE46B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192127" y="3713081"/>
                  <a:ext cx="88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F7F1FE3-4C7A-9562-3A4C-2CFC220D999E}"/>
                    </a:ext>
                  </a:extLst>
                </p14:cNvPr>
                <p14:cNvContentPartPr/>
                <p14:nvPr/>
              </p14:nvContentPartPr>
              <p14:xfrm>
                <a:off x="2252607" y="3549641"/>
                <a:ext cx="54000" cy="331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F7F1FE3-4C7A-9562-3A4C-2CFC220D999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243607" y="3541001"/>
                  <a:ext cx="716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542CF2F-CA71-FB51-459E-3DDB5556E346}"/>
                    </a:ext>
                  </a:extLst>
                </p14:cNvPr>
                <p14:cNvContentPartPr/>
                <p14:nvPr/>
              </p14:nvContentPartPr>
              <p14:xfrm>
                <a:off x="2401647" y="3688601"/>
                <a:ext cx="126000" cy="157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542CF2F-CA71-FB51-459E-3DDB5556E34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392647" y="3679961"/>
                  <a:ext cx="143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B33A442-B9D2-F96A-95D8-48B13D6EAF73}"/>
                    </a:ext>
                  </a:extLst>
                </p14:cNvPr>
                <p14:cNvContentPartPr/>
                <p14:nvPr/>
              </p14:nvContentPartPr>
              <p14:xfrm>
                <a:off x="950487" y="3845201"/>
                <a:ext cx="1509840" cy="382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B33A442-B9D2-F96A-95D8-48B13D6EAF7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41487" y="3836201"/>
                  <a:ext cx="15274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C73D0D4-92FA-0799-4E9B-78BBAB646F2A}"/>
                    </a:ext>
                  </a:extLst>
                </p14:cNvPr>
                <p14:cNvContentPartPr/>
                <p14:nvPr/>
              </p14:nvContentPartPr>
              <p14:xfrm>
                <a:off x="1015647" y="3895601"/>
                <a:ext cx="1535760" cy="387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C73D0D4-92FA-0799-4E9B-78BBAB646F2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07007" y="3886601"/>
                  <a:ext cx="15534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594BCDB-ED12-F306-C464-3525452DEDAD}"/>
                    </a:ext>
                  </a:extLst>
                </p14:cNvPr>
                <p14:cNvContentPartPr/>
                <p14:nvPr/>
              </p14:nvContentPartPr>
              <p14:xfrm>
                <a:off x="1689207" y="4169201"/>
                <a:ext cx="42480" cy="187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594BCDB-ED12-F306-C464-3525452DEDA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80567" y="4160201"/>
                  <a:ext cx="60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90E8BC3-35DD-CB52-33D0-6EA30389DB23}"/>
                    </a:ext>
                  </a:extLst>
                </p14:cNvPr>
                <p14:cNvContentPartPr/>
                <p14:nvPr/>
              </p14:nvContentPartPr>
              <p14:xfrm>
                <a:off x="1646727" y="4299521"/>
                <a:ext cx="147960" cy="61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90E8BC3-35DD-CB52-33D0-6EA30389DB2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37727" y="4290881"/>
                  <a:ext cx="165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BF044E2-BA89-E0B2-1707-760C9A2A00AC}"/>
                    </a:ext>
                  </a:extLst>
                </p14:cNvPr>
                <p14:cNvContentPartPr/>
                <p14:nvPr/>
              </p14:nvContentPartPr>
              <p14:xfrm>
                <a:off x="1040127" y="4668521"/>
                <a:ext cx="113040" cy="228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BF044E2-BA89-E0B2-1707-760C9A2A00A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31487" y="4659881"/>
                  <a:ext cx="130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9E44405-FA78-7501-FB57-CF5DCC42065F}"/>
                    </a:ext>
                  </a:extLst>
                </p14:cNvPr>
                <p14:cNvContentPartPr/>
                <p14:nvPr/>
              </p14:nvContentPartPr>
              <p14:xfrm>
                <a:off x="1178727" y="4735481"/>
                <a:ext cx="90720" cy="69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9E44405-FA78-7501-FB57-CF5DCC42065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69727" y="4726481"/>
                  <a:ext cx="108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EFEAE5E-A908-9FAA-A0B2-BE7A89F0265E}"/>
                    </a:ext>
                  </a:extLst>
                </p14:cNvPr>
                <p14:cNvContentPartPr/>
                <p14:nvPr/>
              </p14:nvContentPartPr>
              <p14:xfrm>
                <a:off x="1316967" y="4658441"/>
                <a:ext cx="173160" cy="102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EFEAE5E-A908-9FAA-A0B2-BE7A89F0265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308327" y="4649441"/>
                  <a:ext cx="190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BC2A44F-6049-2480-403B-2275DDFE0636}"/>
                    </a:ext>
                  </a:extLst>
                </p14:cNvPr>
                <p14:cNvContentPartPr/>
                <p14:nvPr/>
              </p14:nvContentPartPr>
              <p14:xfrm>
                <a:off x="1534047" y="4595081"/>
                <a:ext cx="79560" cy="265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BC2A44F-6049-2480-403B-2275DDFE063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525407" y="4586081"/>
                  <a:ext cx="97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9B61A80-8E66-1C68-652E-04A26933B6C1}"/>
                    </a:ext>
                  </a:extLst>
                </p14:cNvPr>
                <p14:cNvContentPartPr/>
                <p14:nvPr/>
              </p14:nvContentPartPr>
              <p14:xfrm>
                <a:off x="1641327" y="4633961"/>
                <a:ext cx="151200" cy="85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9B61A80-8E66-1C68-652E-04A26933B6C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632687" y="4624961"/>
                  <a:ext cx="168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40E165B-EBB4-B29A-7C39-51044FE33885}"/>
                    </a:ext>
                  </a:extLst>
                </p14:cNvPr>
                <p14:cNvContentPartPr/>
                <p14:nvPr/>
              </p14:nvContentPartPr>
              <p14:xfrm>
                <a:off x="1807287" y="4503641"/>
                <a:ext cx="57240" cy="136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40E165B-EBB4-B29A-7C39-51044FE3388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98647" y="4495001"/>
                  <a:ext cx="748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C834149-650D-E38A-390B-65204E67D462}"/>
                    </a:ext>
                  </a:extLst>
                </p14:cNvPr>
                <p14:cNvContentPartPr/>
                <p14:nvPr/>
              </p14:nvContentPartPr>
              <p14:xfrm>
                <a:off x="1757247" y="4467281"/>
                <a:ext cx="182880" cy="162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C834149-650D-E38A-390B-65204E67D46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748607" y="4458281"/>
                  <a:ext cx="200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F2A5C7A-8B67-0F3C-AAA2-1EFFF7AC8E10}"/>
                    </a:ext>
                  </a:extLst>
                </p14:cNvPr>
                <p14:cNvContentPartPr/>
                <p14:nvPr/>
              </p14:nvContentPartPr>
              <p14:xfrm>
                <a:off x="1955247" y="4413641"/>
                <a:ext cx="194760" cy="212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F2A5C7A-8B67-0F3C-AAA2-1EFFF7AC8E1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946607" y="4404641"/>
                  <a:ext cx="2124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C590957-BA7A-6221-825E-988B37426445}"/>
                    </a:ext>
                  </a:extLst>
                </p14:cNvPr>
                <p14:cNvContentPartPr/>
                <p14:nvPr/>
              </p14:nvContentPartPr>
              <p14:xfrm>
                <a:off x="2344767" y="4323281"/>
                <a:ext cx="96840" cy="181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C590957-BA7A-6221-825E-988B3742644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336127" y="4314641"/>
                  <a:ext cx="114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2EC4490-10FA-348A-EAF2-ED5231904541}"/>
                    </a:ext>
                  </a:extLst>
                </p14:cNvPr>
                <p14:cNvContentPartPr/>
                <p14:nvPr/>
              </p14:nvContentPartPr>
              <p14:xfrm>
                <a:off x="2507127" y="4298441"/>
                <a:ext cx="74520" cy="330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2EC4490-10FA-348A-EAF2-ED523190454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98127" y="4289801"/>
                  <a:ext cx="92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AB9C477-9B64-FFED-EC57-A633683523DF}"/>
                    </a:ext>
                  </a:extLst>
                </p14:cNvPr>
                <p14:cNvContentPartPr/>
                <p14:nvPr/>
              </p14:nvContentPartPr>
              <p14:xfrm>
                <a:off x="2602167" y="4300961"/>
                <a:ext cx="132840" cy="153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AB9C477-9B64-FFED-EC57-A633683523D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93527" y="4292321"/>
                  <a:ext cx="150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C50BBF2-DD8F-E8E1-3D03-02CB9886E363}"/>
                    </a:ext>
                  </a:extLst>
                </p14:cNvPr>
                <p14:cNvContentPartPr/>
                <p14:nvPr/>
              </p14:nvContentPartPr>
              <p14:xfrm>
                <a:off x="2759487" y="4048961"/>
                <a:ext cx="294480" cy="382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C50BBF2-DD8F-E8E1-3D03-02CB9886E36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750847" y="4039961"/>
                  <a:ext cx="3121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B5BF3ED-3204-342B-2934-66A89D0B434E}"/>
                    </a:ext>
                  </a:extLst>
                </p14:cNvPr>
                <p14:cNvContentPartPr/>
                <p14:nvPr/>
              </p14:nvContentPartPr>
              <p14:xfrm>
                <a:off x="2956767" y="4095041"/>
                <a:ext cx="242280" cy="181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B5BF3ED-3204-342B-2934-66A89D0B434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48127" y="4086401"/>
                  <a:ext cx="259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8538896-EFDD-7751-7C72-96D55056F0B9}"/>
                    </a:ext>
                  </a:extLst>
                </p14:cNvPr>
                <p14:cNvContentPartPr/>
                <p14:nvPr/>
              </p14:nvContentPartPr>
              <p14:xfrm>
                <a:off x="3265287" y="3978761"/>
                <a:ext cx="169920" cy="251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8538896-EFDD-7751-7C72-96D55056F0B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56647" y="3969761"/>
                  <a:ext cx="187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0A7542C-7F54-7358-35FE-0FE7CB337051}"/>
                    </a:ext>
                  </a:extLst>
                </p14:cNvPr>
                <p14:cNvContentPartPr/>
                <p14:nvPr/>
              </p14:nvContentPartPr>
              <p14:xfrm>
                <a:off x="1541967" y="4910801"/>
                <a:ext cx="189720" cy="663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0A7542C-7F54-7358-35FE-0FE7CB33705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533327" y="4902161"/>
                  <a:ext cx="20736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9A34206-427F-3AD6-0A5F-72D3930B24E9}"/>
                    </a:ext>
                  </a:extLst>
                </p14:cNvPr>
                <p14:cNvContentPartPr/>
                <p14:nvPr/>
              </p14:nvContentPartPr>
              <p14:xfrm>
                <a:off x="1494807" y="5109521"/>
                <a:ext cx="231840" cy="99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9A34206-427F-3AD6-0A5F-72D3930B24E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486167" y="5100881"/>
                  <a:ext cx="249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EFD275C-7B47-789D-F47E-774F3DDAF621}"/>
                    </a:ext>
                  </a:extLst>
                </p14:cNvPr>
                <p14:cNvContentPartPr/>
                <p14:nvPr/>
              </p14:nvContentPartPr>
              <p14:xfrm>
                <a:off x="1791447" y="4952921"/>
                <a:ext cx="170640" cy="323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EFD275C-7B47-789D-F47E-774F3DDAF62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782807" y="4943921"/>
                  <a:ext cx="1882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A358887-DFA1-2B7C-67A9-29E463C91C86}"/>
                    </a:ext>
                  </a:extLst>
                </p14:cNvPr>
                <p14:cNvContentPartPr/>
                <p14:nvPr/>
              </p14:nvContentPartPr>
              <p14:xfrm>
                <a:off x="1980087" y="4910081"/>
                <a:ext cx="336960" cy="268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A358887-DFA1-2B7C-67A9-29E463C91C8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971087" y="4901081"/>
                  <a:ext cx="3546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0AC2652-55DB-2F72-BBFD-A60D0BDA8759}"/>
                    </a:ext>
                  </a:extLst>
                </p14:cNvPr>
                <p14:cNvContentPartPr/>
                <p14:nvPr/>
              </p14:nvContentPartPr>
              <p14:xfrm>
                <a:off x="2523687" y="4795961"/>
                <a:ext cx="149040" cy="273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0AC2652-55DB-2F72-BBFD-A60D0BDA875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514687" y="4787321"/>
                  <a:ext cx="1666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C512D28-2163-D993-A2E1-E8DFE89AA1CD}"/>
                    </a:ext>
                  </a:extLst>
                </p14:cNvPr>
                <p14:cNvContentPartPr/>
                <p14:nvPr/>
              </p14:nvContentPartPr>
              <p14:xfrm>
                <a:off x="2704047" y="4742321"/>
                <a:ext cx="200160" cy="270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C512D28-2163-D993-A2E1-E8DFE89AA1C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695407" y="4733321"/>
                  <a:ext cx="2178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03C6038-83F4-B655-A183-57BA4DDA735C}"/>
                    </a:ext>
                  </a:extLst>
                </p14:cNvPr>
                <p14:cNvContentPartPr/>
                <p14:nvPr/>
              </p14:nvContentPartPr>
              <p14:xfrm>
                <a:off x="2835087" y="4673921"/>
                <a:ext cx="280800" cy="245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03C6038-83F4-B655-A183-57BA4DDA735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826087" y="4664921"/>
                  <a:ext cx="2984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DB5DD54-231E-4B9D-1A6B-7CE5CD1F1AD9}"/>
                    </a:ext>
                  </a:extLst>
                </p14:cNvPr>
                <p14:cNvContentPartPr/>
                <p14:nvPr/>
              </p14:nvContentPartPr>
              <p14:xfrm>
                <a:off x="3133527" y="4626761"/>
                <a:ext cx="117720" cy="90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DB5DD54-231E-4B9D-1A6B-7CE5CD1F1AD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124527" y="4617761"/>
                  <a:ext cx="135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74C14B0-5CD9-32A1-6F20-D62B5C89CDC1}"/>
                    </a:ext>
                  </a:extLst>
                </p14:cNvPr>
                <p14:cNvContentPartPr/>
                <p14:nvPr/>
              </p14:nvContentPartPr>
              <p14:xfrm>
                <a:off x="3299847" y="4372601"/>
                <a:ext cx="269640" cy="328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74C14B0-5CD9-32A1-6F20-D62B5C89CDC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290847" y="4363961"/>
                  <a:ext cx="2872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2AB70E6-EF05-B7FD-4896-D6FBB569F183}"/>
                    </a:ext>
                  </a:extLst>
                </p14:cNvPr>
                <p14:cNvContentPartPr/>
                <p14:nvPr/>
              </p14:nvContentPartPr>
              <p14:xfrm>
                <a:off x="3606207" y="4590401"/>
                <a:ext cx="150840" cy="118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2AB70E6-EF05-B7FD-4896-D6FBB569F18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597567" y="4581761"/>
                  <a:ext cx="168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E01540F-494F-F970-4F4E-62009F0DC18C}"/>
                    </a:ext>
                  </a:extLst>
                </p14:cNvPr>
                <p14:cNvContentPartPr/>
                <p14:nvPr/>
              </p14:nvContentPartPr>
              <p14:xfrm>
                <a:off x="3809607" y="4338401"/>
                <a:ext cx="101880" cy="186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E01540F-494F-F970-4F4E-62009F0DC18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800607" y="4329761"/>
                  <a:ext cx="1195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AA0B38B-A72B-B241-CFE5-DD6CF6713E2D}"/>
                    </a:ext>
                  </a:extLst>
                </p14:cNvPr>
                <p14:cNvContentPartPr/>
                <p14:nvPr/>
              </p14:nvContentPartPr>
              <p14:xfrm>
                <a:off x="3968367" y="4260641"/>
                <a:ext cx="55080" cy="324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AA0B38B-A72B-B241-CFE5-DD6CF6713E2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959727" y="4251641"/>
                  <a:ext cx="727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6FE23AA-2A3E-D6D5-A1FB-39C159A956DA}"/>
                    </a:ext>
                  </a:extLst>
                </p14:cNvPr>
                <p14:cNvContentPartPr/>
                <p14:nvPr/>
              </p14:nvContentPartPr>
              <p14:xfrm>
                <a:off x="3910047" y="4360721"/>
                <a:ext cx="223560" cy="172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6FE23AA-2A3E-D6D5-A1FB-39C159A956D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901407" y="4351721"/>
                  <a:ext cx="241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D3456D8-D71D-2D14-8412-5C5E914464B6}"/>
                    </a:ext>
                  </a:extLst>
                </p14:cNvPr>
                <p14:cNvContentPartPr/>
                <p14:nvPr/>
              </p14:nvContentPartPr>
              <p14:xfrm>
                <a:off x="4121727" y="4160561"/>
                <a:ext cx="597960" cy="354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D3456D8-D71D-2D14-8412-5C5E914464B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112727" y="4151921"/>
                  <a:ext cx="6156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94BCD9A-DE3E-A7F0-E53B-101211D8D621}"/>
                    </a:ext>
                  </a:extLst>
                </p14:cNvPr>
                <p14:cNvContentPartPr/>
                <p14:nvPr/>
              </p14:nvContentPartPr>
              <p14:xfrm>
                <a:off x="4769367" y="4024121"/>
                <a:ext cx="139320" cy="177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94BCD9A-DE3E-A7F0-E53B-101211D8D62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760367" y="4015121"/>
                  <a:ext cx="156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CABB20E-7D2C-9EB6-A63B-4062B2F5F101}"/>
                    </a:ext>
                  </a:extLst>
                </p14:cNvPr>
                <p14:cNvContentPartPr/>
                <p14:nvPr/>
              </p14:nvContentPartPr>
              <p14:xfrm>
                <a:off x="5020287" y="3853121"/>
                <a:ext cx="372600" cy="344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CABB20E-7D2C-9EB6-A63B-4062B2F5F10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011287" y="3844481"/>
                  <a:ext cx="390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8571F52-9575-9DF4-FAB7-3F774C5E9102}"/>
                    </a:ext>
                  </a:extLst>
                </p14:cNvPr>
                <p14:cNvContentPartPr/>
                <p14:nvPr/>
              </p14:nvContentPartPr>
              <p14:xfrm>
                <a:off x="1554927" y="5447561"/>
                <a:ext cx="304200" cy="116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8571F52-9575-9DF4-FAB7-3F774C5E910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546287" y="5438561"/>
                  <a:ext cx="321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6DDF09B-E2EB-1CD5-6EDE-6F1C56FBE73D}"/>
                    </a:ext>
                  </a:extLst>
                </p14:cNvPr>
                <p14:cNvContentPartPr/>
                <p14:nvPr/>
              </p14:nvContentPartPr>
              <p14:xfrm>
                <a:off x="1941567" y="5371241"/>
                <a:ext cx="81000" cy="225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6DDF09B-E2EB-1CD5-6EDE-6F1C56FBE73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932927" y="5362601"/>
                  <a:ext cx="986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D9A2ACE-9E1C-E156-2BAF-01172BF3F92F}"/>
                    </a:ext>
                  </a:extLst>
                </p14:cNvPr>
                <p14:cNvContentPartPr/>
                <p14:nvPr/>
              </p14:nvContentPartPr>
              <p14:xfrm>
                <a:off x="2070807" y="5352521"/>
                <a:ext cx="70560" cy="267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D9A2ACE-9E1C-E156-2BAF-01172BF3F92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061807" y="5343881"/>
                  <a:ext cx="882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BCA9D8E-BAE5-95C1-3986-E2AB8B28EC15}"/>
                    </a:ext>
                  </a:extLst>
                </p14:cNvPr>
                <p14:cNvContentPartPr/>
                <p14:nvPr/>
              </p14:nvContentPartPr>
              <p14:xfrm>
                <a:off x="2047047" y="5405801"/>
                <a:ext cx="214920" cy="156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BCA9D8E-BAE5-95C1-3986-E2AB8B28EC1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038047" y="5397161"/>
                  <a:ext cx="232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FCAD572-642B-EC2D-9854-F74F7D298245}"/>
                    </a:ext>
                  </a:extLst>
                </p14:cNvPr>
                <p14:cNvContentPartPr/>
                <p14:nvPr/>
              </p14:nvContentPartPr>
              <p14:xfrm>
                <a:off x="2288607" y="5342441"/>
                <a:ext cx="114840" cy="178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FCAD572-642B-EC2D-9854-F74F7D29824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279607" y="5333801"/>
                  <a:ext cx="132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096827D-2B45-6A71-0516-E42C381F6833}"/>
                    </a:ext>
                  </a:extLst>
                </p14:cNvPr>
                <p14:cNvContentPartPr/>
                <p14:nvPr/>
              </p14:nvContentPartPr>
              <p14:xfrm>
                <a:off x="2404887" y="5235161"/>
                <a:ext cx="156960" cy="265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096827D-2B45-6A71-0516-E42C381F683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395887" y="5226161"/>
                  <a:ext cx="174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0474B3E-4632-2FF3-21FD-EBC84A9AA286}"/>
                    </a:ext>
                  </a:extLst>
                </p14:cNvPr>
                <p14:cNvContentPartPr/>
                <p14:nvPr/>
              </p14:nvContentPartPr>
              <p14:xfrm>
                <a:off x="2770287" y="5096921"/>
                <a:ext cx="473040" cy="293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0474B3E-4632-2FF3-21FD-EBC84A9AA28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761287" y="5087921"/>
                  <a:ext cx="4906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179B607-3303-3E92-21BB-D272D1FCAA82}"/>
                    </a:ext>
                  </a:extLst>
                </p14:cNvPr>
                <p14:cNvContentPartPr/>
                <p14:nvPr/>
              </p14:nvContentPartPr>
              <p14:xfrm>
                <a:off x="3328287" y="5050841"/>
                <a:ext cx="116640" cy="268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179B607-3303-3E92-21BB-D272D1FCAA8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319287" y="5042201"/>
                  <a:ext cx="1342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5212F41-E8B5-E076-137A-92FD095350D2}"/>
                    </a:ext>
                  </a:extLst>
                </p14:cNvPr>
                <p14:cNvContentPartPr/>
                <p14:nvPr/>
              </p14:nvContentPartPr>
              <p14:xfrm>
                <a:off x="3467607" y="5099441"/>
                <a:ext cx="105480" cy="128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5212F41-E8B5-E076-137A-92FD095350D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458967" y="5090441"/>
                  <a:ext cx="123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97B66E8-E4CB-CBAB-CE7A-F73264371F3E}"/>
                    </a:ext>
                  </a:extLst>
                </p14:cNvPr>
                <p14:cNvContentPartPr/>
                <p14:nvPr/>
              </p14:nvContentPartPr>
              <p14:xfrm>
                <a:off x="3578847" y="5060561"/>
                <a:ext cx="46080" cy="128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97B66E8-E4CB-CBAB-CE7A-F73264371F3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570207" y="5051561"/>
                  <a:ext cx="637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F2E7390-4072-D256-515A-F1344DE661B7}"/>
                    </a:ext>
                  </a:extLst>
                </p14:cNvPr>
                <p14:cNvContentPartPr/>
                <p14:nvPr/>
              </p14:nvContentPartPr>
              <p14:xfrm>
                <a:off x="3618447" y="4991801"/>
                <a:ext cx="80640" cy="2214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F2E7390-4072-D256-515A-F1344DE661B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609807" y="4982801"/>
                  <a:ext cx="982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FA80595-CDFF-B8F6-E380-4A42601B96B9}"/>
                    </a:ext>
                  </a:extLst>
                </p14:cNvPr>
                <p14:cNvContentPartPr/>
                <p14:nvPr/>
              </p14:nvContentPartPr>
              <p14:xfrm>
                <a:off x="3680367" y="5044361"/>
                <a:ext cx="284040" cy="153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FA80595-CDFF-B8F6-E380-4A42601B96B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671727" y="5035721"/>
                  <a:ext cx="301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71D24F5-F9A3-0039-90B0-E93595E1989E}"/>
                    </a:ext>
                  </a:extLst>
                </p14:cNvPr>
                <p14:cNvContentPartPr/>
                <p14:nvPr/>
              </p14:nvContentPartPr>
              <p14:xfrm>
                <a:off x="4004007" y="4870841"/>
                <a:ext cx="81000" cy="241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71D24F5-F9A3-0039-90B0-E93595E1989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995007" y="4861841"/>
                  <a:ext cx="986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254EF00-3879-3E9D-1526-65B8451C133D}"/>
                    </a:ext>
                  </a:extLst>
                </p14:cNvPr>
                <p14:cNvContentPartPr/>
                <p14:nvPr/>
              </p14:nvContentPartPr>
              <p14:xfrm>
                <a:off x="3974847" y="4889921"/>
                <a:ext cx="158760" cy="212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254EF00-3879-3E9D-1526-65B8451C133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966207" y="4880921"/>
                  <a:ext cx="176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8F178B2-08AF-C07A-DAF6-0599E281AF71}"/>
                    </a:ext>
                  </a:extLst>
                </p14:cNvPr>
                <p14:cNvContentPartPr/>
                <p14:nvPr/>
              </p14:nvContentPartPr>
              <p14:xfrm>
                <a:off x="4286967" y="4807481"/>
                <a:ext cx="128520" cy="180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8F178B2-08AF-C07A-DAF6-0599E281AF7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278327" y="4798481"/>
                  <a:ext cx="1461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8A52E0E-1986-9B0F-5F4E-FFE750B26B7E}"/>
                    </a:ext>
                  </a:extLst>
                </p14:cNvPr>
                <p14:cNvContentPartPr/>
                <p14:nvPr/>
              </p14:nvContentPartPr>
              <p14:xfrm>
                <a:off x="4485687" y="4762121"/>
                <a:ext cx="205200" cy="167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8A52E0E-1986-9B0F-5F4E-FFE750B26B7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477047" y="4753121"/>
                  <a:ext cx="22284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41EAABD-2BF0-17FB-B42E-4FA3B72AF06E}"/>
              </a:ext>
            </a:extLst>
          </p:cNvPr>
          <p:cNvGrpSpPr/>
          <p:nvPr/>
        </p:nvGrpSpPr>
        <p:grpSpPr>
          <a:xfrm>
            <a:off x="6823887" y="3956441"/>
            <a:ext cx="2817000" cy="1073520"/>
            <a:chOff x="6823887" y="3956441"/>
            <a:chExt cx="2817000" cy="10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6E4A835-71D1-835B-9E38-8E8F15DF347C}"/>
                    </a:ext>
                  </a:extLst>
                </p14:cNvPr>
                <p14:cNvContentPartPr/>
                <p14:nvPr/>
              </p14:nvContentPartPr>
              <p14:xfrm>
                <a:off x="9140127" y="4405721"/>
                <a:ext cx="127440" cy="333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6E4A835-71D1-835B-9E38-8E8F15DF347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131127" y="4396721"/>
                  <a:ext cx="1450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01AC796-03ED-66CA-EE0A-0D57EDBF0330}"/>
                    </a:ext>
                  </a:extLst>
                </p14:cNvPr>
                <p14:cNvContentPartPr/>
                <p14:nvPr/>
              </p14:nvContentPartPr>
              <p14:xfrm>
                <a:off x="9315447" y="4414361"/>
                <a:ext cx="164520" cy="297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01AC796-03ED-66CA-EE0A-0D57EDBF033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306807" y="4405721"/>
                  <a:ext cx="182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7AFCAAE-FEFF-3B62-5922-CB7C232C21A1}"/>
                    </a:ext>
                  </a:extLst>
                </p14:cNvPr>
                <p14:cNvContentPartPr/>
                <p14:nvPr/>
              </p14:nvContentPartPr>
              <p14:xfrm>
                <a:off x="8974167" y="4257401"/>
                <a:ext cx="642240" cy="618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7AFCAAE-FEFF-3B62-5922-CB7C232C21A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965527" y="4248401"/>
                  <a:ext cx="65988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B9485F6-3858-DEEC-DC6A-42CE83AA397A}"/>
                    </a:ext>
                  </a:extLst>
                </p14:cNvPr>
                <p14:cNvContentPartPr/>
                <p14:nvPr/>
              </p14:nvContentPartPr>
              <p14:xfrm>
                <a:off x="8942127" y="4348121"/>
                <a:ext cx="698760" cy="568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B9485F6-3858-DEEC-DC6A-42CE83AA397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33487" y="4339481"/>
                  <a:ext cx="71640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3D06D64-1656-2DF4-0C45-F98D1F57487E}"/>
                    </a:ext>
                  </a:extLst>
                </p14:cNvPr>
                <p14:cNvContentPartPr/>
                <p14:nvPr/>
              </p14:nvContentPartPr>
              <p14:xfrm>
                <a:off x="8046807" y="4559801"/>
                <a:ext cx="756720" cy="163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3D06D64-1656-2DF4-0C45-F98D1F57487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037807" y="4551161"/>
                  <a:ext cx="7743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E757589-8E9B-E209-8637-689B48AC6658}"/>
                    </a:ext>
                  </a:extLst>
                </p14:cNvPr>
                <p14:cNvContentPartPr/>
                <p14:nvPr/>
              </p14:nvContentPartPr>
              <p14:xfrm>
                <a:off x="8058687" y="4116281"/>
                <a:ext cx="53640" cy="113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E757589-8E9B-E209-8637-689B48AC665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049687" y="4107281"/>
                  <a:ext cx="71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BC7DE0-D0AE-9DB9-0459-E60A9D83E07F}"/>
                    </a:ext>
                  </a:extLst>
                </p14:cNvPr>
                <p14:cNvContentPartPr/>
                <p14:nvPr/>
              </p14:nvContentPartPr>
              <p14:xfrm>
                <a:off x="8163447" y="4133921"/>
                <a:ext cx="47160" cy="51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BC7DE0-D0AE-9DB9-0459-E60A9D83E07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54807" y="4124921"/>
                  <a:ext cx="648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8DFAB2D-ACF4-70F5-1615-EA97CD313CCC}"/>
                    </a:ext>
                  </a:extLst>
                </p14:cNvPr>
                <p14:cNvContentPartPr/>
                <p14:nvPr/>
              </p14:nvContentPartPr>
              <p14:xfrm>
                <a:off x="8257407" y="4104761"/>
                <a:ext cx="252000" cy="1328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8DFAB2D-ACF4-70F5-1615-EA97CD313CC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248767" y="4095761"/>
                  <a:ext cx="269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93B77C0-3D2E-907B-7575-879ADAA61757}"/>
                    </a:ext>
                  </a:extLst>
                </p14:cNvPr>
                <p14:cNvContentPartPr/>
                <p14:nvPr/>
              </p14:nvContentPartPr>
              <p14:xfrm>
                <a:off x="8549007" y="4001441"/>
                <a:ext cx="164520" cy="183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93B77C0-3D2E-907B-7575-879ADAA6175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540007" y="3992801"/>
                  <a:ext cx="182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6D123FA-7F55-E6E0-A301-CC385114A3DC}"/>
                    </a:ext>
                  </a:extLst>
                </p14:cNvPr>
                <p14:cNvContentPartPr/>
                <p14:nvPr/>
              </p14:nvContentPartPr>
              <p14:xfrm>
                <a:off x="8653767" y="3956441"/>
                <a:ext cx="348840" cy="1486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6D123FA-7F55-E6E0-A301-CC385114A3D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644767" y="3947801"/>
                  <a:ext cx="366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EAD1D67-0BCA-298C-C8D9-1698811A390B}"/>
                    </a:ext>
                  </a:extLst>
                </p14:cNvPr>
                <p14:cNvContentPartPr/>
                <p14:nvPr/>
              </p14:nvContentPartPr>
              <p14:xfrm>
                <a:off x="7041327" y="4537481"/>
                <a:ext cx="192600" cy="276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EAD1D67-0BCA-298C-C8D9-1698811A390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032687" y="4528841"/>
                  <a:ext cx="2102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B4420BC-6B12-C396-EB46-CF43153A9874}"/>
                    </a:ext>
                  </a:extLst>
                </p14:cNvPr>
                <p14:cNvContentPartPr/>
                <p14:nvPr/>
              </p14:nvContentPartPr>
              <p14:xfrm>
                <a:off x="7245807" y="4600841"/>
                <a:ext cx="158400" cy="202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B4420BC-6B12-C396-EB46-CF43153A987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237167" y="4591841"/>
                  <a:ext cx="176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BB91267-86BF-58FF-7250-640491468DB6}"/>
                    </a:ext>
                  </a:extLst>
                </p14:cNvPr>
                <p14:cNvContentPartPr/>
                <p14:nvPr/>
              </p14:nvContentPartPr>
              <p14:xfrm>
                <a:off x="7422927" y="4668881"/>
                <a:ext cx="301320" cy="219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BB91267-86BF-58FF-7250-640491468DB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413927" y="4659881"/>
                  <a:ext cx="3189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EB24102-8E68-FA17-88E5-B80275D30AFC}"/>
                    </a:ext>
                  </a:extLst>
                </p14:cNvPr>
                <p14:cNvContentPartPr/>
                <p14:nvPr/>
              </p14:nvContentPartPr>
              <p14:xfrm>
                <a:off x="7020087" y="4390241"/>
                <a:ext cx="777240" cy="500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EB24102-8E68-FA17-88E5-B80275D30AF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011087" y="4381241"/>
                  <a:ext cx="79488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34BC603-9CD8-3712-8AE6-EC1EB9DCED1B}"/>
                    </a:ext>
                  </a:extLst>
                </p14:cNvPr>
                <p14:cNvContentPartPr/>
                <p14:nvPr/>
              </p14:nvContentPartPr>
              <p14:xfrm>
                <a:off x="6823887" y="4505441"/>
                <a:ext cx="1049760" cy="524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34BC603-9CD8-3712-8AE6-EC1EB9DCED1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814887" y="4496441"/>
                  <a:ext cx="106740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73FFF21-8F59-8BF0-C993-1B0D5B3D28D2}"/>
                    </a:ext>
                  </a:extLst>
                </p14:cNvPr>
                <p14:cNvContentPartPr/>
                <p14:nvPr/>
              </p14:nvContentPartPr>
              <p14:xfrm>
                <a:off x="8106207" y="4404281"/>
                <a:ext cx="56880" cy="946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73FFF21-8F59-8BF0-C993-1B0D5B3D28D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097567" y="4395281"/>
                  <a:ext cx="745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BA2C2ED-CA48-6800-35C1-A5EB1B1D04D4}"/>
                    </a:ext>
                  </a:extLst>
                </p14:cNvPr>
                <p14:cNvContentPartPr/>
                <p14:nvPr/>
              </p14:nvContentPartPr>
              <p14:xfrm>
                <a:off x="8187567" y="4409321"/>
                <a:ext cx="47160" cy="1879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BA2C2ED-CA48-6800-35C1-A5EB1B1D04D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178927" y="4400681"/>
                  <a:ext cx="64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26ACB4-A90D-2357-E56D-2662A743C3DA}"/>
                    </a:ext>
                  </a:extLst>
                </p14:cNvPr>
                <p14:cNvContentPartPr/>
                <p14:nvPr/>
              </p14:nvContentPartPr>
              <p14:xfrm>
                <a:off x="8249127" y="4352441"/>
                <a:ext cx="386640" cy="1706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26ACB4-A90D-2357-E56D-2662A743C3D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240127" y="4343441"/>
                  <a:ext cx="404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670F472-FF72-400B-FF1E-5EA3C8167E6A}"/>
                    </a:ext>
                  </a:extLst>
                </p14:cNvPr>
                <p14:cNvContentPartPr/>
                <p14:nvPr/>
              </p14:nvContentPartPr>
              <p14:xfrm>
                <a:off x="8558727" y="4353521"/>
                <a:ext cx="128160" cy="928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670F472-FF72-400B-FF1E-5EA3C8167E6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549727" y="4344881"/>
                  <a:ext cx="145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CD114DF-3212-EE76-8E72-E48AA246695E}"/>
                    </a:ext>
                  </a:extLst>
                </p14:cNvPr>
                <p14:cNvContentPartPr/>
                <p14:nvPr/>
              </p14:nvContentPartPr>
              <p14:xfrm>
                <a:off x="8675007" y="4314641"/>
                <a:ext cx="110880" cy="90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CD114DF-3212-EE76-8E72-E48AA246695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666007" y="4306001"/>
                  <a:ext cx="128520" cy="10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733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C48A-8710-63AB-478C-C741162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0258-C649-F637-0D2E-B587DC3BE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VNet</a:t>
            </a:r>
            <a:r>
              <a:rPr lang="en-US" dirty="0"/>
              <a:t> and a VM inside this </a:t>
            </a:r>
            <a:r>
              <a:rPr lang="en-US" dirty="0" err="1"/>
              <a:t>VNet</a:t>
            </a:r>
            <a:endParaRPr lang="en-US" dirty="0"/>
          </a:p>
          <a:p>
            <a:r>
              <a:rPr lang="en-US" dirty="0"/>
              <a:t>Create a Storage Account</a:t>
            </a:r>
          </a:p>
          <a:p>
            <a:r>
              <a:rPr lang="en-US" dirty="0"/>
              <a:t>Create a container in Storage Account – Private Access</a:t>
            </a:r>
          </a:p>
          <a:p>
            <a:r>
              <a:rPr lang="en-US" dirty="0"/>
              <a:t>Extend identity of Virtual Network to Storage Account</a:t>
            </a:r>
          </a:p>
          <a:p>
            <a:r>
              <a:rPr lang="en-US" dirty="0"/>
              <a:t>Create some users.</a:t>
            </a:r>
          </a:p>
          <a:p>
            <a:r>
              <a:rPr lang="en-US" dirty="0"/>
              <a:t>Add then to a group – Operations Team</a:t>
            </a:r>
          </a:p>
          <a:p>
            <a:r>
              <a:rPr lang="en-US" dirty="0"/>
              <a:t>Grant this group an access on the Resource Group</a:t>
            </a:r>
          </a:p>
          <a:p>
            <a:r>
              <a:rPr lang="en-US" dirty="0"/>
              <a:t>Export the template from Resource Group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52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Course End Project</vt:lpstr>
      <vt:lpstr>PowerPoint Presentation</vt:lpstr>
      <vt:lpstr>PowerPoint Presentation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End Project</dc:title>
  <dc:creator>Ayush Rathi</dc:creator>
  <cp:lastModifiedBy>Ayush Rathi</cp:lastModifiedBy>
  <cp:revision>2</cp:revision>
  <dcterms:created xsi:type="dcterms:W3CDTF">2023-06-25T16:20:27Z</dcterms:created>
  <dcterms:modified xsi:type="dcterms:W3CDTF">2023-10-01T06:57:27Z</dcterms:modified>
</cp:coreProperties>
</file>