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7:5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1388,'0'0'646,"9"-17"3420,-8 16-3849,0 1 0,0-1 0,-1 1 1,1-1-1,0 1 0,0-1 0,0 1 0,0 0 1,0-1-1,0 1 0,0 0 0,0 0 0,-1 0 1,1 0-1,0-1 0,0 1 0,0 1 0,0-1 1,0 0-1,1 0 0,0 1-129,-1 0-1,0 0 1,1 0-1,-1 0 1,0 0-1,0 1 1,0-1 0,0 0-1,0 1 1,0-1-1,-1 0 1,1 1 0,1 2-1,7 19 601,8 27 0,-13-36-464,0 0 1,1 0-1,1-1 0,0 1 1,1-1-1,11 17 0,-15-27-164,1 0-1,-1 0 0,0-1 1,1 1-1,-1-1 0,1 0 1,0 0-1,0 0 0,0 0 1,0-1-1,0 1 0,0-1 1,0 0-1,7 0 0,7 1 64,1 0 0,18-2 0,35-5 58,0-3 0,79-20 0,-83 14-87,82-21 704,-96 22-59,5-1 1276,-58 14-1719,13-3 268,4 0-252,-16 3-270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7 143 1444,'0'0'1515,"-3"0"-1106,3 0-342,0 0 1,0 0-1,0 0 1,0 0 0,0 0-1,-1 0 1,1 0 0,0 0-1,0 0 1,0 0-1,0 0 1,-1-1 0,1 1-1,0 0 1,0 0-1,0 0 1,0 0 0,0 0-1,0 0 1,-1 0-1,1 0 1,0 0 0,0-1-1,0 1 1,0 0-1,0 0 1,0 0 0,0 0-1,0 0 1,0 0 0,-1-1-1,1 1 1,0 0-1,0 0 1,0 0 0,0 0-1,0-1 1,0 1-1,0 0 1,0 0 0,0 0-1,0 0 1,0-1-1,8-4 592,15-5-1124,-20 9 696,9-3-188,0 1 0,0 1 0,1 0-1,0 0 1,-1 1 0,15 1 0,3-1 3,398-16 382,-142 6-284,-233 8 1,1-1 0,90-21-1,-34-3 118,-100 25-255,28-1 32,35-7 64,-71 11-72,24-1 59,-23 2-76,-2 0-9,0 0-1,1 0 0,-1 0 0,0-1 0,0 1 0,0 0 1,1 0-1,-1-1 0,0 1 0,1-1 0,-1 1 0,0-1 1,3 1-1,1 1-1,2 1-1,0-1 0,1 1 1,-1-1-1,11 1 0,4 1 2,84 11 378,-104-15 24,-1 0-355,0 0 0,0 1-1,0-1 1,1 0 0,-1 1-1,0-1 1,0 1 0,0-1-1,0 1 1,0-1 0,0 1-1,-1 0 1,1-1 0,0 1-1,1 1 1,-3 129 943,-1-81-630,8 78 0,-1-74-244,8 56 141,13 67 168,-26-175-401,1 1-1,1 9 9,-1-9 1,-14-26 354,4 8-393,0-1 0,-1 1-1,0 1 1,-1 0 0,0 1 0,-1 0 0,-1 1 0,0 0-1,-1 0 1,0 2 0,-18-11 0,14 12-1,-1 0 1,1 1 0,-1 1-1,-1 0 1,1 2-1,-1 0 1,0 1-1,0 1 1,-38 0-1,27 3-1,1 2 0,-1 0 0,1 3 0,0 0 0,-54 18 0,62-15 4,0 0 0,1 2-1,1 0 1,0 1 0,0 1-1,1 1 1,1 1 0,0 1-1,0 0 1,2 1 0,0 1-1,1 0 1,-21 33 0,17-20 3,1 2 0,1-1 0,2 2 0,1 0 1,-13 50-1,21-52 6,1 0-1,1 0 1,2 1 0,1-1-1,1 0 1,2 1-1,1-1 1,2 0 0,1 0-1,16 48 1,2-11 10,2-2 0,4-1 0,60 96 0,-64-120-8,3 0 0,1-2 1,2-2-1,1 0 0,62 51 0,-73-72-11,0 0 1,1-2 0,1-1-1,0 0 1,1-2-1,0 0 1,0-2 0,1-1-1,1-1 1,-1-2-1,49 5 1,-29-7-13,1-2-1,-1-2 1,0-2 0,1-2 0,-2-2-1,50-15 1,-57 11-18,-1-1 0,0-2-1,-1-1 1,-1-3 0,0 0-1,-2-2 1,0-2 0,-1-1-1,-2-1 1,0-2 0,-1-1-1,-2-1 1,38-51 0,-50 58 13,-2-1 1,0-1-1,-1 0 1,-2-1-1,0 0 1,-2 0-1,0-1 1,-2 0-1,0-1 1,-2 1-1,-1-1 1,-1 0-1,-2 0 1,0 0-1,-1 0 1,-2 0-1,-1 1 1,-10-40-1,-3 13 8,-2 1-1,-2 1 1,-2 1-1,-3 1 1,-1 1-1,-65-83 0,56 87 14,0 2-1,-3 2 0,-2 1 1,-64-47-1,81 69-6,-1 0-1,0 2 1,-1 1 0,-1 1 0,0 1-1,0 1 1,-1 2 0,-1 0 0,1 2-1,-35-3 1,8 7 0,0 1-1,0 4 1,0 1-1,0 3 1,1 2-1,-56 18 0,77-17 12,1 2 0,0 1 0,1 2 0,0 0 0,1 3 0,1 0 0,1 2 0,0 1 0,2 1 0,1 1 0,0 2 0,2 0 0,1 2-1,1 0 1,1 1 0,1 1 0,-18 41 0,18-33 31,2 2 0,2 0 0,1 1 0,2 0 0,-10 66 0,13-23 32,1 96-1,10-126-37,2-1 0,2 0-1,14 57 1,-8-58 1,3-1 0,1-1 0,3-1 0,36 68 0,-42-93-23,1-1 1,1-1 0,1 0-1,1-1 1,1 0 0,0-2 0,1 0-1,1-1 1,1-1 0,40 24-1,-37-27-2,0-1 0,0-1 0,1-1 0,1-1 0,-1-1 0,1-2 0,1 0 0,-1-2 1,1-1-1,39-1 0,-25-4-2,0-3 0,0-1 0,54-16 0,-40 6-10,-1-3 1,-1-3-1,0-2 1,-2-2 0,0-2-1,-3-2 1,66-53-1,-75 48-13,-1-2 1,-2-1-1,50-70 0,-62 74 9,-2-1 1,-1 0 0,-2-2-1,-2 0 1,-1-1-1,-2-1 1,-2 0-1,-1-1 1,6-49-1,-16 84 8,5-31-3,-2 0 1,-1 0-1,-2 0 0,-6-58 1,-3 54-8,-1 1 1,-2 1-1,-2 0 1,-1 1-1,-2 0 1,-2 1-1,-1 1 1,-1 0-1,-2 2 1,-2 0-1,-1 2 1,-1 1-1,-2 1 0,-39-33 1,49 47-215,1 2-1,-2 0 1,0 0 0,0 2-1,-1 1 1,-1 0 0,1 1-1,-2 2 1,1 0 0,-1 1 0,0 1-1,0 1 1,-39-2 0,-82 3-4808,112 3 2722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37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1295 476 1576,'-27'-6'6661,"24"3"-6291,-10-8 175,4 2 117,0 3-538,-1 1 0,0 0 0,0 1 0,-1 0 0,1 1 0,-1 0 0,0 0 0,0 1 0,0 1 0,-18-1 0,-15 2 82,-57 7 0,88-6-152,-16 2-7,1 2 0,0 0-1,0 2 1,0 1 0,1 1 0,0 2 0,1 0 0,0 2 0,1 1 0,1 0 0,0 2 0,1 1 0,-25 24-1,16-9 20,1 1 0,-38 55-1,-43 82 116,105-159-169,-35 63 154,-54 135-1,75-160-115,2 3 17,-14 56-1,9-22 16,10-34 44,-12 95 1,22-113-87,-10 91 187,7-50-72,1-14-27,2-1 0,5 62 0,4-72-53,2-1 0,19 71-1,-12-73 7,3 0 0,43 85-1,68 79 46,25-1-96,-104-146 9,15 18 18,-16-24-33,-2-2 20,82 76-1,-103-112-38,1 0 1,0-2-1,56 28 1,94 28 10,-39-32 0,19-2 11,-113-31-29,-18-4 3,0-2 1,1-1 0,-1-1-1,1-1 1,-1-1 0,32-5-1,150-40-1,-128 26 5,-44 10-5,0-1-1,-1-2 1,0-2-1,-2-1 1,1-1 0,54-41-1,-53 34 4,39-30-8,-44 26 20,51-60-1,16-39 23,-81 106-36,53-66-24,-38 51 22,-2-1 0,-2-2 0,22-42-1,-30 42 6,-3 0-1,-1 0 1,14-68-1,9-127-22,-29 179 15,-4 15 4,-2 0 0,-1 0 0,-7-56 0,-26-118-63,15 114 49,-37-149 50,24 127-36,-31-69-17,32 109 0,-5-10 48,-4 2 1,-77-136-1,23 78 48,69 116-65,-2 1-1,-38-39 1,16 27-2,-61-44 0,-58-27 18,124 86-46,-125-79-68,127 84 82,-1 2 1,-57-21 0,68 32-7,-1 2 1,0 1-1,0 1 1,0 1 0,-1 2-1,1 1 1,-64 5-1,67 1 6,0 2-1,0 0 1,1 2-1,-33 14 1,12-1-1,-63 38 0,79-39-10,1 2-1,-46 42 1,-48 60 5,98-95 16,-10 13-6,2 3 0,-51 83-1,35-37 84,-57 140-1,39-17 49,61-185-115,-22 107 54,11-46-48,0 0 66,4 0 0,3 1 1,5 0-1,4 1 0,3-1 0,5 1 0,4-1 1,3 0-1,5-1 0,37 116 0,-29-129-20,56 122 0,-62-163-51,1-1-1,1 0 0,2-1 1,2-2-1,35 37 0,-13-27-4,1-1-1,2-3 1,58 34-1,18 13 3,-90-62-2,1-1 1,79 32-1,-72-35-9,5 1-24,73 19 0,-103-35-8,0 0-1,0-1 1,0-1-1,0-1 1,0 0-1,1-2 1,-1 0-1,35-7 1,-4-5-61,-1-1 1,50-22-1,68-34-89,-126 50 78,73-49 0,-47 24-6,45-34-21,-45 28 43,70-61-68,-122 98 142,-1-1 0,0-1 0,-2 0 0,1-1-1,-2-1 1,15-29 0,-3-12-11,32-122 0,-32 93-7,-3 17 15,-4 0 0,12-127 0,-27 162 13,-1 0 0,-2-1 0,-2 1 0,-1 1 0,-17-59 0,0 23-19,-54-118-1,34 107 169,-4 1-1,-3 3 1,-70-85 0,-104-133 214,178 231-305,-24-30 31,59 83-85,0 1 0,0 0 0,-1 0 0,-1 1 0,1 0 0,-2 1 0,1 1 0,-1 0 0,-1 1 0,1 0 0,-16-5 0,-2 1-223,-1 2-1,1 1 0,-1 1 1,-1 2-1,1 2 0,-1 0 1,1 2-1,-1 2 0,1 1 1,-1 1-1,1 2 1,-37 10-1,-34 12-6137,72-18 2966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1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99 1716,'4'-3'723,"-1"-1"1,0 0-1,0 0 0,0 0 0,-1 0 0,1 0 0,-1 0 1,3-7-1,-5 10 101,1 0-751,-1 1 0,1 0 0,-1-1-1,1 1 1,-1-1 0,0 1-1,1 0 1,-1-1 0,1 1-1,-1-1 1,0 1 0,1-1-1,-1 0 1,0 1 0,0-1-1,1 1 1,-1-1 0,0 0-1,0 1 1,0-1 0,0 1 0,0-1-1,0 0 1,0 1 0,0-1-1,0 0 1,0 0 0,0 0 20,0-1 0,0 1 0,0 0 0,0 0 0,0-1 1,-1 1-1,1 0 0,0 0 0,-1 0 0,1-1 0,-1 1 1,1 0-1,-1 0 0,1 0 0,-1 0 0,-1-1 0,-3-1-6,0 0-1,0 1 1,0 0-1,-1 0 1,0 0-1,1 1 1,-1-1-1,0 1 1,1 1-1,-1-1 1,0 1-1,-7 0 1,-8 1 278,-42 7 0,55-6-299,0-1 0,1 1 0,-1 0 1,1 0-1,0 1 0,0 0 1,0 0-1,0 1 0,0 0 0,1 0 1,-1 1-1,1-1 0,0 1 0,-8 10 1,12-12-43,0 0 1,0 0-1,1 1 1,-1-1-1,1 0 1,0 1-1,0-1 1,0 1-1,1-1 1,-1 1-1,1-1 1,0 1-1,0 0 1,0-1-1,0 1 1,1-1-1,-1 1 1,1-1-1,0 1 1,2 5-1,0-1 6,1 1 1,0-1-1,1 0 0,-1 0 1,1 0-1,11 12 0,10 6 46,1-1 0,2 0 0,35 21 0,46 41 281,-109-86-345,0 0-1,0 0 1,1 0 0,-1 0-1,0 1 1,0-1-1,0 0 1,-1 1-1,1-1 1,0 0 0,0 1-1,-1-1 1,1 1-1,-1 0 1,1-1 0,-1 1-1,0-1 1,1 1-1,-1 0 1,0-1-1,0 4 1,-1-3-2,0 0 0,1 0 0,-1 0 0,0 0 0,0 0 0,-1 0 0,1 0 0,0 0 0,-1 0 0,1 0 0,-1-1 0,1 1 0,-4 2 0,-3 2 14,-1 1 0,-1-2-1,1 1 1,-1-2-1,-13 6 1,1-1-65,0-1 0,-1-1 1,0-1-1,0 0 0,-1-2 0,-42 2 1,63-6-147,0 0 0,0 0 0,0-1 0,0 1 0,-1-1 0,1 1 0,0-1 0,0 0 0,0 0 0,-2-2 0,-6-9-7328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1648,'0'-22'5153,"0"20"-4660,0 6 1464,-5 121 805,-23 148-1124,28-270-1620,-2 17 342,2-17-62,1-4 36,2-24 746,-1 10-1300,8-75 372,-8 63-77,1-1 1,9-33-1,-7 32-9,-4 23-51,0 0-1,0 0 1,0 1 0,1-1 0,-1 0-1,1 1 1,1-1 0,-1 1 0,1 0-1,0 0 1,0 0 0,0 0 0,6-6-1,-5 8-14,-2 0 3,1 0-1,0 0 1,-1 1-1,1-1 1,0 1 0,0 0-1,1 0 1,-1 0 0,0 0-1,1 1 1,0-1-1,-1 1 1,1 0 0,6-2-1,-3 3-1,-4-1-2,1 0 0,-1 1-1,1-1 1,-1 1 0,1 0 0,-1 0 0,1 0 0,-1 1-1,1-1 1,-1 1 0,1 0 0,-1 0 0,0 0-1,1 0 1,-1 1 0,5 2 0,-7-3-1,0 0 1,0 0 0,0 0-1,0 0 1,0 0-1,0 1 1,0-1 0,0 0-1,-1 1 1,1-1-1,0 0 1,-1 1 0,0-1-1,1 1 1,-1-1-1,0 1 1,1-1 0,-1 1-1,0-1 1,0 1-1,-1 1 1,1 1-19,-1 0 1,0 0-1,0 0 1,-1 0-1,1 0 1,-1-1-1,0 1 1,-2 3-1,-4 5-93,-1-1 0,0 0 0,-19 18 0,-87 64-1076,115-93 1167,0 0 1,-1 1-1,1-1 1,0 1-1,0-1 1,-1 0-1,1 1 1,0-1-1,0 1 1,0-1-1,0 1 1,0-1-1,-1 0 1,1 1-1,0-1 1,0 1-1,0-1 1,0 1-1,0-1 1,0 1 0,1-1-1,-1 1 1,0-1-1,0 0 1,0 1-1,0-1 1,0 1-1,1-1 1,-1 1-1,0-1 1,0 0-1,1 1 1,-1-1-1,1 1 1,16 19 84,-3-4-98,-3 1-77,0 2 1,10 20 0,6 12-2680,-22-40-4311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 1596,'0'0'882,"-3"-1"-51,-10-4 689,7 9-828,-6 6-271,-1 1-1,2 0 1,-1 0-1,1 1 1,1 1-1,0 0 1,1 0 0,1 1-1,0 0 1,1 0-1,0 1 1,-9 30-1,12-14 310,4-28-580,2 3 45,-2-5-185,0-1-1,0 0 0,0 1 0,0-1 0,0 1 0,0-1 1,0 0-1,1 1 0,-1-1 0,0 0 0,0 1 0,0-1 1,0 0-1,0 1 0,1-1 0,-1 0 0,0 1 1,0-1-1,1 0 0,-1 1 0,0-1 0,0 0 0,1 0 1,-1 1-1,0-1 0,1 0 0,-1 0 0,0 0 0,1 0 1,0 1-1,8 1 100,0 0 0,0-1 0,0 0 0,18 0 0,-15 0 31,1-1-1,15 4 1,-23-3-106,0 1 0,0 0 0,0 0 0,0 0 0,-1 0 0,1 1 0,-1 0-1,1 0 1,-1 0 0,0 1 0,0-1 0,-1 1 0,1 0 0,4 5 0,0 1 26,-6-7-127,0 1 0,0 0 0,0 0 1,0 0-1,-1 0 0,2 6 1,-1-5-122,-2-3-237,1 0-146,2 8 171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1536,'0'0'3494,"1"6"-2813,1 26 208,-1 0 0,-3 38 0,0-11-374,-3 58-183,0 15-4751,5-109 2349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11 143 932,'0'0'4794,"-2"3"-4199,0 4-354,0 1 0,1-1 0,-1 0 0,1 0 0,0 1 0,1-1 0,0 10 0,18 250 2459,-10-195-562,-8-70-728,0-11-1132,-4-51 368,3 0 1,3 0 0,16-105 0,-15 152-572,0 0 1,1 0 0,0 0 0,1 1 0,0 0 0,1 0-1,1 0 1,10-14 0,-13 20-52,1-1 0,1 1 0,-1 0 0,1 1-1,0-1 1,0 1 0,0 0 0,1 1 0,0-1 0,0 1 0,0 1 0,1-1 0,-1 1-1,13-3 1,-18 6-21,0 0 0,0 0 0,0 0 0,0 1-1,0-1 1,0 1 0,0-1 0,0 1-1,0 0 1,0-1 0,0 1 0,0 0 0,0 0-1,0 0 1,2 2 0,3 8-4,-6-7-32,0 0 0,0 0 0,-1 0 0,0 1 0,1-1 0,-1 0 0,-1 0 0,1 1 0,-1-1 0,1 0 0,-1 0 0,0 0 0,-1 0-1,1 0 1,-1 0 0,1 0 0,-4 5 0,-4 6-230,-1 0 1,-19 23-1,25-34 211,0 1-26,-9 12-321,-1 0 0,0-1-1,-2-1 1,0 0 0,-21 15-1,25-26-401,33-11 867,-20 6-62,0 1 0,0 0 0,0 0 0,-1-1 0,1 1 0,0 0 0,0 0 0,0 0 0,0 0-1,0 0 1,0 0 0,0 0 0,0 0 0,0 0 0,0 1 0,-1-1 0,1 0 0,0 0 0,0 1 0,0-1 0,0 1 0,0 0 0,2 0 10,7 3 12,0 0-1,-1 1 1,1 0 0,-1 1-1,-1 0 1,1 0-1,13 13 1,2 6-113,22 28 0,-6-6-524,-6-10-395,11 11-5062,-38-40 3267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1092,'5'-22'3207,"-3"13"3054,28 321-3068,-25-245-2848,2 8-257,0 4-1572,-3-27-4101,-4-38 2352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69 844,'2'7'460,"0"1"1,0 0-1,-1 0 1,0-1-1,0 1 0,-1 0 1,-1 15-1,1 13 443,1 123 1090,1 15-224,1-131 535,10-329-243,-11 269-1928,1 0-1,0-1 1,1 1-1,1 1 1,1-1-1,0 1 1,1-1-1,1 2 0,14-22 1,-16 29-97,-1 1 1,1 0 0,0 0-1,1 0 1,0 1-1,0 0 1,0 1-1,14-8 1,-16 10-24,1 0 1,1 0-1,-1 1 1,0 0-1,0 0 0,1 1 1,-1 0-1,1 0 1,-1 1-1,1-1 1,0 1-1,-1 1 0,8 0 1,-11 0-8,-1-1 0,1 0 1,0 1-1,-1 0 0,1 0 1,-1 0-1,1 0 1,-1 0-1,0 0 0,1 1 1,-1-1-1,0 1 0,0-1 1,0 1-1,0 0 0,0 0 1,-1 0-1,3 3 0,-2-2 3,0 0-1,-1 1 0,0-1 1,0 1-1,0-1 0,0 1 1,0-1-1,0 1 0,-1 0 1,0-1-1,0 8 0,-1 1 1,-1-1-1,0 1 1,-1 0-1,-1-1 0,1 1 1,-11 20-1,5-16-41,0-1 0,0-1 1,-2 1-1,-15 16 0,19-23-6,-1-1 1,0 1 0,0-1-1,-1 0 1,0-1-1,0 0 1,-1-1-1,-11 6 1,0-7-59,19-3 80,-5-4 26,7 3-2,-1 0-1,1 0 0,-1 0 1,1 0-1,0 0 0,-1 0 1,1 0-1,-1-1 1,1 1-1,-1 0 0,1 0 1,-1 0-1,1 0 0,0-1 1,-1 1-1,1 0 0,-1-1 1,1 1-1,0 0 0,-1-1 1,1 1-1,0-1 0,4 3 327,8 8-251,15 16-40,116 134-2584,-129-144 1637,12 11-4781,-20-21 2741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41 1684,'5'-6'553,"-3"3"-212,-1 1 0,1-1 0,0 0-1,0 1 1,1 0 0,-1-1 0,0 1 0,1 0 0,0 0 0,-1 1-1,1-1 1,0 0 0,0 1 0,0 0 0,4-2 0,-5 3 235,6 7 87,-7-7-607,0 1-1,0 0 0,0 0 0,0 0 1,0 0-1,0 0 0,0 0 0,-1 0 1,1 0-1,0 0 0,-1 0 0,1 0 1,0 0-1,-1 1 0,1-1 0,-1 0 1,0 0-1,1 1 0,-1-1 1,0 0-1,0 1 0,0-1 0,0 0 1,0 0-1,0 1 0,-1 1 0,-2 15 180,0-1 0,-1 0 0,-2-1-1,-8 24 1,-36 60 255,26-56-237,9-13-74,2-7 60,1 0 0,-11 33 0,23-56-231,-1 0 0,1 0 0,0 0 1,0 0-1,0 0 0,0-1 1,0 1-1,0 0 0,0 0 1,0 0-1,0 0 0,0 0 1,0 0-1,1 0 0,-1-1 0,0 1 1,1 0-1,-1 0 0,0 0 1,1-1-1,-1 1 0,1 0 1,0 0-1,-1-1 0,1 1 1,-1 0-1,1-1 0,0 1 0,-1-1 1,1 1-1,0-1 0,0 1 1,0-1-1,-1 0 0,1 1 1,1-1-1,3 2 4,1 0 0,-1-1 0,0 0 0,10 0 0,-9 0 1,30 2-316,1-2-1,-1-2 0,46-7 1,-28 3-1194,-10-1-3576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7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1020,'0'0'2160,"1"-2"-1719,4-27 3350,-5 28-2379,1-6-1296,0 5 518,0 8 3345,1 13-3889,1 1 0,1-1 1,1 0-1,8 21 1,-12-39-86,1 1 0,-1 0 1,0 0-1,1-1 0,-1 1 1,1 0-1,0-1 0,-1 0 1,1 1-1,0-1 0,0 0 1,0 0-1,0 0 0,0 0 1,0 0-1,0-1 1,0 1-1,0 0 0,1-1 1,-1 0-1,3 1 0,-1-1 3,4 1 2,0 0 0,1-1 0,-1 0 0,0 0 0,17-3 0,41-13 12,195-60 51,-240 71-71,0 0 1,24-2-1,-11 2 5,5-4-12,-36 9-17,12-3-67,-6 0-13,-7 2-48,7-1-863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1892,'1'0'97,"-1"0"0,0 0 0,0 0-1,0 0 1,1 0 0,-1 0 0,0 0 0,0 0 0,0 0-1,1 0 1,-1 0 0,0 0 0,0 0 0,0 0-1,1 1 1,-1-1 0,0 0 0,0 0 0,0 0 0,1 0-1,-1 0 1,0 0 0,0 0 0,0 1 0,0-1-1,0 0 1,1 0 0,-1 0 0,0 0 0,0 1 0,0-1-1,0 0 1,0 0 0,0 0 0,0 1 0,0-1-1,0 0 1,0 0 0,0 0 0,0 1 0,0-1 0,37 143 3164,-22-77-2630,35 173 1066,-40-182-1341,0-17-135,-6-27-80,-1 0 0,-1 0 0,2 23-1,-4-34 527,-3-8-521,-5-11 37,1 1 1,0-2-1,1 1 0,-6-30 0,-6-80 1003,16 114-1089,1 0 0,1 0 0,0 1 0,1-1 0,0 0 0,1 0 0,0 1 0,1-1 0,0 1 0,1-1 0,1 1 0,0 1 0,1-1 0,0 1 0,0 0 0,1 0 0,1 0 0,14-15 0,-7 11-10,1 2 1,32-24-1,-40 32-64,-1 0 0,1 1 0,1 0 0,-1 0 1,1 1-1,-1 0 0,1 0 0,0 1 0,10-1 0,-17 2-19,0 1 0,-1 0 0,1 0 0,-1 0 0,1 0 0,-1 0 0,1 0 0,-1 1 0,1-1 0,0 0 0,-1 1 0,1-1 0,-1 1 0,0 0 0,1-1 0,-1 1-1,0 0 1,1 0 0,-1 0 0,0 0 0,0 0 0,2 1 0,0 8-7,-3-6-13,0-1 0,0 0-1,-1 0 1,1 0 0,-1 1 0,0-1 0,0 0-1,0 0 1,0 0 0,-1 0 0,1 0 0,-5 5 0,-25 30-262,5-13-81,-1-1-1,-32 23 1,48-39 163,0-1 0,-1 0 1,0 0-1,0-1 0,-24 8 1,31-11-136,13 0 303,-5-2 49,1 0 1,-1 0-1,1 0 0,-1 1 0,0-1 0,6 4 0,42 40-71,-1 3 0,53 66 1,-97-107-834,0 0 1,1-1 0,-1 1-1,15 9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68 912,'-3'-2'625,"1"1"0,-1 0 0,1-1-1,0 1 1,-1-1 0,1 1 0,0-1 0,0 0-1,0 0 1,0 0 0,0-1 0,1 1 0,-1 0-1,-1-3 1,2 3 257,1 2-828,0-1 0,0 0-1,-1 1 1,1-1 0,0 0-1,0 1 1,0-1-1,0 0 1,0 1 0,0-1-1,0 0 1,0 1 0,0-1-1,0 0 1,0 1 0,0-1-1,1 0 1,-1 1 0,0-1-1,0 1 1,1-1-1,-1 0 1,0 1 0,1-1-1,-1 1 1,1-1 0,12-15 695,-12 15-712,-1 1 0,1 0 0,0-1 0,0 1 0,0 0 0,0 0 0,0 0-1,-1-1 1,1 1 0,0 0 0,0 0 0,0 0 0,0 0 0,0 1 0,0-1 0,-1 0 0,1 0 0,0 0 0,0 1 0,0-1 0,0 0 0,-1 1 0,1-1 0,0 1 0,0-1 0,1 2-1,-1-1-92,-1-1 62,1 0 1,-1 1-1,1-1 1,-1 1-1,1-1 1,-1 1 0,1 0-1,-1-1 1,0 1-1,1-1 1,-1 1-1,0 0 1,1-1 0,-1 1-1,0 0 1,0-1-1,0 1 1,0 0-1,0-1 1,0 1-1,0 0 1,0-1 0,0 2-1,0 0 15,1 9 22,-1 0 1,-1 0 0,0 0-1,0 0 1,-1 0-1,0 0 1,-7 17 0,4-11-48,-4 32-1,7-40-58,1 1 0,1 0-1,0 0 1,0 0-1,1 0 1,0 0 0,1 0-1,0 0 1,1-1-1,0 1 1,0-1 0,10 18-1,-6-15-33,-1 1 0,0-1 0,-1 1 0,0 0 0,5 26 0,-9-36 92,-2 1 1,1-1-1,0 1 1,-1-1-1,1 0 0,-1 0 1,0 1-1,0-1 1,-1 0-1,1 0 1,0 0-1,-1 0 1,0 0-1,0 0 1,0-1-1,-4 6 1,-2 0-2,-1 1 0,0-1 0,-10 7 1,7-6-200,0-1 0,0-1 1,-1-1-1,-16 7 0,-9 0-5801,23-8 3191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 2032,'0'0'2054,"-2"6"-1177,-4 11-267,1 2-1,0-1 1,1 1 0,1-1-1,-1 35 1,8 104 750,-1-103-913,6 42 233,0 17 33,-10-95-165,0-33-25,0 1-523,-4-33 507,2-1 1,5-79-1,1 94-292,2 0 0,1 1-1,1-1 1,19-49 0,-18 60-92,2 1 0,1 1 1,23-34-1,-28 44-70,1 1 1,1 0-1,-1 1 1,2 0-1,-1 0 1,1 1 0,0 0-1,0 0 1,17-8-1,-23 14-38,0 0-1,0-1 1,0 1-1,0 1 1,0-1-1,1 0 0,-1 1 1,0 0-1,0-1 1,0 1-1,1 1 1,-1-1-1,0 0 1,0 1-1,0-1 1,0 1-1,1 0 1,-1 0-1,0 1 1,4 1-1,-3 0-3,-1-1 1,0 1-1,1 0 0,-1 0 0,0 0 1,-1 0-1,1 0 0,0 0 0,-1 1 1,0-1-1,0 1 0,0 0 0,0 0 1,-1 0-1,2 6 0,-1 1-15,0-1 0,-1 1 1,0 0-1,-1 0 0,0 0 0,-1-1 0,-1 1 0,1 0 0,-2-1 1,1 1-1,-1-1 0,-1 0 0,0 0 0,0 0 0,-8 11 0,1-1-157,-1-2-1,-1 1 1,0-1-1,-1-1 1,-1-1-1,-25 21 0,35-31 44,-2-1-1,1 1 1,-1-2-1,0 1 1,0-1-1,0 0 1,0 0-1,-1-1 1,-12 4-1,19-7 99,0 0 0,0 0-1,0 0 1,0 0 0,0 0 0,0 0 0,0 0-1,0 0 1,0-1 0,0 1 0,1 0 0,-1-1-1,0 1 1,0 0 0,0-1 0,0 1 0,1-1-1,-1 0 1,0 1 0,0-1 0,1 1 0,-1-1-1,1 0 1,-1 0 0,1 1 0,-2-3 0,2 3 22,0-1 1,1 1 0,-1-1-1,0 1 1,0-1 0,1 1-1,-1-1 1,0 1 0,0-1-1,1 1 1,-1 0 0,1-1-1,-1 1 1,0-1 0,1 1-1,-1 0 1,1-1 0,-1 1-1,1 0 1,0-1 1,-1 1 1,0 0-1,1 0 0,-1 0 1,0-1-1,1 1 0,-1 0 1,0 0-1,1-1 0,-1 1 1,0 0-1,0 0 0,1-1 0,-1 1 1,0 0-1,0-1 0,0 1 1,1-1-1,-1 1 0,0 0 1,0-1-1,0 1 0,0-1 1,0 1-1,0 0 0,0-1 1,14-4 300,-11 5-216,1 1-54,0 0-1,-1 0 1,1 0 0,0 0-1,-1 1 1,0 0-1,1 0 1,-1 0-1,0 0 1,5 4 0,29 32-216,-10-10-870,6-2-1232,-15-17-2835,-4-3 2253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1400,'3'-2'625,"0"1"-1,0 0 0,-1 0 1,1 1-1,0-1 0,0 1 1,4-1-1,-5 1-136,1 0-48,6 1-30,0 0 0,0-1 0,0 0 0,10-2 0,-15 2-309,1-1 0,-1 0 0,1 0 0,-1 0 0,1-1 0,-1 0 0,0 0 0,0 0 0,0 0-1,0-1 1,5-4 0,1-2 564,-1-1-1,17-21 1,-26 30-590,0 0 0,1 0 0,-1 0 0,1 0 0,-1 0 1,1 0-1,0 0 0,-1 1 0,1-1 0,0 0 0,-1 0 0,1 1 1,0-1-1,0 1 0,0-1 0,0 0 0,1 0 0,-2 2-43,1-1-1,-1 0 0,0 0 1,1 1-1,-1-1 0,0 0 1,1 0-1,-1 1 0,0-1 0,0 0 1,1 1-1,-1-1 0,0 0 1,0 1-1,1-1 0,-1 0 1,0 1-1,0-1 0,0 1 1,0-1-1,0 1 0,1-1 1,-1 0-1,0 1 0,0-1 1,0 1-1,0 41 379,0-41-436,-4 57 141,-3 72 94,10-48-2837,-4-65-1653,0-13 3151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34 733 1788,'-9'-1'984,"7"1"-337,-1-1-1,1 1 1,0 0 0,0-1-1,0 1 1,-1-1 0,1 0-1,-3-1 1,3 1 490,5-3-672,8-6-244,0 0 1,1 1 0,0 0 0,1 1 0,16-9 0,-15 9-121,339-175 1137,-128 71-871,-45 21-93,22-12 43,-188 95-250,0-1-1,0 0 1,-1-1 0,-1-1 0,0 0-1,0-1 1,18-23 0,-10 7 130,-19 27-175,-5-2-20,-10-7 3,11 7 6,-13-2 152,4 0 204,8 5 429,6 4-790,1 0-1,-1 1 1,0-1-1,0 1 0,0 0 1,-1-1-1,1 1 1,-1 0-1,0 0 0,-1 0 1,1 7-1,-2 2-97,-1 0 0,-1 0 0,0-1 0,0 1-1,-1-1 1,-11 22 0,-3 1-1587,-23 33-1,13-23-2230,1-1 196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45 104 1268,'-11'-21'4095,"-17"-40"0,28 59-3433,-1-1-52,-3-10 316,4 13-882,-1 0 0,1 0-1,0 0 1,0 0 0,0 0 0,0-1-1,0 1 1,0 0 0,0 0 0,1 0-1,-1 0 1,0 0 0,0-1 0,0 1-1,0 0 1,0 0 0,0 0 0,0 0-1,0 0 1,0 0 0,0-1 0,0 1-1,0 0 1,1 0 0,-1 0 0,0 0-1,0 0 1,0 0 0,0 0 0,0 0-1,0 0 1,1-1 0,-1 1 0,0 0-1,0 0 1,0 0 0,0 0 0,1 0-1,1 1 69,1-1 0,-1 1 0,1 0 0,-1 0 0,1 0 0,-1 1-1,4 1 1,45 26 205,167 84 328,186 39-95,-79-62-128,-324-89-409,1-1 0,-1 0 0,1 1-1,0-1 1,-1 0 0,1 0 0,0 0-1,-1 0 1,1 0 0,-1-1 0,1 1-1,0 0 1,1-1 0,5-1 72,-12-3-38,-14-22 244,-28-29 0,-6-8 643,39 42-470,12 21 241,5 7-659,2 5-29,-1 0-1,0 1 1,0 0-1,-1 0 1,-1 0 0,0 0-1,-1 1 1,2 15-1,-4-8-237,-1 0-1,0-1 1,-2 1-1,0 0 0,-1-1 1,-1 0-1,0 0 0,-2 0 1,0-1-1,-1 0 1,-1 0-1,-1-1 0,0 0 1,-17 19-1,8-13-511,-3 4-2703,-28 27 0,19-25-461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2487 1344,'0'0'2247,"2"-4"-1825,42-62 1006,89-102 0,20-5-352,165-212 286,81-186 129,-223 276-649,-97 157-580,7 4 0,134-160 0,-114 168-130,-62 74 167,-43 50-239,1 0-14,1-1 1,-1 1 0,0-1 0,0 0 0,0 0 0,0 0 0,0 0 0,1-5 0,-2 6 328,-3-1-341,1 2-34,0-1 9,-1 0 1,1 0-1,0 0 0,-1 1 1,0-1-1,1 1 1,-1-1-1,0 1 0,1-1 1,-1 1-1,-4-2 1,-9-2 22,0 1 1,-1 1 0,0 0 0,0 1 0,-21-1-1,26 2-54,4 1 218,7 0-183,0 0 0,0 0 0,-1 0 1,1 0-1,0 0 0,0 0 0,0 0 0,0 0 0,0 0 1,0 0-1,0 0 0,0 0 0,0 0 0,0 1 1,0-1-1,0 0 0,0 0 0,0 0 0,0 0 1,-1 0-1,1 0 0,0 0 0,0 0 0,0 0 1,0 0-1,0 0 0,0 0 0,0 0 0,0 0 0,0 0 1,0 0-1,0 0 0,0 0 0,0 1 0,0-1 1,0 0-1,0 0 0,0 0 0,0 0 0,0 0 1,0 0-1,0 0 0,0 0 0,0 0 0,0 0 1,0 0-1,0 0 0,0 0 0,0 0 0,0 1 0,0-1 1,0 0-1,0 0 0,0 0 0,0 0 0,0 0 1,1 0-1,-1 0 0,0 0 0,0 0 0,2 2-6,11 12 105,0 1 0,-1 0 1,0 1-1,-1 1 0,-1-1 0,9 21 0,-12-16-176,0 1 0,-1-1 0,-1 1 0,-1 0 0,-1 0 0,-1 0 0,-1 0 0,-1 1 0,-1-1 0,0 0 0,-2 0 0,-1 0 0,-12 39 0,-75 171-7423,68-182 4087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1261 2008,'0'0'965,"-1"-4"-110,-5-10-104,5 13-705,1 1 0,0-1 0,0 1 0,0-1 0,-1 0 0,1 1 0,0-1 0,0 1 0,0-1 0,0 0 0,0 1 0,0-1 0,0 0 0,1 1 0,-1-1 0,0 0 0,0 1 0,0-1 0,1 1 0,-1-1 0,0 1 0,0-1 0,1 0 0,0 0 0,-1 1 92,1-2-62,-1 0-1,1 0 1,0 1-1,0-1 0,0 0 1,0 1-1,0-1 1,0 1-1,0 0 1,0-1-1,3-1 0,1-3 90,24-29 746,39-36 0,-53 56-717,22-20 413,80-56 0,46-15-29,100-45 44,-36 21-99,13-4 3,98-78-51,-258 152-393,-49 35-30,4-9 412,-24 11 208,-12 20-615,0 0-40,0 1-1,0-1 1,0 1 0,0 0 0,-1-1-1,1 1 1,-1 0 0,0 0-1,1 0 1,-1 0 0,0 0 0,0 1-1,0-1 1,-3-1 0,-30-25 607,33 27-478,0-1-9,-7-5 10,7 6 131,0-1-150,-3 2 325,4 6-298,4 17-228,-1-13 117,-2-2-73,0 0 0,0-1-1,-1 1 1,0 0 0,0 0 0,0 0-1,-1 0 1,-1-1 0,-4 12 0,2-5-99,-8 20-664,-2-2-1,-25 42 1,-15 14-4929,26-45 2055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84 1576,'7'22'1060,"-2"0"0,0 0 0,-2 0-1,2 30 1,-5 91 110,0-130-988,-6 62 363,0 15 815,4-83-1208,2-7-137,0-1-1,0 1 1,0 0 0,0 0 0,0 0-1,0 0 1,0 0 0,0 0 0,0 0-1,0 0 1,0 0 0,0 0-1,0-1 1,0 1 0,0 0 0,0 0-1,0 0 1,0 0 0,0 0-1,0 0 1,0 0 0,-1 0 0,1 0-1,0 0 1,0 0 0,0 0 0,0 0-1,0 0 1,0 0 0,0 0-1,0 0 1,0 0 0,0-1 0,0 1-1,0 0 1,0 0 0,-1 0 0,1 0-1,0 0 1,0 0 0,0 0-1,0 0 1,0 0 0,0 0 0,0 0-1,0 0 1,0 0 0,0 1-1,0-1 1,-1 0 0,1 0 0,0 0-1,0 0 1,0 0 0,0 0 0,0 0-1,0 0 1,0 0 0,0 0-1,0 0 1,0 0 0,0 0 0,0 0-1,-25-140 1253,21 99-761,3 1 0,4-64 0,-2 92-410,1-1 0,0 1-1,0 0 1,1 0 0,1 1-1,0-1 1,0 1 0,2-1 0,-1 1-1,12-17 1,-12 22-74,0 0 0,0 0 0,0 0 1,1 0-1,0 1 0,0 0 0,0 0 0,1 0 1,-1 1-1,1 0 0,0 1 0,0-1 0,1 1 1,-1 0-1,1 1 0,-1 0 0,11-1 0,-17 3-18,1-1 0,-1 1 0,0 0 0,0 0 0,1 0 0,-1 0-1,0 0 1,0 1 0,1-1 0,-1 0 0,2 1 0,1 1 4,-3-2-4,0 0-1,1 1 0,-1-1 1,0 1-1,1-1 1,-1 1-1,0 0 0,0-1 1,0 1-1,0 0 1,1 0-1,-1 0 0,0 0 1,0 0-1,1 2 1,1 0 6,-2-1-8,-1-1 0,1 1-1,0-1 1,0 1-1,-1 0 1,1 0-1,-1-1 1,1 1-1,-1 0 1,0-1-1,0 1 1,1 0 0,-1 0-1,0 0 1,-1-1-1,1 1 1,-1 3-1,0 1 4,-1 0-1,1 0 1,-1 0-1,-3 6 0,-8 11-43,0 0 0,-2-1 0,-1-1 0,0-1 0,-38 37 0,40-45-95,0 0 0,-1-1 0,0-1 0,-25 13 0,39-23 121,0 1 0,0-1 0,0 0 1,0 1-1,0-1 0,0 0 0,0 0 1,1 0-1,-1 1 0,0-1 0,0 0 1,0 0-1,0 0 0,0 0 0,0-1 0,0 1 1,0 0-1,0 0 0,0-1 0,0 1 1,0 0-1,0-1 0,0 1 0,1-1 1,-1 1-1,0-1 0,0 1 0,0-1 1,0-1-1,-1 1 32,-1-1-49,2-4 9,1 6 27,0-1 0,0 1 0,0 0 1,-1-1-1,1 1 0,0 0 0,0-1 1,0 1-1,0-1 0,0 1 0,0 0 0,0-1 1,0 1-1,0 0 0,0-1 0,0 1 0,0-1 1,0 1-1,0 0 0,1-1 0,-1 1 0,0 0 1,0-1-1,0 1 0,0 0 0,1-1 0,-1 1 1,0 0-1,0-1 0,1 1 0,-1 0 0,1-1 1,10-14 67,-8 12 14,3 1 12,-6 1-92,1 1 0,-1 0 1,1 0-1,0-1 0,-1 1 0,1 0 0,-1 0 0,1 0 0,-1 0 0,1 0 0,-1 0 1,1 0-1,0 0 0,-1 0 0,1 0 0,-1 0 0,1 0 0,-1 0 0,1 0 0,-1 1 0,1-1 1,-1 0-1,1 0 0,-1 1 0,1-1 0,0 1 0,14 6 23,-1 2 0,0 0 0,-1 1 0,0 0 0,20 20 0,63 70-2068,-71-71-4673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6 884,'0'0'1118,"0"0"-995,0-1 1,-1 1 0,1 0 0,0-1 0,-1 1 0,1 0 0,0-1 0,0 1 0,-1 0 0,1 0 0,-1-1 0,1 1 0,0 0 0,-1 0 0,1 0 0,-1-1 0,1 1 0,0 0 0,-1 0 0,1 0 0,-1 0-1,1 0 1,-1 0 0,1 0 0,0 0 0,-1 0 0,1 0 0,-1 0 0,1 0 0,-1 0 0,1 0 0,0 1 0,-2-1 0,-5 4 102,1 1 1,-1 0-1,1 0 1,-1 0-1,2 1 1,-1 0-1,0 0 1,1 0-1,-5 8 1,-40 71 1172,42-72-1266,0 3 104,1 0 0,0 0 0,1 1 0,1 0 0,0 0 0,-4 31 0,9-45-198,0-1 0,0 0 0,0 1-1,1-1 1,-1 1 0,1-1-1,-1 0 1,1 1 0,0-1 0,-1 0-1,1 0 1,0 1 0,1-1-1,-1 0 1,2 2 0,-2-2 37,3-2-9,4-2 13,0 1 1,1-1-1,-1 0 0,0-1 0,0 0 0,0 0 1,0-1-1,0 0 0,10-7 0,-9 5 159,0 1 1,1 0-1,0 0 0,0 1 0,19-5 0,-26 9-198,0-1 0,0 1 0,0 1 0,0-1-1,0 0 1,0 1 0,0-1 0,0 1 0,-1 0 0,1 0 0,0 0 0,0 0 0,-1 1-1,1-1 1,0 1 0,-1-1 0,0 1 0,1 0 0,-1 0 0,0 0 0,4 5 0,-1-1-36,0 0 0,-1 1 0,0 0 0,0 0 0,0 0 0,3 12 0,-2-7-913,-2 0 1,3 16 0,-3-4-7918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7:5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1608,'2'-12'2249,"-2"6"2588,5 1-1057,-5 5-3712,0-1 0,27 49 649,-24-42-652,1-1 0,0 1 0,0-1 0,1 0 1,0 0-1,-1 0 0,2 0 0,-1-1 1,0 0-1,1 0 0,0-1 0,0 1 1,0-1-1,0 0 0,0-1 0,1 0 0,8 2 1,10-1 18,0-2 0,0-1 0,1-1 1,-1-1-1,37-7 0,-60 8-68,38-6 27,-38 7-71,1-1-104,-2 1-550,5-3 1610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2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1352,'1'-9'931,"1"0"0,-1 0 0,1 1 0,1-1 0,0 1 0,4-10 0,-6 15-738,1 0 1,0 0-1,0 1 0,1-1 1,-1 0-1,0 1 1,1-1-1,-1 1 1,1 0-1,0 0 1,0 0-1,0 0 0,0 1 1,0-1-1,6-1 1,-1 0 100,0 1 0,0 0-1,0 1 1,13-2 0,-19 3-256,0 0 0,-1 1 0,1-1-1,0 0 1,0 0 0,-1 1 0,1-1 0,0 1-1,-1 0 1,1-1 0,0 1 0,-1 0 0,1 0-1,-1 0 1,1 0 0,0 2 0,1-1 91,-1-1-86,0 1 0,0 0 0,0 0 0,0 0 1,0 0-1,0 1 0,-1-1 0,1 0 0,-1 1 0,0-1 0,0 1 0,0 0 0,0-1 0,0 1 0,0 0 0,-1-1 0,1 1 0,-1 4 0,1 1 8,-1 0-1,-1 0 0,0 0 0,0 0 0,-3 8 1,-5 14 60,-1-1 0,-2 0 0,0-1 0,-24 37-1,25-46-41,8-13-23,0-1-1,1 0 1,-1 1-1,1-1 1,0 1-1,1-1 1,-3 12-1,8-15-35,-1 1-8,-2-2-2,0 0 0,-1 0 0,1 0 0,0 0-1,0-1 1,0 1 0,0 0 0,1-1 0,-1 1 0,0-1-1,0 1 1,0-1 0,0 1 0,1-1 0,-1 0 0,2 1-1,35 4-470,0-1 0,-1-2 0,1-2-1,70-8 1,-61 0-1504,-23 2-2822,-2 0 2028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 1344,'-52'-13'5543,"50"13"-4583,-11-2 288,13 2-1153,0 0-1,-1 0 1,1-1 0,0 1-1,0 0 1,0 0 0,-1 0-1,1 0 1,0 0 0,0 0-1,-1 0 1,1 0 0,0 0-1,0 0 1,0 0-1,-1 0 1,1 0 0,0 0-1,0 0 1,-1 0 0,1 0-1,0 0 1,0 0 0,0 0-1,-1 0 1,1 0 0,0 1-1,0-1 1,0 0 0,-1 0-1,1 0 1,0 0 0,0 0-1,0 1 1,0-1 0,-1 0-1,1 0 1,0 0 0,0 1-1,0-1 1,0 0 0,5 7 24,0 0 1,0-1 0,1 0 0,0 0 0,1-1 0,-1 1 0,1-1-1,14 8 1,27 11 222,0-3-1,1-1 1,67 17-1,158 25 282,-241-55-571,127 21 202,14 2-25,-130-20-143,81 30 1,-92-27-43,-9-4-11,-1 1-1,30 16 1,-27-16 652,-15-6 36,-9-4-482,-1 0 27,9 3-176,-10-3-60,0 0 0,0 0 0,0 0 0,0 0 0,0 0 0,0 0 0,0 0 0,0 0 0,0-1 0,0 1 0,0 0 0,0 0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0 0,0 1 0,0-1 0,0 0 0,0 0 0,-11-16 94,9 14-92,0 0 1,0 0 0,0 1 0,0-1 0,0 1 0,0-1-1,0 1 1,-1 0 0,1-1 0,0 1 0,-1 1 0,-2-2 0,-7-3 125,-11-6 164,6 2 220,-28-18-1,44 26-176,4 7-336,2 8-52,0 0 0,0 1 1,-2 0-1,0 0 0,0 0 0,-2 0 1,1 0-1,-2 0 0,0 0 1,-1 0-1,-4 23 0,0-13-392,-1-1 0,-1 0 0,-1-1 0,-1 1 0,-1-2 0,-1 1 0,-1-1 0,-1-1 0,-21 26 0,-60 61-7703,43-52 3001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48 912,'0'-3'1154,"-2"-3"-25,2 0 0,-1 0 0,1 0 0,0-11 0,1 14-211,4 5-478,14 7-54,0 2 1,-1 0-1,23 18 1,51 48 271,-45-36-343,103 88 308,177 144 147,-78-109-448,-28-34-219,130 95-66,-315-202 103,1-1 0,60 25 0,-4-12 164,-90-35-260,43 9 638,-43-9-527,-1 1-94,12 2 1322,-13-6-1170,4-10 18,-4 10 268,-4-2-238,-5-7 135,2-1 0,0 0 0,-5-15 0,10 25-227,0 0-22,0-14 319,1 16-443,0 0 0,0 0 0,0 0 0,0 1 0,1-1 0,-1 0 1,0 0-1,0 0 0,1 1 0,-1-1 0,0 0 0,1 0 0,-1 1 0,1-1 1,-1 0-1,1 1 0,-1-1 0,1 0 0,-1 1 0,1-1 0,0 0 1,3 10 11,0-1-25,-2-5-6,0 0-1,-1 0 1,1 0-1,-1 0 1,0 0-1,0 0 1,0 0-1,0 0 1,-1 1 0,1-1-1,-1 0 1,0 1-1,0-1 1,-1 7-1,-2 4-65,0 1 0,-2-1 0,1 0 0,-2 0 0,0-1 0,-1 0 0,0 0 0,-9 13 0,-5 3-700,-2-1 0,-30 29 0,29-33-2025,-44 29-1,45-35 28,-16 12-1654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4912 984,'-1'14'6237,"12"-21"-2407,-3 2-4508,15-11 1392,28-24 1,-5 4-252,133-107 661,-84 65-812,126-105 318,8-6-152,-41 34-216,55-42-40,-46 40-128,141-115 33,-38 31-56,76-73-19,187-116 292,-76 138 143,-168 107-303,-92 51-76,-84 47-29,149-93 51,18-10-78,-73 42-2,-105 63-31,383-253 64,-307 199-36,96-43-24,-167 104-14,16-21 47,-68 41-24,-61 42-8,88-60 30,-101 67 141,-1 1 1,13-16-1,-21 22-123,-1 0-11,11-17 145,-11 17-113,0 0-33,2-6-5,-2 6 177,-2-2-175,0 2-43,-1-1 0,1 0 0,-1 0-1,0 1 1,1-1 0,-1 1-1,0 0 1,-1-1 0,1 1 0,0 0-1,-1 0 1,1 1 0,-1-1-1,0 0 1,1 1 0,-1-1 0,0 1-1,-4-1 1,-137-46 1430,143 48-1310,-2-1-82,-5-2-2,5 2 302,8 5-276,3 4-34,0 1 1,0 0-1,-1 0 0,-1 0 0,1 1 0,-2 0 0,1 1 1,-1-1-1,-1 1 0,0 0 0,0 0 0,2 17 0,-4-15-71,0 0 1,-1 1-1,0-1 0,-1 0 0,-1 0 0,0 0 0,-1 0 1,0 0-1,-1 0 0,0 0 0,-8 17 0,0-5-503,-1-1-1,-2 0 1,0-1-1,-1-1 1,-24 27-1,13-20-3633,-43 35-1,30-31-444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1300,'0'0'6899,"2"-4"-6130,5-9-187,1 0 0,1 0 0,0 1-1,19-22 1,53-41 609,28-13-1643,-106 86 141,10-9-1215,-7 7-3194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49 317 1040,'0'0'3998,"-3"-3"-3191,3 3-615,0-1-1,-1 1 0,1 0 0,-1-1 1,1 1-1,0-1 0,-1 1 1,1 0-1,-1-1 0,1 1 1,-1 0-1,0 0 0,1-1 1,-1 1-1,1 0 0,-1 0 0,1 0 1,-1 0-1,-1-1 0,2 2-107,-1 0 0,1 0 0,0 1 0,-1-1 0,1 0 0,0 0 0,-1 0 0,1 0 0,0 0 0,0 0 0,0 0 0,0 0 0,0 1 0,0-1 0,0 0 0,1 0 0,-1 0 0,1 2 0,8 80 430,16 104 37,-6-97-365,13 66 62,-31-149-309,0 0 0,-1 0 0,0-1 0,0 1 1,0 0-1,-2 8 0,1-12 20,1 0 0,-1-1 0,0 1 0,0-1 0,0 1 0,-1-1 0,1 1 0,-1-1 1,1 0-1,-1 1 0,0-1 0,1 0 0,-1 0 0,0 0 0,0-1 0,-1 1 0,-2 2 0,3-3-15,-15 2-73,14-3 91,-26 0 8,27-1 58,-2 0 22,-20-6 113,22 6-76,1-1-43,0 1-38,1 0 0,-1 0-1,1 0 1,-1-1 0,1 1 0,-1 0 0,1 0 0,0 0 0,0-1 0,0 1-1,-1 0 1,1 0 0,0-1 0,1 1 0,-1 0 0,0-1 0,0 1 0,0 0-1,1 0 1,-1 0 0,1-1 0,-1 1 0,1 0 0,-1 0 0,1 0 0,0 0 0,0-1-1,125-148 879,-38 47 826,-59 68-768,-28 33-809,0 1-113,-1 1-1,1-1 1,0 1-1,0-1 1,-1 1-1,1-1 1,0 1-1,0-1 1,-1 1-1,1 0 1,0-1-1,0 1 1,1 0-1,24 7 120,-24-6-117,9 3 21,-10-4-39,0 1 0,0-1 0,0 1-1,-1-1 1,1 0 0,0 0 0,0 1 0,0-1-1,0 0 1,0 0 0,0 0 0,0 0 0,0 0-1,0 0 1,0 0 0,-1 0 0,1 0 0,0 0-1,2-1 1,16-8 54,40-12-1,-58 21-55,-1 0-1,1-1 0,0 1 0,0 0 0,0 0 0,0 0 0,0 0 1,0 0-1,-1 0 0,1 0 0,0 0 0,0 0 0,0 0 0,0 0 0,1 1 1,10 2 17,-5-1-6,0 0-1,0 0 0,0 0 1,0 1-1,0 0 0,-1 1 1,1-1-1,-1 1 0,0 0 1,8 8-1,5 5-101,27 35 0,-15-16-670,-8-15-1740,-21-20 1978,11-19-1815,-9 9 1998,-2-44-264,-6-86 1,-18-59 639,16 147 80,-8-31 813,-25-85-1,32 138-439,6 28-445,1 0 0,0 0 0,0-1-1,-1 1 1,1 0 0,-1 0 0,1 0 0,-1 0 0,0-1-1,1 1 1,-1 0 0,-1-1 0,2 2-32,0 0 0,-1 0 0,1 0 0,0 0 0,0 0 0,-1 0 0,1 0 0,0 0 0,0 0 0,-1 0 0,1 0 0,0 0 0,0 0 0,0 0 0,-1 0 0,1 0 0,0 0 0,0 0 0,-1 0 0,1 0 0,0 0 0,0 1 0,0-1 0,-1 0 0,1 0 0,0 0 0,0 0 0,0 0 0,0 1 0,0-1 0,-1 0 0,1 0 0,0 0 0,0 1 0,0-1 0,0 0 0,-11 27 294,11-25-347,-3 13 91,0 0 0,1 0 0,1 0-1,1 1 1,0-1 0,4 29 0,-2-21-22,1 11 39,2 0 0,10 38 1,-10-54-34,1-1 1,0 0-1,1-1 0,1 0 1,18 29-1,-25-43-30,1 0 0,0 0 0,0 0 0,-1 0 0,1 0 0,0 0 0,0-1 0,1 1-1,-1-1 1,0 0 0,0 0 0,1 1 0,-1-1 0,1-1 0,-1 1 0,1 0 0,-1-1 0,1 1 0,-1-1-1,1 0 1,-1 0 0,1 0 0,0 0 0,-1 0 0,1 0 0,-1-1 0,1 1 0,-1-1 0,3-1 0,8-2 77,-1-2 0,0 1 1,0-1-1,15-12 0,-16 11 77,-8 6-135,-1-1-1,0 1 1,1 0-1,-1 0 1,0 1-1,1-1 1,-1 0 0,1 1-1,-1 0 1,1-1-1,0 1 1,-1 0-1,1 0 1,-1 0-1,1 1 1,-1-1-1,1 1 1,-1-1-1,1 1 1,-1 0-1,0 0 1,1 0 0,3 2-1,4 3-195,-1 1 0,0 0 0,0 1 0,9 8 0,5 5-2836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1696,'3'-2'1018,"3"-3"-571,-1-1 0,0 1 0,0-1 0,-1 0 0,1-1-1,-1 1 1,-1-1 0,4-7 0,9-15 185,-1 4-65,-1 0 0,-2-1-1,0-1 1,-2 0 0,11-44 0,-17 36 658,-4 32-882,-1-1-33,0 2-234,0 1-42,1 0 0,-1 0 0,0 0 0,1 0 0,0 0 0,-1 0 1,1 0-1,0 0 0,-1 0 0,1 0 0,0-1 0,0-1 1,-2 3 335,2-1-335,-1 1 0,1-1 0,-1 1 0,1 0 0,-1 0 0,0-1 0,1 1 0,-1 0 0,0 0 0,1 0-1,-1-1 1,0 1 0,1 0 0,-1 0 0,0 0 0,1 0 0,-1 1 0,0-1 0,1 0 0,-1 0 0,0 0 0,1 0 0,-2 1 0,-5 4 33,0 0 0,0 0 1,0 1-1,1-1 0,0 2 0,0-1 0,0 1 0,1 0 1,0 0-1,1 0 0,-7 12 0,6-7 9,-1 1-1,2-1 1,-1 1 0,2 0 0,0 0-1,-3 23 1,6-30-55,0 0-1,0 0 1,0 0-1,1 0 1,0 0-1,0 0 1,4 10 0,-4-13-22,1 0 0,-1 1 0,1-1 0,0 0 0,0 0 0,0-1 0,0 1 0,1 0 0,-1-1 0,1 1 1,-1-1-1,1 0 0,6 4 0,-6-4-119,0-1 0,0 1 0,0-1 0,0 0 0,1 0 0,-1-1 1,0 1-1,1 0 0,-1-1 0,0 0 0,1 0 0,-1 0 0,0 0 0,1-1 0,-1 1 1,0-1-1,6-1 0,-4 0-521,1-1 1,-1 1 0,0-1-1,1 0 1,-2-1 0,1 1-1,0-1 1,0 0 0,-1 0-1,5-5 1,4-7-2401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1332,'0'0'905,"-2"-3"-56,-1-8 138,1-5 3973,8 19-4657,0 1-216,0 0 0,0 1-1,0 0 1,0 0 0,-1 0 0,0 0-1,0 1 1,0 0 0,-1 0 0,7 12-1,-1 4 127,-1 0-1,-1 1 0,8 41 0,-13-49-202,-1 0 1,-1 0-1,0 0 0,-1 0 0,0 0 0,-2 0 0,-2 16 0,-2-15-108,6-15 89,0 0 0,0-1-1,0 1 1,-1 0 0,1-1 0,0 1-1,-1-1 1,1 1 0,0-1 0,-1 1 0,1-1-1,-1 1 1,1-1 0,-1 1 0,1-1-1,-1 1 1,1-1 0,-1 0 0,0 1 0,0-1-1,-2-5 36,-9-16 12,9 10 14,2-17 100,1 1 1,1-1-1,2 1 1,1-1-1,1 1 1,9-30-1,-12 51-65,-2 4-55,1 0 1,0-1-1,-1 1 1,1 0-1,0-1 0,0 1 1,0 0-1,0 0 0,1 0 1,-1 0-1,1 0 1,-1 0-1,1 0 0,-1 1 1,1-1-1,0 1 0,0-1 1,3-1-1,-3 2 59,5 3-44,0 0 0,0 1 0,-1 0 0,1 0-1,-1 1 1,0-1 0,8 7 0,3 3-96,1 2 0,-1 0 0,-1 1 1,-1 0-1,0 2 0,-2-1 0,14 22 0,-22-29-810,1-1 332,-5-2-4243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3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93 316 2292,'-7'-12'1296,"-1"0"-1,-1 1 1,1 0 0,-2 0-1,0 0 1,-13-10 0,22 21-756,0-2-124,-6-6-170,5 6-156,-4-4-219</inkml:trace>
  <inkml:trace contextRef="#ctx0" brushRef="#br0" timeOffset="1">198 37 2168,'2'-26'3410,"-1"23"-1713,-1-4-778,0 7-885,0 0 0,0 0 0,0 0 1,0 0-1,0 0 0,0 0 0,0 1 1,0-1-1,0 0 0,0 0 1,0 0-1,0 0 0,1 0 0,-1 0 1,0 0-1,0 0 0,0 1 1,0-1-1,0 0 0,0 0 0,0 0 1,0 0-1,0 0 0,0 0 0,0 0 1,0 0-1,1 0 0,-1 0 1,0 0-1,0 1 0,0-1 0,0 0 1,0 0-1,0 0 0,0 0 0,1 0 1,-1 0-1,0 0 0,0 0 1,0 0-1,0 0 0,0 0 0,0 0 1,0 0-1,1 0 0,-1 0 0,0 0 1,0 0-1,0 0 0,0-1 1,0 1-1,0 0 0,0 0 0,0 0 1,1 0-1,-1 0 0,0 0 1,0 0-1,0 0 0,0 0 0,0 0 1,0 0-1,0-1 0,0 1 0,0 0 1,0 0-1,0 0 0,17 31 363,-1 2 0,16 49 0,16 78 360,15 41-1221,-32-109-584,-5-13-3981,-19-59 2394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8 478 1732,'-2'-6'705,"1"0"0,-1 0-1,1-1 1,0-9 0,1 15-744,0-3 197,0-1-1,1 1 1,0 0-1,0-1 0,0 1 1,0 0-1,1 0 1,-1 0-1,1 0 1,0 0-1,4-6 1,0 0 173,5-7-49,1 0 1,1 1-1,0 0 0,1 1 0,20-16 1,-6 5-42,5-5 224,66-45 0,45-18 1103,-133 87-1365,24-16 904,-33 22-805,0 18-194,-2-13-64,-2 2 2,-42 143 138,35-112-132,2 0 1,-3 55 0,14-49-21,-3-41-4,1-2-31,0-1 5,0 1 1,0-1-1,0 0 0,0 0 0,0 0 0,0 0 1,0 0-1,0 0 0,-1 0 0,1-1 0,0 1 1,-1 0-1,1-1 0,-1 0 0,1 1 0,-1-1 1,0 0-1,1 0 0,0-2 0,5-9 19,11-25 0,-13 26-1,-4 9-18,9-33 22,-9 33-19,0 1 3,1-6-3,-1 6 2,6-34 555,-7 33-416,2 1-123,-1 2-21,-1-1 0,0 1 1,0 0-1,0-1 0,0 1 0,1 0 0,-1-1 1,0 1-1,0 0 0,1-1 0,-1 1 0,0 0 1,1-1-1,-1 1 0,0 0 0,1 0 0,-1-1 1,0 1-1,1 0 0,-1 0 0,0 0 0,1 0 1,0-1-1,1 1 3,-2-1-2,1 1-1,0 0 0,0 0 1,-1 0-1,1-1 0,0 1 0,-1 0 1,1 0-1,0 0 0,0 0 1,-1 0-1,1 0 0,0 0 0,-1 1 1,1-1-1,0 0 0,0 0 0,-1 1 1,2-1-1,11 6 8,-8-4-6,1 3-21,-4-4 20,1 0 5,-1 1-1,1-1 1,0 1 0,-1 0-1,0 0 1,3 2-1,-4-3 0,6 4 0,-3-1 127,0 0-1,1-1 1,-1 0 0,1 0-1,0-1 1,6 4-1,-9-6 262,1-1-270,8-5-17,-8 4-1,19-17 504,-14 13-428,-7 5-172,0 0 0,0 1 1,0-1-1,0 0 0,0 1 0,0-1 0,0 1 0,0-1 1,0 1-1,0 0 0,0-1 0,1 1 0,-1 0 1,0 0-1,0 0 0,0 0 0,1 0 0,-1 0 1,0 0-1,0 0 0,0 0 0,1 1 0,-1-1 1,0 0-1,0 1 0,0-1 0,2 2 0,0-1 83,-3 0-51,0-1 0,1 1 0,-1 0-1,1-1 1,0 1 0,-1 0-1,1-1 1,0 1 0,-1-1 0,1 1-1,0-1 1,-1 1 0,1-1 0,0 0-1,0 1 1,0-1 0,-1 0-1,3 1 1,19 4 1410,-4-1-1316,0 1 0,0 1 0,-1 0-1,0 2 1,0 0 0,27 17 0,-43-24-285,2 0-86,20 21-2437,-21-20 1769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3:48:0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1684,'0'0'3718,"0"-2"-3059,5-17 5988,-4 24-6470,2 9-87,-1-2 98,0-1 0,1 0 0,0 1 1,1-1-1,10 21 0,-12-29-144,0 0 0,0 0 0,1 0 0,-1 0 0,1 0 0,0 0 0,-1-1 0,1 0 1,1 1-1,-1-1 0,0 0 0,0 0 0,1-1 0,-1 1 0,1-1 0,0 1 0,-1-1 0,1 0 0,0-1 0,-1 1 0,1-1 0,0 0 0,0 1 0,6-2 0,23-2 46,1-1 0,-1-2 0,35-11 0,102-38-621,-155 50 348,4-5-230,2-1-1579,-9 8-3889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 1672,'-11'-19'4212,"9"17"-3031,-7-4-118,6 4-111,1 2-67,-10 0-74,10 0-86,-2 2-52,-1 1-470,0 1 1,1-1-1,-1 1 0,1 0 0,-1 1 0,1-1 0,1 1 0,-1-1 0,1 1 0,-1 1 0,1-1 0,1 0 0,-1 1 0,1-1 0,0 1 0,0 0 0,-1 6 0,0 1 18,0 1 0,1 0 0,0 0 0,1 0 0,1 1 0,2 18 0,-2-28-263,1 0 1,0 0-1,0 1 0,1-1 0,0 0 0,0 0 1,0 0-1,0-1 0,4 7 0,-5-10-80,0 0 0,1 0 0,-1 0 0,0 0 0,0 0 0,1 0 0,-1-1 0,0 1 0,1 0 0,-1-1 0,1 1 0,-1-1 0,1 1 0,-1-1 0,1 0 0,2 1-1,-2-1-634,0 0-1,0 0 0,0 0 0,0 0 0,0 0 0,0-1 0,0 1 0,3-1 0,11-5-2948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1076,'0'0'2010,"1"-2"-1103,3-6-66,-2 6-63,-1 0-54,10-16 1004,22-25-1,-24 32-1308,-1 1-1,0-1 1,0 0-1,-1-1 1,0 0-1,-1 0 1,-1-1-1,5-14 1,-9 26-368,-1 0 0,1 0 1,-1 0-1,0-1 0,1 1 0,-1 0 1,0 0-1,0-1 0,0 1 0,0 0 1,0-1-1,0 1 0,0 0 0,0 0 0,0-1 1,-1 1-1,1 0 0,-1 0 0,1-1 1,-1 1-1,1 0 0,-1 0 0,1 0 1,-1 0-1,0 0 0,0 0 0,0 0 1,1 0-1,-1 0 0,0 0 0,0 0 0,-2 0 1,2 0-36,1 1 1,-1 0 0,0 0-1,0-1 1,0 1 0,0 0-1,0 0 1,0 0 0,1 0-1,-1 0 1,0 0 0,0 1-1,0-1 1,0 0 0,0 0-1,0 1 1,-1-1 0,1 1 27,-4 0 0,1 0 0,0 0 0,0 1-1,-1-1 1,1 1 0,0 0 0,1 0-1,-1 0 1,0 1 0,0-1 0,-5 7-1,1-1 18,0 0 0,1 0 0,-7 11-1,11-16-37,1 1-1,-1 0 0,1 0 0,0 0 0,0 1 0,0-1 0,1 0 0,0 1 0,0-1 0,0 1 0,0-1 0,1 1 0,-1-1 0,1 1 0,0 0 1,2 8-1,-1-9-27,0-1 0,0 1 0,0-1 0,1 0-1,-1 0 1,1 1 0,0-1 0,0 0 0,0 0 0,0-1 0,1 1 0,-1 0 0,1-1 0,0 1 0,-1-1 0,1 0 0,0 0 0,0 0 0,1-1 0,-1 1 0,5 1 0,2 1-248,1 0 1,0-1-1,0 0 0,0-1 0,0 0 0,1-1 0,-1 0 1,0-1-1,1 0 0,-1-1 0,0 0 0,1 0 0,-1-2 1,0 1-1,0-1 0,0-1 0,-1 0 0,1-1 1,17-10-1,7-8-4592,-20 9 1812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1 832,'0'0'2320,"2"7"-1692,6 26 140,3 1 1,23 52 0,42 68 378,-42-88-671,20 26-4037,-46-80 1821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1992,'0'-5'361,"0"-1"1,1 1-1,-1-1 0,1 1 0,0-1 0,0 1 0,1-1 0,0 1 1,0 0-1,0 0 0,5-9 0,-5 11-231,1 1-1,-1-1 1,1 0-1,-1 1 0,1-1 1,0 1-1,0 0 1,0-1-1,1 2 1,-1-1-1,0 0 1,1 1-1,-1-1 1,1 1-1,-1 0 1,1 0-1,0 1 1,4-1-1,3 0 9,1 0 0,-1 1 0,1 1 0,-1 0 0,1 0 0,-1 2 0,0-1 0,0 1 0,0 1 0,0 0 0,0 0 0,18 11-1,-17-7-37,0 0 0,0 0-1,-1 1 1,0 1 0,-1 0-1,0 0 1,0 1-1,-1 0 1,13 23 0,-15-22-39,-2 1 0,0-1 0,0 1 1,-1 0-1,-1 0 0,0 0 0,0 0 1,-2 1-1,0-1 0,0 1 0,-1 0 1,-4 23-1,2-19-5,-1-1 0,-2 0-1,1-1 1,-2 1 0,0-1 0,-1 0 0,-1 0 0,0-1 0,-15 21 0,17-29-54,0 0 0,0-1 0,-1 0 0,1 0 0,-1 0 0,-1-1 0,1 0 0,-10 4 0,11-6-332,1 0-1,-1-1 0,0 1 1,0-2-1,0 1 0,0 0 1,0-1-1,0 0 0,0-1 1,0 1-1,-13-2 0,14 0-2465,-12-3 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1956,'0'0'4612,"-3"8"-4089,0 4-298,0 1 0,0-1 0,1 1 0,1 0 0,0 0 0,2 25 0,3-5 206,12 52 0,-13-71-293,2 1-1,0-1 1,0 0-1,2 0 1,-1-1-1,10 14 1,-14-24-67,0-1 0,0 0 0,1 0 0,-1 0 0,0 0 0,1 0 0,-1 0 0,1-1 0,-1 1 0,1-1 0,0 1 0,0-1 0,0 0 0,0 0 1,0-1-1,0 1 0,0 0 0,0-1 0,0 0 0,0 0 0,4 0 0,-6-1-30,1 1 0,-1-1 0,0 1 0,0-1 0,0 0 1,0 0-1,0 0 0,0 0 0,0 0 0,0 0 0,0 0 0,1-1 0,-1 1 33,1-1-10,-1 0-1,0-1 1,1 1 0,-1 0 0,0-1 0,0 1-1,0-1 1,-1 1 0,1-1 0,-1 1 0,1-1-1,-1 0 1,0 1 0,0-1 0,0 0 0,0 1-1,0-1 1,-1 1 0,0-4 0,1 1-31,-2-2 20,1-1-1,-1 1 1,0 0 0,0-1-1,-1 1 1,0 0-1,-1 1 1,1-1 0,-1 0-1,0 1 1,-1 0-1,1 0 1,-1 0 0,-1 1-1,1 0 1,-1 0-1,0 0 1,-10-6 0,0 1-209,0 1 0,-1 1 0,0 0 0,0 1 0,0 1 0,-26-5 0,39 10-258,-1 0-1,0 0 0,1 0 0,-1 1 1,0 0-1,1 0 0,-1 0 1,0 0-1,1 1 0,-1-1 1,-6 3-1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13 205 1684,'-1'-3'5883,"-1"7"-2478,-2 17-1661,-2 23-1918,6-26 600,1 1 0,1-1 0,0 0-1,8 26 1,-10-42-228,0-2-186,0 1-1,0 0 1,0-1-1,0 1 1,1-1 0,-1 1-1,0-1 1,0 1-1,0-1 1,0 1-1,1-1 1,-1 1-1,0-1 1,0 1-1,1-1 1,-1 1-1,0-1 1,1 1-1,-1-1 1,1 0 0,-1 1-1,0-1 1,1 0-1,-1 1 1,1-1-1,-1 0 1,1 1-1,-1-1 1,1 0-1,-1 0 1,1 0-1,-1 0 1,1 1-1,0-1 1,-1 0-1,1 0 1,-1 0 0,1 0-1,-1 0 1,1 0-1,-1-1 1,1 1-1,0 0 1,2 0 58,1-3-20,15-10 7,0-1-1,21-21 0,-28 23-22,1 0-1,20-15 1,-31 26-31,0 0-1,0 0 1,0 0 0,0 0-1,0 0 1,0 0 0,0 1 0,1-1-1,-1 1 1,0-1 0,0 1 0,1 0-1,-1 0 1,0 0 0,1 0 0,-1 0-1,0 1 1,0-1 0,1 1 0,-1-1-1,0 1 1,0 0 0,0 0-1,0 0 1,3 2 0,7 1 28,-9-3-33,-3-1 3,0 0-1,0 0 1,1 0-1,-1 0 0,0 0 1,0-1-1,1 1 0,-1 0 1,0 0-1,0 0 1,1 0-1,-1 0 0,0 0 1,0 0-1,1 0 0,-1 0 1,0 0-1,0 0 1,1 0-1,-1 0 0,0 1 1,0-1-1,1 0 0,-1 0 1,0 0-1,0 0 0,1 0 1,-1 1-1,0-1 5,1 0-1,-1 0 1,1 1-1,0-1 1,-1 0-1,1 0 1,-1 0-1,1 0 1,-1 1-1,1-1 1,0 0-1,-1 0 1,1 0-1,-1 0 1,1 0-1,0 0 1,-1-1-1,1 1 1,-1 0-1,2 0 1,12-4 23,-11 3 13,1-2 23,-3 3-56,-1 0-1,1 0 0,-1-1 1,1 1-1,-1 0 0,1 0 1,-1 0-1,1 0 0,-1-1 1,0 1-1,1 0 1,-1 0-1,1-1 0,-1 1 1,0 0-1,1-1 0,-1 1 1,0 0-1,1-1 0,-1 1 1,0 0-1,1-2 0,0 0 1,-1-1 0,1 1 0,-1-1 0,0 0-1,0 1 1,0-1 0,0 0 0,0 1-1,0-1 1,-1 1 0,1-1 0,-1 0 0,0 1-1,0-1 1,0 1 0,0-1 0,0 1-1,0 0 1,-1 0 0,1-1 0,-1 1 0,-1-2-1,-8-8-156,0-1 0,-19-15 0,19 18-95,-48-39-4149,57 48 3576,-1-3-559,3 4 1296,-1 0 1,1-1 0,0 1 0,0 0 0,-1 0 0,1 0 0,0-1-1,0 1 1,0 0 0,-1 0 0,1-1 0,0 1 0,0 0 0,0-1 0,0 1-1,0 0 1,0 0 0,-1-1 0,1 1 0,0 0 0,0-1 0,0 1-1,0 0 1,0-1 0,0 1 0,0 0 0,0 0 0,0-1 0,0 1 0,0 0-1,1-1 1,-1 1 0,0 0 0,0-1 0,0 1 0,0 0 0,0 0-1,1-1 1,-1 1 0,7-19 237,-6 14 49,6-3 1174,-5 7-1216,0 0 1,0 1-1,1-1 1,-1 0-1,0 1 1,0 0-1,1-1 0,-1 1 1,0 0-1,0 0 1,1 0-1,-1 0 1,0 1-1,0-1 1,5 2-1,34 16 543,-6-3 872,-32-14-1023,1-4-487,0 0 0,0 0 0,0 0 0,-1 0 0,1 0-1,-1-1 1,0 0 0,0 0 0,4-6 0,-5 6-8,1-1 1,0 1 0,0 0-1,0 0 1,1 1-1,-1-1 1,1 1-1,0-1 1,0 1-1,9-5 1,-10 7-47,0 0 1,0 0-1,0 1 0,1-1 1,-1 1-1,0-1 0,1 1 1,-1 0-1,0 0 0,0 0 1,1 1-1,-1-1 0,5 2 1,0 1-9,0-1 0,0 2 0,0-1 0,11 8 0,27 23-436,-21-14-1446,0-3-4114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1620,'-9'-42'8372,"12"48"-8008,44 110 705,-42-101-986,75 203-253,-79-216 132,20 45-1525,-6-17-2211,-7-15 1123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9 350 852,'-1'-2'1066,"0"-1"-785,0 0 1,0 1 0,0-1 0,0 0 0,0 0 0,1 0 0,-1 0 0,1 0 0,0 0-1,0 0 1,0 0 0,1-3 0,0-1-45,0 1-1,1 0 1,0 0 0,0 0-1,5-9 1,4-3 165,0 1-1,22-27 1,-17 24-11,14-23-1,-25 34-223,-1 1 0,1-1 0,-1 0 0,-1-1 1,0 1-1,2-13 0,1-14 257,-6 35-300,1-3-13,-1 3 257,0 5-133,2 19-55,5 70-155,-4-69 1,1 0 1,1 0-1,1-1 1,2 1-1,0-1 0,16 31 1,-22-50 2,0-1 0,0 1 0,0-1-1,0 0 1,1 0 0,-1 0 0,1-1 0,0 1 0,0 0 0,0-1 0,0 0 0,0 0 0,0 0 0,1 0 0,-1 0 0,8 2 0,-6-3 4,0-1 1,0 1-1,0-1 1,0 0 0,0 0-1,0-1 1,0 0-1,0 0 1,0 0 0,-1 0-1,1 0 1,8-5-1,5-3 72,0-1-1,-1 0 0,0-1 0,24-21 0,-20 14 134,32-18-1,-48 31-177,-4 4-53,-1 1 0,1-1 0,-1 0 0,1 1 0,-1-1 0,1 1-1,0-1 1,-1 1 0,1-1 0,0 1 0,-1 0 0,1-1 0,0 1-1,0 0 1,-1-1 0,1 1 0,0 0 0,0 0 0,-1 0 0,1 0-1,0 0 1,0 0 0,0 0 0,-1 0 0,1 0 0,0 0 0,0 0-1,1 1 1,2 1 3,1 0 0,-1 1 0,1 0 0,-1 0-1,0 0 1,6 6 0,-7-5-12,0 0 0,0-1 0,1 1 0,-1-1 1,1 0-1,0 0 0,0 0 0,0-1 0,0 0 0,1 1 0,4 0 0,-5-2-19,-1-1 0,0-1-1,1 1 1,-1 0 0,0-1 0,1 0-1,-1 0 1,0 0 0,0 0 0,1 0-1,-1 0 1,0-1 0,0 0 0,-1 0-1,1 0 1,0 0 0,0 0-1,-1 0 1,4-4 0,-2 1 16,-1-1-1,0 1 1,0-1-1,0 1 1,0-1 0,-1 0-1,0 0 1,0 0-1,-1-1 1,0 1 0,0 0-1,0 0 1,-1-1-1,1 1 1,-2 0 0,1-1-1,-1 1 1,0 0-1,0-1 1,-1 1 0,1 0-1,-6-10 1,3 5 8,2 3 6,-1 0-1,0 1 0,-1-1 1,0 1-1,-6-9 1,9 14-4,-1 2 2,-5-2-5,5 2 2,0 4 3,2-4-6,-2 3 0,1-1 0,-1 1 0,1 0 0,0 0 0,-1 0 0,1 1 1,1-1-1,-1 0 0,0 0 0,1 0 0,0 1 0,0-1 0,0 0 1,0 0-1,1 7 0,0-7 2,1 10-31,0-1 0,7 18 0,-7-26-41,-1 1 1,1-1-1,0 0 1,1-1-1,-1 1 0,1 0 1,-1-1-1,1 1 1,0-1-1,0 0 1,1 0-1,3 3 1,0-2-190,-1 0 1,1 0-1,0-1 1,0 0-1,0 0 0,0-1 1,12 3-1,-10-4-887,0 0-1,0 0 1,13-2-1,-1-1-1515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14 932,'0'-1'170,"0"1"0,0-1 1,0 0-1,-1 0 0,1 1 0,0-1 0,-1 0 0,1 1 0,0-1 1,-1 1-1,1-1 0,-1 0 0,1 1 0,-1-1 0,1 1 0,-1-1 1,1 1-1,-1 0 0,0-1 0,1 1 0,-1-1 0,0 1 1,1 0-1,-1 0 0,0-1 0,0 1 0,0 1-77,0-1-1,0 1 1,1 0-1,-1 0 1,0 0-1,0 0 1,1-1-1,-1 1 1,1 0-1,-1 0 1,1 0-1,-1 0 1,1 0-1,0 0 1,-1 0-1,1 3 1,-2 4 52,1 0 1,0 1-1,1-1 1,0 1 0,0-1-1,2 11 1,0 1 19,4 44 211,3 0-1,2 0 1,3-1 0,28 75 0,-36-121-702,15 30 1,3-9-4043,-17-31 2129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40 286 972,'0'0'1962,"3"5"-1492,29 71 905,-22-51-1040,0 0 1,1-1-1,17 25 1,-6-9-2999,-15-28 1277</inkml:trace>
  <inkml:trace contextRef="#ctx0" brushRef="#br0" timeOffset="1">17 59 1720,'-4'-20'2244,"0"6"-507,1 1 139,-2 1-948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0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1712 143 1420,'1'-2'-568,"5"-5"5729,-6 7-4950,0-1-1,1 1 1,-1 0 0,0 0 0,0-1-1,0 1 1,0 0 0,0-1 0,1 1-1,-1 0 1,0-1 0,0 1 0,0 0-1,0 0 1,0-1 0,0 1 0,0 0-1,0-1 1,0 1 0,0 0-1,0-1 1,-1 1 0,1 0 0,0-1-1,0 1 1,0 0 0,0 0 0,0-1-1,-1 1 1,-38-16 302,-2 1 0,1 3 1,-2 1-1,1 3 0,-57-6 0,41 9-291,-1 1 0,-91 8 0,88 0-127,-26 3-25,-82 24-27,-32 30-26,111-32 2,57-16-16,1 1 0,-50 30 0,59-31-28,-2 3 25,1 1 0,-39 37 1,54-47-2,-15 16 0,2 0-1,0 1 1,-26 40-1,16-15 20,-26 54 0,49-82-11,1 1 0,0 0 0,2 1-1,0-1 1,2 1 0,0 0 0,2 0 0,1 1-1,0-1 1,2 0 0,0 1 0,2-1 0,6 24 0,-2-20 13,2-1 0,1 0 0,1-1 1,19 32-1,-16-33-8,1-1 1,0 0-1,2-2 1,1 1-1,0-2 1,2-1-1,0 0 1,1-1-1,1-2 1,1 0-1,0-1 1,37 17 0,145 55 30,-150-66-42,38 10-170,8 3-58,-75-24 189,1-2-1,50 9 0,-21-6 21,-21-4 12,40 1 0,-32-3-7,88 6-7,98 14 32,-188-17-28,120 26 3,-116-23-10,0-2 0,78 4 0,-70-13-182,-1-2 0,72-13 0,42-2-462,16 19 116,57-4-332,38-30 0,220-71 457,-248 28 362,-216 66 70,-1 0 1,35-18-1,-52 21-6,-1-2 0,0 0 0,0 0-1,-1-2 1,-1 1 0,20-20 0,-23 19 16,-1-1 0,13-22 0,-19 27 2,0 1 0,1-1 0,-2-1 0,3-8 0,-4 12-11,1 0 10,0-18 57,0-1 0,-1 1-1,-4-25 1,3 37-45,-6-47 229,-16-66-1,-25-59-79,43 169-177,0 1 0,-1-1 1,-1 1-1,1 0 1,-2 0-1,-16-18 0,4 4-8,6 9 6,0 1 1,-2 0-1,-20-16 1,-12-10 7,-26-20 2,-18-11-7,39 33-9,2 4 24,-2 3-1,-1 1 1,-71-28 0,80 40-25,-62-32 82,89 43-64,1 0 0,-35-10 0,-4-2 2,18 6-12,-1 2 1,-44-7 0,17 3 0,-38-2 39,-18-3 298,-13 12 81,68 3-224,-29-1 142,40 5-171,55 1-151,-13 1-7,-49 1 35,-70 8-55,11 6 27,96-13-26,-29 11 32,2-1 1,41-8 15,0-2 0,-23 3 0,-51 8 254,84-12-265,0-1-10,-21 2 53,22-2-56,-2 0-13,-1 1 120,-18 3-2202,8-4-3836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9:4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1448,'2'12'626,"0"0"0,1-1 0,0 1 0,1-1 0,7 17 0,2 3 788,-13-30-1331,1 1 1,-1-1-1,1 0 1,-1 0-1,1 0 1,0 0-1,0 0 1,-1 0-1,1 0 1,0 0-1,0 0 1,0 0-1,0 0 1,2 1-1,-2-2-109,1 2 232,-2-2-197,0-1 1,0 1-1,1 0 0,-1 0 0,0 0 1,0 0-1,0-1 0,1 1 1,-1 0-1,0 0 0,0 0 0,0 0 1,1 0-1,-1 0 0,0 0 1,0 0-1,0 0 0,1 0 0,-1 0 1,0 0-1,0 0 0,1 0 1,-1 0-1,0 0 0,0 0 0,0 0 1,1 0-1,-1 0 0,0 0 0,1 0 6,0 0-1,0 0 0,-1 0 0,1 0 0,0 0 0,-1 0 0,1 0 0,0 0 0,0 0 0,-1 0 0,1 0 0,0-1 0,-1 1 0,1 0 0,0 0 0,0-1 0,21-17 216,-1 0-1,20-23 0,-2 2 22,-24 24-134,-13 12-84,0 0 0,1 0 0,-1 0 1,1 1-1,0-1 0,0 1 0,0 0 0,0 0 0,0 0 0,0 0 0,7-2 0,-9 4 76,2 1-65,2 2-14,0 1-1,0 0 1,-1 0-1,0 0 1,5 6-1,-6-6-27,1 0-1,-1 0 0,1 0 0,0-1 0,0 1 0,0-1 0,0 0 0,1 0 0,-1-1 0,11 5 0,-11-6-45,1-1 0,0 1 0,0-1 0,0 0 0,0-1 0,0 1-1,0-1 1,0 0 0,0 0 0,0 0 0,-1-1 0,1 0 0,0 0 0,-1 0 0,0 0-1,1-1 1,-1 0 0,0 0 0,0 0 0,-1 0 0,1 0 0,-1-1 0,7-7 0,-6 4 55,0-1 1,0 1 0,-1-1-1,0 0 1,-1 0 0,1 0 0,-1 0-1,-1 0 1,0 0 0,0-1 0,0 1-1,-1 0 1,0-1 0,-2-8 0,-5 2 74,7 14-83,0 1 1,0 0 0,0-1 0,0 1-1,-1 0 1,1-1 0,0 1-1,0 0 1,-1-1 0,1 1-1,0 0 1,0-1 0,-1 1-1,1 0 1,0 0 0,-1 0 0,1-1-1,0 1 1,-1 0 0,1 0-1,0 0 1,-1 0 0,1-1-1,0 1 1,-1 0 0,1 0 0,-1 0-1,1 0 1,0 0 0,-1 0-1,1 0 1,0 0 0,-1 0-1,1 0 1,-1 0 0,1 1-1,0-1 1,-1 0 0,1 0 0,0 0-1,-1 1 1,-13 11 13,14-11-16,-1-1 0,1 1 1,-1-1-1,1 1 1,-1-1-1,1 1 1,-1 0-1,1-1 1,-1 1-1,1-1 1,0 1-1,0 0 0,-1 0 1,1-1-1,0 1 1,0 0-1,0-1 1,-1 1-1,1 0 1,0 0-1,0-1 0,0 1 1,0 0-1,1 1 6,-2 2-5,1-1-1,0 1 1,1 0 0,-1-1-1,1 1 1,-1 0 0,1-1 0,0 1-1,0-1 1,1 0 0,-1 1 0,1-1-1,0 0 1,0 0 0,0 0-1,0 0 1,0 0 0,5 4 0,-2-3-111,0 0-1,1-1 1,-1 0 0,1 0 0,0 0 0,0-1 0,0 1 0,0-2 0,0 1 0,0-1 0,7 1 0,-5-1-664,1-1 0,-1 0 1,0 0-1,15-3 0,-6 0-1214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1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198 1236,'6'-18'1875,"-5"17"-1432,0-3 515,1 1 1,-1-1-1,0 1 1,1-1-1,0-7 1,-3 9-870,0 0-1,1-1 1,-1 1 0,0 0 0,-1 0 0,1 0-1,0 0 1,-1 1 0,1-1 0,-1 0-1,1 0 1,-1 1 0,0-1 0,-3-1-1,-1-1 100,0 1-1,0 0 1,-13-4-1,-28-6 77,-1 2-1,-84-9 1,18 4 45,42 7-84,25 5-79,-30-7 65,-57-5 495,107 14-515,0 2 0,-55 5 0,30 1-67,-42 8 101,80-11-195,0 1-1,1 0 0,0 1 0,-23 11 1,7 0 1,0 2 0,2 0 0,-37 31 0,37-24-12,1 1 0,0 2-1,3 0 1,-26 38 0,-23 61 31,56-93-30,0 2-1,3-1 0,-18 71 0,24-66 2,2 0 0,1 0 0,3 64 0,21 118 102,-9-125-5,-2-21 50,33 131 0,-35-180-138,2 0 0,1 0-1,1 0 1,1-1-1,1-1 1,1 0 0,2-1-1,0-1 1,20 22-1,-11-17-8,2-2 0,0 0 0,59 40 0,62 20 65,-118-71-75,1-2 0,0-1 0,37 9 0,270 54 24,-284-64-21,-1-2-1,106 2 0,111-18-38,-42-11-111,26-6-66,-185 16 64,-1-4 0,104-31 0,-136 31 80,14-4-30,53-26 0,-51 18 31,-27 13 29,34-19-1,1-6 3,-15 9-7,68-52 0,-67 41 23,109-99-54,-139 120 71,-1-1-1,0-1 0,-1 0 1,-1 0-1,-1-1 1,17-38-1,-19 31 6,-1-2 0,-1 1 0,-2-1 0,6-59 1,-10 47 50,-2 0 1,-1 0 0,-7-43-1,4 65 6,0-1-1,-1 1 1,-1 0-1,-1 1 1,-1-1-1,0 1 0,-2 1 1,0 0-1,0 0 1,-2 1-1,0 0 0,-27-27 1,-67-61 224,43 49-176,18 17-58,-39-28-36,47 38-18,5 5 15,16 12 8,0-1 0,1-1 0,-22-23 0,32 32-21,0-1 0,-1 0 1,1 1-1,-1 0 1,0 0-1,-9-4 1,-3-2 28,-71-41 306,-131-53 0,197 94-307,-1 1 0,0 1 0,-1 1 0,0 2 0,-38-5 0,-17 3 44,-48-3-59,15 1-10,111 9-7,-13 0 3,1-1 1,0 0-1,-21-5 0,18 3-6,-347-53-82,339 54-349,1 1 0,-1 1 0,0 2 0,0 0 0,-35 9 1,38-6-1679,0 2 1,0 0 0,-26 14 0,32-14-1085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244 836,'-13'-40'6225,"13"38"-5735,-1 0-27,-3-4-168,1 0 0,-1 0 0,0 0 0,-1 1 0,1-1 0,-1 1 0,0 0 0,-1 1-1,1-1 1,-1 1 0,0 0 0,0 0 0,0 1 0,-13-6 0,-8-1-232,0 2-1,-41-9 1,33 10 224,-20-5-191,-1 3 1,1 3 0,-77 1 0,20 13-23,57-3-27,9 2-19,0 2 1,1 2 0,0 2 0,-51 21 0,68-22 44,1 1 0,0 1 1,1 1-1,1 1 1,0 1-1,-37 35 1,45-35-53,1 1 1,0 1-1,1 0 1,2 1-1,0 1 1,1 0 0,-13 31-1,13-23-6,2 1 0,1-1-1,1 2 1,2-1 0,-4 42-1,9-54-5,1 0-1,1 1 1,6 32-1,17 53 30,-22-95-36,10 29 13,2-1 1,1-1 0,2 0-1,1-1 1,2 0-1,1-2 1,2 0 0,36 38-1,-33-43 4,1-2-1,2-1 0,1-1 1,65 40-1,140 57 39,-213-110-45,177 77 50,-164-77-54,47 9 1,-26-7 11,124 18-9,-57-13-20,-89-12 19,1-3-1,61 0 1,70-14 7,-85 1-7,108-25 0,-109 17-8,38-10 1,-41 8-48,-41 12 46,-1-2 1,49-20-1,6-5 8,-2 2 12,78-43-33,-27-8-12,-67 39-59,-23 11-109,70-61 0,-78 61 37,51-49-55,-85 75 203,0 0-1,-1-1 0,0 0 0,0 0 1,-1-1-1,0 1 0,-1-1 1,5-18-1,-6 16 35,-1 1 1,-1-1-1,0 0 1,-1 1 0,0-1-1,0 0 1,-1 0-1,-1 1 1,0-1-1,-6-18 1,2 16 49,-1 0 0,0 0 1,-1 1-1,-1 0 0,0 1 1,0 0-1,-1 0 0,-20-17 1,-104-112 577,112 118-500,-1 1-1,-2 2 0,0 0 1,-48-28-1,-117-52 194,169 90-320,-480-212 612,472 213-629,0 1 0,0 1 0,-1 1 0,0 2 0,-40-1 0,24 5-15,-64 8 0,93-6 10,0-1 1,0 0 0,-18-2 0,1 0 40,-83-4 199,48 1-78,-50-11 246,106 12-342,-70-9 138,77 11-186,0 0-7,-1 0 0,0 0 0,1 1 1,-8 1-1,-3 0-17,-25 2 18,5 0 33,-52 10-10,52-11-5,32-1-34,-22 0-11,7-1 30,-17-1-271,34 1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2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1483 298 1268,'0'0'1168,"-1"-2"-661,-8-13 1562,8 14-1709,-5-9 1169,-13-11-545,0 0 0,-2 2-1,-39-31 1,30 30-681,0 1 0,-1 2 0,-1 0 0,-66-22 0,67 28-251,-1 2-1,0 1 1,0 1 0,0 2-1,-1 2 1,0 0 0,0 3-1,0 0 1,0 2 0,-38 8-1,28-1-21,-78 28 0,97-27-22,1 0 1,0 2-1,1 0 0,-33 25 1,38-25 4,1 1 1,0 1-1,1 0 1,1 1 0,0 1-1,-18 27 1,14-11 9,1 1 0,2 0 0,2 1 0,-15 54 0,15-41 5,1 1 0,3 0 0,2 1 0,2-1 1,2 89-1,37 154 44,-28-261-47,1-1 0,20 53-1,33 53 93,-37-91-65,2-1 0,1-1 1,55 66-1,-31-51 37,101 87 1,-124-122-79,1-1-1,1-1 1,0-2 0,2-1 0,51 21 0,-33-20 7,0-3 0,1-1 0,61 7 0,-49-13-3,0-2 0,66-3 0,-72-6-13,0-3-1,0-3 1,0-1-1,-2-3 0,1-3 1,-2-2-1,64-30 1,-92 35 11,0-1 1,-1-1-1,-1-1 1,41-38-1,-45 34-22,-1-1 0,-1-1-1,-1 0 1,19-35 0,-25 37 22,0-1 0,-2 0 0,11-37 0,7-67-9,-22 103-2,1-21 49,-1 0-1,-4-74 1,-1 67-2,-3-44 31,-3 0 0,-21-96 0,22 164-22,-1 1-1,-2 0 1,0 0 0,-2 1 0,-1 0 0,0 0 0,-2 1-1,-1 1 1,0 1 0,-2 0 0,-34-33 0,19 25-17,-2 1 1,-2 1-1,0 2 0,-2 2 1,0 1-1,-1 2 1,-2 2-1,0 1 0,-74-19 1,-145-19 36,181 40-85,-75-10 45,114 22-41,0 1-1,0 2 1,-1 2-1,1 1 1,0 3-1,1 1 1,-74 22-1,53-5 9,1 1 0,-77 47 0,102-52 0,0 2 0,2 2 0,0 1 0,2 1 0,1 1 0,1 2 0,2 1 0,-24 34 0,33-37-1,0 1 0,2 1 0,1 0 0,1 1 0,2 1 0,1 0 0,-11 58 0,14-45 15,2 0 0,3 1-1,1-1 1,9 79 0,1-60 29,3-2 1,35 109-1,-30-123-16,3-1-1,1-1 0,49 75 0,-32-64 9,3-2 0,61 62 0,-68-83-26,1-1 0,1-1 0,52 33 0,-59-46-3,1-1 0,0-2-1,1-1 1,1-1 0,45 11 0,-30-12-3,0-3 1,1-2-1,0-2 0,0-2 1,92-7-1,-95-3 3,0-2 0,66-21 0,125-66 19,-203 81-48,94-50 70,-90 46-39,0-2-1,-1-1 1,-1-2 0,-1-1-1,-2-2 1,0-1-1,29-35 1,-45 42 18,-1 0 1,0-2-1,-2 1 0,-1-2 1,0 1-1,-2-2 1,13-43-1,-12 20 28,-1 1-1,-2-1 1,1-64 0,-16-188 54,3 259-106,-3 1-1,-1 1 0,-19-57 1,9 50 69,-1 2 1,-39-64 0,35 68-24,7 13 1,-2 0 0,0 1 0,-2 1 0,-1 0 0,-1 2 0,-1 1 0,-1 0-1,-1 2 1,-53-33 0,0 9 26,0 3 1,-3 4-1,-1 4 0,-130-35 0,-30 15-52,191 45-74,0 2 0,-91 2 0,101 6-253,0 2 0,0 1 1,1 3-1,0 1 0,-46 17 0,64-17-374,1 1 1,0 0-1,0 2 0,1 1 1,-29 23-1,44-32-227,1 1 0,0-1 0,-1 0 0,2 1 1,-5 6-1,-2 8-2481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06:50:2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2379 58 1076,'0'0'653,"0"-3"-66,-16-44 3522,16 45-3671,-2-3-304,1 4 121,1 4 1332,25 80-978,22 67-3,-14-62-121,-33-86-380,0-1-62,1 0 1,-1 0 0,0 0-1,0 0 1,0 0 0,-1 0 0,1 0-1,0 0 1,0 0 0,0 0-1,-1 0 1,1 0 0,0 0 0,-1 0-1,1 0 1,-1 0 0,-1 1-1,1 0 6,-12-3 25,-107-15 99,-24-3-127,94 15-43,-269-14 33,227 14-23,-137-23 1,145 11-23,-45-7-7,-115-8-7,238 30 20,-26-1 10,29 3 0,-23-2 16,24 1-23,0 0 1,0 0-1,0 0 1,0 0-1,-1 1 0,1-1 1,0 1-1,0-1 1,0 1-1,0 0 1,-3 1-1,4-1 16,-1 1-10,1-1 0,0 1 0,0 0 0,-1 0-1,1 0 1,0 0 0,1 0 0,-1 0 0,0 0 0,1 0 0,-1 1-1,1 1 1,-1-1 16,-4 19 135,2 1-1,0 0 1,1 29 0,0-22-59,-3 64 515,13 175-1,-7-256-497,0 0 0,-1 0-1,-4 26 1,3-37-81,-2 24 101,3-24-117,-4 9 47,0-1 5,4-10-69,0 0-1,0 0 0,1 0 0,-1 0 1,0 0-1,0 0 0,0 0 1,0 0-1,0 1 0,0-1 0,0 0 1,0 0-1,0 0 0,0 0 1,0 0-1,0 0 0,-1 0 1,1 0-1,0 0 0,0 0 0,0 0 1,0 0-1,0 1 0,0-1 1,0 0-1,0 0 0,0 0 0,0 0 1,0 0-1,0 0 0,0 0 1,0 0-1,0 0 0,0 0 0,0 0 1,0 0-1,-1 0 0,1 0 1,0 0-1,0 0 0,0 0 0,0 0 1,0 0-1,0 0 0,0 0 1,0 0-1,0 0 0,0 0 0,0 0 1,0 0-1,-1 0 0,1 0 1,0 0-1,0 0 0,0 0 0,0 0 1,0 0-1,0 0 0,0 0 1,0 0-1,0 0 0,0 0 0,0 0 1,0 0-1,0 0 0,-8-14-6,0 1 0,-1-1 0,0 2 0,-1 0 0,0 0 0,-1 1 0,0 0 0,-1 0 0,0 2 0,-1-1 0,0 2 0,-1-1 0,1 2 0,-20-8 0,19 9 2,0 1-1,0 1 1,0 0 0,0 1 0,-1 0 0,1 1 0,-21 0-1,25 2 3,1 1 0,-1 0 0,1 0 1,-1 1-1,1 0 0,0 0 0,0 1 0,0 1 0,0-1 0,1 1 0,-1 1 0,-10 7 0,-1 2 3,1 2-1,1 0 1,0 1-1,1 0 1,-19 26-1,16-14 8,0 2 0,2 0 0,2 0 0,1 2-1,1 0 1,1 1 0,3 0 0,0 0 0,2 1 0,-5 62-1,8-6 36,11 154-1,0-185-20,3 0 0,2 0 0,29 88-1,-15-81 2,3-1 1,66 114-1,-78-156-18,1 0 0,1-1 1,0-2-1,2 1 0,1-2 1,0-1-1,2-1 0,0 0 1,0-2-1,48 24 0,-37-24 2,1-1-1,0-2 0,1-1 1,1-2-1,0-1 0,0-3 1,67 5-1,-44-9 6,0-2 0,118-17 0,-152 13-8,-2-2-1,1 0 1,0-2 0,-1-1-1,-1-1 1,0-1 0,0 0-1,-1-2 1,35-27 0,-36 22-2,-1-1 0,-1-1 0,-1-1 0,0-1 0,-2 0 0,0-2 0,-2 1 0,0-2 0,10-27 0,-8 14-13,-1-1 0,-2 0 0,-2-1 0,-1 0 0,5-53 0,-12 61 8,0-1 0,-3 1 1,-1 0-1,-1-1 0,-2 1 1,-1 0-1,-1 0 0,-2 0 1,-14-36-1,-99-197-28,41 128 18,25 51-14,34 50 7,-1 2 1,-2 1-1,-29-32 0,40 52 15,1 1 0,-1 1-1,-1 0 1,0 1 0,-1 0 0,1 2 0,-2-1-1,1 2 1,-1 0 0,-19-6 0,3 5-3,-1 1 0,1 2 0,-1 1 1,0 1-1,0 2 0,-40 4 0,1 4 5,-124 29 1,153-25-1,0 2 1,1 2-1,0 1 1,1 2 0,-57 36-1,68-36 3,2 3-1,1 0 0,1 1 1,0 2-1,2 0 1,1 2-1,-34 48 0,37-44 6,1 1-1,2 1 0,1 1 1,2 0-1,1 1 0,1 1 1,-12 65-1,18-70-7,1 1 1,2 1-1,1-1 1,2 0-1,4 45 1,2-29 5,2 0 1,2-1 0,2 0 0,28 70-1,-18-68 10,1-1 0,3-1-1,2-2 1,1 0 0,3-2-1,66 69 1,-54-70-5,1-2 1,2-1-1,2-3 1,103 56-1,-121-76-1,0-2 0,1-1 0,0-1 0,36 7-1,-45-14 1,1 0 0,0-2 0,-1 0 0,1-2 0,0-1 0,37-6 0,-27 1-1,0-1 0,-1-3-1,-1 0 1,0-2-1,0-1 1,-1-2-1,-1-1 1,0-2 0,-2 0-1,0-2 1,-1-1-1,43-43 1,-50 42-6,-2-1 0,0-1 0,-2 0 0,22-42-1,-23 36 2,-1 0 0,-2-2-1,9-34 1,15-102-7,-33 138 2,0 1 0,-3-1 0,0 0 0,-6-42 0,-2 23 47,-26-87-1,25 107-19,-2 1-1,0 0 1,-2 0 0,-1 1-1,-2 1 1,0 1-1,-28-34 1,32 45-37,0 1 0,-2 0 0,1 1 0,-2 1 1,1 0-1,-1 1 0,-1 0 0,0 1 0,-1 1 0,1 1 1,-1 0-1,-1 1 0,-26-5 0,13 6-618,-1 1 0,-58 0 0,26 9-5247,46-3 2560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0A4-0EDA-A1C0-D9F4-15B90FBD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06E9-6683-4740-4826-8351275C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B98-9B83-D5DE-90FE-EBEFFB57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6D7A-9254-0D01-F7FE-12F2BD40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9190-006F-48C3-1488-22285A3D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944E-AB51-A034-051A-6E666D4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CC2D8-49AE-21A7-A570-953E70C6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2118-BDD3-A8CB-4084-A476CC8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78D0-208C-0F5C-F5A4-8A9D6B0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CC16-9058-5673-8E0B-D50FC32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F3152-CA3B-70B6-89B1-69E059EB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79CA-4729-2512-DD1F-EBFCA349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97D5-DFF4-CEC2-5915-CF7D600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AFA-B5F3-4E51-39D4-CDA70E47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0B5-778F-48EE-1A49-BA31D2D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C7C-26B6-0229-20E5-D8DEA78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382-994D-F9FC-C2B0-796A343E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8BCE-0B4F-97E7-F516-2C03C7C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42BC-A1BA-E929-1F57-C6632D5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5FA-A20D-4AE7-B7C0-B70A04C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DFB-69DE-E489-0DEC-3851069B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2E6B-0B47-E62F-B794-10A78933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BCB0-6EFA-7088-0819-1A09B2E6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B2A1-1DD9-A07E-4855-D07B25E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B748-FA16-AA89-8F69-43DD86F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320-F1B3-581D-DD9A-493C112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4AA5-0BF2-70A0-E35C-87F12D38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0E80-35F0-5C95-5CAD-CA2162159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CC00-C757-65A7-249B-C58A59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B5B8-9258-B443-15CD-204E669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882A-CD9E-9AD8-9E1E-744D5EA7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663-45C4-D1D7-761A-7D17EEF8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BF53-C895-C671-93D8-CD49469C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B74-88E9-6739-E831-43EC8633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0F57-F683-5924-2260-CCD70367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D0A8-8F0C-5E89-6145-E9D16DEF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6A8A-1A38-9063-B766-EE6B89F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3DFA-2CE8-9437-236E-6EEAECB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98C00-9E6D-180D-0729-F26E9625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0DD-6E85-3481-1331-66DFBF0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A3559-EA42-9B38-B0CA-42E50DC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3996B-8CD9-5547-32C8-F19E4A0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A5B8-BF2C-FA89-D409-DC3CE2D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82795-B63B-6FAD-EA54-30CBE0D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945D-0CAC-A278-A629-4453E1A6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5FE1-B1BC-3255-1D61-481D17D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D7D-1C73-ED76-95BA-16502F0F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D149-5929-5F9E-5848-BD5E48F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BAB8-F33D-1203-7D31-DAE5DC7B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0C5C-EE93-A0B3-99C5-E76E233F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47DC-2635-BCBD-BDFA-99F3CBB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511C-7A34-465E-0306-7DFEB2F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C270-216C-B291-1182-74B31B3A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F540D-59AB-411D-1AFE-9AC87E85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1DF9-F868-2BF5-3AF5-9D63C696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5D51-20DF-450B-EFB7-153937E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1C72-ACF7-653B-EBB0-5994515A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F5C-A94F-81AF-E907-93D3EF3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C19A-E38E-7B1B-5B0C-C7B039DA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7914-6D7D-6199-83DA-EE2DC18E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79F9-7824-935D-8CF8-7AA4ECF4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0539-3E60-4997-BD8E-9B5C42DE1667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DF8D-5382-4667-04E8-26129618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E0A5-0FDB-FC6C-B600-4D448A29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8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28.xml"/><Relationship Id="rId42" Type="http://schemas.openxmlformats.org/officeDocument/2006/relationships/customXml" Target="../ink/ink32.xml"/><Relationship Id="rId47" Type="http://schemas.openxmlformats.org/officeDocument/2006/relationships/image" Target="../media/image36.png"/><Relationship Id="rId50" Type="http://schemas.openxmlformats.org/officeDocument/2006/relationships/customXml" Target="../ink/ink36.xml"/><Relationship Id="rId55" Type="http://schemas.openxmlformats.org/officeDocument/2006/relationships/image" Target="../media/image40.png"/><Relationship Id="rId63" Type="http://schemas.openxmlformats.org/officeDocument/2006/relationships/image" Target="../media/image44.png"/><Relationship Id="rId68" Type="http://schemas.openxmlformats.org/officeDocument/2006/relationships/customXml" Target="../ink/ink45.xml"/><Relationship Id="rId76" Type="http://schemas.openxmlformats.org/officeDocument/2006/relationships/customXml" Target="../ink/ink49.xml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31.png"/><Relationship Id="rId40" Type="http://schemas.openxmlformats.org/officeDocument/2006/relationships/customXml" Target="../ink/ink31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40.xml"/><Relationship Id="rId66" Type="http://schemas.openxmlformats.org/officeDocument/2006/relationships/customXml" Target="../ink/ink44.xml"/><Relationship Id="rId74" Type="http://schemas.openxmlformats.org/officeDocument/2006/relationships/customXml" Target="../ink/ink48.xml"/><Relationship Id="rId79" Type="http://schemas.openxmlformats.org/officeDocument/2006/relationships/image" Target="../media/image52.png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10" Type="http://schemas.openxmlformats.org/officeDocument/2006/relationships/customXml" Target="../ink/ink16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50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26.png"/><Relationship Id="rId30" Type="http://schemas.openxmlformats.org/officeDocument/2006/relationships/customXml" Target="../ink/ink26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5.xml"/><Relationship Id="rId56" Type="http://schemas.openxmlformats.org/officeDocument/2006/relationships/customXml" Target="../ink/ink39.xml"/><Relationship Id="rId64" Type="http://schemas.openxmlformats.org/officeDocument/2006/relationships/customXml" Target="../ink/ink43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8" Type="http://schemas.openxmlformats.org/officeDocument/2006/relationships/customXml" Target="../ink/ink15.xml"/><Relationship Id="rId51" Type="http://schemas.openxmlformats.org/officeDocument/2006/relationships/image" Target="../media/image38.png"/><Relationship Id="rId72" Type="http://schemas.openxmlformats.org/officeDocument/2006/relationships/customXml" Target="../ink/ink47.xml"/><Relationship Id="rId3" Type="http://schemas.openxmlformats.org/officeDocument/2006/relationships/image" Target="../media/image14.png"/><Relationship Id="rId12" Type="http://schemas.openxmlformats.org/officeDocument/2006/relationships/customXml" Target="../ink/ink17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21.xml"/><Relationship Id="rId41" Type="http://schemas.openxmlformats.org/officeDocument/2006/relationships/image" Target="../media/image33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70" Type="http://schemas.openxmlformats.org/officeDocument/2006/relationships/customXml" Target="../ink/ink46.xml"/><Relationship Id="rId75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463-AFA1-54B6-45B4-2076FAFB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7A2B-8600-C7E5-7419-81E1FFB1F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0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FE2-4146-72CA-53CA-B8909AE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1AC4-A883-2930-78F6-034D2CCD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databases.</a:t>
            </a:r>
          </a:p>
          <a:p>
            <a:r>
              <a:rPr lang="en-IN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77805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4CDC-A235-D505-EE3A-CF746740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D21D-C338-0B45-EBCD-0BCF57AF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E0A-10DC-B65B-4F39-F7626FF8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B3C7-56E8-5A3B-1C8C-1F411705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service that you can use to create, assign and manage policies.</a:t>
            </a:r>
          </a:p>
          <a:p>
            <a:r>
              <a:rPr lang="en-US" dirty="0"/>
              <a:t>Enforce different rules over your resources, so those resources stay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DB2B-2DD2-68F5-42C7-9A8EF50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707B-19E9-DC7E-9EEF-CC6AD8D8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B02-59A1-1A48-EFCE-662B15F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7445-07CA-A734-A6C2-42C69C4D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 – Ex: Allowing certain VM SKUs, Allowing certain locations</a:t>
            </a:r>
          </a:p>
          <a:p>
            <a:r>
              <a:rPr lang="en-US" dirty="0"/>
              <a:t>Create Initiative Definitions – Combine policies</a:t>
            </a:r>
          </a:p>
          <a:p>
            <a:r>
              <a:rPr lang="en-US" dirty="0"/>
              <a:t>Scope the Initiative Definition – Apply at Management Group, Subscription, Resource Group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1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87C-60F6-0C46-2919-EC485AECC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B633-6D66-B999-7DC7-62B3EE9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8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A2A1-76E3-50E2-6E25-D653920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A9B0-CC2A-1006-575F-6CE34791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to grant appropriate access to Azure AD users, groups or service principles.</a:t>
            </a:r>
          </a:p>
          <a:p>
            <a:r>
              <a:rPr lang="en-US" dirty="0"/>
              <a:t>Select a Role</a:t>
            </a:r>
          </a:p>
          <a:p>
            <a:r>
              <a:rPr lang="en-US" dirty="0"/>
              <a:t>Common Roles:</a:t>
            </a:r>
          </a:p>
          <a:p>
            <a:pPr lvl="1"/>
            <a:r>
              <a:rPr lang="en-US" dirty="0"/>
              <a:t>Owner – Manage everything, including access</a:t>
            </a:r>
          </a:p>
          <a:p>
            <a:pPr lvl="1"/>
            <a:r>
              <a:rPr lang="en-US" dirty="0"/>
              <a:t>Contributor – Manage everything except access</a:t>
            </a:r>
          </a:p>
          <a:p>
            <a:pPr lvl="1"/>
            <a:r>
              <a:rPr lang="en-US" dirty="0"/>
              <a:t>Reader –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2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DB1A27F8-6498-152F-921E-7EE60B34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12192000" cy="43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011D1-12EB-2ED1-3B95-E4856C2048E9}"/>
                  </a:ext>
                </a:extLst>
              </p14:cNvPr>
              <p14:cNvContentPartPr/>
              <p14:nvPr/>
            </p14:nvContentPartPr>
            <p14:xfrm>
              <a:off x="8727" y="1743881"/>
              <a:ext cx="1466640" cy="63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011D1-12EB-2ED1-3B95-E4856C2048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3" y="1734881"/>
                <a:ext cx="14842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3D2209-0005-992D-5E1A-193347ACB7D6}"/>
                  </a:ext>
                </a:extLst>
              </p14:cNvPr>
              <p14:cNvContentPartPr/>
              <p14:nvPr/>
            </p14:nvContentPartPr>
            <p14:xfrm>
              <a:off x="-20648" y="3123401"/>
              <a:ext cx="1177200" cy="78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3D2209-0005-992D-5E1A-193347ACB7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9288" y="3114761"/>
                <a:ext cx="119484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B3EC3D-567B-697A-AAFE-7F8DC0B01310}"/>
                  </a:ext>
                </a:extLst>
              </p14:cNvPr>
              <p14:cNvContentPartPr/>
              <p14:nvPr/>
            </p14:nvContentPartPr>
            <p14:xfrm>
              <a:off x="-118349" y="4392761"/>
              <a:ext cx="1195920" cy="6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B3EC3D-567B-697A-AAFE-7F8DC0B013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7349" y="4383761"/>
                <a:ext cx="12135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4E40F1-1332-0825-4A7E-96F8C183A0D5}"/>
                  </a:ext>
                </a:extLst>
              </p14:cNvPr>
              <p14:cNvContentPartPr/>
              <p14:nvPr/>
            </p14:nvContentPartPr>
            <p14:xfrm>
              <a:off x="2083411" y="3184601"/>
              <a:ext cx="806760" cy="81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4E40F1-1332-0825-4A7E-96F8C183A0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4771" y="3175961"/>
                <a:ext cx="824400" cy="83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5CC352-DB8D-A8CE-EFBC-C98CE99811DA}"/>
              </a:ext>
            </a:extLst>
          </p:cNvPr>
          <p:cNvGrpSpPr/>
          <p:nvPr/>
        </p:nvGrpSpPr>
        <p:grpSpPr>
          <a:xfrm>
            <a:off x="1606771" y="3900641"/>
            <a:ext cx="1712520" cy="978840"/>
            <a:chOff x="1606771" y="3900641"/>
            <a:chExt cx="1712520" cy="9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07C457-97DE-C0CE-30EC-751A8C88E0C8}"/>
                    </a:ext>
                  </a:extLst>
                </p14:cNvPr>
                <p14:cNvContentPartPr/>
                <p14:nvPr/>
              </p14:nvContentPartPr>
              <p14:xfrm>
                <a:off x="1606771" y="3900641"/>
                <a:ext cx="887760" cy="978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07C457-97DE-C0CE-30EC-751A8C88E0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8131" y="3891641"/>
                  <a:ext cx="90540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A3BF7B-B78A-21BD-97B6-B782F871D6D9}"/>
                    </a:ext>
                  </a:extLst>
                </p14:cNvPr>
                <p14:cNvContentPartPr/>
                <p14:nvPr/>
              </p14:nvContentPartPr>
              <p14:xfrm>
                <a:off x="2458171" y="3994241"/>
                <a:ext cx="861120" cy="86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A3BF7B-B78A-21BD-97B6-B782F871D6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9171" y="3985241"/>
                  <a:ext cx="878760" cy="87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0D232-BA94-3390-DF5A-FF5D33CDB3E1}"/>
                  </a:ext>
                </a:extLst>
              </p14:cNvPr>
              <p14:cNvContentPartPr/>
              <p14:nvPr/>
            </p14:nvContentPartPr>
            <p14:xfrm>
              <a:off x="3930571" y="3855281"/>
              <a:ext cx="1028160" cy="133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0D232-BA94-3390-DF5A-FF5D33CDB3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76571" y="3747281"/>
                <a:ext cx="1135800" cy="15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09F573-7285-50FC-562D-AA01985EEEE3}"/>
              </a:ext>
            </a:extLst>
          </p:cNvPr>
          <p:cNvSpPr/>
          <p:nvPr/>
        </p:nvSpPr>
        <p:spPr>
          <a:xfrm>
            <a:off x="2506717" y="268013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A282B-CC03-563A-C8EA-FCC36A8CE013}"/>
              </a:ext>
            </a:extLst>
          </p:cNvPr>
          <p:cNvSpPr/>
          <p:nvPr/>
        </p:nvSpPr>
        <p:spPr>
          <a:xfrm>
            <a:off x="3473668" y="2186152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3E09AE-87A3-7F17-E99C-ADFB100406E7}"/>
              </a:ext>
            </a:extLst>
          </p:cNvPr>
          <p:cNvSpPr/>
          <p:nvPr/>
        </p:nvSpPr>
        <p:spPr>
          <a:xfrm>
            <a:off x="3473669" y="3005959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645358-E314-8ADE-DC0A-FD625A148C93}"/>
              </a:ext>
            </a:extLst>
          </p:cNvPr>
          <p:cNvSpPr/>
          <p:nvPr/>
        </p:nvSpPr>
        <p:spPr>
          <a:xfrm>
            <a:off x="4640315" y="877615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BD7D11-7293-CB73-D767-EC58B261D1E7}"/>
              </a:ext>
            </a:extLst>
          </p:cNvPr>
          <p:cNvSpPr/>
          <p:nvPr/>
        </p:nvSpPr>
        <p:spPr>
          <a:xfrm>
            <a:off x="4640315" y="1537138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BF80F4-AF96-DA2A-810E-B296524BC644}"/>
              </a:ext>
            </a:extLst>
          </p:cNvPr>
          <p:cNvSpPr/>
          <p:nvPr/>
        </p:nvSpPr>
        <p:spPr>
          <a:xfrm>
            <a:off x="4593019" y="3284484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E0D00-4B83-03EA-1A7C-8C65A25DC242}"/>
              </a:ext>
            </a:extLst>
          </p:cNvPr>
          <p:cNvSpPr/>
          <p:nvPr/>
        </p:nvSpPr>
        <p:spPr>
          <a:xfrm>
            <a:off x="4593019" y="3944007"/>
            <a:ext cx="462455" cy="423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647A46-1967-E11B-98B6-985F74DF5472}"/>
              </a:ext>
            </a:extLst>
          </p:cNvPr>
          <p:cNvGrpSpPr/>
          <p:nvPr/>
        </p:nvGrpSpPr>
        <p:grpSpPr>
          <a:xfrm>
            <a:off x="1655727" y="381281"/>
            <a:ext cx="3430080" cy="3930840"/>
            <a:chOff x="1655727" y="381281"/>
            <a:chExt cx="3430080" cy="39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14:cNvPr>
                <p14:cNvContentPartPr/>
                <p14:nvPr/>
              </p14:nvContentPartPr>
              <p14:xfrm>
                <a:off x="2718447" y="2789681"/>
                <a:ext cx="122400" cy="20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CA73DC-CE42-956F-BDDA-CC410CAF5D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09807" y="2780681"/>
                  <a:ext cx="14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14:cNvPr>
                <p14:cNvContentPartPr/>
                <p14:nvPr/>
              </p14:nvContentPartPr>
              <p14:xfrm>
                <a:off x="3629967" y="2363441"/>
                <a:ext cx="77400" cy="16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ED326A-4A4B-BE1A-0EC3-F908FA82BD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0967" y="2354801"/>
                  <a:ext cx="95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14:cNvPr>
                <p14:cNvContentPartPr/>
                <p14:nvPr/>
              </p14:nvContentPartPr>
              <p14:xfrm>
                <a:off x="3735807" y="2389361"/>
                <a:ext cx="80640" cy="13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2198B5-DD3D-6C2E-25EA-447178BC4A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6807" y="2380361"/>
                  <a:ext cx="98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14:cNvPr>
                <p14:cNvContentPartPr/>
                <p14:nvPr/>
              </p14:nvContentPartPr>
              <p14:xfrm>
                <a:off x="3869007" y="2378921"/>
                <a:ext cx="5760" cy="169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4E3449-9D97-B8DD-939A-EA6368A699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0367" y="2369921"/>
                  <a:ext cx="23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14:cNvPr>
                <p14:cNvContentPartPr/>
                <p14:nvPr/>
              </p14:nvContentPartPr>
              <p14:xfrm>
                <a:off x="4856487" y="1032161"/>
                <a:ext cx="13788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334EAC-1EA8-C875-890A-359519DD80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7487" y="1023161"/>
                  <a:ext cx="155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14:cNvPr>
                <p14:cNvContentPartPr/>
                <p14:nvPr/>
              </p14:nvContentPartPr>
              <p14:xfrm>
                <a:off x="5029287" y="990761"/>
                <a:ext cx="22320" cy="21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47C223-8AC6-7F61-6C8C-9826E6F002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0647" y="981761"/>
                  <a:ext cx="39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14:cNvPr>
                <p14:cNvContentPartPr/>
                <p14:nvPr/>
              </p14:nvContentPartPr>
              <p14:xfrm>
                <a:off x="4832007" y="1659641"/>
                <a:ext cx="118440" cy="20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944BBA-10C2-B0D8-6173-D68389469D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3367" y="1650641"/>
                  <a:ext cx="136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14:cNvPr>
                <p14:cNvContentPartPr/>
                <p14:nvPr/>
              </p14:nvContentPartPr>
              <p14:xfrm>
                <a:off x="4960527" y="1723001"/>
                <a:ext cx="125280" cy="16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20BD0C-7AB1-78C6-07CA-C51D7AC7BC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1887" y="1714361"/>
                  <a:ext cx="142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14:cNvPr>
                <p14:cNvContentPartPr/>
                <p14:nvPr/>
              </p14:nvContentPartPr>
              <p14:xfrm>
                <a:off x="4739847" y="3419321"/>
                <a:ext cx="143640" cy="22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28EDCD-A18F-6952-6670-86E462FB20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0847" y="3410321"/>
                  <a:ext cx="161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14:cNvPr>
                <p14:cNvContentPartPr/>
                <p14:nvPr/>
              </p14:nvContentPartPr>
              <p14:xfrm>
                <a:off x="4893927" y="3434081"/>
                <a:ext cx="72000" cy="21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D7C643-C932-D4FD-36BF-DA47103C94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5287" y="3425081"/>
                  <a:ext cx="89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14:cNvPr>
                <p14:cNvContentPartPr/>
                <p14:nvPr/>
              </p14:nvContentPartPr>
              <p14:xfrm>
                <a:off x="4791327" y="4068041"/>
                <a:ext cx="123120" cy="244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411E7F-B356-1FCC-3B0E-287B50CE5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2327" y="4059041"/>
                  <a:ext cx="140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14:cNvPr>
                <p14:cNvContentPartPr/>
                <p14:nvPr/>
              </p14:nvContentPartPr>
              <p14:xfrm>
                <a:off x="4927407" y="4132121"/>
                <a:ext cx="74880" cy="12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A4DCD-2E54-7B44-1AA1-DF5EE6133C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8407" y="4123121"/>
                  <a:ext cx="92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14:cNvPr>
                <p14:cNvContentPartPr/>
                <p14:nvPr/>
              </p14:nvContentPartPr>
              <p14:xfrm>
                <a:off x="2949927" y="2486201"/>
                <a:ext cx="434520" cy="26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327D9E-C1FE-FD69-156F-F9AF232383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0927" y="2477561"/>
                  <a:ext cx="452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14:cNvPr>
                <p14:cNvContentPartPr/>
                <p14:nvPr/>
              </p14:nvContentPartPr>
              <p14:xfrm>
                <a:off x="3106527" y="2960681"/>
                <a:ext cx="380520" cy="28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A9BC65-7045-3883-8CDC-D09DE7EE6B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527" y="2951681"/>
                  <a:ext cx="398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14:cNvPr>
                <p14:cNvContentPartPr/>
                <p14:nvPr/>
              </p14:nvContentPartPr>
              <p14:xfrm>
                <a:off x="3876927" y="1270841"/>
                <a:ext cx="641880" cy="895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D3DEB-CF2D-B65A-465B-0B35637A31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8287" y="1262201"/>
                  <a:ext cx="65952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14:cNvPr>
                <p14:cNvContentPartPr/>
                <p14:nvPr/>
              </p14:nvContentPartPr>
              <p14:xfrm>
                <a:off x="3948207" y="1931441"/>
                <a:ext cx="604080" cy="45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88CEE0-4DF6-9F4D-9803-9FF1FAADB7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207" y="1922801"/>
                  <a:ext cx="6217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14:cNvPr>
                <p14:cNvContentPartPr/>
                <p14:nvPr/>
              </p14:nvContentPartPr>
              <p14:xfrm>
                <a:off x="3552927" y="3151121"/>
                <a:ext cx="98640" cy="198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68DCD-F81E-4715-53DE-656003D649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3927" y="3142121"/>
                  <a:ext cx="116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14:cNvPr>
                <p14:cNvContentPartPr/>
                <p14:nvPr/>
              </p14:nvContentPartPr>
              <p14:xfrm>
                <a:off x="3651567" y="3190001"/>
                <a:ext cx="107640" cy="159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56138A-96B8-0C24-C4A5-76682C45A9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2567" y="3181361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14:cNvPr>
                <p14:cNvContentPartPr/>
                <p14:nvPr/>
              </p14:nvContentPartPr>
              <p14:xfrm>
                <a:off x="3781887" y="3179201"/>
                <a:ext cx="157680" cy="14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75CA5C-BAB4-E522-2FA9-774CF81424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2887" y="3170201"/>
                  <a:ext cx="175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14:cNvPr>
                <p14:cNvContentPartPr/>
                <p14:nvPr/>
              </p14:nvContentPartPr>
              <p14:xfrm>
                <a:off x="4031727" y="3246881"/>
                <a:ext cx="477720" cy="34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6DD539-99BB-8E96-22C1-229FACED3B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3087" y="3238241"/>
                  <a:ext cx="495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14:cNvPr>
                <p14:cNvContentPartPr/>
                <p14:nvPr/>
              </p14:nvContentPartPr>
              <p14:xfrm>
                <a:off x="3775407" y="3523361"/>
                <a:ext cx="676440" cy="56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D53726-0954-FA17-7B5D-BBA534B9AA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6767" y="3514721"/>
                  <a:ext cx="6940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14:cNvPr>
                <p14:cNvContentPartPr/>
                <p14:nvPr/>
              </p14:nvContentPartPr>
              <p14:xfrm>
                <a:off x="1760847" y="536441"/>
                <a:ext cx="2454840" cy="1773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98CCA5-1C0F-417E-DA04-E558CF4F0C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2207" y="527801"/>
                  <a:ext cx="2472480" cy="17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14:cNvPr>
                <p14:cNvContentPartPr/>
                <p14:nvPr/>
              </p14:nvContentPartPr>
              <p14:xfrm>
                <a:off x="1655727" y="1537241"/>
                <a:ext cx="99360" cy="9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665F6B-506D-558F-E940-9BF6F21FD2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6727" y="1528241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14:cNvPr>
                <p14:cNvContentPartPr/>
                <p14:nvPr/>
              </p14:nvContentPartPr>
              <p14:xfrm>
                <a:off x="1702167" y="1449041"/>
                <a:ext cx="326520" cy="34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787A34-4102-1C69-2E78-A9067832D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3167" y="1440401"/>
                  <a:ext cx="344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14:cNvPr>
                <p14:cNvContentPartPr/>
                <p14:nvPr/>
              </p14:nvContentPartPr>
              <p14:xfrm>
                <a:off x="2073327" y="1499441"/>
                <a:ext cx="70920" cy="12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C37D05-B5C3-9889-1196-BAFCDF03A8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64327" y="1490441"/>
                  <a:ext cx="88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14:cNvPr>
                <p14:cNvContentPartPr/>
                <p14:nvPr/>
              </p14:nvContentPartPr>
              <p14:xfrm>
                <a:off x="2173767" y="1456961"/>
                <a:ext cx="126000" cy="13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1AD350-19F1-994C-C974-53A24015BB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5127" y="1448321"/>
                  <a:ext cx="143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14:cNvPr>
                <p14:cNvContentPartPr/>
                <p14:nvPr/>
              </p14:nvContentPartPr>
              <p14:xfrm>
                <a:off x="2212287" y="1225121"/>
                <a:ext cx="160560" cy="252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8DA31E-3215-1F88-BDC9-F5F747D928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03647" y="1216481"/>
                  <a:ext cx="178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14:cNvPr>
                <p14:cNvContentPartPr/>
                <p14:nvPr/>
              </p14:nvContentPartPr>
              <p14:xfrm>
                <a:off x="2277447" y="1294601"/>
                <a:ext cx="330120" cy="17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05C79D-F0FC-A85B-7134-5B63E5A3AA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68807" y="1285601"/>
                  <a:ext cx="347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14:cNvPr>
                <p14:cNvContentPartPr/>
                <p14:nvPr/>
              </p14:nvContentPartPr>
              <p14:xfrm>
                <a:off x="2629887" y="1280561"/>
                <a:ext cx="43200" cy="10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CB3827-7BFC-8672-E5AA-D20E38D2DA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20887" y="1271561"/>
                  <a:ext cx="6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14:cNvPr>
                <p14:cNvContentPartPr/>
                <p14:nvPr/>
              </p14:nvContentPartPr>
              <p14:xfrm>
                <a:off x="2714487" y="1226921"/>
                <a:ext cx="124200" cy="85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F1EC7C-526D-D7D4-FDDB-ED23F34212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5487" y="1217921"/>
                  <a:ext cx="141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14:cNvPr>
                <p14:cNvContentPartPr/>
                <p14:nvPr/>
              </p14:nvContentPartPr>
              <p14:xfrm>
                <a:off x="2921487" y="907961"/>
                <a:ext cx="82080" cy="17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1A25A2-A7CA-1B1B-D823-7C7D807C6B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2487" y="899321"/>
                  <a:ext cx="99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14:cNvPr>
                <p14:cNvContentPartPr/>
                <p14:nvPr/>
              </p14:nvContentPartPr>
              <p14:xfrm>
                <a:off x="2895927" y="866201"/>
                <a:ext cx="145800" cy="21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184369B-A647-8A2B-E658-A04C45F35D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86927" y="857201"/>
                  <a:ext cx="163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14:cNvPr>
                <p14:cNvContentPartPr/>
                <p14:nvPr/>
              </p14:nvContentPartPr>
              <p14:xfrm>
                <a:off x="3041007" y="883481"/>
                <a:ext cx="105120" cy="13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8BB6E1-3389-A3A6-4E31-372E608E54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2367" y="874841"/>
                  <a:ext cx="122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14:cNvPr>
                <p14:cNvContentPartPr/>
                <p14:nvPr/>
              </p14:nvContentPartPr>
              <p14:xfrm>
                <a:off x="3156567" y="818681"/>
                <a:ext cx="206280" cy="145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3E817F-7498-1B9D-5203-1A7FBF8B0A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7567" y="810041"/>
                  <a:ext cx="223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14:cNvPr>
                <p14:cNvContentPartPr/>
                <p14:nvPr/>
              </p14:nvContentPartPr>
              <p14:xfrm>
                <a:off x="3442767" y="613841"/>
                <a:ext cx="65160" cy="162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85ED1A-35E9-FDEC-899B-015EF3A715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3767" y="604841"/>
                  <a:ext cx="82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14:cNvPr>
                <p14:cNvContentPartPr/>
                <p14:nvPr/>
              </p14:nvContentPartPr>
              <p14:xfrm>
                <a:off x="3426567" y="626801"/>
                <a:ext cx="309240" cy="13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FCD490-87C0-1DA7-A6D7-E393450357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17927" y="618161"/>
                  <a:ext cx="326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14:cNvPr>
                <p14:cNvContentPartPr/>
                <p14:nvPr/>
              </p14:nvContentPartPr>
              <p14:xfrm>
                <a:off x="3784767" y="381281"/>
                <a:ext cx="52200" cy="21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A24CB0-A011-8817-F61B-D748C1B79D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6127" y="372281"/>
                  <a:ext cx="69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14:cNvPr>
                <p14:cNvContentPartPr/>
                <p14:nvPr/>
              </p14:nvContentPartPr>
              <p14:xfrm>
                <a:off x="3849207" y="402161"/>
                <a:ext cx="59040" cy="19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DCB511-F52B-9BC8-F658-D39AF9CF63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0567" y="393161"/>
                  <a:ext cx="76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14:cNvPr>
                <p14:cNvContentPartPr/>
                <p14:nvPr/>
              </p14:nvContentPartPr>
              <p14:xfrm>
                <a:off x="3944247" y="418721"/>
                <a:ext cx="222120" cy="105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E79933-5C81-CB72-F6B5-8AFFC1EC63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35607" y="409721"/>
                  <a:ext cx="23976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2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759-DFD0-063D-A841-AA136C1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6D32-F4C5-6BD9-8525-5088FC1E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level of scope above the subscriptions.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Organizational alignment for your azure subscription through custom hierarchies</a:t>
            </a:r>
          </a:p>
          <a:p>
            <a:pPr lvl="1"/>
            <a:r>
              <a:rPr lang="en-US" dirty="0"/>
              <a:t>Targeting of policies and spend budget across subscriptions and inheritance down the hierarchies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97D47C6A-08C6-32C0-1D7E-41F5F7B6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F74264-82FB-53E5-94FD-D97755998141}"/>
                  </a:ext>
                </a:extLst>
              </p14:cNvPr>
              <p14:cNvContentPartPr/>
              <p14:nvPr/>
            </p14:nvContentPartPr>
            <p14:xfrm>
              <a:off x="6072927" y="418001"/>
              <a:ext cx="331200" cy="8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F74264-82FB-53E5-94FD-D97755998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4287" y="409001"/>
                <a:ext cx="348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37F2A3-AB55-F82D-07C8-A7B0BB5A892C}"/>
                  </a:ext>
                </a:extLst>
              </p14:cNvPr>
              <p14:cNvContentPartPr/>
              <p14:nvPr/>
            </p14:nvContentPartPr>
            <p14:xfrm>
              <a:off x="2259087" y="1855481"/>
              <a:ext cx="242640" cy="5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37F2A3-AB55-F82D-07C8-A7B0BB5A89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0087" y="1846481"/>
                <a:ext cx="26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8E51B6-3E80-A24B-C345-454C3769151F}"/>
                  </a:ext>
                </a:extLst>
              </p14:cNvPr>
              <p14:cNvContentPartPr/>
              <p14:nvPr/>
            </p14:nvContentPartPr>
            <p14:xfrm>
              <a:off x="4747047" y="1850081"/>
              <a:ext cx="136800" cy="4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8E51B6-3E80-A24B-C345-454C37691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407" y="1841081"/>
                <a:ext cx="1544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264FD7-2F8D-AF48-F9C7-C22CC8BA6345}"/>
                  </a:ext>
                </a:extLst>
              </p14:cNvPr>
              <p14:cNvContentPartPr/>
              <p14:nvPr/>
            </p14:nvContentPartPr>
            <p14:xfrm>
              <a:off x="7308807" y="1827761"/>
              <a:ext cx="190080" cy="5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264FD7-2F8D-AF48-F9C7-C22CC8BA63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9807" y="1819121"/>
                <a:ext cx="2077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3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F8BE-FF8B-ABAA-D711-10EB762A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67A4-46D9-3B5B-3C41-047931EB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subscription is a logical unit of Azure services that is linked to an Azure account.</a:t>
            </a:r>
          </a:p>
          <a:p>
            <a:r>
              <a:rPr lang="en-US" dirty="0"/>
              <a:t>Billing for Azure services is done on a per-subscription basis.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03495B-B881-A310-D747-37FE8B5502D3}"/>
              </a:ext>
            </a:extLst>
          </p:cNvPr>
          <p:cNvSpPr/>
          <p:nvPr/>
        </p:nvSpPr>
        <p:spPr>
          <a:xfrm>
            <a:off x="1876097" y="38047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80877-7F3D-7F0C-2194-CEA327504EAC}"/>
              </a:ext>
            </a:extLst>
          </p:cNvPr>
          <p:cNvSpPr/>
          <p:nvPr/>
        </p:nvSpPr>
        <p:spPr>
          <a:xfrm>
            <a:off x="2028497" y="39571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4B45A2-1528-50B4-D207-770A62E81762}"/>
              </a:ext>
            </a:extLst>
          </p:cNvPr>
          <p:cNvSpPr/>
          <p:nvPr/>
        </p:nvSpPr>
        <p:spPr>
          <a:xfrm>
            <a:off x="2180897" y="41095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0D943F-87D0-8193-6A31-55E2E206FD05}"/>
              </a:ext>
            </a:extLst>
          </p:cNvPr>
          <p:cNvSpPr/>
          <p:nvPr/>
        </p:nvSpPr>
        <p:spPr>
          <a:xfrm>
            <a:off x="7604234" y="3720662"/>
            <a:ext cx="2175642" cy="17144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Users, groups and service principles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C154-F91B-8D6E-919F-216A81E0D7A8}"/>
              </a:ext>
            </a:extLst>
          </p:cNvPr>
          <p:cNvCxnSpPr>
            <a:stCxn id="6" idx="3"/>
          </p:cNvCxnSpPr>
          <p:nvPr/>
        </p:nvCxnSpPr>
        <p:spPr>
          <a:xfrm>
            <a:off x="4566745" y="4772327"/>
            <a:ext cx="3421117" cy="2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CE423-4347-9409-316F-181751E50186}"/>
              </a:ext>
            </a:extLst>
          </p:cNvPr>
          <p:cNvSpPr txBox="1"/>
          <p:nvPr/>
        </p:nvSpPr>
        <p:spPr>
          <a:xfrm>
            <a:off x="5334000" y="4449160"/>
            <a:ext cx="196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8B1E3-6E8B-4514-5B6B-A4AC7D019E15}"/>
              </a:ext>
            </a:extLst>
          </p:cNvPr>
          <p:cNvSpPr txBox="1"/>
          <p:nvPr/>
        </p:nvSpPr>
        <p:spPr>
          <a:xfrm>
            <a:off x="2386161" y="5468969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2DF6F-051C-80DC-FF7B-E774806D265C}"/>
              </a:ext>
            </a:extLst>
          </p:cNvPr>
          <p:cNvSpPr txBox="1"/>
          <p:nvPr/>
        </p:nvSpPr>
        <p:spPr>
          <a:xfrm>
            <a:off x="7604234" y="5436703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AFBE-2F8F-9516-55D7-9230F457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3073-FC29-DA75-F7FB-3486A215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Azure cloud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Pay-As-You-Go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790B-C92C-ED94-6531-891B230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A85-6E85-7460-82CB-9D1EA6A5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ability to see the number of each type of resource that you have deployed.</a:t>
            </a:r>
          </a:p>
          <a:p>
            <a:r>
              <a:rPr lang="en-US" dirty="0"/>
              <a:t>Track the current usage and plan for future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541-D175-E8D3-1A0F-F988034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550-ECDD-650D-E618-E8DBE065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</a:p>
          <a:p>
            <a:r>
              <a:rPr lang="en-US" dirty="0"/>
              <a:t>Each tag consists of a name and value.</a:t>
            </a:r>
          </a:p>
          <a:p>
            <a:r>
              <a:rPr lang="en-US" dirty="0"/>
              <a:t>Ex: Environment as Production</a:t>
            </a:r>
          </a:p>
          <a:p>
            <a:r>
              <a:rPr lang="en-US" dirty="0"/>
              <a:t>Use case of tags is to use it for grouping billing data</a:t>
            </a:r>
          </a:p>
          <a:p>
            <a:r>
              <a:rPr lang="en-US" dirty="0"/>
              <a:t>You can have </a:t>
            </a:r>
            <a:r>
              <a:rPr lang="en-US" dirty="0" err="1"/>
              <a:t>upto</a:t>
            </a:r>
            <a:r>
              <a:rPr lang="en-US" dirty="0"/>
              <a:t> 50 tag name/value pairs for each resource or resource group</a:t>
            </a:r>
          </a:p>
          <a:p>
            <a:r>
              <a:rPr lang="en-US" dirty="0"/>
              <a:t>Tags applied to the resource group are not inherited by the resources in that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129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5B-CD66-A433-32BC-ED83276E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2E23FF-1B4E-FCE3-1FB4-362ACF556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33136"/>
              </p:ext>
            </p:extLst>
          </p:nvPr>
        </p:nvGraphicFramePr>
        <p:xfrm>
          <a:off x="838200" y="1825625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401710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937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Ex: </a:t>
                      </a:r>
                      <a:r>
                        <a:rPr lang="en-US" dirty="0" err="1"/>
                        <a:t>eus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Test, Stg, Prod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of the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team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EDA-F7DC-4DAA-7135-169E1E8E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B8F7-7A8E-4259-398C-2DCC707C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consolidated cost view</a:t>
            </a:r>
          </a:p>
          <a:p>
            <a:r>
              <a:rPr lang="en-US" dirty="0"/>
              <a:t>Actual utilization</a:t>
            </a:r>
          </a:p>
          <a:p>
            <a:r>
              <a:rPr lang="en-US" dirty="0"/>
              <a:t>Forecast based on current utilization</a:t>
            </a:r>
          </a:p>
          <a:p>
            <a:r>
              <a:rPr lang="en-US" dirty="0"/>
              <a:t>Budgets and Alerts</a:t>
            </a:r>
          </a:p>
          <a:p>
            <a:r>
              <a:rPr lang="en-US" dirty="0"/>
              <a:t>Cost Views</a:t>
            </a:r>
          </a:p>
          <a:p>
            <a:r>
              <a:rPr lang="en-US" dirty="0"/>
              <a:t>Cost by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454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Resource Tags</vt:lpstr>
      <vt:lpstr>Tag Examples</vt:lpstr>
      <vt:lpstr>Cost Analysis</vt:lpstr>
      <vt:lpstr>Azure Pricing Calculator</vt:lpstr>
      <vt:lpstr>Azure Policy</vt:lpstr>
      <vt:lpstr>Azure Policy</vt:lpstr>
      <vt:lpstr>Policy Advantages</vt:lpstr>
      <vt:lpstr>Implementing Azure Policy</vt:lpstr>
      <vt:lpstr>Role Based Access Control</vt:lpstr>
      <vt:lpstr>RBAC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11</cp:revision>
  <dcterms:created xsi:type="dcterms:W3CDTF">2023-09-10T04:03:05Z</dcterms:created>
  <dcterms:modified xsi:type="dcterms:W3CDTF">2023-09-10T07:02:47Z</dcterms:modified>
</cp:coreProperties>
</file>