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80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4:0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6 252 1156,'-3'-28'6852,"1"4"545,7 30-6887,15 25 613,33 65 0,-45-82-880,-1 1 1,2-2-1,0 1 0,19 21 1,-23-30-180,-1-1 1,1 0 0,-1 0 0,1-1-1,0 1 1,1-1 0,-1 0 0,0 0-1,1-1 1,0 0 0,-1 0 0,1 0 0,0 0-1,0-1 1,0 0 0,7 0 0,4-2 19,-1 0 0,1 0 0,0-2 0,-1 0 0,1-1 0,27-11 0,90-46 190,219-146 227,-249 143-354,-40 25-37,43-26-1110,-104 62 1065,-1 1-1307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43:0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9 318 1212,'0'0'883,"-4"-11"2152,0-22 2294,4 31-4734,2-6 4393,-2 8-4909,21 28 265,-13-16-63,0 0-1,17 16 0,-22-25-246,0 0 1,1 0 0,-1 0-1,1 0 1,0-1 0,0 0-1,0 0 1,0 0 0,0 0-1,1 0 1,-1-1 0,8 2-1,4-2 10,1 0 0,-1-1-1,0-1 1,1 0-1,-1-1 1,20-6 0,94-31 96,-102 30-119,470-203 288,-368 150-220,-42 21-508,-87 40-452,2 0 2016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45:4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43 300 932,'0'0'935,"-1"-3"-98,-6-11-86,5 11 532,-4-6 2006,-21-18 3796,27 25-6985,0 2-86,0-1-1,0 1 0,0 0 1,0 0-1,0-1 1,0 1-1,1 0 1,-1-1-1,0 1 0,0 0 1,0 0-1,0 0 1,0-1-1,0 1 1,1 0-1,-1 0 1,0-1-1,0 1 0,0 0 1,0 0-1,1 0 1,-1 0-1,0-1 1,0 1-1,1 0 1,-1 0-1,0 0 0,0 0 1,1 0-1,-1 0 1,0 0-1,0 0 1,1 0-1,-1 0 1,0 0-1,0 0 0,1 0 1,-1 0-1,0 0 1,1 0-1,-1 0 1,0 0-1,0 0 1,1 0-1,-1 0 0,0 0 1,0 0-1,1 0 1,-1 1-1,0-1 1,22 14 172,22 25-136,-42-37-13,6 6-22,9 9 51,1-1-1,33 24 0,-45-37-52,0 1 0,0-1-1,0 0 1,1 0 0,-1 0 0,1-1-1,0 0 1,0-1 0,0 1 0,0-1 0,0-1-1,0 1 1,12-2 0,2-2-6,0-1 0,0-1 0,-1 0 0,23-11 0,76-38 71,-94 42-74,43-25 42,77-55 0,-73 48-44,-42 27-53,-1-2 1,27-22-1,-42 29-192,-2 1-1482,26-17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49:0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14 179 1208,'0'0'5653,"0"-3"-5163,-2-11 4342,0 12-4318,-1-3-754,3 5 295,0 0 1,0 0 0,0 0 0,0 0 0,0 0 0,-1 0 0,1 0-1,0 0 1,0 0 0,0 0 0,0 0 0,0 0 0,0 0 0,0 0 0,0 0-1,0 0 1,-1 0 0,1 0 0,0 0 0,0 0 0,0 0 0,0 0-1,0 0 1,0 0 0,0 0 0,0 0 0,0 1 0,0-1 0,0 0-1,-1 0 1,1 0 0,0 0 0,0 0 0,0 0 0,0 0 0,0 0 0,0 0-1,0 0 1,0 1 0,0-1 0,0 0 0,0 0 0,0 0 0,0 0-1,0 0 1,0 0 0,0 0 0,0 0 0,0 1 0,0-1 0,0 0-1,0 0 1,0 0 0,0 0 0,0 0 0,1 0 0,-2 7-48,-1-1 113,2 1 0,-1 0 0,1 0 0,0-1 0,0 1 1,1 0-1,0-1 0,2 11 0,-2-13-62,0-1-33,-1 0 0,1 0 0,-1-1 0,1 1 0,0 0 0,0 0 0,0-1 0,1 1 0,-1-1 0,1 1 0,-1-1 0,1 1 0,0-1 0,0 0 0,0 0 0,0 0 0,0 0 0,0 0 0,1 0 0,-1-1 0,1 1 0,-1-1 0,1 0 0,0 1 0,3 0 0,10 0 20,0 0 0,0-1 0,0 0 0,0-2 0,0 0 0,0 0 0,-1-2 1,32-8-1,125-50 159,-165 58-193,94-39 381,139-81 1,-164 80 156,-74 42-671,7-4-1210,3-2-8515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79 114 1576,'-13'-44'5863,"12"43"-5025,-8-20 2383,-13-21 1225,21 41-4224,1 0-208,0 1 0,0 0 0,0 0 0,0 0 0,0-1 0,0 1 0,0 0 0,0 0 0,0 0 0,-1 0 0,1-1 0,0 1 0,0 0 0,0 0 0,0 0 0,0 0 0,0 0 0,0 0-1,0-1 1,-1 1 0,1 0 0,0 0 0,0 0 0,0 0 0,0 0 0,0 0 0,-1 0 0,1 0 0,0 0 0,0 0 0,0-1 0,0 1 0,-1 0 0,1 0 0,0 0 0,0 0 0,0 0 0,-1 0 0,1 0 0,0 0 0,0 0 0,0 1 0,0-1 0,-1 0 0,1 0 0,0 0 0,0 0 0,0 0-1,0 0 1,0 0 0,-1 0 0,1 0 0,0 0 0,0 1 0,0-1 0,-14 212 472,8-89-194,1 220 712,5-327-918,0-10-43,0-1 0,1 0 0,-1 1 0,1-1 0,2 7 0,-3-10-33,1-1 1,0 1-1,-1-1 1,1 1-1,0-1 1,0 0-1,0 1 1,0-1-1,0 0 1,0 0-1,0 0 1,0 0-1,1 0 1,-1 0-1,0 0 1,1 0 0,-1 0-1,1-1 1,-1 1-1,1-1 1,-1 1-1,3 0 1,15 2-29,0-2 0,0 0 0,0 0 0,0-2 0,0-1 0,25-4 0,1 0-1204,-37 5 495,-1 0 0,1-1 0,11-4 0,9-5-6534,-17 5 3686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1188,'0'0'4252,"-3"3"-3386,-1 2-590,0-1 1,0 1-1,1 0 0,0 0 1,0 0-1,0 0 0,1 0 1,0 1-1,-3 7 0,2 3 127,0 0 0,0 1 0,2-1-1,0 0 1,2 24 0,-1-34-319,1-1 0,0 1 1,0-1-1,0 0 0,1 1 0,0-1 1,0 0-1,0 0 0,1 0 1,0 0-1,-1 0 0,2-1 0,-1 1 1,1-1-1,-1 0 0,1 0 0,0 0 1,0-1-1,7 5 0,-8-7-49,0 0 0,-1 0 1,1 0-1,0 0 0,-1-1 0,1 1 0,0-1 0,0 0 0,-1 0 1,1 0-1,0 0 0,0 0 0,-1-1 0,1 1 0,0-1 0,0 0 1,-1 0-1,1 0 0,-1 0 0,1 0 0,-1 0 0,1-1 1,-1 1-1,0-1 0,0 0 0,0 0 0,0 0 0,0 0 0,0 0 1,0 0-1,0 0 0,-1-1 0,1 1 0,-1 0 0,0-1 0,0 1 1,2-6-1,-2-1 64,1 1 0,-1 0 0,-1-17 0,0 21-69,-1 1 0,1-1-1,-1 1 1,0 0 0,0-1 0,0 1-1,0 0 1,0-1 0,-1 1-1,1 0 1,-1 0 0,0 0-1,0 0 1,-4-4 0,0 2-27,0-1 0,0 1 1,-1 0-1,0 0 0,-10-5 0,13 8-474,0 0 0,0 0 0,0 1 0,0 0 0,0 0 0,0 0 0,0 0 0,0 1 0,0-1 0,0 1 0,-8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85 1252,'6'-1'11531,"-21"75"-9961,15-70-1487,-1 0 0,1-1 0,-1 1 0,1 0 0,0 0 0,1 5 0,0-3-26,-1 1 51,0 0-1,0 0 0,1 0 0,0 0 1,3 9-1,0 1 69,-4-16-165,0 1 0,1-1 0,-1 1 1,1-1-1,0 1 0,-1-1 0,1 0 1,0 1-1,0-1 0,0 0 0,0 0 0,0 1 1,0-1-1,0 0 0,0 0 0,0 0 0,1 0 1,-1 0-1,0-1 0,1 1 0,-1 0 1,1-1-1,-1 1 0,1-1 0,-1 1 0,1-1 1,-1 0-1,1 1 0,2-1 0,3 0 6,0 0 0,1 0 0,-1 0 0,13-4 0,9-3 22,0-1-1,-1-1 1,38-19 0,-46 19-19,-13 5-22,1 0 0,-1 1 0,1 0 0,-1 0 0,1 1 0,9-2 0,-14 5 2,0-1 1,0 1-1,0 0 1,0-1-1,0 1 1,0 1-1,0-1 1,-1 0 0,1 1-1,0-1 1,-1 1-1,0 0 1,1 0-1,-1 0 1,0 0-1,0 0 1,4 5-1,2 2 4,1 0-1,0 0 0,1-1 1,0 0-1,0 0 0,1-1 1,0-1-1,0 0 0,19 7 1,-28-12-1,0-1 0,0 1 0,0-1 1,0 1-1,0-1 0,0 0 1,0 0-1,0 0 0,0 0 1,0-1-1,0 1 0,0 0 1,1-1-1,-1 1 0,-1-1 1,1 0-1,0 0 0,0 0 1,0 0-1,0 0 0,0 0 0,-1 0 1,1-1-1,-1 1 0,4-3 1,-3 0 10,1 0 0,0 1 0,-1-1 0,0 0 0,0 0 0,0 0 0,-1 0 0,1-1 0,-1 1 0,2-9 0,-2 1-97,0 1 0,-1-1 0,0 0 0,-1 0 0,-1 1 0,1-1 1,-2 0-1,0 1 0,0 0 0,-1-1 0,0 1 0,-1 1 0,0-1 1,-1 1-1,0 0 0,0 0 0,-1 0 0,-15-14 0,12 16-846,-1 0-5144,-2-2 2350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 1400,'-5'-22'8674,"2"26"-8108,0 3-368,-1 0 0,1-1 1,1 1-1,-1 1 0,1-1 1,-2 14-1,-5 55 768,4-26-484,-13 237 1461,21-138-1348,0-30-5783,-3-114 1775,-2 8 36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14 470 1668,'-1'-2'1086,"-9"-15"2851,9 17-3876,1 0-1,0-1 0,0 1 1,0 0-1,-1-1 0,1 1 0,0 0 1,0 0-1,0-1 0,0 1 1,0 0-1,0-1 0,0 1 1,0 0-1,-1-1 0,1 1 1,0 0-1,0-1 0,1 1 0,-1 0 1,0-1-1,0 1 0,0 0 1,0-1-1,0 1 0,0 0 1,0-1-1,0 1 0,1 0 1,-1 0-1,0-1 0,0 1 1,0 0-1,1-1 0,12-4 423,0 1 0,26-5 0,-28 8-376,0-2-1,0 1 1,0-1-1,-1-1 1,1 0 0,-1-1-1,13-7 1,-17 7-76,1 0 0,-1-1 0,0 0 0,0 0 0,0 0 0,-1-1 0,0 0 0,0 0 0,5-11 1,-5 5 5,1 1 1,-2-1 0,0 0 0,-1-1 0,3-16 0,-3-8 414,-1 0 0,-2 0 1,-5-46-1,1 63 345,3 21-222,0 4 1,-2 32 2,4 17-311,9 57 0,-5-66-154,2 18-56,3-1 0,3 0 0,24 72 0,-12-66-1813,-12-35-5727,-9-21 4006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1432,'0'0'3974,"3"5"-3391,2 8-181,0 1 0,-1 0 0,-1 0-1,4 25 1,-3-15 39,7 26 0,14 25 227,-5-11-5243</inkml:trace>
  <inkml:trace contextRef="#ctx0" brushRef="#br0" timeOffset="1">73 85 1800,'-8'-17'1264,"6"0"-108,-1 5-120,-2 0 705,-2-4-409,0 5 332,-11 42-6337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273 523 972,'-2'-3'293,"-1"0"-1,0 1 1,1-1-1,-1 1 1,0-1-1,0 1 0,0 0 1,0 0-1,-1 0 1,1 1-1,-1-1 1,1 1-1,-1-1 1,1 1-1,-1 1 1,0-1-1,1 0 1,-1 1-1,0 0 1,0 0-1,1 0 1,-1 0-1,0 0 1,0 1-1,1 0 1,-1 0-1,0 0 1,-5 2-1,-2 2-128,0 1-1,0 1 1,0-1 0,1 2-1,0-1 1,1 1 0,-1 1-1,1 0 1,1 0-1,0 1 1,0 0 0,1 0-1,0 1 1,1 0 0,0 0-1,1 0 1,0 1-1,1 0 1,0 0 0,1 0-1,-2 14 1,5-21-181,-1 1 1,1-1-1,1 1 1,-1-1-1,1 1 1,2 8-1,-2-13-7,-1 0 0,0 1 0,1-1 1,-1 0-1,1 1 0,-1-1 0,1 0 0,0 0 0,0 0 0,-1 1 0,1-1 1,0 0-1,0 0 0,0 0 0,0 0 0,0-1 0,0 1 0,0 0 0,1 0 1,-1-1-1,0 1 0,0 0 0,1-1 0,-1 1 0,0-1 0,1 0 1,-1 1-1,0-1 0,1 0 0,-1 0 0,1 0 0,-1 0 0,2 0 0,6-2 20,-1 0-1,1-1 1,-1 0 0,0 0-1,0-1 1,0 0-1,-1 0 1,1-1-1,-1 0 1,0 0-1,-1-1 1,1 0-1,-1 0 1,0 0-1,0-1 1,-1 0-1,0 0 1,0 0-1,-1-1 1,0 0-1,5-12 1,-2 5 278,-4 8-185,0 1 0,-1 0 0,1-1-1,-1 0 1,0 1 0,-1-1 0,1-10 0,-2 16-86,0 1-1,0 0 0,0 0 1,0-1-1,0 1 0,0 0 1,0 0-1,0 0 0,0-1 1,0 1-1,0 0 0,0 0 1,0-1-1,0 1 0,1 0 1,-1 0-1,0 0 0,0-1 1,0 1-1,0 0 1,0 0-1,0 0 0,1-1 1,-1 1-1,0 0 0,0 0 1,0 0-1,0 0 0,1 0 1,-1-1-1,0 1 0,0 0 1,0 0-1,1 0 0,-1 0 1,0 0-1,0 0 1,1 0-1,-1 0 0,0 0 1,0 0-1,1 0 0,-1 0 1,0 0-1,0 0 0,0 0 1,1 0-1,-1 0 0,0 0 1,0 0-1,1 0 0,-1 0 1,0 0-1,0 1 0,0-1 1,1 0-1,-1 0 1,0 0-1,0 0 0,0 0 1,0 1-1,1-1 0,9 9 41,-6-4-34,-1 0 0,-1 0-1,1 1 1,-1-1 0,0 1 0,0 0 0,0-1 0,1 10 0,1 2 6,14 67 29,12 139-1,-21-147-88,-2-14-389,-2 112 0,-6-153 212,-1-1 0,0 1 1,-2-1-1,0 0 0,-1 0 0,-2 0 1,1-1-1,-2 0 0,-14 25 1,20-41 178,1-1 0,-1 1 0,1-1 0,-1 0 1,0 1-1,0-1 0,0 0 0,0 0 0,0 0 1,-1 0-1,1-1 0,0 1 0,-1 0 0,0-1 1,-2 1-1,3-1 196,-1-3-15,1 1-101,0-1 1,0 1-1,0-1 0,0 1 0,1-1 0,-1 1 0,1-1 0,-1 0 0,1 0 1,0 1-1,0-1 0,0 0 0,0 0 0,0-1 0,0 1 0,0 0 1,1 0-1,-1 0 0,1 0 0,-1-1 0,1 1 0,0-4 0,0-11 102,1 1 0,1-1 0,1 1 0,0-1 0,9-26 0,37-79 229,52-77-77,-47 99-169,-14 24-37,-4 0 1,32-98-1,-8-59 11,-52 187 65,-2-1-1,-2 1 1,-3-62 0,-1 99-49,0 0 0,-1 1 1,0-1-1,-1 1 0,0-1 0,0 1 0,0 0 1,-1-1-1,-1 1 0,1 1 0,-1-1 1,-1 0-1,1 1 0,-1 0 0,-9-10 0,10 18 39,-10 1-3,13-2-144,1 0 0,0 0 0,-1 0 0,1 1 0,0-1 0,0 0 0,-1 0 0,1 0 0,0 0 0,-1 0 0,1 0-1,0 1 1,0-1 0,-1 0 0,1 0 0,0 0 0,0 1 0,0-1 0,-1 0 0,1 0 0,0 1 0,0-1 0,0 0 0,0 0 0,0 1 0,-1 0 0,-6 14 53,-1 0 0,2 1 0,0 0 0,1 1 0,1-1 0,1 1 0,0 0 0,1 0 0,1 0 0,0 18 0,3 22 85,15 97-1,-9-102-50,31 96 1,-30-122-130,1 0 1,1-1-1,1-1 1,1 0-1,24 32 1,-33-51-21,0 0 0,0 0 0,1 0-1,-1-1 1,1 0 0,0 0 0,0 0 0,0-1 0,1 0 0,0 0 0,-1 0 0,11 3 0,-11-4 16,0-1 0,1-1 0,-1 1 0,0-1 0,1 1 0,-1-2 0,1 1 0,-1 0 1,0-1-1,0 0 0,1-1 0,-1 1 0,0-1 0,0 0 0,7-3 0,4-5-25,0 0 0,-1-1 0,24-21 1,21-15 325,-59 46-234,0 0 1,0 1-1,0-1 0,0 1 0,1-1 0,-1 1 0,0 0 0,0 0 0,0-1 0,1 1 1,-1 0-1,0 0 0,0 0 0,1 0 0,-1 0 0,0 1 0,0-1 0,0 0 0,1 0 0,-1 1 1,0-1-1,0 1 0,0-1 0,0 1 0,0-1 0,0 1 0,0 0 0,2 1 0,3 4 64,0-1-1,-1 1 1,9 11-1,3 3 64,-13-17-142,-1-1 0,1 0-1,0 0 1,0-1-1,0 1 1,0-1-1,0 0 1,0 0-1,0 0 1,0 0 0,0-1-1,0 1 1,1-1-1,-1 0 1,0-1-1,0 1 1,0-1-1,6-1 1,7-2-82,0 0-1,30-14 1,-20 7-196,-1-2-1,24-15 0,-39 20-416,-1 1 0,14-14-1,-18 15-537,1-1 0,-2 0 0,1 0 0,5-11 0,-4 5-2040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5:1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7 234 1308,'-6'0'13235,"8"9"-12871,1 0 1,0 0 0,0 0-1,1-1 1,9 15-1,-11-20-258,0-1 0,0 1 0,0 0-1,0-1 1,0 0 0,1 0 0,-1 1-1,1-2 1,0 1 0,-1 0 0,1 0-1,0-1 1,0 1 0,0-1-1,0 0 1,1 0 0,-1 0 0,0-1-1,0 1 1,0-1 0,1 1 0,3-1-1,8-2 34,1 1-1,-1-2 1,1 0-1,-1-1 0,18-7 1,72-35 278,-83 35-324,178-97 421,56-26-459,-218 124-1639,-22 7-954,-12 13-4663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11 836,'-5'-6'1992,"5"5"-1874,-1 1 0,1 0 1,0 0-1,0-1 1,0 1-1,-1 0 0,1 0 1,0-1-1,0 1 1,0 0-1,-1 0 0,1 0 1,0 0-1,-1 0 1,1-1-1,0 1 0,0 0 1,-1 0-1,1 0 0,0 0 1,-1 0-1,1 0 1,0 0-1,-1 0 0,1 0 1,0 0-1,0 0 1,-1 0-1,1 0 0,0 0 1,-1 0-1,1 1 1,-5 5 94,0 2 0,0-1 0,1 0 0,0 1 0,1 0 0,0 0 0,0 0 0,0 0 1,1 0-1,-1 15 0,-2 15 175,1 39 1,4-66-292,4 272 1422,26-6-583,-9-119-500,15 366 381,-30-392-675,-6 86 64,-1-132-143,-6 76 43,3-80-64,-28 224 452,17-198-97,-3 205-1,17-73 91,-2-119-265,2-75-151,6 265 788,-7-154-415,-1-39-134,6 40 54,15 261 88,-13-340-333,-8 130 1,4-78 44,0 9 24,-3 36 2,-4-59-66,6-115-113,0 2-3,0 10 8,0-10 0,-1-1 8,0 9-5,0-8 2,-1 9 15,1-10-16,-4 26 62,4-26-62,-4 12 28,4-13-38,-3 9-3,3-6 16,-3 6-8,4-10-10,0 0 0,0 0 0,-1 0 0,1 0 1,0 1-1,-1-1 0,1 0 0,-1-1 0,1 1 0,-1 0 0,0 0 0,1 0 0,-1 0 0,0 0 0,0 0 0,1-1 0,-1 1 1,0 0-1,0-1 0,0 1 0,0-1 0,0 1 0,0-1 0,0 1 0,0-1 0,0 0 0,0 1 0,0-1 0,0 0 1,0 0-1,-1 0 0,1 0 0,-1 0 0,-1 0 15,-1-2 2,-8-7 56,0-1 1,1 0-1,0 0 0,1-1 1,0-1-1,1 1 0,0-2 1,1 1-1,-8-15 0,-3-7 530,18 32-513,24 32 406,49 47 0,-70-75-495,1-1 0,0 1-1,-1 0 1,1-1 0,0 0 0,0 0 0,0 0-1,0 0 1,0 0 0,0 0 0,0-1 0,1 0-1,-1 1 1,0-1 0,0 0 0,0-1 0,0 1-1,1 0 1,-1-1 0,0 0 0,0 0 0,0 0-1,3-2 1,5 0 0,-1-2 1,0 0-1,-1 0 0,1-1 0,12-9 1,13-12-125,-12 10 113,-1-1 1,27-28-1,-43 40-333,0-1 0,-1 0 0,0 0-1,0 0 1,-1-1 0,0 1 0,0-1 0,-1 0 0,0-1-1,0 1 1,-1 0 0,2-10 0,0-21-7491,-3 16 2902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38 2336,'-1'-2'1560,"1"-1"-1084,-1 1 0,1 0 0,-1 0-1,0-1 1,1 1 0,-1 0 0,0 0-1,0 0 1,-1 0 0,1 0-1,-2-2 1,2 3-348,0 0 0,0 1 0,0-1 0,0 0 0,0 1 0,0-1 1,0 1-1,0-1 0,0 1 0,0 0 0,0-1 0,0 1 0,0 0 0,0 0 0,0 0 0,-1 0 0,1 0 0,0 0 0,0 0 0,0 0 0,0 0 0,0 0 0,0 1 0,0-1 0,-1 0 0,1 1 0,0-1 0,0 1 1,-1 0-1,-5 4 121,0-1 1,0 1-1,0 0 1,1 0-1,0 0 1,0 1 0,0 0-1,1 0 1,0 1-1,0 0 1,-4 7-1,3-4-26,1 1-1,1-1 1,0 1 0,0 0-1,1 0 1,0 0-1,-2 21 1,4-22-124,0 0 1,1 0-1,0 0 1,1 0-1,0 0 1,0 0-1,1 0 1,0-1-1,1 1 1,0-1-1,1 1 1,0-1-1,0 0 1,1 0-1,0-1 1,1 1-1,0-1 1,0-1-1,0 1 1,12 10-1,-14-15-84,0 0-22,-1 0 0,1 0 0,0 0 0,0-1 0,0 1 0,0-1 0,0 0 1,1 0-1,-1-1 0,0 1 0,1-1 0,7 1 0,-4-1-257,-1-1 0,0 0 1,0 0-1,1-1 0,-1 0 1,0 0-1,0-1 0,0 0 0,12-5 1,-5 0-2034,0 0 0,0-2 1,20-15-1,-17 10-1579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 1916,'-5'-6'7073,"-2"8"-5098,-7 9-3075,12-10 1899,-5 7-204,2 5-259,1-1-1,0 1 1,1 0 0,0 0 0,1 1 0,-1 23-1,3-29-229,1-1 0,-1 0 0,1 1-1,0-1 1,1 0 0,0 0 0,0 0-1,1 0 1,-1 0 0,1 0 0,1-1-1,0 1 1,-1-1 0,8 8 0,-10-13-79,1 1 1,0 0 0,0 0-1,0-1 1,0 0 0,0 1-1,0-1 1,1 0 0,-1 0-1,0 0 1,1 0-1,-1 0 1,1 0 0,-1-1-1,1 0 1,-1 1 0,1-1-1,-1 0 1,1 0 0,-1 0-1,1 0 1,-1-1 0,4 0-1,-3 0 14,1 1 0,-1-2 0,1 1 0,-1 0 0,1-1 1,-1 1-1,0-1 0,0 0 0,0 0 0,0-1 0,0 1 0,0 0 0,4-6 0,-5 5 12,0 0-1,-1 0 1,1-1 0,-1 1-1,0 0 1,0-1 0,0 1 0,0 0-1,0-1 1,-1 1 0,0-1-1,0 1 1,0-5 0,0 2-1,-1 0 1,0-1 0,0 1 0,-1 0-1,1 0 1,-5-8 0,2 5 6,-1 1 0,1 0 0,-1 0 0,-1 1 0,0 0 0,0 0 0,-8-8 0,-3 1-1199,-30-20 1,37 30 332,7 3-444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26 1320,'-1'-4'1538,"-5"-10"-95,4 11-117,-1 2-124,-11-2-104,11 3 761,-2 1-1069,-15 6-75,18-6-606,0 0-1,1 0 1,-1 0-1,0 0 1,1 1-1,-1-1 1,1 1 0,-1-1-1,1 1 1,0 0-1,-1-1 1,1 1-1,0 0 1,0 0 0,0 0-1,1 0 1,-1 0-1,0 0 1,1 0-1,-1 0 1,0 3-1,1-2 12,-1 1-29,1-1-1,-1 1 1,1 0-1,0 0 1,0 0 0,1-1-1,-1 1 1,1 0-1,0 0 1,1 4-1,15 31 390,42 63 729,-58-101-1163,-1 1 0,1-1-1,-1 1 1,0-1 0,0 1-1,1-1 1,-1 1 0,0-1 0,0 1-1,0-1 1,-1 1 0,1-1 0,0 1-1,-1-1 1,1 1 0,0-1-1,-1 1 1,0-1 0,1 1 0,-1-1-1,0 0 1,-1 2 0,1-1-100,0 0 82,-1 0 0,0 0 0,1 0 0,-1-1 0,0 1 0,0 0 0,0-1 0,0 1 0,0-1 0,-1 1 0,1-1 0,0 0 0,-4 1 0,0 1 44,-21 6-319,15-7-112,-1 0-695,10-2 805,1 0-859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2088,'17'-91'7568,"-15"74"-5541,-1 9 3648,12 290-3605,5-121-1387,-13-132-517,2-1 0,1 1 0,17 40 0,-22-62-135,-1-1 0,2 0 1,-1 0-1,1-1 0,0 1 0,0-1 0,0 0 0,1 0 0,0 0 0,0 0 0,0-1 0,0 0 0,12 7 1,-3-8-250,-11-3 145,-1 1-255,3-2-119,23-8-836,-12-2-1433,-14 10 2014,-1 0-1,0-1 0,0 1 1,0-1-1,0 1 1,0-1-1,0 0 0,0 1 1,1-3-1,3-11-3533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21 122 952,'-2'1'1594,"-17"3"6694,22-4-6234,26-8 1162,-22 6-3946,123-40 1851,-70 13-2649,-44 20-1901,23-18 1,-27 17-298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19:0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9 205 1288,'0'0'578,"-4"-10"3391,-1 0 2687,12 25-6090,-6-12-521,-1-1 0,1 1-1,0-1 1,0 0 0,0 1-1,0-1 1,1 0 0,-1 1-1,1-1 1,-1 0 0,1 0 0,0 0-1,-1 0 1,1 0 0,0-1-1,0 1 1,1-1 0,-1 1-1,4 1 1,-1-2 0,-1 0 0,1 0 0,0-1-1,0 0 1,0 0 0,-1 0 0,1 0 0,9-3 0,28-5 104,0-3 1,56-22-1,-35 11-49,229-84 234,-217 78-262,33-6-330,-107 33 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19:1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1352,'0'0'2100,"4"-9"-168,0-3 6374,-4 12-8298,0 0 0,0 0 0,0 0 0,0 0 0,0-1 0,0 1 0,0 0 0,0 0 0,0 0 0,0 0 0,0 0 0,0 0 0,0 0 0,0 0 0,0 0 0,0 0 0,0 0 0,0 0 0,1 0 0,-1 0 0,0 0 0,0 0 0,0 0 0,0 0 0,0 0 0,0 0 0,0 0 1,0 0-1,0 0 0,0 0 0,0 0 0,0 0 0,1 0 0,-1 0 0,0 0 0,0 0 0,0 0 0,0 0 0,0 0 0,0 0 0,0 0 0,0 0 0,0 0 0,0 0 0,0 0 0,0 0 0,0 0 0,0 0 0,1 0 0,-1 0 0,0 0 0,0 0 0,0 0 0,0 0 0,0 0 0,0 0 0,0 1 0,0-1 0,0 0 0,0 0 0,0 0 0,0 0 0,8 8 284,18 22-102,4 4-53,-25-30-123,0 0 0,0 0-1,0 0 1,1-1 0,-1 0 0,1 0-1,0 0 1,0-1 0,0 1 0,0-2 0,0 1-1,1-1 1,-1 0 0,0 0 0,1 0 0,-1-1-1,0 0 1,1 0 0,-1-1 0,1 0-1,10-3 1,9-3 12,-1-2 0,0-1 0,46-24 0,-65 30-20,191-118 76,-15 8 24,-154 98-107,-13 7-16,0 0 1,20-7-1,-34 16-222,1 0 0,-1-1 0,0 1 0,0 0 0,0 0 0,1 0 0,-1 0 1,0 0-1,0 0 0,0 0 0,1 0 0,-1 1 0,0-1 0,2 1 0,4 0-4436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04:19:1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8 376 1364,'-7'2'12763,"16"11"-12493,-1 0-1,0 0 0,9 21 1,-16-31-216,1 0 1,-1 1 0,1-1-1,0 0 1,0 0 0,0 0-1,1 0 1,-1-1 0,1 1-1,-1-1 1,1 1 0,0-1-1,0 0 1,0 0-1,0 0 1,5 1 0,-3-1-12,0 0 0,0-1 0,0 0 1,0 0-1,0-1 0,0 1 0,1-1 0,-1 0 1,0-1-1,7 0 0,9-4 37,1-1 0,-1-1 1,0-1-1,26-13 0,414-227 520,-188 94-347,-244 138-231,-12 6-119,31-13-1,-41 18 635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1328,'0'0'6727,"3"5"-6009,8 14 226,-1 0 0,-1 1 0,13 40 0,-1-3 41,30 65 330,17 42-263,-32-87-4782,-30-68-1389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5:1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14 306 1668,'-1'-2'1338,"1"2"-1259,0-1-1,0 1 1,0 0 0,0 0-1,0 0 1,0 0-1,0-1 1,0 1-1,0 0 1,0 0 0,0 0-1,0 0 1,0-1-1,0 1 1,0 0-1,0 0 1,0 0 0,0 0-1,-1 0 1,1-1-1,0 1 1,0 0-1,0 0 1,0 0 0,0 0-1,0 0 1,-1 0-1,1 0 1,0 0 0,0-1-1,0 1 1,0 0-1,-1 0 1,1 0-1,0 0 1,0 0 0,0 0-1,0 0 1,-1 0-1,1 0 1,0 0-1,0 0 1,0 0 0,0 0-1,-1 0 1,1 0-1,0 1 1,0-1-1,0 0 1,0 0 0,-1 0-1,1 0 1,0 0-1,0 0 1,0 0-1,0 0 1,0 0 0,-1 1-1,1-1 1,0 0-1,0 0 1,0 0-1,0 0 1,0 0 0,0 1-1,0-1 1,-4 14 5307,4-9-6757,-2 0 1955,4 0-43,-1 1-327,1 0 1,0 0 0,0 0-1,1-1 1,4 9 0,-6-12-141,1 1 0,-1-1 0,1 0 0,0 0 0,0 0 1,0-1-1,0 1 0,0 0 0,0-1 0,1 1 0,-1-1 0,0 0 1,1 0-1,-1 0 0,1 0 0,-1 0 0,1 0 0,3 0 0,2 0 7,1-1 0,0 0 0,-1 0 0,1-1 0,-1 0 0,0 0 0,13-4 0,62-25 268,331-180 545,-322 159-706,-84 47-306,125-68 302,-78 43-3935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35 1144,'0'-2'638,"0"0"0,-1 0-1,1 0 1,0 0 0,-1 0 0,1 0-1,-1 1 1,0-1 0,0 0 0,1 0 0,-3-3-1,-2-3-190,0 11-37,-2 1-268,0 1-1,0 0 1,1 0-1,0 0 1,0 1-1,1 0 1,-1 0-1,1 1 1,0-1-1,-7 14 1,8-11-26,0 1 0,0-1 0,1 1-1,0 0 1,0 0 0,1 0 0,1 0 0,0 0 0,0 19-1,1-24-86,1-1 0,-1 0 1,1 0-1,0 0 0,0 0 0,1 0 0,-1 0 0,1 0 0,0 0 0,0-1 0,0 1 0,0 0 0,1-1 0,-1 0 0,1 0 0,0 1 0,0-2 0,0 1 0,0 0 0,1-1 0,-1 1 0,1-1 0,-1 0 0,1 0 0,0 0 0,7 1 0,-6-1-1,1 0-1,-1-1 1,1 0-1,-1 0 1,1 0 0,0-1-1,0 0 1,-1 0-1,1 0 1,7-2-1,-10 1-17,0 0-1,-1 1 1,1-1 0,0-1-1,0 1 1,-1 0-1,1-1 1,-1 1-1,1-1 1,-1 0-1,0 0 1,1 1 0,-1-2-1,0 1 1,0 0-1,-1 0 1,1-1-1,0 1 1,-1-1-1,1 1 1,0-5 0,1 1-3,-1 0 1,-1 0-1,1 0 0,-1 0 1,0 0-1,-1-1 1,1 1-1,-1 0 1,-1-1-1,1 1 1,-1 0-1,0 0 1,0-1-1,-1 1 0,0 0 1,0 0-1,0 1 1,-1-1-1,-4-7 1,4 9-84,0-1 0,0 1 0,-1 0-1,1 0 1,-1 0 0,0 1 0,0-1 0,-1 1 0,1 0 0,-1 0 0,1 0 0,-1 1 0,0-1 0,0 1-1,0 1 1,-1-1 0,1 1 0,0-1 0,-1 2 0,1-1 0,0 0 0,-12 1 0,-29 7-5899,42-6 3256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69 1432,'1'5'252,"-1"1"-1,1-1 1,1 0-1,-1 0 1,1 0 0,0 0-1,0 0 1,0 0-1,4 6 1,-4-8-100,0 0 0,0-1 0,0 0 0,1 1 0,-1-1 0,0 0 0,1 0 0,0 0 0,-1 0 0,1-1 0,0 1 0,0-1-1,0 0 1,0 1 0,0-1 0,0-1 0,0 1 0,4 0 0,-5 0-73,1-1 0,0 0 0,-1 0 0,1 0 0,0 0 0,-1 0 0,1-1 0,-1 1 0,1-1 0,-1 0 0,1 0 0,-1 0-1,1 0 1,-1 0 0,0 0 0,1 0 0,-1-1 0,0 1 0,0-1 0,0 0 0,0 0 0,0 0 0,-1 0 0,1 0 0,0 0 0,-1 0 0,0 0 0,1-1-1,-1 1 1,0 0 0,0-1 0,0 1 0,-1-1 0,1 1 0,0-1 0,-1 0 0,0 1 0,0-1 0,0 1 0,0-1 0,0 0 0,-1-3 0,0 3-48,0 0 1,0 0 0,0 0 0,-1 0 0,1 0 0,-1 0 0,0 0-1,0 1 1,0-1 0,0 1 0,0-1 0,0 1 0,-1 0 0,-4-3-1,-2-1 9,1 0-1,-20-8 0,19 10-409,1 2 1,-1-1-1,-1 1 1,-17-2-1,2 1-3199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1576,'1'18'666,"0"0"-1,1 0 1,1-1 0,6 22-1,27 66 1727,-23-71-1575,-7-21 16,-2-12 547,-1-15 564,-2 7-2450,0 1 638,-1 3 1,1-9-30,-1 9-15,3-12 117,-3 14-191,0 0 0,0 1 1,1-1-1,-1 0 0,0 1 0,1-1 0,-1 0 0,0 1 1,1-1-1,-1 1 0,1-1 0,-1 1 0,1-1 0,-1 1 1,2-2-1,0 2-7,0 0-1,0 0 1,-1 0 0,1 0-1,0 1 1,0-1 0,0 0 0,-1 1-1,1-1 1,0 1 0,0-1-1,-1 1 1,1 0 0,0 0 0,2 2-1,26 21 42,-9-7-13,7 5 146,-26-22 49,2-2-117,5-5 26,-1 1-1,0-2 1,14-14 0,64-101 1025,-75 110-953,0 0 1,1 0-1,19-15 1,-30 27-200,0 0 1,1 0 0,-1 0-1,1 0 1,-1 1-1,1-1 1,-1 0-1,1 1 1,-1-1 0,1 1-1,0 0 1,-1-1-1,1 1 1,0 0 0,-1 0-1,1 0 1,0 0-1,1 1 1,0 0 2,1-1 0,-1 1 0,0 1 0,0-1 0,-1 0 0,1 1 0,0 0 0,4 3 0,2 3-14,0 0 1,-1 1 0,14 18-1,-10-9-367,0 0-1,-1 0 0,12 31 0,-18-37-1490,0 1 0,-2 0-1,5 23 1,-6-22-1522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0 856,'0'0'7212,"2"7"-6580,21 80 955,34 122 278,-44-171-1718,10 35 7,-7-29-3548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0 209 952,'1'-14'940,"-1"11"-82,5-10 600,-2 7-921,0 0-1,0 0 0,1 0 0,0 0 1,0 1-1,0-1 0,1 1 0,0 0 1,7-6-1,114-81 3178,-122 89-3637,0 0 1,0 0 0,0 1 0,0-1 0,9-3 0,-11 5-17,-1 0-43,0 1 1,1-1-1,-1 1 1,1-1-1,-1 1 1,1 0-1,-1-1 1,0 1-1,1 0 1,-1 0-1,1 0 1,-1 0-1,1 0 1,-1 1-1,1-1 1,-1 0-1,4 1 1,-3 3-12,0-1 0,0 1 0,0-1 0,-1 1 0,1 0 0,-1-1 0,0 1 0,0 0-1,0 0 1,0 0 0,-1 0 0,1 0 0,-1 0 0,0 0 0,-1 0 0,0 4 0,-1 15 12,-12 37-1,4-16 8,7-26-19,1 0 1,0 0-1,1 0 1,3 25-1,-1-34-7,0 0 0,1 0-1,0-1 1,1 1 0,0-1-1,0 1 1,1-1 0,0 0-1,0 0 1,11 13 0,24 26-10,-21-26 3,0 0-1,23 40 1,-40-59 5,0 0 1,1 0 0,-2 0-1,1 0 1,0 0 0,0 0-1,-1 0 1,1 1 0,-1-1-1,1 0 1,-1 0 0,0 1-1,0-1 1,0 0 0,0 1-1,-1-1 1,1 0 0,-1 0-1,1 0 1,-1 1 0,0-1-1,1 0 1,-1 0 0,0 0-1,-1 0 1,1 0 0,0 0-1,-1-1 1,1 1 0,0 0-1,-1-1 1,0 1 0,0-1-1,1 1 1,-1-1 0,0 0-1,0 0 1,-4 2 0,-4 2-182,0-1 1,0 0 0,-1 0-1,1-1 1,-1-1 0,0 0-1,-15 1 1,9-2-1864,1-1 0,-21-2 0,20 0-970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1212,'1'-11'5466,"-5"48"347,-8 97-3725,11-121-1842,0-6-85,0 1 1,0-1-1,1 1 1,0 0 0,0-1-1,1 1 1,0 0-1,1-1 1,2 10-1,-3-16-138,-1 0 1,1 0-1,0 0 0,0 0 0,0 1 0,0-1 1,0 0-1,0-1 0,0 1 0,0 0 0,0 0 1,1 0-1,-1-1 0,0 1 0,0 0 0,1-1 1,-1 0-1,0 1 0,1-1 0,1 1 0,28-1 167,-25-1-161,26-3-168,0-1-1,-1-2 1,1-1-1,-2-1 1,35-16 0,-64 24 97,6-1-166,-1 0-611,1-1-1,-1 0 1,1 0-1,-1 0 1,7-6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1444,'-1'-2'957,"1"16"8642,5 80-8544,35 101 835,-16-114-4189,-21-67-6351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91 1044,'-4'34'2570,"2"1"1,2 38-1,1-33-718,-1-38-716,-1 0-807,-1 6 175,-1-14 545,1-16 272,2 19-1668,-2-18 622,4 8-42,-1 11-212,0-7 114,0-1 0,1 1 0,3-12 1,-4 18-111,0 0 0,0 1 1,1-1-1,-1 0 0,1 1 0,-1 0 1,1-1-1,0 1 0,0 0 1,0 0-1,0 0 0,0 0 1,1 0-1,-1 0 0,4-1 0,-5 2-13,1 1-1,0-1 1,-1 1-1,1 0 1,0-1-1,-1 1 0,1 0 1,0 0-1,0 0 1,-1 0-1,1 1 1,0-1-1,-1 0 0,1 1 1,0 0-1,-1-1 1,4 2-1,-3-1-17,4 2 22,0 1-1,0-1 1,-1 1-1,1 0 1,-1 1-1,0-1 1,0 1-1,0 0 0,-1 1 1,0-1-1,0 1 1,5 9-1,6 1 130,-14-15-41,2-5-98,7-9 11,0-1 0,-1 0 0,10-24 1,-10 20-10,0 1 0,2 0 1,13-17-1,-21 29-13,0 1-1,0 0 1,1 0 0,-1 1 0,1-1-1,0 1 1,0-1 0,0 1 0,1 1-1,-1-1 1,1 1 0,0-1 0,-1 1-1,10-2 1,-13 4 4,1 0-1,-1 0 0,1 0 1,-1 0-1,1 0 0,-1 1 1,0-1-1,1 1 0,-1-1 1,1 1-1,-1-1 0,0 1 1,0 0-1,1-1 0,-1 1 1,0 0-1,0 0 0,0 0 1,2 2-1,15 21-316,-8-8-545,-2 2 0,0-1 0,11 34 0,-6-12-4863,-8-25 2443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1352,'0'0'7499,"1"11"-6949,5 41 455,16 60-1,15 63 156,-34-150-2121,0 24 0,-6-29-3470,2-17 1650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1288,'3'-11'948,"-2"9"-94,-1-1-92,2-2-306,0 0 0,0 0 0,1 1 0,0-1-1,-1 0 1,1 1 0,1 0 0,-1 0 0,1 0 0,6-6 0,0 2 129,0 0-1,0 1 1,15-8 0,-23 14-528,10-6 348,1 1-1,0 0 1,13-4-1,-24 9-276,1 1-71,-1-1 0,1 1 0,-1 0 0,0 0 0,1 0 0,-1 0 1,1 0-1,-1 1 0,5 0 0,-7-1-89,1 0 39,-1 1-1,1-1 1,-1 0 0,1 0-1,-1 1 1,1-1 0,-1 0-1,1 1 1,-1-1-1,1 0 1,-1 1 0,1-1-1,-1 1 1,0-1 0,1 0-1,-1 1 1,0-1 0,1 1-1,-1-1 1,0 1 0,0 0-1,0-1 1,1 1 0,-1-1-1,0 1 1,0 1 0,0 18 112,-3 7-56,-2 0 0,-10 30 0,8-31-17,1 1-1,1 0 1,-3 36-1,8-54-32,1 1-1,0 0 1,0 0-1,1 0 1,1-1-1,-1 1 1,1-1-1,1 1 1,0-1 0,0 0-1,1-1 1,6 10-1,8 7 18,0 0 1,34 30-1,-37-38 3,-15-16-31,-1-1 1,0 0 0,1 1-1,-1-1 1,0 1-1,1-1 1,-1 1 0,0-1-1,0 1 1,1-1-1,-1 1 1,0-1 0,0 1-1,0-1 1,0 1 0,0-1-1,0 1 1,0-1-1,1 1 1,-2-1 0,1 1-1,0-1 1,0 1-1,0-1 1,0 1 0,0 0-1,0-1 1,0 1 0,-1-1-1,1 0 1,0 1-1,-1-1 1,1 1 0,0-1-1,0 1 1,-1-1-1,1 0 1,-1 1 0,0 0-1,-16 9-2,8-7-329,1 0-1,-1-1 1,1 0-1,-1-1 1,0 0-1,0 0 1,-13-1-1,6-4-3650,13 2 2946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5:4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16 197 1144,'0'0'2087,"-16"-4"9747,17 12-11709,0 0-1,0 0 0,0 0 0,1 0 0,0 0 0,1 0 1,0-1-1,0 1 0,8 13 0,-8-16-59,1 1-1,-1 0 0,1-1 1,0 0-1,1 0 0,-1 0 1,1 0-1,0-1 0,0 1 1,0-1-1,1-1 1,-1 1-1,9 3 0,-2-4 2,0 0-1,1-1 1,-1 0 0,0-1-1,1 0 1,0-1-1,-1 0 1,1-1-1,-1 0 1,23-7 0,10-4 88,64-27 1,138-80 128,-137 62-179,-35 18-179,39-19 245,-36 27-3717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17 235 1236,'0'0'1499,"-3"0"-135,-11 1 8244,23-5-9276,147-39 707,-91 27-566,78-30 0,-118 37-351,-9 3 442,27-14-1,-41 19-513,-1 0 0,0 0-1,0 0 1,0 0 0,0 0 0,0-1 0,0 1 0,0 0 0,0 0 0,0-1-1,-1 1 1,1-1 0,0 1 0,-1 0 0,1-1 0,-1 1 0,0-1-1,1 1 1,-1-1 0,0 0 0,0 1 0,0-3 0,0 1 85,-9-10-30,7 11-57,-2-2 80,1 0-1,0 1 1,0-2 0,0 1 0,0 0 0,1-1 0,-3-4-1,4 7 75,7 5-190,18 7 6,-21-8-10,-1-1 0,1 1 0,-1-1 0,0 1 0,0 0 0,0 0-1,0 0 1,0 0 0,0 0 0,0 1 0,0-1 0,-1 0-1,1 1 1,-1 0 0,0-1 0,0 1 0,0 0 0,1 5 0,1-1 12,-2-2-16,0 0 0,0 0-1,-1 0 1,1 0 0,-1 0 0,0 1 0,0-1 0,-1 0 0,-2 9-1,1-3-244,-1-1 0,0 1 0,-7 14 0,4-15-898,0 0 0,-14 16 0,3-3-4860,7-9 1433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1 122 876,'0'0'1290,"0"-3"-120,1-5-282,1 1 1,-1 0 0,2-1-1,-1 1 1,4-7 0,-4 9-629,1 0 0,0 0 0,0 0 0,1 1 1,-1-1-1,1 1 0,0 0 0,0 0 1,0 0-1,1 1 0,-1 0 0,8-5 0,-10 7-185,0 0-1,0 0 0,0 0 0,0 0 1,0 0-1,1 1 0,-1-1 0,0 1 0,1-1 1,-1 1-1,0 0 0,1 0 0,-1 0 1,4 0-1,-4 1-40,-1-1 1,1 1 0,-1-1-1,1 1 1,-1 0 0,1-1-1,-1 1 1,0 0 0,1 0-1,-1 0 1,0 0 0,0 1-1,1-1 1,-1 0-1,0 0 1,1 2 0,0 1-1,0 0-1,-1 0 1,1 0 0,-1 0 0,0 0-1,0 0 1,0 0 0,0 1 0,-1-1-1,1 0 1,-1 0 0,-1 1 0,0 5-1,-3 13 37,-2-1 0,-1 0 0,-1 0 0,-18 36-1,17-39-28,-44 83 301,52-100-254,2-1-85,0 0 0,0 0 1,0 0-1,0 0 0,0 0 1,0 0-1,0 0 0,0 0 1,2 1-1,-2-2-1,0 0 0,-1 1 0,1-1-1,0 0 1,-1 1 0,1-1 0,0 0 0,-1 1 0,1-1-1,0 0 1,-1 0 0,1 0 0,0 0 0,0 0 0,-1 0-1,1 0 1,0 0 0,0 0 0,-1 0 0,1 0 0,0-1-1,0 1 1,0 0 2,14-1-37,0 0 0,18-5 1,-15 3-89,0 0-374,55-11-819,-66 12 49,0-1 0,0 1 1,-1-1-1,9-5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1660,'0'-23'3172,"0"20"-2321,1-1-102,2-2-493,0-1 0,0 1 0,0 0 0,1 0 0,0 0 0,0 0 0,1 1 0,-1-1 1,1 1-1,0 0 0,1 1 0,-1-1 0,8-4 0,69-52-488,-76 56-230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1124,'0'0'774,"-8"9"1606,-18 31 427,24-37-2679,1 1 0,-1 0 0,1 0 0,0 0 0,0 0 0,1 0 0,-1 0 0,1 0 0,0 0 0,0 0 0,0 0 0,0 0 0,1 0 0,-1 0 0,1 0 0,0 0 0,1 0 0,-1 0 1,1 0-1,2 4 0,4 6 230,0 0 1,2-1-1,18 22 1,-17-22-95,5 4 87,-12-12-176,0-1 0,1 1-1,-2 0 1,1 0 0,0 0-1,-1 1 1,0-1 0,4 11-1,-7-14-36,-1 0-109,0 0 0,0 0-1,0 0 1,0 0 0,0 0-1,-1 0 1,1 0 0,-1 0-1,1-1 1,-1 1 0,0-1-1,0 1 1,-3 1 0,-29 16 121,13-11-313,-37 12-1,49-18-862,0 0 0,0-1 1,-14 1-1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110 195 1504,'0'0'843,"2"4"-60,2 6-300,0 1-1,-1 0 1,0 0-1,-1 0 0,0 0 1,0 14-1,6 27 347,-3-30-497,35 148 2212,-39-168-2226,0 1 147,1 1-585,-2-8 2718,-9-46-2082,-6-35 1001,-6-146 1,20 223-1444,1 0 1,1 0 0,0 1 0,0-1 0,0 0 0,1 1 0,0-1 0,1 1 0,0 0 0,5-12 0,-3 12-47,1 0 0,-1 0 0,1 0 1,1 1-1,-1 0 0,1 0 0,0 0 1,1 1-1,-1 0 0,14-6 0,-19 10-20,0 1-5,8-2-14,-7 2 29,0 1-10,16 9 10,-18-6-16,-2-3 1,2 1-4,0 1-1,0 0 1,-1 0-1,0-1 1,1 1-1,-1 0 1,0 0 0,0-1-1,0 1 1,-1 0-1,0 5 1,-12 29 19,10-27-18,-11 27 21,-4 12-19,-13 54 0,31-101-8,0 0 0,-1-1 1,1 1-1,0 0 0,1 0 0,-1 0 0,0 0 0,0 0 1,1 0-1,-1-1 0,1 1 0,0 0 0,-1 0 0,1-1 1,0 1-1,2 2 0,18 20-88,-21-23 94,16 12-58,1 0 0,1-1 0,-1-1 1,21 10-1,27 17-267,-64-37 306,1-1 0,-1 1-1,0 0 1,1 0 0,-1 0-1,0 0 1,0 0 0,0 0-1,0 1 1,0-1 0,0 0 0,0 0-1,0 1 1,0-1 0,-1 1-1,1-1 1,0 1 0,-1-1-1,0 1 1,1-1 0,-1 1-1,0-1 1,1 1 0,-1 2 0,-1-3-106,-4 2-14,-10 4 12,-1 0 1,0-1-1,-28 6 1,-59 7-510,86-16 501,-105 11-1140,103-14-131,0 0 0,-24-4 0,31 1-1703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1856,'0'0'4983,"3"4"-4123,1 1-659,0 0-1,-1 0 1,0 0 0,0 1 0,0-1 0,-1 1 0,0-1 0,0 1 0,0 0-1,1 7 1,11 50 721,3 6-171,-4 1-1,9 114 0,-18-144-1231,-2-21-842,0 4-3343,-1-5 1691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 1500,'0'0'970,"-1"-1"-857,1 1 0,0 0 0,-1-1 0,1 1 0,0 0 0,-1 0 0,1 0 0,-1-1 0,1 1 0,-1 0 0,1 0 0,0 0 0,-1 0 0,1 0 0,-1 0 0,1 0 1,-1 0-1,1 0 0,0 0 0,-1 0 0,1 0 0,-1 0 0,1 0 0,-1 0 0,1 0 0,-1 0 0,1 1 0,0-1 0,-1 0 0,1 0 0,0 1 0,-1-1 0,1 0 1,-1 1-1,-2 3 80,-14 20 833,16-22-961,0-1 0,1 1 0,-1-1 0,1 1 0,-1 0 0,1-1 0,0 1 0,0-1 0,0 1 0,0 0 0,0-1 0,0 3 0,0 4 88,-1 4 96,1 1-1,0-1 1,0 1-1,2-1 1,-1 0-1,1 1 1,8 22-1,-8-29-165,0-1 0,0 1 0,1-1 0,0 0 0,0 0 0,0 0 0,0 0 0,1 0-1,0-1 1,0 0 0,0 0 0,0 0 0,1 0 0,0-1 0,0 1 0,0-1 0,0 0 0,0-1 0,7 3-1,9-1 326,-19-4-379,-1 0 1,0 0-1,0 0 1,0 0-1,1 0 1,-1-1-1,0 1 1,0 0-1,0-1 1,0 1-1,0-1 1,0 1-1,0-1 1,0 1-1,0-1 1,0 0-1,0 1 1,0-1-1,0 0 1,0 0-1,1-1 1,0-2 5,-1-1 0,1 1 0,-1-1 0,1 1 0,-1-1 1,-1 0-1,1 1 0,-1-1 0,1 0 0,-2 1 0,1-1 0,0 0 1,-1 1-1,0-1 0,0 1 0,0-1 0,0 1 0,-3-6 1,-2-5-145,-1-1 1,-1 1-1,-17-27 1,1 14-1034,6 10-3771,16 16 3904,-6-5-1920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1436,'0'0'5365,"-6"4"-4649,-15 12-46,20-16-640,1 1 1,-1-1-1,1 0 1,-1 1-1,1-1 1,-1 0-1,1 1 1,0-1-1,-1 1 1,1-1-1,0 1 1,-1-1-1,1 1 1,0-1-1,0 1 1,-1-1-1,1 1 1,0-1-1,0 1 1,-5 17 310,1 1-1,0-1 1,2 0 0,0 1 0,1-1-1,1 1 1,3 27 0,-1-31-237,0 0 0,2 0 0,-1 0 0,2 0-1,0 0 1,1-1 0,0 0 0,1 0 0,16 24 0,-18-32-187,0-1 0,0 1 0,8 7 0,7 0-1287,-17-12 776,-1 0 1,0-1 0,1 1 0,0 0 0,-1-1 0,1 0 0,3 1 0,15-1-2138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 1792,'-1'-2'1019,"-3"-11"3021,3 21-3348,-3 46 346,2 0 1,7 82 0,23 158 611,25 25-182,-49-301-1330,-2-7 202,1-1 0,0 1 0,6 13 0,-8-22 358,3-10-568,4-14-55,0-1 0,-1 0-1,4-24 1,35-179 257,-28 142-254,-7 40-41,1 0 1,2 2-1,2 0 0,33-62 0,-48 103-36,-1 1-1,0-1-1,0 0 1,0 1 0,1-1-1,-1 1 1,0-1 0,1 1-1,-1-1 1,0 1 0,1-1-1,-1 1 1,1-1 0,-1 1-1,1-1 1,-1 1 0,1 0-1,-1-1 1,1 1 0,-1 0-1,1-1 1,-1 1 0,1 0-1,0 0 1,-1 0 0,1-1 0,1 1-1,10 0 7,-9 0 0,-4 6 0,2-1-2,-1-3-2,0 0 1,0-1-1,0 1 1,0 0-1,0 0 1,0-1-1,0 1 0,-1 0 1,1 0-1,0-1 1,-1 1-1,0 0 1,1-1-1,-1 1 0,-1 1 1,-7 15 3,0-1 1,-2 0-1,0 0 1,0-1-1,-20 19 1,7-10 44,-1-1 1,-38 29-1,24-31 173,37-21-207,5 3 10,46 46-48,-23-25-379,-1 2 0,-1 0 0,29 45 0,-41-54-319,1 2-806,-4-3-4356,-2-2 2323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28 1448,'33'-20'3416,"-32"19"-2816,-1 0-475,0 1 1,0 0-1,-1 0 0,1-1 1,0 1-1,0 0 0,0-1 1,0 1-1,-1 0 1,1 0-1,0-1 0,0 1 1,-1 0-1,1 0 0,0-1 1,0 1-1,-1 0 0,1 0 1,0 0-1,-1 0 1,1-1-1,0 1 0,-1 0 1,1 0-1,0 0 0,-1 0 1,1 0-1,0 0 1,-1 0-1,1 0 0,0 0 1,-1 0-1,1 0 0,0 0 1,-1 0-1,1 0 1,0 0-1,-1 1 0,1-1 1,0 0-1,-1 0 0,-27 10 1035,12-3-963,1 2 0,-17 11 0,28-17-113,-1 1 0,1-1-1,-1 1 1,1 0 0,1 1-1,-1-1 1,0 1 0,1-1-1,0 1 1,0 0 0,1 1-1,-4 8 1,5-10-23,0 1-1,0 0 1,0-1-1,1 1 1,-1 0 0,1-1-1,1 1 1,-1 0 0,1 0-1,-1-1 1,1 1-1,1-1 1,-1 1 0,1-1-1,3 9 1,2-2 64,1 0-1,-1 0 1,2 0 0,0-1 0,12 11-1,-12-12 23,0 1-1,0-1 0,-1 2 0,0-1 0,8 16 0,-11-10 114,-4-13-177,-4 2-136,1-2-56,1 0 1,-1-1-1,0 1 0,0 0 1,-1-1-1,1 1 1,-1-1-1,1 1 0,-1-1 1,0 0-1,0 0 1,1-1-1,-1 1 0,-1 0 1,1-1-1,-3 1 1,-70 22-6060,31-16 2273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5:5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89 992,'-4'-8'2338,"1"0"1,0 1-1,-2-14 1,4 19-1276,0-4-624,1 5 308,0 5 3172,5 20-3600,24 94 1064,-24-102-1191,1-1-1,0 0 0,1 0 0,0 0 1,16 21-1,-20-32-147,0 0 0,1-1 0,-1 0 0,1 1 0,-1-1 0,1-1 0,0 1 0,0 0 0,0-1 0,1 0 1,6 3-1,-3-3 0,0 0 1,1 0-1,-1 0 1,0-1 0,1-1-1,8 1 1,3-3 11,-1 0 0,0 0-1,1-2 1,-1-1 0,18-6 0,25-11 53,-1-3 1,69-38 0,138-73 164,-237 118-290,-6 3-929,39-16 1,-59 27 161,-2 2-1188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62 2128,'-44'-7'10978,"264"17"-10053,-121-7-786,141-6 136,-79-1-170,2 2-69,231 4-130,-155 2-50,-190-4 61,-34 0-166,28 5 0,-42-4 171,-5 1-312,-23 10 288,1-2 1,-2 0-1,-37 7 1,18-8-62,-66 5-1,-202-12-112,-9-29 111,-236-33 315,544 59-125,-29-5 53,43 5-10,9 1-58,337 1 38,-126 4-52,-25-4-19,401-9-715,-557 6 627,-5 1-90,44-7 0,-76 8 185,1 0 0,0 0 0,-1 0 0,1 0 0,-1 0 0,1 0 0,0 0 0,-1 0 0,1 0 0,-1-1 0,1 1 0,0 0 0,-1 0 0,1-1 0,-1 1 0,1 0 0,-1-1-1,1 1 1,-1 0 0,1-1 0,0 0 0,-14-3-82,-38-2 123,43 5-65,-472-19-98,312 17 144,-259 16 67,257-3 30,9 4 93,95-7-114,65-7-79,-43 7 72,41-7-60,-1 1 0,1 0 0,-1 0 0,1 1 0,-1-1 0,1 1 0,0-1 0,-6 5 0,8-5 52,4 2-35,4 1-24,0 0 0,0 0 1,0 0-1,1-1 0,0 0 1,-1-1-1,1 0 0,9 1 1,74 9 21,-76-10-24,125 4 27,-87-4-24,493 13 54,-374-16-49,52 2 11,357-10 57,-572 8-190,-1 0 0,1-1 0,-1 0 1,13-5-1,-19 6-300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84 1096,'-21'-13'3299,"-27"-12"-1,47 25-2854,-2-1 143,-2-1-650,8-1 2022,184-7-1397,-126 9-476,481-10 404,-252 7-404,-111 3-91,134-5-142,-196 5 102,-71 1 40,-44 0 29,-12 0-25,-386 17-27,-305 2-81,353-4 63,144-1 31,92-5 28,99-7 3,10-2 0,7 0 14,134-5-24,-61 4 3,544-25-116,-319 27-795,-231-1-597,-543-21 1127,225 6 712,151 10-99,-128-4 707,199 10-704,23 0 126,13 0-295,173 14 104,656 8-883,-715-23 8,90-4-3560,-136-2 1874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79 1840,'-46'-8'6085,"43"8"-5413,-4 0-693,9-1 1865,398-12-685,-80 6-891,85-4-459,-250 6-57,45-3-214,10 0-464,-323 15 918,-459 28-76,-170 26 237,697-56-90,-156 11 432,174-18-214,25 2-152,-5-2 13,5 0-96,7-1 228,29-7-190,66-9 1,125-12 11,493-14-471,-531 44-58,10-3-491,-181 5 719,-13-1 114,-17-1-252,-237-7 186,-332-6 500,302 26 172,261-12-359,-27 4-1,45-4 189,16 1-284,222 5 79,9-11-59,-95 4-68,-44-2-31,232 1-506,-89-1-1910,-202-3-861,-30 4 1239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41:5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8 202 1340,'0'0'1666,"-8"-26"6689,8 28-8311,0-1-1,1 1 1,-1-1 0,1 1-1,-1-1 1,1 0-1,-1 1 1,1-1 0,0 1-1,-1-1 1,2 2-1,2 3 57,16 53 684,-14-42-479,0 1 1,17 32-1,-18-40-185,0-1 1,1 0 0,0-1-1,1 1 1,8 7-1,-11-13-72,0 0 0,0 0 0,0 0 0,0 0 0,0-1-1,1 0 1,-1 0 0,1 0 0,-1 0 0,1-1 0,0 0 0,-1 0 0,8 1-1,4-1 27,-1-1 0,1-1 0,0 0 0,-1-1 0,1-1 0,-1 0 0,0-1-1,19-8 1,14-7 68,51-31 0,-70 34-95,83-45 261,183-134 0,-273 179-362,17-14-87,-18 7-2778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D395-C745-ED85-A2DB-6A51BB7BC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2B7C-A11D-973E-7B0A-4E6FC489A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E372-4A72-0486-1E1C-1CFA0719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2B9D-DF68-0FFF-DB96-64CDC388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2682-E9F8-1FC7-1C9B-0C884390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8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B213-E78E-5277-B48B-13069F0E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96E95-9E9A-C7D1-6E4D-FACECAD3F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FD513-625C-8AE8-ED2D-E240CD33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783A-5F14-2E06-F81C-C42ECA24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881D-9A37-B522-19F2-7A72DEC1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0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B6D8E-BF90-8156-2BA3-039E4179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51440-B299-3E29-427F-077FF9AD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AEBD-FCDA-88CA-2C43-20490826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54FA-153B-C509-6C85-9D362385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93915-B75A-2764-1F96-5F7083EE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4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7FD8-950D-9CE8-7435-CA2E7C98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12B2-DEB0-A097-EF70-D9C7ED88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5C7BE-5A80-B3F6-4739-6B0993C5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7B6D-2CEB-05BE-F457-7A872815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701D-88F3-C83B-6E1A-4E873A6C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3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7858-2C2A-7B08-9D33-61C11B00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9A233-E8A3-4217-4156-25365508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08E8-9626-F7DF-6703-BF9569B3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5BF6-AEBC-2042-C83B-06F157AE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4A5B-6A93-7013-BAE9-A4A7A7A8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88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8634-939F-FC16-7907-2085DBB3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FEF5-33D1-5D9D-57D8-C8458371B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DCC5C-67A4-C813-AE70-968BF8834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86C71-FA08-9AC8-BCB0-C7D5156A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24EF6-56AB-2FA3-8559-FE5D1C59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FFC35-C12E-2D5C-7762-3BAF28D3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2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FF74-9E75-D9FC-64EC-0B361638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1801-FF45-7C97-8CD4-02A300AA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C3C86-4F2C-CB36-9445-D8C3F5FD4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352E2-3EEF-ECCD-5C65-9EF93FE5C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A09C8-97FD-7359-FB4C-A90952AAD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1F138-21BF-950D-88B3-DAAF2902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6B244-640B-1683-9754-10418E55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94992-953A-8CE6-31B5-3CEE0FE5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5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D407-1205-7223-85B2-8F191FB3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8426-4ACA-FF51-A476-2377FAF2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C0DFF-FD8D-D43B-00F6-D166177E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CAC42-C20E-CB5F-D50D-6A8D8D9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1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5E2E8-7EFE-990A-3125-3A8FBDB9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09817-13F5-3049-C379-E42728CC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2C1EF-6A10-841F-4A22-C842D0C0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709B-44BD-ECA4-7E34-18B8868C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4B1B-1C31-E03F-E188-2B774B48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76189-17CD-9A07-4CC2-7A5592DDE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C11F-934F-54D7-AF04-2BC45563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B53DD-132C-2A99-09D1-6FDE1D3E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0EB8-236C-8065-A20C-79FDC2D2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7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414C-552C-C4AA-0EEA-EBAB7BF7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5B600-22B4-437C-C27C-7D6773136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EFB0C-E558-5545-E934-06D8FB090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8C46B-0ACC-03C5-BCB2-10D00FE4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96FA0-7104-A15A-0232-2462506D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5289-3B61-8037-54D1-A328873C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3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5EB78-FB64-76DE-D0BF-FD4B9744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3E33D-CC7E-9B89-9090-0590841D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595F-ED18-2159-9061-A7E653CB8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4DBE-5A3D-4342-AD2F-2CD33662AB08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A5CE-E7FF-B8EE-ADDA-76166A2C8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11BE-D9FB-9862-F89B-24E06061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50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63.png"/><Relationship Id="rId3" Type="http://schemas.openxmlformats.org/officeDocument/2006/relationships/image" Target="../media/image45.png"/><Relationship Id="rId21" Type="http://schemas.openxmlformats.org/officeDocument/2006/relationships/image" Target="../media/image54.png"/><Relationship Id="rId34" Type="http://schemas.openxmlformats.org/officeDocument/2006/relationships/customXml" Target="../ink/ink45.xml"/><Relationship Id="rId42" Type="http://schemas.openxmlformats.org/officeDocument/2006/relationships/customXml" Target="../ink/ink49.xml"/><Relationship Id="rId7" Type="http://schemas.openxmlformats.org/officeDocument/2006/relationships/image" Target="../media/image47.png"/><Relationship Id="rId12" Type="http://schemas.openxmlformats.org/officeDocument/2006/relationships/customXml" Target="../ink/ink34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47.xml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58.png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49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62.png"/><Relationship Id="rId40" Type="http://schemas.openxmlformats.org/officeDocument/2006/relationships/customXml" Target="../ink/ink48.xm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10" Type="http://schemas.openxmlformats.org/officeDocument/2006/relationships/customXml" Target="../ink/ink33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" Type="http://schemas.openxmlformats.org/officeDocument/2006/relationships/customXml" Target="../ink/ink30.xml"/><Relationship Id="rId9" Type="http://schemas.openxmlformats.org/officeDocument/2006/relationships/image" Target="../media/image48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57.png"/><Relationship Id="rId30" Type="http://schemas.openxmlformats.org/officeDocument/2006/relationships/customXml" Target="../ink/ink43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yush.blob.core.windows.net/ayushr/Iphone%20X.jp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8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18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17.png"/><Relationship Id="rId24" Type="http://schemas.openxmlformats.org/officeDocument/2006/relationships/customXml" Target="../ink/ink24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10" Type="http://schemas.openxmlformats.org/officeDocument/2006/relationships/customXml" Target="../ink/ink17.xml"/><Relationship Id="rId19" Type="http://schemas.openxmlformats.org/officeDocument/2006/relationships/image" Target="../media/image21.png"/><Relationship Id="rId4" Type="http://schemas.openxmlformats.org/officeDocument/2006/relationships/customXml" Target="../ink/ink14.xml"/><Relationship Id="rId9" Type="http://schemas.openxmlformats.org/officeDocument/2006/relationships/image" Target="../media/image16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rics.file.core.windows.net/" TargetMode="External"/><Relationship Id="rId2" Type="http://schemas.openxmlformats.org/officeDocument/2006/relationships/hyperlink" Target="http://techtrics.blob.core.window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chtrics.queue.core.windows.net/" TargetMode="External"/><Relationship Id="rId4" Type="http://schemas.openxmlformats.org/officeDocument/2006/relationships/hyperlink" Target="http://techtrics.table.core.window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C24C-B4B7-1AC9-DBFB-C77AE904C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1A0D-AFEE-4D23-973B-87F1019A0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3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9FB9-C47C-6944-8107-FB40EB10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Explorer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226E-9C75-BF85-2A30-57F90E5B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standalone app from Microsoft that allows you to work with your storage data.</a:t>
            </a:r>
          </a:p>
          <a:p>
            <a:r>
              <a:rPr lang="en-IN" dirty="0"/>
              <a:t>https://azure.microsoft.com/en-us/features/storage-explorer/</a:t>
            </a:r>
          </a:p>
        </p:txBody>
      </p:sp>
    </p:spTree>
    <p:extLst>
      <p:ext uri="{BB962C8B-B14F-4D97-AF65-F5344CB8AC3E}">
        <p14:creationId xmlns:p14="http://schemas.microsoft.com/office/powerpoint/2010/main" val="223320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C19-33FF-3347-15E5-E733C886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9B75A-0EAF-261F-59BC-C0BEC6E5D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6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E6AB-ED71-8876-17E6-E8C8968C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D4C8-128B-FF2A-4E41-CE0AFE80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 storage is a service that stores unstructured data as objects/blobs.</a:t>
            </a:r>
          </a:p>
          <a:p>
            <a:r>
              <a:rPr lang="en-IN" dirty="0"/>
              <a:t>Common Uses:</a:t>
            </a:r>
          </a:p>
          <a:p>
            <a:pPr lvl="1"/>
            <a:r>
              <a:rPr lang="en-IN" dirty="0"/>
              <a:t>Serving images or documents directly to a browser</a:t>
            </a:r>
          </a:p>
          <a:p>
            <a:pPr lvl="1"/>
            <a:r>
              <a:rPr lang="en-IN" dirty="0"/>
              <a:t>Storing files for distributed access, such as installation</a:t>
            </a:r>
          </a:p>
          <a:p>
            <a:pPr lvl="1"/>
            <a:r>
              <a:rPr lang="en-IN" dirty="0"/>
              <a:t>Streaming video and audio</a:t>
            </a:r>
          </a:p>
          <a:p>
            <a:pPr lvl="1"/>
            <a:r>
              <a:rPr lang="en-IN" dirty="0"/>
              <a:t>Storing data for backup and restore, disaster recovery and archiving</a:t>
            </a:r>
          </a:p>
        </p:txBody>
      </p:sp>
    </p:spTree>
    <p:extLst>
      <p:ext uri="{BB962C8B-B14F-4D97-AF65-F5344CB8AC3E}">
        <p14:creationId xmlns:p14="http://schemas.microsoft.com/office/powerpoint/2010/main" val="221231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9322-56C7-90AB-C328-58CB2D70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Service 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56DE-E2BB-1337-22F2-F20CB0AE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resources:</a:t>
            </a:r>
          </a:p>
          <a:p>
            <a:pPr lvl="1"/>
            <a:r>
              <a:rPr lang="en-US" dirty="0"/>
              <a:t>Storage account</a:t>
            </a:r>
          </a:p>
          <a:p>
            <a:pPr lvl="1"/>
            <a:r>
              <a:rPr lang="en-US" dirty="0"/>
              <a:t>Containers in storage account</a:t>
            </a:r>
          </a:p>
          <a:p>
            <a:pPr lvl="1"/>
            <a:r>
              <a:rPr lang="en-US" dirty="0"/>
              <a:t>Blobs in a container</a:t>
            </a:r>
            <a:endParaRPr lang="en-IN" dirty="0"/>
          </a:p>
        </p:txBody>
      </p:sp>
      <p:pic>
        <p:nvPicPr>
          <p:cNvPr id="1026" name="Picture 2" descr="Azure Blob Storage Metadata 400 Bad Request - Blog IT">
            <a:extLst>
              <a:ext uri="{FF2B5EF4-FFF2-40B4-BE49-F238E27FC236}">
                <a16:creationId xmlns:a16="http://schemas.microsoft.com/office/drawing/2014/main" id="{E0A2F099-67E4-DDE0-E4CF-472A82D8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41" y="3429000"/>
            <a:ext cx="4802177" cy="243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021FCD-8289-2A65-E86C-200BEC51A0BF}"/>
                  </a:ext>
                </a:extLst>
              </p14:cNvPr>
              <p14:cNvContentPartPr/>
              <p14:nvPr/>
            </p14:nvContentPartPr>
            <p14:xfrm>
              <a:off x="6627687" y="3407801"/>
              <a:ext cx="293400" cy="88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021FCD-8289-2A65-E86C-200BEC51A0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8687" y="3398801"/>
                <a:ext cx="3110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44F2B5-BAC5-F34A-BC33-2AF609345A75}"/>
                  </a:ext>
                </a:extLst>
              </p14:cNvPr>
              <p14:cNvContentPartPr/>
              <p14:nvPr/>
            </p14:nvContentPartPr>
            <p14:xfrm>
              <a:off x="8205567" y="3337961"/>
              <a:ext cx="313560" cy="12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44F2B5-BAC5-F34A-BC33-2AF609345A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96927" y="3329321"/>
                <a:ext cx="3312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C91A83-02FC-8CC2-CF4A-10CA3BC8B830}"/>
                  </a:ext>
                </a:extLst>
              </p14:cNvPr>
              <p14:cNvContentPartPr/>
              <p14:nvPr/>
            </p14:nvContentPartPr>
            <p14:xfrm>
              <a:off x="9910527" y="3315281"/>
              <a:ext cx="402480" cy="181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C91A83-02FC-8CC2-CF4A-10CA3BC8B8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01887" y="3306281"/>
                <a:ext cx="420120" cy="1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69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5B40-AC9A-D9EA-D307-82C02A68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Access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DF9C-A3EF-6F65-7A2E-7A8ED6AE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– no anonymous request to containers and blobs</a:t>
            </a:r>
          </a:p>
          <a:p>
            <a:r>
              <a:rPr lang="en-US" dirty="0"/>
              <a:t>Blob – allow anonymous public read access for blobs only</a:t>
            </a:r>
          </a:p>
          <a:p>
            <a:r>
              <a:rPr lang="en-US" dirty="0"/>
              <a:t>Container – allow anonymous public read and list access to the entire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56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F736-B953-4D08-3102-1210AFC7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Performance Tiers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9485-1476-576A-D28D-DAA4543A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– Optimized for frequent access of objects in the storage account.</a:t>
            </a:r>
          </a:p>
          <a:p>
            <a:r>
              <a:rPr lang="en-US" dirty="0"/>
              <a:t>Cool – Optimized for storing large amounts of data that is infrequently accessed and store at least for 30 days</a:t>
            </a:r>
          </a:p>
          <a:p>
            <a:r>
              <a:rPr lang="en-US" dirty="0"/>
              <a:t>Archive – Optimized for data that can tolerate several hours of retrieval latency and will remain in the archive tier for at least 180 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31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AB04-52BA-BEA9-DF1B-7E3B6F5D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Blobs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3E19-D191-1458-7691-1D9B89DF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blobs</a:t>
            </a:r>
          </a:p>
          <a:p>
            <a:r>
              <a:rPr lang="en-US" dirty="0"/>
              <a:t>Append Blobs – logging scenarios</a:t>
            </a:r>
          </a:p>
          <a:p>
            <a:r>
              <a:rPr lang="en-US" dirty="0"/>
              <a:t>Page Blobs – 8TB in size. Azure VM disk use page blobs as OS disk and data disk</a:t>
            </a:r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6530EF-D1AB-CB51-9C71-27E20E31C1CF}"/>
              </a:ext>
            </a:extLst>
          </p:cNvPr>
          <p:cNvGrpSpPr/>
          <p:nvPr/>
        </p:nvGrpSpPr>
        <p:grpSpPr>
          <a:xfrm>
            <a:off x="7106127" y="422681"/>
            <a:ext cx="721440" cy="243000"/>
            <a:chOff x="7106127" y="422681"/>
            <a:chExt cx="7214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EEF0F0-858F-B100-E686-9BB3806D2E90}"/>
                    </a:ext>
                  </a:extLst>
                </p14:cNvPr>
                <p14:cNvContentPartPr/>
                <p14:nvPr/>
              </p14:nvContentPartPr>
              <p14:xfrm>
                <a:off x="7106127" y="449681"/>
                <a:ext cx="85680" cy="198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EEF0F0-858F-B100-E686-9BB3806D2E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97127" y="440681"/>
                  <a:ext cx="103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113BD34-538D-A1DD-F5F6-77F6E901B3F7}"/>
                    </a:ext>
                  </a:extLst>
                </p14:cNvPr>
                <p14:cNvContentPartPr/>
                <p14:nvPr/>
              </p14:nvContentPartPr>
              <p14:xfrm>
                <a:off x="7212687" y="480641"/>
                <a:ext cx="72000" cy="10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113BD34-538D-A1DD-F5F6-77F6E901B3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03687" y="472001"/>
                  <a:ext cx="89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0E53A3-0259-F376-F024-D9B1A2194A73}"/>
                    </a:ext>
                  </a:extLst>
                </p14:cNvPr>
                <p14:cNvContentPartPr/>
                <p14:nvPr/>
              </p14:nvContentPartPr>
              <p14:xfrm>
                <a:off x="7348407" y="514481"/>
                <a:ext cx="59760" cy="5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0E53A3-0259-F376-F024-D9B1A2194A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39407" y="505841"/>
                  <a:ext cx="77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1F0C40-F06E-A0B3-D597-568194B2A42E}"/>
                    </a:ext>
                  </a:extLst>
                </p14:cNvPr>
                <p14:cNvContentPartPr/>
                <p14:nvPr/>
              </p14:nvContentPartPr>
              <p14:xfrm>
                <a:off x="7451007" y="497201"/>
                <a:ext cx="214920" cy="10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1F0C40-F06E-A0B3-D597-568194B2A4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2007" y="488561"/>
                  <a:ext cx="232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772A26-0FB6-36B8-3532-5D1C959FC772}"/>
                    </a:ext>
                  </a:extLst>
                </p14:cNvPr>
                <p14:cNvContentPartPr/>
                <p14:nvPr/>
              </p14:nvContentPartPr>
              <p14:xfrm>
                <a:off x="7695807" y="471281"/>
                <a:ext cx="48600" cy="164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772A26-0FB6-36B8-3532-5D1C959FC7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86807" y="462281"/>
                  <a:ext cx="6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C97636-1DAF-FEE8-5633-F39E04A5D0AA}"/>
                    </a:ext>
                  </a:extLst>
                </p14:cNvPr>
                <p14:cNvContentPartPr/>
                <p14:nvPr/>
              </p14:nvContentPartPr>
              <p14:xfrm>
                <a:off x="7686087" y="422681"/>
                <a:ext cx="141480" cy="243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C97636-1DAF-FEE8-5633-F39E04A5D0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77087" y="413681"/>
                  <a:ext cx="15912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CFBED7-2F7C-0F1F-8DF0-43A1B892C14D}"/>
              </a:ext>
            </a:extLst>
          </p:cNvPr>
          <p:cNvGrpSpPr/>
          <p:nvPr/>
        </p:nvGrpSpPr>
        <p:grpSpPr>
          <a:xfrm>
            <a:off x="7409247" y="841001"/>
            <a:ext cx="533520" cy="210960"/>
            <a:chOff x="7409247" y="841001"/>
            <a:chExt cx="53352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56138C-1B3D-CA70-96B0-7C40B44CA7C3}"/>
                    </a:ext>
                  </a:extLst>
                </p14:cNvPr>
                <p14:cNvContentPartPr/>
                <p14:nvPr/>
              </p14:nvContentPartPr>
              <p14:xfrm>
                <a:off x="7409247" y="852161"/>
                <a:ext cx="12456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56138C-1B3D-CA70-96B0-7C40B44CA7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00607" y="843521"/>
                  <a:ext cx="142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69C375-282F-76E6-3196-4AB254E32506}"/>
                    </a:ext>
                  </a:extLst>
                </p14:cNvPr>
                <p14:cNvContentPartPr/>
                <p14:nvPr/>
              </p14:nvContentPartPr>
              <p14:xfrm>
                <a:off x="7519767" y="893561"/>
                <a:ext cx="26280" cy="143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69C375-282F-76E6-3196-4AB254E325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11127" y="884921"/>
                  <a:ext cx="43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2517D6-BFA0-2403-DBBC-49D817408032}"/>
                    </a:ext>
                  </a:extLst>
                </p14:cNvPr>
                <p14:cNvContentPartPr/>
                <p14:nvPr/>
              </p14:nvContentPartPr>
              <p14:xfrm>
                <a:off x="7617687" y="888161"/>
                <a:ext cx="161280" cy="10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2517D6-BFA0-2403-DBBC-49D8174080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08687" y="879521"/>
                  <a:ext cx="178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D532B5-74E9-D9B9-FC8B-B9D22B7E1F4D}"/>
                    </a:ext>
                  </a:extLst>
                </p14:cNvPr>
                <p14:cNvContentPartPr/>
                <p14:nvPr/>
              </p14:nvContentPartPr>
              <p14:xfrm>
                <a:off x="7850607" y="879521"/>
                <a:ext cx="26280" cy="161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D532B5-74E9-D9B9-FC8B-B9D22B7E1F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41607" y="870521"/>
                  <a:ext cx="43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07621F-2E43-DE55-E8DE-32C124944767}"/>
                    </a:ext>
                  </a:extLst>
                </p14:cNvPr>
                <p14:cNvContentPartPr/>
                <p14:nvPr/>
              </p14:nvContentPartPr>
              <p14:xfrm>
                <a:off x="7831527" y="841001"/>
                <a:ext cx="111240" cy="210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07621F-2E43-DE55-E8DE-32C1249447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22887" y="832361"/>
                  <a:ext cx="12888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25AC811-4E3E-7A3E-9C10-A4B4B620D682}"/>
              </a:ext>
            </a:extLst>
          </p:cNvPr>
          <p:cNvGrpSpPr/>
          <p:nvPr/>
        </p:nvGrpSpPr>
        <p:grpSpPr>
          <a:xfrm>
            <a:off x="8281527" y="413321"/>
            <a:ext cx="1403280" cy="338760"/>
            <a:chOff x="8281527" y="413321"/>
            <a:chExt cx="14032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E67787-6D61-B062-7C5D-83C0186B5644}"/>
                    </a:ext>
                  </a:extLst>
                </p14:cNvPr>
                <p14:cNvContentPartPr/>
                <p14:nvPr/>
              </p14:nvContentPartPr>
              <p14:xfrm>
                <a:off x="8281527" y="634001"/>
                <a:ext cx="182880" cy="9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E67787-6D61-B062-7C5D-83C0186B56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72527" y="625361"/>
                  <a:ext cx="200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380E7F-8D70-4455-6EAD-7F9A18D8B3ED}"/>
                    </a:ext>
                  </a:extLst>
                </p14:cNvPr>
                <p14:cNvContentPartPr/>
                <p14:nvPr/>
              </p14:nvContentPartPr>
              <p14:xfrm>
                <a:off x="8555847" y="605201"/>
                <a:ext cx="98640" cy="132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380E7F-8D70-4455-6EAD-7F9A18D8B3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47207" y="596561"/>
                  <a:ext cx="116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EB65D8-5A1E-254F-9CBE-3AE974A41499}"/>
                    </a:ext>
                  </a:extLst>
                </p14:cNvPr>
                <p14:cNvContentPartPr/>
                <p14:nvPr/>
              </p14:nvContentPartPr>
              <p14:xfrm>
                <a:off x="8741967" y="529961"/>
                <a:ext cx="56520" cy="6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EB65D8-5A1E-254F-9CBE-3AE974A414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32967" y="521321"/>
                  <a:ext cx="74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E1C2CA-14E6-E82B-B6C6-C55D396E1D81}"/>
                    </a:ext>
                  </a:extLst>
                </p14:cNvPr>
                <p14:cNvContentPartPr/>
                <p14:nvPr/>
              </p14:nvContentPartPr>
              <p14:xfrm>
                <a:off x="8723607" y="562361"/>
                <a:ext cx="67320" cy="137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E1C2CA-14E6-E82B-B6C6-C55D396E1D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14967" y="553361"/>
                  <a:ext cx="84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B22340-8524-ED62-9B52-74DCB48CB8FB}"/>
                    </a:ext>
                  </a:extLst>
                </p14:cNvPr>
                <p14:cNvContentPartPr/>
                <p14:nvPr/>
              </p14:nvContentPartPr>
              <p14:xfrm>
                <a:off x="8894967" y="523481"/>
                <a:ext cx="155880" cy="202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B22340-8524-ED62-9B52-74DCB48CB8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86327" y="514841"/>
                  <a:ext cx="173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DC3FBC-F12B-2E26-B823-B4C0B69EFCEA}"/>
                    </a:ext>
                  </a:extLst>
                </p14:cNvPr>
                <p14:cNvContentPartPr/>
                <p14:nvPr/>
              </p14:nvContentPartPr>
              <p14:xfrm>
                <a:off x="9100167" y="486401"/>
                <a:ext cx="39600" cy="200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DC3FBC-F12B-2E26-B823-B4C0B69EFC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91527" y="477401"/>
                  <a:ext cx="57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89170A-C5B0-1D3E-9501-4883B494456B}"/>
                    </a:ext>
                  </a:extLst>
                </p14:cNvPr>
                <p14:cNvContentPartPr/>
                <p14:nvPr/>
              </p14:nvContentPartPr>
              <p14:xfrm>
                <a:off x="9186567" y="568121"/>
                <a:ext cx="56160" cy="99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89170A-C5B0-1D3E-9501-4883B49445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77927" y="559481"/>
                  <a:ext cx="73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46318C9-AD05-223B-5C92-F65149358C0C}"/>
                    </a:ext>
                  </a:extLst>
                </p14:cNvPr>
                <p14:cNvContentPartPr/>
                <p14:nvPr/>
              </p14:nvContentPartPr>
              <p14:xfrm>
                <a:off x="9304287" y="565241"/>
                <a:ext cx="57600" cy="152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46318C9-AD05-223B-5C92-F65149358C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95647" y="556601"/>
                  <a:ext cx="75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8E31C9C-3F0B-BCFC-A5F3-BC94442E684E}"/>
                    </a:ext>
                  </a:extLst>
                </p14:cNvPr>
                <p14:cNvContentPartPr/>
                <p14:nvPr/>
              </p14:nvContentPartPr>
              <p14:xfrm>
                <a:off x="9427407" y="413321"/>
                <a:ext cx="123480" cy="338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8E31C9C-3F0B-BCFC-A5F3-BC94442E68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8767" y="404321"/>
                  <a:ext cx="1411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7FE3A08-F082-5E74-02E1-40FF67575F48}"/>
                    </a:ext>
                  </a:extLst>
                </p14:cNvPr>
                <p14:cNvContentPartPr/>
                <p14:nvPr/>
              </p14:nvContentPartPr>
              <p14:xfrm>
                <a:off x="9616767" y="509801"/>
                <a:ext cx="68040" cy="158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7FE3A08-F082-5E74-02E1-40FF67575F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07767" y="501161"/>
                  <a:ext cx="85680" cy="17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407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9780-5FF7-A748-D729-0A7D2007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Access Signature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60D3-5CB4-BE4F-7296-1599740D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 is a URI that grants restricted access rights to Azure Storage resources.</a:t>
            </a:r>
          </a:p>
          <a:p>
            <a:pPr lvl="1"/>
            <a:r>
              <a:rPr lang="en-US" dirty="0"/>
              <a:t>Account Level SAS</a:t>
            </a:r>
          </a:p>
          <a:p>
            <a:pPr lvl="1"/>
            <a:r>
              <a:rPr lang="en-US" dirty="0"/>
              <a:t>Service Level SAS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05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AEF3-A927-555A-E764-0BA4BB55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6CE6-7F97-01A2-4E11-C117C022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 = Storage Resource + SAS Token</a:t>
            </a:r>
          </a:p>
          <a:p>
            <a:r>
              <a:rPr lang="en-IN" dirty="0">
                <a:hlinkClick r:id="rId2"/>
              </a:rPr>
              <a:t>https://ayush.blob.core.windows.net/ayushr/Iphone%20X.jpg</a:t>
            </a:r>
            <a:r>
              <a:rPr lang="en-IN" dirty="0"/>
              <a:t>?</a:t>
            </a:r>
          </a:p>
          <a:p>
            <a:r>
              <a:rPr lang="en-IN" dirty="0" err="1"/>
              <a:t>sp</a:t>
            </a:r>
            <a:r>
              <a:rPr lang="en-IN" dirty="0"/>
              <a:t>=</a:t>
            </a:r>
            <a:r>
              <a:rPr lang="en-IN" dirty="0" err="1"/>
              <a:t>r&amp;st</a:t>
            </a:r>
            <a:r>
              <a:rPr lang="en-IN" dirty="0"/>
              <a:t>=2023-05-06T16:35:32Z&amp;se=2023-05-07T00:35:32Z&amp;spr=</a:t>
            </a:r>
            <a:r>
              <a:rPr lang="en-IN" dirty="0" err="1"/>
              <a:t>https&amp;sv</a:t>
            </a:r>
            <a:r>
              <a:rPr lang="en-IN" dirty="0"/>
              <a:t>=2022-11-02&amp;sr=</a:t>
            </a:r>
            <a:r>
              <a:rPr lang="en-IN" dirty="0" err="1"/>
              <a:t>b&amp;sig</a:t>
            </a:r>
            <a:r>
              <a:rPr lang="en-IN" dirty="0"/>
              <a:t>=R%2Bs3wHQ%2FaIhqbpmF8npZAUHIZ%2Fh42bbsHOjvZE%2BRxPE%3D</a:t>
            </a:r>
          </a:p>
        </p:txBody>
      </p:sp>
    </p:spTree>
    <p:extLst>
      <p:ext uri="{BB962C8B-B14F-4D97-AF65-F5344CB8AC3E}">
        <p14:creationId xmlns:p14="http://schemas.microsoft.com/office/powerpoint/2010/main" val="196934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3902-49B1-AB4B-F93C-3DB36AB52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Files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81C27-1BD6-2AA3-3F88-63E84077F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5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D6C6-40AD-FC9F-3123-1938579B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BDD1-9DA1-72F8-4C98-D60FBD94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Storage is Microsoft’s cloud storage solution for modern data storage scenarios.</a:t>
            </a:r>
            <a:endParaRPr lang="en-IN" dirty="0"/>
          </a:p>
          <a:p>
            <a:r>
              <a:rPr lang="en-IN" dirty="0"/>
              <a:t>Durable and highly available</a:t>
            </a:r>
          </a:p>
          <a:p>
            <a:r>
              <a:rPr lang="en-IN" dirty="0"/>
              <a:t>Secure</a:t>
            </a:r>
          </a:p>
          <a:p>
            <a:r>
              <a:rPr lang="en-IN" dirty="0"/>
              <a:t>Scalable</a:t>
            </a:r>
          </a:p>
          <a:p>
            <a:r>
              <a:rPr lang="en-IN" dirty="0"/>
              <a:t>Managed</a:t>
            </a:r>
          </a:p>
          <a:p>
            <a:r>
              <a:rPr lang="en-IN" dirty="0"/>
              <a:t>Accessible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CB37AA-4BA0-4815-06A8-6BA945A81FDD}"/>
                  </a:ext>
                </a:extLst>
              </p14:cNvPr>
              <p14:cNvContentPartPr/>
              <p14:nvPr/>
            </p14:nvContentPartPr>
            <p14:xfrm>
              <a:off x="5301807" y="2800841"/>
              <a:ext cx="414000" cy="169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CB37AA-4BA0-4815-06A8-6BA945A81F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3167" y="2792201"/>
                <a:ext cx="4316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9E5398-6F92-1F91-2C4D-F77A7998BC96}"/>
                  </a:ext>
                </a:extLst>
              </p14:cNvPr>
              <p14:cNvContentPartPr/>
              <p14:nvPr/>
            </p14:nvContentPartPr>
            <p14:xfrm>
              <a:off x="2283567" y="3335801"/>
              <a:ext cx="305280" cy="121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9E5398-6F92-1F91-2C4D-F77A7998BC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4927" y="3327161"/>
                <a:ext cx="3229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BAC6279-FB32-2E4F-D245-8194717A4EEC}"/>
                  </a:ext>
                </a:extLst>
              </p14:cNvPr>
              <p14:cNvContentPartPr/>
              <p14:nvPr/>
            </p14:nvContentPartPr>
            <p14:xfrm>
              <a:off x="2505687" y="3883001"/>
              <a:ext cx="334440" cy="145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BAC6279-FB32-2E4F-D245-8194717A4E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6687" y="3874001"/>
                <a:ext cx="3520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6C7E58-14D7-FDBC-7D78-1B3A2D275F65}"/>
                  </a:ext>
                </a:extLst>
              </p14:cNvPr>
              <p14:cNvContentPartPr/>
              <p14:nvPr/>
            </p14:nvContentPartPr>
            <p14:xfrm>
              <a:off x="2652927" y="4402121"/>
              <a:ext cx="373320" cy="13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6C7E58-14D7-FDBC-7D78-1B3A2D275F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3927" y="4393481"/>
                <a:ext cx="3909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401AF9-3676-C310-37A9-4EA47D493A11}"/>
                  </a:ext>
                </a:extLst>
              </p14:cNvPr>
              <p14:cNvContentPartPr/>
              <p14:nvPr/>
            </p14:nvContentPartPr>
            <p14:xfrm>
              <a:off x="2751567" y="4953281"/>
              <a:ext cx="356760" cy="123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401AF9-3676-C310-37A9-4EA47D493A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2927" y="4944281"/>
                <a:ext cx="374400" cy="1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610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CB0D-2B32-8BA6-CBB2-76B573E3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211F-17E0-4DD3-8B88-C3348830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shares offer shared storage for application using the industry standard SMB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44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F184-0399-597C-3E17-D756548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0B04-9252-864C-D82A-53BB4555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and supplement</a:t>
            </a:r>
          </a:p>
          <a:p>
            <a:r>
              <a:rPr lang="en-US" dirty="0"/>
              <a:t>Access Anywhere</a:t>
            </a:r>
          </a:p>
          <a:p>
            <a:r>
              <a:rPr lang="en-US" dirty="0"/>
              <a:t>Lift and shift</a:t>
            </a:r>
          </a:p>
          <a:p>
            <a:r>
              <a:rPr lang="en-US" dirty="0"/>
              <a:t>Shared Applications</a:t>
            </a:r>
          </a:p>
          <a:p>
            <a:r>
              <a:rPr lang="en-US" dirty="0"/>
              <a:t>Diagnostic Data</a:t>
            </a:r>
          </a:p>
          <a:p>
            <a:r>
              <a:rPr lang="en-US" dirty="0"/>
              <a:t>Tools and utilities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259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9D0B-5254-43BB-6AD9-52F89C42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vs Blobs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C280-3008-5380-4568-F1A9A7C5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files are true directory objects. Azure blobs are a flat namespace</a:t>
            </a:r>
          </a:p>
          <a:p>
            <a:r>
              <a:rPr lang="en-US" dirty="0"/>
              <a:t>Azure files are accessed through file shares. Azure blobs are accessed through a container</a:t>
            </a:r>
          </a:p>
          <a:p>
            <a:r>
              <a:rPr lang="en-US" dirty="0"/>
              <a:t>Azure files provide shared access across multiple virtual machines.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339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2C27-F57F-1021-B39B-A75BB0D8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File Shares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65AF-B2DB-4A13-4F19-0842DDFB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64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A893-3D02-F45B-00D3-714270C2D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Security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2A063-2059-5CFC-AE5B-B889D80E8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7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B071-6BBE-A2A1-E2E7-76F4226C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951-7555-F3DE-6379-0AB54AD5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  <a:p>
            <a:r>
              <a:rPr lang="en-US" dirty="0"/>
              <a:t>Authentication – Azure Active Directory and Role-Based Access Control</a:t>
            </a:r>
          </a:p>
          <a:p>
            <a:r>
              <a:rPr lang="en-US" dirty="0"/>
              <a:t>Data in transit – HTTPS and SMB</a:t>
            </a:r>
          </a:p>
          <a:p>
            <a:r>
              <a:rPr lang="en-US" dirty="0"/>
              <a:t>Disk Encryption</a:t>
            </a:r>
          </a:p>
          <a:p>
            <a:r>
              <a:rPr lang="en-US" dirty="0"/>
              <a:t>Shared Access Signature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15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510F-93F6-BA41-D72C-D9978564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87C6-6014-E036-29E7-D0C54CAD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for Virtual Machines – Disk and Files</a:t>
            </a:r>
          </a:p>
          <a:p>
            <a:r>
              <a:rPr lang="en-US" dirty="0"/>
              <a:t>Unstructured Data – Blobs and Data Lake Store</a:t>
            </a:r>
          </a:p>
          <a:p>
            <a:r>
              <a:rPr lang="en-US" dirty="0"/>
              <a:t>Structured Data – Tables, Cosmos DB and SQL DB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F13015-E464-285E-9C9F-7D095931C56D}"/>
                  </a:ext>
                </a:extLst>
              </p14:cNvPr>
              <p14:cNvContentPartPr/>
              <p14:nvPr/>
            </p14:nvContentPartPr>
            <p14:xfrm>
              <a:off x="6893007" y="2275961"/>
              <a:ext cx="705600" cy="5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F13015-E464-285E-9C9F-7D095931C5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4367" y="2267321"/>
                <a:ext cx="7232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C031E5-9AE3-711E-6AAE-AA4148B88919}"/>
                  </a:ext>
                </a:extLst>
              </p14:cNvPr>
              <p14:cNvContentPartPr/>
              <p14:nvPr/>
            </p14:nvContentPartPr>
            <p14:xfrm>
              <a:off x="4247367" y="2780321"/>
              <a:ext cx="643680" cy="3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C031E5-9AE3-711E-6AAE-AA4148B88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8727" y="2771681"/>
                <a:ext cx="6613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F0DAE7-7782-9556-E75E-34EB41EF908A}"/>
                  </a:ext>
                </a:extLst>
              </p14:cNvPr>
              <p14:cNvContentPartPr/>
              <p14:nvPr/>
            </p14:nvContentPartPr>
            <p14:xfrm>
              <a:off x="3916167" y="3323921"/>
              <a:ext cx="616320" cy="51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F0DAE7-7782-9556-E75E-34EB41EF90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7527" y="3315281"/>
                <a:ext cx="633960" cy="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25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8ADB-1DCA-49EF-EA92-42EB8C3A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and AWS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BEA5-8B49-3801-EE88-E1A81613C8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</a:t>
            </a:r>
          </a:p>
          <a:p>
            <a:r>
              <a:rPr lang="en-US" dirty="0"/>
              <a:t>Blob</a:t>
            </a:r>
          </a:p>
          <a:p>
            <a:r>
              <a:rPr lang="en-US" dirty="0"/>
              <a:t>Disk</a:t>
            </a:r>
          </a:p>
          <a:p>
            <a:r>
              <a:rPr lang="en-US" dirty="0"/>
              <a:t>File Share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SQL DB</a:t>
            </a:r>
          </a:p>
          <a:p>
            <a:r>
              <a:rPr lang="en-US" dirty="0"/>
              <a:t>Cosmos DB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C0FCA-65D5-D4F4-1302-B1C4E5EAA6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EBS</a:t>
            </a:r>
          </a:p>
          <a:p>
            <a:r>
              <a:rPr lang="en-US" dirty="0"/>
              <a:t>EFS</a:t>
            </a:r>
          </a:p>
          <a:p>
            <a:r>
              <a:rPr lang="en-US" dirty="0"/>
              <a:t>SQS</a:t>
            </a:r>
          </a:p>
          <a:p>
            <a:r>
              <a:rPr lang="en-US" dirty="0"/>
              <a:t>DynamoDB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04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6FEB-1D52-C658-C469-5E7EA326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0643-04E2-3F54-560A-F1C83F14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Blobs – massively scalable object store for text and binary data</a:t>
            </a:r>
          </a:p>
          <a:p>
            <a:r>
              <a:rPr lang="en-US" dirty="0"/>
              <a:t>Files – managed file shared for cloud or on-premises deployments</a:t>
            </a:r>
          </a:p>
          <a:p>
            <a:r>
              <a:rPr lang="en-US" dirty="0"/>
              <a:t>Queues – messaging store for reliable messaging</a:t>
            </a:r>
          </a:p>
          <a:p>
            <a:r>
              <a:rPr lang="en-US" dirty="0"/>
              <a:t>Tables – NoSQL store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5DED13-18CD-EC6D-39BB-8EF33FE290FC}"/>
                  </a:ext>
                </a:extLst>
              </p14:cNvPr>
              <p14:cNvContentPartPr/>
              <p14:nvPr/>
            </p14:nvContentPartPr>
            <p14:xfrm>
              <a:off x="423087" y="2035121"/>
              <a:ext cx="360720" cy="157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5DED13-18CD-EC6D-39BB-8EF33FE290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87" y="2026481"/>
                <a:ext cx="3783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D7AE65-3003-4FFE-3DCD-71A939DCCCFB}"/>
                  </a:ext>
                </a:extLst>
              </p14:cNvPr>
              <p14:cNvContentPartPr/>
              <p14:nvPr/>
            </p14:nvContentPartPr>
            <p14:xfrm>
              <a:off x="431727" y="2552441"/>
              <a:ext cx="408600" cy="135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D7AE65-3003-4FFE-3DCD-71A939DCCC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087" y="2543441"/>
                <a:ext cx="4262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589AEF-59ED-5619-2BC4-07EDD67C438A}"/>
                  </a:ext>
                </a:extLst>
              </p14:cNvPr>
              <p14:cNvContentPartPr/>
              <p14:nvPr/>
            </p14:nvContentPartPr>
            <p14:xfrm>
              <a:off x="509127" y="3011081"/>
              <a:ext cx="364320" cy="144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589AEF-59ED-5619-2BC4-07EDD67C43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127" y="3002081"/>
                <a:ext cx="3819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E81513F-FD2C-3E04-31F3-22430E7690C0}"/>
                  </a:ext>
                </a:extLst>
              </p14:cNvPr>
              <p14:cNvContentPartPr/>
              <p14:nvPr/>
            </p14:nvContentPartPr>
            <p14:xfrm>
              <a:off x="537567" y="3580241"/>
              <a:ext cx="305640" cy="109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E81513F-FD2C-3E04-31F3-22430E7690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8927" y="3571601"/>
                <a:ext cx="323280" cy="1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19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DCF6-FA83-306D-0B52-C9C60AF3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Tier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6C7F-E18E-84B3-AE88-C606B6DB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- HDD</a:t>
            </a:r>
          </a:p>
          <a:p>
            <a:r>
              <a:rPr lang="en-US" dirty="0"/>
              <a:t>Premium - SSD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41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7962-A39F-F768-E898-FEA0DCAA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C909-9ABB-7893-8DD9-A9DE0B188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v2</a:t>
            </a:r>
          </a:p>
          <a:p>
            <a:r>
              <a:rPr lang="en-US" dirty="0"/>
              <a:t>General Purpose v1</a:t>
            </a:r>
          </a:p>
          <a:p>
            <a:r>
              <a:rPr lang="en-US" dirty="0"/>
              <a:t>Blob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48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E1E4-32D3-D9C9-1F33-E3C611FB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EF2C-323E-8E57-774A-BFCCC4F1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LRS - 3</a:t>
            </a:r>
          </a:p>
          <a:p>
            <a:r>
              <a:rPr lang="en-US" dirty="0"/>
              <a:t>ZRS - 3</a:t>
            </a:r>
          </a:p>
          <a:p>
            <a:r>
              <a:rPr lang="en-US" dirty="0"/>
              <a:t>GRS - 6</a:t>
            </a:r>
          </a:p>
          <a:p>
            <a:r>
              <a:rPr lang="en-US" dirty="0"/>
              <a:t>RA-GRS - 6</a:t>
            </a:r>
          </a:p>
          <a:p>
            <a:r>
              <a:rPr lang="en-US" dirty="0"/>
              <a:t>GZRS - 6</a:t>
            </a:r>
          </a:p>
          <a:p>
            <a:r>
              <a:rPr lang="en-US" dirty="0"/>
              <a:t>RA-GZRS – 6</a:t>
            </a:r>
          </a:p>
          <a:p>
            <a:endParaRPr lang="en-US" dirty="0"/>
          </a:p>
          <a:p>
            <a:r>
              <a:rPr lang="en-IN"/>
              <a:t>https://learn.microsoft.com/en-us/azure/storage/common/storage-redundancy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9FA6F4-FF87-4EE7-B8DF-98EEB34D04AA}"/>
              </a:ext>
            </a:extLst>
          </p:cNvPr>
          <p:cNvGrpSpPr/>
          <p:nvPr/>
        </p:nvGrpSpPr>
        <p:grpSpPr>
          <a:xfrm>
            <a:off x="4195527" y="1905161"/>
            <a:ext cx="929160" cy="3016800"/>
            <a:chOff x="4195527" y="1905161"/>
            <a:chExt cx="929160" cy="30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B49575-5292-FEA1-4F8E-7AD4DA2FEB6B}"/>
                    </a:ext>
                  </a:extLst>
                </p14:cNvPr>
                <p14:cNvContentPartPr/>
                <p14:nvPr/>
              </p14:nvContentPartPr>
              <p14:xfrm>
                <a:off x="4195527" y="1905161"/>
                <a:ext cx="114480" cy="27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B49575-5292-FEA1-4F8E-7AD4DA2FEB6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6887" y="1896161"/>
                  <a:ext cx="132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3688D0-43AB-71EA-E14A-D89B99BD07BA}"/>
                    </a:ext>
                  </a:extLst>
                </p14:cNvPr>
                <p14:cNvContentPartPr/>
                <p14:nvPr/>
              </p14:nvContentPartPr>
              <p14:xfrm>
                <a:off x="4387767" y="2030081"/>
                <a:ext cx="54720" cy="104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3688D0-43AB-71EA-E14A-D89B99BD07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9127" y="2021441"/>
                  <a:ext cx="72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29BDD35-BED0-4C9E-BD6C-02085ED5648E}"/>
                    </a:ext>
                  </a:extLst>
                </p14:cNvPr>
                <p14:cNvContentPartPr/>
                <p14:nvPr/>
              </p14:nvContentPartPr>
              <p14:xfrm>
                <a:off x="4516647" y="2018561"/>
                <a:ext cx="208080" cy="115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29BDD35-BED0-4C9E-BD6C-02085ED564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7647" y="2009921"/>
                  <a:ext cx="225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A843F5-D2E8-3FE9-1531-6CA5D1569271}"/>
                    </a:ext>
                  </a:extLst>
                </p14:cNvPr>
                <p14:cNvContentPartPr/>
                <p14:nvPr/>
              </p14:nvContentPartPr>
              <p14:xfrm>
                <a:off x="4383807" y="4370081"/>
                <a:ext cx="22320" cy="27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A843F5-D2E8-3FE9-1531-6CA5D15692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4807" y="4361441"/>
                  <a:ext cx="39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070A4C-A5C8-3436-700C-E4A3B3FB0C3D}"/>
                    </a:ext>
                  </a:extLst>
                </p14:cNvPr>
                <p14:cNvContentPartPr/>
                <p14:nvPr/>
              </p14:nvContentPartPr>
              <p14:xfrm>
                <a:off x="4354647" y="4386641"/>
                <a:ext cx="134280" cy="243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070A4C-A5C8-3436-700C-E4A3B3FB0C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45647" y="4378001"/>
                  <a:ext cx="151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3EEA88-4B52-FEF5-6095-D7C57E98327A}"/>
                    </a:ext>
                  </a:extLst>
                </p14:cNvPr>
                <p14:cNvContentPartPr/>
                <p14:nvPr/>
              </p14:nvContentPartPr>
              <p14:xfrm>
                <a:off x="4522767" y="4430561"/>
                <a:ext cx="31680" cy="25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3EEA88-4B52-FEF5-6095-D7C57E9832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3767" y="4421561"/>
                  <a:ext cx="49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26A144-D23B-BF8B-CE4E-EB63E2C1C39A}"/>
                    </a:ext>
                  </a:extLst>
                </p14:cNvPr>
                <p14:cNvContentPartPr/>
                <p14:nvPr/>
              </p14:nvContentPartPr>
              <p14:xfrm>
                <a:off x="4608447" y="4366841"/>
                <a:ext cx="516240" cy="55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26A144-D23B-BF8B-CE4E-EB63E2C1C3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99447" y="4358201"/>
                  <a:ext cx="5338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209DD7-3E02-8826-D26E-D04D96853EFD}"/>
                    </a:ext>
                  </a:extLst>
                </p14:cNvPr>
                <p14:cNvContentPartPr/>
                <p14:nvPr/>
              </p14:nvContentPartPr>
              <p14:xfrm>
                <a:off x="4469847" y="2319881"/>
                <a:ext cx="155160" cy="1963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209DD7-3E02-8826-D26E-D04D96853E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61207" y="2311241"/>
                  <a:ext cx="172800" cy="19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AA586-FFEC-4FC9-CA4B-34584EF3327E}"/>
              </a:ext>
            </a:extLst>
          </p:cNvPr>
          <p:cNvGrpSpPr/>
          <p:nvPr/>
        </p:nvGrpSpPr>
        <p:grpSpPr>
          <a:xfrm>
            <a:off x="4814367" y="2974361"/>
            <a:ext cx="535320" cy="290160"/>
            <a:chOff x="4814367" y="2974361"/>
            <a:chExt cx="53532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15B311-826D-C8B8-8EA3-C0C99FD79754}"/>
                    </a:ext>
                  </a:extLst>
                </p14:cNvPr>
                <p14:cNvContentPartPr/>
                <p14:nvPr/>
              </p14:nvContentPartPr>
              <p14:xfrm>
                <a:off x="4814367" y="3111881"/>
                <a:ext cx="115200" cy="15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15B311-826D-C8B8-8EA3-C0C99FD797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05367" y="3103241"/>
                  <a:ext cx="132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3D77AC-5676-74F0-897C-20715D14F30A}"/>
                    </a:ext>
                  </a:extLst>
                </p14:cNvPr>
                <p14:cNvContentPartPr/>
                <p14:nvPr/>
              </p14:nvContentPartPr>
              <p14:xfrm>
                <a:off x="4989327" y="3137441"/>
                <a:ext cx="57600" cy="96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3D77AC-5676-74F0-897C-20715D14F3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80327" y="3128441"/>
                  <a:ext cx="75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FCA759-B717-4C9E-4D1D-6FED18491C32}"/>
                    </a:ext>
                  </a:extLst>
                </p14:cNvPr>
                <p14:cNvContentPartPr/>
                <p14:nvPr/>
              </p14:nvContentPartPr>
              <p14:xfrm>
                <a:off x="5123967" y="3106841"/>
                <a:ext cx="37440" cy="11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FCA759-B717-4C9E-4D1D-6FED18491C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15327" y="3098201"/>
                  <a:ext cx="55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F93BF3-CADE-6B74-ED02-F8690916DAD9}"/>
                    </a:ext>
                  </a:extLst>
                </p14:cNvPr>
                <p14:cNvContentPartPr/>
                <p14:nvPr/>
              </p14:nvContentPartPr>
              <p14:xfrm>
                <a:off x="5258967" y="2974361"/>
                <a:ext cx="90720" cy="245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F93BF3-CADE-6B74-ED02-F8690916DA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50327" y="2965361"/>
                  <a:ext cx="108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6853B8-9A21-A875-0CDA-B100CB9D42FE}"/>
                    </a:ext>
                  </a:extLst>
                </p14:cNvPr>
                <p14:cNvContentPartPr/>
                <p14:nvPr/>
              </p14:nvContentPartPr>
              <p14:xfrm>
                <a:off x="5210727" y="3046361"/>
                <a:ext cx="106920" cy="46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6853B8-9A21-A875-0CDA-B100CB9D42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01727" y="3037361"/>
                  <a:ext cx="12456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757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85F2-6BB6-FA3F-811E-4F121C7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6825-F3C3-3B36-A597-6F7AB195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- </a:t>
            </a:r>
            <a:r>
              <a:rPr lang="en-US" dirty="0">
                <a:hlinkClick r:id="rId2"/>
              </a:rPr>
              <a:t>http://techtrics.blob.core.windows.net</a:t>
            </a:r>
            <a:endParaRPr lang="en-US" dirty="0"/>
          </a:p>
          <a:p>
            <a:r>
              <a:rPr lang="en-US" dirty="0"/>
              <a:t>File - </a:t>
            </a:r>
            <a:r>
              <a:rPr lang="en-US" dirty="0">
                <a:hlinkClick r:id="rId3"/>
              </a:rPr>
              <a:t>http://techtrics.file.core.windows.net</a:t>
            </a:r>
            <a:endParaRPr lang="en-US" dirty="0"/>
          </a:p>
          <a:p>
            <a:r>
              <a:rPr lang="en-US" dirty="0"/>
              <a:t>Table - </a:t>
            </a:r>
            <a:r>
              <a:rPr lang="en-US" dirty="0">
                <a:hlinkClick r:id="rId4"/>
              </a:rPr>
              <a:t>http://techtrics.table.core.windows.net</a:t>
            </a:r>
            <a:endParaRPr lang="en-US" dirty="0"/>
          </a:p>
          <a:p>
            <a:r>
              <a:rPr lang="en-US" dirty="0"/>
              <a:t>Queue - </a:t>
            </a:r>
            <a:r>
              <a:rPr lang="en-US" dirty="0">
                <a:hlinkClick r:id="rId5"/>
              </a:rPr>
              <a:t>http://techtrics.queue.core.windows.net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645</Words>
  <Application>Microsoft Office PowerPoint</Application>
  <PresentationFormat>Widescreen</PresentationFormat>
  <Paragraphs>113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Azure Storage</vt:lpstr>
      <vt:lpstr>Azure Storage</vt:lpstr>
      <vt:lpstr>Azure Storage</vt:lpstr>
      <vt:lpstr>Azure and AWS</vt:lpstr>
      <vt:lpstr>Azure Storage Services</vt:lpstr>
      <vt:lpstr>Storage Account Tier</vt:lpstr>
      <vt:lpstr>Storage Account Type</vt:lpstr>
      <vt:lpstr>Redundancy</vt:lpstr>
      <vt:lpstr>Accessing Storage</vt:lpstr>
      <vt:lpstr>Azure Storage Explorer</vt:lpstr>
      <vt:lpstr>Blob Storage</vt:lpstr>
      <vt:lpstr>Blob Storage</vt:lpstr>
      <vt:lpstr>Blob Service Resources</vt:lpstr>
      <vt:lpstr>Public Access Level</vt:lpstr>
      <vt:lpstr>Blob Performance Tiers</vt:lpstr>
      <vt:lpstr>Uploading Blobs</vt:lpstr>
      <vt:lpstr>Shared Access Signature</vt:lpstr>
      <vt:lpstr>Configuring SAS</vt:lpstr>
      <vt:lpstr>Azure Files</vt:lpstr>
      <vt:lpstr>Azure Files</vt:lpstr>
      <vt:lpstr>Common Use cases</vt:lpstr>
      <vt:lpstr>Files vs Blobs</vt:lpstr>
      <vt:lpstr>Creating File Shares</vt:lpstr>
      <vt:lpstr>Storage Security</vt:lpstr>
      <vt:lpstr>Storage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Ayush Rathi</dc:creator>
  <cp:lastModifiedBy>Ayush Rathi</cp:lastModifiedBy>
  <cp:revision>4</cp:revision>
  <dcterms:created xsi:type="dcterms:W3CDTF">2023-09-17T06:55:05Z</dcterms:created>
  <dcterms:modified xsi:type="dcterms:W3CDTF">2023-09-23T06:56:05Z</dcterms:modified>
</cp:coreProperties>
</file>