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2" r:id="rId20"/>
    <p:sldId id="275" r:id="rId21"/>
    <p:sldId id="281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4:48:09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1468,'0'0'11172,"1"5"-11021,6 15 19,-3-4 50,1-1-1,1 1 1,1-1-1,13 23 1,-17-34-176,-1 0 1,1-1-1,0 1 0,0-1 0,0 0 1,0 0-1,0 0 0,1-1 1,0 1-1,-1-1 0,1 0 1,0 0-1,0 0 0,0 0 0,0 0 1,0-1-1,1 0 0,-1 0 1,0 0-1,1-1 0,-1 1 0,0-1 1,7 0-1,16-3 65,-1-2 1,1 0-1,-1-1 1,42-17-1,103-52 229,-97 40-223,113-56 307,-185 91-565,8-4-2625,-4 2 1544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32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6 290 924,'0'0'2140,"-1"-3"-1518,1-8-34,-1 8 508,0-4-268,1 3 2290,-3-6 1309,4 17-4277,3 23 16,-4-29-142,0 0 0,0 0-1,0 0 1,1-1-1,-1 1 1,0 0 0,1 0-1,-1 0 1,1-1 0,-1 1-1,1 0 1,-1 0-1,1-1 1,-1 1 0,1 0-1,0-1 1,-1 1 0,1-1-1,0 1 1,-1-1-1,1 1 1,0-1 0,0 0-1,0 1 1,-1-1 0,1 0-1,0 1 1,0-1-1,0 0 1,0 0 0,1 0-1,6 0 148,26-9 35,-1-2-1,56-26 1,65-42 56,-111 56-186,34-22 16,-40 23 6,57-26 0,-34 17 145,-58 30-228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32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1620,'0'0'7440,"2"4"-6727,38 93 1716,26 57-687,-33-95-1534,-19-35-1684,-1 1 0,10 26 0,-22-45-1569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33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3 101 1012,'-1'-3'230,"1"1"-1,-1 0 1,1-1 0,0 1-1,0-1 1,-1 1 0,2-1-1,-1 1 1,0-1-1,1 1 1,-1-1 0,1 1-1,0-1 1,-1 1 0,1 0-1,0-1 1,1 1-1,-1 0 1,0 0 0,1 0-1,-1 0 1,1 0 0,-1 0-1,1 0 1,0 1-1,0-1 1,0 0 0,4-1-1,5-3-18,1 1 1,-1 0-1,1 1 0,0 0 0,1 1 0,-1 0 0,1 1 0,-1 0 0,1 1 0,22 1 0,-19 1-49,0 1 0,0 1 0,1 0 0,-2 1 0,1 0 0,0 1-1,26 14 1,-21-8 114,0 0 1,-1 1-1,21 18 0,-36-26-159,0 0 0,-1 1 0,1 0 0,-1-1 0,0 1 0,0 1 0,0-1 0,-1 1 0,0-1 0,0 1 0,0 0 0,-1 0 0,0 0 1,0 0-1,0 1 0,0 6 0,-2-10-55,0 0 0,0 0 0,0 1 0,-1-1 0,0 0 0,1 0 0,-1 0 0,0 0 0,-1 0 0,1 0 1,0 0-1,-1-1 0,0 1 0,1 0 0,-1-1 0,0 1 0,0-1 0,-1 0 0,1 1 0,0-1 0,-1 0 0,0 0 0,1-1 1,-6 4-1,-4 1 97,1-1 0,-1 0 0,0-1 0,-23 6 0,18-7-311,0-1-1,0-1 1,-28-1-1,42 0-469,-4-2-435,0 0 19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33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0 367 1776,'0'0'5812,"2"-1"-4975,11-11-75,1 0 1,0 1-1,1 1 1,29-15-1,-27 15-511,-10 6-169,170-104 2107,-177 108-2181,7-4 407,0-1 0,-1 0 0,1 0 0,10-12 0,-16 16-171,0-2-21,3-6-24,-3 6-17,0 1-13,-1-2-97,0 1 1,-1-1-1,1 1 0,-1-1 0,1 1 1,-1-1-1,0 1 0,0 0 1,0-1-1,-1 1 0,1 0 0,-1 0 1,0 0-1,0 0 0,0 0 1,0 0-1,0 1 0,-1-1 1,1 1-1,-5-4 0,-38-32 1447,44 37-1237,-5-5 32,6 6-303,0 0 0,0 0 1,0 0-1,0 0 1,0 0-1,1 0 0,-1 0 1,0 0-1,0 0 0,0 0 1,0 0-1,0 0 1,1 0-1,-1 0 0,0 0 1,0 0-1,0 0 0,0 0 1,0 0-1,0 0 0,1 0 1,-1-1-1,0 1 1,0 0-1,0 0 0,0 0 1,0 0-1,0 0 0,0 0 1,0 0-1,0 0 1,1-1-1,-1 1 0,0 0 1,0 0-1,0 0 0,0 0 1,0 0-1,0-1 0,0 1 1,0 0-1,0 0 1,0 0-1,0 0 0,0 0 1,0-1-1,0 1 0,0 0 1,0 0-1,0 0 1,0 0-1,0 0 0,0 0 1,0-1-1,-1 1 0,1 0 1,0 0-1,0 0 0,0 0 1,0 0-1,0 0 1,0 0-1,0-1 0,0 1 1,-1 0-1,18 4 8,0 1 0,17 7 0,-14-3 9,-12-6-17,0 0 0,0 1 0,0 0 0,-1 1 0,1-1 0,6 7-1,-11-8-5,0-1-1,0 1 0,-1 0 0,1 0 0,-1 1 0,1-1 0,-1 0 0,0 1 0,0 0 0,-1-1 1,1 1-1,-1 0 0,0 0 0,0 0 0,0 0 0,0 0 0,0 6 0,-2-3-36,1 0 0,-2 0-1,1-1 1,-1 1 0,0 0 0,0-1-1,0 0 1,-6 10 0,-39 70-1436,10-31-4438,31-47 1162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34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1756,'3'14'518,"0"1"0,1-1 1,0 1-1,1-1 0,1 0 0,0-1 0,1 0 0,1 0 0,0 0 1,18 21-1,-18-24-352,1 0 1,1-1-1,0 0 0,0-1 1,1 0-1,0 0 0,0-1 1,1-1-1,-1 0 1,2 0-1,-1-1 0,19 4 1,-26-8-69,0 0 0,0 0 0,0 0 0,0-1 0,0 0 0,1 0 0,-1 0-1,0-1 1,0 0 0,0 0 0,9-3 0,-11 3-34,-1 0-1,0 0 1,0 0-1,0 0 0,0-1 1,0 1-1,0-1 1,0 0-1,0 1 1,-1-1-1,1 0 1,-1 0-1,1 0 0,-1 0 1,0 0-1,0-1 1,0 1-1,0 0 1,0 0-1,0-1 0,0 1 1,-1 0-1,0-1 1,1 1-1,-1-1 1,0-4-1,-1-17 183,-1 0 0,-1 1 0,-1-1 0,-10-30 0,-39-90 1008,36 105-715,-24-61 962,38 93-1263,1 1-268,5 7 911,48 40-1029,53 55 0,-38-30-4980,-39-38 519,-18-19 890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35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1176,'-1'-3'6158,"128"334"-2720,-100-271-2827,58 93-1,-57-106 86,-27-46 513,-6-9-1081,-141-257 850,92 144-315,48 105-550,1-1-1,0-1 0,1 1 1,1-1-1,-1-23 0,4 34-76,0 1-1,0 0 1,1-1-1,0 1 1,0 0-1,1-1 0,0 1 1,0 0-1,0 0 1,1 0-1,-1 1 1,2-1-1,-1 1 0,7-10 1,-9 15-30,-1-1 0,1 0 0,-1 1 0,1-1 0,0 1 0,-1-1 0,1 1 0,0-1 0,0 1 0,-1 0 1,1-1-1,0 1 0,0 0 0,1-1 0,0 0 8,1 0 25,0 2 3,0 0-39,-1 0 1,0 0-1,0 0 1,0 0-1,0 0 1,0 0-1,0 1 1,-1-1-1,1 1 1,0-1-1,-1 1 0,1 0 1,-1-1-1,0 1 1,1 0-1,-1 0 1,0 0-1,0 0 1,0 0-1,1 4 1,0 3-55,0 0 1,-1 1-1,0-1 1,-1 0-1,0 0 1,0 0-1,-1 1 1,-2 10-1,-21 76-2070,20-85 1584,-8 29-5382,8-24 2195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35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205 197 2116,'-3'-1'1153,"1"1"-975,0 0-1,0-1 1,0 1-1,0 0 1,0 0-1,-1 0 1,1 0 0,0 1-1,0-1 1,0 1-1,0-1 1,0 1 0,0 0-1,0-1 1,0 1-1,1 0 1,-1 0 0,0 1-1,0-1 1,1 0-1,-1 1 1,1-1-1,-1 0 1,1 1 0,-1 0-1,0 2 1,-6 6 90,2 0 0,-1 1 1,-6 14-1,11-20-73,-8 17 75,2 0 0,0 1 1,1 0-1,1 0 1,2 0-1,-4 44 0,8-60-183,0 0-1,0 0 0,0 1 0,1-1 0,0 0 0,1 0 1,0 0-1,0 0 0,0 0 0,1 0 0,6 11 0,-9-18-80,0 0 0,0 0 0,1 1 0,-1-1 0,0 0 0,0 0 0,0 1 0,1-1 0,-1 0 0,0 0 0,1 0 0,-1 1-1,0-1 1,0 0 0,1 0 0,-1 0 0,0 0 0,1 0 0,-1 0 0,0 0 0,1 0 0,-1 0 0,0 0 0,1 0-1,-1 0 1,0 0 0,1 0 0,-1 0 0,0 0 0,1 0 0,-1 0 0,0 0 0,0 0 0,1-1 0,-1 1 0,0 0 0,1 0-1,-1 0 1,0-1 0,0 1 0,1 0 0,-1 0 0,0-1 0,0 1 0,0 0 0,1-1 0,7-10 83,-8 10-101,3-4 22,0-1 1,-1-1 0,0 1-1,-1 0 1,1 0-1,-1-1 1,-1 1 0,1-1-1,-1 1 1,0-1-1,-1-7 1,1 7-6,-6-59 105,-25-120-1,19 136 502,-37-89 0,33 107-37,16 31-412,0 1-144,-1 0 1,1 0 0,-1 0-1,1 1 1,0-1 0,-1 0-1,1 0 1,0 1 0,-1-1-1,1 0 1,0 1 0,-1-1-1,1 0 1,0 1 0,0-1-1,-1 0 1,1 1 0,0-1-1,0 0 1,0 1 0,0-1-1,-1 1 1,1-1 0,0 1-1,0-1 1,0 0-1,0 1 1,0-1 0,0 1-1,0-1 1,0 1 0,0-1-1,0 0 1,1 2 0,3 28 198,16 40-195,-17-62 34,49 143 30,-42-127-497,2 0-1,0-1 0,1-1 0,17 23 1,-26-40 85,1 0-1,-1 0 1,1 0 0,0-1 0,0 0 0,0 0 0,9 5 0,9-1-4285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36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141 294 1436,'-3'-5'619,"-1"0"0,1 0 1,-1 1-1,0-1 0,0 1 0,-1 0 0,1 0 0,-8-5 1,10 8-100,-1 1-51,2 0-395,-1 0-1,1 0 1,-1 0 0,1 0-1,-1 1 1,1-1 0,0 0 0,-1 1-1,1-1 1,0 1 0,-1 0-1,1-1 1,0 1 0,0 0-1,0 0 1,-1 0 0,0 1-1,-2 2 34,1 0 0,0 0 0,0 0-1,0 0 1,-3 5 0,0 4 48,1-1 1,0 1-1,-5 17 1,4-3 143,-6 42-1,11-59-261,1 0-1,0 0 1,0 0-1,1 1 0,0-1 1,0 0-1,5 14 1,-5-22-42,-1-1 0,1 0 0,-1 0 1,1 1-1,-1-1 0,1 0 0,0 0 0,0 0 1,-1 0-1,1 0 0,0 0 0,0 0 1,0 0-1,0 0 0,0 0 0,3 1 0,-3-2-42,3 1-31,-3-1 74,-1 1-1,1-1 0,-1 0 1,1 0-1,-1 1 1,0-1-1,1 0 1,-1 0-1,1 0 1,-1 0-1,1 0 1,-1 0-1,1 0 1,-1 0-1,1 0 0,0 0 1,-1 0-1,1 0 1,-1 0-1,1 0 1,-1 0-1,0 0 1,1-1-1,-1 1 1,2 0-1,1-3-6,0 0 0,1 1 0,-1-1 0,0 0 0,0-1 0,-1 1 0,1 0 0,-1-1 0,0 0 0,0 1 0,0-1 0,2-5 0,13-43 138,-17 50-97,0 2-27,0-1 0,0 1 0,0-1 0,0 1 0,0-1 0,0 1 0,0-1 0,0 1 0,0-1 0,0 1 0,1 0 0,-1-1 0,0 1 0,0-1 0,0 1 0,0-1 0,1 1 0,-1 0 0,0-1-1,1 1 1,-1-1 0,1 1 0,6 3 75,-4 0-76,-1 0 0,0 1 0,0-1 0,0 0 0,2 5-1,-3-6-5,0-1 1,0 1-1,-1-1 0,1 0 0,0 0 0,0 1 0,0-1 0,1 0 0,-1 0 1,0 0-1,0 0 0,1 0 0,-1 0 0,0-1 0,1 1 0,-1 0 0,1-1 0,-1 1 1,1-1-1,-1 1 0,1-1 0,-1 0 0,1 0 0,-1 0 0,1 0 0,0 0 0,-1 0 1,1 0-1,1-1 0,1 1-22,1-1 0,-1 0 0,0 0 1,0 0-1,0-1 0,0 1 0,0-1 0,6-4 1,-5 2 10,0 0 1,-1 0-1,1-1 1,-1 1 0,0-1-1,0 0 1,-1 0-1,1 0 1,-1-1 0,-1 1-1,4-8 1,-3 3 43,0 1 0,-1-1 0,0 1 0,0-1 0,-1 0 1,0-14-1,-3-1 128,0-1 0,-2 1 1,-1 0-1,-12-36 0,-17-51 956,7 56 432,26 53-1323,0 2-17,-5-4-23,4 3 410,3 9-477,2 9-49,1-1 1,0-1-1,1 1 0,10 20 1,7 6-439,40 58 0,-32-57-1164,-7-15-4584,-15-18 2599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36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11 202 1856,'-1'-2'1088,"-1"0"-695,1 0 0,0 0-1,0 0 1,0 0-1,0 0 1,1-1 0,-2-3-1,2 4 164,2-2-70,7-12-101,0 1 0,1 1 0,1 0 0,1 1 0,25-24 0,14-15-5056,-41 40 2621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3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38 138 2020,'5'11'5178,"-2"-11"-4635,-2 0-451,1 0 0,-1 0-1,1-1 1,-1 1-1,1 0 1,-1-1 0,0 1-1,1-1 1,-1 0-1,1 1 1,-1-1 0,0 0-1,0 0 1,1 0 0,-1 0-1,0 0 1,0 0-1,0 0 1,1-1 0,0-2 85,1 1 0,-1-1 1,0 0-1,0 0 0,-1 0 1,1 0-1,0-4 0,0 1 135,0 0 0,-1 0 0,0-1 0,0 1 0,-1 0 1,0 0-1,0 0 0,-3-14 0,-7 1 496,9 18-390,-3 4-228,-1 0-134,0 0 0,1 1-1,-1 0 1,1 0 0,0 0-1,0 1 1,0 0 0,0-1-1,0 1 1,1 1 0,0-1-1,0 0 1,0 1 0,0 0-1,1-1 1,-2 6 0,2-5-17,-1 0 0,1 1 1,1-1-1,-1 0 1,1 1-1,0-1 1,0 1-1,1-1 1,-1 1-1,1 0 1,1-1-1,-1 1 1,1-1-1,0 1 1,0-1-1,3 9 1,-2-11-62,-1 0-1,1 0 1,1 1 0,-1-1 0,0 0 0,1-1-1,-1 1 1,1 0 0,0-1 0,0 1-1,0-1 1,0 0 0,1 0 0,-1 0-1,0-1 1,1 1 0,-1-1 0,1 0 0,0 0-1,-1 0 1,1 0 0,0-1 0,0 1-1,0-1 1,-1 0 0,6-1 0,2 1-553,0-1 1,0-1-1,13-3 1,26-10-5394,-27 5 2311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37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60 2052,'-5'0'8649,"14"25"-8186,0 0 0,2 0 0,17 29 0,51 73 385,-74-119-850,24 39-1135,-17-26-4726</inkml:trace>
  <inkml:trace contextRef="#ctx0" brushRef="#br0" timeOffset="1">3 47 1356,'-2'-10'902,"1"8"-105,3-1-90,0 0-595,0 1 0,-1 0 1,1 0-1,0-1 0,0 1 1,0 1-1,0-1 0,0 0 1,1 0-1,-1 1 0,0-1 1,1 1-1,-1 0 0,1 0 1,0 0-1,-1 0 0,1 0 1,0 1-1,0-1 0,-1 1 1,1 0-1,4-1 0,5 2 48,0-1 0,0 2-1,0-1 1,0 2 0,0-1 0,-1 2-1,20 7 1,-14-3 19,1 0 0,-2 2 0,1 0 0,15 13-1,-24-16-34,0 1-1,0 0 1,-1 0-1,0 0 1,-1 1-1,0 0 1,0 1-1,-1-1 1,0 1-1,-1 0 1,6 20-1,-7-21-34,-1 0 1,0 0-1,-1 0 0,1 0 0,-2 0 0,1 1 0,-2-1 0,1 0 0,-1 0 0,0 1 0,-1-1 0,0 0 0,-1 0 0,-4 11 0,3-13-101,0 1-1,0-1 1,-1 0 0,0 0 0,0 0-1,0 0 1,-1-1 0,0 0-1,-1 0 1,1-1 0,-1 0-1,-13 8 1,7-10-928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36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8 218 1180,'-8'-19'7990,"8"22"-6013,5 33 1685,-3-23-4340,1 3 824,0 8 106,9 31 0,-10-49-214,0 0 0,0 0 0,1 0 0,0 0 0,0 0 0,0-1 1,0 1-1,1-1 0,0 0 0,6 6 0,-9-10-25,1 0-1,-1 0 1,1 0 0,-1-1 0,1 1-1,0 0 1,-1 0 0,1-1-1,0 1 1,-1-1 0,1 0 0,0 0-1,0 1 1,-1-1 0,1 0-1,0 0 1,0 0 0,-1-1-1,1 1 1,0 0 0,0-1 0,2-1-1,5-1 19,-1 0-1,1-2 1,8-5 0,-9 6-7,47-32 99,60-50 0,-74 53-113,106-83 100,-94 73-66,-35 28-476,0 1 1,1 0 0,27-14 0,-41 22-419,-3 4-772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37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1436,'0'0'2862,"-1"6"-2099,-2 5-526,1 0 0,0 0 0,1 0 0,0 0-1,1 0 1,0 0 0,1 1 0,0-1 0,1 0 0,0 0 0,1-1-1,0 1 1,1 0 0,0-1 0,0 0 0,1 0 0,1 0 0,6 9 0,-10-16-183,1 0 1,-1 0 0,1-1 0,0 0-1,0 1 1,0-1 0,0 0 0,0 0-1,0-1 1,0 1 0,1-1 0,-1 1 0,1-1-1,-1 0 1,1 0 0,-1-1 0,1 1-1,0-1 1,-1 0 0,1 0 0,-1 0 0,1 0-1,0 0 1,-1-1 0,1 0 0,0 0-1,-1 0 1,0 0 0,1 0 0,-1-1-1,0 1 1,4-3 0,-5 2 26,1 0 0,-1 0 0,1 0 1,-1-1-1,0 1 0,0 0 0,0-1 0,0 0 0,-1 1 0,1-1 1,-1 0-1,0 0 0,1 0 0,-1 0 0,0 0 0,-1 0 0,1 0 0,-1 0 1,1 0-1,-1 0 0,0 0 0,0-1 0,0 1 0,0 0 0,-1 0 1,-1-4-1,1 1-5,-1 0 1,0 0-1,-1 0 0,1 1 1,-1-1-1,-1 1 1,1 0-1,0 0 1,-1 0-1,0 0 0,-1 0 1,-5-4-1,-20-14-1649,10 10-4079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3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0 583 1876,'0'0'4371,"2"3"-3724,14 27 594,-2-4 804,19 28-1,-8-22 3269,-23-37-5143,2-5 4,-1-1-1,-1 1 1,3-19 0,1-35 393,-6 61-544,1-1 34,-1 4-52,0-1 0,0 1 0,0-1 0,0 0 0,0 1 0,0-1-1,0 1 1,0-1 0,0 1 0,1-1 0,-1 1 0,0-1 0,0 1 0,0-1 0,1 1 0,-1-1 0,0 1 0,1-1 0,19-6 97,-17 6-68,1 2-17,2 1-12,37 7 34,-38-9-42,0 1 1,-1-2-1,1 1 1,0 0-1,-1-1 1,1 0 0,0 0-1,-1 0 1,1-1-1,-1 0 1,0 1-1,1-2 1,-1 1-1,0 0 1,0-1-1,0 0 1,4-4-1,1-1 2,0-1 0,-1 0 0,0-1 0,0 0 0,10-18-1,-12 18-21,1 1-1,10-11 1,-16 18 17,1 1-8,-2 0 14,0 1-1,0 0 1,0 0 0,0 0-1,0-1 1,0 1-1,0 0 1,0 0-1,0 0 1,0-1-1,0 1 1,0 0-1,0 0 1,1 0-1,-1 0 1,0-1-1,0 1 1,0 0-1,0 0 1,0 0 0,1 0-1,-1 0 1,0-1-1,0 1 1,0 0-1,1 0 1,-1 0-1,0 0 1,0 0-1,0 0 1,1 0-1,-1 0 1,0 0-1,0 0 1,0 0-1,1 0 1,11 2-7,2 3 0,15 10-407,-27-14 386,1 1 1,-1-1-1,1 0 1,-1 0-1,1 0 0,-1 0 1,1 0-1,0 0 1,-1-1-1,1 1 1,0-1-1,0 0 1,-1 0-1,1 0 0,0 0 1,0 0-1,-1-1 1,1 1-1,5-3 1,2 1-12,1-2-1,-1 0 1,0 0 0,0 0 0,-1-1 0,1-1 0,-1 0 0,0 0 0,-1-1 0,1 0 0,-1 0 0,-1-1 0,1 0-1,-1 0 1,-1-1 0,8-12 0,-6 9 16,-1-1 0,0 0 1,-1-1-1,-1 1 0,0-1 0,0 0 0,-2-1 0,0 1 0,0-1 1,-1 1-1,-1-29 0,-5 12-45,3 29 62,1 0-1,-1 1 1,0-1 0,0 1 0,0-1-1,1 1 1,-2-1 0,1 1 0,0 0-1,0-1 1,0 1 0,0 0-1,-1 0 1,-2-2 0,3 2-5,-4 4-22,2-1 31,1-1-1,-1 1-1,1 0 1,-1 0 0,1 0-1,-1 0 1,1 0-1,0 1 1,0-1 0,0 0-1,1 1 1,-1 0-1,0-1 1,-1 6 0,-3 8-71,1 0 0,1-1 0,0 2 0,1-1 0,1 0 0,0 1 0,1-1 0,1 1-1,2 19 1,-1-32 16,-1-1 0,0 1 0,1-1 0,0 1 0,0-1 0,0 0-1,0 0 1,0 1 0,1-1 0,-1 0 0,1 0 0,4 5-1,-5-7-23,0-1-89,0 0 165,0 0 0,-1 1 0,1-1 0,-1 0 0,1 0 0,-1 0 0,1 0-1,0 0 1,-1 0 0,1 0 0,-1 0 0,1 0 0,0 0 0,-1 0 0,1 0 0,-1-1 0,1 1 0,-1 0 0,2-1 0,24-27-125,-25 26 122,9-12-7,0-2-60,-8 14 62,-2 2 3,1-1 0,0 0 1,0 1-1,-1-1 0,1 1 1,0-1-1,0 1 0,-1 0 1,1-1-1,0 1 0,0 0 1,0-1-1,0 1 0,1 0 1,11 0-154,1-1 0,-1 0 0,-1-1 0,1 0 1,0-1-1,0 0 0,-1-1 0,0-1 0,1 0 0,21-13 1,-33 18 137,1-2 13,0 0 10,0 1 32,0-1-1,1 0 1,-1 0-1,1 1 1,-1 0-1,1-1 1,-1 1-1,1 0 1,0 0-1,-1 0 1,1 1 0,0-1-1,0 1 1,4-1-1,122 17 733,-124-15-748,0-1 0,1-1 0,-1 1-1,0-1 1,1 0 0,-1 0 0,0-1 0,0 1 0,0-1 0,0 0-1,0-1 1,0 1 0,7-6 0,-7 4 3,-1 0 0,1 0 0,-1-1 0,0 0 1,0 0-1,-1 0 0,1 0 0,-1 0 0,4-11 0,-5 14-10,3-13 214,1 1 1,-2-1-1,0 0 0,-1 0 0,2-26 0,-4 37-161,-1 2 57,1-1 38,0-3-193,-1 6 49,0 0 0,0 0 0,0 0 0,0 0 0,0 0 1,0 0-1,0 0 0,0 0 0,0 1 0,0-1 0,0 0 1,0 0-1,0 0 0,0 0 0,0 0 0,0 0 0,0 0 1,0 0-1,0 0 0,0 0 0,0 0 0,0 0 0,0 0 1,0 0-1,0 1 0,1-1 0,-1 0 0,0 0 0,0 0 1,0 0-1,0 0 0,0 0 0,0 0 0,0 0 0,0 0 1,0 0-1,0 0 0,0 0 0,0 0 0,0 0 0,0 0 1,1 0-1,-1 0 0,0 0 0,0 0 0,0 0 0,0 0 1,0 0-1,0 0 0,0 0 0,0 0 0,0 0 0,0 0 1,0 0-1,0 0 0,0 0 0,1 0 0,-1 0 0,0 0 1,0-1-1,0 1 0,0 0 0,0 0 0,0 0 0,0 0 1,0 0-1,0 0 0,10 22 5,-7-17 3,4 8 110,-6-12-123,0-1 0,0 0-1,0 1 1,0-1 0,0 0-1,0 0 1,0 0 0,0 0 0,0 0-1,0 0 1,0 0 0,0 0-1,0 0 1,0-1 0,0 1-1,0 0 1,0 0 0,0-1-1,0 1 1,0-1 0,0 1 0,0-1-1,0 0 1,0 1 0,-1-1-1,2 0 1,1-2 14,6-1 46,-1-1-1,-1-1 1,14-10-1,-15 11-13,0-1 1,1 1-1,0 1 0,14-8 0,-16 10-39,0 0-1,0 1 1,1-1-1,-1 1 0,1 0 1,-1 1-1,1-1 1,0 1-1,-1 0 1,1 0-1,-1 1 0,1 0 1,-1 0-1,11 3 1,-7 0-235,0 0 0,-1 0 1,1 1-1,-1 0 0,15 12 0,-22-17 56,0 1-1,-1-1 1,1 1-1,-1 0 0,1-1 1,-1 1-1,1 0 0,-1 0 1,1-1-1,-1 1 0,0 0 1,1 0-1,-1-1 0,0 1 1,0 0-1,1 0 0,-1 1 1,4 17-8625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3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48 2200,'-6'-11'1444,"2"-2"809,-1-1-533,-5 4 348,-6 38-8849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2:43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6 441 1072,'-6'4'4012,"8"-1"-1660,14 0-1048,32-6-1208,173-32 1296,-50 6-858,254-44 251,-146 26-440,1-1 66,362-34 304,-524 68-614,160-21 77,279-28 14,-509 59-164,143-7 349,-175 9-131,-13 2-102,12-1 443,-1-3 123,-12 4-665,0 0-1,-1 0 0,1 0 0,0 0 1,-1 1-1,1-1 0,0 0 0,-1 1 0,3 0 1,-3-1-38,-1 0 1,1 1 0,-1-1-1,1 1 1,-1-1 0,1 0 0,-1 1-1,1-1 1,-1 1 0,0-1-1,1 1 1,-1-1 0,0 1 0,1-1-1,-1 1 1,0-1 0,0 1-1,1 0 1,-1-1 0,0 1 0,0 0-1,0-1 1,0 1 0,0-1-1,0 2 1,0 1 14,0 1 1,-17 92 16,-2 11-28,18-94-12,-17 232 36,10-108-14,-1 36 15,2 12-27,-1 10 23,10 133-15,3-160-20,1 67 15,-3-62 12,-3 170 1,-14 144-11,-3-64-24,17 162 55,1-535-44,26 457 17,25-56 20,51 138 172,-91-520-182,89 584 314,-100-647-339,55 527 164,-49-412-183,0-32-789,-9 164-1,1-240 219,-1-1 1,0 0-1,-1 1 1,0-1-1,-1 0 1,0 0-1,-1-1 1,0 1-1,-10 14 1,8-19-2519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2:46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95 852,'-2'-13'1718,"-1"-9"-648,3 20-738,0 0-12,-2-8 425,0 1 0,0 0 0,-6-15 0,8 22-56,-1 2-670,1 0 0,0 0 1,-1-1-1,1 1 1,-1 0-1,1 0 0,-1 0 1,1 0-1,0 0 1,-1 0-1,1 0 0,-1 0 1,1 0-1,-1 0 0,1 0 1,0 0-1,-1 0 1,1 0-1,-1 0 0,1 0 1,-1 0-1,1 0 1,0 1-1,-1-1 0,1 0 1,0 0-1,-1 1 0,-5 15 221,0 1-1,1 0 0,-3 26 0,-4 59 233,8-70-323,-28 452 1417,29-435-1448,-1 610 1089,7-259-782,-2-84-134,7 20 148,17-106-254,-16-157-136,33 162 54,-14-97-50,40 408 119,18 88-70,-15-140-10,-60-256-42,-5-71-7,0 29 1,-5-119-39,5 65 42,27 161 0,-14-174-15,1 146 0,-22-20 47,0-175-68,-1-15-21,1-32 12,1-1 0,6 59 0,-5-76 12,0-12-13,0-1 0,-1 0 0,1 0 0,0 0 0,1 1 0,-1-1 0,0 0 0,1 0 0,-1 0-1,2 4 1,-2-1 5,0-2-6,0-1 0,0 1 0,1-1 1,-1 1-1,1 0 0,-1-1 1,1 1-1,0-1 0,2 5 0,-1-4 1,0-1 0,-1 0 0,1 1-1,1-1 1,-1 0 0,0 0 0,0 0-1,1-1 1,-1 1 0,1 0 0,0-1-1,-1 0 1,1 1 0,0-1 0,0 0-1,0-1 1,-1 1 0,1 0-1,0-1 1,0 0 0,0 1 0,0-1-1,0 0 1,0-1 0,5 0 0,-5 1-1,215-21 5,-31 0-4,-180 21 0,400-12 16,-189 30-35,-171-14 30,347 27-13,-201-20-7,-25-3 33,117 11 3,-196-14-23,0-4-1,167-19 0,-55-24-4,-189 39-6,-3 0 8,15-7-29,-11 4 27,-3 3-36,-8 3 38,0 0 0,0 0 0,0 0 0,0 0 0,0 0 0,0-1 0,0 1 0,0-1 0,0 1 0,0-1 0,2-1 0,22-7 19,-22 8-17,3 0 5,20-4-3,-24 4-1,0 0 1,30-7-13,-27 7 11,21-8 4,12-3-42,44-17 25,-23 2-90,-57 26-39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0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58 300 1832,'-1'-10'953,"1"8"-88,-3-11 3106,0-2-855,0 6 1464,3 9-4532,1 63 175,4-1 0,14 77 1,-9-91-161,-5-27-9,3 28-1,0 7 705,-8-56-738,0 0-1,0 0 1,0 0 0,0 0-1,0 0 1,0 0 0,0 0-1,0 0 1,0-1 0,0 1 0,0 0-1,0 0 1,0 0 0,-1 0-1,1 0 1,0 0 0,0 0-1,0 0 1,0 0 0,0 0-1,0 0 1,0 0 0,0 0 0,0 0-1,-1 0 1,1 0 0,0 0-1,0 0 1,0 0 0,0 0-1,0 0 1,0 0 0,0 0 0,0 0-1,0 0 1,-1 0 0,1 0-1,0 0 1,0 0 0,0 0-1,0 0 1,0 1 0,0-1-1,0 0 1,0 0 0,0 0 0,0 0-1,0 0 1,0 0 0,0 0-1,-1 0 1,1 0 0,0 0-1,-7-17 192,-8-35-180,5 12 30,-37-198 163,39 182-199,3 32-14,2 0 0,0 1-1,2-1 1,1 0 0,4-43-1,-1 55-35,-2 5 33,0 0 1,1 0-1,-1 0 1,2 0-1,3-9 0,-4 14-48,-1-1 0,1 1 0,0-1-1,0 1 1,0 0 0,1 0-1,-1 0 1,0 0 0,1 0-1,-1 0 1,1 1 0,0-1 0,-1 1-1,1 0 1,0-1 0,4 0-1,-3 1-178,0 0-1,0 1 1,0-1-1,0 1 1,0-1 0,1 1-1,-1 1 1,0-1-1,0 1 1,0-1-1,0 1 1,0 0-1,4 2 1,-2-1-1053,-1 0-1,0 1 1,0 0 0,0 0-1,6 4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03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2 139 1436,'-2'5'11015,"175"-55"-8948,9-2-2720,-174 49-16,0-1-1,0 0 1,0 0-1,10-8 0,-4 3-3190,-6 3 859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03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1896,'2'-17'11102,"0"21"-8841,5 19-985,6 36-1047,59 214 749,-49-193-5111,-21-59-5216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0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9 124 1340,'0'-2'1175,"-1"0"-912,0-1 155,0-1-1,-1 1 1,1 0 0,1-1 0,-1 1-1,0-1 1,1 1 0,0-1 0,0 1-1,0-1 1,0 1 0,0-1 0,1 1-1,-1-1 1,1 1 0,0 0 0,0-1-1,2-3 1,0 4-283,-1-1-1,1 0 1,1 1-1,-1-1 1,0 1 0,1 0-1,-1 0 1,1 0 0,0 1-1,0-1 1,0 1-1,1 0 1,-1 0 0,0 0-1,1 1 1,-1 0-1,1 0 1,6-1 0,-2 1-34,0 0 0,1 0 1,-1 1-1,0 1 0,0 0 1,0 0-1,0 0 0,13 5 1,-4 0 1,-1 1 0,-1 0-1,1 1 1,-1 1 0,-1 0 0,0 1 0,0 1 0,-1 0 0,14 15 0,-23-21-71,-1 0 0,1 0 1,-1 1-1,0-1 0,-1 1 0,1 0 1,-1 0-1,0 1 0,3 10 0,-6-14-20,1-1 1,-1 1-1,0 0 0,1 0 0,-2 0 0,1-1 1,0 1-1,0 0 0,-1 0 0,1 0 1,-1-1-1,0 1 0,0 0 0,0-1 0,0 1 1,-1-1-1,1 1 0,-1-1 0,1 0 1,-1 1-1,0-1 0,0 0 0,0 0 0,0 0 1,0-1-1,-4 4 0,-2 0 14,0 0 0,-1 0 1,1-1-1,-1 0 0,0-1 0,0 0 0,-11 2 0,-4 0-301,-39 3 0,62-8-131,-18 0-930,15 0 241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04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11 1632,'-2'0'199,"1"-1"-1,0 0 1,-1 1-1,1 0 1,0-1-1,-1 1 1,1 0 0,-1-1-1,1 1 1,-1 0-1,1 0 1,0 0-1,-1 0 1,1 1-1,-1-1 1,1 0-1,-1 0 1,1 1 0,0-1-1,-1 1 1,1 0-1,0-1 1,-1 1-1,1 0 1,0 0-1,0-1 1,0 1-1,0 0 1,-2 2 0,-3 2 34,1 1 1,0 0-1,0 0 1,-4 7-1,4-4-92,0 0 0,0 1 0,0-1 1,1 1-1,1 0 0,0 0 0,0 1 0,1-1 0,0 1 0,1-1 0,0 1 1,1 0-1,0-1 0,1 1 0,2 13 0,-2-16-94,1 0-1,0-1 0,1 1 1,-1-1-1,1 1 1,1-1-1,0 0 1,0 0-1,0 0 1,1-1-1,0 0 1,0 0-1,0 0 1,1 0-1,0-1 0,0 0 1,1 0-1,-1 0 1,1-1-1,13 6 1,-13-7-11,1 0 0,0-1 0,-1 0-1,1 0 1,0-1 0,0 1 0,0-2 0,0 1 0,0-1 0,0-1 0,13-1 0,-17 1-1,0 0 0,-1 0 1,1 0-1,0-1 0,-1 1 0,1-1 1,-1 0-1,1 0 0,-1 0 1,0 0-1,0 0 0,0-1 0,0 1 1,0-1-1,0 0 0,-1 0 0,0 0 1,1-1-1,-1 1 0,0 0 1,-1-1-1,1 1 0,0-1 0,-1 0 1,1-5-1,1-2 47,-2-1 0,0 1 1,0-1-1,-1 1 0,0-1 0,-1 1 1,0-1-1,-1 1 0,-1 0 0,0-1 1,-7-19-1,3 15-57,-1 1 1,0-1-1,-1 2 0,-1-1 0,0 1 1,0 1-1,-17-16 0,25 26-115,0 1-1,-1 0 0,1 0 0,-1 0 1,1 0-1,-1 1 0,0-1 1,0 1-1,0-1 0,-6-1 0,7 3-406,0 0-1,-1-1 0,1 1 1,0 0-1,0 0 0,-1 1 1,1-1-1,0 0 0,0 1 0,-1-1 1,1 1-1,-4 1 0,-18 9-2709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4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1032,'0'0'3056,"3"-9"-2316,-2 4 2685,4-25 84,-5 28-1882,4 4-1498,12 8 158,26 23 0,-38-30-263,0 0-1,1 0 1,0 0 0,-1 0 0,1-1-1,0 0 1,0 0 0,1 0-1,-1 0 1,0-1 0,1 0 0,-1 0-1,1-1 1,-1 1 0,1-1-1,-1 0 1,1-1 0,-1 1 0,7-3-1,7-1 15,0-1 0,0-1 0,33-16-1,4-4 99,-1-2 0,-1-3-1,56-42 1,-70 48 591,-37 24-620,-2-1-60,5-3 131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4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54 601 1512,'-54'-14'10384,"62"13"-10257,125-26 377,-32 5-290,80-23 20,-45 9-112,7 1 11,45-10-72,-53 7-15,-7 3-36,28-7-1,29-6-20,-151 42 16,-3 1 8,0-2 0,48-18 0,-32 9-21,56-11 0,-87 22 1,-12 4 12,0-1-1,0 1 1,0 0 0,0 1-1,0-1 1,5 0 0,11-2 12,-18 3-20,9-3 0,27-12-6,0 4 1,9-5 23,-45 15-23,-1 0 5,1 0 0,0 0 0,-1 1 0,1-1 0,0 0 1,0 1-1,0-1 0,3 0 0,-3 1-4,91-17 20,-69 13 344,-22 4-148,31-9 820,-3 2-911,-28 6-109,0 1-2,33-5 1,-1 1 13,-32 4-18,31-6 21,-8 3-14,-23 2-8,1 1 1,-1-1 0,1 1-1,-1 0 1,1-1-1,-1 1 1,1 1 0,-1-1-1,1 0 1,-1 1-1,4 0 1,-4 0 80,0-1-48,7 0-10,-6 0 219,-1 1-193,0 1-10,1 0 1,-1 0-1,1 1 0,-1-1 1,0 1-1,0 0 0,0 0 0,0 0 1,-1 0-1,1 0 0,-1 0 1,0 0-1,1 4 0,13 53 207,-7-22-125,61 247 290,-58-249-417,-4-15-202,-1-1 0,-1 2 0,-1-1 0,3 43 0,-7-58-278,-1 0 0,0 0 0,0 0 0,0 0 0,-4 10 0,-9 12-4819,3-13 1746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4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64 1124,'0'0'2051,"-1"-2"-1460,-3-16 4127,2 23-4489,-2 11 60,1 1-1,0 0 0,-1 30 1,5 56 310,0-71-420,0 8 132,2 0-1,13 63 1,-16-100-279,1 0 1,0-1-1,0 1 0,0 0 0,0 0 0,0 0 1,1-1-1,-1 1 0,1 0 0,0-1 1,0 0-1,0 1 0,0-1 0,0 0 0,0 0 1,1 0-1,2 2 0,-1-2-2,0-1 0,0 1-1,0-1 1,0 0 0,0 0 0,0 0 0,0 0-1,0-1 1,1 1 0,-1-1 0,7-1-1,53-4 92,-1-3 0,1-3 0,-2-3-1,101-36 1,15-4 56,-29 9 139,-61 19-133,119-21 0,-111 24 19,25-12 152,-93 26-300,77-26 86,-82 28-95,-16 4-38,1 1 0,-1 1 1,1-1-1,-1 1 0,10 0 0,52-9 75,68-17 98,-55 13 63,15-1-130,-84 14-111,83-11 21,-84 11-14,124-19 27,-87 15-46,-8 2 17,-39 3-15,1 0 8,11-1 0,-5 0 7,31-2 13,-38 3-10,11-2 2,-9 1-15,2 0 1,6-2-1,20-1 1,-6 2 7,-3-1-26,-21 2 15,15-1-16,-4-2-554,2-1-6971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59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81 225 1136,'-13'0'2167,"-2"2"-1016,14-2-634,-1 0-29,-45 4 3249,45-4-3119,16-1 1883,64-13-2261,129-11 171,-124 18-195,272-20 325,17 12-217,-189 11-230,-79-5-66,-33 2-10,145-16 54,-75 0-46,-117 19-50,-22 3 19,1 1 5,90-12 7,-61 7-5,51-9 28,-56 6 145,-20 5-80,-5 2 203,17-12 596,-8 6-621,-10 6-209,-1 1-1,1-1 1,-1 0 0,1 1-1,-1-1 1,1 1-1,0 0 1,-1-1 0,1 1-1,-1-1 1,1 1 0,0 0-1,0 0 1,-1-1-1,1 1 1,0 0 0,-1 0-1,1 0 1,1 0 0,-1 13 641,-1-5-903,-7 88 262,0 29-44,10 145-1247,-3-256 626,-1-1 1,1 0 0,-4 14-1,2-19-911,0-1 0,0 1-1,-6 11 1,-2 2-2268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4:01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21 1368,'0'0'1750,"2"-2"-1345,-1-1-727,2-13 8946,-21 29-8509,17-13-104,0 1 0,1-1-1,-1 1 1,0 0 0,0-1-1,1 1 1,-1 0 0,0-1-1,1 1 1,-1 0 0,1 0-1,-1-1 1,1 1 0,-1 0-1,1 0 1,0 0 0,-1 0-1,1 0 1,0 0 0,0 1-1,-1 2 31,-11 27 129,1 0 0,1 0 0,2 1-1,1 0 1,1 1 0,-1 41 0,5-49-103,1-17-50,1-1-1,0 1 1,1 10-1,0-6 60,-1-9-58,0 0 0,0 0 1,1 0-1,-1-1 0,1 1 0,0 0 1,-1 0-1,1-1 0,1 1 1,-1 0-1,0-1 0,1 1 0,-1-1 1,1 1-1,3 3 0,6 3 17,0 0 0,1-1 0,0 0 0,0-1 0,1 0-1,0-1 1,0 0 0,0-1 0,1-1 0,-1 0 0,28 4 0,-3-3-9,1-1 1,0-2 0,49-5 0,-51 1-14,262-27 164,-255 25 2,73 1-1,-90 3-141,82 3 72,51-2-28,-16-1-41,-33-2 32,29 0 245,7-2-68,-45 0-199,-55 1-28,-45 3-13,12-2-2,-11 2-12,-1 0 8,42-1-31,-41 0 40,-1 1-4,1-1-7,-1 0-4,24 0 69,2 1-38,-25 0-21,0 0 3,23 0 5,-23 0-4,35-6 46,-36 6-52,1-1-19,51-9-264,-51 9 27,12-6-3648,-7 3-1013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4:0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110 322 1420,'-102'-30'7727,"101"30"-7390,-5-2 6,6 2-321,0 0 1,0 0-1,0 0 0,0 0 1,0 0-1,0 0 1,0 0-1,0 0 0,0 0 1,0 0-1,1 0 0,-1 0 1,0 0-1,0 0 1,0 0-1,0 0 0,0 0 1,0 0-1,0 0 1,0 0-1,0 0 0,0 0 1,0 0-1,0-1 0,0 1 1,0 0-1,0 0 1,0 0-1,0 0 0,0 0 1,0 0-1,0 0 1,0 0-1,0 0 0,0 0 1,0 0-1,0 0 0,0 0 1,0-1-1,0 1 1,0 0-1,0 0 0,0 0 1,0 0-1,0 0 0,0 0 1,0 0-1,0 0 1,0 0-1,0 0 0,0 0 1,0 0-1,0 0 1,0 0-1,0 0 0,0-1 1,0 1-1,0 0 0,0 0 1,0 0-1,0 0 1,0 0-1,0 0 0,-1 0 1,23-5 62,0 0 1,0 1-1,1 1 0,26 1 1,12-2-10,57-10 88,68-5 11,-20 0-80,-97 10-66,155-23 37,149-16-3,-118 18-49,-153 17-12,-41 5-1,16-1 20,-75 8-27,2 1 12,199-47-87,-182 41 79,-15 4 3,1 0 1,-1 1-1,1 0 1,9-1-1,-15 2 2,0 0 0,1 0 0,-1 1 0,0-1 0,0 1 0,0-1 0,1 1 0,-1 0 0,0-1 0,0 1 0,0 0 0,0 0 0,0-1 0,0 1 0,-1 0 0,1 0 0,0 0 0,0 0 0,-1 0 0,1 1 0,0-1 0,-1 0 0,1 0 0,-1 0 0,0 1 0,1-1 0,-1 0 0,0 2 0,3 7 66,-2 0 1,2 16 0,-2-15-36,7 53 120,5 77 19,-11-95-419,0-23-326,-2 36 0,-1-50-453,-1 0 0,1 0 0,-1 0 0,-4 9 0,-2 3-1888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4:03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21 1376,'0'0'745,"-4"-3"-62,-15-14 4764,15 20-5072,-3 2-107,0 0 0,1 1 0,-7 7 0,3 0 7,1 1 0,0 0 0,2 0 0,-1 1 0,2 0-1,0 0 1,1 1 0,0 0 0,1 0 0,-2 23 0,6-31-211,0-1 0,1 0 0,-1 0 0,2 1 0,-1-1 0,1 0 0,0 0 0,5 11 0,-4-12-42,0-1 0,0 0 0,1 1 0,0-1 0,-1-1 0,2 1 0,-1-1 0,0 1 0,1-1 0,0 0 0,0-1 0,0 1 0,0-1 0,1 0 0,9 3 0,7 3 10,0-2 0,42 8 1,-57-14-25,28 5 6,73 3 1,38-10 23,258-39 38,-372 36-67,70-13 0,52-5-40,-71 10 34,-23 3 2,226-14 23,-123 9-7,-141 12-29,34-7-8,-19 2 5,-20 5 23,12-3-11,5 2-38,-4 0 57,37-1 5,-62 4-27,5-1 2,22-3 27,-29 4-53,10-2 23,19-4 49,-6 1-39,-24 4-31,1 1 34,6-2 0,-7 2 10,0-1-28,4-1-627,6-3-1335,-5 4-2995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5:3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37 1384,'0'0'10223,"-1"3"-9938,0 0-223,0 0 1,0 0 0,0 0-1,0 0 1,1 0 0,-1 0-1,1 0 1,0 0 0,0 0-1,0 0 1,1 0 0,0 4-1,10 46 642,-5-27-429,1 5 187,2-1 0,18 43 0,-2-16 690,-25-55-964,2 0 113,-2-2-280,0 0 0,0 1 1,0-1-1,0 0 0,0 0 1,0 0-1,1 0 1,-1 1-1,0-1 0,0 0 1,0 0-1,0 0 0,0 0 1,0 1-1,0-1 0,1 0 1,-1 0-1,0 0 0,0 0 1,0 0-1,0 0 1,0 1-1,1-1 0,-1 0 1,0 0-1,0 0 0,0 0 1,1 0-1,-1 0 0,0 0 1,0 0-1,0 0 0,0 0 1,1 0-1,-1 0 0,0 0 1,0 0-1,0 0 1,1 0-1,-1 0 0,0 0 1,0 0-1,0 0 0,0 0 1,1-1-1,-1 1 0,0 0 1,0 0-1,0 0 0,0 0 1,1 0-1,-1 0 1,0 0-1,0-1 0,0 1 1,0 0-1,0 0 0,0 0 1,5-11 137,-1-1 1,-1 1-1,0 0 0,-1-1 1,2-23-1,-2 3 200,-1 5 112,1 1 0,6-30 0,-7 53-444,0 0 0,0 0 0,-1 1 0,2-1 1,-1 0-1,0 1 0,1-1 0,-1 1 0,1-1 0,0 1 0,-1-1 0,1 1 1,0 0-1,1 0 0,-1 0 0,0 0 0,1 1 0,3-3 0,-1 2 3,0 0-1,0 0 1,0 1-1,0 0 0,1 0 1,-1 0-1,0 0 1,10 1-1,-4 1 9,1 0 1,-1 1-1,0 0 1,20 7-1,16 3 84,-46-12-94,8 0 9,-8 0-34,0 0 0,0 0 0,0 0 0,-1 0 0,1 0 1,0 0-1,0 0 0,0 0 0,0 0 0,0-1 0,0 1 0,0 0 0,-1 0 0,1-1 0,0 1 0,0-1 0,0 1 0,-1-1 0,1 1 1,0-1-1,0 0 0,-1 1 0,1-1 0,-1 0 0,1 1 0,0-2 0,3-5 3,0 1-7,-1-1 1,2 1-1,8-10 1,-8 9-1,15-15-12,-19 20 10,0 1-1,1 0 1,-1 0-1,0 0 1,1 0-1,-1 0 1,1 0-1,-1 0 0,1 1 1,0-1-1,-1 0 1,1 1-1,0 0 1,3-1-1,-2 1-100,1 1-1,-1 0 1,1-1-1,-1 2 1,1-1-1,-1 0 1,1 1-1,-1-1 0,0 1 1,0 0-1,0 0 1,0 0-1,0 1 1,0-1-1,0 1 1,-1-1-1,0 1 1,1 0-1,1 3 0,6 9-1610,-1 0 0,12 25 0,-17-33 776,5 10-3434,-1-1 38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5:3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118 116 1076,'0'0'1028,"-1"-3"-51,0-12-80,0 12-65,-5-13 2295,6 16-3066,0 0 0,-1-1-1,1 1 1,0 0 0,0 0-1,-1 0 1,1-1-1,0 1 1,-1 0 0,1 0-1,0 0 1,-1 0 0,1 0-1,0-1 1,-1 1 0,1 0-1,0 0 1,-1 0 0,1 0-1,0 0 1,-1 0-1,1 0 1,-1 0 0,1 0-1,0 1 1,-1-1 0,1 0-1,0 0 1,-1 0 0,1 0-1,0 0 1,0 1-1,-1-1 1,1 0 0,0 0-1,-1 1 1,-9 10-226,8-8 393,-6 7-55,1 0-1,1 1 1,0 0 0,1 1-1,0-1 1,-6 20-1,7-18-78,-3 6 29,1-1 0,1 1 0,0 0-1,1 1 1,2-1 0,0 1 0,1-1-1,1 1 1,0 0 0,2-1-1,3 21 1,-4-38-110,-1 0 1,1 0-1,0 0 0,0 0 0,0 0 1,-1 0-1,2-1 0,-1 1 1,0 0-1,0 0 0,1-1 0,-1 1 1,1-1-1,-1 1 0,1-1 0,-1 0 1,1 1-1,0-1 0,0 0 0,0 0 1,0 0-1,0 0 0,0-1 0,0 1 1,0-1-1,0 1 0,0-1 0,0 0 1,0 1-1,0-1 0,0 0 0,1 0 1,1-1-1,-2 0-6,-1 1 1,1-1-1,-1 0 0,1 0 1,-1 0-1,1-1 1,-1 1-1,0 0 0,1 0 1,-1-1-1,0 1 1,0-1-1,0 1 0,0-1 1,-1 1-1,1-1 1,0 0-1,-1 1 0,1-1 1,-1 0-1,1-1 1,4-21 36,-2 1 1,0 0 0,-1-1 0,-2 0 0,-4-42 0,-5 7 170,-20-100 1261,15 103-320,14 53-575,5 8-519,209 168 126,-171-141-625,4 2-1466,-13-12-5645,-26-18 4024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5:35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50 940,'0'-14'2878,"1"12"-2668,0 0 0,0 0 0,1 0 0,-1 0-1,0 0 1,1 0 0,0 0 0,-1 1 0,1-1 0,0 0-1,0 1 1,0-1 0,0 1 0,0 0 0,0 0-1,4-1 1,1 0-15,-1 0 0,1 1 0,0 0 0,0 1 0,8-1 0,13 2 95,0 1 1,0 0 0,-1 3-1,1 0 1,-1 1 0,0 2-1,26 11 1,23 14-100,77 45 0,-137-65-788,-2-3-4171,-6-4 2143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5:36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19 1896,'-2'-2'666,"0"-1"1,0 1-1,0 0 0,-1 0 0,1 0 1,0 1-1,-5-3 0,6 4-568,1 0-1,-1 0 1,1 0-1,-1 0 1,0 0-1,1 0 1,-1 0-1,0 0 1,1 0-1,-1 1 1,1-1-1,-1 0 1,1 0-1,-1 1 1,0-1-1,1 0 1,-1 1 0,1-1-1,-1 1 1,1-1-1,0 0 1,-1 1-1,1-1 1,-1 1-1,1-1 1,0 1-1,0 0 1,-1-1-1,1 1 1,0-1-1,0 1 1,-1-1-1,1 1 1,0 0-1,0 0 1,-4 13 342,1 0-1,0-1 1,1 1 0,0 28-1,0-13-103,-6 74 163,6 120 0,4-196-7071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59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54 952,'0'0'927,"0"-3"-81,-1-7 6643,0 8-7149,-1-8 3601,-2 5-3831,4 5-97,0 0-1,0 0 1,0 0 0,0 0-1,0 0 1,0 0 0,0 0 0,0 0-1,0 0 1,-1 0 0,1 0-1,0-1 1,0 1 0,0 0 0,0 0-1,0 0 1,0 0 0,-1 0-1,1 0 1,0 0 0,0 0-1,0 0 1,0 0 0,0 0 0,0 0-1,0 0 1,-1 0 0,1 0-1,0 1 1,0-1 0,0 0 0,0 0-1,0 0 1,0 0 0,0 0-1,-1 0 1,1 0 0,0 0-1,0 0 1,0 0 0,0 0 0,0 1-1,0-1 1,0 0 0,0 0-1,0 0 1,0 0 0,0 0 0,0 0-1,0 0 1,0 1 0,0-1-1,0 0 1,-1 0 0,1 0-1,0 0 1,0 0 0,1 0 0,-1 1-1,0-1 1,0 0 0,0 0-1,-3 13 53,2 0 0,0 0 0,0 0-1,1 1 1,3 20 0,-3-31-58,1 1 0,-1 0 1,1-1-1,0 1 0,0-1 0,0 1 1,1-1-1,-1 0 0,1 1 0,0-1 1,0 0-1,0 0 0,0 0 0,0-1 1,1 1-1,-1 0 0,1-1 0,0 1 1,0-1-1,0 0 0,0 0 0,0 0 1,0-1-1,0 1 0,1-1 0,6 3 0,4-2 7,1-1-1,0 0 0,0 0 0,-1-2 0,1 1 0,15-4 0,88-23 30,64-36 16,-117 38 22,-29 10 33,-18 8-6,0 0 0,24-6 0,0-2 241,-40 14-309,11-4 182,8-3 100,-19 7 102,16-7 595,-4 1-1546,-13 7 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5:3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79 1432,'0'0'3761,"-1"5"-3015,-3 14-83,4-18-611,-1 1 0,1-1 0,0 0 0,0 0-1,0 0 1,-1 1 0,1-1 0,1 0 0,-1 0 0,0 0 0,0 1 0,0-1 0,1 0 0,-1 0 0,0 0-1,1 0 1,0 2 0,1 2 109,1 5 13,1-1 0,0 0 0,0 1-1,1-1 1,0 0 0,1-1 0,0 0-1,0 1 1,1-2 0,-1 1 0,2-1 0,10 8-1,-3-3-18,0-2-1,1 1 0,1-2 1,-1 0-1,31 10 0,-39-16-79,0 0 0,1-1-1,-1-1 1,0 1-1,1-1 1,-1 0 0,1-1-1,0 0 1,-1-1 0,1 1-1,12-4 1,-16 3-10,0-1 0,0 0 0,0 0 1,-1 0-1,1 0 0,-1-1 0,1 0 0,-1 1 0,0-2 1,0 1-1,0 0 0,0-1 0,-1 0 0,1 0 0,-1 0 1,0 0-1,0-1 0,-1 1 0,5-9 0,-3 1 77,0-1 1,-1 0-1,0 0 0,-1 1 0,0-2 1,-1 1-1,0 0 0,-1 0 0,-1 0 1,0 0-1,-1 0 0,0 0 0,-1 0 0,-7-19 1,9 29-269,0 1 0,-1-1 0,1 1 0,-1-1 0,1 1 0,-1-1 0,0 1 0,0 0 1,0 0-1,0 0 0,-1 0 0,1 0 0,-1 0 0,1 1 0,-1-1 0,1 1 0,-1 0 0,-4-2 1,5 2-886,-13 0-7049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5:36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1740,'0'0'215,"0"-1"0,0 1 1,1-1-1,-1 1 0,0 0 0,1-1 0,-1 1 0,0 0 0,1-1 1,-1 1-1,0 0 0,1 0 0,-1-1 0,1 1 0,-1 0 0,1 0 1,-1 0-1,0 0 0,1-1 0,-1 1 0,2 0 0,4 2 88,0 0 0,-1 1-1,1 0 1,0 0-1,-1 0 1,0 0 0,0 1-1,0 0 1,8 8 0,3 4 245,19 25 0,-6-3 28,-3 1 1,26 48 0,-27-43-970,-2-5-1219,-9-11-2796,-10-20 1779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5:3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71 992,'-1'-4'446,"0"1"0,0 0 0,0-1 0,1 1 0,-1 0 0,1-1 0,0 1 0,-1-1 0,2 1 0,-1-5 0,1 7-333,-1-1-1,1 1 1,-1-1 0,1 1 0,-1 0 0,1 0-1,0-1 1,0 1 0,-1 0 0,1 0 0,0 0 0,0 0-1,0 0 1,1 0 0,-1 0 0,0 0 0,0 1-1,0-1 1,1 0 0,-1 1 0,0-1 0,0 0 0,1 1-1,-1 0 1,1-1 0,-1 1 0,0 0 0,3 0 0,13-2 305,1 1 0,0 1 0,0 0 0,29 6 0,70 21 601,-95-21-827,0 2-1,0 0 1,-1 2-1,0 0 1,0 1-1,-1 2 1,-1 0-1,0 0 1,-1 2-1,-1 1 1,26 28-1,-41-42-162,-1 0-1,1 0 1,-1 0 0,0 0-1,0 0 1,0 1-1,0-1 1,0 0 0,0 0-1,-1 1 1,1-1-1,-1 1 1,1-1-1,-1 0 1,0 1 0,0-1-1,0 1 1,0-1-1,-1 1 1,1-1 0,-1 0-1,1 1 1,-1-1-1,0 0 1,0 1-1,0-1 1,0 0 0,0 0-1,-1 0 1,1 0-1,-1 0 1,1 0-1,-1 0 1,0 0 0,1-1-1,-1 1 1,0-1-1,0 1 1,0-1 0,0 0-1,-1 0 1,1 0-1,0 0 1,-5 1-1,-7 2 25,0 0 0,-1-2 0,0 0 0,1 0-1,-28-2 1,15-1-637,0-2 0,-34-8 0,33 2-3058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5:37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0 359 2092,'0'0'1070,"14"-17"2904,167-73 268,-27 14-2115,-126 61-808,-2-2 0,39-31 0,-63 47-889,-2 0-385,1 1 0,0-1 0,0 0 1,0 0-1,-1 0 0,1 0 0,0 0 0,-1 0 0,1 0 0,-1 0 0,1 0 0,-1 0 0,0 0 0,1-1 0,-1 1 0,0 0 0,0-2 0,1-17 411,-1 17-321,-2 1-96,-14-14 54,15 15-63,-9-9 188,-15-7 293,24 16-274,-4-2-170,5 1 29,5 2 494,2 1-586,6 1 35,-1 0 0,0 1 0,12 4 0,-20-6-9,0 1 0,0 0 0,0 0 1,0 0-1,0 0 0,5 5 0,-7-6-10,0 1-1,0 0 0,-1 0 0,0 0 1,1 0-1,-1 1 0,0-1 0,0 0 1,0 0-1,0 1 0,0-1 0,0 1 1,0 3-1,-1 0 1,0-1-1,0 1 1,0-1-1,0 1 1,-1-1-1,0 1 1,0-1-1,-4 10 1,0 0-4,-13 25 0,4-15-666,-20 45-738,16-18-8809,14-36 5632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5:38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5 148 1320,'-1'-8'981,"-1"3"-161,1 0 0,1 0 0,-1-1 0,1 1 0,0 0 0,0 0 0,1-1 0,1-7 1,-1 7-460,1-1 0,-1 1 1,1 0-1,1 0 0,-1 0 1,1 0-1,0 0 0,0 0 1,8-9-1,-10 14-314,0 0 0,0 0 0,0 0-1,0 0 1,0 0 0,1 0 0,-1 0 0,0 0 0,1 0-1,-1 0 1,0 1 0,1-1 0,-1 1 0,1-1-1,-1 1 1,1-1 0,-1 1 0,1 0 0,-1 0 0,3 0-1,-2 0 0,1 0 0,0 1 0,-1-1 0,1 1-1,0 0 1,-1 0 0,1 0 0,-1 0 0,0 0 0,5 4-1,-2-2-2,0 1-1,-1 0 0,1 1 1,-1-1-1,0 1 1,0 0-1,0 0 0,-1 0 1,4 6-1,-2 2 2,-1 0-1,0 0 1,-1 1 0,0-1-1,-1 1 1,-1 0 0,0-1-1,-1 19 1,-3 3 34,-1-1 1,-8 36-1,-6-1 4,-2 17 166,20-83-76,0-3-169,0 0 1,0 1-1,0-1 0,0 0 1,0 1-1,0-1 0,0 0 0,0 0 1,0 1-1,0-1 0,1 0 1,-1 1-1,0-1 0,0 0 0,0 0 1,1 0-1,-1 1 0,0-1 1,0 0-1,0 0 0,1 0 0,-1 1 1,0-1-1,1 0 0,-1 0 0,0 0 1,1 0-1,-1 1 1,0-1-1,0 0 1,1 0-1,-1 0 1,0 0-1,0 1 1,1-1-1,-1 0 1,0 0-1,0 1 1,0-1-1,1 0 1,-1 0-1,0 1 1,0-1-1,0 0 1,0 1-1,0-1 1,0 0-1,1 0 1,-1 1-1,0-1 1,0 1-1,4-2 35,31-10-66,0-1 1,-1-2 0,0-1 0,61-38 0,-57 25-2514,-21 13-3879,-4 3 3023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6:2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83 932,'-6'-9'5387,"-2"-1"-1758,8 10-3590,0 0 0,0 0 0,0 0 0,0 0 0,0 0 1,-1 0-1,1 0 0,0 0 0,0 0 0,0 0 0,0 0 0,0 0 0,0 0 0,0 0 0,0 0 0,0 0 0,0 0 0,0 0 0,0 0 0,0 0 0,0 0 0,0 0 0,-1 0 0,1 0 0,0 0 0,0 0 0,0 0 0,0 0 0,0 0 1,0 0-1,0 0 156,0 0-156,0 0 0,0 0 0,0 0 0,0 0 0,0 0 0,0 1 0,0-1 0,0 0 0,0 0 0,0 0 0,0 0 0,0 0 0,0 0 0,0 0 0,0 0 0,0 0 0,0 0 1,0 0-1,0 0 0,0 0 0,0 0 0,0 0 0,0 1 0,0-1 0,0 0 0,0 0 0,4 19 2354,-2-9-2823,6 26 1013,2 1 0,1-2 0,22 50 0,4-8 378,-36-75-813,0 1 17,6 7 871,-3-10 19,-3-19 175,-1 5-1475,-1 6 290,1-2-18,0 0-1,0 1 1,1-1 0,0 0-1,1 1 1,0-1 0,0 1-1,1 0 1,5-11 0,-6 15-25,1 0 0,-1 0 0,1 1 0,0 0 1,0-1-1,1 1 0,-1 0 0,1 1 1,0-1-1,0 1 0,0-1 0,1 1 0,-1 0 1,1 1-1,-1-1 0,1 1 0,0 0 0,8-2 1,6-1 7,-8 3-10,7 1 1,-8 3-5,-6-2 3,21 7-13,-4 3 2,-1-2 52,-18-7 8,1-3-38,3-3-8,0 0 0,-1-1 0,0 0 0,0 0 0,-1 0 0,1 0 0,-1-1 0,4-10 0,-1 5-7,1-1 0,9-11-1,-12 18 1,-1 0 0,1 0 0,1 1 0,-1 0 1,1 0-1,0 0 0,0 1 0,0 0 0,1 0 0,-1 0 0,1 1 0,0 0 0,10-3 0,-10 5-82,1 0-1,-1 1 1,0-1 0,1 2 0,-1-1-1,1 1 1,-1 0 0,0 0 0,1 1-1,-1 0 1,0 0 0,0 1-1,0 0 1,0 0 0,-1 1 0,0 0-1,9 6 1,-9-5-1652,0 0 0,0 1 0,-1-1 0,1 1 0,6 11 0,-6-9-2642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6:23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1180,'0'0'1174,"5"-7"549,1 10 2615,2 5-3938,-1 1-1,-1 0 1,0 0 0,5 10 0,10 20 753,47 66 0,-39-67-799,-28-36-581,1 3-751,0-3-1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6:2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59 114 1072,'-58'-114'7687,"58"123"-10408,2 37 31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6:24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 1464,'0'0'4023,"-1"-3"-2951,0-11 4891,4 21-5500,120 273 2964,-106-250-2900,1-1 0,2 0 0,32 35 0,-51-62 537,0-8-946,0-5-69,0 0-1,0 0 0,-1 0 0,-1 0 0,-2-14 0,-14-62 101,7 39-61,-7-102 297,16 133-309,1 14-66,0 1 1,0 0-1,0 0 0,0-1 1,1 1-1,-1 0 0,1 0 0,-1 0 1,1 0-1,0-1 0,0 1 0,0 0 1,0 0-1,0 0 0,0 1 0,1-1 1,-1 0-1,1 0 0,-1 1 0,3-3 1,-3 4-7,1-1 1,-1 0-1,1 0 1,-1 1-1,1-1 1,-1 1-1,1-1 1,-1 1-1,1 0 1,-1 0-1,1 0 0,0 0 1,1 0-1,2-1 19,3 1-14,1 1-1,-1-1 1,1 1-1,-1 1 1,1-1 0,-1 1-1,0 1 1,0 0-1,9 4 1,-5-2-6,2 0-134,-1 0 0,0 1 0,-1 1 0,1 0 0,-1 1 0,-1 1 0,1-1 0,17 19 0,-17-13-5184,20 28-1,-23-28 1007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6:25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15 108 1040,'0'0'1248,"-1"-2"-95,-12-19 8329,16 27-8964,76 116 2063,-57-89-2094,-15-24-341,0-1 0,0 0-1,0 0 1,1-1 0,0 0 0,0 0 0,13 8 0,4-1 1039,38 17 1,-61-30-741,1 0 10,11 1 0,-11-1 389,13-14-104,-15 13-715,0-1 0,0 0 0,-1 1 0,1-1 1,-1 0-1,1 1 0,-1-1 0,1 0 0,-1 0 0,1 1 0,-1-1 0,1 0 0,-1 0 0,0 0 0,0 0 0,1 0 0,-1 1 1,0-1-1,0 0 0,0-1 0,0-1 62,5-20 135,-1 1 0,-2-1 0,0 1 0,-2-1 1,-2-33-1,0-22 139,0 6-323,0 60-169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7:0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6 111 1092,'0'0'1238,"-6"-10"6805,25 57-4681,-16-38-3327,1 0 0,1 0 0,0-1 0,0 1 0,10 11 0,-11-17-2,-1-1 1,1 0-1,0 0 0,-1-1 0,1 1 0,0-1 1,0 0-1,0 0 0,0 0 0,0 0 0,0-1 1,1 1-1,-1-1 0,0 0 0,0 0 0,0-1 0,7-1 1,20-3 80,0-2 1,51-18 0,60-33 111,-69 27-155,117-44 145,-127 51-490,-62 23-123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6:25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0 369 1212,'0'0'4140,"9"8"-359,17 55-356,-5-12-1490,-20-48-1613,3 9 328,2-8 3765,0-67-3628,-4 40-457,-2-19 53,-1 33-332,1 0 0,0 0 0,0 1 0,1-1-1,0 0 1,0 1 0,1-1 0,0 0 0,4-8 0,-5 16-48,0-1 1,-1 1-1,1-1 0,0 1 1,0-1-1,0 1 1,1-1-1,-1 1 1,0 0-1,0 0 0,2-2 1,10 2 28,-8 1-17,2 1-6,0 0 0,1 1 0,-1 0 0,0 1-1,0-1 1,0 1 0,-1 0 0,10 6 0,51 37 48,-66-45-56,0-1 5,0 1-1,-1 0 1,1-1-1,0 1 0,0-1 1,0 1-1,0-1 1,0 1-1,0-1 1,0 1-1,0-1 0,0 0 1,0 0-1,1 0 1,0 1-1,-1-1-3,-1-1-1,0 1 1,1 0 0,-1 0-1,0 0 1,1-1-1,-1 1 1,0 0 0,1 0-1,-1-1 1,0 1 0,1 0-1,-1-1 1,0 1-1,0 0 1,1-1 0,-1 1-1,0 0 1,0-1-1,0 1 1,0 0 0,1-1-1,-1 1 1,0-1 0,0 1-1,0-1 1,0-4 1,0-1 0,0 1 1,0 0-1,-3-10 0,2 6-3,-2-25-10,2 1 1,1-1-1,2 0 1,8-43-1,-9 69 5,0 1 0,1 0 1,0 0-1,5-10 0,-6 14 3,0 1 1,0 0-1,1-1 1,-1 1-1,1 0 1,-1 0-1,1 0 1,0 0-1,0 0 0,0 0 1,0 0-1,0 0 1,0 1-1,4-2 1,-4 2 3,0 1-1,0-1 1,0 1 0,0 0 0,0 0 0,0 0 0,0 0-1,0 0 1,0 0 0,0 1 0,0-1 0,0 1 0,0-1-1,0 1 1,0 0 0,0 0 0,3 2 0,32 21 14,-32-21-9,9 8 44,-1 0 1,0 0-1,0 1 1,-1 1-1,-1 0 0,19 27 1,-24-29-569,0 0 0,-1 0 0,0 1 0,4 14 1,-6-14-1567,0 0 0,-1 1 0,0 0 0,-1 18 0,-1-9-2381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6:26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73 309 1740,'-2'0'956,"-41"-8"7210,40 8-7590,1 1-114,-1-1-1,0 1 0,1-1 0,-1 1 0,0 0 1,1 0-1,-5 2 2422,17-3-2560,3-1-212,0 0 1,0-1-1,0-1 0,20-6 1,353-158 2248,-304 123-433,-80 43-1768,14-9 538,-16 10-634,1 0-1,0-1 1,-1 1-1,1-1 1,-1 1-1,1 0 1,0-1 0,-1 1-1,1-1 1,-1 0-1,1 1 1,-1-1-1,0 1 1,1-1-1,-1 0 1,1 1-1,-1-1 1,0 0 0,0 1-1,1-1 1,-1 0-1,0 1 1,0-2-1,-3-2-45,0 1 1,0-1-1,-1 1 0,0 0 0,1 0 0,-1 0 0,0 0 0,-7-3 0,-12-2 199,21 7-162,-1 0 10,-20-5 108,21 6-48,-1-1-76,-8-2 6,8 3 62,0-1-77,-5-2-20,5 3 247,8 5-250,-1 1-9,-3-4-5,0 0 1,1 0 0,-1 0 0,1 0 0,-1 0 0,1-1-1,0 1 1,-1-1 0,1 1 0,0-1 0,0 0-1,0 1 1,0-1 0,0 0 0,4 1 0,3 1 19,1 1-1,-1-2 1,1 1 0,0-1 0,0-1 0,0 0 0,0 0 0,13-2-1,26 0 776,-46 1-121,13 1 1004,-16-1-1670,0 0 0,0 0 0,1 0 0,-1 0 0,0 0 0,1 0 0,-1 0 0,0 0 0,1 0 0,-1 0 0,0 0 0,1 0 0,-1 0 0,0 0 0,1 0 0,-1 0 0,0 0-1,1 0 1,-1 0 0,0 0 0,1 1 0,-1-1 0,0 0 0,0 0 0,1 0 0,-1 0 0,0 1 0,0-1 0,1 0 0,-1 0 0,0 1 0,0-1 0,1 0 0,-1 1 0,0-1 0,0 0 0,0 0-1,0 1 1,0-1 0,0 0 0,0 1 0,1 0 0,-1 0 7,0 1 0,0 0 0,-1 0 0,1 0 0,0 0 0,-1 0 0,1-1 0,-1 1 0,0 3 0,-12 21-143,-1-1 0,-1 0 1,-1-1-1,-22 24 0,-1 4-1402,-8 16-3169,17-23-6029,21-30 4648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6:29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2615 1004,'0'0'2208,"-3"0"-1606,-20-2 5242,30-1-5576,536-237 2003,266-40-1358,-381 139-673,-204 63-174,85-34-23,-156 55-28,269-101-66,-125 38-40,-135 53 6,59-22-19,-72 29-54,53-19-134,253-82-454,255-99-259,-415 122 541,-103 43 94,90-55-10,-93 44 245,-18 6 104,-148 86 77,-3 3 41,-15 8-38,-1 1 0,1-1 0,-1 1 0,1-1 0,-1-1 0,0 1 0,6-6 1,-7 6 8,0 0 1,0 0 0,0 0-1,1 0 1,-1 1 0,7-4 0,8-5 282,10-10 518,-27 20-578,6-3 69,-7 4-321,0-1 1,0 1-1,0 0 0,1-1 1,-1 1-1,0 0 0,1 0 1,-1-1-1,0 1 1,1 0-1,-1 0 0,0-1 1,1 1-1,-1 0 0,0 0 1,1 0-1,-1 0 1,1 0-1,-1-1 0,0 1 1,1 0-1,-1 0 1,1 0-1,-1 0 0,1 0 1,-1 0-1,0 0 0,1 0 1,-1 1-1,1-1 1,6 9 81,0 0 0,-1 0 0,0 1 0,-1-1 0,0 1 0,4 12 0,6 10 44,60 121 426,-18-33-131,82 125 1,47 47 52,-49-75-454,-109-173-671,-2 2 0,-2 1 1,22 61-1,-40-90-825,-1 1 0,-1-1 0,2 24 0,-1 6-2193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6:31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1076 932,'0'0'6015,"-3"4"-5880,-9 14 2,9-14-23,-2-3-36,0 1-1,1 0 0,-1 0 0,-8 6 0,-1 0-17,-34 16 97,-83 57 0,76-45-112,46-31-32,-1 2 0,1-1 0,0 1 0,1 1 1,0-1-1,0 1 0,0 1 0,1 0 0,0 0 0,1 0 0,0 1 0,0-1 0,1 2 0,1-1 1,0 0-1,-6 21 0,7-13 43,1 0 0,0 0 1,2 1-1,0-1 0,1 0 1,1 0-1,3 19 0,38 124 279,-36-138-281,46 117 224,-29-80-162,6 18 42,48 114 118,-63-160-106,2 0-1,2-1 1,37 48-1,-47-68-84,0-1-1,2-1 1,-1 0-1,1 0 0,0-1 1,1-1-1,0 1 0,0-2 1,0 0-1,1 0 1,16 4-1,2-2 33,0 0 0,0-3 0,56 4-1,-5-10 0,-32 0-64,-14 0-22,0-2-1,1-1 0,65-18 1,101-43 142,-63 18-119,5 4-33,186-63 50,-79-6-49,-189 83-10,111-54-27,152-73 55,-225 108-35,145-63 18,-57 33-62,-37 15 53,47-23 2,-36 15-6,86-40-31,23-3 57,180-41-46,-427 147 9,393-146 18,-82 35-44,-187 70 32,-41 15-5,23-8 8,57-20-34,-31 11 8,-104 33 23,61-23-35,-1-1 25,7-8 31,67-29-21,-39 18-34,-88 37 22,-50 20 8,215-98-36,-213 94 51,40-22 44,-40 23-57,28-16-8,-38 22 8,13-5-9,-6 2 12,-4 1-1,-2 2-48,1 0 0,-1-1 0,0 1 0,0-1 1,1 0-1,4-4 0,-5 3-28,-1 2-250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6:32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64 353 1144,'0'0'4499,"1"8"-3984,26 106 1206,-16-81-965,1-1 0,1 0 0,2-1 0,31 49-1,-41-71-215,1-1 3069,-85-192-2824,3 11-409,66 147-331,2-1 0,0-1 0,2 1 0,1-1 0,-2-44 0,6 63-33,2 0-1,-1 0 0,1 0 0,0 0 1,1 1-1,3-13 0,-4 17-105,1 0 1,-1 1-1,1-1 1,0 0-1,0 1 0,0-1 1,1 1-1,-1 0 0,1-1 1,0 1-1,0 1 0,0-1 1,0 0-1,0 1 0,7-4 1,-8 5-109,0 0 0,0 0 1,1 0-1,-1 1 0,1-1 1,-1 1-1,1-1 0,-1 1 1,0 0-1,1 0 0,-1 0 0,1 1 1,-1-1-1,1 0 0,3 2 1,23 11-5293,-19-6 2272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6:32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5 104 1020,'0'0'3870,"-4"6"-3310,4-3-140,4-4 2159,12-7-2635,-1-1 0,0-1 0,22-19 0,-25 18-1300,-1 0 0,11-13 1,-15 15-387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6:3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1436,'0'0'5921,"-3"5"-5471,0 2-316,-1 1 1,2-1-1,-1 0 0,1 1 0,0-1 0,0 1 0,1 0 0,0 0 0,1-1 0,0 1 0,1 14 0,0-12-29,1 0-1,0-1 0,1 1 0,0 0 1,1-1-1,-1 0 0,2 0 1,-1 0-1,2 0 0,6 9 1,-9-13-42,1-1 0,0 1 0,0-1-1,0 0 1,0 0 0,0-1 0,1 1 0,0-1 0,-1 0 0,1 0 0,1-1 0,-1 1 0,0-1 0,0 0 0,1-1 0,-1 1 0,1-1 0,0 0-1,7 0 1,-11-1-31,0 0-1,0 0 0,0-1 1,1 1-1,-1 0 0,0-1 0,0 1 1,0-1-1,0 0 0,0 0 0,0 0 1,0 0-1,0 0 0,0 0 1,0-1-1,-1 1 0,1 0 0,0-1 1,-1 0-1,1 1 0,-1-1 0,0 0 1,1 0-1,-1 1 0,0-1 1,0 0-1,0 0 0,-1 0 0,1-1 1,0 1-1,-1 0 0,1-3 0,0 0 18,0-1-1,-1 0 0,0 1 0,0-1 0,0 0 0,-1 1 0,1-1 1,-2 1-1,1-1 0,-4-10 0,0 7-145,0 0 0,0 0 0,-1 0 0,0 1 0,0 0 0,-1 0 0,0 0 0,-1 1 0,0 0 0,0 1 0,0-1 0,-1 2 0,0-1 0,0 1 0,-16-6 0,24 11-23,0-1-77,0 0 1,-1 1-1,1-1 1,0 1-1,0 0 1,-1-1-1,1 1 1,0 0-1,0 0 1,-1 0-1,1 0 1,0 0-1,-1 0 1,-1 0-1,-3 1-2135,-12 1-556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6:3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10 111 1320,'-1'-2'1152,"-2"-6"-119,2 6-114,0 0-77,0 1-648,1 0-1,0 0 1,-1 0 0,1-1-1,0 1 1,-1 0 0,1 0-1,0 0 1,0 0 0,0 0 0,0 0-1,0-1 1,0 1 0,0 0-1,1 0 1,-1 0 0,0 0-1,0 0 1,2-2 0,-2 3-136,1-1 1,0 0-1,0 1 1,0-1-1,-1 1 1,1-1-1,0 1 1,0-1-1,0 1 1,0 0-1,0-1 1,0 1-1,0 0 0,0 0 1,0 0-1,0 0 1,0-1-1,0 2 1,0-1-1,0 0 1,0 0-1,0 0 1,0 0-1,0 1 1,0-1-1,0 0 1,2 2-1,15 4 173,1 1 0,-1 2 0,-1-1 0,22 16 0,-6-2 118,37 34 1,-66-52-307,1 0 0,-1 0 1,0 0-1,0 1 0,-1 0 0,1 0 0,-1 0 0,0 0 0,-1 0 0,1 0 1,-1 1-1,3 8 0,-5-12 49,-2 3-31,2-5-59,0 1 0,0-1 0,0 0 0,0 1 0,0-1 0,0 0 0,0 0 0,0 1 0,-1-1 0,1 0 0,0 0 0,0 1 0,0-1 0,0 0 0,0 0 0,0 1 0,-1-1 0,1 0 0,0 0-1,0 1 1,0-1 0,0 0 0,-1 0 0,1 0 0,0 1 0,0-1 0,-1 0 0,1 0 0,0 0 0,0 0 0,-1 0 0,1 0 0,0 0 0,0 1 0,-1-1 0,-2-1 5,1 1-1,0-1 1,-1 1-1,1-1 1,0 0 0,-1 0-1,1 0 1,0 0-1,0 0 1,0-1 0,0 1-1,0-1 1,0 1-1,0-1 1,-1-2 0,0 0 0,0 0-1,0 0 1,1 0 0,-1 0 0,1 0 0,0-1 0,-1-5 0,-1-4 3,1 1 0,1 0 1,0-1-1,0-24 1,3 31-85,-1-1 1,1 1 0,1-1-1,-1 1 1,1-1 0,1 1 0,-1 0-1,1 0 1,0 0 0,1 1 0,0-1-1,7-9 1,18-19-6434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6:3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61 912,'-7'-13'2495,"0"1"0,-8-22 0,15 32-1630,-1 2-709,1 1 0,0-1 0,0 0 0,0 1 0,-1-1 0,1 0 0,0 0 0,0 1 0,0-1 0,0 0 0,-1 1 0,1-1 0,0 1-1,0-1 1,0 0 0,0 1 0,0-1 0,0 0 0,0 1 0,0-1 0,0 0 0,0 1 0,0-1 0,0 0 0,1 1 0,-1-1 0,0 1 0,0-1 0,0 1 0,6 21-695,-3-9 937,9 26 112,28 67-1,-13-42-197,73 187-1402,-96-237 134,-1-4-4550,0 3 2043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6:34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5 368 1844,'-1'-5'922,"1"3"-712,-1 0 0,0 0 0,1 0 0,-1 0 0,1-1 0,0 1-1,0 0 1,0 0 0,0 0 0,0-1 0,0 1 0,0 0 0,1 0 0,-1 0 0,1 0 0,0 0 0,-1 0 0,1 0 0,0 0 0,0 0-1,0 0 1,1 0 0,-1 0 0,0 1 0,2-3 0,9-6 66,0 1 0,1 1 0,0-1 1,16-6-1,-11 5 159,29-19 0,-44 26-364,0 1 0,0-1 0,0 1 1,-1-1-1,1 0 0,-1 0 0,1 0 0,-1-1 0,0 1 0,0 0 1,0-1-1,-1 1 0,1-1 0,0-5 0,-1 2 122,0 0 0,-1 1 1,0-1-1,0 0 0,0 0 0,-1 1 0,-3-12 0,-21-81 2409,24 98-1891,4 6-619,78 159 224,-70-143-796,30 52-794,-10-30-5999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7:09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3 892,'-10'4'2454,"-10"4"9785,20-8-12226,0 0 0,-1 0 1,1 0-1,0 0 0,0 0 0,-1 0 0,1 0 0,0 0 0,0 0 0,-1 0 0,1 0 0,0 0 0,0 0 0,-1 0 0,1 0 0,0 0 0,0 0 0,0 0 0,-1 0 0,1 0 0,0 1 0,0-1 0,0 0 0,-1 0 0,1 0 0,0 0 0,0 1 0,0-1 0,0 0 0,-1 0 0,1 0 0,0 0 0,0 1 0,0-1 0,0 0 1,0 0-1,0 1 0,0-1 0,0 0 0,0 0 0,0 1 0,0-1 0,0 0 0,0 0 0,0 1 0,0-1 0,6 13 634,-4-10-808,8 15 494,1 0 0,19 23 1,-24-34-269,1 0 1,0 0-1,0-1 1,0 0-1,1 0 1,15 9-1,-17-13-51,-1 0 0,0 0 0,1-1-1,-1 0 1,1 0 0,-1 0 0,1 0-1,-1-1 1,1 0 0,0 0-1,-1-1 1,1 1 0,-1-1 0,1 0-1,5-3 1,12-3 9,-1-1-1,27-14 1,-34 14-11,28-12 5,109-57 32,-107 52-66,-44 24 5,5-3-95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6:3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1256,'0'0'6876,"1"9"-6401,7 53 248,-1-1 217,3 0-1,19 66 0,-27-119-532,1 6-177,-1-11 495,-1-5 832,0-26-1347,0 0 1,-5-42 0,-13-63 441,-4-41 99,19 140-579,-1 11 67,2 1-1,1-1 1,1 0 0,6-35 0,-7 57-229,0 0 0,0 1 0,0-1 0,1 0 0,-1 0 0,0 0 0,1 1 0,-1-1 0,0 0 0,1 1 0,-1-1 0,1 0 0,-1 1 0,1-1 0,0 0 0,-1 1 1,1-1-1,0 1 0,-1-1 0,1 1 0,0 0 0,-1-1 0,1 1 0,0 0 0,0-1 0,-1 1 0,1 0 0,0 0 0,0 0 0,0-1 0,0 1 0,-1 0 0,1 0 0,0 0 0,0 0 0,0 1 0,0-1 1,-1 0-1,1 0 0,0 0 0,0 1 0,1 0 0,3 1 22,0 0 1,0 1 0,0-1-1,7 7 1,-12-9-33,20 15 57,-1 1-1,-1 0 1,18 21 0,42 59 66,-26-30-102,60 85-2988,-102-137 2051,4 8-6372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6:34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41 235 1968,'-3'0'-130,"-20"-2"3877,22 2-3599,0 0 1,1 0 0,-1 0 0,1 0-1,-1-1 1,0 1 0,1 0-1,-1 0 1,1 0 0,-1-1 0,1 1-1,-1 0 1,0-1 0,1 1-1,-1 0 1,1-1 0,0 1 0,-1-1-1,1 1 1,-1-1 0,1 1 0,0-1-1,-1 1 1,1-1 0,0 1-1,-1-1 1,1 0 0,0 1 0,0-2-1,3-2 354,26-21 61,0 1 1,2 1 0,62-35-1,-6 5-776,-66 40-487,3-2-5053,-17 10 3009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06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1064,'2'2'9598,"2"19"-7671,-1 27-1964,-23 262 2552,2-81-1663,14-142-645,-6 300 526,8 23 29,0-332-625,5 552 617,13-44-398,-14-516-317,11 190 49,2 174 45,-3-91-75,-1-68-11,6 507-30,-7-517-21,-9-36 10,-3 245-2,-7 127 6,10-463 8,2 66 11,28 406 113,1-171 216,4 88 174,-17-242-245,-7-63-54,3 140 95,-9-70-116,2-93-78,0 33-15,-9-204-108,-8 463 343,10-381-301,-6 299 269,0-206-118,-5 86 59,-23 264 248,3-62-104,23 65-94,6-407-256,2 47 0,6-33-26,3 103-194,-23-98-1703,9-133 818,0-15 244,1-5-2555,2-6-4063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12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1388,'5'-7'9650,"18"117"-6571,-6-29-1975,25 96 453,-32-145-1452,27 101 524,-33-109-1904,4 43 1,-8-62 625,0 1-131,-2 3-4121,-6 12 908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1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98 2352,'-13'-28'9362,"7"42"-9054,1 1 1,0 0-1,1 0 1,1 0-1,0 1 1,1-1-1,1 1 1,1 23-1,0-3 73,2 0-1,1 0 1,2 0-1,14 53 1,-10-50-108,-5-21 460,10 26 1083,-16-52-1620,-20-87 191,-45-225 536,65 312-904,0-1 1,1 0 0,0 0-1,1 0 1,0 1 0,0-1-1,1 0 1,0 0 0,4-14-1,-3 21-123,-1-1 0,1 1 0,0 0 1,-1-1-1,1 1 0,0 0 0,0 1 0,1-1 0,-1 0 0,0 0 0,0 1 0,1 0 0,-1-1 0,5 0 0,-4 0-268,0 1 0,1-1 0,-1 1-1,1 0 1,-1 0 0,1 1 0,-1-1-1,7 1 1,10 2-6637,0 2 2838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1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1 158 856,'0'0'3560,"26"6"-2704,-7-14-103,-1 1-93,4-3-80,-1 1-52,3 2-80,10-7-120,1 0-196,-2-1-228,2-2-268,-3-2-280,-6 3-356,-2 3-1185,-6-2 341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1400,'0'0'5573,"-5"6"-4764,1 0-612,0-1 0,1 1 0,-1 0 0,1 0 0,0 0 0,1 0 0,-1 1 0,1-1 0,-2 12 0,3-4 84,0-1 1,1 1 0,0-1 0,1 1 0,0-1 0,5 17 0,25 77 422,-21-77-753,4 1-334,-4-9-1336,-4-4-2407,-1-3 1378</inkml:trace>
  <inkml:trace contextRef="#ctx0" brushRef="#br0" timeOffset="1">0 91 1552,'3'-4'299,"1"0"1,-1 0-1,1 0 0,-1 0 0,1 1 0,0 0 1,1-1-1,-1 2 0,1-1 0,-1 0 0,1 1 1,0 0-1,0 0 0,0 0 0,0 0 0,0 1 1,0 0-1,0 0 0,0 1 0,11-1 0,4 2-97,1 1 0,-1 0 0,0 2 0,0 0 0,0 1 0,0 1 1,-1 1-1,0 1 0,0 0 0,-1 2 0,0 0 0,-1 1 0,20 16 0,-31-22-92,-1 0 0,1 0 0,-1 1-1,0 0 1,-1 0 0,1 1 0,-1-1 0,0 1 0,-1 0 0,0 0 0,3 10 0,-4-12-45,-1 0-1,0 1 1,0-1-1,-1 0 1,0 0-1,0 1 1,0-1-1,0 0 1,-1 1-1,0-1 1,0 0-1,-1 0 1,1 0-1,-1 0 1,0 0-1,0 0 1,-5 7 0,-2 0 3,0 0 0,0-1 1,-1 0-1,0-1 1,-1 0-1,0-1 0,-1 0 1,-12 7-1,2-3-43,-1-1 0,0-1 0,-43 15-1,58-24-238,0 1 0,0-2 0,-12 2 0,1-2-2883,4-15-3081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1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52 852,'0'0'1035,"-1"-2"-725,-3-7-16,3 7 1473,1 0-1462,-4-7 5,3 7 904,-5-10 975,-7-2 280,17 41-1502,2-2-863,3 35 1,-6-39-34,8 120 1132,-9-96-256,-2-43-396,0 1-329,0 8 2205,-1-19-2328,-2-32-1,-7-125-153,8 119-3218,2 43 1083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07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1476,'5'-9'8222,"-7"49"-7567,2-1 1,3 1-1,0-1 1,3 1-1,19 72 1,22 45 1688,-50-173 845,-10-54-2976,6-14 248,2-104 0,5 151-379,0 23-37,1-1 1,1 0-1,0 1 1,0-1-1,9-24 1,-8 31-273,0 1-1,0-1 1,1 1 0,0 0 0,0 0-1,1 1 1,0-1 0,0 1 0,0 0-1,1 0 1,11-9 0,-15 14-95,0-1 0,0 1 0,-1 0-1,1 0 1,0 1 0,0-1 0,0 0 0,3 0 0,5 0-5963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0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98 1620,'-3'4'10714,"35"-15"-10347,118-47-2054,-105 37-2919,-23 9 1730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70 1192,'1'-5'1004,"0"0"-1,0-1 1,0 1 0,1 0-1,-1 0 1,4-5 0,-4 8-853,-1 0 1,1 0-1,0 0 1,1 1-1,-1-1 1,0 1 0,0-1-1,1 1 1,-1-1-1,1 1 1,-1 0-1,1-1 1,-1 1-1,1 0 1,0 0 0,0 0-1,-1 1 1,1-1-1,0 0 1,4 0-1,-1 1-67,0 0 0,0 0 0,0 1 0,0 0 0,0 0 0,0 0 0,0 0 0,0 1 0,0 0 0,-1 0-1,1 0 1,-1 1 0,1-1 0,-1 1 0,0 0 0,0 1 0,4 3 0,3 4 13,0 0 0,-1 0 1,-1 1-1,15 22 0,-7-4-22,-2 0 0,-1 1 0,-1 0 0,-1 1 0,-2 0 0,-1 1-1,-2 0 1,-1 1 0,-2-1 0,-1 1 0,-2 38 0,-3-21-24,-2-1 0,-15 69 0,7-69-24,-33 202 56,43-232-84,2 0-1,0 0 1,1 0-1,1 0 1,1 0-1,1 0 1,1-1-1,0 0 1,1 0-1,2 0 1,0-1-1,0 0 1,2 0-1,0-1 1,1 0-1,1-1 1,0 0-1,1-1 1,28 25-1,-23-25-2,0 1-1,40 23 1,-35-26-1,-10-5-6,1 0-1,0-1 1,1-1-1,18 6 1,-17-9 28,-15-3 95,-6 4-106,-18 18 56,0 1 1,1 1-1,2 1 0,1 1 0,0 0 0,-15 32 0,8-9 55,3 2 0,-32 96 0,39-85-63,2 0 0,3 0 0,2 1 0,1 67 0,8-18 39,20 160 0,17 166 21,-34-391-93,-2 0 1,-3 0 0,-1 0-1,-14 66 1,11-89 8,0 1 0,-2-1 0,0-1 1,-2 1-1,-1-2 0,0 1 0,-2-2 0,0 0 0,-32 38 0,22-36 65,0-2 0,-1-1 1,-1-1-1,-1-1 0,-1-1 0,0-1 0,-1-2 0,-56 21 0,-4-3-261,30-13-4950,47-16 1333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0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1376,'0'0'2452,"-3"4"-1390,-1 3-640,0 0 0,0-1 0,1 2 0,0-1 0,1 0-1,0 0 1,0 1 0,0 0 0,0 13 0,0 4 50,2 1 1,0-1-1,2 1 0,1-1 1,9 38-1,1-22-171,1-1 0,30 57-1,-6-25-6440,-33-62 3115</inkml:trace>
  <inkml:trace contextRef="#ctx0" brushRef="#br0" timeOffset="1">1 136 1692,'0'-3'269,"1"0"0,0 0 0,0 0 0,0 1 1,1-1-1,-1 0 0,0 1 0,1-1 0,0 1 0,0 0 0,0-1 0,0 1 0,0 0 0,0 0 0,0 0 0,4-2 1,-2 2-29,1 0 1,0 0-1,-1 1 1,1 0-1,0-1 1,0 2-1,0-1 1,-1 0 0,10 1-1,16 1 42,0 1 0,-1 1 0,0 2 0,1 1-1,-2 1 1,1 2 0,-1 0 0,0 2 0,-1 1 0,-1 2-1,0 0 1,27 20 0,-44-28-152,-1 1 1,0 0-1,0 1 0,-1-1 1,1 1-1,-2 1 0,1-1 1,6 13-1,-11-17-56,0 1 1,0-1-1,0 0 1,-1 1-1,0-1 1,1 1-1,-2-1 0,1 1 1,0-1-1,-1 1 1,0 0-1,0-1 1,-1 1-1,1-1 1,-1 1-1,0 0 0,0-1 1,0 1-1,-1-1 1,0 0-1,1 0 1,-4 5-1,-5 5 58,0 1 0,-1-2 0,0 0 0,-1 0 0,-1-1-1,0-1 1,0 0 0,-1 0 0,-1-2 0,-22 13 0,-15 3 278,-100 34 0,143-55-657,-1-1 0,0-1 0,0 1 0,0-2 0,-19 2 0,28-4 107,0 0 1,0 1-1,1-1 0,-1 0 0,0 0 0,0 0 1,0 1-1,1-1 0,-1 0 0,0 0 0,1 0 1,-2-2-1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08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89 1056,'0'0'8017,"-4"6"-7190,3-5-800,-5 6 228,0 0-1,1 1 1,0 0-1,0 0 1,1 0-1,0 0 1,-3 10-1,2-2-53,0 0-1,1-1 1,1 1-1,1 1 1,1-1 0,0 0-1,1 1 1,0-1-1,1 0 1,1 0 0,1 1-1,0-1 1,9 22-1,-7-25-116,1-1 0,0 1-1,1-1 1,1 0-1,0 0 1,0-1 0,1 0-1,0-1 1,1 0-1,1 0 1,-1-1 0,2 0-1,12 7 1,-15-10-47,0-1 1,0-1-1,0 0 1,0 0-1,1-1 1,-1 0-1,1 0 1,0-1-1,0 0 0,0-1 1,0-1-1,0 1 1,0-1-1,0-1 1,0 0-1,0 0 1,0-1-1,0-1 0,10-3 1,-14 4-19,1-1 0,-1 0 1,0-1-1,0 1 0,-1-1 0,1 0 1,-1-1-1,0 1 0,0-1 1,0 0-1,0-1 0,3-5 0,-2 2 33,-1 0 0,0-1-1,0 1 1,-1-1 0,-1 0-1,1 0 1,1-15 0,-2 9 32,-1-1 1,-1 1-1,0-1 1,-1 1 0,-1-1-1,0 1 1,-2-1-1,0 1 1,0 0-1,-7-17 1,4 19-26,-1 0 1,0 0-1,-1 1 1,0 0-1,-1 0 0,0 1 1,-1 0-1,-21-18 0,16 16-217,-2 2-1,1 0 0,-2 0 1,1 2-1,-1 0 1,-22-8-1,-16-1-1607,19 10-5644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4:09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91 1188,'0'0'4560,"-2"4"-4003,-2 4-338,0-1 0,1 1-1,0 0 1,0 0 0,1 0-1,0 0 1,-1 12 0,-3 70 973,4-46-820,0-9-104,-6 132 1541,4-128-394,4-35 596,-3-15-1872,-4-10-31,1-1 0,-5-35 0,8 27-19,2 0 1,0-1 0,2 1 0,2 0-1,0 0 1,14-51 0,-13 69-189,1 1 1,1 1 0,-1-1-1,2 1 1,0 0-1,0 0 1,0 1 0,1 0-1,1 0 1,0 1-1,15-12 1,-6 7-1138,26-13-1,-41 25 693,0-1-1,1 1 1,-1 1-1,0-1 1,0 0-1,5 1 1,0-1-1815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4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1852,'0'0'5412,"5"1"-4943,-3 1-341,-1-2-95,0 1 0,0-1 0,0 1 0,1-1-1,-1 0 1,0 1 0,0-1 0,0 0 0,0 0 0,0 1 0,0-1 0,0 0 0,1 0 0,-1 0 0,0 0 0,0-1 0,0 1 0,0 0 0,2-1-1,29-6 46,58-22 0,-72 22-1467,-1-1 1,28-18 0,-26 14-530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4:10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55 1476,'0'0'6104,"-3"9"-5732,0 1-246,0 1 0,1 0 1,0 0-1,1 0 0,1 0 0,0 12 0,10 62 63,21 86 0,-21-126-4636,-9-42 2397</inkml:trace>
  <inkml:trace contextRef="#ctx0" brushRef="#br0" timeOffset="1">53 65 944,'0'-3'250,"1"0"-1,-1-1 1,0 1 0,1 0 0,0 0-1,0 0 1,0 0 0,0 0-1,0 0 1,1 0 0,-1 1 0,1-1-1,-1 0 1,1 1 0,0-1-1,0 1 1,1-1 0,-1 1-1,0 0 1,6-3 0,-7 4-188,1 0-1,-1 1 1,1-1-1,0 1 1,0 0 0,-1-1-1,1 1 1,0 0-1,-1 0 1,1 0 0,0 0-1,2 1 1,2-1 78,8 2 35,-1-1 1,1 1 0,-1 1-1,0 1 1,1 0-1,-2 0 1,1 2 0,0-1-1,21 15 1,-20-13 9,-1 2 0,0 0 1,-1 1-1,1 0 0,-2 0 1,0 1-1,16 21 0,-23-28-101,-1 1 0,0-1-1,0 1 1,-1 0 0,1 0 0,-1 0-1,0 0 1,0 1 0,-1-1-1,0 0 1,0 1 0,0-1 0,0 1-1,-1-1 1,0 1 0,0-1-1,-1 1 1,1-1 0,-1 1 0,0-1-1,-1 1 1,1-1 0,-1 0-1,0 0 1,-3 6 0,-2 0 37,-1 0-1,0 0 1,0 0 0,-1-1 0,0-1-1,-1 1 1,0-2 0,-1 1 0,1-1 0,-2-1-1,1 0 1,-16 7 0,8-6-20,0 0 0,-1-1 0,1-1 0,-1-1 0,0-1 0,0-1 0,-27 1 0,42-3-271,-1-1 1,1 0-1,-1-1 0,1 1 0,0-1 1,-1 0-1,1 0 0,0-1 0,-9-3 1,13 4-603,-1-1-280,1 1 568,-4-5 87,3 0-3508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4:10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1892,'88'-20'4176,"18"-3"-2107,226-22 2537,-281 38-2427,-48 6-764,-3-2-1159,-2-11-1,1 11 1671,0-2-1755,-4-12-26,4 12 620,4 11-711,10 19-1,-13-24-49,1 0 0,-1 0 1,1 0-1,-1 0 0,1 0 0,-1 0 1,1 0-1,-1 0 0,0 0 0,0 0 1,1 0-1,-1 0 0,0 0 0,0 0 1,0 0-1,0 0 0,0 0 1,0 0-1,-1 0 0,1 2 0,-1 0 11,0 5-37,1 0-1,-1 0 1,-1 0 0,1-1 0,-1 1 0,-1 0 0,1-1-1,-1 0 1,-6 10 0,0-1-1509,-1-1 0,-19 22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4:11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2116,'0'0'1149,"0"-3"-78,0-9-89,0 10-58,0-2-684,0 1-1,1 0 1,-1 0-1,1 0 1,0 0 0,0 0-1,0 0 1,0 0 0,0 0-1,0 1 1,1-1-1,-1 0 1,1 1 0,0-1-1,3-2 1,-1 1-66,0 0 0,0 1 0,0-1 0,1 1 0,-1 0 0,1 0 1,0 1-1,7-3 0,-5 2-67,0 0 1,1 1-1,-1 0 1,1 1-1,-1 0 1,1 0-1,0 0 1,-1 1-1,1 0 1,0 1-1,-1 0 1,13 2 0,-18-2-70,0 0 0,1 0 1,-1 0-1,0 0 0,0 0 1,0 0-1,0 1 0,0-1 1,0 0-1,0 1 1,0 0-1,-1 0 0,1-1 1,-1 1-1,1 0 0,-1 0 1,2 3-1,-2-1-2,1-1 0,-1 1 0,-1-1 0,1 1 0,0-1 0,-1 1 0,0 0 0,0-1 0,0 1 0,0 5 0,-3 6 54,-1-1 1,1 0 0,-2 1 0,-9 18-1,14-32-80,-12 22 126,-1 0 0,-1 0 0,-1-1-1,-22 25 1,-11 15 206,35-46-207,10-12-84,1-1 0,-1 0 1,0 0-1,1 1 0,0-1 0,0 1 0,0 0 0,0 0 0,1 0 0,0 0 0,-2 6 0,3-8 50,3 0-9,1 0-72,1 0 1,-1 0 0,1 0 0,0-1 0,0 0 0,0 0 0,0 0 0,0 0 0,6-1-1,51-1 89,-53 0-102,67-5-719,0-3 1,0-4 0,93-28 0,-127 25-1213,-16 3-2656,-14 6 1141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4:12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1552,'-5'7'421,"1"1"-1,0 0 1,0 0-1,0 0 1,1 0-1,1 1 1,0-1-1,0 1 1,0-1-1,1 1 1,0 0-1,1 0 1,0 0-1,0 0 1,1-1-1,3 14 1,-3-14-250,1-1 0,0 1 0,0-1 0,1 1 1,0-1-1,1 0 0,-1 0 0,1 0 0,1-1 0,-1 1 0,1-1 0,10 11 1,-9-13-69,0 0 0,-1 0 0,1 0 0,1 0 0,-1-1 0,0 0 0,1-1 1,0 1-1,-1-1 0,1-1 0,0 1 0,0-1 0,0 0 0,8 0 0,-7-1 27,-1 0 0,1 0-1,-1-1 1,0 0 0,1 0-1,-1-1 1,0 0 0,11-4-1,-13 3-28,0 0-1,1 0 0,-1-1 1,-1 0-1,1 0 1,0 0-1,-1-1 0,0 1 1,0-1-1,-1 0 1,1 0-1,-1-1 0,0 1 1,0-1-1,3-9 1,-1 2 59,-1 1 0,-1-1 0,0 0 0,-1 0 0,0 0 0,0-18 0,-2 28-177,0-1-105,2-10-132,-1 11-148,-1 0-948,2-10 254,-2 10-933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4:12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1920,'0'0'4454,"3"8"-3758,6 25 149,-1 1 0,3 45 1,16 205 764,-26-216-5113,-1-65 1131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4:1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37 1844,'2'-3'239,"-1"1"0,1-1 0,0 1-1,0-1 1,0 1 0,0 0 0,0 0 0,1 0-1,-1 0 1,1 0 0,-1 1 0,6-3 0,-4 2-34,0 1 0,0 0 0,0 0 0,1 0 0,-1 1 0,1-1 0,-1 1 0,0 0 0,6 1 0,12 2 96,0 1 0,0 1-1,-1 1 1,0 1 0,0 1-1,0 1 1,32 19 0,-43-22-167,0 1-1,0 0 1,0 0 0,-1 1-1,0 1 1,11 13-1,-16-17-14,-1 0-1,1 0 0,-1 0 0,0 1 1,0 0-1,-1-1 0,1 1 0,-1 0 1,-1 0-1,1 0 0,-1 1 0,0-1 1,0 8-1,-1-8-6,-1 1 0,0-1 1,0-1-1,0 1 1,-1 0-1,0 0 0,0 0 1,0-1-1,-1 1 0,0-1 1,0 0-1,0 0 0,-1 0 1,1 0-1,-8 7 1,0-2 39,1-1 1,-2 1-1,1-2 1,-2 0 0,-15 9-1,4-5 16,-1-1 1,-1-1-1,0-1 0,-1-2 0,0 0 0,0-2 0,0 0 0,-49 0 0,74-5-280,-1 0 0,1 0-1,0-1 1,-1 1 0,1-1-1,0 0 1,0 1 0,0-1-1,0 0 1,0 0 0,0 0-1,0-1 1,0 1 0,-3-2 0,4 2-11,-1-1-941,2-2-993,0-11-1515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6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63 140 1300,'-34'16'6861,"16"-7"-3346,18-9-3330,-1 0-1,0 1 1,1-1 0,-1 1-1,0-1 1,1 1 0,-1 0-1,0-1 1,1 1 0,-1-1-1,1 1 1,-1 0 0,1 0-1,-1-1 1,1 1 0,0 0-1,-1 0 1,1-1 0,0 1-1,-1 2 1,5 0 477,1 2-489,1 0 0,0 0 0,1 0-1,-1-1 1,1 0 0,-1 0 0,1-1 0,1 0 0,12 4-1,10 1 146,36 5 0,-42-9-166,71 10 352,0-3 0,133-4 0,188-39 365,-293 12-578,-104 16-220,0-1 1,-1-1 0,0 0 0,22-12 0,-36 16-47,-1 0 0,1 0 0,-1 0 0,0 0 0,0-1 0,0 1 0,0-1 0,0 0 0,0 0 0,-1 0 0,0 0 0,1-1 0,-1 1 0,0 0 0,-1-1 0,1 0 0,-1 1 0,1-1 0,0-7 0,-1 4 64,-1 0 1,1 0-1,-2 0 0,1 0 1,-1 0-1,0 0 0,-1 0 1,0 0-1,0 1 0,-3-9 0,-9-27 698,14 41-263,4 5-453,4 6-40,0 0 0,-1 0 0,0 1 0,-1 0 0,10 23 0,-10-19-8,-2 1 0,0 0 0,0 0 0,-2 1 0,2 27 0,-4-33-57,0 1 1,-1-1-1,0 0 0,-1 1 0,0-1 0,-1 0 0,0 0 1,-1 0-1,-6 13 0,0-6-393,-1 0 0,-1-1 0,0 0 0,-1-1 0,0-1 0,-17 15 1,-14 4-3084,33-27 73,-26 12 1,12-10-1849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4:13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1000,'0'0'6589,"4"-3"-5889,3 0-381,1-1-1,0 1 1,0 0 0,0 1 0,0 0 0,15-2-1,58-2 595,-33 3-585,-38 2-218,283-28 3223,-290 29-2549,-3 0-773,1 0-1,-1 0 1,1 0-1,-1 0 1,0 0 0,1-1-1,-1 1 1,1 0-1,-1 0 1,1 0-1,-1 0 1,0-1-1,1 1 1,-1 0 0,1 0-1,-1-1 1,0 1-1,1 0 1,-1 0-1,0-1 1,1 0 0,-1 1 227,1-1 1,-1 1 0,0 0 0,1-1 0,-1 1 0,1-1 0,-1 1 0,1 0 0,-1 0 0,0-1 0,1 1 0,-1 0 0,1 0 0,-1-1-1,1 1 1,-1 0 0,2 0 0,-6-6-19,-11-19-11,11 19 962,0-8-927,3 11 30,1 3-269,1 0-1,-1 0 0,0 0 0,1 0 0,-1 0 0,1 0 0,-1-1 0,0 1 1,1 0-1,-1 0 0,1 0 0,-1 0 0,0 0 0,1-1 0,-1 1 1,0 0-1,1 0 0,-1-1 0,0 1 0,1 0 0,-1 0 0,0-1 1,1 1-1,-1-1 0,0 1 1,1-1 0,-1 1 0,1-1-1,-1 1 1,1 0 0,-1-1-1,1 1 1,-1 0 0,1 0 0,-1-1-1,1 1 1,0 0 0,-1 0-1,1 0 1,-1 0 0,1-1 0,0 1-1,-1 0 1,1 0 0,-1 0-1,1 1 1,0-1 0,-1 0 0,1 0-1,-1 0 1,2 0 0,16 3 45,-17-3-47,0 0 1,0 0 0,0 0-1,0 1 1,0-1 0,0 0-1,0 0 1,0 1 0,0-1-1,0 1 1,0-1-1,-1 1 1,1-1 0,0 1-1,0-1 1,0 1 0,-1 0-1,1-1 1,1 2 0,-1 0 7,2 1-1,0-1-1,0 1 0,-1-1 1,1 1-1,-1 0 0,0 0 1,0 0-1,0 0 0,0 0 1,0 1-1,-1-1 0,1 0 1,0 5-1,1 1 19,-1 0 1,-1 1-1,1 10 0,-2-16-21,1-1 0,-1 0 0,0 0 0,-1 0 0,1 0 0,0 0-1,-1 0 1,-1 6 0,-1 1 3,0 0 7,1 0 0,-2 0 0,1-1 0,-1 1 0,-1-1 0,0 1 0,-6 8 0,-6 5-487,-22 24 1,18-23-866,20-22 298,-3 0-417,2-1 624,-6 5 74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4:1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1264,'0'-3'1478,"0"-9"-167,0 9-179,1 1-124,3-4-602,0 0 1,0 0-1,1 0 1,-1 1-1,1-1 1,0 1-1,1 1 1,-1-1-1,1 1 1,0 0 0,9-5-1,13-5 160,38-15 1,-40 18-123,90-29-970,-114 39 98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4:1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1284,'-8'6'1358,"0"-1"-1,1 1 1,-9 8-1,12-9-1091,0-1-1,0 1 1,1 0-1,0 0 1,0 1-1,0-1 1,0 1-1,-2 7 1,3-8-120,1 1 1,0-1-1,1 0 1,-1 1 0,1-1-1,0 0 1,1 1 0,-1-1-1,1 0 1,0 0 0,0 1-1,0-1 1,1 0 0,0 0-1,5 9 1,2 3 256,1 0 0,22 27 0,-32-44-402,20 23 540,24 22-1,-25-27-14,-2 1 0,21 26 0,-36-42-422,-1 1-1,1-1 0,-1 0 1,0 1-1,0-1 0,1 4 1,-1-4 38,-4 0-152,0 0-65,0-1-1,0 1 1,0-1-1,-1 0 0,1 0 1,-1 0-1,1 0 1,-1 0-1,0-1 0,1 1 1,-1-1-1,0 0 1,0-1-1,-4 1 0,-8 1-1340,-1-1 0,-19-3-1,14 2-1313,-7 0-976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8:25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 1200,'0'0'1219,"-7"-5"1909,7 5-3233,-11-10 3322,11 10-3128,0 0 0,0-1-1,0 1 1,0 0 0,-1 0-1,1-1 1,0 1 0,0 0-1,0 0 1,-1 0 0,1-1 0,0 1-1,0 0 1,0 0 0,-1 0-1,1 0 1,0 0 0,0-1-1,-1 1 1,1 0 0,0 0-1,0 0 1,-1 0 0,1 0-1,0 0 1,-1 0 0,1 0-1,0 0 1,0 0 0,-1 0-1,1 0 1,0 0 0,0 0-1,-1 0 1,1 0 0,0 0-1,-1 1 1,10 56 525,2-1 0,19 59 0,-8-36-284,11 20 135,-27-84-422,-6-13-183,1 4 303,0-4-1553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8:2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7 1628,'-1'0'181,"0"-1"0,-1 0 0,1 0 0,0 1 0,-1-1 0,1 1 0,0-1 0,-1 1 0,1-1 0,-1 1 0,1 0 0,-1 0 0,1-1 0,-1 1 0,1 0 0,-1 1 0,1-1 0,-1 0 0,1 0 0,0 1 0,-1-1 0,1 1 0,-3 0 0,1 1-57,1 0 0,-1-1 0,1 1 0,0 0 1,0 0-1,0 0 0,0 1 0,0-1 0,0 0 1,0 1-1,-2 4 0,-1 4 73,0 0-1,1 0 1,0 0-1,1 0 1,0 0-1,1 1 1,0-1 0,1 1-1,0-1 1,2 21-1,-1-28-114,0 0-1,1 0 1,0 0 0,0 0-1,0 0 1,0-1 0,1 1-1,-1 0 1,1-1 0,0 1-1,0-1 1,0 0-1,1 1 1,3 2 0,-4-4-8,0 0 1,0-1 0,1 1 0,-1-1-1,1 1 1,-1-1 0,1 0 0,0 0-1,0 0 1,-1 0 0,1-1 0,0 1-1,0-1 1,0 0 0,0 0 0,-1 0-1,1 0 1,0 0 0,0 0 0,0-1-1,5-1 1,-4 1 18,1-1 0,0 1-1,-1-1 1,0 0 0,1 0 0,-1-1 0,0 1-1,0-1 1,0 0 0,6-6 0,-8 7-43,0-1-1,0 1 1,0-1 0,0 0 0,0 0 0,-1 0 0,1 0 0,-1 0 0,0 0 0,0 0 0,0 0 0,-1 0 0,1-1-1,-1 1 1,1 0 0,-1 0 0,0-1 0,0 1 0,-1-4 0,0 3-24,0-1-1,0 0 1,0 1-1,-1-1 1,0 1-1,0 0 1,0-1-1,0 1 1,-1 0-1,1 0 1,-1 1 0,0-1-1,0 0 1,-6-4-1,2 3-206,1-1 0,-1 2-1,0-1 1,-1 1 0,1 0-1,-1 1 1,-13-4 0,15 5-592,0 1 1,-1-1 0,1 2 0,-1-1 0,1 1 0,-1 0 0,1 0-1,-12 2 1,5 3-2151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8:2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1076,'1'-35'10527,"28"94"-9787,-13-25-351,28 45 0,-19-42 321,3-1 1,1-1 0,39 36 0,-67-70-650,-1 0 0,1-1 0,-1 1-1,1-1 1,0 1 0,-1-1 0,1 1 0,0-1-1,-1 0 1,1 1 0,0-1 0,-1 0 0,1 1-1,0-1 1,0 0 0,-1 0 0,1 0 0,0 0-1,0 0 1,0 0 0,-1 0 0,1 0 0,0 0-1,0 0 1,0 0 0,0-1 20,1 0-1,-1 1 1,0-1-1,0 0 1,0 0-1,0 0 1,0 0-1,0 0 1,-1 0-1,1 0 1,0 0-1,0 0 1,0-2-1,2-3 144,0-1-1,-1 0 1,4-13-1,-6 19-228,7-40 232,-2 0 1,-2 0-1,-3-67 0,-1 46-1724,1 26-4048,1 24 780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8:27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1232,'3'3'759,"-1"1"0,1-1 0,-1 1 0,0 0 0,0 0 0,2 6 0,9 31 1094,-9-27-1659,14 40 879,13 35 361,-30-88-1287,9 26 2932,-10-35-2919,-8-82 717,6 41-218,2 46-571,1-2-48,-1 5-34,0-1 0,0 1 0,0-1 0,0 1 0,0-1 0,0 1 0,1-1 0,-1 1 0,0-1 0,0 1 0,0-1 0,0 1 0,1-1 0,-1 1 0,0-1 0,0 1 0,1-1 0,-1 1 0,0 0 0,1-1 0,0 0 0,1 1 6,1-1 1,0 1-1,0 0 0,0 0 1,-1 0-1,1 1 1,0-1-1,0 0 0,-1 1 1,1 0-1,0 0 0,-1 0 1,5 2-1,-5-2 10,13 9 23,-3-1-34,-12-9-9,0 1 1,1-1 0,-1 1 0,1-1-1,-1 1 1,1-1 0,-1 1 0,1-1 0,-1 0-1,1 1 1,0-1 0,-1 0 0,1 0 0,-1 0-1,1 1 1,0-1 0,-1 0 0,1 0-1,0 0 1,-1 0 0,2 0 0,1-7-6,1-5-7,1 1 0,11-20 0,-13 25-2,1 1 0,0 0 0,0 0 0,1 0 0,8-8-1,-11 12 10,0 0-1,0 0 0,0 0 1,0 0-1,0 0 0,0 0 1,0 0-1,0 1 0,1-1 1,-1 1-1,0-1 0,0 1 0,1 0 1,-1 0-1,0 0 0,0 0 1,1 1-1,-1-1 0,0 0 1,0 1-1,4 1 0,6 3-130,-1 1 0,0 0 1,0 1-1,0 0 0,-1 1 0,0 0 0,-1 1 0,1 0 0,-2 0 0,1 1 1,-2 0-1,1 0 0,6 13 0,-12-18-886,4 11 510,-6-1-5124,0 3 2274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8:27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5 1584,'0'0'999,"3"-5"428,-9 6 3047,-1 2-4247,-1 1 0,1 0-1,0 0 1,0 1 0,0 0 0,1 0-1,0 0 1,0 1 0,-8 9 0,11-11-147,-1 1 0,1 0 1,0 0-1,0 0 0,1 0 1,0 1-1,0-1 0,0 1 1,0-1-1,1 1 0,0 0 1,0-1-1,1 1 0,-1 0 1,1 0-1,1 0 0,-1-1 1,1 1-1,0 0 0,0 0 1,1-1-1,-1 1 0,1-1 1,0 1-1,1-1 0,-1 0 1,1 0-1,4 6 0,-3-7 394,-1 1 0,0 0 0,-1 0-1,4 9 1,-10-11-489,-3 0-132,0 0 0,0 0 0,0-1-1,0 0 1,-12 2 0,13-3-64,-30 5-1795,13 0-2830,13-2 1413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8:2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1775 0 1332,'0'0'3274,"-4"4"-2588,-27 18 251,-1-2 0,-54 27-1,-80 26 106,102-45-738,-366 134 911,-143 23-138,432-134-823,78-27-568,-82 22 0,129-41 0,2 0-834,5-3-3179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8:28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2045 9 1300,'12'-8'2253,"-18"8"68,-19 7-1352,-140 66-133,121-52-699,-367 161 871,375-167-960,-301 113 519,286-112-505,-453 135 1241,498-149-1281,-294 81 1370,191-42-310,106-40-1035,1 0 0,-1 1 0,0-1 0,1 1 0,-1 0 0,1-1 0,-1 1 0,1 0-1,0 1 1,0-1 0,0 0 0,0 1 0,-2 2 0,3-3-2,-5 7 131,-10 29 575,15-36 277,-3 7-515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7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1200,'-6'0'6525,"7"21"-5790,1 1 1,1-1 0,1 1-1,10 32 1,-5-18-365,8 28 351,48 112 1,-61-164-990,1 1-1,-2-1 0,0 1 1,2 14-1,-3 6-5542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2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147 163 1536,'-68'-14'6537,"60"12"-5856,0-1 0,0 1 0,0-2 0,-9-4-1,5 2-45,10 6-365,-9-6 305,6 1-147,7 2 226,129-10-451,-50 7-109,114-8 30,168 5 20,-149 6-89,19 1 30,66-2-6,-162 2-39,25-2-6,-145 3-34,294-21 25,-226 15-6,65-8 20,-147 14-36,13 1 24,-12 0-19,21-6 152,-21 6-156,-3 0-2,1 0-1,-1-1 0,0 1 1,0 1-1,0-1 0,1 0 1,-1 0-1,0 0 0,0 1 1,0-1-1,0 0 0,1 1 0,-1-1 1,0 1-1,2 1 0,-2-1-1,-2 3-2,-13 66 23,-7 99 0,1-5 30,6-91-8,-33 205 285,39-214-265,-3 23 15,-1 113 0,10-77-17,3 100 53,1 222 144,-13-251-144,5-96-82,-23 196 234,4-49 245,17-130-237,1 8 146,-31 163 1,33-260-380,-45 192 239,37-165-240,2 0 0,3 1-1,2 1 1,2-1 0,2 1-1,3-1 1,3 1-1,13 75 1,86 345 84,-62-246 19,-15-68-3204,-25-158 2242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21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709 60 1232,'1'-1'297,"0"-1"0,-1 0 1,1 0-1,-1 0 0,1 0 0,-1 0 0,1 0 0,-1 0 0,0 0 0,0 0 1,0 0-1,0 0 0,-1 0 0,0-3 0,0 2 339,-3 2-352,-22-4 53,-1 1 1,0 2 0,-37 0-1,-41-3 174,55 1-65,-63 2 0,66 2-214,31 0-119,1 1 1,-1 0 0,1 1 0,-24 6-1,34-6-80,0 1 0,0-1-1,0 1 1,0 0 0,0 0-1,1 0 1,-1 1 0,1 0 0,0 0-1,0 0 1,0 0 0,1 0-1,0 1 1,0 0 0,0-1-1,-4 10 1,0 2 79,0 1 1,1-1-1,-7 35 1,3 2 261,-8 100 0,6 231 450,28-68-318,19 0-153,-7-80-173,-28-235-179,26 350 249,-23-138 124,-8-5-45,-32 269 260,23-285-428,13-168-144,9 558 314,-1-402-235,2 47-31,-2-125-45,6 150 47,-17-134-39,-27 163 1,19-220-15,7-38-6,0 1 0,2 0 0,-1 26-1,4-23 18,1-21-25,2 1 8,-2-5-8,0 1-1,0 0 1,0-1-1,0 1 0,1-1 1,-1 1-1,1-1 1,0 0-1,-1 1 1,1-1-1,0 0 1,0 0-1,1-1 1,-1 1-1,3 2 0,2 0 2,-1 0 2,0 0 0,0-1-1,1 0 1,-1 0 0,14 3-1,-6-1 1,4 0 0,0 0-1,1-1 0,28 2 0,60-1 15,-41-4-12,52-3-16,-61-1 0,286-17-8,-161-9 9,-49 5 15,-27 4-6,-14 1 7,33-2-18,107-16 48,-140 27-26,87-13 7,-70 5-66,197-50-79,-152 16 22,-110 40 76,87-12 0,-129 24 30,1 0-4,8 0 1,-8 0-1,11-1-3,-11 1 27,42 0 26,-42 0-52,-1 0-16,24 1-65,-24-1 28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26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45 165 1504,'-45'-11'13145,"56"12"-12920,280-4 745,-203 0-824,125-12 139,-82 4-134,71-11 10,126-15 72,-230 18-190,-49 7-45,1 3 1,70-3-1,37 8-3,-74-1 615,-81 5-202,7-1 327,-6 1-504,0-1 0,-1 1 0,1-1 1,0 1-1,-1 0 0,1 0 0,0 1 0,3 0 1,-4 3-218,0 0 1,0 0-1,-1 0 1,0 0-1,0 0 1,0 1 0,0-1-1,-1 0 1,1 1-1,-2 7 1,2 6-3,20 148 33,-9-81-395,2 155-1,-14-227 100,-1 0 0,-1 0 0,0 0 0,-1-1 0,0 1 0,-8 18 0,7-22-1205,0-1 1,-1 1-1,0-1 1,0 0-1,-12 13 1,-1-5-3074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2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12 2020,'-27'-12'6960,"26"13"-6886,0 0-1,0 0 1,1-1 0,-1 1-1,0 0 1,0 0 0,1 0-1,-1 0 1,0 0 0,1 1-1,-1-1 1,0 2-1,0-1 80,-3 5 91,0 1 0,1 0 0,0 0 0,0 0 0,1 0 0,-1 0 0,0 12 0,-1 2 143,-3 7 45,2 0 0,1 0 0,2 1 0,1 56 0,2-75-351,0 0-1,1 0 1,0-1-1,1 1 0,0 0 1,0-1-1,1 0 0,1 0 1,-1 0-1,2 0 0,-1-1 1,1 1-1,1-2 0,0 1 1,0-1-1,15 14 0,-9-12-30,1-1 0,0 0-1,0-1 1,1 0-1,0-1 1,17 5-1,-7-4 6,1-2-1,-1-1 1,33 3-1,16-4 51,129-11-1,-174 5-88,125-16 66,-90 9-67,48-9 15,35-3-14,-36 9 3,151 4-1,13 14 11,-262-7-43,12 2 8,11-1-9,-33 0 18,16-1 22,-15 1-22,-1-1-19,10 0 14,-10 1 8,-1 0-24,24-3-947,-8-6-3309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29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58 135 1800,'-3'0'890,"-31"4"1502,31-4-1685,0 0-46,-9 1-44,9-1-55,10-1 4244,34-2-4700,84-9 667,70-4-172,223-8 0,-389 22-570,587-36 315,-456 30-282,66-6 7,-176 5-26,29-3 2274,-76 12-2283,-2 4-46,2 13 29,-1 1 1,0-1 0,-1 0-1,-2 0 1,1 1 0,-7 30-1,-2-1-9,-20 59-1,19-76-308,-1 0 1,-2-1-1,-22 39 0,3-21-2350,-5-3-3290,26-33 2372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30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6 852,'-3'-1'1002,"-16"-1"150,-1 0 0,1 1 0,-1 1 0,-33 4 0,38-1-803,1 0-1,1 1 1,-1 0-1,0 1 1,1 0-1,-14 9 1,20-10-199,-1 1 1,1 0 0,0 1 0,0 0 0,1 0 0,-1 0 0,2 1 0,-1 0 0,1 0 0,-8 13 0,8-12-58,1 1 1,0-1-1,0 1 0,1 0 1,0 0-1,1 0 0,0 0 1,0 0-1,1 1 1,0-1-1,1 0 0,0 1 1,0-1-1,1 0 0,1 1 1,1 8-1,0-11-70,-1 0 1,1 0-1,0 0 0,1-1 0,-1 1 0,1-1 0,1 0 1,-1 0-1,1 0 0,0-1 0,0 0 0,1 0 0,0 0 1,0-1-1,0 1 0,0-1 0,0-1 0,1 1 0,0-1 1,11 3-1,4 1 1,-1-1 1,1-1 0,0-1-1,0-2 1,34 1-1,16-3 17,1-3-1,111-19 0,-15-4-33,12-1-3,-13 3-9,-126 20 6,29-3 9,-28 3-13,54-10 0,-30 2-4,117-6 0,-96 12-1,-2 0-4,-58 6 18,42-6 1,1-1-12,21-1 36,-30-1-34,-43 3 154,-12 3-1556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35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35 1448,'0'0'142,"0"0"-1,0-1 1,0 1-1,0-1 0,0 1 1,0 0-1,0-1 1,-1 1-1,1-1 1,0 1-1,0 0 1,0-1-1,-1 1 1,1 0-1,0-1 1,-1 1-1,1 0 0,0 0 1,-1-1-1,1 1 1,0 0-1,-1 0 1,1-1-1,0 1 1,-1 0-1,1 0 1,-1 0-1,1 0 1,0 0-1,-1 0 0,1-1 1,-1 1-1,1 0 1,0 0-1,-1 0 1,1 0-1,-1 1 1,1-1-1,0 0 1,-1 0-1,1 0 1,-1 0-1,1 0 1,0 0-1,-1 1 0,1-1 1,-1 0-1,1 0 1,0 0-1,-1 1 1,1-1-1,0 0 1,0 1-1,-1-1 1,1 1-1,-3 2 92,1-1-1,0 1 1,0 0 0,0 0 0,1 1-1,-1-1 1,-1 5 0,1-2-48,0 0 0,1 0 0,0 0 0,0 0 0,0 0 0,1 1 0,0-1 0,0 0 1,2 13-1,-1-15-107,0 0 1,0 0 0,1 0 0,-1 0 0,1 0-1,0 0 1,0 0 0,0-1 0,0 1-1,1-1 1,0 1 0,-1-1 0,1 0 0,0 0-1,1 0 1,4 3 0,-6-4 5,1 0 0,-1-1 0,1 0 0,0 0 0,-1 0 0,1 0 0,0 0 0,0 0 0,-1-1-1,1 1 1,0-1 0,0 0 0,0 0 0,0 0 0,-1 0 0,1 0 0,0-1 0,0 1 0,0-1 0,0 0 0,-1 0 0,1 0 0,0 0 0,-1 0 0,1 0 0,-1-1 0,0 1 0,1-1 0,-1 0 0,0 0-1,0 0 1,0 0 0,0 0 0,2-3 0,0-1 3,-1 0 1,1-1-1,-1 1 0,0-1 0,-1 1 0,1-1 0,-2 0 1,1 0-1,-1 0 0,0-1 0,0 1 0,-1 0 1,1 0-1,-3-12 0,2 2-391,-1 1-536,1 14 294,0-1-95,-1-10-105,1 10-82,1-4-1857,0 0-2052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35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1108,'3'0'888,"12"5"3353,-13-4-3651,0 1-374,0 0 0,1 0-1,-1 0 1,-1 1 0,1-1-1,0 0 1,-1 1 0,1-1-1,-1 1 1,1 0-1,-1-1 1,0 1 0,0 0-1,0 4 1,11 49 794,-11-45-782,5 22-1338,0 38 0,-6-70-280,0 3-976,0 12 30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35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0 173 980,'2'-1'1071,"0"-2"-840,1 1 0,-1 0 0,1 1 0,0-1 0,-1 0-1,1 1 1,0 0 0,0-1 0,0 1 0,0 0 0,0 0 0,0 1 0,0-1 0,1 1 0,-1 0 0,0-1 0,0 1 0,0 1 0,0-1 0,6 1-1,4 2 159,-1-1-1,1 2 0,-1 0 1,14 6-1,-22-8-254,0 0 1,0 0-1,0 0 0,0 1 1,0-1-1,-1 1 0,1 0 1,-1 0-1,0 1 0,0-1 1,0 0-1,4 7 0,-6-7-54,0-1-1,1 1 1,-1 0-1,0 0 0,0 0 1,-1 0-1,1 0 1,0 0-1,-1 0 0,0 0 1,0 0-1,0 0 1,0 0-1,0 0 0,-1 0 1,1 0-1,-1 0 1,0 0-1,-1 3 0,-2 2-78,0 0 0,-1 0 0,1 0 0,-2-1 0,1 0-1,-1 0 1,0 0 0,0-1 0,-1 0 0,0 0 0,0 0-1,-1-1 1,1 0 0,-1-1 0,-9 5 0,16-9-292,-9 4-578</inkml:trace>
  <inkml:trace contextRef="#ctx0" brushRef="#br0" timeOffset="1">379 11 876,'9'-9'3795,"-3"8"-431,-5 2-3098,-1 0 0,1 0 0,-1 0-1,1 0 1,-1 0 0,1 0 0,-1 0-1,1 0 1,-1 0 0,0 1 0,0 1-1,2 5-985,3 16 1290,1 33 0,0-4-192,-3-24-999,-1 0 0,-4 57 1,0-46-3403,2-19 1278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38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1740,'2'0'878,"0"1"-613,1 0 0,-1 0 1,0 1-1,0-1 1,0 1-1,1-1 0,-1 1 1,-1-1-1,1 1 1,0 0-1,0 0 0,-1 0 1,1 0-1,-1 0 1,0 1-1,1-1 0,0 3 1,4 10 677,8 26 1,-5-12-76,-4-17-593,0-1 0,0 0 1,1 0-1,0 0 0,1 0 0,0-1 0,11 11 0,-12-14-124,1-1 0,0 0-1,0-1 1,0 0 0,1 0 0,0 0 0,0-1 0,0 0-1,1-1 1,14 5 0,-8-5 123,0 1 0,0-2 0,27 2 0,-36-3-146,-1-1 1,0-1 0,1 1 0,-1-1-1,1 0 1,-1 0 0,0 0 0,1-1-1,-1 0 1,0 0 0,0 0 0,0-1-1,7-4 1,-9 4-28,0 0-1,1 0 1,-1-1 0,0 1-1,-1-1 1,1 0 0,0 0-1,-1 0 1,0 0-1,0 0 1,0 0 0,-1 0-1,2-8 1,-1 0 113,0 0 0,-1 0 0,0-18 0,-1 28-193,-1-1-115,-11-44-4517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2 109 1904,'-1'-3'256,"1"0"1,-1 0-1,1-1 0,0 1 0,0 0 0,1-1 1,-1 1-1,1 0 0,-1 0 0,1-1 0,0 1 1,0 0-1,1 0 0,-1 0 0,1 0 0,1-3 1,0 2-61,0 1 1,0 0-1,0 0 1,1 0-1,-1 1 1,0-1-1,1 1 1,0 0-1,0 0 1,-1 0-1,1 0 1,8-2-1,7-1 47,-1 1 1,1 1-1,0 0 0,0 2 0,0 0 1,0 1-1,0 1 0,0 1 0,0 0 0,19 6 1,1 1 235,66 23-1,-91-26-347,-1 0-1,1 1 1,-1 0-1,0 1 1,-1 0-1,1 1 0,-2 1 1,16 14-1,-20-16 1,0 1 0,0 0-1,0 0 1,9 20 0,-13-23-65,-1-1 1,0 0-1,-1 1 0,1 0 1,-1-1-1,0 1 0,0 0 1,-1-1-1,0 1 0,0 0 1,0 0-1,-1 5 0,-3 4 35,1 0-1,-2-1 1,0 1-1,-1-1 1,0 0-1,-1-1 1,-1 0-1,0 0 1,-1-1-1,0 1 1,-17 16-1,8-11 3,-1-1 0,-1-1 0,-1 0 0,0-1 0,-1-2 0,-25 13 0,37-22-99,0 1 0,0-1 0,-1-1-1,1 1 1,-1-2 0,1 0 0,-1 0-1,-17 0 1,26-2-60,1 0 1,-1 0-1,1 0 0,-1 0 0,1 0 1,-1-1-1,1 1 0,-1 0 0,1-1 1,-1 0-1,1 1 0,0-1 0,-1 0 1,1 0-1,0 1 0,-1-1 0,1 0 1,0 0-1,0 0 0,0-1 0,-1 0 1,1 0-57,0 0 0,0 0 0,1 0 0,-1 0 0,0 0 0,1 0 0,0 0 0,-1 0 0,1 0 0,0-1 0,0 1 0,0 0 0,1-3 0,0-3-733,1 0-1,0 0 1,1 0-1,0 1 1,0-1-1,1 1 1,4-8-1,14-17-2594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39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1000,'0'0'4870,"4"1"-4220,-2 0-495,1 0 0,-1 0-1,0 0 1,1 1 0,-1-1 0,0 1 0,0-1 0,0 1-1,0 0 1,0 0 0,0 0 0,0 0 0,-1 0 0,1 0-1,-1 1 1,1-1 0,1 5 0,9 14 158,33 59 864,-38-65-2761,9 26-1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39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38 1136,'0'-2'223,"1"0"-1,0 0 0,0 0 1,0-1-1,1 1 1,-1 0-1,0 0 1,1 1-1,-1-1 0,1 0 1,0 0-1,0 1 1,-1-1-1,1 1 1,0 0-1,0-1 0,0 1 1,1 0-1,-1 0 1,0 0-1,0 1 1,1-1-1,-1 0 1,0 1-1,1-1 0,-1 1 1,0 0-1,1 0 1,-1 0-1,0 0 1,1 0-1,-1 1 0,0-1 1,1 1-1,-1-1 1,4 3-1,1 0 15,-1 0 0,1 0 0,-1 0-1,12 10 1,-15-11-125,-1 0 0,1 1 0,0-1-1,-1 1 1,1 0 0,-1 0 0,0 0 0,0 0 0,0 0 0,-1 1-1,1-1 1,-1 1 0,0-1 0,1 4 0,-1-1 0,0 0-1,0 0 1,-1 0 0,0 0 0,-1 0 0,1 0-1,-1 0 1,0-1 0,-1 1 0,1 0 0,-5 10-1,2-8 18,-1 1 0,1-2-1,-1 1 1,-1-1 0,1 1-1,-1-1 1,-10 8 0,8-7-170,-1-1 1,0 0-1,0-1 1,-1 0 0,0 0-1,0-1 1,0 0 0,-1-1-1,1 0 1,-1-1-1,0 0 1,0-1 0,-14 2-1,22-4-305,-18-1-1270,8-7-3286,2-4 1641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39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86 1180,'26'-36'8340,"-25"34"-7378,16-17 1629,-16 18-2209,4-3 86,-1 1 0,1 0 0,0 1 0,0-1 0,8-2 0,-12 5-466,1-2 103,1 1 0,0 0-1,0 0 1,-1 0 0,1 1 0,0-1 0,0 1 0,0 0 0,0-1-1,0 1 1,0 0 0,0 1 0,0-1 0,5 2 0,-5-1-27,2 12 143,-6-8-156,-25 91 185,25-93-255,0 1 1,1-1 0,-1 1-1,1 0 1,-1-1 0,1 1-1,0 0 1,1-1 0,-1 1-1,0 0 1,1-1 0,0 1-1,0-1 1,0 1-1,0-1 1,1 1 0,0-1-1,-1 0 1,1 0 0,0 0-1,0 0 1,5 5 0,6 3-68,0-1 0,1 0 0,0-1 1,1-1-1,0 0 0,23 8 0,37 20-534,-74-35 514,-5 3-89,-2 1 130,0 0 1,-1 0 0,0 0-1,0-1 1,0 0 0,0-1-1,0 0 1,-1 0 0,-10 3-1,-64 15-646,-44 14-1626,52-14-3342,44-13 2100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6:32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39 103 1308,'0'0'3496,"-2"-1"-2892,-5-1-61,-15-5 6760,14 6-5501,15-1-1724,246-41 340,-221 38-378,-7 1 89,50-15-1,-73 19-57,1-1-2,30-13 780,-30 14-660,-3-1-181,0 1 1,1 0-1,-1-1 1,1 1-1,-1 0 1,1-1-1,-1 1 0,0 0 1,1 0-1,-1 0 1,1-1-1,-1 1 1,1 0-1,0 0 1,-1 0-1,1 0 0,-1 0 1,1 0-1,-1 0 1,1 0-1,-1 0 1,1 0-1,0 1 1,0-1-10,0 1 0,0 0 0,0 0 1,0 0-1,0 0 0,0 0 0,0 0 1,-1 0-1,1 1 0,0-1 0,0 2 1,2 25-1,-2 35 9,12 85 0,-1-86 2,-12-61-3,1 2-4,1 6-4,5 25 33,-7-33-51,3 16-8,-3-15 20,0 4 4,0-5 40,1 14-45,-1-12 26,-53 7-20,-192 3-89,199-8 94,8 3-33,35-7 53,1-1-20,-6 2-18,6-1 120,-1-3-92,1 1-11,0 0 0,1-1 0,-1 1 0,1-1 1,-1 0-1,1 1 0,-1-1 0,1 0 0,0 0 0,0 0 0,-1 0 1,2 0-1,-1 0 0,0 0 0,0 0 0,1 0 0,-1 0 0,1 0 0,-1-3 1,0 0-3,0 1 0,0 0 1,0 1 0,0-1 0,1 0-1,0 1 1,0-6 0,-8-142 22,2 53-15,4 64-39,2 32 17,0-1-47,-1-11-69,-1-3-2370,3 4-5917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6:34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90 964,'0'0'3660,"0"-3"-3384,0-10 5669,-4 18-5832,-49 92 826,22-38-162,30-57-623,-6 9-9,4-7 923,19-46-1040,-15 40-20,0 0-6,18-42 23,-18 42-11,15-33 75,-14 27-67,-2 6 172,1 1-192,-1 0 1,0 0-1,0 1 0,1-1 0,-1 0 0,0 1 0,1-1 1,-1 0-1,1 1 0,-1-1 0,1 1 0,-1-1 0,1 0 1,-1 1-1,1-1 0,0 1 0,9-3-1,-7 2 10,0 1-3,57-6 15,107-24 43,-85 17 124,-80 13-131,0-1 6,31-9 577,-31 9-534,0 1-80,18-8 166,-19 7-129,12-5-52,24 0 161,-34 5 337,-3 1-507,1 0 1,-1-1 0,0 1 0,1-1 0,-1 1 0,1 0 0,-1 0 0,1-1 0,-1 1-1,1 0 1,-1 0 0,1-1 0,-1 1 0,1 0 0,-1 0 0,1 0 0,-1 0 0,1 0-1,-1 0 1,1 0 0,0 0 0,-1 0 0,1 0 0,2 3-7,0-1 1,-1 1 0,1 0-1,-1 0 1,0 0-1,0 1 1,-1-1 0,3 4-1,13 36 5,-8-21-11,8 18 1649,-72-126-1246,19 36-162,35 48-213,-1 0-4,-4-5-14,5 6 2,2 8-20,1 2 18,0 1 0,1-1 0,1 0 1,-1 0-1,6 9 0,-1-4 4,1 0 0,0-1 1,1 0-1,23 21 0,35 41 4,-66-74-8,-1 0-1,0 0 1,0 0-1,0 0 1,0 0-1,-1 0 1,1 1-1,0-1 1,0 0-1,-1 0 1,1 0-1,-1 1 1,1-1-1,-1 0 1,1 1-1,-1-1 1,0 3-1,0-4 3,-1 0-1,0 1 0,0-1 0,0 0 0,1 0 1,-1 0-1,0 0 0,0 0 0,0 1 1,0-1-1,0-1 0,1 1 0,-1 0 0,0 0 1,0 0-1,0 0 0,-1-1 0,-4 0-20,0 0 21,1 1-16,-29-5 0,-7 2 13,-61 2-70,60 2 43,-23 5-16,-120 3-18,56-5-21,127-4 90,-2 0 11,-20-1-480,158-15 394,14 4-46,-94 6 120,-18 2-51,-6 3 28,-28 1 9,1 0-9,21-1-16,-21 1 39,12 1-243,-6-1 83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8:3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38 1680,'3'-4'17058,"-4"4"-16880,-8-4 1642,3 3-1825,1 0 1,-1 0 0,1 1-1,-9 0 1,-15-2 1412,26 1 234,7-3-1626,10-12-44,-10 12-80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8:35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1488,'3'0'886,"20"6"8790,-22-3-9237,0 0 0,-1 0 0,1 0-1,-1 1 1,0-1 0,0 6-1,-23 7-244,21-15 22,-1-4-213,-12-9 14,12 9-7,0 2-4,0-1-3,-5-2 6,-19 4-61,24 1 1074,7-5-1059,13-12-82,-12 13-101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8:38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94 2124,'7'-7'8268,"-7"7"-8159,1 0 0,-1-1-1,0 1 1,0 0 0,1-1-1,-1 1 1,0 0 0,0-1-1,0 1 1,0 0-1,1-1 1,-1 1 0,0 0-1,0-1 1,0 1 0,0 0-1,0-1 1,0 1 0,0 0-1,0-1 1,0 1 0,0-1-1,0 1 1,0 0 0,0-1-1,0 1 1,-1 0 0,1-1-1,0 1 1,0 0 0,0-1-1,0 1 1,-1 0 0,1 0-1,0-1 1,-1 1 0,-12-6 3833,9 5-5131,-1-1 2787,1-2-1188,0 0 1,0 0-1,-10-5 0,7 4-495,5 3 167,0 0-85,-6-3 1,6 4-2,-1-14-6986,3 15 6856,0 0 0,0-1 1,-1 1-1,1 0 1,0 0-1,0-1 1,0 1-1,0 0 0,0 0 1,0 0-1,0-1 1,-1 1-1,1 0 1,0 0-1,0 0 0,0 0 1,0-1-1,-1 1 1,1 0-1,0 0 0,0 0 1,0 0-1,-1 0 1,1 0-1,0 0 1,0-1-1,0 1 0,-1 0 1,1 0-1,0 0 1,-1 0-1,-22-9-4102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16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31 331 1144,'-2'1'658,"-1"0"0,0 0 0,1-1 0,-1 0 0,0 1 0,0-1 1,1 0-1,-7 0 4158,169-29-3857,-100 20-808,401-53 577,-246 40-567,141-17 40,48 0-9,-310 32-155,330-26 134,-279 21-123,207-26 655,-281 31 246,-69 7-731,2-1-18,8-2 195,-1 0 0,0 0 0,21-11 0,-31 14-280,28-14 970,-29 14-1077,0 0 0,1 0 0,-1 0 0,0 0 0,1 0-1,-1 0 1,0 0 0,1 0 0,-1 0 0,0 0 0,0 0 0,1 0 0,-1 0 0,0 0 0,1 0-1,-1 1 1,0-1 0,1 0 0,-1 0 0,0 0 0,0 0 0,1 0 0,-1 1 0,0-1 0,0 0 0,1 0-1,-1 1 1,0-1 0,0 0 0,0 0 0,1 1 0,-1-1 0,0 0 0,0 0 0,0 1 0,0-1-1,0 0 1,0 1 0,0-1 0,0 0 0,0 0 0,1 1 0,-1-1 0,0 0 0,-1 1 0,1-1-1,0 0 1,0 1 0,0-1 0,0 2-56,1 1 73,-2 0-16,0 6 2,-3 20 16,0 57-1,5 20-32,10 156 29,44 449-12,-52-654-9,1 77-2,-8 229-41,2-157 62,-7 370-7,12-314 8,1 106 132,23-28 146,-15-223-233,79 478 323,42 299-83,-127-701-1061,-7-152-360,-2-1 1,-14 67-1,6-72-1139,1-13-3136,4-12 1370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1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1252,'0'0'1432,"6"-8"2247,-6 8-3631,0 0-1,0 0 0,0 0 1,0 0-1,0 0 1,0 0-1,0 1 1,0-1-1,0 0 0,0 0 1,0 0-1,0 0 1,0 0-1,0 0 0,0 0 1,0 0-1,0 0 1,0 0-1,0 0 0,0 0 1,0 1-1,0-1 1,0 0-1,0 0 143,1 0-143,-1 0 1,0 0-1,0 0 0,0 0 1,0 0-1,0 0 1,0 0-1,0 0 0,0 0 1,0 0-1,0 0 1,0 0-1,0 0 1,0 0-1,1 0 0,-1 0 1,0 0-1,0 0 1,0 0-1,0 0 0,0 0 1,0 0-1,0 0 1,0 0-1,0 0 0,0 0 1,0 0-1,0 0 1,1 0-1,-1 0 1,0 0-1,0 0 143,0 0-143,0 0 0,0 0 1,0 0-1,0-1 1,2 14 545,-2 23-624,1 628 2324,0-470-1768,4 228 397,6-128-469,-3-137-269,10 83 28,0 25-44,-14-160-134,1 48 28,-1 171 66,2-5-8,1-45-21,-14 74-21,3-224-64,0-15-13,0 90 14,10-10 61,-7 29 551,0-199-474,1 0-1,1 0 1,6 32-1,-3-35-39,0-1 0,1 0 0,1 0 0,12 21-1,38 59 302,-50-85-370,26 37 95,1-1 0,2-1 1,58 56-1,-72-82-131,1-2 0,0 0 0,1-1-1,1-1 1,0-1 0,1-1 0,0-1 0,1-2 0,1 0 0,-1-2 0,2-1-1,-1-1 1,1-2 0,31 2 0,198 3 19,-98-6-35,125 3 11,396-27 4,-256-28-29,-244 13-133,-6 1-113,-116 24 156,-30 5 18,1 2-1,37-2 1,33-3-63,-49 4 134,53-12-1,-53 8 3,-32 6 15,-2-2 0,19-7 0,6-2-233,-39 14 115,4-5-109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4:48:1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1448,'1'5'8334,"7"25"-5777,-6-26-2485,-1 0 0,1 0 0,0-1 0,0 1 0,0-1 0,0 1 0,0-1 0,1 0 0,0 0 0,-1 0 0,1 0 0,0 0 0,1-1 0,-1 1 0,5 2 0,-1-3 41,0 1-1,0-2 0,0 1 1,1-1-1,-1 0 0,0 0 0,1-1 1,-1 0-1,1 0 0,-1-1 1,0 0-1,10-3 0,10-3 193,48-19-1,-70 24-265,47-19 379,-1-3-1,52-32 1,-43 20-430,-19 13-3029,-26 19-2789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0 266 1420,'3'0'1058,"4"-1"-469,1-1 1,-1 0-1,0 0 0,0-1 0,0 0 0,9-4 0,42-28 581,-41 24-819,0 0 13,-1 0 1,0-2-1,24-24 1,-32 29-31,-1 0-1,0-1 1,-1 0-1,0 0 1,0 0-1,-1-1 1,0 0 0,4-12-1,-8 20-228,-1 1 0,0 0 0,0-1 0,0 1 0,0 0 0,0-1 0,0 1 0,0 0-1,0-1 1,-1 1 0,1 0 0,-1 0 0,1-1 0,-1 1 0,1 0 0,-1 0 0,1 0 0,-1 0 0,0-1 0,0 1-1,0 0 1,-1-1 0,1 1-146,-4-1 457,0 2-314,0 0 0,1 1-1,-1 0 1,0 0 0,0 0-1,1 0 1,-1 1 0,0 0-1,1 0 1,0 0-1,-1 0 1,1 1 0,0-1-1,-5 5 1,-3 4 48,-1 0 0,1 1 0,-11 13 0,14-14-72,1 0-1,0 0 0,0 1 1,2 0-1,-1 0 0,1 0 1,1 1-1,-4 14 1,8-22-65,0-1 0,0 1 0,0 0 0,0 0 1,1 0-1,0 0 0,0 0 0,0 0 0,1 0 1,0 0-1,0 0 0,0 0 0,0 0 0,1-1 1,0 1-1,0 0 0,0-1 0,0 0 0,1 1 1,-1-1-1,1 0 0,1 0 0,-1-1 0,0 1 1,6 4-1,-2-3-145,0 0 0,0 0 0,1-1 0,-1 0 1,1-1-1,0 0 0,0 0 0,0 0 0,0-1 0,0 0 1,1-1-1,-1 0 0,1 0 0,-1-1 0,1 0 1,10-1-1,-3-1-771,1-1 0,28-8-1,27-17-5353,-52 20 2917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24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2252,'-3'0'1280,"-38"1"4685,38-1-5273,-3-2 12,5 0-251,6 1 2336,351-43-1618,-23 1-778,26-6-87,-1-20-153,-189 33-105,-8 3-18,-84 18-9,-27 6 25,-48 9-30,0 0-2,-1 0-62,3-1 383,1 0-1,-1 0 1,0 0 0,1-1 0,6-3 0,-11 5-334,0 0 1,0 1 0,0-1-1,0 0 1,1 0 0,-1 0-1,0 1 1,0-1 0,0 0-1,0 0 1,0 0 0,0 0-1,1 1 1,-1-1 0,0 0-1,0 0 1,0 0 0,0 0-1,1 0 1,-1 0 0,0 1-1,0-1 1,0 0 0,1 0-1,-1 0 1,0 0 0,0 0-1,1 0 1,-1 0 0,0 0-1,0 0 1,0 0 0,1 0-1,-1 0 2,1 0 0,-1 0-1,1 0 1,-1 0 0,0 0-1,1 0 1,-1 0 0,1 0-1,-1 0 1,0 1 0,1-1-1,-1 0 1,1 0-1,-1 0 1,0 1 0,1-1-1,-1 0 1,0 0 0,1 1-1,-1-1 1,0 0 0,0 1-1,1-1 1,-1 0 0,0 1-1,0-1 1,0 0-1,1 1 1,-1-1 0,0 1-1,0-1 1,0 1 0,34 451 510,-38-315-1051,2-123-88,0-1-1,0 1 1,-1-1 0,-1 1-1,-1-1 1,1 0 0,-14 22 0,2-12-3649,-8 3 39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25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4 1176,'-14'-3'3185,"7"3"-2832,-1-1 1,1 2-1,0-1 0,0 1 0,0 0 1,0 1-1,-1 0 0,2 0 1,-1 0-1,0 1 0,0 0 0,-7 5 1,5-2-96,0 0 1,1 0-1,0 0 1,0 1-1,1 1 1,0-1-1,0 1 1,-8 13-1,10-13-147,0 0-1,1 0 0,0 0 0,1 1 1,0-1-1,0 1 0,1 0 0,0 0 1,-2 16-1,4-18-49,0-1 0,0 1 1,1-1-1,0 1 0,0-1 1,0 0-1,1 1 0,0-1 1,0 0-1,1 0 0,-1 0 1,1 0-1,1 0 0,5 7 1,1 0 0,2 0 1,0-1 0,0 0 0,2-1 0,-1-1 0,1 0 0,0-1 0,1 0 0,29 12 0,-9-7 13,0-3 0,1 0 0,55 8 1,-27-12 43,107-2 1,265-30 40,-387 20-150,258-13 20,-168 13-18,-66 3-2,121 3 338,-141-3-234,75-6 47,-67 0 95,-59 7-149,43-11 696,-44 11-1354,0-1 0,0 1 0,0-1 0,0 1 0,0-1 0,0 0 0,0 1 0,0-1 0,-1 0 0,1 0 1,-1 0-1,1-3 0,0 2-670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28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46 155 912,'0'0'2188,"-4"0"-1264,-14 1 4279,14-1-4760,-11-1-41,11 1 2599,16-1-2880,241 2 330,258-16-102,-319 8-274,47-15 47,-93 6-90,70-15 23,-78 10 15,-120 18-46,-2 2 126,1-2 0,18-5 0,-32 7-94,72-14 183,-72 15-213,2 0-4,32-7 217,-35 7 286,1-1-299,8-2 1,-8 3 1157,-2 5-1290,4 80 316,-2-43-329,3 126 160,-7-140-625,1 6 361,-9 49 0,7-70-804,-1 0 0,-7 17-1,6-20-860,-1 0-1,0 0 0,-10 14 0,1-5-2448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16 1680,'0'0'2072,"-1"-3"-1183,-5-9 2594,1 12-2902,-11 0-42,8 3-37,-1 4-309,1 0 0,0 0 0,0 1 0,1 0 0,0 0-1,0 1 1,1 0 0,0 0 0,1 0 0,0 1 0,0 0 0,1 0 0,0 0-1,1 1 1,0-1 0,1 1 0,-2 14 0,3-14-74,1 1-1,1 0 1,-1-1 0,2 1 0,2 12 0,-1-15-67,-1-1 1,2 0-1,-1 1 1,1-1-1,0-1 1,0 1-1,1-1 1,0 1-1,1-1 1,0-1-1,7 8 1,-3-5-5,1-1 0,0 0 0,0-1 0,0 0 0,1-1 1,22 9-1,-6-5-11,0-3 0,1 0 0,-1-1 0,1-2 0,1-1 0,31-2 0,230-10 120,-50-16-110,-39 3 18,-100 16-50,49-5-6,119-25 24,-112 18-67,-117 14 34,22-6 30,-60 10-8,1 0 17,12-1 1,-13 1 10,1-1 5,95-11 752,-95 11-655,-1 1-96,10-2-10,-10 2-20,-1-2-434,5-3 73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31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160 232 1368,'-159'27'9880,"172"-28"-9610,227-26 586,60-12-272,121-14-143,-284 39-335,362-41 214,-275 15-256,-104 17-18,-106 21-44,0 0 1,0 0 0,0 1-1,1 1 1,-1 1 0,25 3-1,-32-2 0,1 0-1,-1 0 1,0 1-1,1 0 1,-1 0-1,-1 1 1,1-1-1,0 1 1,-1 1-1,0 0 0,0-1 1,0 2-1,-1-1 1,7 8-1,-2 1 7,0 1-1,-2 0 1,1 0-1,-2 1 1,0 0-1,0 0 0,4 21 1,-3-4 2,-2 0-1,5 63 1,-11-75-145,0 1 0,-6 40 0,-7-10-1561,10-44 436,0 0 0,-1 0 0,-8 13 0,-1-1-1875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32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39 856,'-11'-21'951,"10"20"-753,0 0-1,0 0 1,-1-1 0,1 1-1,0 0 1,-1 0 0,1 0-1,0 0 1,-1 1 0,1-1 0,-1 0-1,0 1 1,1-1 0,-1 1-1,1-1 1,-1 1 0,-3-1-1,4 1-269,-2-1 289,-1 1 0,0-1 1,0 1-1,0 0 0,0 0 0,0 0 0,0 0 0,-6 2 0,6-1-105,-1-1 22,0 1 0,1 0-1,-1 0 1,1 0 0,-1 0-1,1 1 1,-8 4 0,1-1 144,3-2-105,1 1 0,-1 0-1,1 1 1,0-1 0,0 2-1,0-1 1,1 1-1,0 0 1,0 0 0,0 0-1,-7 12 1,10-13-97,0 0 1,0 1-1,1-1 0,0 0 0,0 1 1,0 0-1,1 0 0,-1 0 1,1-1-1,1 1 0,-1 0 1,1 0-1,0 0 0,0 0 1,1 0-1,0 0 0,1 7 0,2-1-5,0 0-1,0 0 1,1-1-1,1 1 1,0-1-1,0 0 1,1-1-1,0 0 1,1 0-1,16 16 1,-11-15-23,0 0 0,1 0 0,1-1 0,0-1 0,0 0 0,33 12 0,-11-8-17,1-3 0,0-1 0,0-2 1,1-1-1,0-2 0,50-1 1,-20-4 17,83-10 1,177-38 35,130-13-59,-262 38-20,159-14 24,-169 18-25,-30 3 15,-141 16-12,50-7-40,-53 5 30,-10 3 10,0 0 1,4-1-270,9 0 576,-5 0-7929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3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21 1476,'0'0'3460,"-1"-4"-2500,-6-12 4422,4 25-4986,-1 3-238,1 0-1,0 0 0,1 0 0,0 1 1,0 16-1,2-13 8,1-1 0,0 1 0,2 0 0,-1-1 1,2 0-1,0 1 0,1-2 0,0 1 0,1 0 0,15 24 1,-20-37-76,1 0 1,0 1 0,0-1-1,0 0 1,1 0-1,-1 0 1,0-1 0,1 1-1,-1 0 1,1-1 0,0 0-1,-1 0 1,1 1 0,0-2-1,0 1 1,0 0 0,-1 0-1,5-1 1,-2-2 131,-1 0-135,1-1 1,-1 0 0,0 0-1,0 0 1,0-1 0,0 1-1,0-1 1,-1 0 0,0 0-1,0 0 1,0-1-1,0 1 1,0-1 0,-1 1-1,2-7 1,17-60-1838,-20 68 1007,-1-2-154,1 0 455,1-2-6,-1-5-5414,1-6 2367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3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2084,'0'0'6570,"2"4"-6044,2 8-101,0 0 0,-1 0 0,3 21 0,-3-17-251,1 17 198,-1 0-1,-1 35 0,0-17-2461,-2-47 564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34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1536,'2'-1'1132,"1"-1"-685,1 1 0,-1 0 1,0 0-1,0 0 1,1 0-1,-1 0 1,0 1-1,1-1 1,-1 1-1,7 0 0,-2 1-156,1 0-1,-1 0 0,10 3 1,-9-1 27,0-1 0,-1 2 0,1-1 1,-1 1-1,10 6 0,-15-7-158,1-1-1,0 1 1,0 0-1,-1 0 1,0 1-1,0-1 0,0 1 1,0-1-1,0 1 1,-1 0-1,3 5 1,-4-6 98,-1 1-18,0 13-23,0-16-202,0 0 1,0 0 0,0 0 0,0 0 0,0 0 0,0 0 0,-1 0-1,1-1 1,0 1 0,-1 0 0,1 0 0,-1 0 0,1 0 0,-1 0-1,1-1 1,-1 1 0,1 0 0,-1 0 0,0-1 0,-1 2 0,1-1 33,0 1-29,0-1 0,0 1 0,0-1 0,0 0 0,0 1 0,-1-1 0,1 0 0,0 0-1,-1 0 1,1 0 0,-1 0 0,-2 1 0,-3 2 27,-7 7-214,-2-1 0,1-1-1,-1 0 1,-1-1 0,-27 9-1,41-16-514,-11-1-1269,7 0-1795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3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1908,'0'0'6751,"1"6"-6208,0 7-319,-1 3 185,2-1 1,0 1-1,1-1 1,1 1 0,6 15-1,-6-22-295,0-1 0,2 1 0,-1-1 0,1 0 0,0 0 0,11 10 0,-14-16-92,-1-1 1,0 1-1,0-1 0,1 0 1,-1 0-1,1 0 0,-1 0 0,1 0 1,-1 0-1,4 0 0,1 0 49,8 1 83,-12-3-124,1 1 60,1-1 19,14-4 52,-17 5-113,-1-1 0,1 0 0,0 0 0,-1 1 0,1-1 0,-1 0 1,1 0-1,-1-1 0,0 1 0,1 0 0,-1 0 0,0-1 0,0 1 0,0-1 0,0 1 0,0-1 0,1-2 0,0 1 57,-2 2-80,1 0 0,-1 1-1,0-1 1,1 0 0,-1 0-1,0 0 1,1 1-1,-1-1 1,0 0 0,0 0-1,0 0 1,0 1 0,0-1-1,0 0 1,0 0 0,0 0-1,0-1 1,-1-4 297,-1 1-104,0 1-183,0 0 26,0 1 0,0-1-1,0 1 1,0-1 0,-1 1 0,1 0 0,-1 0 0,0 0 0,0 0 0,-6-4-1,-58-37-257,64 42-280,0 1-207,-7-7-360,7 6-1076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22 1828,'0'0'3981,"-2"-4"-3148,-5-14 1751,5 19-2517,1-1 0,-1 0 0,1 0 0,-1 1 0,1-1 0,0 1 0,-1-1 0,1 1 0,0-1 0,-1 1 0,-1 2 0,-1-1 71,3-2-95,0 1 0,-1-1 0,1 1 0,0-1 0,0 1 0,0 0 0,-1-1 0,1 1 0,0 0 0,0 0 0,0 0 0,0 0 0,1 0 0,-2 2 0,-3 2 72,-8 8 103,0 1-1,1 1 1,0 0 0,1 1-1,-12 24 1,5-5 113,-21 59 0,32-74-208,1 0 0,-4 23-1,9-35-77,0 0-1,0 0 0,1 0 0,0 0 1,1 0-1,0 1 0,0-1 0,3 11 1,-4-18-36,1 1 0,-1-1 1,1 0-1,0 0 0,-1 0 0,1 1 1,0-1-1,0 0 0,0 0 1,0 0-1,0-1 0,0 1 1,0 0-1,0 0 0,0 0 1,0-1-1,0 1 0,0 0 0,1-1 1,-1 1-1,0-1 0,0 0 1,1 1-1,-1-1 0,0 0 1,2 0-1,-1 0 16,3-4 5,4-4-6,0 0-1,-1-1 1,0 1-1,0-2 0,-1 1 1,0-1-1,0-1 1,5-13-1,46-139 1004,-58 163-1015,0 0 1,0-1-1,0 1 1,0 0-1,0 0 0,0 0 1,0-1-1,0 1 1,0 0-1,1 0 1,-1-1-1,0 1 1,0 0-1,0 0 1,0 0-1,0-1 1,0 1-1,1 0 0,-1 0 1,0 0-1,0 0 1,0-1-1,0 1 1,1 0-1,-1 0 1,0 0-1,0 0 1,1 0-1,-1 0 1,0 0-1,0 0 0,0 0 1,1-1-1,-1 1 1,0 0-1,0 0 1,1 0-1,-1 0 1,0 0-1,0 0 1,1 0-1,-1 1 0,0-1 1,8 12 196,6 35-235,-9-26 93,-3-17-81,5 19-633,1 0 1,19 37-1,-26-59 497,0 1 0,0-1 0,0 1 0,0-1 0,0 0 0,0 0 0,0 1 0,1-1 0,-1 0-1,1 0 1,-1 0 0,3 1 0,3 2-1584,-3-3-1527,9 1 36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37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33 992,'8'-7'1799,"1"1"-22,16-13 5259,-24 18-6247,1 5-498,28 73 1318,-23-53-1203,2-1 1,18 34 0,6-8 596,-32-48-964,0 0 0,0 0 1,0 0-1,0 0 0,0 0 1,0 0-1,0 0 1,1 0-1,-1 0 0,0-1 1,0 1-1,1 0 0,-1-1 1,0 1-1,1-1 0,-1 0 1,0 1-1,1-1 1,-1 0-1,1 0 0,1 0 1,-1 0 6,0-1 1,1 1-1,-1-1 1,0 0-1,0 1 0,1-1 1,-1 0-1,0-1 1,0 1-1,0 0 1,3-3-1,1-1 22,0-1 0,-1 0 0,1 0 0,-1 0 0,-1 0-1,7-11 1,9-29-342,-18 32-472,-1 5-1386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37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2404,'10'-3'7870,"-1"29"-6850,-1 0-1,-1 0 0,7 51 1,-5-22-2022,-8-50 64,-1-1 0,0 0 0,0 0 1,0 1-1,-2 7 0,1-9-50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37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1432,'1'-3'1072,"2"1"-799,0-1 0,0 1 0,0 0 0,0-1 1,0 1-1,0 1 0,0-1 0,1 0 0,-1 1 1,1 0-1,-1 0 0,1 0 0,-1 0 0,1 0 1,0 1-1,0-1 0,-1 1 0,1 0 0,0 0 1,4 1-1,1 0 40,-1 1 0,1 0 0,-1 0 1,1 1-1,-1-1 0,0 2 0,0-1 0,9 7 1,-13-8-190,-2 0 1,1 1 0,0-1-1,0 1 1,-1-1 0,1 1-1,-1 0 1,0 0-1,0 0 1,0 0 0,0 0-1,-1 1 1,1-1 0,-1 0-1,0 1 1,0-1 0,0 1-1,0-1 1,-1 1 0,1 0-1,-1-1 1,0 1-1,-1 7 1,1-7-96,-1 0 0,1-1 0,-1 1 0,-1 0 0,1 0 0,0 0 0,-1-1 0,0 1 0,0-1-1,0 1 1,0-1 0,0 0 0,-1 0 0,1 0 0,-1 0 0,0 0 0,0 0 0,0-1 0,0 1 0,-1-1 0,1 0 0,-5 2 0,5-3-400,0 1 1,-1-1-1,1 0 1,-1 0 0,1 0-1,-1 0 1,0-1-1,0 1 1,1-1 0,-1 0-1,0 0 1,1-1-1,-8 0 1,-2-3-2612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38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2168,'11'-8'863,"-7"4"-319,0 1 1,0 0-1,0 0 0,1 0 0,0 1 1,-1 0-1,1 0 0,8-3 0,-9 4-358,0 1 0,0-1-1,0 0 1,0 1 0,0 0-1,0 0 1,0 0 0,-1 1-1,1-1 1,0 1-1,0 0 1,0 0 0,-1 0-1,1 1 1,0-1 0,-1 1-1,1 0 1,-1 0 0,4 3-1,-3-2-100,-1 1 0,1-1 0,-1 1 0,0-1 0,-1 1 0,1 0 0,-1 0 0,1 1 0,-1-1 0,0 0-1,-1 1 1,1-1 0,-1 1 0,0-1 0,1 8 0,-1-3 5,-1 0-1,0 0 1,0 0-1,-1 0 1,0 0 0,0 0-1,-1-1 1,-5 15-1,-2 1 174,-21 37-1,1-4 428,28-54-559,1-1 23,-1-2-145,1 0 0,0 1 0,0-1 0,0 0 0,0 0 0,0 0 0,-1 0 0,1 1 0,0-1 0,0 0 0,0 0 0,0 0 0,0 1 0,0-1 0,0 0 0,0 0 0,0 0 0,0 1 0,0-1 0,0 0 0,0 0 0,0 1 0,0-1 0,0 0 0,0 0 0,0 0 0,0 1 0,0-1 0,0 0 0,0 0 0,0 0 0,0 1 0,0-1 0,1 0 0,-1 0 0,0 0 0,0 1 0,0-1 0,0 0 0,0 0 0,1 0 0,-1 0 0,0 0 0,0 0 0,1 1 0,7-3-49,0 0-1,0 0 0,0-1 0,0 0 0,12-6 0,-1 0-258,62-25-1843,13-5-3765,-50 24 2667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40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2064,'0'0'6186,"-1"8"-5447,1-8-736,-3 17 1011,0 30 1,3-42-806,0 1 1,0 0-1,1-1 1,0 1-1,0-1 1,0 1-1,1-1 0,-1 1 1,1-1-1,1 0 1,-1 0-1,4 5 1,-3-6-81,-1-1 0,1 1 0,0-1-1,1 0 1,-1 0 0,1 0 0,-1-1 0,1 1 0,0-1 0,0 0 0,0 0 0,0 0-1,0 0 1,1-1 0,6 2 0,-7-2 115,-1-2-19,1 0-179,0-1-1,-1 1 1,1 0 0,0-1-1,-1 0 1,0 0 0,1 0-1,-1 0 1,0-1 0,0 1-1,0-1 1,-1 0 0,1 1 0,0-1-1,-1 0 1,0-1 0,0 1-1,0 0 1,0-1 0,0 1-1,-1-1 1,0 0 0,1 1 0,-1-1-1,1-7 1,-4-17-6215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40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1208,'0'0'2498,"3"0"-1406,0 1-785,0 0 1,0 1-1,0-1 0,-1 0 1,1 1-1,0 0 1,-1-1-1,1 1 0,-1 0 1,0 1-1,0-1 1,0 0-1,0 0 0,0 1 1,2 2-1,5 10 196,-1 1-1,0 0 0,-1 0 0,-1 0 1,0 1-1,4 24 0,-10-40-487,3 11-611,-1 0-1,2 24 1,-4-33-360,-1 0-665,0 9-1141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4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1024,'0'0'1243,"2"-3"-116,-1 1-887,1 0 0,-1 0 0,1 0 1,-1 0-1,1 0 0,0 0 0,0 1 0,0-1 0,0 1 0,0-1 0,0 1 0,0 0 0,1 0 0,-1 0 0,0 0 0,5-1 0,4-1 443,0 2 0,20-2 1,-30 3-652,6 0 234,1 0 1,-1 1-1,0 0 0,0 0 1,0 1-1,0-1 1,0 2-1,0-1 0,0 1 1,12 7-1,-17-9-181,-1 0-1,1 0 1,-1 1-1,0-1 1,1 0-1,-1 1 1,0-1-1,0 1 1,0 0-1,0-1 1,0 1-1,0 0 0,-1 0 1,2 1-1,-1 0 20,-1-1-53,0-1 1,1 1-1,-1 0 1,0 0-1,0-1 0,0 1 1,0 0-1,0-1 1,-1 1-1,1 0 0,0-1 1,-1 1-1,1 0 1,-1-1-1,0 1 0,-1 2 1,-14 21 346,8-17-377,1 0-1,-1 0 1,-1-1-1,1 0 1,-1-1-1,-15 8 1,17-10-831,-1 0 1,1-1-1,-1 0 1,0 0-1,-9 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4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21 2008,'10'-20'11166,"-9"28"-10636,1 10-53,-1 0 0,-3 29 0,-4-2 337,2-16 206,-2 53 1,6-81-1001,0-1 0,0 1 1,0 0-1,0-1 1,1 1-1,-1 0 0,0-1 1,0 1-1,0 0 1,1-1-1,-1 1 0,0 0 1,0-1-1,1 1 0,-1-1 1,1 1-1,-1 0 1,1-1-1,-1 1 0,1-1 1,-1 0-1,1 1 1,-1-1-1,2 1 0,-1 0-3,1-1-1,-1 1 0,1-1 0,-1 0 0,1 1 0,-1-1 0,1 0 1,-1 0-1,1 0 0,3 0 0,1-2-114,1 1-1,-1-1 1,1 0 0,10-5 0,37-22-2242,-22 4-5740,-25 18 4522</inkml:trace>
  <inkml:trace contextRef="#ctx0" brushRef="#br0" timeOffset="1">205 132 1208,'0'0'980,"-2"-2"-18,-11-8 7366,10 14-7938,1-2-351,0 0 47,1 1 1,-1-1-1,0 0 0,1 0 0,0 0 0,-1 1 1,1-1-1,0 1 0,0-1 0,0 1 0,1-1 1,-2 6-1,-10 89 554,3-23-7812,8-70 4248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6:17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29 2048,'0'-14'2483,"-1"0"8519,-3 109-9875,17 185-1,-5-170-1868,-8-107 248,0-1-856,2 6 849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6:17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39 259 1020,'-32'-45'7395,"31"44"-6460,-4-13-221,5 13-640,0-1 1,0 0-1,0 0 0,0 0 0,0 0 0,0 0 0,1 0 0,-1 0 1,1 1-1,-1-1 0,1 0 0,0 0 0,-1 0 0,1 1 0,0-1 1,0 1-1,0-1 0,1 1 0,1-3 0,19-18 269,2 0 0,1 2 1,0 1-1,41-24 0,-55 37-190,-3 0 33,2 1-1,-1 0 1,0 1-1,18-5 1,-26 9-164,0-1-1,0 1 1,0 0-1,0 0 1,0 0 0,0 0-1,0 0 1,0 0-1,0 1 1,0-1-1,0 0 1,0 0 0,0 1-1,0-1 1,0 0-1,0 1 1,0-1 0,0 1-1,0 0 1,1 0-1,15 19 258,-8-7-150,-1 1 0,0 0 0,-1 1 1,9 28-1,13 67 253,-12-39-185,-11-43-1555,6 56-1,-14-73-740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2152,'0'-14'1605,"1"11"-36,-1 10 2653,19 360-1098,-12-300-2764,16 117 568,-14-133-1113,23 76 0,-27-109-135,-3-10-131,0-1 1,0 0-1,1 0 0,4 7 0,-7-14 263,0 1 0,1-1 0,-1 0 0,0 1-1,0-1 1,1 0 0,-1 1 0,1-1 0,-1 0-1,0 0 1,1 1 0,-1-1 0,1 0 0,-1 0-1,0 0 1,1 0 0,-1 0 0,1 1 0,-1-1-1,1 0 1</inkml:trace>
  <inkml:trace contextRef="#ctx0" brushRef="#br0" timeOffset="1">144 48 1660,'-2'-47'7169,"3"60"-6450,8 179 1101,5 49-451,16 184 391,-29-415-1796,20 155-2437,-21-162 1952,1 1-49,9 8-6519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6:18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77 115 1828,'-47'3'7089,"44"-3"-5825,1 0-702,-23-4 4113,28 1-4568,1 0-74,-1 1 0,0-1 0,1 0 0,0 1 0,-1 0 0,1 0 0,6-2 0,35-9 144,168-52 35,-192 57-2067,-12 5-5053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6:20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263 109 1388,'0'0'2820,"-2"-1"-1995,0 0-587,0 0 0,1 1 0,-1 0 0,0-1 0,0 1 0,0 0 0,0 0 0,1-1-1,-1 2 1,0-1 0,0 0 0,0 0 0,0 0 0,1 1 0,-1-1 0,0 1 0,0 0 0,1-1 0,-1 1 0,0 0 0,1 0 0,-1 0-1,1 0 1,-1 0 0,-1 3 0,-8 5-23,1 0 1,-13 16-1,13-14 315,-18 20 385,-34 46 0,42-49-571,9-12 40,1-1-1,-17 34 0,26-37-76,1-12-302,0 1 0,0-1 0,0 1-1,0-1 1,0 0 0,0 1 0,0-1-1,0 0 1,0 1 0,0-1 0,1 1-1,-1-1 1,0 0 0,0 1 0,0-1-1,1 0 1,-1 1 0,0-1 0,1 0 0,-1 1-1,0-1 1,0 0 0,1 0 0,-1 1-1,0-1 1,1 0 0,-1 0 0,1 0-1,-1 0 1,0 1 0,1-1 0,-1 0-1,1 0 1,8-2 11,1 0 0,-1 0-1,0-1 1,0-1 0,0 1 0,-1-1 0,0-1-1,10-6 1,14-11-44,-1-2-1,49-48 1,-55 44 19,0-1 1,-2 0 0,30-53-1,-13 12 27,-39 68-8,1-6 45,4 12 26,4 13-15,-10-17-77,28 66 73,-5-11-13,52 114 7,-71-159-57,-3-6-5,2 4 3,7 16 48,-9-22-19,-1-2-21,0 0-7,1 1 1,-1 0-1,0-1 1,1 1-1,-1 0 1,0-1-1,0 1 1,1 0-1,-1-1 1,0 1-1,0 0 1,0 0-1,0-1 1,0 1-1,0 0 1,0-1-1,0 1 1,-1 1-1,-12 24-9,4-20 11,2-4 5,-18 8 21,-27 3-38,-1-1 0,-93 6 1,66-9 4,56-7 26,-36 0 1,24-3 33,-13 4-58,47-3 4,10-2-25,296-61 54,-262 57-47,-40 6 28,2-1 1,-4 1-16,1-1 0,-1 1 1,0 0-1,1 0 0,-1 0 1,1-1-1,-1 1 0,1 0 0,-1 0 1,1 0-1,-1 0 0,1 0 1,-1 0-1,0 0 0,1 0 1,-1 0-1,1 0 0,-1 0 1,1 0-1,-1 1 0,1-1 1,0 0-1,-1 1-6,0 0-1,0-1 1,0 1 0,0 0 0,0 0-1,0-1 1,0 1 0,-1 0 0,1-1-1,0 1 1,0 0 0,-1-1 0,1 1-1,0-1 1,-1 1 0,1 0 0,0-1-1,-1 1 1,1-1 0,-1 1 0,1-1-1,-1 1 1,1-1 0,-1 0 0,-1 2-1,-23 9-226,15-9 144,-1 0 0,1 0 0,-15 0 0,-5-3-50,-1-1 0,-50-10 0,79 12 138,0 0 1,1 0-1,-1-1 1,0 1-1,0-1 0,1 1 1,-1-1-1,0 0 1,1 0-1,-1 1 0,1-1 1,-1 0-1,1 0 0,-1-1 1,1 1-1,0 0 1,-1 0-1,1-1 0,0 1 1,0-1-1,0 1 1,0-1-1,-1-2 0,1 2 5,2-1 5,9-30-69,24-55 1,-17 50 77,-4 9-31,36-55 0,-20 37 85,-29 46 5,-4 6-61,-14 15 7,-18 28-1,4-6 12,12-13-4,-22 39 0,30-47 5,53-92-94,-2-13 80,-39 82 3,-4 9 3,-33 42 108,3 2-1,2 1 1,-32 70 0,64-120 6,4-2-127,13 0 0,-10-3 10,8-9-66,0 0-1,-1-2 0,0 0 0,-2 0 0,22-31 1,-13 11-141,32-67 1,-53 99 179,1 0 0,0 0 0,-1 0 0,1 0 0,-1 0 0,0 0 0,0 0 0,0 0 0,0 0 0,0 0 0,0 0 0,0 0 0,-1 0 0,1 0 0,-1 0 0,0-2 0,0 2-7,0 0-22,-3-4 32,-1 1 36,-5-5 212,9 9-225,1 1-1,0 0 0,0-1 1,-1 1-1,1 0 0,0-1 1,0 1-1,0 0 0,0-1 0,-1 1 1,1-1-1,0 1 0,0 0 1,0-1-1,0 1 0,0-1 1,0 1-1,0 0 0,0-1 1,0 1-1,0-1 0,0 1 1,0 0-1,0-1 0,0 1 0,1 0 1,-1-1-1,5-5-8,1 1 0,-1 0 0,1 0 0,0 1 0,1 0 1,-1 0-1,1 1 0,-1-1 0,12-3 0,140-52 94,-156 58-87,2-1-8,-1 0 0,1 1 1,0-1-1,0 1 0,0 0 0,6-1 0,-8 1 52,0 2-55,7 2-5,-8-3 5,0 1 0,0 0 0,1 0 0,-1-1 1,0 1-1,0 0 0,0 0 0,0 0 0,0 0 0,0 1 0,-1-1 0,1 0 0,0 0 0,0 1 0,-1-1 0,1 0 0,0 3 0,80 219 219,-74-197-211,20 69 18,-17-69-21,-9-24 4,3 24 43,-5-24-38,0 0-16,0 0 0,-1 0 0,1 0 0,0-1 1,0 1-1,-1 0 0,1-1 0,-1 1 0,1-1 1,-1 1-1,0-1 0,1 0 0,-1 0 0,0 0 1,0 0-1,0 0 0,0 0 0,-2 0 1,-56 17-1,-1-2 1,-68 8 0,19-4-24,-27 5 53,98-14-71,37-10 225,6-5-616,12-13 173,-14 14 48,0 1 0,0 0 0,-1 0 1,1-1-1,-1 1 0,1-1 0,-1 0 1,0 1-1,0-1 0,0 0 0,0-3 1,3-7-1096,-3 9 768,3-8-1,1 0-4059,2-2 1687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6:22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222 211 1388,'0'0'718,"-1"-2"-79,-1-8-59,2 7-53,-7-21 2130,6 21-2293,-5-9 293,1 3-70,0-1 0,0 1 0,-1 1-1,0-1 1,-14-13 0,15 16-131,-7-8 401,12 14-819,0 0-1,0 0 1,0-1 0,0 1 0,0 0 0,0 0-1,-1 0 1,1-1 0,0 1 0,0 0 0,0 0-1,0 0 1,0 0 0,-1-1 0,1 1 0,0 0-1,0 0 1,0 0 0,0 0 0,-1 0 0,1 0-1,0 0 1,0 0 0,0-1 0,-1 1 0,1 0-1,0 0 1,0 0 0,0 0 0,-1 0 0,1 0 0,0 0-1,0 0 1,0 0 0,-1 0 0,1 0 0,0 0-1,0 1 1,-1-1 0,1 0 0,0 0 0,0 0-1,0 0 1,0 0 0,-1 0 0,1 0 0,0 1-1,0-1 1,-1 0 0,-2 14 80,1 0 0,0 1 0,1-1 0,0 15 0,5 68 399,-1-60-367,20 172 498,-8-83-5,-11-95-305,-4-29-240,0 1-11,0 14 602,0-17-671,0 0 1,0 0-1,0 0 0,0 0 0,0 0 1,0 0-1,0 0 0,0 0 0,0 0 1,0 0-1,0 0 0,0 0 0,0 0 1,0 0-1,0 0 0,0 0 0,0 0 1,0 0-1,0 0 0,0 0 0,-1 0 1,1 0-1,0 0 0,0 0 0,0 0 1,0 0-1,0 0 0,0 0 0,0 0 1,0 0-1,-6-29 601,1 3-705,-5-12 131,-1-1 0,-3 1 0,0 1 0,-25-44 0,15 43-25,-13-17 0,36 54-20,0 0 0,0-1-1,0 1 1,0-1 0,0 1-1,0-1 1,1 0 0,-1 1-1,1-1 1,-1 0 0,1 1-1,-1-1 1,1 0-1,0 0 1,0 1 0,0-1-1,0 0 1,0 0 0,0 1-1,0-1 1,1 0 0,-1-1-1,2-4-5,0 0 1,0-1 0,1 1 0,0 0 0,1-1 0,-1 2 0,1-1 0,1 0 0,-1 1-1,11-12 1,7-4 2,30-24 0,-26 23 6,44-45 45,-69 67-54,2-2-12,-3 3 17,0-1 0,0 1 0,0 0 0,0 0-1,1-1 1,-1 1 0,0 0 0,0 0 0,0 0 0,0-1-1,0 1 1,1 0 0,-1 0 0,0 0 0,0 0 0,0-1 0,1 1-1,-1 0 1,0 0 0,0 0 0,1 0 0,-1 0 0,0 0-1,0 0 1,1 0 0,-1 0 0,0 0 0,0 0 0,1 0-1,-1 0 1,0 0 0,0 0 0,1 0 0,-1 0 0,0 0 0,0 0-1,1 0 1,-1 0 0,0 0 0,0 0 0,0 0 0,1 1-1,-1-1 1,0 0 0,0 0 0,1 1 0,2 1 1,-1 1 0,1 0 1,0 0-1,-1 0 0,0 0 1,1 1-1,-1-1 0,-1 1 1,1-1-1,0 1 0,-1-1 0,1 6 1,46 196 40,-13-50-35,-27-117 13,11 37-1,-19-74-16,1 1 0,-1-1 0,1 1 0,-1-1 0,0 1 0,1-1 0,-1 1 0,0-1 0,0 1 0,0-1 0,-1 1 0,1-1 0,0 1 0,0-1 0,-1 1 0,1-1 0,-1 1 0,0-1 0,1 1 0,-1-1 0,0 0 0,0 1 0,1-1 0,-1 0 0,0 0 0,-1 1 0,1-1 0,0 0 0,0 0 0,0 0 0,-1-1 0,1 1 0,0 0 0,-1 0 0,1-1 0,0 1 0,-1-1 0,-2 1 0,-7 3 19,1-2 0,-1 0 0,0 0-1,-16 0 1,9-1-9,-17 2-28,-40 7-30,74-10 46,-1 0-5,0 0 0,-1 1 1,1-1-1,0 1 1,-1 0-1,1 0 1,0 0-1,0 0 0,0 0 1,0 0-1,0 1 1,0-1-1,0 1 1,-2 2-1,3-3 2,7-2 6,15-1-7,0-1 1,0-2-1,27-8 0,-33 7 9,-1 0 0,0-1 0,0 0 0,0-1 0,19-15 0,-28 18-5,0 0 0,0-1 0,0 1-1,-1-1 1,0 0 0,0 0-1,-1-1 1,1 1 0,-1-1-1,-1 1 1,1-1 0,-1 0-1,0 0 1,-1 0 0,0 0-1,1-12 1,-1-6-6,-2 14 7,1 7 0,-4-26 2,-9-23-10,12 51-14,-10-26-2672,7 24 2622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8:3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1692,'0'0'26305,"-5"1"-26239,-18 5-15,18-4 118,3-1-160,-1 3 1742,2-2-3199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8:34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69 1368,'-1'-10'589,"-2"-16"7609,0 18-5668,4 5-2404,11-19 2691,-8 23-2799,12 4 0,-12-4 86,-3-3-61,4-1-37,-7 4 64,-21 9-79,17-8 0,-2 1 638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8:37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1024,'0'0'13848,"-8"4"-13833,-23 10 7,24-10 33,5-2-34,-14 19 21,15-19-3,-7 13 183,5-13-216,-2 3 10,5-5-16,0 0 0,0 0 0,0 0 0,0 0 0,0 1 1,0-1-1,0 0 0,0 0 0,0 0 0,0 0 0,0 0 0,0 0 1,0 0-1,0 0 0,0 0 0,0 1 0,0-1 0,0 0 0,0 0 0,0 0 1,0 0-1,0 0 0,0 0 0,0 0 0,0 0 0,0 0 0,0 0 1,0 1-1,1-1 0,-1 0 0,0 0 0,0 0 0,0 0 0,0 0 0,0 0 1,0 0-1,0 0 0,0 0 0,0 0 0,0 0 0,1 0 0,-1 0 1,0 0-1,0 0 0,0 0 0,0 0 0,0 0 0,0 0 0,0 0 0,0 0 1,0 0-1,1 0 0,-1 0 0,0 0 0,0 0 0,0 0 0,0 0 1,0 0-1,0 0 0,0 0 0,0 0 0,29 1 6,-22-1 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8:39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66 1332,'0'0'824,"-3"-5"-60,-13-12-75,12 13 1008,3 3-1401,0 1 1,0-1 0,0 1-1,0-1 1,0 1 0,-1 0-1,1-1 1,0 1 0,0 0-1,0 0 1,-1-1 0,1 1-1,0 0 1,0 1 0,0-1-1,-1 0 1,-1 1 0,2-1-568,-1 1 732,-1-1 0,1 1-1,0-1 1,-1 0 0,1 1 0,-1-1-1,1 0 1,-5-1 0,3 4-437,4-3 13,0 1 1,0-1-1,0 0 1,0 0-1,0 1 1,0-1-1,0 0 1,-1 0 0,1 0-1,0 1 1,0-1-1,0 0 1,-1 0-1,1 0 1,0 0 0,0 1-1,0-1 1,-1 0-1,1 0 1,0 0-1,0 0 1,-1 0 0,1 0-1,0 0 1,0 0-1,-1 0 1,1 1-1,0-1 1,0 0-1,-1 0 1,1 0 0,0-1-1,0 1 1,-1 0-1,1 0 1,0 0-1,0 0 1,-1 0 0,1 0-1,-2-2-9,-1 0 0,1 0 0,-1 0 1,0 0-1,1 1 0,-5-2 0,5 2 34,5-3-73,10-11-2,-10 11-19,11-3-141,1 27-12141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8:3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1436,'21'-19'13026,"-24"23"-12952,-6 13-9,6-13 71,3-4-88,0 1-1,0-1 0,0 1 0,0 0 0,0-1 1,0 1-1,0-1 0,0 1 0,0-1 0,0 1 1,0-1-1,1 1 0,-1-1 0,0 1 1,0-1-1,0 1 0,1-1 0,-1 0 0,0 1 1,1-1-1,-1 1 0,0-1 0,1 0 0,-1 1 1,0-1-1,1 0 0,-1 1 0,1-1 0,-1 0 1,0 1-1,1-1 0,-1 0 0,1 0 1,-1 0-1,1 1 0,-1-1 0,2 0 0,0 1-290,1 0 347,-3-1-97,0 0 0,0 1 0,1-1 1,-1 0-1,0 1 0,0-1 1,0 0-1,0 1 0,1-1 0,-1 0 1,0 0-1,0 1 0,1-1 1,-1 0-1,0 0 0,1 1 1,-1-1-1,0 0 0,1 0 0,-1 0 1,0 0-1,1 1 0,-1-1 1,0 0-1,1 0 0,-1 0 1,0 0-1,1 0 0,-1 0 0,1 0 1,-1 0-1,0 0 0,1 0 1,-1 0-1,0 0 0,1-1 1,23-16 387,-23 15-146,1-3 523,0 1-3193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4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7 236 1448,'0'0'4431,"-1"6"-3861,-3 32 1004,2 56 0,9-4 3106,-8-97-4461,0-47 137,3 0 1,2 0-1,17-83 0,-5 10-42,-16 124-560,1 0-1,-1 0 1,1 1 0,0-1 0,0 0-1,1 1 1,-1-1 0,2-2 0,-2 3-350,10 1-513,-4 2-4848,11 8 3108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4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56 2052,'-9'11'8673,"26"-12"-7119,33-15-2711,-22 5 545,39-18-4414,-50 20 2618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9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61 1764,'0'0'3215,"-2"6"-2324,-11 28 549,3-9 48,-13 50 0,21-66-1318,1 0 0,0 0 0,0-1-1,0 1 1,1 0 0,1 0 0,0 0 0,0-1 0,0 1 0,5 11-1,-5-16-118,1-1 0,-1 0-1,1 0 1,0 0-1,0 0 1,1 0 0,-1 0-1,1 0 1,-1-1-1,1 1 1,0-1 0,0 0-1,0 0 1,0 0-1,0 0 1,1 0 0,-1-1-1,0 1 1,1-1-1,-1 0 1,1 0 0,0 0-1,-1-1 1,1 1-1,0-1 1,6 0 0,-9 0-31,1 0 1,0 0-1,-1 0 1,1-1-1,0 1 1,-1-1-1,1 1 1,0-1-1,-1 1 1,1-1-1,-1 0 1,1 0-1,1-1 1,2-1 36,-1 1 9,0-1 0,0 0 0,0 0 0,0-1 0,0 1 0,0-1 0,-1 0 0,0 0-1,0 0 1,0 0 0,0 0 0,-1-1 0,1 1 0,-1-1 0,-1 0 0,1 0 0,0 1 0,-1-1 0,0 0-1,0-1 1,0-5 0,0-5 98,-1 0 1,0 0-1,-1 0 0,0 1 0,-6-23 0,4 24 46,-1-1-1,-11-26 0,12 35-195,0 0 0,0 0-1,0 1 1,-1-1 0,0 1 0,0 0-1,0 0 1,-1 1 0,-5-6 0,7 9-232,1-1 1,-1 1-1,0 0 1,1 0-1,-1 1 1,0-1-1,1 0 1,-1 1-1,0 0 0,0-1 1,0 1-1,0 1 1,1-1-1,-1 0 1,0 1-1,0-1 1,1 1-1,-1 0 1,0 0-1,1 0 1,-1 0-1,1 0 1,-1 0-1,1 1 1,-3 1-1,-11 10-3393,3 0 36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45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1640,'0'0'932,"1"4"-60,3 7-238,-2 1 1,1 0-1,-2 1 1,1-1-1,-2 18 1,3 19 221,2-9-422,2-1 1,13 41-1,-5-44-835,0 1-3777</inkml:trace>
  <inkml:trace contextRef="#ctx0" brushRef="#br0" timeOffset="1">1 88 1564,'3'-3'268,"0"1"-1,0 0 0,0 1 1,0-1-1,0 0 1,1 1-1,-1 0 0,1 0 1,-1 0-1,1 0 0,-1 1 1,6-1-1,45 1 584,-51 0-759,28 2 367,0 2 0,-1 0 0,50 16 0,-62-15-294,-1 2 1,0 0 0,0 1 0,0 0 0,-1 2 0,0 0 0,19 16 0,-31-23-113,0 0 1,0 1 0,0 0 0,0 0 0,-1 0 0,1 1 0,-1-1 0,0 1 0,0-1 0,-1 1 0,1 0 0,-1 0 0,0 0 0,-1 1 0,1-1 0,-1 0 0,1 10 0,-2-12-31,-1 1 1,1-1-1,-1 1 0,0-1 1,0 1-1,0-1 0,-1 0 1,1 0-1,-1 0 0,1 0 1,-1 0-1,0 0 0,0 0 1,-1 0-1,1-1 1,-1 1-1,-2 2 0,-4 2 31,1-1 0,-1 1 0,-19 9 0,21-13-92,2 0-32,0 0 0,0-1 0,0 1 0,-1-1 1,1 0-1,0-1 0,-1 1 0,0-1 0,1 0 0,-1-1 1,0 1-1,-10-2 0,11 1-121,3 0 98,0 0 0,0 0 0,0 0 0,1 0-1,-1 0 1,0-1 0,0 1 0,0-1 0,1 0 0,-1 1 0,-3-3 0,-3-6-2719,7 7 2127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45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1340,'-4'6'866,"-2"5"-411,1 0 1,0 0-1,1 0 1,0 1-1,1-1 1,0 1-1,-2 19 1,5-26-320,0 1-1,0-1 1,1 0 0,0 0-1,0 0 1,0 0 0,0 0-1,1 0 1,-1 0 0,1 0-1,1 0 1,-1-1 0,1 1 0,-1-1-1,1 0 1,4 5 0,-2-5-52,0 0 1,-1 0-1,1 0 1,1 0 0,-1-1-1,1 0 1,-1 0-1,1 0 1,0-1-1,0 0 1,0 0 0,12 2-1,-10-3 12,0 0 1,1 0-1,-1-1 0,0 0 1,1 0-1,-1-1 0,0 0 1,12-3-1,-16 3-7,0-1 0,0 1 0,0-1 0,0 0 0,0 0 1,-1 0-1,1 0 0,-1-1 0,1 1 0,-1-1 0,0 0 0,0 0 0,0 0 1,0 0-1,-1-1 0,1 1 0,2-6 0,-1-7 294,-4 12-315,-1-4 125,-2 0-102,0 0 0,-1 0 0,0 1 0,0 0 0,-1-1 0,0 1 0,-1 1 0,1-1 0,-1 1 0,-13-11 0,0 3-964,0 1-1,-1 1 1,-22-11-1,35 19-2226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4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52 264 1464,'-8'-4'6820,"5"7"-6716,2-2-72,1 0 1,-1 0-1,0 1 0,0-1 0,0 0 1,1 0-1,-1 1 0,0-1 1,1 0-1,-1 1 0,1-1 1,0 0-1,-1 1 0,1-1 1,0 4-1,-3 30 406,2 1 0,1 0 1,2-1-1,7 40 0,-9-73 1516,0-14-1806,0 0 1,-4-23-1,0-4 75,-10-99 911,-3-37 316,17 168-1380,0-1 0,0 0 0,1 1 0,2-12 0,-2 16-105,0 0-1,0 0 1,0 0 0,0 1-1,0-1 1,1 0-1,-1 1 1,1-1 0,0 1-1,0 0 1,0 0 0,0-1-1,0 1 1,3-2-1,-3 3-108,0 0 0,0 1 0,0-1 0,0 0 0,1 1 0,-1-1 1,0 1-1,0-1 0,1 1 0,-1 0 0,0 0 0,1 0 0,2 1 0,-4-1 43,1 0-14,0 0 0,0 0 1,0 1-1,-1-1 1,1 0-1,0 1 1,0-1-1,-1 1 1,1 0-1,0 0 0,0-1 1,2 3-1,2 1-260,-5-4 324,5 2-959,-1 1 0,0-1 0,0 1 1,6 4-1,-1 3-2182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46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12 252 1984,'0'0'2112,"-12"-3"1893,57-21-4289,-23 18-108,-1-3-580,-2-2-1157,15-4 329</inkml:trace>
  <inkml:trace contextRef="#ctx0" brushRef="#br0" timeOffset="1">509 1 1540,'0'0'3523,"-1"5"-2967,-2 25 316,2 0 1,3 53-1,0-30-515,-1-32-423,2 0 1,1 0-1,9 32 1,2 5-3967,-15-56 2213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47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1680,'0'-4'166,"0"0"0,0 0-1,1 1 1,0-1 0,0 0-1,0 0 1,0 1 0,0-1-1,1 1 1,0-1 0,-1 1 0,1 0-1,1-1 1,-1 1 0,0 0-1,1 1 1,-1-1 0,1 0-1,0 1 1,0-1 0,0 1 0,0 0-1,1 0 1,-1 0 0,1 0-1,-1 1 1,1-1 0,-1 1-1,1 0 1,0 0 0,-1 0 0,1 1-1,6-1 1,5 0-21,0 1-1,0 0 1,0 1-1,0 1 1,-1 0-1,1 1 1,27 10 0,-26-8-40,0 2 1,0 0-1,-1 1 0,0 1 1,0 0-1,21 18 1,-31-23-61,1 1-1,-1 1 1,0-1 0,-1 1 0,1 0-1,-1 0 1,0 0 0,0 0 0,-1 1 0,0 0-1,4 11 1,-6-14-29,0 0 1,-1 1-1,1-1 0,-1 0 1,0 0-1,0 0 0,-1 0 0,1 0 1,-1 0-1,0 0 0,0 0 1,0 0-1,0 0 0,-1 0 1,0 0-1,0-1 0,0 1 0,0-1 1,0 1-1,-1-1 0,1 0 1,-5 5-1,-5 2 17,0 1 0,0-1-1,-1-1 1,0 0 0,-1-1 0,0 0 0,0-1 0,-21 6-1,13-5-87,-1-2-1,0 0 0,0-2 1,0 0-1,-25-1 0,44-2-184,-23-3-343,10-6-3424,6 0 1711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47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1 238 1448,'0'0'1230,"3"-1"-100,-1-1-795,0 0-1,1 0 1,-1 0-1,0 0 1,0 0-1,0 0 1,-1 0-1,1-1 1,-1 1-1,1-1 1,-1 1-1,0-1 1,0 0-1,0 1 1,1-5-1,8-25 1650,23-50 0,-10 30-44,-23 51-1871,2-3 203,-1 1-1,1-1 1,-1 1-1,1 0 1,0-1-1,4-4 1,4 42-157,-3 1 1,7 69 0,2 15-131,32 127-1022,-47-224 851,-1-18 113,-2-1 8,-4 10 11,5-12 46,0 0 0,0-1 1,0 1-1,0 0 0,0-1 1,0 1-1,0-1 0,0 1 1,0-1-1,0 0 0,-1 1 0,1-1 1,0 0-1,0 0 0,-1 0 1,1 0-1,0 0 0,0 0 1,0 0-1,-1 0 0,1-1 1,0 1-1,-2-1 0,-2 0 2,0 0 0,0 0 0,0 0 0,0 0 0,-1-1 0,1 0 1,1 0-1,-1 0 0,0 0 0,0-1 0,1 0 0,0 0 1,-1 0-1,1-1 0,-6-6 0,6-6-247,7 13-21,5-2 32,0 0 1,0 0 0,0 0-1,1 1 1,0 1 0,11-5 0,62-11-3004,-44 10 135,2-1-115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4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1084,'0'0'3927,"0"6"-3104,2 23 3,2 0 0,1 0 0,1-1 0,16 43 0,-15-52-381,1 0-1,1-1 0,0 1 1,2-2-1,0 1 0,1-2 1,21 24-1,-31-39-347,-1 0 0,1 0-1,0 0 1,0 0 0,0 0-1,-1 0 1,1-1 0,0 1 0,0-1-1,0 0 1,0 1 0,0-1-1,0 0 1,0 0 0,3 0 0,-3 0-62,-1 0-2,0 0-1,0 0 1,0 0 0,0 0-1,-1 0 1,1-1 0,0 1-1,0 0 1,0 0 0,0-1-1,0 1 1,0-1 0,0 1-1,0 0 1,0-1 0,0 0-1,0 0 1,2-1 66,-2 2-63,1-1-1,-1 0 0,1 1 1,-1-1-1,0 0 0,1 0 0,-1 0 1,0 0-1,0 0 0,1-1 0,-1 1 1,0 0-1,1-3 0,2-2 54,3-2 28,-1 0 0,0 0 0,0-1-1,-1 1 1,0-1 0,0-1 0,3-11 0,1-8 166,6-32 0,-3 12-200,-8 16-1416,-4 30 662,0-11-7190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42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50 964,'0'0'1587,"-2"6"-926,-6 55 941,6 13-272,-4 41 355,7-94-1215,-1-18-161,-1 1 47,0 8 40,0-8 2358,-2-10-2514,-1-2-119,0-1-1,0 0 0,1 0 1,0 0-1,1 0 0,-3-18 1,4 19-59,-2-16 265,2 0-1,1-26 1,0 48-304,1 0 0,-1 0 0,1 1 0,0-1 0,-1 1 0,1-1 1,0 1-1,0-1 0,0 1 0,0-1 0,1 1 0,-1 0 0,2-2 1,-3 3-18,2-2 48,1 2 12,10-1-16,-9 0-10,1 3 4,3 2-28,0 0-1,0 0 1,0 0-1,-1 1 1,0 0 0,0 1-1,0-1 1,0 1-1,6 8 1,68 86 208,-80-98-196,3 4 7,-4-6-31,1 0-1,-1 0 0,0 0 1,0 0-1,0 1 0,0-1 1,0 0-1,0 0 0,1 0 1,-1 0-1,0 0 0,0 0 0,0 0 1,0 0-1,1 0 0,-1 0 1,0 0-1,0 0 0,0 1 1,0-1-1,1 0 0,-1 0 1,0 0-1,0 0 0,0-1 1,0 1-1,1 0 0,-1 0 0,0 0 1,0 0-1,0 0 0,0 0 1,1 0-1,-1 0 0,0 0 1,0 0-1,0 0 0,0 0 1,0-1-1,1 1 0,-1 0 1,0 0-1,0 0 0,0 0 0,0-1 1,36-79 26,-27 56 22,0 1 1,2 0 0,1 1-1,22-31 1,-30 47-34,5-6 46,1 0 0,1 1 0,12-12 0,-21 22-55,0 0-1,0 0 1,1 0-1,-1 0 0,0 0 1,0 1-1,1-1 0,-1 1 1,0-1-1,1 1 0,-1 0 1,0 0-1,1 0 1,-1 1-1,3-1 0,-3 0-5,1 1 5,0 0-1,0-1 0,0 1 0,-1 0 1,1 1-1,0-1 0,0 0 0,-1 1 0,1-1 1,0 1-1,2 3 0,23 22 15,-26-25-23,9 11-149,0 0 0,-1 1-1,0 0 1,-1 1-1,11 23 1,-14-23-1066,-1 1-1,0-1 0,4 22 1,-5-23-2095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43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22 255 1312,'0'0'1234,"0"-2"-107,0-1-268,0 0 0,0 0 0,0 0 0,1 0 1,-1 1-1,1-1 0,1-5 0,20-36 1004,-2 5-775,-13 17-392,0-1 0,3-24 0,-6 29-72,-3 2-151,-2 15-361,1 0 0,0 0 1,0-1-1,0 1 0,1 0 0,-1 0 1,0-1-1,0 1 0,1 0 0,-1 0 1,1-2-1,-1 16-63,0 0-35,2 158 148,0-131-112,1 19 40,18 94 0,12 20 74,-32-170-106,-1 0-35,0 9-1,0-9 3,-5-4-5,-15-3-9,15 3 5,0-1 2,-102-57 63,105 58-89,-1-1-17,-8-2-3,8 3 21,13 3-45,49 7-776,84 3 0,-81-15-1657,-24-5-1945,-33 6 1214,4-3 33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0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1796 423 940,'0'0'2690,"-2"-3"-2175,-4-6-38,-1 0 0,-1 0 0,0 1 0,0 0 0,0 1 0,-1-1 0,0 2 1,0-1-1,-1 1 0,-16-7 0,-10-3-242,-65-19 0,77 28-178,-32-10 91,-75-14 0,70 24-87,1 1 0,-1 4 0,-82 6 0,55 5 2,-145 35 0,188-31-59,1 2 0,0 2 0,-72 39 0,96-44-3,2 0-1,-1 1 1,2 1-1,0 0 1,0 2-1,1 0 1,1 0-1,-16 25 1,13-15 0,1 1 1,2 0-1,1 1 1,1 1-1,-12 38 1,17-37 11,2 0 1,-4 44-1,9-69-12,0 17 6,0 1-1,2 0 1,0 0 0,1-1 0,2 1-1,6 23 1,3-1 31,1-1-1,21 42 1,-9-33 3,2-1-1,3-1 1,1-2-1,3-1 1,2-2-1,67 66 1,-75-86 15,1-1-1,2-1 1,1-2-1,53 28 1,149 54 164,-168-76-187,261 87 100,-276-99-113,1-3-1,1-3 1,0-2-1,0-2 1,1-2-1,-1-3 1,1-2 0,94-15-1,-90 5-15,-1-2 0,0-3 1,0-2-1,-2-3 0,-1-3 0,93-53 0,-137 70-4,40-24 0,-1-2 0,58-52-1,-86 64 2,-1-1 1,0-1-1,-2-1 1,-1 0-1,-1-2 0,-2 0 1,0 0-1,-1-2 1,10-32-1,-19 44 1,-1-1-1,-1 0 1,0 0-1,-1 0 1,-1-27-1,-2 15 1,-1 1 0,-9-42 0,3 40-7,-1 0-1,-1 1 1,-2 1-1,-1-1 1,-1 2-1,-32-48 1,8 23-8,-2 2 0,-58-56 1,33 43-6,-3 2-1,-2 4 1,-3 2 0,-2 4 0,-117-60-1,-418-139-299,539 228 9,-1 3 0,-86-12 0,-17 16-271,110 12 363,-8 1-183,-98 11-1,128-6 284,0 3 1,1 2 0,0 1-1,0 2 1,-49 20 0,69-21 56,0 2 1,-36 23 0,48-28 43,-1 1 1,2 1 0,-1 0 0,1 0-1,1 1 1,0 0 0,-8 11 0,-3 12-4,2 0 1,1 1 0,1 0 0,2 1-1,1 1 1,2 0 0,2 1-1,-8 72 1,15-82 24,2 0 1,0 0-1,1 0 0,9 37 1,34 100 74,-40-146-71,19 49 15,3-1-1,63 111 1,-79-158-15,28 48 17,3-2-1,3-2 0,2-2 0,3-2 0,79 72 0,-46-58 3,4-3-1,3-4 1,108 61-1,-155-103-19,1-1 1,1-3-1,60 20 0,102 16 25,-157-46-22,1-3 0,1-2 0,-1-3 0,1-1 0,-1-3 0,1-2 0,-1-2 0,76-20 0,79-36 45,-163 45 21,-1-2-1,-1-1 1,-1-3-1,-2-1 1,0-1-1,66-59 1,-83 63-21,0-1 1,-2 0 0,0-2-1,-2 0 1,0-1 0,18-40-1,-18 28 5,-1-1 1,-2 0-1,-2-1 0,8-46 1,-10 27 97,7-118 0,-17 136-59,-2 0 1,-1 1-1,-15-67 1,8 68-17,-2 1 1,-1 0-1,-2 1 1,-1 0-1,-2 1 1,-1 1-1,-2 1 1,-2 1-1,0 0 1,-2 2-1,-2 1 1,0 1-1,-2 2 1,-50-37-1,32 31-42,-1 3 1,-1 1-1,-2 3 0,0 2 0,-2 2 1,0 2-1,-1 3 0,-1 2 0,-83-10 0,55 14-533,-2 4 0,1 3 0,-155 16 0,131-2-4268,84-7 2334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0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42 1076,'15'-32'5429,"-11"22"1402,-10 13-6244,-4 3-375,1 0 0,0 1 1,0 0-1,0 0 0,1 1 0,-10 12 1,-5 8 191,0 1-1,2 1 1,-22 41 0,37-60-346,1 0 1,0 1-1,1 0 0,0 0 0,0 0 0,1 0 0,1 0 0,0 1 1,1-1-1,0 1 0,1 0 0,0-1 0,3 16 0,-2-25-147,-1 0-1,1 0 0,0 1 0,0-1 1,0 0-1,1 0 0,-1 0 0,1-1 1,0 1-1,0 0 0,0-1 0,0 1 1,0-1-1,0 1 0,1-1 0,-1 0 1,1 0-1,0 0 0,-1 0 0,1-1 1,0 1-1,0-1 0,0 0 0,0 1 1,0-1-1,0-1 0,7 2 0,-1-1-750,1 0-1,-1-1 0,1 0 0,-1-1 1,1 0-1,-1-1 0,1 0 0,14-4 1,15-8-2715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48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88 1588,'-51'1'6194,"35"1"-5330,13-1 953,15-2-1591,233-17 531,862-23 439,-777 42-993,-261-1-120,1-3 0,71-11 1,-138 13-67,-1 1-6,61-14 65,-60 14-89,-2 3-50,3 16 60,0-1 1,-1 1-1,-1 1 1,-1-1-1,-2 37 1,1-9 0,4 162 7,4-10 2,-1-54 6,3 116 29,-4 25 33,-5-170 2,2 17 37,6 176 120,10 157 180,8 21 52,-10 170-17,-16-493-358,4 134 49,-1-98-67,-1 23-188,-11-13-437,5-104 200,-21 287-3937,14-340 1150,-4-3 36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5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3 984,'-57'-3'749,"0"4"-1,-92 11 1,25-1 1072,121-11-1759,1 0-1,0 1 0,0-1 1,0 0-1,0 1 0,0-1 1,0 1-1,0 0 0,0-1 1,0 1-1,0 0 1,0 0-1,0 1 0,1-1 1,-1 0-1,0 0 0,1 1 1,-1-1-1,-2 4 1,2-1 19,0 1 1,0-1 0,0 1 0,0-1-1,1 1 1,-1 0 0,0 5 0,-12 82 973,-4 126 0,15-156-645,4 699 1676,9-623-1885,4 117 89,-3 30-31,1 19-63,-7-88-105,-4 374 90,-1-529-162,-9 289 58,4-262-54,-3 81-8,-1 115 93,2-84 144,-11 137 312,16-289-511,-3 171 229,5-203-270,-3 74 53,5-57 34,0-31-92,0-1 0,0 0 0,-1-1 0,1 1 0,0 0 0,0 0 0,0-1 0,0 1 0,0-1 0,4 1 0,5 0 5,0-1 1,1 0 0,-1-1 0,22-3 0,5-1 7,308-8-10,49 47-24,-230-17-150,216-5-1,-224-21 91,-104 5 55,154-23-31,-111 12 40,208-33-36,-254 44 46,91 5 1,-46 2-7,120-6-156,-211 3-44,1 0 1,-1 0-1,0 0 1,0-1-1,0 1 0,0-1 1,0 0-1,0-1 1,0 1-1,0 0 0,0-1 1,0 0-1,4-3 1,2-5-4362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54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40 177 2032,'-2'-1'1076,"-35"-4"5600,45 5-6380,350-25 1058,-208 14-1087,242-25 192,127-42-11,-408 58 2154,-108 19-2427,-5 35-73,-2-1 0,-12 58 0,-5 26-10,17 120 97,5-142-246,-1-83-145,0 0 0,-1 0 0,-4 20 0,-8-1-1903,11-28 1328,0 0-1,0 1 1,-1-1-1,0 0 1,0 0-1,-3 3 1,-10 4-2675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54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 1044,'0'0'866,"1"-2"-92,-9 30 4949,-25 84-4230,18-67-932,-22 93 846,34-122-1230,0-1-1,2 1 1,0 0-1,1 0 1,0 0-1,6 30 1,-5-41-128,0 0 1,0-1-1,1 1 0,-1 0 1,1-1-1,1 1 0,-1-1 1,1 0-1,-1 1 0,1-1 0,7 7 1,-5-7-3,1 1 0,-1-1 0,1 0-1,0-1 1,0 0 0,0 1 0,1-2 0,10 4 0,27 6 91,0-1 0,82 7-1,32-12 67,186-17 0,-120 1-102,27-6 38,-158 8-120,106-3 90,-192 10-485,-1 0 0,1-1 0,-1 1 1,0-1-1,7-3 0,8-3-5635,-8 4 2810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55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40 232 1660,'-40'-1'10476,"48"1"-10176,229-24 953,-99 7-942,362-50 376,-330 42-523,-41 3 497,159-49 0,-284 70-549,-1 0 0,0 0 0,1 0 0,-1 1 0,0-1 0,6 1 0,-8 0-90,1 1 0,-1-1 0,0 0 0,0 0 0,0 1 0,0-1 0,0 0 0,0 1 1,0-1-1,0 1 0,0 0 0,0-1 0,0 1 0,-1 0 0,1-1 0,0 1 0,0 0 0,-1 0 0,1 0 0,0 0 0,-1 0 1,1 0-1,-1 0 0,1 0 0,-1 0 0,1 1 0,5 18 97,-1-1 1,-1 1 0,2 30-1,-1 66 118,-3-6-222,-18 152 0,15-254-305,0-1-1,-1 0 1,0 0-1,0 0 0,-7 13 1,8-17-15,-1 1 1,0-1-1,0 0 1,0 0-1,-1 0 1,1-1-1,-1 1 0,1-1 1,-1 1-1,0-1 1,0 0-1,0 0 1,0 0-1,-4 1 0,-10 3-3497,-3-2 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5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0 1464,'-74'1'3724,"-134"20"-1,199-19-3508,1 0-1,0 0 1,0 1-1,-9 4 1,15-7-130,-1 2-1,1-1 1,0 0 0,0 0 0,-1 1 0,1-1 0,0 1 0,0 0 0,1-1 0,-1 1 0,0 0 0,1 0-1,-1 0 1,1 1 0,-1-1 0,-1 4 0,3-4-29,-1 0-1,1 0 1,0 0-1,0 0 1,0 0-1,0 0 1,0 0-1,1 0 1,-1 0 0,1 0-1,-1 0 1,1 0-1,-1 0 1,1 0-1,0-1 1,0 1-1,0 0 1,2 2 0,1 1 39,0 0 1,0-1 0,0 1-1,10 7 1,8 2 57,-1 0 0,2-1 1,0-1-1,0-2 0,47 16 0,-12-10 64,84 13 0,-58-19-82,1-4 0,1-3 0,128-12 1,253-56 146,-352 47-228,-55 8-211,131-24-2893,-173 31-1971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56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17 186 1536,'-11'0'1044,"8"0"-132,1 0-127,2 0-453,37-3 5225,114-12-4795,112-32 101,92-15-32,-254 45-600,115-16 491,-163 28-432,0 2 1,55 4 0,-93-1-138,0 2 1,28 6-1,-37-7-118,-1 1 1,0 0-1,-1 0 0,1 1 1,0-1-1,-1 1 0,1 0 0,-1 0 1,0 1-1,0-1 0,5 7 1,-1-1 12,-1 2 1,0-1-1,0 1 0,-1 0 1,0 0-1,-1 1 1,-1 0-1,0 0 0,0 0 1,2 20-1,-2 0 10,-1-1 0,-1 0-1,-3 33 1,-1-40-169,0-1-1,-1 0 1,-1 0 0,-10 29 0,9-40-404,0 1 1,0-1-1,-11 17 1,11-21-512,-1 0 1,0-1-1,0 0 1,0 0-1,-13 10 1,1-4-2314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5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0 1332,'-54'5'2088,"-93"20"-1,129-20-1705,-1 1 1,1 0-1,1 1 0,0 1 1,0 0-1,0 1 0,1 1 1,-24 20-1,35-27-245,1 1 0,1 0 1,-1 0-1,0 0 0,1 0 0,0 0 0,0 1 0,0 0 0,1 0 1,-1-1-1,1 2 0,-2 8 0,3-11-68,1 1 0,-1-1-1,1 0 1,0 1 0,0-1 0,1 0 0,-1 1-1,1-1 1,0 0 0,-1 1 0,2-1 0,-1 0 0,0 0-1,0 0 1,1 0 0,0 0 0,0 0 0,0 0 0,0-1-1,0 1 1,0-1 0,3 3 0,5 4 34,0-1 0,1 0 0,0 0 0,1-2-1,-1 1 1,1-1 0,15 5 0,6 1 105,54 10 0,-46-14-61,0-2 0,71 2-1,45-9 172,159-22 0,441-104 340,-725 120-877,-1-2 1,47-20 0,9-16-4276,-72 34 1311,-5 1 32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0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49 964,'-14'-41'10276,"12"35"-10018,1 4-78,2 7 915,39 147-550,4 14 76,-29-127 701,-14-37-959,1 0 146,-2-2-478,0 1 1,0-1-1,0 0 1,0 0-1,0 0 0,0 1 1,0-1-1,0 0 1,0 0-1,0 0 0,0 0 1,0 1-1,1-1 1,-1 0-1,0 0 1,0 0-1,0 0 0,0 1 1,0-1-1,1 0 1,-1 0-1,0 0 0,0 0 1,0 0-1,1 0 1,-1 0-1,0 0 0,0 0 1,0 0-1,1 0 1,-1 1-1,0-1 1,0 0-1,0 0 0,1 0 1,-1 0-1,0-1 1,0 1-1,0 0 0,1 0 1,-1 0-1,0 0 1,0 0-1,0 0 1,1 0-1,-1 0 0,0 0 1,0 0-1,0 0 1,0-1-1,1 1 0,-1 0 1,0 0-1,0 0 1,0 0-1,0-1 1,0 1-1,5-9 69,0-1 1,-1 0-1,-1 0 1,0 0-1,0 0 1,-1-1-1,0 1 1,0-13-1,8-60 269,-1-5-3474,2 70-34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0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1020,'11'4'5170,"-10"-3"-5021,0 1 1,0-1-1,0 0 1,-1 1-1,1-1 1,0 1-1,-1-1 1,1 1-1,0-1 1,-1 1-1,0 0 1,1-1-1,-1 1 1,0-1-1,0 3 1,-1 35 862,0-23-482,4 68 1026,-3-81-1350,0-1 32,0 1 1455,0-5-580,3-11-193,13-48-779,-15 59-128,1 0 0,-1 1 0,0-1 0,1 0 0,-1 0 0,1 1 0,-1-1 0,1 1 0,0-1 1,-1 1-1,1 0 0,0 0 0,0 0 0,0 0 0,0 0 0,0 0 0,0 0 0,0 1 0,1-1 0,-1 1 0,0 0 0,4-1 0,-3 1 15,0 0-10,10 1-6,-10-1-1,12 7 13,-1 3 20,-13-10-38,-1 0-1,0 1 0,1-1 1,-1 1-1,1-1 1,-1 0-1,1 1 1,-1-1-1,1 0 0,0 0 1,-1 1-1,1-1 1,-1 0-1,1 0 1,-1 0-1,1 0 0,0 0 1,-1 0-1,1 0 1,-1 0-1,1 0 1,0 0-1,-1 0 0,1 0 1,-1 0-1,1 0 1,0 0-1,0-1 1,8-47 45,-6 28-28,7-25 0,-8 40-27,-1 1 0,1-1 0,0 1 0,0-1 0,0 1 0,0 0 0,1 0 0,0 0 1,0 0-1,6-6 0,-6 9-4,10 1 10,-10 1-4,0 0 1,0 0-1,0 0 1,0 1-1,-1 0 1,1-1-1,-1 1 1,1 0-1,-1 0 1,0 1-1,0-1 1,0 0-1,0 1 1,0-1-1,0 1 1,0-1 0,1 6-1,3 3 2,-2 0 0,0 0 0,5 18 0,-5-3-363,0 0 0,-2 0 0,0 31-1,-1-9-1288,-4-3-4705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0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186 443 2104,'0'0'1170,"-2"-3"-108,-8-9 2545,4 14-2845,1 0-572,0 1-1,-1-1 0,1 1 0,0 0 0,0 1 0,1-1 1,-1 1-1,1 0 0,-7 7 0,-2 7 219,-9 12 399,-20 37-1,36-55-656,1-1 0,0 1-1,0 0 1,1 0-1,1 0 1,0 0 0,-1 16-1,3-25-124,1 0 0,0 0-1,0 0 1,0-1 0,1 1 0,0 6-1,-1-8-19,1 0-1,-1 0 1,1 0-1,-1 0 0,1 0 1,0 0-1,-1 0 1,1 0-1,0 0 1,-1 0-1,1 0 1,0-1-1,0 1 0,0 0 1,0-1-1,0 1 1,0 0-1,1 0 1,0 0 37,3-4-32,-1 1-5,1-1-1,0 0 1,-1 0-1,1 0 1,-1-1-1,0 1 1,0-1-1,0 0 0,-1 0 1,1 0-1,-1-1 1,3-5-1,8-21 95,12-39 0,-20 34 149,-6 34-16,0 11-216,-1-5-16,0 4-6,1 0 0,0 0 0,0 0 0,1 10 1,0-14-1,-1-1 0,1 0 0,0 0 0,0 1 0,1-1 0,-1 0 0,1 0 0,-1 0 0,1 0 0,0-1 0,0 1 0,0 0 0,0-1 1,1 1-1,4 3 0,-2-3-15,-1 0 0,1 0 0,0 0 0,-1-1 0,1 0 0,0 0 0,1 0 0,-1 0 0,0-1 0,0 0-1,1 0 1,-1-1 0,7 1 0,-4-2 1,-1 1 0,1-1 0,-1-1-1,1 0 1,-1 0 0,0 0 0,0-1-1,12-5 1,-7 1 5,0-1-1,-1 0 1,0 0-1,0-1 1,0-1-1,-2 1 1,1-2-1,-1 1 1,14-24-1,-1-5 71,-2-1-1,-2 0 0,24-79 0,16-134 1824,-47 196-370,-11 55-902,-2 15-444,-35 455 392,49-237-3800,-9-206 1041,1-10-2978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0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7 229 1628,'7'3'10339,"12"-23"-8932,28-42 0,-30 39-955,-1-3 531,0 0 0,19-47 0,-34 71-438,0 10-504,4 43 31,-3 0 1,-1 0 0,-10 74-1,8-118-102,0 1 0,0-1 0,-1 0-1,0 0 1,-1 1 0,1-1 0,-1-1-1,-6 11 1,7-14 10,0 0 0,-1 1 0,0-1-1,1-1 1,-1 1 0,0 0 0,-1 0 0,1-1 0,0 0-1,-1 0 1,1 0 0,-1 0 0,0 0 0,1-1 0,-1 0-1,0 1 1,-8 0 0,-42 1-41,36-4 87,18 1-26,0 0 0,0 0 1,0 0-1,0 0 1,0 0-1,0 0 0,-1 0 1,1 0-1,0 0 1,0 0-1,0 0 0,0 0 1,0-1-1,0 1 1,0 0-1,0 0 0,0 0 1,0 0-1,-1 0 1,1 0-1,0 0 0,0 0 1,0 0-1,0 0 0,0 0 1,0 0-1,0 0 1,0 0-1,0 0 0,0-1 1,0 1-1,0 0 1,0 0-1,0 0 0,0 0 1,0 0-1,0 0 1,0 0-1,0 0 0,0 0 1,0-1-1,0 1 1,0 0-1,0 0 0,0 0 1,0 0-1,0 0 1,0 0-1,0 0 0,0 0 1,0 0-1,0-1 1,0 1-1,0 0 0,0 0 1,0 0-1,0 0 1,0 0-1,0 0 0,23-11-25,-18 9 5,8-3-159,1 1 1,0 1 0,0 0 0,17-2 0,11-1-773,-12-2-370,10-8-6125,-29 10 3893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08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1728,'0'0'2846,"1"6"-2046,3 26 212,2-1 0,1 0 0,12 30 0,-11-37-444,1 1 0,1-2-1,1 1 1,22 32-1,-23-40-119,13 14 3872,-21-35-4116,0-2-118,-1 1 0,1-1 0,-1 0 0,-1 1 0,1-12 0,-4-10 72,1 4-406,0 0-1,1-1 1,1 1 0,5-31-1,-4 52-63,0 0-1,0 0 0,0 0 0,1 0 1,-1 0-1,1 1 0,0-1 1,0 0-1,0 1 0,3-4 1,15-11-5446,-6 8 2351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08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8 242 1572,'0'2'938,"-7"50"10293,7-60-10951,1-24-14,-1 28-198,1-1 1,0 0 0,1 1-1,-1-1 1,1 1-1,0 0 1,0-1 0,0 1-1,1 0 1,-1 0 0,1 0-1,0 1 1,0-1 0,1 1-1,3-4 1,-3 3-3,-2 2-34,0 0-1,1 1 1,-1-1-1,1 0 0,0 1 1,-1 0-1,5-2 0,6-3 58,-12 5-33,5 1-31,0 0 0,0 0 0,0 1 0,0 0 0,0 0 0,0 0 0,-1 1 0,1 0 0,-1 0 0,1 0 0,-1 0 0,0 1 0,1 0 0,4 4 0,-9-6 38,14 7 110,-13-12-146,7-14 93,0 0 0,8-28 0,3-7 264,0 10 45,-19 42-418,-1 0-1,1 0 0,0 0 1,0 0-1,0 0 0,0 0 1,0 0-1,0 0 0,0 0 1,0 0-1,0 1 0,0-1 1,0 0-1,1 1 0,-1-1 1,0 1-1,0-1 0,1 1 1,-1 0-1,0-1 0,1 1 1,-1 0-1,0 0 1,1 0-1,-1 0 0,1 0 1,-1 0-1,0 1 0,1-1 1,-1 0-1,0 1 0,0-1 1,1 1-1,-1-1 0,1 2 1,4 0 2,-1 1 0,0 0 0,-1 0 0,1 0 0,0 1 0,6 7 0,-1 1-253,1 0-1,-2 1 0,0 0 0,13 27 1,8 26-5047,-20-44 1555,-2-5 112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0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1 314 1600,'0'-16'1279,"2"0"0,0 0 0,1-1 0,7-23 0,27-62 1920,-11 32-1116,-19 56-1343,-6 12-651,0 0 0,0 1-1,0-1 1,0 0 0,0 0-1,0 0 1,-1 1 0,1-1-1,0-4 1,-1 6-73,0 0-1,0 0 1,0 1 0,0-1-1,0 0 1,0 0-1,0 0 1,0 0 0,0 0-1,0 1 1,0-1 0,0 0-1,1 0 1,-1 0 0,0 0-1,0 0 1,0 1-1,0-1 1,0 0 0,0 0-1,1 0 1,-1 0 0,0 0-1,0 0 1,0 0 0,0 0-1,0 0 1,1 0-1,-1 0 1,0 1 0,0-1-1,0 0 1,0 0 0,1 0-1,-1 0 1,0 0 0,0 0-1,0 0 1,0-1-1,1 1 1,-1 0 0,0 0-1,0 0 1,0 0 0,0 0-1,1 0 1,-1 0-1,0 0 1,0 0 0,0 0-1,0 0 1,0-1 0,0 1-1,1 0 1,-1 0 0,0 0-1,0 0 1,0 0-1,0 0 1,0-1 0,0 1-1,0 0 1,0 0 0,0 0-1,0 0 1,0-1 0,0 1-1,0 0 1,9 72 294,-2 77 0,-5-83-371,2 0 1,15 75-1,10 12-833,-26-139 668,-1-1 0,0 1-1,0 15 1,-2-26 158,0 0-1,0 0 0,0 0 0,0 0 1,-1 0-1,1 0 0,-1 1 1,0-1-1,0 0 0,0-1 0,0 1 1,-1 0-1,1 0 0,-1 0 0,1-1 1,-1 1-1,0-1 0,0 0 1,-3 4-1,1-4 132,0-1-1,1 1 1,-1-1 0,0 0 0,0 0 0,0 0-1,0 0 1,-4 0 0,7-1-61,-2 0 474,0-1-230,-13-3-24,12 4-24,3-3 63,0 3-254,1 0 0,0 0 0,0-1-1,0 1 1,0 0 0,-1 0 0,1 0 0,0 0 0,0-1-1,0 1 1,0 0 0,0 0 0,0 0 0,-1-1 0,1 1 0,0 0-1,0 0 1,0-1 0,0 1 0,0 0 0,0 0 0,0 0-1,0-1 1,0 1 0,0 0 0,0 0 0,0-1 0,0 1 0,0 0-1,0 0 1,0 0 0,0-1 0,1 1 0,-1 0 0,0 0-1,0-1 1,0 1 0,0 0 0,0 0 0,0 0 0,1 0 0,-1-1-1,0 1 1,0 0 0,10-7-258,-1 1 1,1 0-1,0 0 1,19-7-1,52-16-2145,-56 21 1207,30-8-2180,16-5 34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0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34 113 2032,'0'-3'1068,"0"8"3416,18 118-1253,19 67-1331,-37-188-1432,-5-8-363,-1-2-51,0-1 0,0 0 0,1 0 1,0 0-1,1-1 0,-6-15 0,-24-110 435,31 120-465,1 1 1,0-1-1,2 1 1,0-1-1,0 0 1,1 1-1,5-25 1,-3 32-286,-1 1 1,1-1-1,0 1 0,1-1 1,0 1-1,7-9 0,-10 13 89,1 1 0,-1 0-1,0-1 1,1 1 0,0 0-1,-1 0 1,1 0 0,0 0 0,2-1-1,3 0-4264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09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0 210 1908,'0'0'6242,"8"-2"-5799,21-5-36,41-16-1,-34 9-762,-23 10-258,0-1 1,-1-1-1,16-8 1,-10 2-1385,1 1 28</inkml:trace>
  <inkml:trace contextRef="#ctx0" brushRef="#br0" timeOffset="1">383 1 1312,'0'0'798,"1"4"-85,3 12-55,-1 1 0,-1 0 0,1 24-1,0 3-10,4 17 55,22 85 0,-4-60-2981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10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20 142 1984,'-4'-9'675,"1"1"243,0-1 0,0 0 1,-2-13-1,4 19-667,1 0 0,0 0 1,0 0-1,0 0 0,0-1 1,1 1-1,-1 0 0,1 0 1,0 0-1,0 0 0,0 0 1,0 1-1,0-1 0,3-4 1,-1 5-137,-1-1-1,1 0 1,1 1 0,-1 0 0,0 0 0,1 0 0,-1 0 0,1 1 0,-1-1 0,1 1 0,0 0 0,-1 0 0,7-1 0,-2 1 76,5-2-74,0 1-1,0 0 0,1 1 0,-1 1 0,0 0 0,0 1 0,1 0 1,-1 1-1,0 1 0,0 0 0,-1 0 0,1 1 0,-1 1 0,21 11 1,-28-14-82,-1 1 0,0-1 0,0 1-1,0 0 1,0 0 0,0 1 0,-1-1 0,1 1 0,-1 0 0,0 0 0,0 0 0,-1 0 0,1 0 0,-1 0 0,0 1 0,0-1 0,0 1 0,-1 0 0,2 7 0,-2-4 0,0 0-1,-1 0 1,0-1 0,-1 1-1,1 0 1,-1 0-1,-1-1 1,0 1 0,0-1-1,0 1 1,-6 10-1,5-10-79,-1 0 0,-1-1 0,1 1 0,-1-1 0,0 0 0,-1-1 0,0 1 0,0-1 0,0 0 0,-1 0 0,0-1 0,0 0 0,0 0 0,-13 5 0,18-9-476,-1-1-143,-11 1-264,11-1-904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10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0 900,'0'0'4607,"-4"10"-3865,-2 8-277,1 1 1,0 0 0,1 1 0,1-1-1,1 1 1,0 25 0,3-33-282,1 0 0,0 1 0,0-1 0,1 0 0,1 0 0,0 0 0,7 14 1,-7-20-115,-1 0 1,1 0 0,0 0-1,1-1 1,-1 0 0,1 0-1,0 0 1,1-1 0,-1 1-1,1-1 1,0-1 0,0 1-1,0-1 1,12 5 0,-10-5 55,-1-1 0,1 0 0,0 0 0,0-1 0,0 0 1,1 0-1,-1-1 0,0 0 0,0 0 0,0-1 0,0 0 0,0 0 0,0-1 0,0 0 1,0-1-1,0 0 0,13-7 0,-19 9-46,0 0 0,0-1 0,0 1 0,-1-1 0,1 0 0,0 0 0,-1 1 0,1-1 0,-1 0 0,1 0 0,-1-1 0,0 1 0,0 0 0,0 0 0,0 0 0,0-1 0,-1 1 0,1 0 0,-1-1 0,1 1 0,-1-1 0,0 1 0,0-1 0,0 1 0,0-1 0,0 1 0,-1 0 0,1-1 0,-1 1 0,-1-3 0,-1-6 77,-2 1 0,1-1 1,-1 1-1,-13-17 0,5 9-72,-1 1-1,-22-21 0,-5-6-4649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10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23 1800,'-3'3'842,"-9"12"-56,11-15-730,1 1-1,-1 0 1,0 0-1,1-1 1,-1 1-1,1 0 1,-1 0-1,1 0 1,-1 0-1,1 0 1,0 0-1,0 0 1,-1 0 0,1 0-1,0 0 1,0 0-1,0 0 1,0 0-1,0 0 1,0 1-1,0 1 127,0 4 49,0 0 0,0-1-1,0 1 1,0 0-1,1 0 1,1 0-1,-1 0 1,4 10-1,-2-9-72,0-1 0,0 0 1,1 1-1,0-1 0,0-1 0,1 1 0,0 0 0,0-1 0,0 0 0,1-1 0,0 1 0,0-1 0,0 0 1,1 0-1,0-1 0,0 0 0,0 0 0,0-1 0,1 0 0,-1 0 0,1 0 0,0-1 0,0 0 0,-1-1 0,1 0 1,1 0-1,-1-1 0,0 0 0,0 0 0,0-1 0,0 0 0,0 0 0,0-1 0,-1 0 0,1 0 0,8-4 0,-12 4 6,0-1-1,0 0 0,0 1 1,0-1-1,0-1 0,0 1 1,-1 0-1,0-1 0,1 0 1,-1 0-1,-1 0 0,1 0 1,-1 0-1,1 0 0,-1-1 1,0 1-1,-1-1 0,2-5 1,0-4 302,0-1 0,-1 1 0,0-1 0,-1-21 0,-1 30-535,0 0 0,1 0 0,2-11 0,-2 14-469,0 0-1137,4-12 418,-5 14 1026,1 1 0,-1-1 0,1 0 0,-1 0 0,1 0 0,-1 1 0,1-1 0,-1 0 0,1 1 0,-1-1 0,1 1 0,0-1 0,0 1 0,-1-1 0,1 1 0,0-1 0,0 1 0,0-1 0,-1 1 0,1 0 0,1-1 0,1 0-782,15-6-2804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1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0 972,'0'0'6457,"-7"2"-5710,-24 5-68,31-7-657,0 0-1,-1 0 0,1 0 1,0 0-1,-1 0 0,1 0 0,-1 0 1,1 0-1,0 0 0,-1 0 0,1 0 1,0 0-1,0 0 0,-1 0 0,1 0 1,0 1-1,-1-1 0,1 0 1,0 0-1,0 0 0,-1 1 0,1-1 1,0 0-1,0 0 0,-1 1 0,1-1 1,0 0-1,0 1 0,-3 8 266,1 0-1,0 1 1,0-1-1,1 0 1,0 1 0,1-1-1,0 1 1,3 18-1,20 80 507,-17-83-606,11 38-1084,26 65 1,-41-118 502,1 0-492,2-1-3415,3 6 1804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0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17 201 1732,'-4'-4'631,"-6"-9"892,10 13-1380,-1-1 0,1 1 0,0-1 0,-1 1-1,1-1 1,0 0 0,0 1 0,0-1 0,-1 1 0,1-1 0,0 1 0,0-1-1,0 0 1,0 1 0,0-1 0,0 1 0,0-1 0,0 1 0,0-1 0,0 0 0,1 1-1,-1-1 1,0 1 0,1-2 0,2-2 19,0 1 0,1-1 0,-1 0 0,1 1 0,0 0 0,0 0 0,0 0 0,0 0 0,6-2-1,200-77 1380,-159 64-1741,-36 11-348,1 1 1,0 1 0,1 0-1,-1 2 1,32-4-1,-42 7-1629,11 4 29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11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1160,'0'-4'1054,"0"3"-1043,0-3 328,0 0-1,1 0 0,-1 0 1,1 0-1,0 0 1,1-4-1,-1 6-213,0 1-1,0-1 1,-1 1-1,1-1 1,0 1-1,0-1 1,1 1-1,-1 0 1,0 0 0,0-1-1,1 1 1,-1 0-1,0 0 1,1 0-1,-1 0 1,1 1-1,0-1 1,-1 0-1,1 1 1,0-1-1,2 0 1,2 1 57,1-1 1,-1 2-1,1-1 0,-1 1 1,1 0-1,-1 0 1,8 2-1,-12-2-197,14 3 200,0 2 1,0 0-1,0 1 0,-1 0 0,0 1 1,22 16-1,-5 0 217,44 45 0,-66-59-331,0 1-1,-1 0 1,0 0 0,-1 1-1,0 0 1,-1 0 0,0 1-1,-1 0 1,0 0 0,-1 1-1,-1 0 1,3 16 0,-6-25-42,0 0-1,-1 0 1,1 0 0,-1 0 0,-1 1 0,1-1 0,-1 0 0,0 0-1,0 0 1,0 0 0,-1-1 0,1 1 0,-1 0 0,0 0-1,-1-1 1,1 1 0,-1-1 0,0 0 0,0 0 0,0 0 0,-1 0-1,1-1 1,-7 6 0,1-3 13,1-1 1,-1 1-1,0-1 0,0-1 1,-1 0-1,1 0 0,-1-1 0,0 0 1,0 0-1,-16 1 0,19-3-122,0 0 1,0 0-1,0 0 0,0-1 1,0 0-1,1-1 0,-1 0 1,0 0-1,0 0 0,0-1 1,1 0-1,-1 0 0,1-1 0,-10-4 1,16 7-14,-1-1 0,0 1 1,1-1-1,-1 1 0,0-1 1,1 1-1,-1-1 0,1 1 0,-1-1 1,1 0-1,-1 1 0,1-1 1,-1 0-1,1 1 0,0-1 1,-1 0-1,1 0 0,0 0 0,0 1 1,-1-2-1,1 0-448,-2-4-2355,2-12 36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11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8 1536,'0'0'5726,"-5"8"-5027,-10 17-38,1 1 1,1 0-1,-14 44 0,20-42-354,1 1 1,1 0 0,0 30 0,4-46-191,1 1 0,1 0-1,0-1 1,1 1 0,0-1 0,1 0 0,1 0 0,8 22 0,-10-30-84,1-1 0,-1 0 0,1 0 0,-1 0 0,1 0 0,0 0 0,1-1 0,-1 1 0,1-1 0,-1 0 0,1 0 1,0 0-1,0 0 0,0-1 0,1 0 0,-1 1 0,7 1 0,-5-2-4,1-1 0,1 0-1,-1 0 1,0 0 0,0-1 0,0 0 0,0 0-1,0-1 1,0 0 0,14-3 0,-10 1 41,-1-1-1,0 1 1,0-2 0,0 1 0,0-1 0,-1-1 0,1 0-1,-1 0 1,-1-1 0,1 0 0,-1 0 0,-1-1 0,1 0-1,-1-1 1,7-11 0,-10 11 21,0 1 1,-1-2-1,0 1 0,0 0 1,-1-1-1,-1 1 0,1-1 0,-1 1 1,-1-1-1,0 0 0,0 1 1,-1-1-1,0 0 0,-1 1 1,0 0-1,-1-1 0,0 1 1,-4-10-1,1 4-19,-2-1 0,0 1 0,0 1 0,-2-1 1,1 2-1,-2-1 0,0 1 0,0 1 0,-21-17 0,17 17-498,-29-17-1,3 10-3799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20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14 246 1128,'-13'13'12622,"13"-13"-12445,103-28 493,169-64 254,-241 82-827,-20 7-4,0 0-1,0-1 0,0-1 0,-1 0 1,1 0-1,14-11 0,-23 15-35,-1-1-1,0 1 1,0-1-1,1 0 1,-1 1-1,0-1 1,0 0 0,0-2-1,0 2-75,0 0 327,-1-1-120,0-7 14,0 8 466,-1-1-452,-25-44 2337,25 45-2315,2 2-220,0 0 1,0 0 0,0 0-1,0 0 1,0 0 0,0 1-1,0-1 1,-1 0 0,1 0 0,0 1-1,0-1 1,0 1 0,0-1-1,0 0 1,-1 1 0,1-1-1,0 1 1,0 0 0,0 0-1,26 24 61,-12-9-80,17 26 0,-27-36-23,-1 1 0,0 0 0,0 0 0,-1 0 1,0 0-1,0 0 0,-1 1 0,0-1 0,0 1 0,-1 0 1,0-1-1,0 1 0,-1 0 0,0 0 0,0 0 1,0-1-1,-1 1 0,-1 0 0,1 0 0,-1-1 0,-6 15 1,-27 46-2799,24-46-2178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21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66 311 1828,'-8'-20'6052,"8"20"-5965,0 0-1,0 0 1,0-1-1,0 1 1,0 0-1,0 0 1,0 0-1,-1 0 1,1 0-1,0-1 1,0 1-1,0 0 1,0 0-1,0 0 1,0 0-1,-1 0 1,1 0-1,0-1 1,0 1-1,0 0 1,-1 0-1,1 0 1,0 0-1,0 0 1,0 0-1,0 0 1,-1 0-1,1 0 1,0 0-1,0 0 1,0 0-1,-1 0 1,1 0-1,0 0 1,0 0-1,0 0 1,0 0-1,-1 0 1,1 0-1,0 0 1,0 1-1,0-1 1,-1 0-1,-1 4 79,0-1 0,0 1 0,1 0-1,-1 0 1,1 0 0,0 0 0,0 0-1,0 6 1,-37 184 4230,41-201-4179,9-40 336,11-79 1,-4-58 615,-9 74 70,-6 66-453,-4 42-616,0 0-89,1 1 98,2 6-70,6 18-36,9 33-32,-6-21-453,3-1-1,0 0 1,2-1-1,33 49 0,-15-34-2947,-20-31-4896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21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21 182 1144,'0'0'3308,"-3"-1"-2305,-14-1 3746,20-2-4344,7-7-189,1 1 1,0 1-1,0 0 1,1 0-1,0 1 1,21-10-1,31-21-1344,-57 33 223,1 0 0,-1 0 0,0 0-1,0-1 1,9-12 0,-8 7-1548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21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22 1892,'0'0'2425,"0"-3"-1375,1 3-929,-1-1-1,0 0 1,0 0-1,0 1 0,-1-1 1,1 0-1,0 0 1,0 1-1,0-1 1,0 0-1,-1 1 1,1-1-1,0 0 1,-1 1-1,1-1 1,-1 0-1,1 1 1,-1-1-1,1 1 0,-1-1 1,1 1-1,-1-1 1,1 1-1,-1-1 1,1 1-1,-1-1 1,0 1-1,1 0 1,-1-1-1,0 1 1,0 0-1,1 0 1,-1-1-1,0 1 0,0 0 1,1 0-1,-1 0 1,0 0-1,0 0 1,1 0-1,-1 0 1,0 0-1,-1 1 1,-3 0-13,0 0 0,-1 1 0,1-1 1,0 1-1,0 0 0,1 0 0,-1 1 0,0 0 1,1 0-1,0 0 0,-1 0 0,1 1 0,0-1 1,1 1-1,-1 0 0,1 0 0,-1 0 1,1 1-1,1-1 0,-1 1 0,1 0 0,-1 0 1,1 0-1,1 0 0,-1 0 0,1 0 1,0 0-1,0 0 0,0 1 0,1-1 0,-1 0 1,1 1-1,1-1 0,0 6 0,2-1-12,-1 0 1,2 0-1,-1 0 0,1-1 0,1 1 0,9 13 0,40 49 331,-38-54-251,-2 0 0,22 38 0,-35-55-138,0 1 1,0 0 0,-1-1-1,1 1 1,-1 0 0,1 0-1,-1 0 1,1-1-1,-1 1 1,0 0 0,0 0-1,0 0 1,0 0 0,0 0-1,0-1 1,-1 1-1,1 0 1,-1 0 0,0 2-1,0-2-5,-1 1 0,1-1-1,-1 1 1,0-1-1,0 0 1,0 0 0,0 0-1,0 0 1,0 0 0,0 0-1,-3 1 1,-7 4 23,1-2 0,0 1 0,-1-2 1,-16 5-1,26-8-48,-25 2-882,25-2 251,-2-3-1372,-8-2-183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22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51 313 852,'0'0'2580,"-1"3"-1854,-1 10 7577,2-17-8181,0 0 1,1 0-1,-1 0 0,1 0 1,0 0-1,2-7 0,1-2 50,3-28 1157,-2 0-1,-2 0 1,-4-71-1,-2 79-244,3 31-588,-1-2-316,1-2-184,-1 10 500,3 81-309,20 136 0,-12-139-127,-5-40-76,10 42-1,2 18-562,-11-56 75,-6-41 417,1 0-1,-2 0 1,1 0-1,0 0 0,-1 0 1,-2 5-1,2-1-33,0-6 80,0 0 0,-1 0-1,1-1 1,0 1 0,-1-1 0,1 1 0,-1-1-1,0 1 1,0-1 0,0 0 0,0 0 0,0 0-1,-1 0 1,1 0 0,-1 0 0,1-1-1,-4 2 1,1 0 0,-3 2-24,0-1-1,0-1 0,-1 0 0,0 0 1,1 0-1,-11 0 0,-1 2 1,17-4 22,0-1 6,3 0 33,0 0 1,0 0-1,0 0 0,0 0 1,0 0-1,1 0 0,-1 0 1,0 0-1,0 0 0,0 0 1,0 0-1,0 0 0,0 0 1,0-1-1,0 1 0,0 0 1,0 0-1,0 0 0,0 0 1,0 0-1,0 0 0,-1 0 1,1 0-1,0 0 0,0 0 1,0 0-1,0 0 0,0 0 1,0 0-1,0-1 0,0 1 1,0 0-1,0 0 0,0 0 1,0 0-1,0 0 0,0 0 1,0 0-1,0 0 0,0 0 1,0 0-1,0 0 0,-1 0 1,1 0-1,0 0 0,0 0 1,0 0-1,0 0 0,0 0 1,0 0-1,0 0 0,0 0 1,0 0-1,0 0 0,0 0 1,0 0-1,9-7-51,16-7-3,111-62-1576,-74 36-743,-4-6-3726,-42 32 2524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13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69 1492,'-2'-39'6967,"7"45"-6463,30 41 663,47 83 0,17 26 115,-85-139-811,1-1 0,28 25 1,-42-39-383,1-1 0,-1 0 0,1 0 1,0 0-1,-1-1 0,1 1 0,0 0 1,0-1-1,-1 1 0,1-1 0,0 1 1,0-1-1,2 0 0,-2 1 208,1-3-17,1-1-218,-1 0-1,0 0 1,1-1 0,-1 1 0,-1-1-1,1 1 1,0-1 0,-1 0 0,0 0 0,0 0-1,0 0 1,0 0 0,-1-1 0,0 1 0,0 0-1,0-1 1,1-5 0,4-50 164,-2-1 1,-5-67-1,0 44-1049,3 63-303,-2 17 401,6-10-1140,-5 11-147,14 2-4939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14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1 452 1160,'3'8'1984,"-2"-4"2103,6 32 4983,-4-45-8865,1-7-145,21-69 500,-20 72-448,0 1 0,0 0-1,1 0 1,15-22 0,-17 28-83,-1 1-1,2 0 1,-1 0-1,1 0 1,-1 1 0,1 0-1,1 0 1,-1 0 0,1 0-1,-1 1 1,1 0 0,0 0-1,0 0 1,0 1-1,1 0 1,-1 0 0,0 0-1,13 0 1,-17 2-21,1 0 1,0 0-1,0 1 1,-1-1-1,1 1 0,0 0 1,-1 0-1,1 0 1,-1 0-1,1 0 0,-1 1 1,0-1-1,1 1 0,3 3 1,-2-2-12,-1 0 9,0 0-1,1 1 1,-1-1-1,-1 1 0,1-1 1,0 1-1,3 8 0,0-2 18,10 24 110,-15-32-39,-3-13-3,-1-1-76,-2-12 154,2 1 0,0-1-1,1-41 1,5 38-4,1 0 0,1 0 0,2 0 1,9-25-1,-15 50-158,0 1 1,-1 0-1,1-1 1,0 1 0,0 0-1,0 0 1,0-1-1,1 1 1,-1 0-1,0 0 1,0 0-1,1 0 1,-1 1-1,0-1 1,1 0-1,-1 0 1,1 1 0,-1-1-1,1 1 1,0-1-1,-1 1 1,4 0-1,-3-1-23,3 3-90,3 3-158,1 1-1,-1 0 0,-1 0 1,1 0-1,-1 1 1,0 0-1,0 0 1,-1 1-1,0 0 0,9 16 1,47 71-8382,-40-65 4599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1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100 202 1436,'-12'-9'1215,"2"0"-1,0 0 1,0 0-1,0-1 1,1-1-1,1 0 1,0 0 0,-11-21-1,18 29-1080,0 1 0,0-1 1,1 0-1,0 0 0,-1 0 0,1 0 0,0 0 0,0 0 0,0 0 0,1 1 1,-1-1-1,1 0 0,0 0 0,0 0 0,0 1 0,0-1 0,0 0 1,0 1-1,1-1 0,-1 1 0,3-3 0,-1 2-40,0 0-1,0 1 1,0-1-1,1 1 1,-1 0-1,0 0 1,1 0-1,0 1 1,-1-1-1,1 1 1,0 0-1,0 0 1,0 0-1,8 0 1,-10 1-64,1 0 0,0 0 1,0 0-1,0 0 0,-1 0 0,1 1 1,0 0-1,0-1 0,-1 1 0,1 0 1,-1 0-1,1 0 0,-1 1 1,1-1-1,-1 1 0,0-1 0,0 1 1,1 0-1,-1 0 0,0 0 0,-1 0 1,4 4-1,-2 0-1,1 0-1,-1 1 1,-1 0 0,1 0 0,-1 0-1,0 0 1,-1 0 0,1 0-1,-2 0 1,1 1 0,-1-1 0,0 0-1,-1 8 1,-1 6 23,-2 0 0,0 0 0,-10 25-1,2-15 53,-1-1 0,-33 54-1,14-28 153,32-56-248,0 0-1,-1 1 1,1-1 0,0 0-1,0 1 1,-1-1-1,1 1 1,0-1 0,0 0-1,0 1 1,0-1 0,0 1-1,0-1 1,0 1 0,0-1-1,0 0 1,0 1-1,0-1 1,0 1 0,0-1-1,0 1 1,0-1 0,0 1-1,0-1 1,0 0 0,0 1-1,1-1 1,-1 1-1,0-1 1,0 0 0,1 1-1,0 0 2,1-1 0,-1 1 0,0-1 0,0 1 0,1-1 0,-1 0 0,0 1 0,1-1 0,-1 0 0,1 0 0,-1 0 0,3 0 0,22-2-100,124-2-60,-50 10-2958,-82-6 955,-15 0 61,11 0-5055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0 947 1040,'13'20'1186,"-12"-20"-1160,-1 1 1,1-1-1,-1 0 0,1 1 1,0-1-1,-1 0 0,1 1 0,0-1 1,-1 0-1,1 0 0,0 1 1,-1-1-1,1 0 0,0 0 0,-1 0 1,1 0-1,0 0 0,-1 0 0,1 0 1,0 0-1,0-1 0,4 1 59,0-1 0,-1 0 0,1-1 0,-1 1 0,1-1 0,-1 1 0,1-1 1,-1-1-1,0 1 0,0-1 0,0 1 0,5-6 0,0-1 158,0 0 1,-1 0 0,0-1 0,-1 0-1,0-1 1,0 0 0,-1 0-1,-1 0 1,0 0 0,0-1-1,-1 0 1,-1 0 0,0 0 0,0-1-1,-2 1 1,2-23 0,-3 33-191,0 0 0,-1 1 0,1-1 0,0 1 0,-1-1 0,1 0 0,-1 1 0,0-1 0,1 1 0,-1-1 0,0 1 0,0 0 0,0-1 0,0 1 1,-1-2-1,0 1 128,1 1-145,0 0 0,0 1 0,0-1 0,0 0 0,0 1 0,0-1 0,-1 1 0,1-1 0,0 1 0,0 0 0,0-1 0,0 1 0,0 0 0,-1 0 0,1 0 0,0 0 0,0 0 0,0 0 0,-1 0 0,1 0 0,0 0 0,0 1 0,0-1 0,-2 1 0,-25 11 389,19-6-359,1 0 1,0 0 0,1 1 0,-1 0 0,2 0 0,-1 0-1,-9 14 1,12-15-74,1 0 0,-1 0 0,1 0 0,0 0 0,0 0 0,1 1-1,0-1 1,0 1 0,1 0 0,0-1 0,-1 13 0,2-15-14,1 0 0,-1 0 0,1 0 0,0 0 0,1-1 0,-1 1 0,1 0 0,-1-1 0,1 1 0,0-1 0,0 0 0,1 1 0,-1-1 0,1 0 0,0 0 0,-1-1 0,1 1 0,0-1 0,5 4 0,0-1-51,0 0-1,1 0 0,0-1 1,0 0-1,0 0 1,11 2-1,0-1-14,0-2 0,0 0 1,0-1-1,0-1 0,0-1 0,0-1 1,0-1-1,0-1 0,-1 0 0,1-1 1,-1-2-1,0 0 0,0 0 0,0-2 1,-1 0-1,21-14 0,-25 11 322,-1 0 0,0-1 1,0-1-1,-1 0 0,-1-1 0,0 0 0,-1 0 0,10-20 0,-17 29 14,-1 1 1,0-1-1,0 1 0,0-1 0,-1 0 0,2-6 0,-3 8 964,-3 3-1176,0 1 0,0-1 0,0 1 1,0 0-1,0 0 0,0 0 0,0 0 0,0 1 0,1-1 0,-1 1 0,1 0 0,-1 0 0,1 0 0,-1 0 0,1 0 1,-3 3-1,-4 6 47,0 0-1,-8 14 1,14-20-61,-6 8 10,1 1 0,0 0-1,1 1 1,1 0 0,0 0 0,1 0 0,-5 23-1,9-33-53,0 0 0,1 0 0,-1 0 0,1 0 0,0 0 0,1 0 0,-1 0 0,1-1 0,0 1 0,0 0 0,0 0 0,1 0 0,-1-1 0,1 1 0,1 0 0,-1-1 0,0 0 0,1 0 0,0 1 0,0-2 0,0 1 0,1 0-1,-1-1 1,1 1 0,0-1 0,0 0 0,6 4 0,-5-5-55,0 1 1,0-1-1,0 0 0,0 0 0,1 0 0,-1-1 0,0 0 1,1 0-1,-1 0 0,0-1 0,1 0 0,-1 0 0,1 0 0,-1-1 1,1 1-1,-1-1 0,0-1 0,1 1 0,-1-1 0,0 0 0,0 0 1,0 0-1,0-1 0,-1 0 0,1 0 0,8-7 0,-3 2-10,0-2 0,-1 1-1,0-1 1,0-1 0,-1 0 0,0 0-1,-1 0 1,0-1 0,9-24-1,3-19 145,-3 0 1,-2-1-1,-3-1 0,-2 0 0,3-94 0,-9 91 101,1 10 159,-6-84 0,-4 86 185,-2 0 0,-1 1 0,-17-47-1,26 93-472,0-1 1,-1 1-1,1 0 0,-1 0 0,1 0 0,-1 0 0,1 0 0,-1 0 0,1 0 1,-1 0-1,0 0 0,1 0 0,-1 0 0,0 0 0,0 0 0,0 1 0,0-1 1,0 0-1,0 1 0,0-1 0,0 0 0,0 1 0,-2-1 0,2 1-12,0 0 0,0 0-1,-1 0 1,1 0-1,0 1 1,-1-1 0,1 0-1,0 1 1,0-1-1,-1 1 1,1 0 0,0-1-1,0 1 1,0 0-1,0 0 1,0-1 0,-1 2-1,-5 5 34,1 0 0,-1 1 0,2-1 0,-7 10-1,-7 16 34,2 0-1,1 1 0,1 1 1,2 0-1,-15 63 0,16-40 14,3 0 0,-4 113 0,13-111-141,3 1 1,2-1-1,20 90 0,-16-113-332,1-1 0,2 0-1,2 0 1,1-2-1,1 0 1,37 56 0,-45-79-771,1 0 0,0-1 0,1 1 0,18 14 1,6 2-2477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15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1183 67 980,'-56'-17'589,"-1"3"-1,0 2 1,-1 2-1,0 3 1,0 2-1,-1 3 1,1 3 0,-1 2-1,1 3 1,0 2-1,0 3 1,-58 19-1,97-24-433,0 0 0,0 2 0,1 0 0,0 1 0,0 1 0,1 1 0,1 0 0,-27 24 0,27-18-40,0 1 0,1 1 0,1 0 0,0 1 0,2 0 0,0 1 0,-12 32 0,11-21 4,2 2-1,1 0 1,1 0-1,2 1 1,2 0-1,1 0 1,1 60-1,5-51-48,1 0-1,3-1 0,2 1 1,1-1-1,2-1 0,2 0 1,2 0-1,2-1 0,2-2 0,1 1 1,2-2-1,1-1 0,2-1 1,2-1-1,36 37 0,-26-36-79,2-2-1,2-1 1,0-2-1,2-2 1,2-2-1,0-1 1,1-3-1,2-2 1,0-2-1,1-2 1,1-2-1,103 17 1,-92-25-77,0-3 0,106-6 0,-101-4 17,80-18 1,-70 8 50,0-3-1,119-48 1,-101 25 255,116-73-1,-153 79 19,-2-3-1,-1-3 1,51-50 0,-80 66-79,-2 0 1,0-2 0,-2 0-1,-1-1 1,-1-2 0,18-40-1,-25 46-47,-2-1 0,-1 0-1,-1-1 1,-2 1-1,0-2 1,-2 1 0,-1 0-1,0-44 1,-4 51-45,-1 1-1,-1-1 1,0 0 0,-2 1 0,0 0 0,-2 0-1,0 1 1,-10-20 0,5 15 8,-2 1-1,0 0 1,-2 1-1,0 0 1,-29-27-1,10 17 6,0 2 1,-2 2-1,-1 1 0,-1 2 0,-1 1 1,-71-28-1,69 35-51,-1 1 0,0 2 0,0 3 1,-1 1-1,-58-4 0,67 11-171,-1 2 1,1 1-1,-1 2 1,1 1-1,0 2 1,0 2-1,-38 12 1,31-5-736,0 2 1,-69 40 0,77-36-2110,-50 40 0,20-5-1195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17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17 219 2308,'-17'-10'9808,"17"10"-9744,20-1 2562,-6 0-2941,28-3 727,0-3-1,64-17 1,71-39 404,-171 61-711,0-1-1,0 0 1,10-6-1,-14 8-59,-1-1-1,1 1 0,-1 0 0,1-1 0,-1 1 0,1-1 0,-1 1 0,0-1 0,0 0 1,0 0-1,0 1 0,0-1 0,0 0 0,-1 0 0,2-2 0,-2 2 143,0-14 714,-1 12-665,-11-35 1009,11 37-427,4 6-772,2 5-25,0 0 0,0 1-1,-1 0 1,-1-1 0,0 1 0,0 1-1,-1-1 1,2 12 0,-2 55-96,-3-54-1221,4 32 1,-3-53 328,0 2-153,-1 10-273,1-10-980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17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69 231 1356,'-1'-5'8197,"-3"10"-8001,-7 17 719,1 12-106,0 1 0,-7 62 0,2 75 763,15-169-1463,0-2 53,0 7-208,1-6 233,1-7 530,10-43-183,8-66-1,-1-61 857,-17 146-1135,11-170 2197,-10 167-1763,-3 29-466,1 4-203,1-1 1,-1 1-1,0-1 1,1 1-1,-1-1 1,0 1-1,1 0 1,-1 0-1,0-1 1,0 1-1,0 0 1,0 0-1,0 0 1,0 0-1,0 1 1,0-1-1,0 0 1,0 0-1,0 1 1,0 1-1,15 33-8,-14-32 11,32 83-381,39 105-3263,-62-160 2116,5 15-6163,-12-32 3403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18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10 292 836,'-9'-8'3213,"9"5"-2982,-1 0 0,1-1 0,1 1-1,-1 0 1,0 0 0,1 0 0,-1 0 0,1 0 0,0-1-1,0 1 1,0 1 0,0-1 0,1 0 0,-1 0 0,1 0 0,0 1-1,0-1 1,0 1 0,4-5 0,6-5 63,-1 1 1,21-14-1,-27 21-152,95-68 882,-38 29-1735,-3-1-3952,-45 34 2322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1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16 1468,'2'-1'1168,"7"-14"8642,-16 18-9634,0 0 0,0 0 0,-1 1 0,2 0 0,-1 0 0,0 0 0,1 1 0,0 0 0,0 1 0,0-1 1,1 1-1,-5 7 0,8-10-124,0 0 0,0 1 0,1-1 0,-1 1 0,1-1 0,0 1 1,0 0-1,1-1 0,-1 1 0,1 0 0,0-1 0,-1 1 0,2 0 0,-1 0 0,0-1 1,1 1-1,0 0 0,0-1 0,0 1 0,0 0 0,0-1 0,1 0 0,-1 1 1,1-1-1,4 6 0,5 6 86,0 0 1,2-1 0,25 25 0,-23-25-42,-2-1 68,20 27 0,-32-39-157,-1 0 1,1 0 0,-1 0 0,1 0 0,-1 0-1,0 0 1,0 0 0,1 0 0,-1 0 0,0 0 0,0 0-1,0 0 1,0 0 0,0 0 0,0 0 0,0 0-1,0 0 1,0 0 0,-1 0 0,1 0 0,0 0 0,-1 0-1,1 0 1,-1 0 0,1 0 0,-2 1 0,1 0 1,-1 0 0,1 0 0,-1 0 1,0 0-1,0-1 0,0 1 0,0 0 1,0-1-1,-5 3 0,1-2-111,0 1-1,-1-1 0,0 0 1,0-1-1,1 0 0,-1 0 1,0 0-1,0-1 0,0 0 1,-11-1-1,17 0-137,0 1 0,-1-1 0,1 1 0,0-1 0,0 1 1,-1-1-1,1 0 0,0 0 0,0 1 0,0-1 0,0 0 0,0 0 0,0 0 0,0 0 0,0 0 0,0-1 0,0 0 0,0 1-248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18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76 205 1548,'0'11'11108,"3"-15"-10671,5-6-21,-2-1 1,1 0 0,-2 0 0,1 0 0,-2-1-1,7-21 1,13-77 3275,-23 107-3247,-1 130 819,9-35-1454,30 129-1,-29-172-170,-9-45 334,0 1 1,0-1-1,-1 1 1,1 0-1,-1-1 1,0 1-1,0-1 1,-1 1-1,1-1 1,-1 1-1,0-1 1,0 1-1,-1-1 1,1 0-1,-1 1 1,0-1-1,0 0 1,0 0-1,-1 0 1,1-1-1,-1 1 1,0-1-1,0 1 1,-1-1-1,1 0 0,0 0 1,-8 4-1,-8 2 176,-1-1-1,0-1 0,-1 0 0,1-2 0,-28 4 0,35-7 44,11-1 32,12-6-443,130-54-899,-63 28-1384,124-69 1,-155 68 372,-17 8-2613,-28 23 4573,15-14-3430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25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105 235 940,'-92'8'10362,"89"-8"-9201,-4 1-806,4-2-71,7-1 1209,350-93-399,-130 37-817,88-25-3490,-303 80 2616,-7 2-509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26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277 246 1284,'-250'128'7423,"224"-117"-3989,34-15-3173,77-27 195,445-150 847,-138 73 119,-278 73 1408,-65 20 1373,-47 14-3742,2 1-1866,20-7 4544,-18 5-7224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28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1644,'7'13'9589,"31"69"-8633,-1 4 561,55 93 0,-92-178-1401,1 1-1,-1-1 1,1 0 0,0 1 0,0-1 0,-1 0-1,1 1 1,0-1 0,0 0 0,0 0 0,1 0 0,-1 0-1,0 0 1,0 0 0,1 0 0,-1 0 0,0-1-1,1 1 1,-1 0 0,1-1 0,-1 1 0,0-1 0,1 0-1,0 1 1,-1-1 0,1 0 0,1 0 0,-2 0-88,-1-1 1,1 1 0,0 0 0,-1-1 0,1 1-1,0-1 1,-1 1 0,1-1 0,-1 1 0,1-1-1,-1 1 1,1-1 0,-1 1 0,1-1-1,-1 0 1,0 1 0,1-1 0,-1 0 0,0 0-1,1 1 1,-1-2 0,0 1 58,4-7 51,0 1-1,-1-1 1,0 1-1,-1-1 1,0 0-1,1-10 1,4-49 268,-6 47-298,-2-117 621,-2 57-3283,3 78 1634,1-2-138,2-9-294,-3 10-1070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29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 1764,'2'80'5178,"1"57"-1995,-2-79 817,0-32-795,-1-30-3132,0 0 0,-1 1 1,1-1-1,-1 0 0,0 1 0,0-1 0,-2-4 0,2 5-23,0-1 0,0 0 0,0 0 0,0 0 0,1 0 0,-1 0 1,1 0-1,1-7 0,-1 9-18,1-22 571,6-41-1,-6 60-525,0-1 0,1 0 0,-1 0 0,1 1 0,1-1 0,-1 1 0,1 0 0,0 0 0,0 0 0,0 0 0,1 0 1,6-7-1,-8 11-58,0-1 0,0 1 1,1 0-1,-1 0 1,0 0-1,0 0 0,1 0 1,-1 1-1,0-1 0,1 1 1,-1-1-1,1 1 1,-1 0-1,1 0 0,-1 0 1,1 0-1,-1 0 1,0 1-1,1-1 0,-1 1 1,1 0-1,2 1 1,2 0 17,0 2 1,0-1-1,0 1 1,-1-1 0,1 2-1,6 5 1,43 35 213,-55-45-129,1-3-99,14-21 9,-14 13-23,-1-4 84,12-47 264,-13 58-346,1 0-4,7-11 46,-7 14-74,-1 1 0,1-1 0,-1 0 0,1 0 0,0 1 0,-1-1 0,1 1-1,0-1 1,-1 1 0,1-1 0,0 1 0,0-1 0,0 1 0,-1 0 0,1-1 0,0 1 0,0 0 0,0 0 0,0 0 0,0 0 0,-1 0 0,1 0 0,0 0-1,0 0 1,0 0 0,0 0 0,1 0 0,0 1-149,0 0 0,1-1 0,-1 1-1,0 0 1,0 0 0,1 1 0,-1-1-1,0 0 1,0 1 0,3 2 0,18 23-3683,-13-16-2550,2 3 1957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5 216 1296,'-4'1'9100,"230"-16"-7504,-17 1-1009,-39-1-198,61-8 48,-164 15-329,-2 0 102,91-22 0,-144 27-122,-7 2 17,1 0 0,-1-1-1,0 0 1,0 0 0,1 0 0,-1 0-1,0-1 1,6-4 0,-10 6-25,0 0-14,1-1 0,-1 1 1,0 0-1,0-1 0,1 1 0,-1-1 0,0 1 1,0-1-1,1-1 0,-3-7-12,0 8 103,0 0-37,-5-5 149,1 0 0,-2 1 0,1 0-1,0 0 1,-9-5 0,14 10-134,-4-2-9,5 3-107,0 0-1,0 0 0,0 0 0,0 0 1,0 0-1,0 0 0,0 0 1,0 0-1,0 0 0,0 0 1,0 0-1,0 1 0,0-1 0,0 0 1,0 0-1,0 0 0,0 0 1,0 0-1,0 0 0,0 0 1,0 0-1,0 0 0,0 0 0,0 0 1,0 0-1,0 0 0,0 0 1,0 0-1,0 0 0,0 0 1,0 0-1,0 0 0,0 0 0,0 0 1,0 0-1,-1 1 0,1-1 1,0 0-1,0 0 0,0 0 0,0 0 1,0 0-1,0 0 0,0 0 1,0 0-1,0 0 0,0 0 1,0 0-1,0 0 0,0-1 0,0 1 1,-1 0-1,5 5-6,0-1 0,1 1 0,-1-1 0,1-1-1,-1 1 1,1-1 0,0 1 0,1-1 0,-1-1 0,7 3 0,7 3 22,-6-2-3,1 0-1,-1 0 0,15 11 0,-25-16-22,-1 2 1,1-1-1,0 0 1,-1 1-1,1-1 0,-1 1 1,0-1-1,0 1 1,0 0-1,0 0 1,0 0-1,-1 0 1,1 1-1,-1-1 0,0 0 1,0 1-1,0-1 1,0 5-1,0-3-1,-2-1-1,1 1 0,0 0 1,-1-1-1,0 1 1,0 0-1,0-1 1,-1 1-1,-2 6 1,-23 36-117,27-47 109,-9 14-593,-1-1 0,-21 22 0,-7 2-7322,25-25 3453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29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10 140 2128,'-3'-9'893,"1"0"1,0-1-1,1 1 0,0-1 0,0 1 0,1-1 1,1 1-1,2-16 0,-3 22-626,1 0 0,0 0 1,0 0-1,1 1 0,-1-1 0,0 0 0,1 1 1,2-4-1,-1 2 76,-2 3-261,0 1-1,0-1 1,1 0-1,-1 0 1,0 1-1,1-1 1,-1 1-1,0-1 0,1 1 1,-1-1-1,1 1 1,-1 0-1,1 0 1,-1 0-1,1 0 1,-1 0-1,1 0 1,-1 0-1,1 0 1,-1 1-1,3 0 1,-4-1-70,2 0 38,0 1-1,0 0 1,0-1 0,0 1-1,0 0 1,0 0-1,0 1 1,0-1 0,0 0-1,-1 1 1,1-1-1,0 1 1,-1-1 0,1 1-1,-1 0 1,0-1 0,1 1-1,-1 0 1,1 2-1,2 4 52,-1-1 0,0 1 0,3 10-1,-2-3-9,-1 0 0,-1-1 0,0 1 0,-1 0-1,-1 0 1,0 1 0,-4 21 0,-27 105 361,19-92-217,-3 6 305,14-55 362,15 5-670,-11-5-115,4-4-19,43-16 95,108-36-944,-68 29-1189,8-3-5595,-54 18 3174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30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20 273 836,'-20'-51'11622,"21"58"-11279,10 33 424,25 60-1,-7-23-227,-14-27-372,-6-22 3374,-42-127-2892,22 51-274,-8-71 0,17 104-326,2 1-1,0-1 1,0 1 0,1 0 0,1-1-1,0 1 1,1 0 0,1 0-1,9-23 1,-11 32-121,1-1-1,0 1 1,0 0-1,1 0 1,-1 0-1,1 1 1,0-1-1,1 1 1,-1 0-1,1 0 1,0 0-1,0 1 1,0 0-1,0 0 1,7-3-1,0 1-1048,1 1 0,-1 1 0,1 0 1,-1 1-1,25-2 0,-31 5-2880,14 5 36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3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65 110 972,'-64'22'10797,"69"-23"-10571,105-47 393,-55 17-2049,-4-6-3520,-36 23 2160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3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0 836,'2'3'1223,"0"3"-708,0 0 0,0 0 1,0 1-1,-1-1 0,0 1 0,0-1 1,0 1-1,-1-1 0,-1 14 0,2 26 661,4-11-504,16 95 879,-18-117-1832,8 44 281,-4-15-4931,-5-27 2561</inkml:trace>
  <inkml:trace contextRef="#ctx0" brushRef="#br0" timeOffset="1">4 166 2088,'-1'-3'175,"1"1"-1,-1 0 0,0-1 1,1 1-1,0-1 0,0 1 1,0 0-1,0-1 0,0 1 1,0-1-1,1 1 0,-1 0 1,1-1-1,-1 1 0,1 0 1,0-1-1,0 1 0,0 0 1,0 0-1,1 0 0,-1 0 1,1 0-1,-1 0 0,1 0 1,-1 0-1,1 1 0,0-1 1,0 1-1,0-1 0,0 1 1,0 0-1,0 0 0,3-1 1,1-1 27,0 1 1,1 0-1,-1 1 0,1 0 1,-1 0-1,1 0 0,0 1 1,-1 0-1,1 0 1,0 1-1,8 1 0,-1 1 3,0 0 0,0 1 0,-1 0 1,1 1-1,-1 1 0,0 0 0,22 15 0,-30-18-149,0 1 1,-1-1-1,0 1 1,0 0-1,0 0 1,-1 1-1,1-1 1,-1 1-1,0-1 1,0 1-1,0 0 1,-1 0-1,0 0 1,0 1-1,0-1 1,-1 0-1,1 1 1,-1-1-1,-1 1 1,1 0-1,-1-1 1,0 1-1,-1 7 1,1-9-25,-1 1 0,0 0 0,-1 0 1,1-1-1,-1 1 0,0-1 1,0 1-1,0-1 0,-1 0 0,1 0 1,-1 0-1,0 0 0,0-1 0,-1 1 1,1-1-1,-1 1 0,-5 3 1,0-1 1,0-1-1,0 0 1,0-1 0,0 0 0,-1 0 0,1-1 0,-11 3 0,19-6-179,-1 0 0,1 0 0,-1 0 1,1 0-1,0 0 0,-1 0 0,1 0 0,-1 0 0,1-1 0,0 1 0,-1 0 0,1-1 0,0 1 0,-1-1 0,1 1 0,0-1 0,0 0 0,-1-1 0,0 2 111,0-2-1747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31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1 306 960,'0'0'8013,"3"-7"-7489,16-26 146,-4 8 412,-1-1 1,19-48 0,-20 36-122,-7 19 383,8-30 0,-7 15 1583,-12 57-2779,1 1-1,-2 47 1,11 6-194,23 127 1,-18-155-206,-3-19-165,-2 1-1,2 52 0,-6-78 398,-2-1-1,1 0 0,0 1 0,-1-1 1,0 0-1,0 0 0,0 1 1,-1-1-1,1 0 0,-1 0 0,0 0 1,0-1-1,0 1 0,-1 0 0,1-1 1,-1 1-1,0-1 0,0 0 0,0 0 1,-1 0-1,1-1 0,-1 1 0,1-1 1,-1 1-1,0-1 0,0 0 1,0-1-1,0 1 0,0-1 0,0 0 1,0 0-1,-1 0 0,1 0 0,-6 0 1,-44 5 729,37-6-494,17 0-217,0 0 1,0 0-1,0 0 0,0 0 0,0 0 0,0 0 0,0 0 0,0 0 1,0 0-1,0-1 0,0 1 0,0 0 0,0 0 0,0 0 0,0 0 1,0 0-1,0 0 0,0 0 0,0 0 0,0 0 0,0 0 1,0 0-1,0 0 0,0 0 0,0 0 0,0 0 0,0 0 0,0 0 1,0 0-1,0 0 0,0 0 0,0-1 0,0 1 0,0 0 0,0 0 1,0 0-1,0 0 0,0 0 0,0 0 0,0 0 0,0 0 0,0 0 1,0 0-1,0 0 0,-1 0 0,27-7-369,-7 2 292,177-62-2749,-65 16-4388,-64 23 3270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32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1620,'4'21'1515,"-1"1"0,1 20 0,1 14 91,-1-35-1136,0-1 0,1 0 0,1-1 0,11 26 0,-11-33-251,0-1 1,0 0-1,1 0 1,0-1-1,1 0 1,0 0-1,1 0 0,10 8 1,-17-16-139,1 0 0,0-1 0,-1 1 0,1-1 0,0 0 0,0 0 1,4 1-1,6 3 349,-11-4-382,-1-1 0,0 0 0,1 0 0,-1 0 0,0 0 0,1 0 0,-1 0 0,0 0 0,1 0 0,-1 0 0,0-1 0,1 1 0,-1 0 0,0-1 0,1 1 0,-1-1 0,0 0 0,2-1 0,0 1 51,-1-1 1,0 1 0,0-1-1,0 0 1,0 1 0,0-1-1,0 0 1,-1 0 0,4-5-1,-2-2-64,0 0-1,0 0 0,-1-1 1,0 1-1,-1-1 0,0 1 1,0-1-1,-1 0 0,0 1 1,-1-1-1,-4-17 0,5 24-601,-5-8-739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3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 1816,'0'0'1778,"1"2"-968,3 3-359,-1 0-1,1 1 0,-1-1 0,0 1 0,-1 0 1,3 6-1,11 43 633,-12-41-838,48 230 1400,-44-175-3674,-8-67 1538,-5-6-2706,-2-4 3192,0 0 1,1 0 0,-1-1 0,2 1-1,-1-2 1,1 1 0,1 0-1,-5-13 1,-1-7 505,0-1 0,2 0 0,-7-58 0,13 75-184,1 0 1,1 0 0,0 0-1,1 0 1,3-17 0,-3 26-217,0 0-1,0 0 1,1 0 0,-1 0-1,1 1 1,0-1 0,0 0-1,1 1 1,-1-1 0,1 1-1,0 0 1,0 0 0,0 0-1,0 0 1,0 1 0,0-1-1,1 1 1,-1 0 0,1 0-1,6-3 1,-3 3-1,0-1-1,0 1 1,0 1 0,0-1 0,0 1-1,1 0 1,-1 1 0,0 0 0,1 0-1,-1 0 1,0 1 0,1 0 0,-1 1-1,0 0 1,7 2 0,-5-1-23,-1 1 0,1 0 0,-1 0-1,0 1 1,0 0 0,0 1 0,-1-1 0,0 1 0,0 1 0,-1-1-1,10 13 1,-13-15-38,0 0 0,-1 0 0,1 0 1,-1 1-1,0-1 0,0 1 0,-1 0 0,1-1 0,-1 1 0,0 0 0,0 0 0,-1 0 0,1 10 0,-2-8-5,0 0 0,0 0-1,-1 0 1,0-1 0,0 1 0,0 0-1,-1-1 1,0 0 0,-4 7-1,-2 1 20,-1 0 0,-1 0-1,-1-1 1,1-1 0,-2 0-1,0 0 1,-17 11 0,25-19-173,0-1 0,0 1 0,0-1 0,0 0 1,0 0-1,-1-1 0,1 0 0,-1 0 0,1 0 0,-1 0 1,0-1-1,0 0 0,0 0 0,-9-1 0,14 0-132,0-1 0,-1 1 0,1-1-1,0 1 1,0-1 0,0 0 0,0 0 0,0 0-1,0 1 1,0-1 0,0 0 0,0 0 0,0 0-1,0-1 1,0 1 0,0-2 0,-1 1-1403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3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1 287 1200,'5'-1'690,"0"-1"-1,0 0 0,-1 1 1,1-2-1,0 1 1,-1 0-1,0-1 1,1 0-1,-1 0 0,5-5 1,6-7 563,17-20 1,-16 16-460,12-15 1087,-2-2 0,-1-1 1,22-43-1,-48 100 776,-5 89-2399,3 86 48,6-144-527,14 90 0,-14-125 76,0-1 1,0 0-1,-2 1 0,0-1 1,-1 1-1,-3 28 1,3-42 124,-1 1 1,0 0-1,0-1 1,0 1-1,0-1 1,0 0-1,-1 1 1,1-1-1,-1 0 1,1 0-1,-1 1 1,0-1-1,0-1 1,0 1-1,0 0 1,0 0-1,0-1 1,0 1-1,-1-1 1,1 0-1,0 0 1,-1 0-1,0 0 1,-3 1-1,-4 0 117,-1 0 0,0 0-1,0-1 1,-17-1-1,21 0 24,7 0-113,-1 0 0,1 0 0,-1 0 0,1 0 0,-1 0 0,1 0 0,-1 0 0,1 0 0,-1 0 0,1 0 1,-1-1-1,1 1 0,-1 0 0,1 0 0,0 0 0,-1-1 0,1 1 0,-1 0 0,0-1 0,4-6 10,14-6-151,-15 12 111,7-5-131,1 0 1,0 1 0,0 1 0,0 0 0,12-4 0,7-2-214,139-50-1806,-16 5-1132,-51 15-2960,-52 17 2361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5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36 248 1560,'-14'-2'1069,"11"1"-115,0 1-121,-12-2 2451,33-1-1641,-3 2-1838,159-17 1211,201-18-96,-295 30-791,286-24 305,-181 18-248,-1 0-31,198-17 185,-67 7-79,-183 11-146,129-14 80,-226 19-133,96-18 1006,-102 20-322,-26 3-521,-2 1-102,0-1-112,-1 1 0,0 0 0,1 0 0,-1 0 0,0 0 0,1-1 0,-1 1-1,1 0 1,-1 0 0,0 0 0,1 0 0,-1 0 0,0 0 0,1 0 0,-1 0 0,1 0-1,-1 0 1,0 0 0,1 0 0,-1 0 0,0 0 0,1 1 0,-1-1 0,1 0-1,-1 0 1,0 0 0,1 1 0,-1-1 0,0 0 0,1 1 0,0 3-8,-1 1 1,0-1 0,0 1-1,0 0 1,-1-1 0,1 1-1,-1-1 1,-1 6-1,-26 100 40,6 1-1,-9 123 1,10 230-29,23-232 13,2-84-5,-7 56-8,6 181 27,-1-319-35,-2 176 24,3 88-28,3 111 52,5-106-35,-2 106 42,9 102 15,-5 60-1213,-16-527 363,-18 97 1,-15-10-5623,25-123 3273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52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1444,'0'0'3588,"2"9"-3115,6 54 679,-1 114 0,-6-110-796,0 270 1441,3 86-19,19 247-355,8 163-569,-19-415-623,13 238-38,-13-440-134,1-25-2,11 189 60,-16-217-70,10 38-35,-8-83 785,-10-114-184,0-4-579,0 1-1,0-1 0,0 1 0,0-1 1,0 0-1,0 1 0,0-1 0,1 1 0,-1-1 1,0 0-1,0 1 0,0-1 0,1 1 0,-1-1 1,0 0-1,0 1 0,1-1 0,-1 0 1,0 1-1,0-1 0,1 0 0,-1 0 0,0 1 1,1-1-1,-1 0 0,1 0 0,-1 1 0,0-1 1,1 0-1,-1 0 0,1 0 0,29-1 59,-1-1 0,51-10-1,-24 2-33,628-62 94,-562 64-148,235-18 8,-233 10 8,47-4-5,-57 9-36,42-1 14,120 2 34,-160 6 22,-113 4-49,0-1-13,10 0-14,-10 0-45,0 1-272,8-2 74,-8 2-68,4-3-355,-2 1-3367,4-2 3462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3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80 332 992,'2'7'409,"-1"1"0,0 0 0,-1 0 0,0-1 0,0 1 0,-1 0 0,1-1 0,-2 1 0,-2 10 0,-2 15 405,-18 211 2643,18-166-2186,6-77-1149,-1 1-1,1-1 1,0 1-1,0-1 1,-1 1-1,1-1 1,0 1-1,-1-1 1,0 1-1,0 1 1,1-3-92,-1 0-1,1 0 1,0 0-1,0 0 1,0 1 0,0-1-1,-1 0 1,1 0-1,0 0 1,0 0-1,0 0 1,-1 0 0,1 0-1,0 0 1,0 0-1,0 0 1,0 0 0,-1 0-1,1 0 1,0 0-1,0 0 1,0 0 0,-1 0-1,1-1 1,0 1-1,0 0 1,0 0 0,0 0-1,-1 0 1,1 0-1,0 0 1,0 0 0,0-1-1,0 1 1,0 0-1,0 0 1,-1 0 0,1 0-1,0 0 1,0-1-1,0 1 1,0 0 0,-12-26 796,12 25-948,-5-15 227,1 0-1,1-1 1,1 1-1,0-1 1,1 1-1,2-21 1,-1 10 26,0-40 310,4 0 0,2 0 0,22-97 0,-23 143-322,1 0 0,1 1 0,14-29 0,-15 38-62,0 0 1,1 0 0,0 1-1,0-1 1,1 2 0,1-1 0,11-9-1,-15 15-42,0 0 0,0 1-1,1-1 1,0 1 0,0 1-1,0-1 1,0 1 0,0 0 0,0 0-1,0 1 1,1 0 0,-1 0-1,0 0 1,1 1 0,-1 0-1,1 0 1,-1 1 0,1 0 0,-1 0-1,0 0 1,0 1 0,1 0-1,-1 0 1,0 0 0,-1 1-1,1 0 1,0 0 0,-1 1-1,0-1 1,1 1 0,-1 1 0,-1-1-1,1 0 1,-1 1 0,0 0-1,0 0 1,0 0 0,-1 1-1,1-1 1,-1 1 0,-1 0 0,1 0-1,-1 0 1,0 0 0,0 0-1,1 12 1,-2-7-25,-1-1 0,-1 1-1,0-1 1,0 1 0,-1-1 0,0 0 0,-1 0 0,0 0-1,-1 0 1,1 0 0,-2 0 0,0-1 0,0 0-1,-10 13 1,3-6-108,0-1-1,-2 0 1,0-1-1,0 0 0,-2-1 1,-27 18-1,38-27 80,0-1-1,0 0 1,-1-1-1,1 1 1,-1-1-1,1 0 0,-1 0 1,0-1-1,1 0 1,-1 0-1,0 0 1,0-1-1,0 0 1,0 0-1,0 0 1,0-1-1,1 0 1,-1 0-1,-6-2 1,11 3-15,-2-1-18,-2 0 68,4 3-180,43 55 55,58 76 404,-80-110-731,1-1 0,0 0-1,37 27 1,-54-46 202,19 13-1602,-8-6-3097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57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30 301 1236,'-3'-1'1239,"-24"0"6187,32-1-7037,25-8-5,0 2-1,35-5 1,-4 1-135,51-13 6,275-63 536,20-25 560,-360 100-1062,23-1 269,-66 14-533,-1 0 0,0 0 0,0 0 0,0 0 0,0 0 0,0 1 0,0 0 0,0-1 0,0 1 0,0 0 0,0 0 0,0 1 0,0-1 0,4 4 0,0-1 13,-1 1 0,0 0 0,0 0-1,-1 1 1,6 5 0,1 6 25,0-1 0,-1 2 0,-1-1 0,15 36 0,-13-21 6,-1 1 1,7 40-1,-16-67-87,29 185 405,-29-169-599,-1 0 1,-1 1 0,-1-1 0,-1 0-1,-1 0 1,-10 37 0,12-55 6,0 0 0,0 0 0,-1 0 0,0 0 0,1-1 0,-1 1 0,-1 0 0,1-1 0,-4 5 0,-14 6-5545,2-4 2501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57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4 1244,'-24'-2'563,"0"1"0,-1 1 0,1 1-1,-1 1 1,1 1 0,0 1 0,0 2 0,0 0 0,1 1-1,0 2 1,-35 17 0,38-16-218,1 2 0,1 0 0,0 1 0,1 1 0,0 1 0,1 0 0,-26 33 0,38-43-232,0 0-1,1 0 0,-1 0 1,2 1-1,-1 0 1,0-1-1,1 1 0,0 0 1,0 0-1,1 1 0,-2 9 1,3-13-60,0 0 0,0 1 0,1-1 1,-1 0-1,0 1 0,1-1 0,0 0 0,0 0 1,0 0-1,0 0 0,1 0 0,-1 0 1,1 0-1,0 0 0,0 0 0,0 0 0,0-1 1,0 1-1,0-1 0,1 0 0,-1 0 0,1 0 1,5 4-1,7 2 31,1 0 0,0-1 0,0-1 0,0 0 0,1-1 0,0-1 0,0-1 0,18 2 0,145 1 217,-142-6-237,202-17 241,-2-20-60,-85 12-117,15-7-165,33-5-768,-179 34 593,-15 1-242,0 1-1,-1 0 1,1 0-1,0 0 1,-1 1-1,1 0 1,0 1-1,0-1 1,8 3-1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58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44 297 1408,'-44'-5'7829,"53"4"-7432,305-44 1251,-175 18-1326,-32 5-117,210-49 340,-111 22 28,-87 20-65,99-18 1058,-213 47-1511,-1-1 1,0 2 0,1-1 0,-1 1-1,0-1 1,0 1 0,0 0 0,1 1-1,-1-1 1,4 3 0,2 1 91,0 0 0,13 9 0,-14-7-87,-1 0 1,0 1-1,-1-1 1,0 1-1,0 1 1,0-1-1,-1 1 1,-1 1-1,1-1 1,-2 1-1,6 13 1,2 11 49,-2 1 1,7 36-1,-12-42-55,-1-1-1,-1 1 0,-2-1 0,-1 31 1,-2-38-268,0 0 1,-2 0-1,0 0 1,-1 0-1,-1 0 1,-10 21-1,12-32-222,-1 0 0,-1-1-1,0 0 1,0 0 0,-11 11 0,12-14-781,-1 0 0,0-1 0,-1 0 1,-9 7-1,-1-4-2062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7:58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4 1072,'-36'-3'736,"0"2"0,1 2 1,-1 0-1,0 3 0,1 1 0,-1 2 0,2 1 0,-1 1 0,-47 21 0,56-17-357,2 0 0,0 2-1,0 1 1,2 0-1,-28 27 1,42-36-243,1 0 0,1 1 0,-1 0 0,1 0 0,1 0 0,-1 1 0,-3 9 0,7-15-94,1 0 0,0-1 1,0 1-1,0 0 0,1 0 1,-1-1-1,1 1 0,-1 0 0,1 0 1,0 0-1,0 0 0,1 0 1,-1 0-1,0-1 0,1 1 0,0 0 1,-1 0-1,1-1 0,0 1 0,1 0 1,-1-1-1,0 1 0,1-1 1,-1 1-1,1-1 0,0 0 0,0 0 1,0 0-1,4 4 0,4 1 34,1 0 0,0 0 0,1-1 0,-1 0 0,1-1-1,18 5 1,3-1 60,42 7 0,-2-7 31,83 1 0,59-10 16,550-51 389,-707 45-542,-24 3-30,31-2-188,0-3 0,87-23 0,-147 30-367,0 0-1,0-1 0,0 0 1,0 0-1,0 0 1,0-1-1,8-6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35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1072,'0'0'6965,"7"6"-5963,0 15-634,1 1-1,1-1 0,1-1 1,0 0-1,2 0 0,0-1 1,1-1-1,25 27 0,-31-37-45,0-1-1,13 10 1,-19-16-5,1-1 125,-2 1-386,1-1 1,0 0-1,-1 1 1,1-1-1,-1 0 1,1 0-1,0 1 0,-1-1 1,1 0-1,0 0 1,-1 0-1,1 0 1,0 0-1,-1 0 0,1 0 1,0 0-1,-1 0 1,1-1-1,0 1 0,-1 0 1,1 0-1,0-1 1,2-3 67,-1 0 1,1 0 0,-1 0 0,0 0-1,-1-1 1,1 1 0,-1-1-1,0 0 1,0 1 0,0-1 0,-1 0-1,0 1 1,0-8 0,-1-12 276,-5-33 1,4 40-244,-4-29-793,4 17-3234,2 26 1760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35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1104,'0'0'1051,"12"15"3821,-9-8-4218,-1 1 0,0-1 0,2 10 0,-4-15-396,1 11 185,6 28 971,-6-39 333,1 4-1339,-2-6-365,0 0 0,0 0 0,0 0 0,0 1 0,0-1 1,0 0-1,0 0 0,0 0 0,0 0 0,0 0 0,0 0 0,1 0 0,-1 1 1,0-1-1,0 0 0,0 0 0,0 0 0,0 0 0,0 0 0,0 0 1,1 0-1,-1 0 0,0 0 0,0 0 0,0 0 0,0 0 0,0 0 1,1 0-1,-1 0 0,0 0 0,0 0 0,0 0 0,0 0 0,0 0 1,1 0-1,-1 0 0,0 0 0,0 0 0,0 0 0,0 0 0,0 0 1,0 0-1,1 0 0,-1 0 0,0 0 0,0-1 0,0 1 0,0 0 0,0 0 1,0 0-1,0 0 0,0 0 0,1 0 0,-1 0 0,0-1 0,0 1 1,0 0-1,0 0 0,0 0 0,0 0 0,0-1-40,6-7 295,-1 1 0,0-1 0,6-14 0,-9 18-156,0 0 0,0 1 0,1 0 0,-1-1 0,1 1 0,3-3 0,-5 5-5,3 2-113,1 1-86,1 0 0,-1 0 1,0 1-1,-1 0 1,1 0-1,0 0 0,-1 1 1,6 5-1,12 13-457,-21-21 459,2 4-43,-3-5 110,0 1 0,0-1 0,0 0 1,0 0-1,0 0 0,0 0 0,0 0 0,0 0 1,0 1-1,0-1 0,1 0 0,-1 0 0,0 0 1,0 0-1,0 0 0,0 0 0,0 0 1,0 0-1,1 0 0,-1 0 0,0 0 0,0 0 1,0 0-1,0 1 0,0-1 0,1 0 0,-1 0 1,0 0-1,0 0 0,0-1 0,0 1 1,0 0-1,1 0 0,-1 0 0,0 0 0,0 0 1,0 0-1,0 0 0,0 0 0,1 0 0,-1 0 1,0 0-1,0 0 0,0 0 0,0 0 1,0-1-1,0 1 0,0 0 0,0 0 0,1 0 1,-1 0-1,0 0 0,0-1 0,30-52 815,-29 51-740,1-2 28,-2 4-101,0-1 0,0 1 0,1 0-1,-1-1 1,0 1 0,0-1 0,0 1 0,1-1-1,-1 1 1,0-1 0,0 1 0,1 0-1,-1-1 1,0 1 0,1 0 0,-1-1-1,0 1 1,1 0 0,0-1 0,0 1-6,0 0 0,0-1 0,0 1 0,0 0-1,0 0 1,0 0 0,0 1 0,0-1 0,0 0 0,0 0 0,0 0 0,0 1 0,-1-1 0,1 0 0,0 1 0,0-1 0,0 1 0,0-1 0,0 1 0,0 0 0,2 2-62,0 0 1,0-1 0,-1 1 0,0 0 0,4 5 0,-1 0-546,0 1 0,-1 0-1,5 14 1,2 29-7717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6:58:36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9 100 912,'-2'-5'754,"1"-1"1,-1 0-1,1 0 0,0 0 0,0 1 1,1-1-1,0 0 0,0 0 0,0 0 1,1 0-1,0 0 0,0 0 0,2-7 1,-2 12-650,0 0 1,0 0-1,0 1 0,0-1 1,0 0-1,0 0 1,0 1-1,0-1 0,0 0 1,1 1-1,-1-1 1,0 1-1,0-1 0,1 1 1,-1 0-1,0 0 1,0-1-1,1 1 0,-1 0 1,3 1-1,-3-1-149,1 0 99,0 0-1,1 0 0,-1 0 0,0 1 1,0-1-1,0 1 0,0-1 0,0 1 1,0 0-1,0 0 0,0 0 0,0 0 1,-1 0-1,1 0 0,0 1 0,-1-1 1,3 3-1,0 0 45,0 0 0,-1 0 0,1 1 0,3 6 0,-4-5-41,0-1-1,-1 1 1,0-1 0,0 1 0,0 0 0,-1 0 0,0 0 0,1 10 0,-2 0 117,-3 30 1,-1 4 295,4-49-464,1 0 0,-1-1 0,0 1 0,0 0 0,0 0 0,0 0 1,1 0-1,-1-1 0,0 1 0,1 0 0,-1 0 0,1-1 0,-1 1 1,1 0-1,-1-1 0,1 1 0,-1-1 0,1 1 0,0 0 0,-1-1 1,1 1-1,0-1 0,0 0 0,-1 1 0,1-1 0,0 0 0,0 1 1,-1-1-1,1 0 0,0 0 0,0 1 0,0-1 0,0 0 0,-1 0 1,1 0-1,0 0 0,0 0 0,0-1 0,1 1 0,6-1-65,1 0 1,-1-1-1,10-3 0,-8 3-58,138-44-3285,-90 25-2198,-36 14 2229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0:54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94 1476,'0'-3'1196,"-4"-13"3897,4 16-4975,0 1 0,-1-1 0,1 0 1,0 0-1,0 0 0,-1 0 0,1 0 0,0 0 0,0 0 0,-1 0 0,1 1 1,0-1-1,0 0 0,-1 0 0,1 0 0,0 1 0,0-1 0,0 0 1,0 0-1,-1 0 0,1 1 0,0-1 0,0 0 0,0 0 0,0 1 0,0-1 1,0 0-1,0 1 0,-1-1 0,1 1 0,-10 38 1505,5 0-1163,2 0 0,2 0 1,2 0-1,1 0 0,9 47 0,-9-68-328,0-2 89,-2-13 1284,0-172-1222,14 57-145,-10 95-176,0 1 0,1-1 0,1 1 0,12-25 0,-15 36-116,0 0 0,1 0-1,0 0 1,7-7 0,6-1-2140,-16 12 1560,0 0 1,1 1-1,-1-1 1,1 1-1,-1-1 1,1 1-1,-1-1 0,1 1 1,2 0-1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0:55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16 262 1136,'-16'3'9336,"30"-12"-7617,33-13-1922,110-46-473,-56 19-4885,-81 37 3014</inkml:trace>
  <inkml:trace contextRef="#ctx0" brushRef="#br0" timeOffset="1">492 5 1160,'0'0'290,"6"-4"-612,-6 4 406,0 0 0,0 0 0,1 0 0,-1 0-1,0 0 1,0-1 0,0 1 0,0 0-1,0 0 1,1 0 0,-1 0 0,0 0-1,0 0 1,0 0 0,0 0 0,0 0-1,1 0 1,-1 0 0,0 0 0,0 0-1,0 0 1,0 1 0,0-1 0,0 0-1,1 0 1,-1 0 0,0 0 0,0 0-1,0 0 1,0 0 0,0 0 0,0 0 0,0 0-1,1 0 1,-1 1 0,0-1 0,0 0-1,0 0 1,0 0 0,0 0 0,0 0-1,0 0 1,0 1 0,0-1 0,0 0-1,0 0 1,0 0 0,0 0 0,0 0-1,0 1 1,0-1 0,0 0 0,0 0-1,0 0 1,-5 67 1380,0 11-541,7-37-873,1 0 0,3-1 0,19 76 0,-14-85-3838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0:5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101 103 1512,'0'-8'616,"0"0"1,1 0-1,0-1 0,0 1 1,3-10-1,-3 15-515,0 1 0,0 0 0,0-1 0,0 1 0,0 0 0,0 0 0,0 0 0,1 0 0,0 0 0,-1 0 0,1 0 0,0 1 0,-1-1 0,1 1 0,0-1 0,0 1 0,1 0-1,-1-1 1,0 1 0,0 0 0,0 1 0,1-1 0,4-1 0,3 1 16,0 0 0,0 0-1,0 1 1,0 1-1,0-1 1,0 2 0,0-1-1,0 2 1,0-1-1,-1 1 1,1 0 0,14 8-1,-16-7-57,0 1 0,-1-1 0,1 1 0,-1 0 0,0 1 0,-1 0 0,1 0 0,-1 0 0,0 1 0,-1 0 0,0 0 0,0 1 0,0-1 0,6 15 0,-10-17-4,0 0-1,0 0 1,0 0-1,0 0 0,-1 0 1,0 0-1,0 0 1,0 0-1,-1 0 1,0 0-1,0-1 1,0 1-1,0 0 0,-1 0 1,0-1-1,-4 9 1,0-1 56,-1-1 0,0 0 0,-1 0 0,0-1 0,-11 11 0,4-6 59,-1-1 0,-1 0 0,0-1 0,0-1 0,-2-1 0,1 0 1,-1-1-1,-1-1 0,0-1 0,-40 10 0,56-17-177,1 0 0,-1 0 1,0-1-1,0 0 1,1 0-1,-1 0 1,0 0-1,1-1 1,-1 1-1,0-1 1,1 0-1,-1 0 1,1 0-1,-1 0 0,1-1 1,-5-2-1,6 2-253,0 1 0,0-1 0,0 1 1,0-1-1,0 0 0,1 0 0,-1 0 0,0 0 0,1 0 0,0 0 0,-1-1 0,1 1 0,0 0 0,0-1 0,0 1 0,1-1 0,-1 1 0,1-1 0,-1 1 0,1-1 0,0 1 0,0-1 1,0 0-1,0-2 0,4-17-2855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4:48:14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15 201 1408,'0'0'2478,"-1"-2"-1772,-4-4-18,4 4-16,-6-10 8550,7 23-8423,0-7-820,0-1 1,1 0 0,0 1 0,-1-1-1,1 0 1,0 1 0,0-1-1,3 4 1,-2-5 71,0 1-1,0-1 1,0 1 0,1-1 0,-1 0-1,1 1 1,0-1 0,-1-1-1,1 1 1,0 0 0,0-1-1,0 1 1,0-1 0,1 0 0,-1 0-1,0 0 1,0-1 0,1 1-1,-1-1 1,1 1 0,3-1-1,8-1 23,0 0 0,0 0 0,19-6-1,-27 6-30,96-24 276,156-61 1,-179 56-183,30-16 45,-15 4-365,-58 27-1869,-35 14 913,8 1-5126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4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7 184 2140,'0'0'7838,"-1"6"-7213,-1 5-350,0 0 0,1 0 0,0 0 0,1 0-1,1 1 1,-1-1 0,2 0 0,3 15 0,-4-20-189,1 0 0,-1 0 0,1 0 0,1-1 0,-1 1-1,1 0 1,0-1 0,0 0 0,1 0 0,-1 0 0,1 0 0,0 0 0,1-1 0,-1 0 0,1 0 0,-1 0-1,10 6 1,-10-9-54,-1 0 0,0 0 0,0 0-1,1 0 1,-1 0 0,0-1 0,1 1 0,-1-1-1,1 0 1,-1 0 0,0 0 0,1-1 0,-1 1-1,0-1 1,6-1 0,0-2 8,-1 1 0,1-1 0,-1 0 1,14-9-1,1-6 42,0 0 0,-1-1 1,24-29-1,-31 34-33,-6 5-18,-6 6-17,0 1 0,0-1 0,0 1 0,0 0 0,1 0 1,-1 1-1,1-1 0,0 1 0,8-4 0,-10 5 40,1 3-36,3 1-14,-1 1 0,0 0 0,1 0 0,-2 0 0,1 0 1,0 1-1,4 6 0,-3-3-30,0-2 0,1 1 0,-1-1 0,11 7 0,-4-4-85,1-1 0,0 0 0,0-1 0,1-1 1,23 7-1,-30-11 62,1 0 1,-1-1 0,0 0 0,0 0-1,1-1 1,-1 0 0,0 0 0,0-1-1,1 0 1,-1-1 0,0 0 0,12-4-1,-6 0 12,0-1 0,-1 0-1,1-1 1,-1-1 0,-1 0-1,0-1 1,21-21-1,-14 10 129,-1-1 0,-2 0 0,22-39-1,-34 53 76,-1 1-1,1-2 1,-2 1-1,1 0 1,-1 0-1,2-17 0,-5 12 143,0 11-256,1-1 605,-5 8-575,1 0-59,-1 0 0,1 0 1,0 1-1,1-1 0,-1 1 0,1 0 0,0 0 0,-2 8 0,-3 8-27,2 1-1,1-1 1,0 1-1,2 0 1,-1 43 0,4-64-19,0-1-1,0 1 1,0-1 0,0 1 0,1-1 0,-1 1 0,1-1 0,-1 0 0,1 1 0,-1-1 0,1 0 0,0 0 0,-1 1 0,1-1 0,0 0 0,1 2 0,0-2-31,1-2-22,7-4 56,-1 0 0,0 0 0,0-1-1,-1-1 1,1 1 0,-1-1 0,13-16 0,8-5 10,-8 8-16,-9 7 17,27-20 0,-35 30 11,-1 1-1,1 0 1,-1 0-1,1 0 1,0 0-1,-1 1 1,1-1-1,0 1 1,0 0 0,0 0-1,1 0 1,-1 1-1,6-1 1,-7 2-3,1-1 0,-1 1 0,0 0 0,1 0 0,-1 0 0,0 1 0,0-1 0,0 1 0,0-1 0,0 1 0,-1 0 1,5 4-1,29 32-4,-19-19-37,10 11-76,-18-19 15,1 0 1,0 0 0,24 17 0,-30-25 87,0 0 0,0-1 1,0 0-1,1 0 1,-1 0-1,1 0 1,-1-1-1,1 0 0,0 0 1,0 0-1,-1-1 1,1 1-1,0-1 0,0 0 1,0 0-1,7-2 1,1-1 12,0-1 0,-1 0 0,1-1 0,-1 0 0,0-1 0,0 0 0,0-1 0,10-9 0,8-6 102,44-45 0,-47 37 160,-1-2 0,36-54 0,-49 71 18,-13 15-273,0 0-1,0-1 0,0 1 1,0 0-1,0 0 0,1 0 1,-1 0-1,0 0 1,0 0-1,0 0 0,0 0 1,0 0-1,0 0 0,0 0 1,1 0-1,-1 0 1,0 0-1,0 0 0,0 0 1,0 0-1,0 0 1,0 0-1,1 0 0,-1 0 1,0 0-1,0 0 0,0 0 1,0 0-1,0 0 1,0 0-1,0 0 0,1 0 1,-1 0-1,0 0 0,0 0 1,0 0-1,0 1 1,0-1-1,0 0 0,0 0 1,0 0-1,0 0 0,0 0 1,1 0-1,-1 0 1,0 0-1,0 1 0,0-1 1,0 0-1,0 0 0,0 0 1,0 0-1,0 0 1,0 0-1,0 1 0,0-1 1,-3 28 223,1-19-296,-14 74 121,1-7-6,3 12-8,11-80-24,1-7-12,0 0 1,0 0-1,0 0 1,1 0-1,-1 0 1,0-1-1,0 1 1,1 0-1,-1 0 1,0 0-1,1 0 1,-1-1-1,1 1 1,-1 0-1,1 0 1,-1-1-1,1 1 1,0 0-1,-1-1 1,1 1-1,0-1 1,0 1-1,-1-1 0,1 1 1,0-1-1,1 1 1,0 0-5,4-5 5,115-64-7,-57 30 55,-58 34-35,-3 2-4,0 0 0,-1 1-1,1 0 1,0-1 0,0 1 0,0 0 0,5-1-1,-7 2 16,2 0-21,0 1 0,0 0 0,0 0 1,-1 0-1,1 0 0,0 0 0,-1 1 1,0-1-1,1 1 0,-1 0 0,0 0 1,1 0-1,-1 0 0,0 0 0,0 0 1,2 5-1,16 12-16,-16-16-5,0-1 1,0 0 0,0 0 0,0 0 0,0-1-1,1 0 1,-1 1 0,1-1 0,-1-1-1,1 1 1,-1-1 0,7 0 0,3 0-33,1-1 1,21-5 0,-24 2 30,0 0 1,0-1-1,0 0 1,-1-1 0,20-13-1,-6 3-14,46-32 248,-69 47 26,1 3-219,1 0-17,-3-1-5,1 0 1,-1 0 0,1 1 0,-1-1-1,0 0 1,0 1 0,1-1 0,-1 0-1,0 1 1,0-1 0,-1 1 0,3 2-1,1 1-69,0 0 0,0 0 0,1-1-1,0 0 1,0 0 0,0 0 0,0 0-1,1-1 1,-1 0 0,1 0 0,0 0-1,0-1 1,0 0 0,11 2 0,4 0-843,0 0 0,42 0 1,-56-4-289,-1 0-1,0 0 1,0-1 0,11-2 0,0-3-2568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08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94 1432,'0'0'6405,"-1"-4"-5980,-11-39 4516,11 41-3333,-3-4-1525,2 4-5,0 8 403,2-2-478,-1 2 10,0 1-1,1-1 0,0 0 0,1 1 1,-1-1-1,1 1 0,1-1 1,-1 0-1,1 1 0,0-1 1,0 0-1,5 9 0,-4-12-2,-1 0-1,0 0 1,1 1-1,-1-2 1,1 1-1,0 0 1,0 0-1,0-1 1,0 0-1,1 0 1,3 3-1,1-1 3,-4-2-4,0-1-1,0 1 0,0-1 1,0 0-1,1 0 1,-1-1-1,0 1 1,1-1-1,-1 0 1,1 0-1,7-1 0,-8 0-1,4 0-20,0-1-1,0 0 1,0 0-1,-1-1 0,15-7 1,3-1-43,-11 3-8,-13 7 57,0 0 0,1 0 0,-1 0 0,0 0 0,1 1 0,-1-1 0,0 0 0,1 1 0,-1-1-1,1 1 1,-1-1 0,1 1 0,-1 0 0,1 0 0,-1-1 0,1 1 0,-1 0 0,3 1 0,6 4-3,-4-2 8,-1 0 0,1 0 0,0-1 1,0 0-1,0 0 0,0 0 0,9 1 0,-9-3 4,0 0 0,0 0 0,0 0 1,0-1-1,-1 0 0,1 0 0,0-1 0,-1 1 1,1-1-1,5-3 0,-8 3 5,0-1-1,0 1 1,0-1 0,0 1-1,-1-1 1,1 0 0,-1 0-1,0 0 1,0 0 0,0-1-1,2-3 1,-4 5-2,1-1 0,0 1 0,-1-1 0,0 1 0,1 0 0,-1-1 1,0 1-1,0-1 0,-1 1 0,1-1 0,-1-4 0,0 6-3,0-5-65,0 0 0,-1 0 0,1 1 0,-1-1 0,-1 0 0,1 1 0,-7-11 0,8 14-78,0 1-262,-5-12-2266,5 10 860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09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2 250 1144,'-1'7'286,"1"0"241,0 0 3240,0-7-3678,1 1 0,-1-1 0,1 0 0,-1 0 0,1 1 0,-1-1 0,1 0 0,-1 0 0,1 0 0,0 0 0,-1 1 0,1-1 0,-1 0 0,1 0 0,-1 0 0,1 0 0,0 0 0,-1-1 0,1 1 0,-1 0 0,1 0 0,0 0 0,-1 0 0,1-1 0,-1 1 0,1 0 0,0-1 0,12-3 606,-9 2-350,16-13 1002,-11 8-900,0 0 0,0 0 1,-1-1-1,13-16 0,-14 16-247,2-3-9,9-9 421,21-31 0,-38 49-553,1 1-20,-1-1 0,0 1 0,1-1 1,-1 0-1,0 0 0,0 0 0,0 0 1,0 0-1,0 0 0,0 0 0,-1 0 1,1 0-1,-1 0 0,1-1 0,-1-1 1,-2 1-36,2 2-2,-1 0 0,0 0 1,1 0-1,-1 0 0,0 0 0,1 0 0,-1 0 0,1 0 0,0 0 0,-1-1 0,1 1 1,0-2-1,-15-1 45,11 6-35,-5 1-15,1 0 1,0 1-1,-1 1 0,1-1 0,-7 7 0,8-5 4,0 0 0,0 0 0,0 1-1,1 0 1,0 0 0,1 1-1,-1-1 1,2 1 0,-1 0 0,1 1-1,-6 15 1,8-3 1,1-19-6,1-1 0,0 0 1,1 1-1,-1-1 0,0 0 0,0 0 0,1 1 0,-1-1 1,0 0-1,1 0 0,-1 1 0,1-1 0,0 0 0,-1 0 0,1 0 1,0 0-1,0 0 0,0 0 0,0 0 0,0 0 0,0 0 1,0 0-1,0-1 0,2 2 0,1 0-62,0 0-1,0 0 1,0 0 0,0 0-1,6 0 1,2 1-202,1-2 0,-1 0-1,0 0 1,0-1 0,0 0 0,1-1 0,-1-1 0,0 0-1,0-1 1,0 0 0,-1 0 0,1-1 0,-1-1 0,0 0-1,0-1 1,0 0 0,11-8 0,-17 10 110,-1-1 0,1 1 1,-1-1-1,1 0 0,-2 0 0,1-1 1,0 1-1,-1-1 0,0 1 0,0-1 1,3-11-1,-1 0 238,-1 0-1,4-32 1,-10 13 725,2 33-634,1 1 248,-4 24 281,-1 36-1,13 94-108,-9-151-566,0 0 0,0 0 1,0 0-1,0-1 1,1 1-1,-1 0 0,0 0 1,0 0-1,1 0 0,-1 0 1,0-1-1,1 1 1,-1 0-1,1 0 0,-1-1 1,1 1-1,-1 0 0,1-1 1,-1 1-1,1 0 1,0-1-1,-1 1 0,1-1 1,0 1-1,0-1 0,-1 1 1,1-1-1,0 0 1,0 1-1,0-1 0,1 0 1,1 1 91,1-1 0,0 0-1,0 0 1,-1-1 0,1 1 0,4-2 0,-5 1-82,17-3 127,77-12 526,-85 15-603,1 0 0,-1 1 0,1 0 0,-1 1 0,24 4 0,-34-5-76,-1 0 1,1 1-1,-1-1 0,1 0 1,-1 1-1,0-1 1,1 1-1,-1 0 0,1-1 1,-1 1-1,0 0 1,0 0-1,0 0 1,1 0-1,-1 0 0,0 0 1,0 0-1,0 0 1,0 1-1,-1-1 1,1 0-1,0 1 0,0-1 1,0 3-1,-1-2-12,0 0 0,0 0 0,0 0 0,0 0-1,0 0 1,-1 0 0,1 0 0,-1 0 0,1 0-1,-1 0 1,0 0 0,0-1 0,0 1 0,0 0 0,-2 3-1,-4 3-50,-1 0 0,0 0-1,0-1 1,-1 0 0,0 0 0,0-1-1,-14 8 1,17-10-16,-1-1-44,0 1 1,1-1 0,-1 0 0,0-1 0,0 1 0,-1-2 0,1 1-1,-8 0 1,9-1-824,1-1 0,-1 0 0,0 0 0,0-1 0,1 1 0,-8-3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09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1260 2 876,'-52'-2'586,"-1"2"-1,1 3 1,0 2-1,0 2 1,-67 18-1,61-7-221,0 1-1,2 4 1,-65 34 0,66-28-92,1 3 0,2 1 0,1 3 0,2 2 0,1 3 1,-63 68-1,92-87-168,1 0 0,1 2 0,1-1 0,2 2 0,0 0 0,-13 36 0,18-38-10,1 0 0,2 0 0,0 1 1,-4 41-1,9-47-40,0 0 0,1 0 0,1 0 0,0 0 0,2 0 0,0 0 0,7 23 0,-4-25-15,1 0 1,1 0-1,0 0 1,1-1-1,1-1 1,0 1 0,1-1-1,1-1 1,14 13-1,-2-5 17,0-1 0,1-1 0,1-1 1,34 17-1,-28-19-6,1-1 0,0-2 1,1-1-1,1-2 0,65 12 1,-44-16 2,1-2 0,0-2 0,71-7 0,93-18 41,-167 14-53,0-3 0,86-29 0,99-62 35,-173 69-24,110-74-1,-145 85-37,0-2-1,-2-1 1,-1-2 0,32-39-1,-47 51 19,0-1 0,-2 0 0,0-1 1,-1-1-1,-1 1 0,-1-1 0,0-1 0,-2 0 0,8-37 0,-13 47 7,0-1 0,0 1-1,-1-1 1,-1 0 0,1 1 0,-2-1-1,0 1 1,0-1 0,-6-17 0,2 16 12,1-1 1,-2 1 0,1 1 0,-2-1-1,0 1 1,0 1 0,-16-17-1,-2 3 20,-1 1-1,-1 1 0,-1 2 0,-1 1 0,0 1 1,-1 2-1,-45-17 0,-14 0 112,-137-30 1,72 34-390,53 17-2852,82 11-18,6 3 33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10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34 1136,'0'0'1005,"-2"-2"-74,-6-10 859,7 11-1537,1 1 0,0-1 1,-1 1-1,1-1 0,-1 1 0,1-1 0,-1 1 0,1-1 0,-1 1 0,1-1 0,-1 1 1,1 0-1,-1-1 0,0 1 0,1 0 0,-1 0 0,0-1 0,1 1 0,-1 0 0,1 0 1,-1 0-1,0 0 0,0 0 0,1 0 0,-2 0 0,-11 8 150,10-6-20,-11 23 923,9-13-1001,1 0 1,0 0 0,1 1 0,1-1 0,-1 1 0,2-1-1,0 1 1,0 0 0,2 16 0,0-27-217,2 12 43,-3-12-64,1-1-56,0 0 1,0 0-1,-1 0 1,1 0-1,0-1 1,0 1-1,0 0 1,0-1-1,0 1 1,0-1 0,0 1-1,1-1 1,-1 1-1,0-1 1,0 0-1,0 1 1,0-1-1,1 0 1,-1 0-1,0 0 1,2 0 0,13-5 6,-1 0 1,-1-1 0,1-1 0,-1 0 0,0-1 0,14-11 0,-6 5-16,26-12 1,-46 26-9,0-1 1,1 1 0,-1 0 0,0 0 0,0 1-1,1-1 1,-1 0 0,0 1 0,0-1 0,0 1-1,0 0 1,0-1 0,1 1 0,-1 0 0,-1 0-1,1 1 1,0-1 0,0 0 0,2 3 0,42 27-1,-42-29 2,1 1 1,0-1 0,0 0 0,-1 0-1,1-1 1,0 1 0,1-1 0,5 0-1,-6-1 7,-1 0 1,0-1-1,0 0 0,0 0 0,0 0 0,0 0 1,0-1-1,0 1 0,-1-1 0,1 0 0,0 0 0,5-5 1,-7 5-5,0 0 1,0-1-1,0 1 1,-1-1-1,1 1 1,-1-1-1,1 0 1,-1 0-1,0 1 1,-1-1-1,1 0 1,0 0 0,0-4-1,2-5 8,-3 11-7,0 0-1,0 0 0,1 0 1,-1 0-1,0 0 0,0 0 1,0 0-1,0-1 0,0 1 1,0 0-1,0 0 1,-1 0-1,1 0 0,0 0 1,0 0-1,-1-1 0,-2-7-34,-10-58-2520,11 58 1275,2 6 191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11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13 430 1300,'2'0'891,"3"0"-629,0-1 0,0 0-1,0 0 1,0 0 0,0-1 0,0 1 0,0-1 0,0-1 0,-1 1-1,1-1 1,-1 1 0,0-1 0,1 0 0,-1-1 0,5-5 0,-2 2 19,0-1 0,0 0 0,-1-1 0,0 1 0,-1-1 0,9-18 0,-14 26-234,1-1-1,0 1 1,-1-1-1,1 0 1,-1 1 0,1-1-1,-1 0 1,0 1-1,0-1 1,0 0-1,0 1 1,0-1 0,0 0-1,0 1 1,-1-1-1,1 0 1,-1 1 0,1-1-1,-1 0 1,1 1-1,-1-1 1,0 1-1,0-1 1,0 1 0,0 0-1,0-1 1,0 1-1,-2-2 1,2 2-6,0 1 1,-1-1-1,0 0 0,1 1 0,-1-1 1,1 1-1,-1-1 0,0 1 1,1 0-1,-1 0 0,1 0 1,-1 0-1,0 0 0,1 0 1,-1 0-1,0 0 0,-2 2 1,3-2-31,-7 3 160,-2 4-76,0 0 0,1 0 1,0 1-1,1 0 0,-13 16 0,17-20-63,1 1 0,0-1 1,0 1-1,0 0 0,1 0 0,-1 0 0,1 0 1,1 0-1,-1 1 0,1-1 0,0 1 0,0-1 1,0 1-1,1-1 0,0 7 0,0-9-26,1 0 0,-1 0 0,1 0 0,0 0 0,0 0 0,0 0 0,0 0 0,0-1 0,1 1 0,0 0 0,-1-1 0,1 1 0,0-1 0,0 0 0,0 1 0,0-1 0,1 0 0,-1 0 0,0-1 0,1 1 0,0 0 0,-1-1 0,1 1 0,0-1 1,0 0-1,0 0 0,0 0 0,0 0 0,4 0 0,5 1 18,0-1 0,0 0 0,0-1 1,0 0-1,24-3 0,-22 1-31,-1-1 0,1 0 0,0-1 0,-1 0 0,0-1 0,0 0 0,0-1 0,-1-1 0,0 0 0,0 0 0,0-2 0,-1 1 0,-1-1 0,1-1 0,-1 0 0,-1 0 0,0-1 0,13-20 0,-14 17 4,0-1-1,-1 0 1,0 0-1,-2-1 1,0 0-1,0 0 0,2-21 1,-3 11 45,-1 0 0,-2-1-1,-3-48 1,-1 49 94,2 23-95,-2 1 7,3 2-46,0 0 0,0-1 1,0 1-1,0 0 0,-1 0 0,1 0 1,0-1-1,0 1 0,0 0 0,-1 0 0,1 0 1,0 0-1,0 0 0,-1 0 0,1-1 1,0 1-1,0 0 0,-1 0 0,1 0 0,0 0 1,0 0-1,-1 0 0,1 0 0,0 0 1,0 0-1,-1 0 0,1 0 0,0 0 0,0 0 1,-1 0-1,1 1 0,0-1 0,0 0 1,-1 0-1,1 0 0,0 0 0,0 0 0,0 0 1,-1 1-1,1-1 0,0 0 0,0 0 1,0 0-1,-1 1 0,1-1 0,0 0 0,-7 12 13,0-1-1,1 1 1,1 1-1,-8 24 0,-11 60 34,21-83-46,1 0-1,-1 19 0,3-29 10,0 0 0,0 0 0,1 0-1,-1 0 1,1 0 0,0 1-1,0-1 1,0-1 0,1 1 0,-1 0-1,1 0 1,3 6 0,-2-7 19,0 0-1,0 0 1,1-1 0,-1 1-1,0-1 1,1 1 0,-1-1 0,1 0-1,0 0 1,0-1 0,0 1 0,5 0-1,6 2 61,28 3 0,-41-7-83,37 3 92,-27-2-60,0-1 0,0 2 0,0-1 0,0 2 0,14 4 1,-26-7-38,1 1 1,0-1-1,0 1 1,-1-1 0,1 1-1,-1-1 1,1 1-1,-1-1 1,1 1-1,-1 0 1,1-1 0,-1 1-1,1 0 1,-1-1-1,0 1 1,1 0 0,-1 0-1,0-1 1,0 1-1,0 0 1,1 0 0,-1-1-1,0 2 1,0 0-14,0 0-30,-5 2-34,-11 7-76,0-1 0,0-1 0,-1-1 0,-1 0 0,-23 7 0,25-10-163,0-1 0,0 0-1,0-1 1,-1-1 0,1 0 0,-28-1-1,13-6-941,22 2 651,9 3 437,-1 0 0,0 0 0,1 0 0,-1-1 0,0 1 0,1 0 0,-1-1 0,0 1 0,1-1 0,-1 1 0,1-1 0,-1 1 0,0-1 0,1 1 0,-1-1 0,1 0 0,-2-1-471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11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6 1396,'-45'-4'584,"1"3"-1,0 1 1,-1 3-1,-54 9 1,28 2 190,-125 42 1,122-28-293,-91 48 0,116-50-156,1 2 1,1 1-1,-59 50 1,73-49-109,1 1 0,1 1 1,2 2-1,-36 52 0,38-45-44,2 0 0,2 1 0,2 2 0,-21 62 0,33-79-100,2-1 0,1 1-1,1 1 1,1-1 0,2 1 0,1-1-1,1 1 1,7 54 0,-4-66-48,0 0 1,2-1 0,0 1-1,0-1 1,1 0 0,1-1-1,1 1 1,0-1 0,1-1 0,0 0-1,1 0 1,1-1 0,0 0-1,0-1 1,1 0 0,1 0-1,23 14 1,-10-10-24,1-1 1,1-1-1,0-2 0,1-1 0,-1 0 0,2-3 1,0 0-1,-1-2 0,32 2 0,-6-3-4,1-2-1,-1-2 0,1-3 0,-1-2 0,63-15 1,-36 2-4,0-4 0,135-56 1,-215 77 4,96-41-1,162-97 1,-84 19 10,-144 95-2,0-1 0,-2-2 1,43-52-1,-57 60 19,-1-2 0,-1 0-1,-1-1 1,-1 0 0,-1-1-1,-1-1 1,-1 1 0,-1-1-1,-2-1 1,0 0 0,-1 1-1,0-32 1,-4 45 17,-2 1 0,1 0 0,-1-1 0,-1 1 0,0 0 0,-1-1 0,0 1 0,-1 1 0,0-1 0,-1 0 0,0 1 0,0 0 0,-1 0 0,0 1 0,-1 0 0,-11-12 0,6 9 0,0 1 1,-1 0 0,0 1-1,0 1 1,-1 0-1,-1 1 1,0 0-1,0 1 1,0 1 0,-26-8-1,8 6-139,1 1 0,-1 2 0,1 1 1,-1 1-1,-1 2 0,1 2 0,0 0 0,0 3 0,0 0 0,-53 16 0,21-2-4843,44-11 1819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16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177 683 1448,'-73'-16'2391,"-30"-10"2409,103 26-4780,1 0-1,-1 0 1,0 0-1,0 0 0,0 0 1,1 0-1,-1 0 0,0-1 1,0 1-1,0 0 0,1 0 1,-1 0-1,0 0 0,0 0 1,0 0-1,0-1 0,1 1 1,-1 0-1,0 0 1,0 0-1,0 0 0,0-1 1,0 1-1,0 0 0,0 0 1,1 0-1,-1-1 0,0 1 1,0 0-1,0 0 0,0 0 1,0-1-1,0 1 1,0 0-1,0 0 0,0-1 1,0 1-1,0 0 0,0 0 1,0 0-1,-1-1 0,1 1 1,0 0-1,0 0 0,0 0 1,0-1-1,0 1 0,0 0 1,0 0-1,-1 0 1,1 0-1,0-1 0,0 1 1,0 0-1,0 0 0,-1 0 1,1 0-1,0 0 0,0 0 1,0-1-1,0 1 0,-1 0 1,1 0-1,0 0 1,0 0-1,-1 0 0,1 0 1,0 0-1,33-11 223,0 1 1,1 1-1,56-6 1,-49 8-170,407-60 489,-3 10-174,109-19-40,-159 11-175,141-46 29,-497 101-185,30-9 29,73-30-1,-94 30 12,39-19 165,-76 31-52,1 0 1,-1 0 0,-1 0 0,0-2 0,15-13 0,-25 21-154,0 1 0,1-1 1,-1 1-1,0-1 0,1 1 1,-1-1-1,0 1 1,1-1-1,-1 1 0,1 0 1,-1-1-1,1 1 0,-1 0 1,1-1-1,-1 1 1,1 0-1,0 0 0,-1-1 1,1 1-1,-1 0 0,1 0 1,-1 0-1,1 0 0,0 0 1,0 1-13,0 0 0,-1 0 0,1 0 1,-1 0-1,1 0 0,-1 0 0,1 0 0,-1 0 0,0 0 1,1 0-1,-1 0 0,0 2 0,2 10 15,0 0 0,-1-1 1,-1 1-1,-2 20 0,0 10 11,-4 151 48,-15 133-35,6 110 30,15-391-65,11 412 28,-1-139 23,14 391 10,-1-83 10,2 37 65,-8-325-94,25 329-95,-26-463-211,-12-142 154,9 176-743,-19-9-1292,-9-94-2909,5-86 1893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17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0 1284,'-7'64'1881,"4"112"0,0-26-724,0-39-496,-1 101 254,-16 245 250,5-215-530,-7 95-79,5-93-34,-26 222 96,26-317-436,-19 141 113,-37 177 60,0-15-76,33-219-126,-57 399 219,57-198-192,26-11-294,13-409 108,0 49-25,13 117 0,-9-158 26,0 0 0,2-1 1,1 0-1,1 0 1,0 0-1,2-1 0,0 0 1,25 37-1,-31-53 3,1 0 0,0 0 0,0 0 0,0 0 0,0 0 0,1-1 0,0 0-1,-1 0 1,1 0 0,0-1 0,1 1 0,-1-1 0,0 0 0,1-1 0,-1 1 0,10 0 0,3 0-6,0-1 0,1-1 0,32-4 1,10-5-16,83-21 1,55-29 9,202-65 26,-216 68-3,128-41 34,727-245 318,-849 282-288,328-101 90,7 18-24,-201 58-69,-61 18-109,-113 30-66,109-27-300,76-32-1285,-122 26-3410,-136 46 2284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20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38 1128,'-11'-2'765,"1"-1"0,0 0 0,0 0 1,0-1-1,0 0 0,-12-8 0,9 6 713,12 6-564,5 1 1390,51 24-1652,87 56 0,-117-66-558,160 101 593,-103-64-380,35 26 70,-38-21-195,99 76-1012,-102-66-2963,-69-58 818,-3-1 30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2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 1684,'-126'273'3159,"105"-222"-2787,-147 429 1828,154-437-2052,-34 140 265,42-153-1155,2 1-1,1-1 1,2 1-1,2 36 1,2-27-1058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53 111 1944,'-7'-16'1460,"0"2"-252,0 2-55,1 2 1123,-3-8-292,2 5 256,2-2-1416,0 2-1768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2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213 397 1608,'-5'2'322,"-3"1"470,1 0 1,0 0-1,-1 1 0,1 0 0,0 0 1,-9 8-1,11-8-396,0 0-1,0-1 1,0 1-1,-1-1 1,1 0 0,-8 3-1,-9 4 797,1 2-457,9-4 375,-1-1 1,-23 9 1453,49-21-2373,521-215 1213,-238 95-589,-175 72-280,-3-5 752,-101 50 197,26-19 1,-38 24-1159,-4 2 253,11-11 259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0:56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22 375 1052,'0'0'4741,"-2"8"-1940,-2 24-1121,-4 49-985,13 5 268,0-8 4026,-8-86-4718,-2-22-36,0 0 0,2 0 0,1-39 0,12-144 563,-6 185-696,1 0-1,1 1 0,1 0 0,2 0 0,18-41 0,-23 60-201,1 1-1,0 0 1,0 0-1,10-11 1,-13 16-127,1-1 0,-1 1 1,1-1-1,-1 1 0,1 0 0,0 0 1,-1 1-1,1-1 0,0 0 1,0 1-1,1 0 0,-1 0 1,0 0-1,6-1 0,9 3-1846,-14-1-31,8 17-5109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0:56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70 980,'0'0'3764,"40"-10"-3476,-21 6-40,0-3-132,3 1-116,-4-2-188,2 1-180,4-2-232,-5-1-716,4 1 220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0:5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43 1220,'0'0'2336,"-1"4"-1706,-7 39 1159,-3 82-1,10-88-1456,2 0 0,1 0 0,11 51 0,5 13-2435,-18-99 1065</inkml:trace>
  <inkml:trace contextRef="#ctx0" brushRef="#br0" timeOffset="1">71 517 4104,'0'0'-4,"-3"-9"110,-15-43 607,-10-59-1,23 87-379,-1-7 212,1 1 0,2 0 1,0-1-1,3-38 0,1 62-403,0-1-1,1 1 1,-1 0-1,2 0 1,-1 0-1,1 0 1,4-8-1,-5 12-82,0-1 0,1 0 0,-1 0 0,1 1 0,0-1 0,0 1 0,1 0-1,-1 0 1,1 0 0,-1 0 0,1 1 0,0 0 0,5-3 0,3 1 15,1 0 1,-1 1-1,1 0 1,0 1-1,0 1 1,0 0-1,0 0 1,0 2-1,0-1 1,-1 2-1,1 0 0,0 0 1,0 1-1,14 6 1,-16-5-6,0 0 0,0 1 0,-1 1 0,0 0 0,0 0 0,0 1 0,10 9 0,-14-11-2,-1 1 0,1 0 0,-1 1 1,0-1-1,0 1 0,-1 0 0,0 0 1,0 0-1,-1 1 0,5 13 0,-7-16-21,0 0 0,0 0-1,0 0 1,-1 0 0,0 0 0,0 0-1,0 0 1,-1 0 0,1 0 0,-1 0-1,0 0 1,-3 7 0,1-5-3,0 1 0,-1-1 0,0 0 0,0 0 0,-1-1 0,0 1 0,-6 6 0,-1-1 13,0-1 0,-1 0-1,-1-1 1,1 0 0,-2-1 0,-27 14 0,24-15 26,0-1 1,-32 8-1,42-13-202,-1-1 1,0 1-1,1-2 0,-1 1 0,0-1 0,0-1 1,-16-2-1,23 3-63,0-1-1,-1 1 1,1-1-1,0 0 1,0 0 0,1 0-1,-1 0 1,0 0 0,0 0-1,-3-2 1,-2-2-594,-12-8-2658,3-1 34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1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2064,'0'0'2459,"4"-5"-1229,2 6 3661,1 17-4466,-1 0 1,-1 0-1,0 0 1,-1 1-1,1 21 1,7 27 78,-6-39-369,35 129-127,-34-125-950,-3-8-6035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1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114 225 2968,'-3'-4'134,"-6"-16"483,1-1 0,0 1 0,2-1 0,0 0 0,-4-36 0,10 55-549,0 0 0,0 0 0,0 0 1,0 0-1,0 0 0,1 0 0,-1 0 0,1 0 0,0 0 0,0 0 0,-1 0 1,1 0-1,0 1 0,1-1 0,-1 0 0,0 0 0,0 1 0,1-1 1,-1 1-1,1-1 0,-1 1 0,1 0 0,0 0 0,-1-1 0,5 0 1,-1-1 26,0 1 0,0 0 0,1 0 0,-1 1 0,1-1 1,-1 1-1,1 0 0,6 1 0,-5-1-4,0 1 0,0 1 0,0-1 0,0 1 0,0 1-1,0-1 1,0 1 0,-1 0 0,1 1 0,-1-1 0,9 6 0,-13-7-58,1 1 0,0 0 0,-1 0 0,0 0 0,1 1 0,-1-1 0,0 0 0,0 1 0,0-1 0,0 1 0,-1 0 0,1 0 0,-1-1 0,0 1 0,0 0 0,0 0 0,0 0 0,0 1 0,0-1 0,-1 0 0,0 0 0,0 0 0,1 0 0,-2 1 0,1-1 0,0 0 0,-1 3 0,-1 2-1,0-1 0,-1 0 0,0-1 0,0 1 0,0 0 0,-1-1 0,1 0 0,-2 0 0,1 0 0,-1 0 0,0-1 0,0 0 0,-9 8 0,-2 0 28,0-1 0,-2-1 1,-30 16-1,41-24-88,0 1-1,0-1 1,-1-1 0,0 1-1,1-1 1,-1-1 0,0 1 0,0-1-1,-13 0 1,20-1-13,0 0-1,1 0 0,-1-1 1,0 1-1,0 0 1,0 0-1,0-1 1,1 1-1,-1 0 1,0-1-1,0 1 1,1-1-1,-1 1 1,0-1-1,0 1 1,0-2-1,-1 1-109,2 0 91,-1 1 0,1-1 0,-1 1 0,1-1 0,-1 1 0,1-1 0,-1 1 0,1-1 0,0 1-1,-1-1 1,1 0 0,0 1 0,0-1 0,-1 1 0,1-1 0,0 0 0,0 1 0,0-1 0,0 0 0,0 1-1,0-1 1,0 0 0,0 0 0,2-7-1399,10-17-1043,7-7 29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13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1 872,'0'0'2732,"2"2"-2040,10 7-60,-12-8-588,1-1-1,-1 1 0,1-1 0,-1 1 0,0 0 0,1-1 0,-1 1 0,1 0 0,-1 0 0,0-1 0,0 1 0,1 0 0,-1 0 0,0-1 0,0 1 0,0 0 1,0 0-1,0-1 0,0 1 0,0 0 0,0 0 0,0 0 0,-1 2 115,5 60 1126,13 140 517,25 76-1639,-38-248-4700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1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1016 508 856,'-7'-19'1394,"1"0"-1,1-1 1,1 1-1,1-1 1,-2-31 0,6 44-1169,-1 0 0,1 0 1,0 1-1,1-1 1,-1 1-1,1-1 1,1 1-1,-1-1 1,1 1-1,0 0 1,0 0-1,1 1 1,0-1-1,0 1 1,9-10-1,-6 8-93,0 1 0,1 0 0,0 0 0,0 0-1,0 1 1,0 1 0,1-1 0,0 1 0,0 1-1,9-3 1,-11 5-32,-1 0-1,0 0 1,0 1-1,11 0 1,-13 0-61,-3 0-24,1 1 0,0-1 0,-1 0 0,1 1 0,0-1 1,-1 1-1,1 0 0,-1-1 0,1 1 0,-1 0 0,1 0 0,-1 0 0,0 0 0,1 0 0,1 3 0,0-2 39,-2-1-46,-1 0 0,1 0-1,0 0 1,-1 0 0,1 0-1,-1 0 1,1 0 0,-1 0-1,1 0 1,-1 0 0,0 0-1,1 0 1,-1 0 0,0 0-1,0 2 1,1 2 11,0 1 2,0 0-1,0 0 0,0 0 1,-1 0-1,0 0 0,-1 0 1,1 1-1,-3 9 0,-3 6 41,-8 22-1,-1 6 0,12-41-50,1 1 1,1 0 0,0 0-1,0 0 1,1 0 0,2 19-1,-1-22-13,1 0 1,0 0-1,0 0 0,1 0 0,-1-1 0,2 1 0,-1-1 0,1 0 0,8 12 0,-9-15 3,5 8-27,15 22-1,-22-30 21,1 0-1,-1 0 0,1 0 0,-1 1 0,0-1 0,0 0 0,-1 1 0,1-1 0,-1 0 0,1 1 1,-1-1-1,-1 6 0,1-8 4,0 0 1,0 0 0,0 0 0,-1 0-1,1 0 1,0-1 0,-1 1-1,1 0 1,-1 0 0,1 0-1,-1 0 1,0 0 0,1-1 0,-1 1-1,0 0 1,1 0 0,-3 0-1,0 2-13,-2 3-144,-1-1 0,0-1 0,0 1 0,-1-1 0,1 0 0,-1 0 0,0-1 0,0 1 0,0-2 0,0 1 0,-1-1-1,1 0 1,-1-1 0,1 1 0,-1-1 0,0-1 0,-7 0 0,14 0 17,-1 0 0,1 0 0,0 0 0,0 0-1,0 0 1,0-1 0,-1 1 0,1 0 0,0-1 0,0 1 0,0-1 0,0 0-1,0 1 1,-2-2 0,0 0-491,-4-2-2414,-7-9 34</inkml:trace>
  <inkml:trace contextRef="#ctx0" brushRef="#br0" timeOffset="1">631 0 1476,'-38'11'332,"1"2"0,0 1-1,1 2 1,1 1 0,0 2 0,2 2-1,0 1 1,1 1 0,1 2-1,2 1 1,1 1 0,0 1 0,2 2-1,2 1 1,1 0 0,1 2 0,1 1-1,2 0 1,-26 70 0,40-90-252,1 0 1,1-1-1,0 2 0,1-1 1,1 0-1,0 0 1,1 1-1,1-1 0,0 0 1,0 0-1,2 1 1,0-1-1,0-1 0,1 1 1,1 0-1,11 21 1,-6-16 0,1 0 0,1-1 0,0 0 0,1-1 0,1-1 1,32 30-1,-25-29-6,0-1 1,2 0 0,0-2-1,0-1 1,36 15 0,-20-13 4,0-2 1,0-1 0,1-2-1,1-2 1,81 6-1,-54-13 7,1-3-1,-1-3 1,71-14-1,61-25 16,-165 34-68,-2-1 1,0-2 0,0-1 0,38-24-1,-46 22 14,-1-1 0,0-1-1,-1-1 1,-2-2-1,0 0 1,32-42-1,-41 46 19,0 0-1,-1-2 1,-1 1-1,-1-1 1,-1-1-1,-1 0 1,0 0-1,-1 0 1,-2-1-1,4-29 1,-6 28 47,-1 0 0,-1-1 0,0 1 0,-2 0 0,-1 0-1,0 0 1,-2 0 0,-1 1 0,-10-27 0,7 27 28,-2 0-1,-1 0 0,-25-34 1,28 43-80,-1 1 0,0 0 1,-1 1-1,0 0 0,-1 1 1,1 0-1,-2 1 0,-13-7 1,-8 0-43,-2 1 0,0 1 1,-58-11-1,54 16-570,0 3 0,-60-1-1,73 6-1314,0 2 0,-34 7-1,22-1-1670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14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17 1732,'0'-2'1283,"-1"1"-1060,1 0 0,0 0-1,0 1 1,-1-1 0,1 0 0,0 1-1,-1-1 1,1 0 0,0 1 0,-1-1 0,1 0-1,-1 1 1,0-1 0,1 1 0,-1-1 0,1 1-1,-1-1 1,0 1 0,1-1 0,-1 1 0,0 0-1,1-1 1,-1 1 0,-1 0 0,0-1 1076,-1 5-733,-4 9-283,0 0 0,1 1 1,0 0-1,1 0 1,1 0-1,1 0 1,0 1-1,0 0 1,1-1-1,1 17 0,0 6-1267,3-1 0,0 1 0,8 36 0,-9-67-2032,0 14 37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1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1412,'3'-4'230,"1"-1"0,0 1-1,0 0 1,0 0 0,0 1-1,0-1 1,1 1 0,0 0 0,0 0-1,0 0 1,0 1 0,0 0-1,0 0 1,1 0 0,-1 0 0,10 0-1,7-1 210,0 1-1,42 2 1,-56 1-314,6-1 61,-1 1 0,0 1 0,1 1 1,-1-1-1,17 7 0,-24-6-92,1-1 0,-1 1 1,0 1-1,0-1 0,0 1 0,0 0 0,-1 0 1,1 0-1,-1 1 0,0 0 0,-1 0 0,6 8 0,-8-11-56,-1 1 0,0 0 0,0-1 0,0 1 0,-1 0 0,1 0-1,-1-1 1,1 1 0,-1 0 0,0 0 0,0 0 0,0 0 0,0 0-1,-1-1 1,1 1 0,-1 0 0,1 0 0,-1 0 0,0-1 0,0 1-1,-3 4 1,-1 3 59,-1 0 0,-1 0 0,-13 17 0,9-15-31,0-1-1,0-1 1,-1 0-1,-1 0 1,0-1 0,-26 14-1,19-14 1,-1 0-1,0 0 0,0-2 1,-28 6-1,43-12-102,1-1-1,0 1 1,0-1 0,0 0-1,-1 0 1,-5-1-1,9 1-46,0 0-1,0-1 1,0 1-1,1-1 1,-1 1 0,0-1-1,0 0 1,1 0-1,-1 0 1,1 0-1,-1 0 1,0 0 0,1 0-1,0 0 1,-1-1-1,1 1 1,0 0-1,0-1 1,-2-1 0,3 1-140,-1 1 0,1 0 1,-1 0-1,1 0 0,-1-1 1,1 1-1,0 0 0,0-1 1,0 1-1,0 0 0,0 0 1,0-1-1,0-1 0,0-2-422,4-18-1716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1020,'8'-8'2366,"4"-5"-376,6-9 4499,-18 26-6296,1 19 123,-2-1 1,0 0 0,-5 29-1,-3 30 268,1 60 1279,8-139-1681,1 4-164,-1-6-14,0 1-1,0-1 1,0 0 0,0 0 0,0 0-1,0 0 1,0 0 0,0 1 0,0-1 0,0 0-1,0 0 1,0 0 0,1 0 0,-1 0-1,0 0 1,0 0 0,0 1 0,0-1 0,0 0-1,0 0 1,0 0 0,1 0 0,-1 0-1,0 0 1,0 0 0,0 0 0,0 0 0,0 0-1,1 0 1,-1 0 0,0 0 0,0 0-1,0 0 1,0 0 0,0 0 0,1 0 0,-1 0-1,0 0 1,0 0 0,0 0 0,0 0-1,0 0 1,1 0 0,-1 0 0,0 0 0,0 0-1,0-1 1,0 1 0,0 0 0,0 0-1,1 0 1,-1 0 0,0 0 0,0 0 0,0 0-1,0-1 1,0 1 0,0 0 0,0 0 0,0 0-1,0 0 1,0-1 0,30-28 16,38-35-16,-59 57-8,0 0-1,1 0 1,0 1 0,0 0-1,21-8 1,-27 13-2,-1 0 9,-2 1-3,0-1 0,0 1 0,0 0 0,0-1 0,0 1 1,0 0-1,0 0 0,0 0 0,0 0 0,0 0 0,0 0 1,0 0-1,0 0 0,0 0 0,0 0 0,0 0 0,0 1 1,1 0-1,2 1-4,0 0 5,0 0 0,0 0 0,-1 0-1,1 1 1,-1 0 0,0-1 0,0 1-1,0 0 1,0 0 0,0 1 0,2 3-1,13 14-36,-2-8 3,1 0 0,26 15 0,-33-22 8,0-1 1,0-1-1,0 0 0,1-1 0,-1 1 0,18 1 0,-13-3-13,0 0 0,1-1 0,-1-1-1,0 0 1,0-2 0,0 1-1,22-7 1,-28 6 22,-1-1 0,1 0 0,-1-1 0,0 0-1,0 0 1,0-1 0,-1 0 0,0 0 0,0-1 0,0 0 0,-1 0 0,1-1 0,9-13-1,-11 13 8,-1 0-1,0 0 0,0 0 0,-1 0 1,0-1-1,0 1 0,2-13 0,-4 18 8,-1 0 0,1 0 0,-1 0-1,0 1 1,0-1 0,0 0 0,0 0-1,0 0 1,0 0 0,-1 1 0,1-1-1,0 0 1,-1 0 0,0 1 0,1-1-1,-1 0 1,0 1 0,0-1 0,0 0-1,0 1 1,0-1 0,0 1 0,0 0-1,-1-1 1,1 1 0,0 0 0,-1 0-1,1 0 1,-1 0 0,1 0 0,-1 0-1,0 0 1,1 0 0,-1 1 0,0-1-1,1 1 1,-1-1 0,0 1 0,-2-1-1,-3 1 4,0-1 0,0 1-1,0 0 1,0 1-1,0 0 1,0 0 0,0 0-1,-13 6 1,10-4-32,0 1-1,1 0 1,-1 1 0,1 0 0,-12 9-1,16-9-120,0 0 0,-1 0 0,2 1 0,-1 0 0,-4 7 0,9-13 126,-1 1-1,1-1 1,0 1 0,-1 0 0,1-1 0,0 1 0,0 0 0,-1-1 0,1 1-1,0 0 1,0-1 0,0 1 0,0 0 0,0 0 0,0-1 0,0 1 0,0 0-1,0-1 1,0 1 0,0 0 0,1-1 0,-1 1 0,0 0 0,0-1 0,1 1-1,-1 0 1,1-1 0,-1 1 0,0-1 0,1 1 0,-1-1 0,1 1 0,-1-1 0,2 1-1,-1 0-5,0 0 0,1 0 0,-1 0 0,1 0 0,-1-1 0,1 1 0,-1 0 0,1-1 0,-1 1 0,1-1 0,0 0 0,-1 0 0,1 0 0,0 1 0,-1-1 0,4-1 0,137-11 342,-141 12-292,1 0 0,0 0 0,0 1 0,0-1 0,0 0 0,0 1 1,-1 0-1,1-1 0,0 1 0,0 0 0,-1 0 0,1 0 0,0 0 0,-1 0 0,0 1 0,1-1 1,-1 0-1,1 1 0,-1-1 0,0 1 0,0-1 0,0 1 0,0-1 0,0 1 0,0 0 0,-1 0 1,2 2-1,0 4 25,1 0 0,-1 0 1,-1 1-1,1 15 0,-1 15 17,-2 0-1,-1 0 0,-14 66 1,-37 117-1068,49-208 834,-21 66-1474,21-70 1151,-1-1-1,1 1 0,-1-1 1,-1 1-1,-11 13 0,16-21 453,-1-1 0,1 1 0,-1 0 0,0 0-1,0-1 1,0 1 0,0-1 0,0 1 0,0-1-1,0 0 1,-1 0 0,1 0 0,0 0 0,0 0-1,-1-1 1,1 1 0,-1-1 0,1 1 0,-1-1 0,1 0-1,-1 0 1,1 0 0,-1 0 0,1-1 0,0 1-1,-1-1 1,1 1 0,-1-1 0,1 0 0,0 0-1,0 0 1,-1 0 0,1 0 0,-3-3 0,-1 0 297,0-1 1,1 0-1,-1 0 1,1 0 0,1-1-1,-1 1 1,1-1-1,0 0 1,0-1 0,-5-12-1,5 11-42,1-1 0,0 0 0,1 0 0,0 0 0,1 0 0,0 0 0,0 0 0,0-1 0,2 1 0,-1 0 0,1 0 0,2-11 0,1 7-15,-1 0 0,2 1 1,0 0-1,0 0 1,1 0-1,1 1 1,14-20-1,-2 8 13,2 0-1,0 2 1,1 1-1,1 0 0,1 2 1,47-27-1,86-55-718,-57 28-3759,-84 58 1044,-1 0 34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14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1264,'2'2'244,"0"0"0,0 1-1,0-1 1,0 1 0,-1-1 0,1 1-1,-1-1 1,0 1 0,0 0 0,0 0 0,0-1-1,0 1 1,-1 0 0,1 0 0,-1 0-1,1 5 1,-1 9 395,-2 28 1,1-25-234,-4 92 1201,12 139-1,-5-203-1695,1 3-1671,1-39-984,-3-10 2022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15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3 151 1740,'0'-3'849,"-2"-28"2865,2 27-2485,0 0-676,0 2-415,1-1-1,-1 1 1,0-1 0,1 1 0,0-1-1,-1 1 1,1-1 0,0 1 0,0-1-1,1 1 1,-1 0 0,0 0 0,1 0-1,0-1 1,-1 2 0,1-1 0,0 0 0,2-2-1,7-4 372,0 0-1,22-10 0,-23 12-376,1 2 1,0 0-1,0 0 0,1 1 0,-1 0 1,1 1-1,0 0 0,-1 1 1,1 1-1,0-1 0,0 2 0,13 1 1,-22-1-102,0 0 0,1 0 0,-1 0 0,0 0 0,0 1 0,0-1 0,-1 1 0,1 0 0,0 0 0,-1 0 0,1 0 0,-1 0 0,4 4 0,-5-4-17,0 0-1,0 0 1,1 0 0,-1 0 0,0 0 0,-1 0 0,1 1 0,0-1 0,-1 0 0,1 1 0,-1-1 0,0 0 0,1 1-1,-1 2 1,-4 37 120,3-33-128,-4 70 92,11-29-80,-1-20-33,-3-21-27,-1 0-1,-1 0 1,1 0 0,-2 1 0,1-1-1,-4 14 1,3-19-113,0 0-1,0-1 1,0 1 0,-1-1-1,0 1 1,0-1 0,0 1-1,0-1 1,0 0 0,-1 0 0,1 0-1,-1-1 1,0 1 0,0 0-1,0-1 1,0 0 0,0 0-1,-1 0 1,1 0 0,-8 3-1,9-4-783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15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1058 73 1476,'-84'18'1094,"2"4"0,-135 52 0,166-51-770,1 1 0,1 3 0,2 2-1,0 2 1,-49 43 0,49-34 24,2 3 0,-74 90 0,104-112-258,0 1 0,1 0 0,1 1 0,1 0 0,1 1 0,2 0 0,0 1 0,1 0 0,-6 40 0,12-49-45,1 1 1,1-1-1,0 1 0,1 0 0,1-1 0,1 1 0,0-1 0,1 0 0,0 0 0,14 29 0,-10-26-11,2-1 0,0 0 1,0-1-1,2 0 0,0-1 1,1 0-1,1-1 0,0-1 1,1 0-1,26 20 0,-13-15 1,0-2-1,2 0 0,-1-2 0,2-1 0,51 16 1,-15-11 18,129 17 0,-148-30-53,0-3 0,52-3 0,67-14-43,-155 13 40,45-6-27,-1-1 0,0-3-1,-1-3 1,0-2 0,62-27 0,-86 29 39,-2-1 0,0-1 0,-1-2 0,0-1 0,-2-1 0,0-1 0,-1-1 0,-1-2 0,38-48 0,-50 55 43,-1-2 0,0 1 0,-1-1 0,-1-1 0,-1 0 0,0 0 0,-2-1 0,-1 1 0,0-1 0,-1-1 0,-2 1 0,0 0 0,-1-1 0,-3-35 0,-1 29 70,-2-1-1,0 1 0,-2 0 1,-1 0-1,-1 1 1,-2 0-1,0 1 0,-2 0 1,-1 1-1,-24-34 0,6 19-14,-1 1 0,-2 1 0,-1 2 0,-2 2-1,-1 1 1,-2 2 0,-1 2 0,-2 2 0,-56-27 0,61 37-913,-56-18 1,3 11-4062,60 17 1996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18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18 513 1188,'-1'0'131,"0"-1"-1,0 1 1,0-1 0,0 0-1,-1 0 1,1 1 0,0-1 0,1 0-1,-1 0 1,0 0 0,0 0-1,0 0 1,0 0 0,1 0-1,-1 0 1,0-1 0,1 1-1,-1 0 1,0-3 0,1 3-42,0 0 1,1 0-1,-1 0 1,0 0 0,0 0-1,1-1 1,-1 1 0,0 0-1,1 0 1,-1 0-1,1 0 1,-1 0 0,1 0-1,0 0 1,-1 0-1,1 0 1,1-1 0,5-4 96,-1 1 0,1 0 0,0 0 0,14-6 0,-21 11-188,33-17 255,0 3-1,43-14 1,72-13 102,-127 36-313,233-49 285,144-18 29,-43 18-110,-277 44-196,326-38 167,-262 32-156,127-13 209,-87 13-35,184-14 568,-7 26 126,-280 3-673,-39 0-46,1 2 0,76 10 0,-114-10-188,1-1 0,-1 1 0,0 0 0,0 0 0,0 0 0,0 0-1,0 1 1,0-1 0,0 1 0,0 0 0,-1 0 0,1 0 0,-1 0-1,1 0 1,-1 1 0,0-1 0,0 1 0,4 4 0,-4-1-2,0-1 1,0 1 0,0 0-1,0 0 1,-1 0 0,0 0-1,0 0 1,-1 0 0,0 10-1,-1 44 35,-3 0 0,-12 66-1,-16 69 54,-61 367 95,71-438-155,-27 194 80,40-233-99,-64 684 226,66-523-201,6-173-38,-3 218 54,-28 698 260,10-647-263,-9-13-46,18-223-17,-9 99 21,-21 174-408,31-295-140,-19 117-675,-3-71-4239,20-94 2524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19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1466 0 1576,'0'0'3043,"-2"7"-2598,-53 249 1423,41-185-1626,-31 139 367,-39 162 47,15-119-154,31-118-288,-58 229 375,26-110-135,-50 159 528,-39 94-148,9-52-124,-17 52 60,0-18-235,153-449-486,-41 140 156,-43 278 225,92-428-413,-13 45 28,-18 46 121,37-119-159,1 1-16,6-7-16,17-14-43,10-8 3,48-16 14,-33 18 14,-10 6-1,1 2-1,0 1 1,43-9-1,126-19-47,176-11-14,-313 45 86,131-9-8,17 10 0,-30 6 9,-165 2 12,144 9-8,-144-7 8,183 4-13,-90-1 1,-41 0 8,482 5-36,-232-16 24,-257 5 6,107-17 0,39-13-1,-155 23-2,106 0-1,60 19 10,-172-5-22,101 24 1,-125-22-140,-1-1 1,1-2-1,58 2 0,-86-7-83,1-1-38,5 0 33,-4 1-77,-1-1-1,1 0 1,-1 0 0,1 0 0,-1 0 0,7-4 0,-9 4-1232,4-12-3827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29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67 266 876,'-14'5'2820,"0"-1"1,-25 5 6964,49-15-9264,77-37 769,132-46 1,-70 31-594,-93 37-473,-27 10-373,-1-1-1,34-18 1,-46 17-2059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39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79 1368,'-9'3'290,"4"-1"560,-1 0 0,1 0 1,0 1-1,-7 4 2193,19-8-2886,267-56 724,-166 31-1013,-88 20-280,-15 5-440,1-1 0,0 1 0,-1-1 0,11 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40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38 156 876,'-37'22'7571,"45"-24"-7328,126-43 424,86-25 35,-167 55-801,44-12 120,-31 11-4612,-53 13 2229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44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57 856,'0'0'1104,"-3"0"-794,-36 3 3217,37-3-2246,9-3-1210,99-31 163,-94 32-385,80-17-3399,-82 18 2048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17:01:44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17 119 964,'-15'2'2228,"15"-2"-2206,0 0 0,0 0-1,0-1 1,0 1 0,0 0 0,0 0-1,0 0 1,0 0 0,-1 0 0,1 0-1,0 0 1,0 0 0,0 0 0,0 0-1,0 0 1,0 0 0,0 0 0,0 0-1,0 0 1,0 0 0,0 0 0,0 0-1,0-1 1,0 1 0,0 0 0,0 0-1,0 0 1,0 0 0,0 0 0,0 0-1,0 0 1,0 0 0,0 0 0,0 0-1,0 0 1,0 0 0,0-1 0,0 1-1,0 0 1,0 0 0,0 0 0,0 0-1,0 0 1,0 0 0,0 0 0,0 0-1,0 0 1,0 0 0,0 0 0,0 0-1,0 0 1,0 0 0,0-1 0,1 1-1,-1 0 1,0 0 0,0 0 0,0 0-1,0 0 1,0 0 0,0 0 0,0 0-1,0 0 1,0 0 0,0 0 0,0 0-1,21-11 820,-17 9-999,101-45-52,-13 7-1928,-57 24 994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7:08:0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20 1200,'0'0'3835,"-3"0"-3568,2 0-513,-15-3 6357,16 3-5990,0-1 0,0 1 1,-1 0-1,1 0 0,0 0 1,0 0-1,0-1 0,0 1 1,0 0-1,0 0 0,16-10-96,-14 9-20,-1 0-1,1 1 0,0-1 0,0 1 0,0-1 1,0 1-1,0-1 0,0 1 0,0 0 0,0 0 1,3 0-1,1 0 8,-1 0 3,-1 0 1,0 0-1,0 0 0,1 1 0,-1 0 0,0-1 1,0 1-1,0 1 0,0-1 0,0 0 0,0 1 0,0 0 1,0 0-1,0 0 0,-1 1 0,1-1 0,-1 1 1,5 4-1,3 4 81,0 2 0,0-1 0,10 17 1,-6-6 21,-1 1 1,-2 0 0,0 0 0,-2 1 0,0 0 0,5 29 0,26 160 505,-35-155-453,0 83 1,-13 59 50,5-162-178,-36 237 101,13-127-83,19-108-32,-12 112 67,16-124-83,2 1 1,0 0-1,7 34 0,-4-49-12,1 0-1,0 0 0,1 0 1,1-1-1,0 0 0,1 0 0,0 0 1,1-1-1,1 0 0,19 22 0,-15-20 6,1-2-1,0 0 1,1 0 0,0-2-1,1 1 1,0-2-1,1 0 1,26 11-1,-3-6 5,1-2 0,0-1 0,0-3 0,1-1 0,53 3-1,-87-10 4,0-1-11,5-2 1,10 1 3,-22 1 6,-1 0-10,0 0-1,0 0 1,1-1 0,-1 1-1,0 0 1,0 0 0,1 0-1,-1 0 1,0 0 0,0 0-1,1 0 1,-1 0 0,0 0-1,0 0 1,0 0 0,1 0-1,-1 0 1,0 0 0,0 0-1,1 1 1,-1-1 0,0 0-1,0 0 1,0 0 0,1 0-1,-1 0 1,0 0 0,0 0-1,0 1 1,0-1 0,1 0-1,-1 0 1,0 0 0,0 1-1,0-1 1,0 0 0,0 0-1,0 0 1,1 1 0,-1-1-1,0 0 1,0 0 0,0 0-1,0 1 1,0-1 0,0 0-1,0 0 1,0 1 0,0-1-1,0 0 1,0 0 0,0 1-1,0-1 1,0 0 0,0 0-1,-1 1 1,-44 66 145,22-34-93,1 1 1,-23 48-1,15-6 23,-36 131-1,4 86-9,45-195-58,-5 34 40,-53 175 0,-41 6 60,96-271 1,-1-1 0,-2-1-1,-2-1 1,-1-1 0,-38 41 0,57-71-111,-51 55 377,-93 80 0,132-126-674,-2-2 1,0 0-1,0-2 1,-2 0-1,1-2 1,-2 0-1,1-2 1,-1 0-1,-35 7 1,53-15-492,-1 0 1,1-1 0,-1 1 0,1-1-1,-1-1 1,1 1 0,0-1 0,-7-2-1,-7-2-2975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3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39 301 1944,'-38'14'8009,"43"-13"-7476,6 0-320,0 0 0,0 0 0,0-2-1,0 1 1,12-3 0,63-14 580,-54 9-533,456-137 2017,-245 62-992,-236 80-1283,4 0-19,-1-1 0,0 0 0,0 0-1,0-1 1,-1-1 0,0 0-1,11-8 1,-19 13-535,2-10-556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3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2140,'0'0'1035,"1"-4"1622,0 4-2589,1-1 2289,-2 1-2289,40 70 1299,39 96 0,-30-58-1094,-38-86-602,20 44-108,-12-22-4361,-14-34 2242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3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11 121 1032,'-3'-9'689,"1"0"0,0-1-1,0 1 1,0-15 0,2 22-567,0 0 0,0-1-1,1 1 1,-1 0 0,0 0 0,1 0 0,-1 0 0,1 0-1,-1 0 1,1 0 0,0 0 0,0 1 0,0-1 0,0 0-1,0 0 1,1 1 0,-1-1 0,0 0 0,1 1 0,-1-1 0,1 1-1,-1 0 1,1 0 0,0-1 0,0 1 0,0 0 0,3-1-1,6-1 77,0 1-1,0 0 0,1 0 0,-1 1 0,0 0 0,1 1 0,-1 1 1,0 0-1,18 3 0,-4 2 19,0 0 0,0 1-1,28 14 1,-34-13-121,0 1-1,-1 0 1,0 2-1,-1 0 0,0 1 1,-1 1-1,0 0 1,-1 1-1,-1 1 1,0 0-1,-1 1 0,-1 0 1,0 1-1,-1 1 1,13 27-1,-20-34-41,0 1 0,-1-1 0,-1 0 0,1 1 0,-2 0 0,0-1 0,0 1 0,-1 0 0,-1-1 0,0 1 1,0 0-1,-1-1 0,-1 1 0,0-1 0,0 0 0,-1 0 0,0 0 0,-1 0 0,-1-1 0,-11 19 0,8-17 8,0 0 0,0 0 0,-1 0 0,-1-2 0,0 1 0,0-1 0,-1-1 0,0 0 0,-1 0 0,0-2 0,0 1 0,0-2 0,-1 0 0,0 0 0,-26 6 0,34-11-115,0 0 0,-1 0 0,1-1 0,0 0 0,0 0 0,0 0 0,0-1 0,0 0 0,0 0 0,0-1 0,0 1 0,0-1 0,0-1 0,0 1 0,1-1 0,-1 0 0,1 0 0,-6-5 0,9 6-305,1 0 1,-1 0 0,1 0 0,0-1 0,-1 1 0,1 0 0,0-1-1,0 1 1,0-1 0,1 1 0,-1-1 0,1 1 0,-1-1 0,1 0 0,0 1-1,0-1 1,0-3 0,0 4-116,0-2-2386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247 436 1352,'-6'0'444,"-1"0"-1,1 0 1,-1 1-1,1 0 1,-1 1-1,1 0 1,0-1-1,0 2 1,-1-1-1,-5 5 1,2-2-87,1 1 0,0 0 0,0 1 1,1 0-1,-12 14 0,7-6-79,0 1 0,1 0 0,1 1 0,1 1 0,1 0 0,-10 23 0,15-29-94,1 1 0,-1-1 0,2 0-1,0 1 1,-1 20 0,3-27-124,0-1 0,0 1-1,0 0 1,1 0 0,0-1 0,0 1 0,0 0-1,1-1 1,0 1 0,0-1 0,0 0-1,1 0 1,0 0 0,3 6 0,-5-10-43,0 0 1,1 1 0,-1-1-1,0 0 1,0 0 0,0 0-1,1 0 1,-1-1 0,0 1-1,1 0 1,-1 0 0,1-1-1,-1 1 1,1-1 0,-1 0-1,1 1 1,0-1 0,-1 0-1,1 0 1,-1 0-1,1 0 1,-1 0 0,1 0-1,0 0 1,-1-1 0,1 1-1,-1 0 1,1-1 0,-1 1-1,1-1 1,-1 0 0,1 0-1,1-1 1,2-1 7,0-1-1,0 0 1,0-1 0,0 1-1,-1-1 1,7-9 0,1-4 35,0 0 1,-2-1 0,0-1 0,13-39 0,-9 13 335,9-52 0,-23 98-385,0-1-1,0 1 1,0-1-1,0 1 1,0-1-1,0 1 1,1-1-1,-1 1 1,0 0-1,0-1 1,0 1-1,0-1 1,1 1-1,-1-1 1,0 1-1,0 0 1,1-1-1,-1 1 1,0 0-1,1-1 1,-1 1-1,0 0 1,1-1-1,-1 1 1,1 0-1,-1 0 1,0 0-1,2-1 1,-2 1-7,1 0 0,0 1 0,-1-1 0,1 0 0,0 0 0,-1 1 0,1-1 0,0 1 0,-1-1 0,1 0 0,0 1 0,-1-1 0,1 1 0,-1-1 0,1 1 1,-1 0-1,20 29 22,-10-11 5,0-1 0,2-1 0,0 1 1,1-2-1,1 0 0,20 18 0,-29-29-26,1-1 0,0 1 0,1-1 0,-1-1 0,1 1 0,0-1 0,-1 0 0,1 0 0,10 1 0,-12-3-10,0 0 0,0-1 0,0 1 0,1-1 0,-1-1 0,0 1 1,0-1-1,0 0 0,0 0 0,0 0 0,0-1 0,0 1 0,0-1 0,8-5 0,-8 3-2,1 0-1,-1 0 0,1-1 0,-1 1 0,0-1 0,-1-1 0,1 1 1,-1-1-1,0 1 0,-1-1 0,5-10 0,1-4-13,-1 0 0,8-27-1,-12 28 13,0 1 0,-1-1-1,-1 0 1,-1 0 0,-2-27 0,-14-96-3,6 76 58,1 16 196,-1 1 0,-18-53 0,26 100-127,0 33-28,-1-18-64,2-1 0,1 19 0,4 6 23,2 0-1,2-1 0,1-1 0,22 54 0,-3-25-1711,54 88-1,-65-128-3581,-11-16 1950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4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44 289 1436,'-40'-31'3877,"40"30"-3817,-1 1-1,1 0 1,0-1 0,-1 1-1,1-1 1,0 1-1,0-1 1,-1 1 0,1-1-1,0 1 1,0-1 0,0 1-1,-1-1 1,1 1-1,0-1 1,0 1 0,0-1-1,0 1 1,0-1 0,0 1-1,0-1 1,1 0-1,-1 1 1,0-1 0,0 1-1,0-1 1,0 1-1,1-1 1,-1 1 0,0-1-1,0 1 1,1 0 0,-1-1-1,1 0 1,13-12 751,-11 11-928,11-7 287,-1 0-1,2 1 1,-1 0-1,24-8 1,-5 2 20,121-47 422,3-2-127,-128 51-355,-18 8 97,0-1-1,17-10 1,-26 14 455,-7 5-604,-7 6-41,0 0 0,1 1-1,1 0 1,0 1 0,1 0 0,0 1-1,0-1 1,-9 22 0,14-27-24,0 1 0,1 1 0,0-1 0,0 0 0,1 1 0,0 0 0,0-1 0,1 1 0,0 0 0,1 0 0,0 0 0,0-1 0,1 1 0,0 0 0,0 0 0,5 15 0,-4-21-27,-1 1-1,1-1 1,-1 0-1,1 0 1,0 0-1,0-1 1,1 1-1,-1 0 1,0-1-1,1 1 1,0-1-1,-1 0 1,1 0-1,0 0 1,0 0-1,0 0 1,0-1-1,1 0 1,-1 1-1,0-1 1,1 0-1,-1 0 1,0-1-1,1 1 1,3-1-1,-5 0 2,1 0-1,-1-1 0,1 1 0,-1-1 1,1 0-1,-1 0 0,1 0 0,-1 0 1,0 0-1,0-1 0,0 1 0,0-1 1,0 1-1,0-1 0,4-3 0,-2 0 0,1-1 1,-1 1-1,0-1 0,4-9 0,-1 1 34,-1-1 1,0 0-1,-1 0 0,2-18 1,9-66 427,-11 59-61,-3 27-177,3-16 247,-4 27 43,1 9-450,13 41-105,-8-25-1029,0 0-1,1 0 1,22 40-1,-21-51-1866,2-1 28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5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 1444,'-1'-1'144,"0"1"-1,0-1 0,0 1 1,0 0-1,0 0 0,-1 0 1,1-1-1,0 1 1,0 0-1,0 1 0,0-1 1,0 0-1,0 0 1,-1 0-1,1 1 0,0-1 1,0 0-1,0 1 1,0-1-1,0 1 0,0-1 1,-1 2-1,-1 0 74,1 0-1,0 1 1,-1-1 0,1 1-1,0-1 1,0 1 0,-3 5-1,-1 5 251,0 1 1,-6 23-1,10-32-304,-3 17 207,0 1 1,1 0-1,1-1 0,0 37 0,4-17 232,10 67-1,-4-76-432,0-1 0,2-1 0,1 0 0,2 0 0,1-1 0,1 0 0,23 34 0,-33-58-573,0 1-1,0-2 1,1 1 0,-1 0 0,1-1 0,1 0 0,-1 0-1,9 6 1,-9-10-2333,10 1 34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70 845 924,'0'0'1995,"4"-2"-1506,1-1-320,0 0 0,0-1 0,0 0 0,-1 1 0,0-1 0,1-1 0,-2 1-1,1-1 1,0 1 0,-1-1 0,0 0 0,4-9 0,-4 6 39,0 0 0,-1 0-1,0 1 1,-1-1 0,0-1 0,0 1 0,-1 0 0,0 0 0,0 0-1,-1 0 1,0 0 0,-2-10 0,2 17-191,1 1 1,0-1-1,0 1 0,-1 0 1,1-1-1,0 1 0,-1-1 1,1 1-1,-1 0 0,1-1 1,0 1-1,-1 0 0,1 0 1,-1-1-1,1 1 0,-1 0 1,1 0-1,-1 0 0,1-1 0,-1 1 1,1 0-1,-1 0 0,1 0 1,-1 0-1,1 0 0,-1 0 1,1 0-1,-1 0 0,1 0 1,-1 0-1,1 1 0,-1-1 1,1 0-1,-1 0 0,-17 8 184,17-7-216,-7 3 57,1 1 0,0 0 0,0 1 1,0-1-1,1 1 0,0 1 0,0-1 0,0 1 0,1 0 0,0 0 0,1 0 0,-8 16 0,9-16-19,0 0-1,0 0 1,1 0-1,0 0 0,0 0 1,1 0-1,0 1 1,0-1-1,1 0 1,0 1-1,0-1 1,1 0-1,0 1 0,0-1 1,3 9-1,-2-11-14,0-1 0,1 0-1,-1 1 1,1-1-1,0 0 1,0-1 0,0 1-1,1-1 1,-1 1 0,1-1-1,0 0 1,0 0-1,0-1 1,0 1 0,0-1-1,1 0 1,-1 0 0,1 0-1,-1-1 1,1 1-1,4 0 1,9 1-30,0 0 0,0-1 1,0-1-1,21-1 0,-29 0 14,-1-1-1,1 0 1,-1 0 0,0-1 0,0 0-1,1-1 1,-1 0 0,-1 0 0,1-1-1,0 0 1,-1-1 0,0 1 0,0-2-1,0 1 1,-1-1 0,0 0 0,0-1-1,0 0 1,-1 0 0,0 0 0,-1-1-1,1 1 1,-1-2 0,-1 1-1,8-17 1,-2-2 263,-1-1-1,11-51 1,-20 76 131,-3 10-360,-1 2-15,2-6-4,0 0-1,0 1 0,1-1 1,0 1-1,0 0 0,0-1 1,0 1-1,0 0 1,0 5-1,1-5 5,-1 0-1,1 1 1,0-1-1,0 1 1,1-1-1,-1 1 1,1-1-1,0 1 1,0-1-1,1 0 1,-1 1-1,3 4 1,-2-7-12,-1 0 1,0 0 0,1-1-1,-1 1 1,1 0 0,0 0 0,0-1-1,-1 1 1,1-1 0,0 0-1,0 1 1,1-1 0,-1 0 0,0 0-1,0 0 1,0 0 0,1-1 0,-1 1-1,0-1 1,1 1 0,-1-1-1,0 0 1,1 0 0,-1 0 0,4-1-1,5 0-11,0-1 0,0 0-1,0-1 1,0 0 0,0 0 0,14-8-1,61-37-38,-36 18 8,-43 27 24,0-1 0,0 1-1,1 0 1,8-3 0,-13 6 12,0-1 1,0 1 0,0-1-1,0 1 1,0 0 0,0 0 0,0 1-1,0-1 1,1 1 0,-1-1-1,-1 1 1,7 2 0,-2 0 3,0 1 1,-1 0-1,11 8 1,-14-9 5,1 0 0,0 0 0,0 0 0,0-1 0,1 0 0,-1 0 0,1 0 1,-1 0-1,1 0 0,-1-1 0,8 1 0,-9-2-6,0 0 0,0-1 1,1 1-1,-1-1 0,0 0 0,0 0 0,0 0 0,0 0 1,0 0-1,0-1 0,-1 1 0,1-1 0,0 0 0,-1 0 1,1 0-1,-1 0 0,0 0 0,1-1 0,-1 1 0,0-1 1,2-4-1,2-3 1,0 1-1,-1-1 1,0 0 0,5-19 0,-4 5 10,-1 0 0,-1 0 1,-1 0-1,0-34 0,-9-97 191,4 119-135,-2-11 305,-2 1 1,-2 0 0,-2 0-1,-28-78 1,38 124-356,0-1 1,0 1-1,0 0 1,0 0-1,0 0 1,0 0-1,0 0 1,0-1-1,0 1 0,0 0 1,0 0-1,0 0 1,0 0-1,-1 0 1,1 0-1,0-1 1,0 1-1,0 0 1,0 0-1,0 0 1,0 0-1,0 0 0,-1 0 1,1 0-1,0 0 1,0-1-1,0 1 1,0 0-1,0 0 1,0 0-1,-1 0 1,1 0-1,0 0 1,0 0-1,0 0 0,0 0 1,-1 0-1,1 0 1,0 0-1,0 0 1,0 0-1,0 0 1,0 0-1,-1 0 1,1 0-1,-6 8 118,-3 13-127,4-2 47,0-1-1,2 1 1,0 0-1,0 22 1,4 76 109,2-67-38,2 0 0,3-1 0,20 72 0,-19-92-489,1 0 0,1-1-1,2 0 1,1-1 0,1 0 0,1-1-1,19 23 1,-18-30-4568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11 425 1432,'-1'-1'126,"0"1"0,0-1 0,0 0 0,0 0 0,1 0 0,-1 0 0,0 0 0,1 0 0,-1 0 0,1 0 0,-1 0 0,1 0 0,0 0 0,-1 0 0,1 0 0,0-1 0,0 1 0,-1 0 0,1 0 0,0 0 0,0 0 0,1-1 0,-1 1 0,0 0 0,0 0 0,0 0 0,1 0 0,-1 0 0,1 0 0,-1 0 0,1-1 0,-1 1 0,2-1 0,2-5 117,1 1 1,0 0 0,0 0-1,8-6 1,-8 7-85,16-15 266,2 2 1,37-25-1,57-27 261,-21 13-622,101-63-4526,-170 102 2465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90 293 984,'0'0'971,"4"-3"-510,-1 0-300,1 1 0,-1-1 1,0 0-1,1-1 0,-1 1 0,-1 0 1,1-1-1,0 0 0,-1 1 1,0-1-1,0 0 0,0 0 1,0-1-1,-1 1 0,1 0 1,-1 0-1,0-1 0,-1 1 1,1-1-1,-1-5 0,0 5 31,0 0-1,-1 0 0,0 1 1,0-1-1,0 0 0,-1 0 1,-2-5-1,3 8-148,0 1 1,0 0-1,0 0 1,0 0-1,0 0 0,0 0 1,0 0-1,0 0 1,0 0-1,-1 0 1,1 0-1,0 1 0,-1-1 1,1 1-1,-1-1 1,1 1-1,0-1 0,-1 1 1,1 0-1,-1 0 1,1-1-1,-1 1 1,1 0-1,-1 0 0,1 1 1,-1-1-1,1 0 1,-1 0-1,1 1 0,-1-1 1,1 1-1,0-1 1,-1 1-1,1 0 0,-2 0 1,-3 3 29,1-1 1,-1 1-1,1 0 1,-1 0-1,1 0 0,-6 7 1,7-6-37,1-1 1,-1 0-1,1 1 0,0 0 1,1 0-1,-1 0 0,1 0 1,0 0-1,0 0 0,0 1 1,1-1-1,0 0 0,0 1 1,0 0-1,1-1 0,0 1 1,0-1-1,0 1 0,2 6 1,-1-7-44,0 0 1,1 0 0,-1 0 0,1-1 0,1 1-1,-1-1 1,0 1 0,1-1 0,0 0-1,0 0 1,0 0 0,1 0 0,-1-1 0,1 1-1,0-1 1,0 0 0,0 0 0,0 0-1,1-1 1,-1 1 0,1-1 0,5 1 0,2 2-207,2-1 1,-1-1 0,0-1 0,1 0-1,-1 0 1,1-1 0,-1-1-1,1 0 1,23-4 0,-30 2 96,0 1-1,0-1 1,0 0 0,0 0-1,0 0 1,0-1 0,-1-1-1,0 1 1,1-1 0,-1 0-1,-1 0 1,1 0 0,-1-1-1,1 0 1,-1 0 0,-1-1-1,1 1 1,-1-1 0,0 0-1,5-9 1,2-13 235,-2 0 0,-1-1 1,-1 0-1,6-50 0,5-25 2361,-18 104-2464,0-1-1,0 1 1,0 0-1,0-1 0,0 1 1,0 0-1,0-1 1,0 1-1,0 0 1,1 0-1,-1-1 0,0 1 1,0 0-1,0-1 1,0 1-1,0 0 0,0 0 1,1-1-1,-1 1 1,0 0-1,0 0 0,0 0 1,1-1-1,-1 1 1,0 0-1,0 0 0,0 0 1,1-1-1,-1 1 1,0 0-1,1 0 1,-1 0-1,0 0 0,0 0 1,1 0-1,-1 0 1,0 0-1,1 0 0,-1 0 1,0 0-1,0 0 1,1 0-1,-1 0 0,0 0 1,1 0-1,-1 0 1,0 0-1,0 0 0,1 0 1,-1 0-1,0 0 1,1 0-1,-1 1 1,0-1-1,0 0 0,1 0 1,-1 0-1,0 1 1,10 8 47,0 1 1,0 0-1,-1 0 1,-1 1-1,0 1 1,10 18-1,36 83 181,-42-87-191,12 37 106,24 97 0,-35-114-114,-10-33-30,16 67 44,-17-73-62,-1 1 1,0 0-1,-1 0 1,0 0-1,0 0 0,-1 0 1,-3 14-1,4-20 2,-1 0 0,1 0 0,-1 0 0,0-1 0,1 1 0,-1 0 0,0-1 1,0 1-1,0-1 0,0 1 0,0-1 0,-1 1 0,1-1 0,0 0 0,-1 1 0,1-1 0,-1 0 0,1 0 0,-1 0 0,1 0 0,-1 0 1,0-1-1,0 1 0,1 0 0,-1-1 0,0 1 0,0-1 0,0 0 0,0 1 0,1-1 0,-1 0 0,0 0 0,0 0 0,0-1 0,0 1 1,0 0-1,1-1 0,-1 1 0,-3-2 0,-3-1 7,0 0 0,1-1 0,-1 0-1,1 0 1,-1 0 0,1-1 0,-8-7 0,5 2-2,0-1 0,0 1 0,1-2 0,0 1-1,1-1 1,0 0 0,1-1 0,0 0 0,1 0 0,1-1 0,0 1 0,1-1 0,0 0-1,-2-22 1,3 14-104,2 1 0,0-1 0,2 0 0,0 1 0,1-1 0,2 1 0,0-1 0,1 1 0,9-22 0,3 0-1366,2 0 0,27-42 0,-45 84 1412,27-45-2329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7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129 375 1384,'0'0'1542,"2"9"-882,72 396 3211,-31-235-2306,-42-168-919,-10-9-529,-8-11-2,1 1 1,0-2-1,-23-36 1,15 13 122,2-2 0,2 0 0,1-1 0,3 0 0,-18-82 0,28 98-116,1 0 0,2 0 0,1 0-1,2 0 1,0-1 0,2 1 0,2 0-1,0 0 1,2 1 0,15-49 0,-17 68-98,0 1 1,0-1-1,1 0 1,0 1-1,0 0 1,1 0-1,0 1 1,0 0-1,1 0 1,0 0 0,0 1-1,10-7 1,-12 9-122,1 1 1,-1 1 0,0-1-1,1 1 1,-1 0 0,1 0-1,0 0 1,-1 1 0,1 0-1,0 0 1,0 0-1,0 1 1,0 0 0,0 0-1,0 0 1,0 1 0,-1 0-1,1 0 1,0 1 0,9 3-1,-9-3-478,-1 0-1,1 1 0,-1 0 0,0 0 0,0 0 0,0 0 1,0 1-1,5 5 0,3 6-2160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1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6 340 1076,'-5'-1'6435,"210"-92"-4590,10 0-718,8-4-192,-119 52-1085,-102 40-586,0 0-203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1096,'152'-105'2457,"-98"62"-949,-48 37-1249,-6 5-55,-6 3 1045,-7 4-1182,1 2 1,0-1-1,1 2 0,-1 0 0,1 0 0,-11 13 0,8-6 35,1 1-1,-22 38 1,30-45-65,-1 0 0,2 1 1,-1 0-1,2 0 1,-1 1-1,2-1 0,-2 14 1,3-23-30,1 0 0,-1 0 0,1 0 0,0 0 0,0 0 0,0 0 0,0 0 0,0 0 0,1 0 0,-1 0 0,1-1 0,-1 1 0,1 0 0,-1 0 0,1 0 0,0 0 0,0-1 0,0 1 0,0 0 0,0-1 0,1 1 0,-1-1 0,0 1 0,1-1 0,-1 0 0,2 2 0,-1-3-6,-1 1-1,0-1 1,1 1 0,-1-1 0,0 0 0,1 0 0,-1 0-1,0 1 1,1-1 0,-1 0 0,0-1 0,1 1 0,-1 0-1,0 0 1,1-1 0,1 0 0,20-10 19,-23 11-21,10-6 26,0-2 1,0 1 0,-1-1-1,0-1 1,0 1-1,-1-2 1,0 1 0,10-18-1,-6 7 541,12-25 1,-23 43-235,0 0-241,-1 1-88,0 1 0,0 0 0,0 0 0,0 0 0,0-1 0,0 1 0,1 0 0,-1 0 0,0 0 0,0-1 0,0 1 0,0 0 0,0 0 0,0 0 0,0-1 0,0 1 0,1 0 0,-1 0 0,0 0 0,0 0 0,0 0 0,0-1 0,0 1 0,1 0 0,-1 0 0,0 0 0,0 0 0,0 0 0,1 0 0,-1 0 0,0 0 0,0 0 0,0 0 0,1 0 0,-1 0 0,0 0 0,0 0 0,0 0 0,1 0 0,-1 0 0,0 0 0,0 0 0,0 0 0,1 0 0,-1 0 0,0 0 0,0 0 0,0 0 0,0 0 0,1 0 0,-1 0 0,0 1 0,0-1 0,21 23-219,-18-21 195,0 0-1,0-1 1,-1 0-1,1 1 1,0-1 0,0 0-1,0 0 1,0-1-1,1 1 1,-1-1 0,0 1-1,0-1 1,0 0 0,0 0-1,1-1 1,-1 1-1,0-1 1,0 1 0,0-1-1,5-2 1,7-5 95,0-1 1,0 0-1,-1-2 0,0 1 1,16-18-1,-30 28-70,12-10 177,-12 10-164,1-1-1,0 1 1,-1-1 0,1 1 0,-1 0 0,1-1 0,0 1-1,0 0 1,-1-1 0,1 1 0,0 0 0,-1 0 0,1 0-1,0 0 1,0 0 0,-1-1 0,1 1 0,0 1 0,0-1-1,1 0 1,2 2-1,0 1-1,1-1 0,-1 1 0,0 0 1,-1 0-1,1 0 0,-1 1 0,1-1 1,4 7-1,8 13-967,2-2 0,30 29 0,-44-47-1453,7 4 34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8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16 163 1220,'-8'-14'1636,"1"5"496</inkml:trace>
  <inkml:trace contextRef="#ctx0" brushRef="#br0" timeOffset="1">168 1 900,'0'0'4895,"2"12"-4457,43 221 1131,-2-10-880,-10-74-4824,-27-130 2291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8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1548,'0'0'3900,"-1"8"-3428,-4 24-52,5-29-349,1 0 1,-1 0-1,0 0 0,1 0 1,0 0-1,0 0 0,-1-1 1,2 1-1,-1 0 0,0 0 0,4 4 1,0 2 74,0 0-5,0 0 1,1-1-1,0 0 1,0 0-1,1 0 1,0-1-1,0 0 1,1 0-1,0-1 1,14 9-1,-21-14-121,1-1-1,0 1 1,-1-1-1,1 1 1,0-1-1,0 1 1,0-1 0,-1 0-1,1 0 1,0 0-1,0 0 1,2 0-1,1-1 47,-2 1-43,0 0 1,0-1 0,1 1 0,-1-1 0,0 0 0,0 0 0,0 0 0,0 0 0,-1 0 0,1-1 0,0 1 0,0-1 0,-1 0 0,1 0 0,2-3 0,3-3 177,0 0 1,12-19-1,1 0 582,-14 18-451,-7 7-262,1 1 0,0 0-1,-1 0 1,1 0 0,0 0 0,0 0 0,0 0 0,0 0 0,0 0 0,0 0 0,0 0 0,2-1-1,1 6 13,0 2-61,1 0 0,-1 0 0,-1 0 0,1 1 0,-1-1 0,0 1 1,0 0-1,2 13 0,-1-4-252,7 25-1194,1-20-3770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24:19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1200,'0'-1'78,"0"1"0,0 0 0,0 0 0,1-1 0,-1 1 0,0 0 0,0 0 0,0-1 0,0 1 0,0 0 0,0 0 0,0-1 0,1 1 0,-1 0 0,0 0 0,0-1 0,0 1 0,0 0 0,1 0 0,-1 0 0,0 0 0,0-1 0,1 1 0,-1 0 0,0 0 0,0 0 0,1 0 0,-1 0 0,0 0 0,0 0 0,1 0 0,-1 0 0,0 0 0,1 0 0,-1 0 0,0 0 0,0 0 0,1 0 0,-1 0 0,0 0 0,0 0 0,1 0 0,-1 0 0,0 0 0,0 0 0,1 0 0,-1 0 0,0 1 0,1-1 0,6 7 206,-1 0 0,1 0-1,-1 1 1,0 0 0,9 17 0,22 53 484,-20-41-478,12 23 127,87 178 647,-109-224-1035,-1 1 0,0 0 0,0 0 0,-2 0 0,0 0 0,4 28 0,-8-42-34,0 0 1,0 1-1,0-1 1,0 0-1,0 0 1,0 0-1,0 1 1,-1-1-1,1 0 1,0 0-1,-1 0 1,1 0-1,-1 0 1,1 0-1,-1 0 0,1 0 1,-1 0-1,0 0 1,0 0-1,1 0 1,-1 0-1,-1 1 1,0-1-1,0 0-1,1 0 1,-1-1 0,0 1-1,0 0 1,0-1 0,0 1 0,0-1-1,0 1 1,0-1 0,0 0-1,-2 0 1,-2 0 1,0-1 1,0 0-1,0 0 0,0 0 0,0 0 1,0-1-1,-8-4 0,5 1 64,-1 0 1,1-1-1,0 0 0,0-1 0,1 0 1,0 0-1,-11-13 0,15 15-13,0 1-1,1-1 1,0 0-1,0 0 1,1 0-1,-1-1 1,1 1-1,0 0 1,0-1-1,1 0 1,0 1-1,0-1 1,0 0-1,0 0 1,1-11-1,2 7-29,0 0-1,1 0 0,-1 0 1,2 0-1,0 0 1,0 0-1,0 1 0,1 0 1,12-16-1,-6 10-238,1 1 0,0 0 0,1 0 0,24-18 0,-28 25-84,0 1 0,0 0 1,0 0-1,18-7 0,-21 11 138,0 0-1,-1 1 1,1-1 0,0 1-1,1 0 1,-1 1 0,0 0 0,0 0-1,0 0 1,12 2 0,7 3-198,49 17 1,-68-20 505,1 1 0,0-1 1,0 0-1,11 1 1,-13-3-67,-1 1 23,0-1 0,0 0 0,0-1 1,0 1-1,0-1 0,0 0 0,0 0 0,6-2 0,-6 1 9,-2 1-53,1 0 0,-1 0 0,0 0 0,-1 0 0,1-1 0,0 1 0,0-1 0,0 0 0,-1 1 0,1-1 0,-1 0 0,0 0 0,1 0 0,-1 0 0,0 0 0,0 0 0,1-3 0,-1 1 23,1 0-1,-1 0 1,0 0 0,0-1-1,0 1 1,-1 0 0,1 0-1,-1-1 1,-1-4-1,1 6-31,0 1-12,0-1 0,0 1 1,-1 0-1,1-1 0,-1 1 0,1-1 0,-1 1 0,0 0 1,0-1-1,0 1 0,0 0 0,-1 0 0,1 0 1,0 0-1,-1 0 0,0 0 0,-1-2 0,1 4-15,1-1 0,-1 0 0,1 0-1,-1 1 1,1-1 0,-1 1 0,0-1 0,1 1-1,-1 0 1,0 0 0,0 0 0,1 0-1,-1 0 1,0 0 0,1 0 0,-1 0 0,0 1-1,1-1 1,-1 1 0,0-1 0,1 1 0,-1 0-1,1-1 1,-1 1 0,1 0 0,-3 2 0,-1 0 16,1 1 0,-1 0 1,1 1-1,-1-1 0,1 1 1,-6 9-1,6-8-10,1 0 0,0 0 0,0 0 0,0 0 0,1 0 0,0 1 0,0-1 0,1 1 0,0-1 1,0 1-1,0 0 0,1-1 0,0 1 0,0 0 0,1-1 0,-1 1 0,2 0 0,-1-1 0,1 1 0,0-1 0,0 0 0,1 1 0,5 9 0,-1-5-3,-1 0 0,2-1-1,0 0 1,0-1-1,0 0 1,1 0 0,1-1-1,-1 0 1,1 0-1,1-1 1,20 11 0,-18-13-89,0 0-1,0 0 1,0-1 0,0-1 0,1 0 0,-1-1 0,1-1 0,0 0-1,19-1 1,-10-2-910,-1 0 0,0-2-1,1-1 1,40-14 0,-23 3-1433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08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54 352 1116,'-45'-10'6015,"44"9"-5323,-6 0 58,6-1-374,7 0 1899,319-89-992,-288 80-1205,178-59 344,-134 41-290,-19 7 226,69-34 0,-128 55-235,-1-1 0,1 0 0,-1 0 1,1 0-1,-1 0 0,0 0 0,3-4 1,-4 5 108,0-1-60,0 0-1,0 0 0,0 0 0,0 0 0,0 0 1,-1 0-1,1 0 0,-1 0 0,1-4 0,1-5 739,-2 11-898,0 0 1,0 0 0,0 0 0,0 0 0,1 0-1,-1 0 1,0 0 0,0 0 0,0 0 0,0 0-1,0 0 1,0 0 0,0 0 0,0 0 0,0 0-1,0 0 1,0 0 0,0 0 0,0 0 0,0 0-1,0 0 1,0 0 0,0 0 0,0 0 0,1 0 0,-1 0-1,0 0 1,0 0 0,0 0 0,0 0 0,0 0-1,0 0 1,0 0 0,0 0 0,0 0 0,0 0-1,0-1 1,0 1 0,0 0 0,0 0 0,0 0-1,0 0 1,0 0 0,0 0 0,0 0 0,38 257 834,-21-127-500,15 137 141,-28-234-432,25 259 583,-14-80-231,-4-87-269,40 353 588,15 158-882,-61-608 383,-2-9-3153,-2-7-7111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0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20 1456,'-1'-2'910,"-2"-8"-56,2 7-89,-1 1-92,2 2-605,0 0 0,0 0-1,0 0 1,0 0-1,0-1 1,-1 1-1,1 0 1,0 0-1,0 0 1,0 0-1,0 0 1,0 0 0,0-1-1,-1 1 1,1 0-1,0 0 1,0 0-1,0 0 1,-1 0-1,1 0 1,0 0-1,0 0 1,0 0 0,0 0-1,-1 0 1,1 0-1,0 0 1,0 0-1,0 0 1,-1 0-1,1 0 1,0 0 0,0 0-1,0 0 1,0 0-1,-1 0 1,1 1-1,-4 7 664,0 19-880,4-22 447,-5 215 1512,7-122-1249,6 464 1654,-8-163-721,-1-233-858,-3 99 472,0-153-838,-2 295 1188,42 33-78,-18-316-985,-15-108-321,2 0 0,-1-1 1,2 0-1,0 0 0,12 21 0,-15-31-53,0-1-1,0 1 1,0-1-1,0 0 1,1 0-1,-1 0 1,1 0-1,0-1 1,0 1-1,1-1 1,-1 0-1,1 0 1,-1-1-1,1 1 1,0-1-1,0 0 1,0-1-1,0 1 1,1-1-1,-1 0 1,0 0-1,0 0 1,1-1-1,5 0 1,7-3 5,0 0 1,0-1-1,0-1 0,-1 0 1,0-2-1,22-11 0,93-57 63,-84 42-49,77-68 1,31-50-806,105-109-6330,-191 189 1672,-38 36 2018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0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42 927 1396,'-5'-5'380,"1"0"0,0 0 0,0-1 0,0 1-1,1-1 1,0 0 0,0 0 0,1-1 0,-1 1 0,1 0-1,1-1 1,-1 1 0,0-11 0,3 0-121,0 0 1,1 1-1,1-1 1,1 0-1,0 1 1,1 0-1,1 0 1,8-16-1,71-126 687,-70 132-773,56-92 379,56-100 533,-55 93-61,-70 122-948,1-1 0,0 1 1,-1 0-1,2 0 0,4-4 1,-6 6 52,4 7 38,4 6-76,-1 0-1,0 1 0,-1 0 1,10 22-1,4 16 197,23 77 0,39 196 299,-30-19-96,23 253 381,-48-322-538,30 184 18,-48-365-825,-2 0-1,2 103 1,-11-151 124,-1 1-1,1-1 1,-2 0 0,1 0-1,-1 0 1,0 0 0,-6 13 0,8-20 94,-1 1 1,1-1 0,-1 1 0,1-1 0,-1 1-1,0-1 1,1 1 0,-1-1 0,1 1 0,-1-1 0,0 0-1,1 1 1,-1-1 0,0 0 0,0 1 0,1-1-1,-1 0 1,-1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98 892,'-4'-22'1537,"1"-1"0,-1-26 0,4 46 829,4 14-1744,4 14-274,-1 1 0,4 33 0,4 68 478,-5-37-373,21 285 1105,-12 5-296,-11-279-465,31 160 1,-35-241-684,1-1 0,1 1 0,1-1 1,0 0-1,2-1 0,0 0 1,14 21-1,-18-32-76,0 0-1,0-1 1,1 1 0,0-1 0,0 0 0,1-1-1,-1 1 1,1-1 0,0-1 0,1 1 0,-1-1-1,1 0 1,0-1 0,0 0 0,0 0 0,0-1-1,1 0 1,-1 0 0,12 0 0,1-2 14,0 0 0,0-2 0,0-1 0,0 0 1,38-12-1,-16 0 21,65-30 1,46-34-101,-122 60-299,-1-2-1,44-37 1,-57 42-321,30-34 1,-22 11-1302,-21 30 135,0 0 0,4-16 0,-3 4-1696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4484 1856,'-52'32'3407,"-63"49"0,93-57-923,21-22-1779,4-3-634,0-1 0,0 1-1,0 0 1,1 0 0,-1 0 0,5 0 0,8-2 34,14-9 117,1-1 0,49-29-1,-54 28-145,147-90 244,-122 72-253,215-138 246,415-250 97,-106 68-170,-323 194-161,437-279 93,232-150-55,22 39-13,259-85-40,-856 454-33,223-111-2,78-42 280,-629 321-190,0-1 1,-1 0-1,0-1 0,-1 0 1,17-20-1,-27 26 73,0 0 1,-1-1-1,0 1 1,0-1-1,-1 0 0,0 0 1,-1-1-1,0 1 0,3-10 1,-6 15-6,0 0-13,0-10-8,0 9-15,0 4-145,0 0 1,0 0-1,-1 0 0,1 0 0,0 0 0,0 0 0,0-1 0,-1 1 0,1 0 0,0 0 0,0 0 0,0-1 0,-1 1 1,1 0-1,0 0 0,0-1 0,0 1 0,0 0 0,0 0 0,0-1 0,0 1 0,0 0 0,-1 0 0,1-1 0,0 1 1,0 0-1,0-1 0,0 1 0,0 0 0,0 0 0,1-1 0,-1 1 0,0-1 0,0 1-1,0-1 1,0 1 0,0-1-1,-1 1 1,1-1 0,0 1 0,0-1-1,0 1 1,0-1 0,0 1-1,-1-1 1,1 1 0,0-1 0,0 1-1,-1 0 1,1-1 0,0 1 0,-1 0-1,1-1 1,0 1 0,-1 0-1,1-1 1,-1 1 0,1 0 0,-1-1-1,0 1 1,-11-6 49,-1 0-1,0 1 1,-1 0 0,1 1-1,-17-3 1,-74-9 96,13 10-46,18 3 171,70 3 79,14-2-257,-1 0-58,1 1 0,-1 0 0,1 0 0,-1 1 1,0 1-1,1 0 0,-1 0 0,0 1 0,1 1 0,17 6 0,-18-5 6,-1 1-1,1 0 0,-1 0 1,0 1-1,-1 0 0,1 1 1,-1 0-1,-1 0 1,1 1-1,-1 0 0,-1 0 1,1 1-1,-1 0 0,-1 0 1,0 0-1,0 0 0,-1 1 1,0 0-1,0 0 1,-1 0-1,-1 1 0,0-1 1,2 16-1,-3 4-26,-1 1 1,-2-1-1,-1 0 0,-1 0 0,-1 0 1,-2-1-1,-1 0 0,-22 53 1,-5-4-1379,-86 137 1,62-110-4958,49-87 3445,-3 9-1925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2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 1284,'0'0'58,"-10"-12"5909,10 81-4544,17 121 1,31 88 348,-46-269-1716,116 523 2465,-83-405-2006,53 242 867,-81-324-1543,-2 0 0,-1 1 0,-3 48-1,-6-60-1563,0-29 753,0-8-531,-17-34-6226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2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28 170 964,'0'-1'72,"1"1"0,-1 0-1,0 0 1,0 0 0,0 0-1,0 0 1,0 0 0,0 0-1,0 0 1,0 0 0,0-1 0,0 1-1,0 0 1,1 0 0,-1 0-1,0 0 1,0 0 0,0 0 0,0 0-1,0 0 1,0 0 0,0 0-1,1 0 1,-1 0 0,0 0 0,0 0-1,0 0 1,0 0 0,0 0-1,0 0 1,1 0 0,-1 0-1,0 0 1,0 0 0,0 0 0,0 0-1,0 0 1,0 0 0,0 0-1,0 0 1,1 0 0,-1 1 0,0-1-1,0 0 1,0 0 0,0 0-1,0 0 1,0 0 0,0 0 0,0 0-1,0 0 1,0 1 0,7 9 880,3 20-132,69 238 2227,-28-128 1258,-54-147-4062,-68-165 712,52 119-653,-18-80 0,35 121-250,-15-79 343,16 78-310,0 0 0,0 0 1,1 0-1,4-24 0,-4 33-72,1 1 0,0-1 0,1 0 0,-1 1 0,1-1 0,-1 1-1,1-1 1,0 1 0,1 0 0,-1 0 0,5-5 0,7-4 45,-9 11-54,-3 1 6,0 0-9,-1-1 1,0 1-1,1 0 1,-1-1-1,1 1 1,-1 0-1,1 0 1,-1 0-1,1 1 1,-1-1-1,1 0 1,-1 0-1,0 1 1,1-1-1,-1 1 1,1-1-1,-1 1 1,0 0-1,2 0 1,-1 1 3,0-1 0,0 1 0,0-1 0,0 1 0,0 0 0,0 0 0,0 0 0,-1 0 0,3 3 0,-2-1-1,-1 0 0,0 0 0,0 0 0,0 0 1,0 0-1,-1 1 0,1-1 0,-1 0 0,0 0 0,0 1 0,-2 7 1,-12 48-104,11-47 61,-9 21-118,0-1 0,-3 0 1,0-1-1,-27 40 0,23-47-48,17-24 175,8-2-145,1-1 169,-5 2 1,0-1 1,0 1-1,0-1 1,0 1-1,0 0 1,0 0-1,0 0 0,1 0 1,-1 0-1,0 0 1,0 0-1,3 2 1,83 16-29,81 18-624,-57-21-7268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2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57 916 900,'-18'-76'2712,"-16"-154"0,30 174-1691,4-1 0,9-88 0,-5 118-731,0 0 0,2 0 1,2 0-1,0 1 1,1 0-1,2 1 0,18-33 1,-22 47-148,0 0 0,0 1 1,1 0-1,1 0 0,-1 1 1,2 0-1,10-9 0,-16 16-100,-1-1 0,0 1 0,1 0 0,-1 0 0,1 1 0,-1-1 0,1 1 0,0-1 0,0 1-1,-1 0 1,1 1 0,0-1 0,0 1 0,0 0 0,0-1 0,0 2 0,0-1 0,0 0 0,0 1 0,0 0 0,0 0-1,-1 0 1,1 0 0,0 1 0,-1-1 0,1 1 0,4 3 0,6 6 73,0 0 1,-1 1-1,0 0 0,-1 1 1,0 0-1,18 28 1,48 97 427,13 81 16,-83-197-511,65 212 601,-67-211-602,80 327 876,-19 101 114,-15 110 110,-35-188-2641,-16-367 884,-1-3 424,0 1 0,0 0 0,0 0 0,0-1 0,-1 1 0,-1 4 0,2-6-337,0-1-1,-1 0 1,0 0-1,1 1 1,-1-1 0,0 0-1,1 0 1,-1 0 0,0 0-1,0 0 1,0 0 0,0 0-1,0 0 1,-2 1-1,-5 3-3446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2216 1864,'-77'16'4471,"74"-15"-3735,-11-3 526,12 1-233,3-3-603,2-4-311,0 2-1,0-1 1,1 0 0,0 1-1,7-11 1,31-32 319,-21 24-264,95-109 399,66-80-598,-9-7-1410,-68 69-3093,-71 94 2035</inkml:trace>
  <inkml:trace contextRef="#ctx0" brushRef="#br0" timeOffset="1">895 504 912,'-8'-69'1263,"4"1"0,2-1 0,3 0 0,12-75 0,-13 138-1043,1-1 0,1 0 0,-1 1 0,1-1 0,1 1 0,-1-1 0,1 1 0,0 0 0,0 0 0,1 0 0,4-6 0,-7 12-170,0-1 1,0 1-1,0 0 0,-1-1 0,1 1 1,0 0-1,0 0 0,0 0 1,0 0-1,0 0 0,-1 0 1,1 0-1,0 0 0,0 0 1,0 0-1,1 1 0,6 3 392,1 5-273,0 0 1,-1 0 0,0 1 0,-1 0 0,0 0-1,9 18 1,30 77 546,-28-53-265,19 97-1,-9-1 542,16 289 0,-41 11 170,-15 60 173,5-327-3318,7-179 1112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3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1009 984,'-6'-31'587,"2"-1"0,1 0 0,2 0 0,1 1 0,4-36 0,4 10 242,27-103 0,15 22 255,-37 104-883,10-20 325,2 1 0,2 2 0,2 0-1,51-66 1,-73 108-397,0 1 0,0-1-1,1 1 1,14-12 0,-19 19-102,-1-1 1,0 0 0,0 1 0,1 0 0,-1 0 0,1 0-1,-1 0 1,1 0 0,-1 0 0,1 0 0,0 1-1,-1-1 1,1 1 0,0 0 0,-1 0 0,1 0 0,0 0-1,0 1 1,-1-1 0,1 1 0,0-1 0,-1 1-1,1 0 1,3 1 0,3 4 30,-1 0 0,1 0 1,-1 0-1,0 1 0,0 0 0,-1 1 0,0 0 0,0 0 1,-1 0-1,0 1 0,6 11 0,5 13 152,22 61-1,-23-52-53,-2 0 1,12 70-1,28 218 258,-20-62-6,-20-144-277,120 731 503,-83-533-3226,-51-311 1792,1-1 0,-2 1 0,1 0 1,-1-1-1,-1 1 0,-4 15 0,2-6-2071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3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35 595 1040,'-5'-1'614,"-13"-5"1622,17 6-2135,1-1-1,-1 1 1,0 0 0,1-1-1,-1 1 1,0-1 0,1 1-1,-1-1 1,1 1 0,-1-1-1,1 1 1,-1-1 0,1 1-1,-1-1 1,1 0 0,-1 1-1,1-1 1,0 0 0,0 1-1,-1-1 1,1-1 0,0-2 64,0 0 0,0 1 1,1-1-1,0 0 1,-1 1-1,1-1 0,1 1 1,-1-1-1,0 1 1,1-1-1,3-5 0,28-37 390,-31 43-472,31-36 575,75-70 0,50-23 449,49-45-6908,-187 158 3456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88 123 1328,'5'-16'1654,"-1"-1"0,-1 1 0,3-31-1,-6 46-1481,0 0-1,0 0 1,0 0-1,-1 0 0,1 0 1,0 0-1,0 0 0,0 0 1,-1 0-1,1 0 0,0 0 1,-1 0-1,1 0 1,-1 1-1,1-1 0,-1 0 1,1 0-1,-1 0 0,-1 0 1,-2-7 729,0 11-462,-4 4-286,0 1 0,1 0 0,0 0 0,0 0 0,1 1 0,0 0 0,0 1 0,1-1 0,0 1 0,1 0 0,0 0 0,0 0 0,-2 13-1,4-14-75,1-1-1,-1 1 0,1 0 0,1-1 0,0 1 0,0 0 0,0 0 0,1-1 0,1 1 0,0 0 0,0-1 1,0 0-1,1 1 0,0-1 0,1 0 0,0 0 0,5 8 0,-3-8 2,1 0-1,0 0 1,1-1 0,0 0-1,0 0 1,0-1 0,1 0-1,0-1 1,15 8 0,10 1 274,50 15 1,6 2 257,-88-30-605,4 2 136,1-1 0,-1 1 0,0 1 0,0-1 0,0 1 0,0 0 0,5 5 0,-9-7-94,-1 0 1,0 0-1,0-1 1,0 1 0,0 0-1,0 1 1,0-1 0,0 0-1,-1 0 1,1 0-1,-1 0 1,1 1 0,-1-1-1,0 0 1,0 0-1,0 1 1,0-1 0,0 0-1,-1 0 1,1 1-1,-1-1 1,1 0 0,-1 0-1,0 0 1,-2 4 0,-3 6 48,0 0 1,0-1 0,-1 0 0,-1 0 0,-17 19-1,-54 48 278,53-55-282,-19 16-738,-97 62 0,134-94 80,-2 0-1104,2-5-3893,10-8 1541,11-23 40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30 1632,'0'-2'196,"0"1"0,-1-1 0,1 0-1,-1 0 1,0 1 0,0-1 0,1 0 0,-1 1-1,0-1 1,-1 1 0,1-1 0,0 1-1,0-1 1,-1 1 0,1 0 0,0 0 0,-2-1-1,1 1 614,-1 3-4,-2 2-488,1 1 0,-1 0 0,1 1 0,0-1 0,0 1 0,0 0 0,1 0 0,0 0 0,0 1 0,1-1 0,-4 13 0,1 4 281,0 0 1,-2 28 0,6-35-335,0 0 0,1 1 0,1-1 1,1 0-1,0 1 0,1-1 0,1 0 1,1-1-1,0 1 0,1-1 0,0 0 0,1 0 1,14 20-1,-19-32-275,0-1 1,0 1-1,0 0 1,1-1-1,-1 1 0,1-1 1,0 0-1,0 0 1,-1 0-1,2 0 1,-1 0-1,0-1 1,0 0-1,0 1 0,1-1 1,-1 0-1,5 1 1,-3-2-183,0 0 1,0 0 0,0 0-1,0 0 1,0-1 0,0 0 0,0 0-1,-1 0 1,1 0 0,0-1-1,-1 0 1,7-3 0,8-6-2625,26-20 0,-13 6-728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181 466 1536,'-3'-3'459,"0"1"0,0-1 0,-1 1 0,1 0 0,-1-1 0,1 2 0,-1-1 0,0 0 0,-7-1 0,8 3-249,0-1 0,1 1 1,-1 0-1,1 0 0,-1 1 1,1-1-1,-1 1 0,1-1 1,-1 1-1,1 0 0,-1-1 0,1 1 1,0 1-1,-1-1 0,1 0 1,-4 3-1,1 1 16,0-1 0,-1 1 0,2 0 0,-1 0 0,1 0 0,0 1 0,0 0 0,0 0 0,-4 10 0,0 2 130,1 0 0,-4 20 0,4-5-8,2 0-1,2 1 1,1-1 0,3 40-1,-1-69-327,1 21 135,1 0 0,1 0-1,2 0 1,0 0 0,2 0-1,0-1 1,2 0 0,1-1-1,19 34 1,-12-36 57,-16-20-201,0-1 0,-1 1 0,1 0 0,0-1-1,0 1 1,0-1 0,0 1 0,0-1 0,0 1 0,0-1 0,0 0-1,0 0 1,0 1 0,0-1 0,0 0 0,0 0 0,0 0 0,0 0 0,0 0-1,0 0 1,0 0 0,0 0 0,0-1 0,0 1 0,0 0 0,1-1 0,3-3 4,1 0 0,-1 0 1,0 0-1,0-1 1,0 0-1,-1 0 0,1 0 1,-1-1-1,-1 1 0,1-1 1,-1 0-1,0 0 1,4-11-1,3-11 10,11-54 0,-17 62-10,5-21 15,-2-1 0,2-80 0,-9 119-23,3 9-46,1 2 31,0 1-1,1 0 0,0-1 1,1 0-1,0 0 1,0 0-1,10 9 0,-12-14-27,0 1 1,0-1-1,0 0 0,1 0 0,-1 0 0,1-1 0,0 1 0,0-1 0,-1 0 0,1-1 0,0 1 0,1-1 1,-1 0-1,0 0 0,10 0 0,-13-2 12,1 1 1,-1-1-1,0 1 1,0-1-1,0 0 0,0 0 1,0 0-1,0-1 1,0 1-1,0 0 1,0-1-1,0 1 0,0-1 1,-1 0-1,3-2 1,-2 1-12,3-3 0,0-1 1,0 0 0,-1 0-1,0-1 1,0 1-1,-1-1 1,0 1-1,0-1 1,-1 0 0,0-1-1,1-12 1,0-6-19,-1 0 1,-2-32-1,-5 8-4,-2 1 0,-2 0 1,-27-84-1,18 79 77,-3 2-1,-49-93 1,69 144-12,-1-1-1,1 1 1,-1 0-1,1 0 1,-1 0-1,0 0 1,0 0 0,-2-2-1,2 3 183,2 9-155,0 3-24,0 0-1,1 0 1,0 0 0,1 0-1,1 0 1,-1 0-1,2-1 1,8 20-1,0-3 7,1 0 1,2-1-1,1-1 0,1 0 0,1-1 1,1-1-1,1-1 0,1-1 1,1 0-1,36 26 0,-51-43-16,-1 0 0,1-1 0,0 1 0,0-1 0,0-1-1,0 1 1,0-1 0,0 0 0,1-1 0,-1 0 0,1 0 0,-1 0 0,1-1-1,11-1 1,-13 0-11,-1 0 0,0-1-1,1 1 1,-1-1 0,0 0 0,0 0-1,0-1 1,0 1 0,0-1 0,-1 0-1,1 0 1,-1-1 0,0 0-1,0 1 1,0-1 0,-1 0 0,1-1-1,-1 1 1,0-1 0,3-6-1,-2 2-2,0 0 0,-1-1-1,0 0 1,0 1-1,-2-1 1,1 0-1,-1 0 1,0 0-1,-1 0 1,0 0-1,-1 0 1,0 0-1,-4-16 1,3 17 11,0 1 0,0-1 0,-1 1 0,-1-1 0,1 1 0,-1 0 0,-1 0 1,1 1-1,-1-1 0,-1 1 0,1 0 0,-1 1 0,-1-1 0,1 1 0,-11-8 0,14 13 11,1-1-1,-1 1 1,1 0 0,-1 0-1,0 0 1,1 0 0,-1 0-1,0 1 1,0-1 0,1 1-1,-1 0 1,-4 0 0,6 0-3,-1 0 1,1 0-1,-1 1 1,1-1-1,-1 0 1,1 1-1,-1-1 1,1 1-1,-1 0 1,1-1-1,0 1 1,-1 0-1,1 0 1,0 0-1,0 0 1,-1 0-1,1 0 1,0 0-1,0 1 1,0-1-1,1 0 1,-1 1-1,0-1 1,-1 2-1,0 5 12,-1-1 0,2 1 0,-1 0 0,1-1 0,0 1 0,0 0 0,1 0 0,0-1 0,1 1 0,-1 0 0,2 0 0,-1-1 0,1 1 0,0 0 0,0-1 0,1 0 0,0 0 0,5 9 0,-2-7-6,-1 0-1,1 0 0,0 0 0,1-1 0,0 0 1,0 0-1,1-1 0,0 0 0,0 0 0,1-1 1,-1 0-1,1 0 0,15 6 0,-11-7-120,-1 0-1,1-2 1,0 1-1,1-1 0,-1-1 1,0-1-1,1 0 1,26-1-1,-28-1-495,1-1 0,0-1-1,-1 0 1,1 0 0,21-10-1,0-4-3100,-1 0 40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0 1492,'0'0'1052,"-5"2"-82,-5 4-507,0-1 0,1 1 1,-1 1-1,1 0 0,1 0 1,0 0-1,0 1 0,0 1 1,-8 10-1,13-14-314,-1 0 0,1 0 0,0 1 1,1-1-1,-1 1 0,1-1 0,0 1 0,0 0 0,1-1 0,0 1 0,0 0 0,0 0 1,1 0-1,0 0 0,0 0 0,0 0 0,1 0 0,0 0 0,0 0 0,2 6 0,-1-7-67,1 1 0,0-1 0,0 1 0,0-1 0,0 0 0,1 0 0,0 0 0,0-1 0,0 0 0,1 1 0,-1-1 0,1-1 0,0 1 0,0-1-1,1 0 1,-1 0 0,11 4 0,-8-4-20,0 0-1,1-1 1,-1 0-1,1 0 0,-1-1 1,1 0-1,0 0 1,-1-1-1,1 0 1,0-1-1,14-2 1,-20 2-43,0 1-1,-1-1 1,1 0 0,-1 1 0,0-1 0,1 0 0,-1-1 0,0 1 0,1 0 0,-1-1 0,0 1 0,0-1 0,0 1 0,0-1 0,-1 0 0,1 0 0,0 0 0,-1 0-1,1 0 1,-1 0 0,2-4 0,-2 4-6,-1-1 0,0 1 0,1 0 0,-1-1-1,0 1 1,0 0 0,0-1 0,0 1 0,-1-1 0,1 1-1,-1 0 1,1-1 0,-1 1 0,0 0 0,0 0 0,0 0-1,0 0 1,0 0 0,-2-3 0,-3-2 9,-1 0 1,0 1-1,0-1 1,0 2-1,-1-1 1,0 1-1,0 0 1,0 0-1,-17-5 0,4 1 32,-1 2-1,-45-8 0,47 12-144,1 2 0,-28 1 0,22 0-533,25 0 600,-1 0 0,1 0 1,-1 0-1,1 0 0,-1 0 0,1 0 0,0 0 0,-1 0 0,1 0 0,-1 0 0,1 0 0,-1 1 0,1-1 1,0 0-1,-1 0 0,1 0 0,-1 1 0,1-1 0,0 0 0,-1 0 0,0 1 0,-1 1-1134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9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34 932 1160,'0'0'8530,"-5"3"-8056,-17 9-51,16-9 284,9 0-397,1 0-255,-1-1 0,1 0 0,-1 0 1,1 0-1,0 0 0,0 0 0,0-1 0,0 0 1,0 0-1,0 0 0,0 0 0,0-1 0,0 1 1,5-1-1,0 0-79,0-1 1,1 0-1,-1-1 0,-1 0 1,1 0-1,12-5 0,-6 0-82,0 0 0,0-1 0,-1 0 0,0-1 0,20-17 0,-26 19 90,0 0 0,0-1-1,-1 0 1,0 0 0,-1 0-1,0-1 1,0 0 0,-1 0-1,9-20 1,-8 2 561,-5 25-407,-1 0-15,0 1-97,0 0 0,0 0-1,0 0 1,0 0 0,1 0 0,-1 0 0,0 0-1,0 1 1,1-1 0,-1 0 0,0 0 0,1 0-1,-1 0 1,1 1 0,-1-1 0,1 0 0,0 1-1,-1-1 1,1 0 0,0 1 0,-1-1 0,1 1-1,1-1 1,0 0-3,0 0-1,0 1 1,1 0 0,-1-1-1,0 1 1,1 0 0,3 1-1,27-3 38,-15-2-84,-1 1 1,32-13-1,-43 13 8,0 0 0,0 0 0,0 0 0,-1-1 0,1 0 0,-1 0 0,0 0 0,0-1 0,0 0 0,-1 0 0,7-9 1,-5 3-1,0 0 0,-1 0 0,0 0 0,-1 0 0,0-1 0,-1 0 0,0 1 0,2-26 0,-3 5 51,-2-1-1,-3-37 1,-3 34 194,0-1 1,-3 1 0,-1 0 0,-1 1 0,-2 0 0,-2 1 0,-26-46 0,34 69 46,0 0 0,0 1 1,-16-16-1,23 25-253,-1 1 1,0-1-1,1 1 1,-1-1-1,0 1 1,1-1-1,-1 1 1,0-1-1,0 1 1,1 0-1,-1-1 1,0 1-1,0 0 1,1 0 0,-3-1-1,1 1 40,-1-1 274,3 4-304,0 1 0,-1-1 1,1 0-1,-1 1 0,0-1 0,-1 5 1,0-5-22,1 1 0,0-1 1,1 0-1,-1 0 1,1 0-1,-1 0 1,1 0-1,0 1 1,0-1-1,0 0 0,1 5 1,4 14 54,1 1 1,0-1-1,2 0 0,18 37 1,-10-29-135,0-2 0,38 49 0,-33-52-515,0-1 1,1-1-1,50 39 0,-55-51-1818,0 0-1,19 9 0,-25-15-1039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9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122 745 1992,'-17'-3'535,"1"1"543,-27-9 0,40 10-846,-1 0 1,1 0 0,0-1 0,-1 1-1,1-1 1,0 0 0,0 0-1,0 0 1,1 0 0,-1-1 0,0 1-1,1-1 1,-4-4 0,5 0 415,2 0-499,0-1 0,0 1 0,1-1 1,0 1-1,0-1 0,1 1 0,0 0 1,0 0-1,0 0 0,1 1 0,9-12 1,7-8 176,33-33 1,-42 48-236,40-39 349,63-49 1,62-33 224,-106 81-422,69-44 420,-55 39-1284,-65 42-2679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19 1072,'-1'-2'1016,"0"1"-745,-1-1 0,1 1 1,-1 0-1,1-1 0,-1 1 1,0 0-1,1 0 0,-1 0 1,0 0-1,0 0 0,0 0 1,0 1-1,1-1 1,-4 0-1,2 1 168,0 2-36,-1 1-294,-1 0 0,1 0-1,1 1 1,-1 0 0,0 0 0,1 0 0,0 0 0,0 1-1,0-1 1,1 1 0,-1 0 0,1-1 0,0 1 0,1 0-1,-1 0 1,1 1 0,0-1 0,-1 7 0,1-1-5,0 0-1,1 0 1,1 0 0,0 0 0,0-1 0,1 1 0,0 0 0,4 10 0,-2-12-118,-4-10 38,0 1-1,0 0 0,0 0 1,0 0-1,0 0 0,0 0 1,0 0-1,0 0 0,0 0 1,0 0-1,0 0 0,0 0 1,0 0-1,0 0 0,0-1 1,0 1-1,0 0 0,0 0 1,0 0-1,0 0 1,0 0-1,0 0 0,0 0 1,0 0-1,0 0 0,0 0 1,0 0-1,0 0 0,1 0 1,-1-1-1,0 1 0,0 0 1,0 0-1,0 0 0,0 0 1,0 0-1,0 0 1,0 0-1,0 0 0,0 0 1,0 0-1,0 0 0,0 0 1,0 0-1,0 0 0,1 0 1,-1 0-1,0 0 0,0 0 1,0 0-1,0 0 0,0 0 1,0 0-1,0 0 1,0 0-1,0 0 0,0 0 1,0 0-1,0 0 0,1 0 1,-1 0-1,0 0 0,0 0 1,0 0-1,0 0 0,0 0 1,-1-9 161,0-1 1,0 0 0,-1 1-1,-5-16 1,3 15 160,0 0 1,1-1-1,-4-18 1,23 24-141,-10 7-169,19 7-522,0-2 0,38 8-1,-48-13-519,-3 0 181,2-3-3475,5-1 1360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93 102 1084,'-86'-89'8562,"85"87"-7502,0 1-563,-4-6-412,7 4 263,7 4 925,183 52-513,-7 4-320,123 44-64,-12-2-66,554 233 245,-292-96-263,-89-38-85,-311-131-121,138 62 74,14 15-6,-28-15-18,-204-93-111,155 73 61,167 59 76,19 5-106,-56-35 17,22-16-30,-65-21-55,-158-51-275,-132-42 133,-29-7 110,-6-7-120,-107-112 1227,104 112-820,3 9 176,0 14 157,5-13-664,-13 78 654,10-51-398,-2-1 0,-12 42 0,-1-22-90,-2-1-1,-3-1 0,-1-1 1,-2-1-1,-47 61 0,8-23-2029,-134 130-1,150-169-4844,34-30 2519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5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12 336 892,'-1'0'133,"0"0"1,0-1-1,1 1 0,-1-1 0,0 1 0,1-1 1,-1 0-1,1 1 0,-1-1 0,0 0 0,1 1 1,-1-1-1,1 0 0,0 1 0,-1-1 1,1 0-1,0 0 0,-1 0 0,1 1 0,0-1 1,0 0-1,0 0 0,0 0 0,0 0 0,0 0 1,0 1-1,0-3 0,1 1 14,-1 0 0,1-1 1,0 1-1,0 0 0,0 0 0,1 0 0,-1 0 1,0 0-1,1 0 0,2-2 0,6-6 130,1 1 0,20-15 0,-25 20-40,27-18 164,2 1 0,0 2-1,40-16 1,117-36 470,-152 58-704,21-6 287,112-19 1,-160 36-375,1 0 0,0 1 1,21 2-1,-29-1-27,0 1 0,1 0 0,-1 0 0,0 1 1,0-1-1,0 2 0,0-1 0,0 0 0,0 1 0,8 6 0,0 2 61,-1 1 0,0 1-1,-1 0 1,-1 0 0,0 1-1,0 1 1,-2 0-1,1 0 1,-2 1 0,8 21-1,2 10 162,-3-1 0,15 77 0,-20-57-14,4 78 0,-10-90-157,4 42 277,-6 120 0,-3-192-323,-55 604 937,37-498-1136,-12 73-131,23-167-1069,-2-1 1,0 0 0,-24 50 0,26-71-1967,-2-4 36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5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68 1176,'-7'-12'539,"4"6"-129,1 0 0,-1 1-1,-1 0 1,1 0 0,-1 0 0,0 0 0,0 0-1,-10-8 967,11 16-886,1 0-409,-1 0-1,1 1 0,0-1 1,0 0-1,0 1 0,1 0 1,-1-1-1,1 1 0,-2 6 1,-5 46 496,7-47-489,-7 181 1038,7-92-698,1 242 576,13 62 362,10-68-169,19 19-303,-42-351-889,55 252 663,-42-211-511,1 0 0,2-1 0,38 72-1,-44-99-106,-1 1 1,2-2-1,0 1 0,0-2 0,2 1 0,-1-2 0,2 1 0,27 18 0,-29-24-28,-1 0 0,1-1 0,1 0 0,-1-1 0,1-1 0,0 0 0,0 0 0,0-1 0,0-1 0,1-1 0,-1 0 0,21 0 0,-13-3-95,0-1 0,-1-1-1,1 0 1,-1-2 0,1 0 0,-2-2-1,1 0 1,18-11 0,-2-1-635,-1-2 0,-2-1 0,36-33 0,-43 33-2300,37-44 1,-36 34-103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5 592 964,'-3'-22'541,"2"0"-1,1-1 1,1 1-1,0-1 1,2 1-1,1 0 1,0 0 0,2 0-1,10-26 1,-6 22-154,2-1 1,1 2-1,1 0 1,0 1-1,2 0 1,36-39-1,-39 48-183,2 1 1,0 0-1,0 2 0,1-1 1,1 2-1,34-18 0,-43 25-143,0 1 0,0 0 0,1 0 0,-1 1 0,0 0 0,1 0 0,0 1 0,-1 0 0,1 0-1,0 1 1,-1 1 0,1-1 0,0 1 0,-1 1 0,1-1 0,-1 2 0,1-1 0,9 5 0,-4 0 19,0 1 0,0 1 1,-1 1-1,0-1 0,0 2 1,-1 0-1,12 15 0,-3-2 77,-2 2-1,28 46 0,-21-23-17,-2 1 0,18 56 0,-30-75-90,16 49 164,16 85 0,3 63 68,-24-89-105,10 208 0,-30-271-266,-1 136-291,-4-183 71,-1 1 1,-2-1-1,0 0 0,-2 0 1,-13 32-1,16-50 61,-1-1 0,0 0-1,0 0 1,-1 0 0,-8 9 0,10-14-375,-1 0 0,0 0 0,1-1 0,-1 1 0,-1-1 0,-6 3 1,-8 4-2108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16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9 1740,'0'0'94,"0"-1"-1,-1 1 1,1-1 0,-1 1-1,1-1 1,0 1 0,-1-1-1,1 1 1,-1-1 0,1 1-1,-1-1 1,0 1-1,1 0 1,-1-1 0,1 1-1,-1 0 1,0 0 0,1-1-1,-1 1 1,1 0-1,-1 0 1,0 0 0,1 0-1,-1 0 1,0 0 0,1 0-1,-1 0 1,0 0 0,-1 0-1,1 1 9,0 0 0,-1 0 0,1 0 0,-1 0 0,1 0 0,0 0 0,0 0 0,0 0 0,0 0 0,-2 2 0,0 2 41,0 0 0,1 0 1,-1 0-1,1 0 0,0 1 1,0-1-1,0 0 0,0 10 1,-3 2 96,-76 421 2733,29-45-1029,30-34-317,24-277-1226,3 0 0,19 100-1,-15-138-225,1-1 0,19 48-1,-20-69-83,1 0 0,0-1 1,2 0-1,0-1 0,28 35 0,-28-42-39,1-1 0,1 0-1,0 0 1,0-1 0,1-1 0,1-1 0,27 13-1,-19-12-5,0 0-1,0-2 1,1-1-1,44 6 1,-40-10-6,1-1 0,-1-2 0,53-5 1,84-27 24,-33-6-138,159-69-1,-260 94-85,-1 0-1,-1-2 1,0-2-1,-2-1 1,34-25 0,-49 31-458,-5 6 544,0-1 0,13-14 0,-9 0-2088,-11 19 1357,0-1 0,0 0 1,-1 0-1,1 1 0,-1-1 0,1-5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20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6 1300,'0'0'3470,"-3"-1"-2790,-6-1-265,0 1 0,0 0 0,-1 0 0,1 1 0,0 0 1,0 1-1,-1 0 0,1 0 0,-12 4 0,-84 30 821,77-25-733,1 3 0,-46 26 0,60-31-335,1 1 1,0 0-1,0 1 1,1 0-1,0 1 1,1 0-1,-13 18 1,20-24-99,0 0-1,1-1 1,-1 1 0,1 1-1,0-1 1,0 0 0,1 0-1,0 1 1,0-1-1,0 1 1,0-1 0,1 1-1,0 6 1,1-4 4,0-1 0,1 1 1,-1-1-1,2 1 0,-1-1 0,1 0 0,0 0 0,6 10 1,7 6 92,0-1 0,1-1 0,1-1 1,26 23-1,-31-32-85,-1 0-20,2 3 93,19 21 0,-31-31-112,1-1 1,0 1-1,-1-1 0,0 1 1,0 0-1,0 0 0,0-1 1,-1 2-1,1-1 0,-1 0 1,0 0-1,0 8 0,-1-10-27,0 0 0,-1 0 0,1 0-1,-1 0 1,0 0 0,0 0 0,0 0 0,1-1-1,-2 1 1,1 0 0,0-1 0,0 1 0,0-1 0,-1 1-1,1-1 1,-1 1 0,1-1 0,-1 0 0,0 0-1,0 0 1,-2 2 0,-6 2 25,-1 0 0,-15 5 0,21-9-20,-21 7-9,-1-1 1,0-2 0,0 0-1,0-2 1,-1-1 0,1-2-1,-1 0 1,-50-8 0,72 7-234,0 0 0,1 0-1,-1 0 1,0-1 0,1 0 0,-1 0 0,1-1 0,-9-5 0,13 7-486,-3-7-705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2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49 1780,'1'-2'1084,"3"-33"4271,-5 32-4687,-2 0 225,3 2-869,0 1-1,0 0 1,-1 0 0,1-1-1,0 1 1,0 0 0,0 0 0,0 0-1,0-1 1,0 1 0,-1 0-1,1 0 1,0 0 0,0-1 0,0 1-1,0 0 1,-1 0 0,1 0-1,0 0 1,0 0 0,-1-1 0,1 1-1,0 0 1,0 0 0,0 0 0,-1 0-1,1 0 1,0 0 0,0 0-1,-1 0 1,1 0 0,0 0 0,-1 0-1,-3 0 124,-1 1-1,1 0 0,-1 0 0,1 0 0,0 1 1,0 0-1,-1-1 0,1 2 0,0-1 1,0 0-1,1 1 0,-1-1 0,1 1 0,-5 4 1,-5 6 218,-24 29 1,23-21-173,1 0 0,1 1 1,1 0-1,1 1 0,1 0 1,1 0-1,-9 40 0,13-47-110,1 0 0,1 0 0,0 1 0,1-1 0,2 24-1,0-32-46,0 0-1,0 0 0,1-1 0,0 1 0,1-1 0,-1 1 0,1-1 0,1 0 0,-1 0 0,1 0 0,1-1 0,-1 1 0,11 10 0,-5-8-23,0 0 0,1-1 0,0 0-1,0-1 1,1 0 0,0-1 0,0 0-1,1-1 1,-1 0 0,1-1 0,0 0-1,0-1 1,0-1 0,1 0 0,-1-1-1,1 0 1,-1-1 0,19-3 0,-12 1-36,0-1 0,0-1 1,0-1-1,0-1 0,-1 0 1,0-2-1,0 0 0,-1-1 1,0-1-1,0-1 0,25-20 1,-33 22 6,0 0 1,0-1-1,13-19 1,-19 23 13,0 0 1,0 0-1,-1 0 1,0 0 0,0-1-1,0 1 1,-1-1-1,3-12 1,-5 4 21,-1 13-15,1 0-1,0 0 1,-1 0-1,0 0 1,1 0 0,-1 0-1,0 0 1,0 1-1,0-1 1,0 0 0,0 0-1,0 1 1,-1-1-1,1 1 1,0-1-1,-1 1 1,-2-2 0,1 1 2,0 1 1,0-1-1,0 0 1,0 1 0,-1 0-1,1 0 1,-1 0-1,1 0 1,-6 0-1,-2 1 17,-1 0 0,0 0 0,1 1-1,-1 0 1,-18 6 0,12-3-11,2 1 1,-1 1 0,-21 12 0,29-14-4,1 1 1,-1 0-1,1 1 1,0 0-1,1 0 1,-1 1 0,-10 13-1,16-17-21,-1 0-1,1 0 1,0 1 0,1-1-1,-1 1 1,1-1 0,-1 1-1,1 0 1,0 0 0,0 0-1,1-1 1,-1 7-1,1-8-32,0 0 0,0-1 0,0 1 0,0 0 0,1 0-1,-1 0 1,0-1 0,1 1 0,0 0 0,-1-1 0,1 1-1,0-1 1,0 1 0,0 0 0,0-1 0,0 0-1,0 1 1,0-1 0,1 0 0,-1 0 0,0 1 0,1-1-1,-1 0 1,1 0 0,0 0 0,-1-1 0,1 1 0,1 0-1,8 3-219,1-1 0,-1-1 0,1 0-1,-1-1 1,1 0 0,0 0-1,17-3 1,-27 2 197,0 0 25,-1 0 47,0 0 1,0 0-1,0 0 0,-1 0 1,1 1-1,0-1 1,0 0-1,-1 0 0,1 1 1,0-1-1,0 0 0,-1 1 1,1-1-1,0 0 1,-1 1-1,1-1 0,0 1 1,-1-1-1,1 1 0,-1 0 1,1-1-1,-1 1 1,1-1-1,-1 1 0,1 0 1,-1 0-1,0-1 1,1 1-1,-1 0 0,0 0 1,0-1-1,1 3 0,3 6 100,-2-6-88,-1 0 0,1 1-1,-1-1 1,1 0 0,0 0 0,1-1 0,-1 1 0,0 0 0,1-1 0,-1 1-1,1-1 1,0 0 0,0 0 0,0 0 0,0 0 0,0 0 0,0-1-1,1 1 1,5 1 0,0-1-19,0 0-1,0-1 1,0 0-1,0 0 1,0 0-1,0-2 1,0 1-1,0-1 1,-1 0 0,1-1-1,0 0 1,0 0-1,-1-1 1,1 0-1,-1 0 1,0-1-1,0 0 1,0-1-1,9-7 1,-3 2-17,-1-1 1,-1 0-1,1-1 0,-2-1 1,0 0-1,0 0 0,-2-1 1,1-1-1,9-20 0,-6 7 7,-2 0 1,-1-1-1,-1 0 0,8-51 1,-10 26 338,0-94 1,-7 142-298,0 4 37,0-1 0,0 1-1,0-1 1,0 1 0,-1-1 0,1 1-1,-1-1 1,0-3 0,0 4 163,-2 9-119,-6 17-22,1 1-1,1 1 0,2-1 0,-5 40 0,6-15 21,4 77 0,2-94-125,2 0 1,1 0 0,1-1 0,2 0-1,12 32 1,-13-45-105,1-1-1,1 0 1,0-1-1,1 0 1,1 0-1,0-1 1,1-1 0,1 0-1,24 22 1,-30-31-42,1 0 1,0-1 0,0 0 0,0 0 0,1 0 0,0-1-1,0-1 1,0 0 0,0 0 0,0 0 0,0-1-1,11 1 1,-12-3 26,0 0 0,0 0-1,0 0 1,0-1 0,0 0-1,-1-1 1,1 0 0,0 0 0,-1-1-1,1 0 1,-1 0 0,0 0-1,0-1 1,0 0 0,7-6 0,-3 1 80,-1-1 0,0 0 0,0 0 0,0-1 0,-2 0 0,1-1 0,-2 0 0,9-16 0,-11 19 210,-1-1 0,0 0 0,0 0 0,-1 0 0,-1 0 0,0 0 0,0 0 0,-1-1-1,0 1 1,-1-1 0,0 1 0,-2-14 0,2 21-82,-1 1 1,1 0-1,0-1 0,-1 1 0,0 0 1,1 0-1,-1 0 0,0-1 0,0 1 1,0 0-1,-1 0 0,1 0 0,0 0 1,-1 1-1,1-1 0,-1 0 0,0 1 1,1-1-1,-1 1 0,0-1 0,0 1 1,0 0-1,0 0 0,0 0 0,0 0 1,0 0-1,-1 0 0,1 0 1,0 1-1,0-1 0,-1 1 0,1 0 1,0 0-1,-1 0 0,1 0 0,0 0 1,-1 0-1,1 0 0,-4 2 0,-4 0 117,0 1 0,0 1 0,0-1-1,1 2 1,0-1 0,-1 1 0,-13 11-1,8-5 7,0 1 0,1 1-1,1 1 1,0 0-1,1 0 1,1 1-1,0 1 1,-10 18-1,16-25-126,1 0-1,0 0 1,0 0-1,1 0 1,0 1-1,0-1 1,1 1-1,1 0 1,0-1 0,0 1-1,1 0 1,0 0-1,0 0 1,1 0-1,1-1 1,0 1-1,4 13 1,-3-16-85,0 1 0,0-1 0,1-1 0,0 1 0,1 0 0,0-1 1,0 0-1,0 0 0,0-1 0,9 7 0,-4-4-103,0-1 0,0-1 0,1 0 0,-1 0 0,1-1 0,13 4-1,1-2-768,-1-1-1,1-2 0,0 0 0,0-1 0,45-1 0,-24-4-2921,-1-3 38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22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1920,'6'-7'874,"0"0"-1,0 0 0,-1-1 1,0 1-1,-1-1 1,0 0-1,0-1 0,3-11 1,-2 6 116,13-23 0,-6 17 1157,12-30 2445,-26 58-4438,-6 22-19,7-26-121,1-1-1,-1 1 1,1 0-1,0 0 1,0 0-1,0 0 1,1 0-1,-1 0 1,1-1-1,0 1 1,0 0 0,0 0-1,0-1 1,1 1-1,0-1 1,-1 1-1,1-1 1,1 1-1,-1-1 1,0 0-1,1 0 1,-1 0-1,1-1 1,0 1 0,6 4-1,-5-4-35,1-1-1,-1 0 1,0 1 0,1-2 0,-1 1-1,1 0 1,-1-1 0,1 0-1,0 0 1,-1 0 0,1-1-1,0 1 1,0-1 0,0 0-1,0-1 1,-1 1 0,1-1 0,0 0-1,0 0 1,-1 0 0,1-1-1,-1 0 1,8-3 0,-2-1 3,0-1 1,-1 0-1,1 0 0,-2-1 1,1 0-1,-1 0 1,0-1-1,9-13 0,-15 18 217,0 1 0,-1-1-1,1 0 1,-1 0 0,0 0-1,1-7 1,-8 18-186,3-3-1,0 0 1,0 0 0,1 1-1,-5 7 1,6-6 3,-1-1-1,1 1 1,-1 0 0,2-1 0,-1 1 0,1 0-1,-1 0 1,2 0 0,0 10 0,0-11-17,5 9-4,-2-11 4,-1-3-3,1 1 6,0 0-1,-1-1 1,1 0-1,0 1 1,0-1-1,-1 0 1,1-1-1,0 1 1,-1-1 0,1 1-1,0-1 1,-1 0-1,1-1 1,4-1-1,15-5-2,9 0 6,-15 3-6,1 1-1,0 1 1,24-2 0,-38 5-1,1-1 1,-1 2 0,1-1-1,-1 0 1,0 1 0,1 0 0,-1 0-1,0 0 1,1 1 0,-1-1-1,0 1 1,0 0 0,0 0-1,-1 1 1,1-1 0,0 1-1,-1 0 1,6 5 0,-7-5-72,0 0 1,0 0-1,0 1 1,-1-1-1,1 0 1,-1 0-1,0 1 1,0-1-1,0 1 1,0-1-1,-1 1 1,0-1-1,1 1 1,-1 0-1,-1-1 1,1 1-1,0-1 1,-1 1-1,0-1 1,1 1-1,-2-1 1,-1 5-1,0 0-612,0 0-1,0-1 1,-8 12-1,6-12-1034,0 0 1,0-1-1,-7 7 0,1-2-2285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22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55 2220,'0'0'2244,"-4"-16"225,-1 3-953,-2 2-1352,-9 0-1800,2 7-2653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5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3848 884,'0'0'2674,"-3"-3"-2024,0-1-494,1 1 0,-1-1 0,0 0 0,1 0 0,0 0-1,0-1 1,0 1 0,1 0 0,-1-1 0,1 1 0,0-1 0,0-5 0,-4-61 976,5-80 0,15-69-213,-7 126-609,18-304 422,-6-65-206,8 63-138,-13 225-284,13-406 533,-26 453-394,-19-164 0,-11 2-12,25 197-171,10-104-1,-1 21 367,-9 131-43,2 43-286,1-1-68,0 3-27,0 0 0,0 0 0,0-1 1,0 1-1,0 0 0,0 0 0,0 0 0,0 0 1,0-1-1,0 1 0,0 0 0,0 0 0,0 0 1,0 0-1,0-1 0,0 1 0,0 0 0,0 0 0,0 0 1,0 0-1,0-1 0,0 1 0,0 0 0,0 0 1,0 0-1,-1 0 0,1 0 0,0-1 0,0 1 0,0 0 1,0 0-1,0 0 0,0 0 0,-1 0 0,1 0 1,0 0-1,0 0 0,0-1 0,0 1 0,-1 0 1,1 0-1,0 0 0,0 0 0,0 0 0,0 0 0,-1 0 1,1 0-1,0 0 0,0 0 0,0 0 0,-1 0 1,1 0-1,0 0 0,0 0 0,0 1 0,0-1 0,0 0 1,-1 0-1,1 0 0,0 0 0,0 0 0,0 0 1,0 0-1,0 0 0,-1 1 0,-10 14-12,2-1 30,8-12-28,-6 9 36,-1 0 20,-1 0-1,1-1 1,-2-1 0,0 0 0,0 0 0,0 0-1,-1-1 1,-14 7 0,-13 12-23,26-18-15,-8 6 12,0 2 0,-26 28 0,159-140 1963,-75 65-1756,-25 18-124,1 2 0,25-16 0,-37 25-100,0 0 1,0 0 0,0 1-1,-1-1 1,1 1 0,0 0-1,0-1 1,0 1 0,0 0-1,0 0 1,0 0 0,0 0-1,0 0 1,0 1 0,0-1-1,0 1 1,0-1 0,-1 1-1,1 0 1,0 0 0,0 0-1,0 0 1,-1 0 0,1 0-1,-1 0 1,1 0 0,-1 0-1,1 1 1,-1-1 0,2 3-1,4 5 18,0 0-1,-1 0 1,11 21 0,-13-24-8,12 28 8,-1 0 0,16 53 0,12 78-1485,-9-31-5739,-21-88 3122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27 872,'-2'-2'1112,"-19"-22"3125,19 23-2988,-1 2-687,0 1-442,0-1 1,0 0-1,1 0 0,-1 1 0,1 0 0,-1-1 1,1 1-1,-1 0 0,1 0 0,0 0 0,0 1 1,0-1-1,0 0 0,0 1 0,1 0 1,-2 3-1,0-1 13,1 1 1,0-1 0,0 1-1,1 0 1,0-1-1,0 1 1,0 0 0,0 8-1,1-7-118,1 1-1,-1 0 1,1-1 0,0 1-1,1-1 1,0 1 0,0-1-1,0 0 1,1 1 0,0-1-1,1 0 1,-1-1-1,10 13 1,-10-17-316,0 1-1,0-1 1,0 0-1,0 0 1,1 0-1,-1 0 1,1-1-1,-1 1 1,1-1-1,0 0 1,-1 0-1,1 0 1,0-1 0,0 1-1,0-1 1,-1 0-1,1 0 1,5-1-1,10 0-2249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57:52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234 109 1024,'1'-8'873,"0"1"0,-1-1 1,0-13-1,-2-5 1789,2 23-2303,-1-1 0,-1 1 0,1-1-1,-1 1 1,1 0 0,-1 0 0,0 0-1,0 0 1,-4-5 0,5 7 503,-2 3-690,-1 2-123,1-1 0,0 0 0,0 1 0,0 0 0,0 0 0,1 0 0,-1 0 0,1 0 0,0 1 0,1-1 0,-3 6 0,-1 11 105,-5 25 1,7-27-91,-6 36 183,-2 88 0,11 60 28,1-183-260,54 599 351,-32-433-287,60 865 207,-79-605-7,-4-381-74,22 359 1140,-22-420-1313,0 0-1,1-1 1,-1 1 0,1-1-1,0 1 1,0-1-1,1 0 1,-1 1 0,3 2-1,-3-4 143,2 1-171,-1-2 12,-5-3 89,-25-16-22,1-2 1,1-1-1,1 0 0,-27-31 1,33 31-3,-5-5 283,-36-48 0,-1-26 749,48 79-848,12 19-163,-3-3-87,3 4 17,2 6 158,14 29-146,1-1-1,2-1 0,1 0 1,2-2-1,29 35 1,-9-17 7,-8-9 3,37 56 0,-47-57 12,-22-37-55,5 7 180,0 4 270,-6-12-434,0 1-1,0-1 1,1 1-1,-1-1 1,0 1 0,0-1-1,1 1 1,-1-1-1,0 0 1,1 1 0,-1-1-1,1 1 1,-1-1-1,1 0 1,-1 0 0,0 1-1,1-1 1,-1 0-1,1 0 1,-1 1 0,1-1-1,0 0 1,-1 0-1,1 0 1,-1 0 0,1 0-1,-1 0 1,1 0-1,10-6-10,-1 0 0,0-1 1,-1 0-1,1-1 0,-2 0 0,15-17 0,45-63-64,-60 77 23,14-22-395,-2 0-1,-1-1 1,25-60-1,-31 60-1421,-2-1 0,6-38 0,-10 31-2748,-4 1 45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3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 1124,'0'0'836,"0"0"-781,0-1 0,0 1 0,0-1 0,-1 1 0,1 0 0,0-1 0,0 1 0,-1 0 0,1 0 0,0-1 0,0 1 0,-1 0 0,1-1 0,0 1 0,-1 0 0,1 0 0,0 0 0,-1 0 0,1-1 0,-1 1 0,-1 8 3030,2 23-2584,2 0 0,5 31 0,0-30-193,2-1 1,0 0 0,20 41 0,-4-21 139,35 52 0,-29-53 36,-31-50-479,0 0 0,0 0 0,0 1 1,0-1-1,0 0 0,0 0 0,1 0 1,-1 1-1,0-1 0,0 0 1,0 0-1,0 0 0,0 0 0,1 1 1,-1-1-1,0 0 0,0 0 0,0 0 1,1 0-1,-1 0 0,0 0 0,0 1 1,0-1-1,1 0 0,-1 0 0,0 0 1,0 0-1,1 0 0,-1 0 1,0 0-1,0 0 0,0 0 0,1 0 1,-1 0-1,0 0 0,0 0 0,1 0 1,-1 0-1,0 0 0,0-1 0,0 1 1,1 0-1,-1 0 0,0 0 0,0 0 1,0 0-1,1 0 0,-1-1 1,0 1-1,0 0 0,0 0 0,0 0 1,0 0-1,1-1 0,-1 1 0,0 0 1,4-10 10,0 0 1,-1 0-1,0 0 1,0 0 0,1-18-1,-1 10 10,8-28 0,44-161 81,-54 204 199,-7 6-260,6-3-46,-5 3 13,0-1 1,1 1 0,-1 0 0,1 0-1,0 1 1,0-1 0,0 1-1,0 0 1,0 0 0,1 0 0,-4 7-1,4-7 1,1 0-1,0 1 0,0-1 1,1 0-1,-1 1 0,1-1 1,0 1-1,0 0 0,1-1 1,0 1-1,-1 0 0,2 7 1,-1-8-8,1-1-1,0 0 1,0 1 0,0-1 0,0 0 0,0 0 0,1 0 0,-1 0-1,1 0 1,0 0 0,0 0 0,0-1 0,1 1 0,-1 0 0,0-1-1,1 0 1,5 4 0,0-1-141,1 0 0,0 0 0,1-1 0,-1 0 0,1-1 0,-1 0 0,1-1 0,10 2 0,-1-1-2303,30-1 1,-25-2-24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3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192 607 1504,'-8'-10'2601,"5"5"-2131,0 1 1,1-2-1,-1 1 1,1 0-1,0-1 0,0 1 1,-1-12-1,-2-42 457,5 43-773,-1 1 0,-1 0-1,-4-19 1,-7-15 139,-37-120 612,40 138-664,-2-3 304,0-1 1,-25-44 0,32 72-390,5 7-148,0 0 0,0-1 0,0 1 0,-1 0 0,1 0 0,0 0 0,0 0 0,0 0 0,0 0 0,0 0 0,0 0 0,-1 0 0,1 0 0,0 0 0,0 0 0,0 0 0,0 0 0,0 0 0,0 0 1,-1 0-1,1 0 0,0 0 0,0 0 0,0 1 0,0-1 0,0 0 0,0 0 0,0 0 0,-1 0 0,1 0 0,0 0 0,0 0 0,0 0 0,0 0 0,0 0 0,0 1 0,0-1 0,0 0 0,0 0 0,0 0 0,0 0 0,0 0 0,0 0 0,0 1 0,0-1 0,-1 0 0,1 0 0,0 0 0,0 0 0,-1 8 17,-1 0-1,1 1 0,0-1 1,1 0-1,-1 0 0,2 0 1,-1 1-1,1-1 0,3 14 1,2 1 2,0 0 0,2 0 1,0 0-1,1-1 0,17 29 1,-18-39-21,-1 0 0,2-1 0,-1 0 0,1-1 0,1 0 0,0 0 0,1-1 1,-1 0-1,2-1 0,-1 0 0,15 6 0,-18-10-21,0 0 1,1-1-1,-1 0 0,1-1 1,0 0-1,0 0 1,0-1-1,0 0 0,0 0 1,0-1-1,0 0 0,9-2 1,-13 1 5,0 0 1,1 0 0,-1 0-1,0-1 1,0 0-1,-1 0 1,1-1 0,0 1-1,-1-1 1,1 0-1,-1 0 1,0 0 0,0-1-1,0 1 1,0-1-1,-1 0 1,0 0-1,0-1 1,0 1 0,0 0-1,3-9 1,-1 3 18,-1-1 1,-1 0-1,0 0 0,0 0 1,-1 0-1,0 0 0,-1-1 1,-1 1-1,0-1 0,-2-22 1,2 34-9,0-1 0,0 0 0,-1 1 0,1-1 1,0 0-1,0 1 0,0-1 0,-1 0 1,1 1-1,0-1 0,0 0 0,-1 1 0,1-1 1,0 1-1,-1-1 0,1 1 0,-1-1 1,-5 5 52,-1 14-22,6-14-33,1-1 0,0 1 0,-1-1 0,2 1 1,-1-1-1,0 1 0,1-1 0,0 1 1,-1-1-1,3 5 0,15 33 8,-6-19 16,1-1 1,0 0-1,2-1 1,26 28-1,-32-38-347,1-1 0,0-1-1,1 0 1,13 8 0,-16-12-495,1 1 1,0-1-1,0-1 1,0 0-1,1 0 1,13 2-1,-4-3-2002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4:48:15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1 268 1400,'0'0'485,"1"-1"-1,0 0 1,0 0 0,-1 0-1,1 1 1,0-1 0,0 0-1,0 1 1,0-1 0,0 1-1,0-1 1,0 1 0,0 0-1,0-1 1,0 1 0,0 0-1,0 0 1,0 0 0,0 0-1,2 0 1,-2 0-306,1 1 1,-1-1-1,0 1 0,1 0 1,-1-1-1,0 1 0,0 0 1,1 0-1,-1 0 1,1 2-1,1-1-525,1 2 524,0 0 1,-1 1-1,1-1 0,-1 1 0,1 0 1,2 8-1,12 16 364,-15-26-487,0-1 0,-1 1 0,1 0 0,0-1 1,0 0-1,0 1 0,0-1 0,1 0 0,-1-1 1,1 1-1,-1 0 0,1-1 0,-1 0 0,1 0 0,0 0 1,4 0-1,0 0-1,1-1 0,-1-1 0,1 1 0,-1-1 0,0-1 0,12-2 0,14-6 50,-2-2-1,1-1 1,36-20-1,87-58 129,-139 81-221,-11 6-6,228-147 247,-179 112-688,-53 38-68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84 187 992,'-13'-4'2740,"12"2"-2150,-36-102 5988,6 30-3696,30 72-2345,2 9-513,0 1 0,1 0-1,0 0 1,0-1-1,1 1 1,-1-1 0,2 0-1,6 11 1,1 2 46,24 29 0,-8-16 53,1-2-1,54 47 1,-55-55 223,-26-22 277,3-3-497,10-8-10,-14 9-112,0 1 0,0 0 0,0 0-1,1 0 1,-1 0 0,0 0-1,0 0 1,0-1 0,1 1-1,-1 0 1,0 0 0,0 0 0,0 0-1,0-1 1,1 1 0,-1 0-1,0 0 1,0-1 0,0 1 0,0 0-1,0 0 1,0 0 0,0-1-1,0 1 1,0 0 0,0 0-1,0-1 1,0 1 0,0-22-3,-1 1 1,-2 0-1,0 0 1,-1 0-1,-1 0 1,-1 0-1,-9-20 1,14 39-324,0 0-1,0 1 1,0-1 0,0 0 0,0 1-1,-1-1 1,1 1 0,-4-3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4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97 794 1024,'0'0'1661,"2"-2"-996,3-1-301,-1 0 1,0 0-1,0-1 1,-1 0 0,1 1-1,-1-1 1,0-1-1,0 1 1,4-7-1,-6 8-174,1 0 0,0-1 0,-1 1-1,0-1 1,1 0 0,-2 1 0,1-1-1,0 0 1,-1 0 0,1 0 0,-1 1-1,0-1 1,-1 0 0,0-6 0,0 8-134,1 0 1,-1-1 0,0 1 0,0 0-1,0 0 1,0 0 0,0 0 0,-1 0-1,1 0 1,0 0 0,-1 1 0,0-1-1,1 0 1,-1 1 0,0-1 0,0 1-1,0 0 1,0-1 0,0 1 0,0 0 0,0 0-1,0 1 1,-1-1 0,1 0 0,0 1-1,0-1 1,-1 1 0,1 0 0,-3-1-1,3 2-32,-1-1 0,0 0-1,1 0 1,-1 1 0,1 0-1,-1-1 1,1 1 0,-1 0-1,1 0 1,0 0 0,-1 1-1,1-1 1,-2 2 0,-24 21 140,28-24-162,-4 4 18,1 0 0,0 1-1,0-1 1,0 1-1,1 0 1,-1 0 0,1 0-1,0 0 1,1 0 0,-1 0-1,1 1 1,0-1-1,0 1 1,1-1 0,-1 0-1,2 9 1,-1-13-15,0 1 0,0 0 1,0 0-1,1 0 0,-1 0 1,0-1-1,1 1 0,0 0 1,-1-1-1,1 1 0,0 0 1,0-1-1,2 3 0,0 1 8,1 2 0,0-1-1,1 1 0,0-1 1,1 0-1,-1-1 1,1 1-1,0-1 1,0 0-1,1-1 0,-1 1 1,1-1-1,0-1 1,0 1-1,1-1 1,-1 0-1,15 3 1,-7-3 1,1 0 1,-1-1 0,0 0 0,1-2 0,-1 1 0,1-2-1,22-3 1,-24 1-11,0-1 1,1 0-1,-1 0 0,-1-2 0,1 0 0,-1 0 0,0-1 1,0-1-1,-1 0 0,0-1 0,0 0 0,-1-1 0,0 0 1,-1 0-1,17-24 0,-21 24-6,0-1 0,-1 1 0,0-1 0,-1 1 0,0-1 0,-1 0 0,0-1 0,-1 1 0,1-17 0,-1 8-1,-2 1-1,0 0 0,-2-1 1,0 1-1,-5-21 1,-32-121-16,26 117 8,-32-74-1,27 79 70,-2 0 1,-33-46-1,52 84-57,1 0-1,0 1 1,-1-1 0,1 1-1,0-1 1,-1 0 0,1 1 0,-1-1-1,1 1 1,-1-1 0,1 1-1,-1 0 1,1-1 0,-1 1 0,0 0-1,1-1 1,-1 1 0,1 0-1,-1-1 1,0 1 0,1 0 0,-1 0-1,0 0 1,1 0 0,-1 0-1,0 0 1,1 0 0,-1 0 0,0 0-1,1 0 1,-1 0 0,0 0-1,1 0 1,-1 0 0,-1 1 0,0 0 0,1 1 0,-1-1 0,1 1 0,-1-1 1,1 1-1,0 0 0,-1-1 0,1 1 1,-1 2-1,0 0 1,0 0 0,1 0 1,0 1-1,0-1 0,0 1 0,0-1 0,0 1 1,1-1-1,0 7 0,-1-1 0,1 16 3,0-1 0,2 1 0,1-1 1,1 1-1,1-1 0,1 0 0,1-1 0,1 1 0,1-1 1,2-1-1,0 0 0,23 35 0,-20-38-76,0 1 0,2-2 0,31 31 0,-35-39-498,0 0 0,1-1-1,1-1 1,-1 0-1,2-1 1,26 12-1,-21-14-2169,-1-3 35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5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37 1696,'-24'-23'2246,"23"21"-2014,-1 1 0,0 0 0,0-1-1,0 1 1,1 0 0,-2 0 0,1 0-1,0 0 1,0 1 0,0-1-1,0 1 1,0-1 0,-3 0 0,2 2-132,1-1 0,-1 1 0,1-1 0,-1 1 0,1 0 1,-1 0-1,1 0 0,-1 0 0,1 0 0,0 0 0,-1 1 0,1-1 1,0 1-1,0 0 0,0 0 0,0 0 0,0 0 0,1 0 1,-1 0-1,1 0 0,-1 0 0,1 0 0,-2 5 0,-2 3 108,1 0 1,1 0-1,0 0 0,-4 20 0,4-4-35,1-1 0,0 0 0,3 1 0,0 0 0,1-1 0,1 0 0,2 0 0,11 38 0,7 6-1299,57 114 0,-68-151-3002,-10-19 1552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73 980,'87'-54'2616,"-61"37"755,-24 16-3076,-10 16 1306,-27 63-1232,32-68-346,0 0 0,1 1 1,0-1-1,0 0 1,1 1-1,1-1 1,0 0-1,0 1 1,3 13-1,-3-21-20,0 1 0,1-1 0,-1 1 0,1-1 0,0 0 0,0 1 0,0-1 1,0 0-1,1 0 0,-1 1 0,1-1 0,0 0 0,0-1 0,0 1 0,0 0 0,1 0 0,-1-1 0,1 0 0,-1 1 0,1-1 0,0 0 0,0 0 0,0 0 0,6 2 0,-7-4 1,1 0-1,-1 1 1,1-1 0,-1 0-1,0-1 1,1 1 0,-1 0-1,1-1 1,-1 1-1,0-1 1,1 0 0,1-1-1,-3 2-1,3-1-1,-1-1 0,1 0 0,-1 0 1,0 0-1,0 0 0,1 0 0,-1-1 0,-1 1 0,1-1 1,3-3-1,0 0 7,2-3 124,0-1 0,0 0 0,-1-1 0,0 1 0,-1-1-1,0-1 1,-1 1 0,0-1 0,7-24 0,-12 34 90,1 0-131,1-7-1,-1 7 234,2 6-457,-3-4 134,27 26-182,-25-24 157,1-1 0,-1 1 0,0 0 0,1-1-1,-1 0 1,1 0 0,0 0 0,-1 0 0,1 0 0,0 0 0,0-1 0,-1 1 0,1-1 0,0 0 0,4 0 0,-1 0 4,-1-1 1,1-1 0,-1 1-1,1-1 1,-1 0 0,0 0-1,6-3 1,30-24 310,-39 28-245,2 2-20,1-1 0,0 1 0,-1 0 0,1 0 1,-1 0-1,1 1 0,-1 0 0,6 3 0,36 22 61,-12-6-95,-22-14-203,51 25-781,-20-15-3829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6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25 1300,'0'0'832,"-5"-12"964,1-1-1296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6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13 201 1044,'0'0'1047,"-13"3"3189,29-11-1536,61-30-2188,-54 27-444,9-3-359,-1-1-1,0-2 1,49-36-1,-48 21-3173,-17 17 1309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7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2144,'-1'1'5714,"1"11"-3775,0 11-2151,6 23 1109,1 0 1,16 51 0,33 84 612,-51-167-1403,31 90-325,55 110-1,-85-205-886,0 0-4480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7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1064,'0'0'5075,"-2"5"-4400,-6 16-62,6-11-57,4 5-202,0-1-1,1 0 1,0 0 0,1 0 0,6 15 0,-6-20-212,0-1 1,1 1 0,0-1 0,0 0 0,0 0-1,1 0 1,0-1 0,1 0 0,9 9 0,-14-15-113,1 1 1,-1-1-1,0 1 1,1-1-1,-1 0 1,1 0-1,-1 0 1,1 0 0,0 0-1,-1-1 1,1 1-1,0-1 1,-1 0-1,1 0 1,0 0-1,0 0 1,-1 0-1,1 0 1,0-1-1,0 1 1,-1-1 0,1 0-1,-1 0 1,1 0-1,-1 0 1,1 0-1,-1-1 1,1 1-1,-1-1 1,2-1-1,4-3 83,-1 0 0,-1-1-1,1 1 1,-1-1-1,0 0 1,-1-1 0,8-13-1,38-85 2518,-50 104-2484,-1 2-140,0 0 1,0 0 0,0 0-1,0 0 1,0-1-1,0 1 1,0 0-1,0 0 1,0 0 0,0 0-1,0-1 1,0 1-1,0 0 1,0 0 0,0 0-1,0 0 1,0 0-1,0-1 1,0 1-1,0 0 1,0 0 0,1 0-1,-1 0 1,0 0-1,0-1 1,0 1-1,0 0 1,0 0 0,0 0-1,0 0 1,1 0-1,-1 0 1,0 0 0,0 0-1,0 0 1,0 0-1,0 0 1,1-1-1,-1 1 1,7 4 244,3 7-54,-10-11-236,28 36-25,-21-25-451,1 0 0,0-1 0,1 0 1,0 0-1,0-1 0,1 0 0,16 10 0,-24-17-47,2 0-18,2-1-3597,7-1 838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1:27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3 191 964,'-2'-57'4005,"2"55"-3533,0 2-414,0 0 0,1-1 0,-1 1 0,0 0 0,1-1 0,-1 1 0,1 0 0,-1 0 0,0 0 0,1-1 0,-1 1 0,1 0 0,-1 0 0,1 0 0,-1 0 0,1 0 0,-1 0 0,1 0 0,-1 0 0,1 0 0,-1 0 0,1 0 0,-1 0 0,1 0 0,-1 0 0,0 0 0,1 1 0,-1-1 0,1 0 0,0 1 0,12 5 109,0 1-1,-1 1 1,0 0-1,0 1 1,0 0 0,18 19-1,-6-1 167,37 52 0,-54-70-249,-1 1 0,-1 0 0,0 1 1,0-1-1,-1 1 0,5 21 0,-9-31-69,1 0 0,-1 0 0,0 1 0,0-1 0,0 0 0,0 1 0,-1-1 0,1 0 0,0 0 0,0 1 0,-1-1 0,1 0 0,-1 0 0,1 1 0,-1-1 0,1 0 0,-1 0 0,0 0 0,0 0 0,1 0 0,-1 0 0,0 0 0,0 0 0,0 0 0,0-1 0,0 1 0,0 0 0,0 0 0,-1-1 0,1 1 0,0-1 0,-2 1 0,0 1 76,-1-1-1,1 0 1,0-1-1,0 1 1,-1-1-1,1 1 1,-1-1-1,1 0 1,0 0 0,-1-1-1,-4 0 1,3 0 30,0 0 1,0-1-1,0 1 1,1-1-1,-1 0 1,1-1-1,-1 1 1,1-1-1,0 0 1,0 0 0,0 0-1,0 0 1,0-1-1,1 1 1,0-1-1,0 0 1,0 0-1,0 0 1,0-1-1,1 1 1,0-1-1,0 1 1,0-1-1,-1-5 1,2 4-58,0 0 0,0 0 0,1 0-1,0 0 1,0 0 0,0 0 0,1 0 0,0 1 0,3-12-1,0 6-36,0 1 0,0 0 0,1 0 0,0 1 0,7-10-1,0 3-410,1 0-1,0 1 1,1 0-1,1 1 1,24-18 0,-18 22-685,-18 9 762,0 1 24,-1 0 170,1 0-1,0 0 1,-1 0 0,1 1 0,-1-1 0,1 1-1,4 1 1,-5-1-65,1 0 84,0 1 0,0 0 0,0-1 0,-1 1 1,1 0-1,-1 0 0,5 5 0,-4-4 51,-1-2-19,-2 0 60,1-1 1,-1 0-1,0 1 0,1-1 1,-1 0-1,0 1 0,1-1 0,-1 0 1,0 0-1,1 1 0,-1-1 1,1 0-1,-1 0 0,0 0 0,1 1 1,-1-1-1,1 0 0,-1 0 1,0 0-1,1 0 0,-1 0 0,1 0 1,-1 0-1,1 0 0,-1 0 1,0 0-1,1 0 0,-1 0 0,1-1 1,-1 1-1,1 0 0,-1 0 1,0 0-1,1 0 0,0-1 0,14-4 33,-15 5-31,3-1 39,-1-1-1,1 1 1,-1-1 0,1 1 0,-1-1-1,0 0 1,0 0 0,0 0 0,0 0-1,0 0 1,0-1 0,-1 1 0,1-1-1,-1 1 1,0-1 0,0 1 0,1-4-1,0 1 111,0 0 0,-1 0 0,0 0 0,-1 0 0,1 0 0,-1 0 0,0-7 0,0 10-95,-1 0-1,0 0 1,1-1-1,-1 1 1,0 0-1,0 0 1,0 0-1,-1 0 0,1 0 1,0 0-1,-1 0 1,0 0-1,1 1 1,-1-1-1,0 1 1,-3-3-1,3 3-14,0 1 0,0-1 0,0 1 0,0-1 0,0 1 0,0 0 0,0 0 0,0 0 0,0 0 1,0 0-1,0 0 0,0 0 0,-3 1 0,4 0-27,0-1 10,-1 1 0,0-1 0,0 1 0,1 0 0,-1-1 0,0 1 0,1 0 0,-1 0 0,1 0 0,0 0 0,-1 1 0,1-1 0,0 0 0,-1 0 0,1 1 0,0-1 0,0 1 0,-1 1 0,0 0 10,1 0 1,-1 0-1,1 0 0,0 0 1,-1 0-1,0 6 1,2-3-8,0 0 1,0 0-1,0 0 1,1 0-1,0 0 1,0 0-1,0 0 1,1 0-1,0 0 1,0-1-1,1 1 1,-1 0 0,1-1-1,0 0 1,1 0-1,6 8 1,-4-5-56,1-1 0,0 0 1,0-1-1,1 0 1,0 0-1,0 0 0,0-1 1,1 0-1,12 5 1,-12-7-248,1 1 0,-1-2 1,1 0-1,0 0 1,17 1-1,-20-3-606,1 0 0,-1-1 0,0 0-1,0 0 1,8-2 0,3-4-1953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5:48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69 1660,'0'0'2853,"-1"-2"-2291,0 0-258,0 0 0,0 0-1,-1 1 1,1-1 0,0 1 0,-1-1-1,0 1 1,1-1 0,-1 1-1,0 0 1,1 0 0,-1 0 0,0 0-1,0 0 1,-3-1 0,4 2 10,-2 0-6,-6 0-17,6 0-13,1 0-16,-6-1-192,1 1 0,0 0 0,-1 0 0,1 1 0,0 0 0,-1 0 0,1 1 0,0 0-1,0 0 1,0 1 0,1 0 0,-1 0 0,0 1 0,1-1 0,0 1 0,0 1 0,0-1 0,1 1-1,-1 0 1,1 0 0,0 1 0,1 0 0,-1 0 0,1 0 0,0 0 0,1 0 0,-1 1 0,1 0-1,1-1 1,-5 16 0,3-8-55,1 1-1,1 1 0,0-1 1,1 0-1,0 1 0,1-1 1,3 20-1,-1-24-11,0 0-1,0-1 1,1 1 0,1-1-1,0 0 1,0 0-1,1 0 1,0 0-1,1-1 1,0 0 0,8 9-1,-10-14 1,1 1 0,0-1 0,0 0 0,0-1-1,0 1 1,1-1 0,0 0 0,-1-1 0,1 1 0,0-1-1,0 0 1,0-1 0,10 2 0,-2-1 8,0-1 1,0 0-1,0-1 1,24-2-1,-31 0-1,0-1 1,0 1-1,0-1 1,6-4-1,-13 7-9,10-5 39,-1 0 0,0-1 1,0 0-1,-1-1 0,0 0 0,0 0 1,-1-1-1,0 0 0,0 0 1,0-1-1,-1 1 0,-1-1 1,1-1-1,5-14 0,-8 16 15,0-1-1,0 1 1,-1-1 0,0 1-1,0-1 1,-1 0-1,0-14 1,-1 20-18,0-1-18,-3-38 77,3 39-85,0 1 7,-14-49 58,13 49-68,0-1 10,-13-33 66,13 34-62,0-1-1,-3-6-1,3 7-7,0 0 13,-9-21 36,10 21-47,-8-9 34,0-1 27,3 6-58,3 4-2,-14-20 76,13 20-77,1 0 1,-1 0 0,0 0 0,0 1-1,0-1 1,0 1 0,-1 0-1,1 0 1,0 0 0,0 0-1,-1 1 1,1-1 0,0 1-1,-5 0 1,-5-1-13,10 0 19,0 1-22,-9 0 2,9 0 22,-13 0-44,12 1-80,-46 16-2380,15 0-2995,16-8 1855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4:48:17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16 183 1400,'0'0'2064,"-8"-13"2153,3 7-676,5 6-3501,0 0-1,0 0 0,0 0 0,-1 0 0,1 0 0,0 0 1,0 0-1,0 0 0,0 0 0,0 0 0,0 0 0,0 0 1,0 0-1,0 0 0,0 0 0,0 0 0,-1 0 0,1 0 1,0 0-1,0 0 0,0 0 0,0 0 0,0 0 0,0 0 1,0 0-1,0 0 0,0 0 0,0 0 0,0 0 0,0 0 1,0 0-1,0 0 0,-1 0 0,1 0 0,0 0 0,0 0 1,0 1-1,0-1 0,0 0 0,0 0 0,0 0 1,0 0-1,0 0 0,0 0 0,0 0 0,0 0 0,0 0 1,0 0-1,0 0 0,0 0 0,0 1 0,0-1 0,0 0 1,0 0-1,0 0 0,0 0 0,0 0 0,0 0 0,0 0 1,0 0-1,0 0 0,0 0 0,0 0 0,1 0 0,-1 0 1,0 1-1,0-1 0,1 24 108,0-3-6,0-1-1,1 1 1,1-1-1,1 0 1,9 28-1,-12-46-121,0 0 0,0 0 0,1 0-1,-1 0 1,0 0 0,1 0 0,-1-1 0,1 1 0,0 0-1,-1-1 1,1 0 0,0 1 0,0-1 0,0 0 0,0 0-1,0 0 1,0 0 0,0 0 0,1 0 0,-1-1 0,0 1-1,4 0 1,2-1 11,0 0 0,-1 0 0,1 0-1,0-1 1,11-2 0,19-7 23,-1-1 1,1-3-1,36-17 0,-50 20-40,247-120 129,-213 102-108,59-30 50,-57 30-5,34-14-1758,-92 43 928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6:4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74 186 1044,'-4'1'653,"-13"5"6582,-5-10-4883,19 3-2038,-6-3 802,7 1-1057,-1 0 1,1-1-1,1 1 1,-1 0-1,0 0 1,1-1-1,0 1 1,-1-1-1,1 1 1,1-1-1,-1 0 1,1 1-1,-1-1 1,1 0-1,0 0 1,0 1-1,1-1 1,-1 0-1,1 1 1,0-1-1,-1 0 1,2 1-1,-1-1 1,0 1-1,1 0 1,0-1-1,2-2 1,2-3-26,1 1-1,0 0 1,0 1-1,1 0 1,0 0 0,0 1-1,11-7 1,-14 10-32,-1 1 1,1 0 0,-1 0 0,1 0-1,0 0 1,0 1 0,0 0-1,0 0 1,0 0 0,0 0-1,0 1 1,1 0 0,-1 0 0,0 1-1,0-1 1,0 1 0,8 2-1,-9-1-1,0-1 0,0 1 0,-1 0 0,1 0 0,0 0 0,-1 0-1,0 1 1,0 0 0,0-1 0,0 1 0,0 0 0,0 0 0,2 4-1,-1 0 3,0 0 0,-1 0 1,1 0-1,-2 0 0,1 0 0,2 12 0,-1 0 2,-2-1-1,0 1 1,-1 0 0,-1-1 0,-3 23 0,-3 4 0,-2 0 1,-14 46-1,-36 85 6,56-169-11,-64 161 96,53-134 187,12-32-185,0 0 43,-2 7 11,2-7 6,-7 9 508,0 7-57,7-17-239,9-2-363,11-5 7,0-1 0,35-17 1,50-31 27,66-36 24,-83 45-568,-85 46 178,5-7-1317,6-4-9086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45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1056,'0'0'605,"3"-1"-98,26-9 4215,-28 10-3809,16-12 620,6-12-280,-22 23-980,14-29 401,-10 14-647,-4 15 4,-1-1-31,2-5 0,-5 10 0,-6 11 1,8-12 0,-2 3 6,-9 17 118,8-16 16,-2-6-4243,-13-5 1709,15 4 35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4:05:50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225 310 1584,'-27'0'4902,"23"0"-1894,17 1-2667,235 12 727,-45-14-667,344-24 227,-401 18-497,138-12 96,-8-8-59,148-8 28,-154 17-91,216-22-50,-370 29-40,133-23 9,-235 31 118,1 0-1,0-1 1,-1-1 0,18-7-1,-31 11-94,0 0 0,1 0 0,-1 0-1,1 0 1,-1 0 0,0 0 0,0 0-1,0 0 1,0 0 0,0-1 0,0 1-1,0 0 1,0-1 0,0 1 0,-1-1-1,1 1 1,0-1 0,-1 1 0,0-1-1,1 1 1,-1-1 0,1-3 0,-1 3 906,-1-3-814,-9-31 1216,9 33-693,1 13-626,16 283 194,-6-181-152,36 415 243,23-2 23,3-149-135,-17-91-47,-42-191-82,1 148 1,-10-108-22,-2-111-56,7 120 111,-8-139-119,-1 0-1,0 11 6,0-11-4,0 0 7,0 9 6,0-10 44,-1 0-36,-2 7-9,2-7-3,-3-4-10,-24-5-38,-1 0-1,-35-15 0,-19-5-13,-371-63-56,326 74 73,-207 4 1,251 13 33,-146 6-32,194-5 30,-388 34-53,-320 72 56,304-29 35,243-39-74,179-37 48,-32 10-28,11-4-13,24-6 27,-2 1 5,14-4 9,0-1 1,-8 3 6,8-3 83,0 1-72,-10 4 4,10-4 180,0-5-182,-11-9 6,13 12-27,0 0 0,1 1-1,-1-1 1,0 0-1,1 0 1,-1 0-1,0 0 1,1 1-1,-1-1 1,1 0 0,0 0-1,-1 0 1,1 0-1,0 0 1,-1 0-1,1 0 1,0 0-1,0-1 1,0 0 0,0-2 3,-3-9 0,2 0 1,0-1-1,2-22 0,-2-10-1,2-285-9,4 202-12,0-4 22,-1-112-40,-4 242 33,-32-424-124,8 297 56,-6 1 0,-6 2 0,-67-161 0,100 281 62,-43-117-136,35 94 91,11 28 40,-5-13-66,-4-13 16,8 25 117,-5-11-20,-16-33-19,4-9 0,9 24 3,8 29-4,0 0-8,-1-9-10,1 9 57,-7-22 186,7 22 272,-3-10-339,3 10 449,1 0-590,-2-28 130,2 28-110,0-1-45,0-9-2,0 9 3,0 0 6,2-34 6,1-25 7,-2 51-26,-1 9-4,0 0 2,2-7 1,-2 7-4,1 0-50,0-9 42,0 9-2,1-2-71,-2 5 85,0 0 0,0 0 0,0-1 0,0 1 0,0 0 0,0-1 0,0 1 1,0 0-1,0-1 0,0 1 0,0 0 0,1 0 0,-1-1 0,0 1 1,0 0-1,0 0 0,0-1 0,0 1 0,1 0 0,-1 0 0,0-1 1,0 1-1,0 0 0,1 0 0,-1 0 0,0-1 0,0 1 0,1 0 0,-1 0 1,0 0-1,1 0 0,-1 0 0,0 0 0,0 0 0,1 0 0,0-1 1,30 1-8,0 1 0,55 8 0,-9 0 15,-48-6-7,50 13 0,10 2 3,3-7-21,-88-10-81,-1 0-48,33 4-1192,-32-5 1118,12 6-1119,-6 1 1555,-8-5-80,2 3-212,-4-5 111,0 0 1,0 0 0,0 1 0,0-1-1,0 0 1,0 0 0,0 0 0,0 0 0,1 1-1,-1-1 1,0 0 0,0 0 0,0 0 0,0 1-1,0-1 1,0 0 0,0 0 0,0 0 0,0 1-1,0-1 1,0 0 0,0 0 0,0 0 0,-1 1-1,1-1 1,0 0 0,0 0 0,0 0 0,0 0-1,0 1 1,0-1 0,0 0 0,0 0 0,-1 0-1,1 0 1,0 1 0,0-1 0,0 0 0,0 0-1,-1 0 1,1 0 0,0 0 0,0 0 0,0 0-1,0 0 1,-1 0 0,1 0 0,0 1-1,0-1 1,-1 0 0,-8 1-31,-35 11 28,38-10-31,-24 5 28,-8-3 13,31-4-31,0 0 0,0 1 1,-12 3-1,5-4-18,11 0 33,0-1-13,-26-10-6,27 10-16,0 0-13,-3-3-40,3 2-20,0 0 0,-1 0 0,0 0 0,1 0 0,-1 1 1,-4-2-1,7 3-539,-1 0 618,1 0-1,0 0 1,0 0-1,-1 0 0,1 0 1,0 0-1,0-1 0,-1 1 1,1 0-1,0 0 1,0 0-1,-1 0 0,1 0 1,0 0-1,0-1 0,-1 1 1,1 0-1,0 0 1,0 0-1,0-1 0,0 1 1,-1 0-1,1 0 0,0 0 1,0-1-1,0 1 1,0-1-12,-1 1 1,1-1 0,-1 1 0,1-1 0,0 1 0,-1-1 0,1 1 0,-1-1 0,1 1 0,-1-1 0,0 1 0,1 0 0,-1-1-1,1 1 1,-1 0 0,0 0 0,1-1 0,-2 1 0,-13-3-36,-29-2 0,25 4 36,16 0 7,-2 1 10,-31-6-11,33 6 4,-2-1 1,-88-8 18,79 8-14,-25 1-22,36 0 18,0-1-24,-3 1 22,3-1 9,7 1 28,36-1-49,-8 1 16,-28 0 18,-1 0-40,11 0 22,-10 0 56,-13 5-50,-74 32 13,30-15-12,32-13-81,21-9 66,0 0 0,0 0 0,0 0 0,0 0 0,0 0 0,0 0 0,1 0 0,-1 0 0,0 0 0,0 0 0,0 0 0,0 0 0,0 0 0,0 0 0,0 1-1,0-1 1,0 0 0,0 0 0,0 0 0,0 0 0,0 0 0,0 0 0,0 0 0,0 0 0,0 0 0,0 0 0,0 0 0,0 0 0,0 0 0,0 0 0,0 1 0,0-1 0,0 0-1,0 0 1,0 0 0,0 0 0,0 0 0,-1 0 0,1 0 0,0 0 0,0 0 0,0 0 0,0 0 0,0 0 0,28-4-766,-17 2 755,52-11-3451,-24 4-1826,-4 2 1585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2:47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22 447 1864,'-21'4'6218,"37"-7"-1081,69-12-4641,-69 12-430,928-133 1455,-366 93-1276,-429 34-209,421-43 86,36-42-19,-338 14 75,-266 79-134,11-4 223,-4 2-231,-7 3 11,12-3 138,-5 0-181,-7 2 26,4 17-9,-6-12-27,-13 183-3,0-37 54,14 73 74,0-19-16,4 63-28,0-92-28,3 101 19,-2 172 24,-17-16 12,14 277 149,2-587-240,7 335 52,5 201 11,-3-414-56,-20 313-1,-2-208 41,13-234-25,20 116 0,21 28 41,-9-53-46,-17-69-1,1 146 0,6 306-30,-27-580-187,0 0 1,0-1-1,-1 1 0,0-1 1,0 0-1,-1 1 0,-3 7 1,4-13-508,-5 3-310,1-2-699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2:50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52 1128,'-2'-2'876,"-5"-5"-77,5 6-65,1-1-58,-19-18 3130,20 19-3392,-3-1-63,1-1 1,-1 1-1,1 0 1,-1 0-1,0 0 1,0 1-1,-5-3 1,6 4-296,0 0-1,0 0 1,0 1 0,0-1-1,0 1 1,0 0-1,0-1 1,0 1 0,0 0-1,0 0 1,1 0 0,-1 0-1,0 1 1,1-1 0,-1 0-1,1 1 1,-1-1-1,1 1 1,0-1 0,0 1-1,-1 0 1,1-1 0,0 1-1,1 0 1,-2 3 0,-2 4 82,1 1 1,1-1 0,-1 0 0,0 13 0,-1 18 177,1-1 0,4 48 1,13 82 341,-1-25-180,-3 7-139,7 155 76,-10-193-294,-2-29-21,19 627 700,1 170-461,-21-470-303,-1-235-65,1 7 24,-2 5 32,1-6-2,6-38-13,-3-79-17,6 105 24,10 80 24,-3-46-5,16 184-20,-31-282 23,-11 149 0,-7 155 21,12-264-51,-1-32 14,19 179 0,1-161-34,10 71 1,-19-120 54,5-11-50,26 202 42,-38-170-12,-2-40-24,1-46 6,-1 35-22,1-50 5,0 0 9,1 4-20,0 0 0,1 0 0,0 0-1,3 9 1,-3-13-16,30-6-238,-12 0 166,-1-1-1,34-12 1,9-1 14,6 0-25,48-9 33,90-10 27,68-18-2,-215 42 40,182-48-35,-168 40 74,12-9-1,-18 5-37,91-35-192,-26 9-46,143-18 57,-131 37 178,9 4-60,-141 25 74,-7 3 12,24-6 27,125-22-6,-99 22-24,5 1 6,-31 2-8,-15 2 0,0-1 1,15-3-1,29-5-19,24-2 23,-4 2 25,-36 4-28,22-4 29,-25 5-56,61-6 19,-44 8 28,-39 0-22,-1 1 6,26-4-1,-40 4-6,1 0 20,9-1-10,-9 2 0,24-8 3,-24 7-4,-1 1-10,9-3 4,-8 3-5,6-4-5,0 2 2,-6 1-85,16-6-188,-11 2-2183,-4-3-3283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05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0 277 1236,'7'-5'1647,"-1"7"3181,-1 2-4548,1 0 0,-1 1 0,-1 0-1,1 0 1,-1 0 0,0 1 0,0-1 0,6 11 0,23 60 1294,-12-27-898,-6-14 156,17 62-1,-20-58 176,-11-37-728,0 5 43,0-6-12,-2-5 1551,-21-79-1585,-52-201 302,66 248-434,0-1-1,3 0 1,-1-40-1,6 74-133,0 0-1,0 0 0,0-1 0,0 1 0,1 0 0,0 0 1,-1 0-1,1 0 0,0 0 0,1 1 0,-1-1 0,0 0 1,1 0-1,-1 1 0,1-1 0,0 1 0,0-1 0,0 1 1,3-3-1,-1 3-146,-1 0 0,1 0 1,0 0-1,0 0 0,0 0 0,0 1 1,0 0-1,0 0 0,1 0 0,-1 0 1,0 1-1,1-1 0,5 1 1,-6 0-195,0 1-1,0-1 1,-1 1 0,1-1 0,0 1 0,4 2 0,-6-2-612,1 0 0,0 0 0,0 1 0,-1-1 0,1 1-1,-1 0 1,4 3 0,4 5-2610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05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1628,'1'12'1576,"-2"-10"-1103,1-1 0,0 1 1,0 0-1,0-1 0,1 1 1,-1-1-1,0 1 0,0-1 1,1 1-1,-1-1 0,1 1 1,1 2 1074,2-3-1062,8-1-238,0 1 0,1-2 0,-1 0 1,0 0-1,0-1 0,0-1 0,0 0 0,15-6 0,-13 4-1575,-1-1 0,0 0 1,-1-1-1,14-9 0,-9 3-1602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05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1 944,'0'0'8630,"0"8"-8088,6 29 460,15 56 0,-10-45-451,-9-33-369,2-1-1,8 25 0,29 70-1590,-35-92 385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06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1448,'0'-2'1164,"1"0"-941,0 0 1,0 0-1,0 0 0,0 1 0,1-1 1,-1 1-1,0-1 0,1 1 0,-1-1 1,1 1-1,0 0 0,-1-1 0,1 1 1,0 0-1,0 0 0,-1 0 0,1 1 1,0-1-1,0 0 0,0 1 0,0-1 0,2 1 1,5-1 0,-1 2-1,0-1 1,0 1 0,0 0 0,0 1 0,0 0 0,0 0 0,11 5 0,57 29 666,-58-25-711,-1 0-1,0 1 1,-1 1-1,0 1 0,-1 0 1,0 1-1,-2 0 1,1 1-1,-2 1 0,0 0 1,18 36-1,-27-46-122,-1-1-1,1 1 0,-1 0 1,-1 0-1,1 0 1,-1 0-1,0 0 1,-1 0-1,1 0 1,-2 8-1,0-10-28,1 1 1,-1-1-1,0 0 1,0 0-1,-1 0 0,0-1 1,0 1-1,0 0 1,0-1-1,-1 1 0,1-1 1,-1 0-1,0 0 1,-6 7-1,0-3 9,-1-1 1,0 0-1,0 0 0,0-1 0,-1 0 1,0-1-1,-13 5 0,4-3-24,-1-1 0,0-1 0,-23 2-1,42-7-105,-1 0 0,0-1 0,1 1 1,-1-1-1,1 1 0,-1-1 0,0 0 0,1 0 0,0 0 0,-1 0 0,-2-3 0,3 3-8,1 0-208,0 0 0,-1 0 0,1 0 0,0 0 0,0 0 0,0-1 0,0 1 0,1 0 0,-1-1 0,0 1 0,1-1 0,-1 1 0,0-1 0,1 1 0,0-1 0,-1 1 0,1-1 0,0-2 0,-1 3-91</inkml:trace>
  <inkml:trace contextRef="#ctx0" brushRef="#br0" timeOffset="1">578 30 1224,'0'-3'1460,"7"-18"3842,-6 16-4384,2 5-535,0 5 1912,8 26-1330,12 63 0,-1 43 173,0 1-232,4-46-751,-21-65-1826,-5-25 666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4:05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46 162 1840,'-2'-1'1022,"-41"-11"6471,613-9-6160,-188 9-1053,-216-2-256,-46-1 18,93-9-16,-59 16-24,-92 3 11,104-16 11,-134 15-36,13 0 21,-29 5 6,0-1-1,0-1 0,20-6 0,-34 8 113,0 1-77,-1 0-40,1 0 1,-1-1 0,0 1-1,0 1 1,0-1 0,1 0-1,-1 0 1,0 0 0,0 1-1,0-1 1,1 0 0,-1 1-1,0-1 1,0 1 0,0-1-1,0 1 1,0 0 0,0 0-1,0-1 1,0 1 0,1 2-1,1 0 2,-1 0-1,0 0 0,0 0 1,0 0-1,-1 1 0,1-1 1,1 6-1,1 8-6,0 1-1,2 25 1,-4-29 12,43 263-240,-43-263-156,-1-1 0,-1 1 0,-1 17 0,-7 15-4309,4-27 1889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4:49:38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16 231 1584,'0'0'9368,"-3"-3"-9091,-6-8-3,7 8 957,0-17 840,11 35-1986,0-1-1,1 0 0,0 0 1,21 20-1,-27-30-68,1-1 0,-1 1 0,1-1 0,0 0 0,0 0 0,0 0-1,0-1 1,0 1 0,1-1 0,-1-1 0,1 1 0,0-1 0,-1 0 0,1 0 0,0 0 0,0-1 0,-1 0 0,1 0-1,6-2 1,16-3 19,0-2-1,0 0 1,-1-2-1,46-23 1,-16 3 64,57-40 1,-68 36 14,-23 17 26,27-16 0,40-26 479,-85 56-758,-1-1 0,2 1 0,-1 0 0,0 0 0,0 0 0,8-1 0,-12 3-429,8-1-273,1-1-5836,6-2 3066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4:06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39 1468,'-8'-20'2359,"7"19"-1028,0-1-930,-2-6-17,2 6 670,1 2-1009,0-1-1,0 1 0,0 0 0,0 0 1,0 0-1,0 0 0,0 0 0,0-1 1,0 1-1,0 0 0,0 0 0,0 0 0,0 0 1,0-1-1,0 1 0,0 0 0,0 0 1,0 0-1,0 0 0,0 0 0,0-1 1,0 1-1,0 0 0,0 0 0,0 0 1,0 0-1,-1 0 0,1-1 0,0 1 1,0 0-1,0 0 0,0 0 0,0 0 1,0 0-1,0 0 0,-1 0 0,1 0 1,0 0-1,0 0 0,0-1 0,0 1 1,0 0-1,-1 0 0,1 0 0,0 0 1,0 0-1,0 0 0,0 0 0,-1 0 0,1 0 1,0 0-1,0 0 0,0 0 0,0 0 1,0 0-1,-1 1 0,1-1 0,0 0 1,0 0-1,0 0 0,0 0 0,0 0 1,-1 0-1,-3 6 43,-1-1 1,1 1 0,0 0-1,0 1 1,1-1-1,-1 1 1,2-1 0,-1 1-1,-2 11 1,0 1 59,1-1 1,-2 32 0,6-34-97,0 1 0,1-1 0,0 1 0,2-1 0,0 1 0,0-1 0,2 0 0,8 21 0,-9-30-40,-1 0 0,1-1 0,1 0 0,-1 0 0,1 0 0,0 0 0,0-1 0,0 0 0,1 0 0,0 0 0,0-1 1,0 0-1,1 0 0,-1 0 0,1-1 0,0 0 0,0 0 0,12 2 0,11 2-6,0-1 0,1-2 0,37 1 0,-27-2 10,118 5 29,-10-15-9,-50-1-18,10-4-13,-27 2 1,-32 3 2,-23 4 1,56-2 0,-19 6-21,85 11 0,-135-11 15,0 0 0,24-2-1,13 0 1,111 3 1,-135-2-3,65 0 4,43-1 7,-115 2-9,-11 0-4,0-1-1,1 0 0,-1-1 0,9-1 1,47-1 6,-41 3 0,8 1 4,-31-1-9,28-2-10,9 1 47,-34 1-31,-1 0-2,8-2-14,-8 2 15,0-1 1,39-10-293,-40 10 227,15-3-334,-4 3 317,-9 0 43,-3 1-610,0 0 632,0 0 0,0 0 0,0 0-1,-1-1 1,1 1 0,0 0-1,0-1 1,0 1 0,0-1 0,0 1-1,0-1 1,-1 1 0,3-2-1,6-3-5387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4:07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25 184 1620,'-2'-1'566,"-1"0"0,1 0 0,0 1 0,-1-1 0,1 1 0,0-1-1,-1 1 1,-2 0 2381,14 0-2773,347-24 925,-181 8-918,-36 0-68,5-1-8,-39 3-56,-11 0-29,253-36 59,-214 33-33,-94 13-31,-7-3-14,-29 7-1,14 2-6,-15-1 10,1 0 11,0 1-1,-1 0 0,1 0 0,0 0 0,-1 0 1,0 0-1,1 1 0,-1-1 0,0 1 1,0-1-1,-1 1 0,1 0 0,2 5 0,20 48 282,-15-33-248,8 24 149,-2 1 0,14 82 0,2 50 39,-26-136-240,-2 0 1,-3 49-1,-1-82-213,0 1 1,-1 0-1,-1-1 0,1 0 0,-8 16 1,6-16-1398,-1 0 1,-13 18 0,6-10-1156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4:08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5 1124,'-9'-2'383,"0"1"-1,-1 0 1,1 1-1,0 0 1,-1 0 0,1 1-1,0 1 1,-1-1-1,-11 5 1,-26 3 530,-1-1-32,1 2 1,-57 20-1,87-24-738,-1-1 19,0 2 0,1 0 0,0 1 0,-31 20 0,40-22-116,0-1 1,1 2-1,-1-1 0,1 1 1,1 0-1,-1 1 1,1-1-1,1 1 0,-1 0 1,1 1-1,-4 10 0,6-12-26,0 1-1,0-1 1,1 1-1,0-1 1,0 1-1,1 0 1,0 0-1,0-1 1,1 1 0,0 0-1,1 0 1,-1 0-1,3 10 1,-1-14-8,0 1 1,0 0 0,0 0 0,0-1-1,1 1 1,0-1 0,0 0 0,0 1 0,0-1-1,1-1 1,4 5 0,2 1 18,0-1 1,0 0-1,14 7 0,-2-4-11,0-1-1,0 0 0,1-2 1,0-1-1,0-1 0,1-1 1,41 4-1,-3 1 5,-40-5-11,0-2 0,43 2 0,12-2 12,-5 0 1,175-19 34,-215 13-52,166-16 23,-162 15-25,280-43 26,-126 21-26,-177 25-13,70-4-14,43-5 41,-41 3-6,-6-4-3,11 0-19,1 3 18,-52 7-18,-31 1 1,24 0 15,33-1-8,-62 1-50,0-1-244,11 0-8,-10 0-138,5-6-4060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4:09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59 1056,'0'0'4665,"8"-1"-4391,-5 1-285,12-3 277,-1 0 0,1-1 0,14-5 1,60-21 1107,-73 23-1075,-12 6 27,-7 1 784,-158 50-1314,59-8-1623,61-24-1436,22-9 1163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19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64 243 856,'1'12'515,"13"117"3523,9 15-1780,-14-105-949,-9-37-970,1 5-5,-1-5 6,-3-5 1729,-11-18-1755,2-1 1,1-1-1,0 0 0,2-1 0,-10-40 0,8 18 160,2-1-1,-3-56 1,12 92-385,0 1 0,0-1 0,1 0 0,1 0 0,0 1 0,0-1 0,1 1 0,0 0 0,1-1 0,7-13 0,-9 20-61,1-1-1,-1 0 0,1 1 1,1-1-1,-1 1 1,0 0-1,1 0 0,0 0 1,0 1-1,0-1 0,0 1 1,1 0-1,-1 0 1,1 1-1,0-1 0,0 1 1,0 0-1,0 0 0,0 1 1,0-1-1,0 1 1,9-1-1,-11 2-15,1 0 0,-1 0 1,0 1-1,0-1 0,0 0 1,0 1-1,0 0 0,-1 0 0,1 0 1,0 0-1,0 0 0,0 1 1,-1-1-1,1 1 0,-1-1 0,1 1 1,-1 0-1,0 0 0,1 0 1,-1 1-1,0-1 0,-1 0 0,1 1 1,0-1-1,-1 1 0,1 0 1,-1-1-1,0 1 0,0 0 0,2 5 1,-1 0 1,-1 1 1,1 0-1,-1-1 1,-1 1-1,0 0 0,0 0 1,0-1-1,-1 1 1,-4 14-1,-1 0-104,-2 0 0,0-1 0,-1 0-1,-24 40 1,-15 8-2059,-5-8-5360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19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1 984,'0'0'1145,"1"4"-131,0 146 2966,-1 5-2228,3-90-1017,-3-47-503,0 0 0,2-1 0,0 1 0,0-1 0,2 1 0,6 19 0,-9-35 67,-1-1-273,0-1 1,1 0-1,-1 0 0,0 1 1,0-1-1,0 0 0,0 0 1,1 0-1,-1 0 0,0 1 1,0-1-1,0 0 0,1 0 1,-1 0-1,0 0 0,0 0 1,1 1-1,-1-1 0,0 0 0,0 0 1,1 0-1,-1 0 0,0 0 1,0 0-1,1 0 0,-1 0 1,0 0-1,1 0 0,-1 0 1,0 0-1,0 0 0,1 0 1,-1 0-1,0 0 0,0-1 1,1 1-1,-1 0 0,0 0 1,0 0-1,1 0 0,-1-1 0,10-9 251,-1 0-1,8-12 0,21-22 423,-25 30-525,-3 3 61,0 1-1,16-11 0,-25 20-219,0 1-1,0 0 1,0-1-1,0 1 1,0 0-1,0 0 0,0 0 1,0-1-1,1 1 1,-1 0-1,0 0 1,0 1-1,0-1 0,0 0 1,0 0-1,0 0 1,0 1-1,0-1 1,0 1-1,0-1 1,0 1-1,1 0 0,17 13 118,-7-3-217,-1 0-387,19 23 0,-27-30-280,-1 1 1,1-1 0,-1 0 0,0 1 0,3 8 0,9-1-5472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19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3 123 952,'-1'-2'1089,"1"2"-1010,0 0 0,0-1 0,-1 1 0,1 0 1,0 0-1,0 0 0,0-1 0,0 1 0,0 0 0,0 0 0,0 0 0,0-1 1,0 1-1,0 0 0,0 0 0,0-1 0,0 1 0,0 0 0,0 0 1,0 0-1,0-1 0,0 1 0,0 0 0,0 0 0,0-1 0,0 1 0,1 0 1,-1 0-1,0 0 0,0 0 0,0-1 0,0 1 0,0 0 0,1 0 1,-1 0-1,0 0 0,0-1 0,0 1 0,0 0 0,1 0 0,-1 0 1,0 0-1,0 0 0,0 0 0,1 0 0,-1 0 0,0 0 0,13 2 4275,-6 0-5419,-3-1 1158,0-1 0,0 0-1,0 0 1,0 0 0,0 0 0,0-1-1,0 0 1,0 1 0,-1-2 0,1 1-1,0 0 1,0-1 0,-1 0 0,1 1-1,3-4 1,3-2 291,0 0 0,0-1-1,11-12 1,26-38 2976,-45 56-2165,1 8-1012,10 21-4,-1 1 0,-2 1 0,10 44 0,-16-56-158,77 280 135,-75-276-297,-2 1 0,2 22 1,-5-37 52,-1 1 0,0-1 0,0 0 0,-1 0 0,0 1 0,0-1 0,0 0 0,-1 0 0,-5 12 0,6-18 68,0 1 0,0-1 1,0 1-1,0-1 0,0 0 1,0 1-1,0-1 1,-1 0-1,1 0 0,0 0 1,-1 0-1,1 0 1,-1-1-1,1 1 0,-1 0 1,0-1-1,1 1 0,-1-1 1,0 1-1,1-1 1,-1 0-1,0 0 0,1 1 1,-1-1-1,0-1 1,0 1-1,1 0 0,-4-1 1,-2 0 9,1-1 0,-1 0 0,1 0 1,-1-1-1,-9-5 0,8 4 75,0-1 0,0 0 0,0-1 0,1 0 0,0 0 0,0-1 0,1 1 0,0-1 0,0-1 0,0 1 0,1-1 0,1 0 0,-1 0 0,1-1 0,-5-13 0,6 12-14,1-1 1,0 1 0,1 0 0,0 0 0,0-1 0,1 1 0,0 0 0,1-1 0,1 1 0,-1 0 0,1 0-1,1-1 1,7-17 0,-2 11-158,0 0-1,1 1 1,1 0-1,0 0 1,2 1-1,13-14 1,28-25-2299,3 3-4359,-54 49 6315,9-7-2846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2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25 1268,'0'0'1260,"0"-2"-106,0 1-949,0 0 0,-1 0-1,1-1 1,0 1 0,-1 0 0,1 0 0,-1 0 0,1 0 0,-1 0 0,1 0 0,-1 0 0,0 1 0,0-1 0,1 0-1,-1 0 1,0 0 0,0 1 0,0-1 0,0 0 0,0 1 0,0-1 0,0 1 0,0-1 0,0 1 0,-1-1 0,1 1-80,-1 0 1,0-1-1,1 1 1,-1 0 0,1 0-1,-1 1 1,1-1-1,-1 0 1,1 0 0,-1 1-1,1-1 1,-1 1-1,1-1 1,-1 1 0,1 0-1,-1-1 1,1 1-1,0 0 1,-3 2 0,1 0-7,-1 0-1,1 0 1,0 0 0,0 1 0,0-1 0,0 1 0,0 0-1,1 0 1,0 0 0,0 0 0,0 0 0,0 0 0,1 1-1,-1-1 1,1 1 0,0-1 0,1 1 0,-1-1 0,1 1-1,0-1 1,0 1 0,0 0 0,2 7 0,2 5 51,1 0 0,1 0 1,1-1-1,16 30 0,2 4 289,-25-49-442,1 1 0,0 0 0,-1 0 0,1-1-1,-1 1 1,0 0 0,0 0 0,0 0 0,0 0 0,0-1-1,0 1 1,0 0 0,0 0 0,-1 0 0,1-1 0,-1 1 0,-1 3-1,1-2 27,-1 0 0,0 0 0,0-1-1,0 1 1,0-1 0,0 1-1,0-1 1,-1 0 0,-3 3 0,1-1-172,0-1 1,0 0 0,-1-1-1,1 1 1,-1-1 0,1 0 0,-1 0-1,0-1 1,1 1 0,-1-1 0,-6 0-1,-12-5-3656,17-9-3185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20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92 406 1200,'2'0'1104,"-1"-1"-892,0 1 0,1 0 0,-1 1 1,0-1-1,0 0 0,0 0 1,0 0-1,0 1 0,0-1 1,0 0-1,0 1 0,0-1 1,0 1-1,0-1 0,0 1 1,0 0-1,0-1 0,0 1 1,0 0-1,0 0 0,-1 0 0,1 0 1,0-1-1,-1 1 0,1 0 1,0 2-1,16 22 701,-2 1 0,17 37 0,-23-44-1361,2 4-4217,-6-15 2163</inkml:trace>
  <inkml:trace contextRef="#ctx0" brushRef="#br0" timeOffset="1">46 65 1124,'-11'-13'1592,"2"1"-168,4 3-184,1 0 865,-1-2 143,-1 0-796,1 50-9325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21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96 372 1432,'0'0'2640,"-1"-2"-1492,-8-7 1673,5 12-2067,-2 1-503,0 0-1,1 1 0,-1 0 0,1 1 0,1-1 1,-1 1-1,1 0 0,-1 0 0,2 0 1,-5 9-1,3-3-87,1 0 0,0 0 0,1 0 0,0 0 0,1 1 0,0-1 0,1 1 0,1 0 0,0-1 0,0 1 0,1-1 0,1 1 0,0-1 0,4 13 0,-4-20-128,0-1 0,0 0 1,0 0-1,0 0 1,1 0-1,-1-1 1,1 1-1,0 0 1,0-1-1,0 0 0,1 0 1,-1 0-1,1 0 1,7 4-1,-6-4-11,0-1-1,1 0 1,0 0-1,-1-1 1,1 1-1,0-1 1,0-1 0,0 1-1,0-1 1,7 0-1,2-2 1,0 0 1,0-1-1,-1 0 0,1-1 0,-1-1 1,0 0-1,0-1 0,14-9 0,-14 7-8,0-1-1,0 0 1,-1-1-1,-1-1 1,23-23-1,-28 26 13,0-1 0,-1 0 0,0 0-1,0-1 1,-1 0 0,0 0 0,-1 0-1,0-1 1,4-17 0,-7 25-11,0 0-1,0 0 1,0-1 0,-1 1-1,1 0 1,-1-1-1,0 1 1,0 0 0,0 0-1,-1-1 1,1 1 0,-1 0-1,0-1 1,1 1-1,-3-4 1,2 5 23,-13-7 3,11 9-38,1 1-1,-1-1 0,1 1 0,0 0 0,-1-1 0,1 1 1,0 1-1,0-1 0,0 0 0,-1 0 0,1 1 0,1-1 0,-4 3 1,-21 24 13,19-19-91,1 0 1,0 0-1,1 1 1,0 0-1,0 0 0,1 1 1,0-1-1,1 1 1,0 0-1,-1 14 0,6-1-745,-1-21 611,4 0-81,-5-3 276,0 1 0,0-1 0,0 0 0,0 1 0,1-1 0,-1 0 0,0 0 0,0 0 0,1 1 0,-1-1 0,0 0 0,0 0 0,1 0 0,-1 1 0,0-1 0,0 0 0,1 0 0,-1 0 0,0 0 0,1 0 0,-1 0 0,0 0 0,0 1 0,1-1 0,-1 0 0,0 0-1,1 0 1,-1 0 0,0-1 0,1 1 0,-1 0 0,0 0 0,1 0 0,2-1-31,1 0 0,-1 0 0,1 0 0,-1-1 0,0 1 1,0-1-1,0 0 0,0 0 0,0 0 0,0 0 0,2-3 0,3-2 102,-1-1 0,10-13 0,-16 20 28,8-10 264,-1 8-311,-6 3 39,1 2-58,3 3-73,1 0-1,0 0 1,11 6-1,-8-6-88,-7-4 77,0 0 0,0-1 0,0 1 0,0-1 0,0 0 0,0 0 0,0 0-1,0 0 1,0-1 0,0 1 0,0-1 0,0 0 0,0 0 0,0 0 0,4-2 0,-3 0 27,0-1-1,-1 1 1,1-1-1,-1 0 0,0 0 1,0 0-1,0 0 1,2-6-1,0-2 26,0 0-1,5-19 0,-3 3 147,-1-1 1,-1 0-1,-2 0 0,0-31 1,-14-117 1047,1 74 506,10 100-704,-2 13-880,1 0-75,-1-2-6,1-1 0,0 1 0,1 0 0,0 0 0,0 0 0,2 10 1,3 13-210,1 0 1,2 0 0,1-1 0,1-1 0,1 1 0,25 43-1,-31-65-256,0-1 1,1 1-1,0-1 0,10 9 0,15 8-4863,-12-13 1746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4:50:0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37 980,'0'0'12276,"0"2"-12229,1 4-13,-1-1-1,1 0 0,0 0 1,1 0-1,-1 0 0,4 9 1,-4-11-25,1 0 1,-1-1-1,1 1 1,-1 0-1,1 0 1,0-1-1,0 1 1,0-1-1,1 0 0,-1 0 1,0 0-1,1 0 1,4 3-1,-5-4-5,0 0 0,-1 0-1,1 0 1,0 0 0,0 0-1,0 0 1,0-1 0,0 1 0,1-1-1,-1 0 1,0 1 0,0-1-1,4 0 1,1-1 2,13 2-1,-1 0 0,1-2 1,0 0-1,31-7 1,75-24 34,-67 15-28,34-12 9,-50 14-7,51-9-1,-54 20-118,-37 4-81,0 0-119,11 2-138,-11-2-166,2 2-803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21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135 138 1268,'-1'0'-20,"0"-3"621,-1 0 0,0 0-1,1 0 1,-2 1 0,1-1-1,-3-2 1,5 5-504,-1-1-1,1 1 1,-1 0 0,1-1-1,-1 1 1,1 0-1,-1 0 1,1 0 0,-1 0-1,1 0 1,-1-1-1,0 1 1,1 0 0,-1 0-1,1 0 1,-1 1-1,0-1 1,1 0 0,-1 0-1,1 0 1,-1 0-1,1 0 1,-1 1 0,1-1-1,-1 0 1,1 1-1,-1-1 1,1 0 0,-1 1-1,1-1 1,-1 0-1,1 1 1,-1-1 0,1 1-1,0-1 1,-1 1-1,0 1-16,0 0-1,-1 1 1,2-1-1,-1 0 0,0 0 1,0 0-1,1 1 1,-1-1-1,1 0 0,0 0 1,-1 1-1,1-1 1,0 0-1,1 4 0,-1 3 69,-1 57 360,2-1 0,3 1 0,4-1 0,19 81 1,-22-121-384,-4-15-44,1-1-1,0 0 1,7 18 0,-8-26-21,2 6-8,-3-7-48,0 0 0,0 0 0,0 0 0,0 0 0,1 0-1,-1 0 1,0 0 0,0 1 0,0-1 0,0 0 0,0 0 0,0 0 0,0 0-1,0 0 1,0 0 0,0 0 0,0 0 0,1 0 0,-1 0 0,0 0-1,0 0 1,0 0 0,0 0 0,0 0 0,0 0 0,0 0 0,0 0-1,1 0 1,-1 0 0,0 0 0,0 0 0,0 0 0,0 0 0,0 0 0,0 0-1,0 0 1,0 0 0,0 0 0,1 0 0,-1 0 0,0 0 0,0 0-1,0 0 1,0 0 0,0-1 0,0 1 0,0 0 0,0 0 0,0 0-1,0 0 1,0 0 0,0 0 0,0 0 0,1 0 0,-1 0 0,0 0 0,0-1-1,0 1 1,0 0 0,0 0 0,0 0 0,0 0 0,0 0 0,0 0-1,0 0 1,0 0 0,0-1 0,0 1 0,4-52 179,-2 0 1,-6-73-1,1-47 408,3 171-590,2-37 267,7-43 1,-7 70-200,1 0 0,0-1 0,0 1 1,1 0-1,0 1 0,1-1 1,1 1-1,8-13 0,-13 21-52,1 0 1,0-1-1,-1 1 0,1 1 0,0-1 1,0 0-1,0 0 0,1 1 0,-1-1 1,0 1-1,0-1 0,1 1 0,-1 0 1,1 0-1,-1 0 0,1 1 1,0-1-1,-1 0 0,1 1 0,0 0 1,-1 0-1,1 0 0,0 0 0,-1 0 1,6 1-1,-8-1-14,1 0-1,0 1 1,0-1 0,-1 0-1,1 1 1,0-1 0,0 1-1,-1-1 1,1 1 0,-1-1-1,1 1 1,0-1 0,-1 1-1,1-1 1,-1 1 0,1 0 0,-1-1-1,1 1 1,-1 0 0,0 0-1,1-1 1,-1 3 0,1-1 6,1 2-10,0 0 1,0 0 0,0 0 0,-1 1 0,0-1 0,0 0 0,0 1 0,-1-1 0,1 1-1,-1-1 1,0 1 0,0-1 0,-1 1 0,1-1 0,-1 1 0,0-1 0,0 1 0,-1-1-1,-2 6 1,-2 5-85,-1 1-1,-1-2 0,-17 25 1,10-18-98,-1-1 0,-2-1 0,0 0 0,0-1-1,-2-1 1,-34 23 0,46-35 87,-1-1-1,1 1 0,-1-1 1,0-1-1,-15 5 0,23-8 33,-3-2-40,-8-5 48,8 6 28,4-3 10,0 4 17,0 0 1,0-1-1,0 1 1,0 0-1,-1 0 1,1-1-1,0 1 1,0 0-1,0-1 1,0 1-1,0 0 1,0 0-1,0-1 1,0 1-1,0 0 1,0-1-1,0 1 1,1 0-1,-1-1 1,0 1-1,0 0 1,0 0-1,0-1 1,0 1-1,0 0 1,1 0-1,-1-1 1,0 1-1,0 0 1,0 0-1,1 0 1,-1-1-1,0 1 1,0 0-1,1 0 1,-1 0-1,0 0 1,0-1-1,1 1 1,-1 0-1,0 0 1,0 0-1,1 0 1,-1 0-1,0 0 1,1 0-1,0 0 1,28 2-6,-20 1 6,0 0 0,-1 0 0,0 0 0,0 1-1,0 0 1,15 11 0,42 38 7,-38-29-47,5 3-317,-5-3-1980,46 30 1,-60-47-464,-1-2 35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22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63 1852,'-1'-9'224,"1"6"64,0 0-1,0 0 1,0 1 0,-1-1-1,1 0 1,-1 0-1,0 0 1,1 1-1,-1-1 1,-1 0-1,1 1 1,0-1-1,-1 1 1,1-1 0,-1 1-1,-3-4 1,5 5-218,-1 1 1,0-1 0,0 1-1,0-1 1,0 1 0,0 0-1,0-1 1,0 1-1,0 0 1,0 0 0,0 0-1,0 0 1,0 0 0,0 0-1,0 0 1,0 0 0,0 0-1,0 0 1,0 0 0,-2 1-1,-17 8 433,17-8-467,-8 5 150,0 1 0,1 0 0,-1 1 0,1 0 1,1 0-1,0 1 0,0 0 0,-8 12 0,-5 8 236,-25 46 0,40-63-386,1-1-1,1 1 0,0 0 0,0 0 1,2 0-1,-1 0 0,1 1 0,-1 12 1,4-22-87,1 0 0,2 11-81,1-13 92,-4-1 39,0 0 0,1 1 0,-1-1 0,0 0 0,0 0-1,1 0 1,-1 0 0,0 0 0,0 0 0,1 1 0,-1-1-1,0 0 1,0 0 0,1 0 0,-1 0 0,0 0 0,0 0 0,1 0-1,-1 0 1,0 0 0,0 0 0,1 0 0,-1 0 0,0 0-1,0 0 1,1-1 0,-1 1 0,0 0 0,0 0 0,1 0-1,-1 0 1,0 0 0,0 0 0,1-1 0,-1 1 0,0 0-1,0 0 1,0 0 0,0-1 0,1 1 0,-1 0 0,0 0 0,0-1-1,0 1 1,0 0 0,19-27 297,-3-1-1,0-1 1,15-37-1,-1 1 63,-28 61-253,-1 3-59,-1 0 0,1-1 0,-1 1 0,1 0 0,-1-1 0,1 1 1,0 0-1,0 0 0,0 0 0,0 0 0,0 0 0,2-2 0,-2 3-38,0 0 1,1 1-1,-1-1 1,0 1-1,0-1 1,1 1-1,-1-1 1,0 1 0,0 0-1,0 0 1,0-1-1,2 3 1,-1-1 8,2 1-24,0 0 0,-1 1 0,1 0 1,-1 0-1,0 0 0,0 0 0,0 0 1,0 1-1,-1-1 0,3 8 0,2 2-166,-2-6-91,0 1-54,0-1-1,0 0 1,8 8-1,-12-14 14,1 0 0,-1-1 0,1 1-1,0-1 1,-1 1 0,1-1 0,0 0 0,0 0 0,0 0-1,0 0 1,0 0 0,0 0 0,0 0 0,0-1 0,0 1-1,0-1 1,1 0 0,-1 1 0,0-1 0,3 0 0,12-2-2202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22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72 836,'-3'-12'1054,"0"1"-1,-8-20 0,10 30-904,0 0 0,0-1 0,0 1 0,0 0 0,0 0 0,0 0 0,0 0 0,0 0 0,-1 0 0,1 0 0,0 1 0,0-1 0,-1 0 0,1 1-1,-1-1 1,1 1 0,0-1 0,-1 1 0,1 0 0,-3-1 0,2 1-210,-1-1 587,-18 18 483,17-14-859,-1 0 0,1 1 0,0-1 0,-6 9 0,2-2 110,1 1 0,0-1 0,1 2 0,-10 23 0,14-29-225,0 0 0,0 0-1,1 0 1,0 0 0,0 0 0,0 0 0,1 0 0,0 1 0,0-1 0,0 0 0,1 0 0,1 7 0,-1-11-248,0 1 1,-1-1-1,1 0 1,0 1-1,0-1 1,0 0-1,1 0 1,-1 0 0,0 0-1,1 0 1,-1 0-1,1 0 1,0 0-1,0 0 1,0-1-1,0 1 1,0-1-1,0 1 1,0-1-1,0 0 1,0 0-1,1 0 1,-1 0 0,0 0-1,1-1 1,3 1-1,12 4-2140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22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9 1608,'0'0'988,"-1"-2"-129,1 1-787,0 1 0,0 0 1,0 0-1,0-1 0,0 1 0,0 0 1,0-1-1,-1 1 0,1 0 0,0 0 1,0-1-1,0 1 0,0 0 0,-1 0 1,1-1-1,0 1 0,0 0 0,0 0 0,-1 0 1,1-1-1,0 1 0,0 0 0,-1 0 1,1 0-1,0 0 0,0 0 0,-1-1 1,1 1-1,0 0 0,0 0 0,-1 0 1,1 0-1,0 0 0,-1 0 0,1 0 1,0 0-1,-1 0 0,1 0 0,0 0 0,0 0 1,-1 0-1,1 0 0,0 1 0,-1-1 1,-10 16 795,7-7-677,0 1 1,-4 19 0,-7 40 362,4 1 0,3 0 0,0 73 0,9-107-407,-2-18-19,1 0-1,1 0 1,1-1-1,0 1 1,1 0 0,7 19-1,-10-36-116,1 0 1,-1-1-1,1 1 1,-1 0-1,1-1 0,-1 1 1,1 0-1,0-1 1,-1 1-1,1-1 0,0 1 1,0-1-1,-1 1 1,1-1-1,0 0 1,0 1-1,0-1 0,0 0 1,0 0-1,-1 1 1,1-1-1,0 0 0,0 0 1,0 0-1,0 0 1,0 0-1,0 0 0,0-1 1,-1 1-1,1 0 1,0 0-1,0 0 0,0-1 1,0 1-1,-1-1 1,1 1-1,1-1 0,18-16 138,-1 1 0,0-2 0,24-31 0,7-6 130,7-12 669,-56 66-348,-8 4-542,-19 8-9,19-8 33,-4 4 38,10-7-116,1 0 1,0 0-1,-1 0 1,1 0-1,0 1 1,-1-1-1,1 0 1,0 0-1,0 0 1,-1 1-1,1-1 1,0 0-1,0 0 1,-1 1-1,1-1 1,0 0-1,0 0 1,0 1-1,-1-1 1,1 0-1,0 1 1,0-1-1,0 0 1,0 1 0,0-1-1,0 0 1,0 1-1,0-1 1,0 0-1,0 1 1,0-1-1,0 0 1,0 1-1,0-1 1,0 0-1,0 1 1,0-1-1,0 0 1,0 1-1,0-1 1,1 1-1,21 17 14,2 0 0,46 26 0,-55-36-63,1 0 0,1-1 0,-1-1 0,1 0 0,0-1 0,22 3 0,-35-8-245,0 0 0,0 0 0,-1 0 0,1 0 0,0-1 0,0 0 0,0 1-1,-1-1 1,1-1 0,0 1 0,-1 0 0,1-1 0,-1 0 0,0 0 0,6-3 0,-6 1-2799,6-10 33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09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1 342 1720,'0'-3'1268,"0"3"-1190,0 0 0,0 0 0,0 0 0,0 0 0,0-1 1,0 1-1,0 0 0,0 0 0,0 0 0,0-1 0,0 1 1,0 0-1,0 0 0,0 0 0,0 0 0,0-1 0,0 1 1,0 0-1,0 0 0,0 0 0,0 0 0,0-1 0,0 1 1,0 0-1,0 0 0,1 0 0,-1 0 0,0-1 0,0 1 1,0 0-1,0 0 0,0 0 0,0 0 0,1 0 0,-1 0 1,0 0-1,0-1 0,0 1 0,0 0 0,1 0 0,-1 0 1,0 0-1,0 0 0,0 0 0,1 0 0,-1 0 1,0 0-1,0 0 0,0 0 0,0 0 0,1 0 0,-1 0 1,0 0-1,0 0 0,0 0 0,1 0 0,-1 0 0,0 0 1,0 1-1,0-1 0,0 0 0,1 0 0,-1 0 0,10 11 1682,-6-4-1526,0 0 0,-1 0 0,0 0 0,0 0 0,3 13 0,1 1 156,18 47 374,22 56 300,-34-95-617,-1 0 1,11 47 0,-22-74 434,-3-18-837,0 1 0,0 0 0,-9-27 1,5 19-17,-25-86 82,-10-44-36,26 88-47,-10-53 33,22 99-52,1 0 1,1 0-1,1 0 1,3-25-1,-3 41-11,1-1 0,-1 1 0,1 0-1,0 0 1,0 0 0,1 0-1,-1 0 1,1 0 0,-1 0 0,1 0-1,0 0 1,0 1 0,0-1-1,0 1 1,1-1 0,-1 1 0,1 0-1,-1 0 1,1 0 0,0 0-1,0 0 1,5-1 0,-3 1-118,1 0 1,-1 0 0,1 1 0,0-1-1,-1 2 1,1-1 0,0 0-1,0 1 1,0 0 0,0 1 0,7 1-1,-6-1-383,0 0 240,0 0 0,0 1 0,12 5-1,-16-6-425,-1 0-1,1 0 0,-1 1 0,0-1 1,0 1-1,0 0 0,0 0 1,3 3-1,6 9-2424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1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1 267 1160,'0'-2'8456,"13"-17"-8117,-1 6-27,1 1 0,1 0 0,0 1 0,1 0 0,24-13 0,27-20 406,-40 23-1209,73-61-5370,-82 67 3092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1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33 1800,'0'0'6011,"-1"7"-5349,-1 12 139,1 29-1,7-10-366,2-1-1,1 0 0,2 0 0,20 47 1,-22-60-776,-2-8-83,3 5-4888,-5-8 2556</inkml:trace>
  <inkml:trace contextRef="#ctx0" brushRef="#br0" timeOffset="1">1 54 1516,'2'-3'1047,"0"-2"-838,0 2-12,-1 0 1,1 0 0,-1 0 0,1 1-1,0-1 1,0 1 0,0-1 0,1 1-1,-1 0 1,1-1 0,-1 1-1,1 0 1,-1 1 0,1-1 0,0 0-1,0 1 1,0 0 0,0-1 0,0 1-1,4 0 1,3 0-6,1 0-1,-1 2 1,1-1 0,-1 1 0,1 0-1,-1 1 1,0 1 0,19 6 0,-13-3 7,0 1 0,0 0 0,-1 2 0,25 16 0,-29-16-69,0 1 0,0-1 0,0 2 0,-2-1 0,1 2 0,-1-1 0,-1 1 0,0 0 0,7 16 1,-11-20-39,-1 0 1,0 0-1,0 0 1,-1 0-1,0 0 1,-1 1 0,0-1-1,0 0 1,0 1-1,-1-1 1,-1 1-1,1-1 1,-2 1 0,1-1-1,-1 0 1,0 0-1,-5 13 1,2-11-13,0 0 0,0 1 0,-1-2 0,0 1 0,-1-1 0,0 0 0,-1 0 0,0-1 0,0 0 0,-1 0 0,0-1 0,0 0 0,0 0 0,-1-1 0,0-1 0,-1 0 0,1 0 0,-1-1 0,0 0 0,0-1 0,-14 3 0,20-6-133,0 0 1,0 0-1,0 0 0,0 0 1,0-1-1,0 0 0,0 0 1,0 0-1,0-1 0,1 1 1,-1-1-1,-4-3 0,5 3-530,1 0 0,0 0 0,-1-1-1,1 1 1,1-1 0,-1 0 0,0 0 0,1 1-1,-1-2 1,-1-2 0,-3-7-2725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10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2092,'0'0'6093,"3"-1"-5340,29-7 1035,32-14 1,-6 3-1002,118-42 1078,-106 36-719,-67 24-1043,0-1 0,0 1 0,-1 0-1,1-1 1,-1 0 0,1 0 0,-1 0-1,0 0 1,0 0 0,4-4-1,-3 3 90,-2 2-20,-1 0-142,0 1 0,1-1-1,-1 1 1,0-1 0,1 0 0,-1 1 0,0-1 0,0 1-1,0-1 1,1 0 0,-1 1 0,0-1 0,0 1-1,0-1 1,0 0 0,0 1 0,0-1 0,0 0 0,0 1-1,-1-2 1,0-12 312,1 14-379,0-3 205,-1 1 18,-12-34 1115,12 33-894,1 3-388,0 0 1,-1-1-1,1 1 1,0-1-1,-1 1 0,1-1 1,0 1-1,0-1 1,-1 1-1,1-1 1,0 1-1,0-1 0,0 1 1,0-1-1,0 0 1,0 1-1,0-1 0,0 1 1,0-1-1,0 1 1,0-1-1,0 1 1,0-1-1,0 0 0,0 1 1,0-1-1,1 1 1,-1-1-1,0 1 1,0-1-1,1 1 0,-1-1 1,0 1-1,1 0 1,-1-1-1,0 1 0,1-1 1,-1 1-1,1-1 1,0 0-4,0 0 1,0 0-1,0 0 1,0 0 0,0 0-1,0 1 1,0-1-1,0 0 1,0 0-1,0 1 1,0-1-1,0 1 1,1-1 0,-1 1-1,0-1 1,0 1-1,1 0 1,-1 0-1,3-1 1,0 2-4,1 1 0,0-1 0,-1 1 0,0 0 1,1 0-1,-1 0 0,0 0 0,0 1 0,0-1 0,0 1 0,-1 0 0,1 1 0,-1-1 1,0 1-1,0-1 0,0 1 0,0 0 0,0 0 0,-1 0 0,0 0 0,0 1 1,2 4-1,-1-1-6,-1 1 1,1 0 0,-1 0 0,-1 0 0,0 0 0,0 0 0,-1 0-1,0 0 1,0 0 0,-3 17 0,-2-7-215,0-1-1,-1 1 1,0-1-1,-14 25 1,-1-7-2912,-2-1-4132,13-22 2143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11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7 349 1916,'0'0'2819,"2"5"-2045,29 100 2203,-11-29-1579,22 77 515,-36-122-1362,-6-30-337,2 2 851,-3-8-546,-4-21-147,-9-33-128,1 13 25,-57-247 1417,67 275-1557,1-1 1,1 1-1,0-1 1,2 0-1,0 1 1,4-23-1,-3 32-133,0 1 0,0 0 0,1-1 0,0 1 0,1 0 0,-1 1 0,1-1 0,1 0 0,0 1 0,0 0 0,0 0 0,1 1 0,0 0 0,0 0 0,11-8 0,-15 12-162,1 0 0,0 0 1,0 1-1,0-1 0,0 1 0,1 0 0,-1 0 0,0 0 1,0 0-1,1 1 0,-1-1 0,0 1 0,1 0 1,-1 0-1,0 0 0,1 0 0,-1 1 0,5 1 1,-5-2-348,0 1 1,0 1-1,0-1 1,-1 0-1,1 1 1,-1-1-1,1 1 1,-1 0-1,1 0 1,-1 0-1,0 0 1,0 0-1,0 1 1,1 2-1,3 3-2516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11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49 1160,'-2'1'977,"-31"18"8306,37-22-9198,15-8-840,36-15 1,-1 4-3860,-36 16 2252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2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6 111 1124,'0'0'1622,"0"-2"-926,0-11 2896,-5-15 5707,8 36-9133,-1-2-150,1 0 57,-1 1 0,1-1 0,0 0 0,0 0 0,1 0 0,0 0 0,0-1 0,8 9 0,-8-11-32,0-1 0,0 1 0,1-1 0,0 0 0,-1 0 0,1 0 0,0 0 0,0-1 0,0 0 0,0 0 0,0-1 0,0 1 0,8-1 0,7-1 20,-1-1 1,21-4-1,-32 5-39,70-17 186,127-44 1,-100 27-68,-19 6 437,-84 29-504,36-8 587,-35 7-230,3-1 564,-1 2-3638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1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4 1004,'-2'-1'1278,"-2"0"-957,-1 1 0,1-1-1,-1 1 1,1 0 0,0 0 0,-1 1-1,1-1 1,-1 1 0,1 0-1,0 0 1,-1 0 0,1 1 0,0-1-1,0 1 1,0 0 0,0 1 0,1-1-1,-1 0 1,-6 7 0,-1 0-47,0 0 0,1 1 1,0 1-1,1 0 1,-9 13-1,10-10-91,0-1 0,1 2 0,0-1 0,1 1 0,1 0 0,0 0-1,1 0 1,1 1 0,0 0 0,-1 28 0,4-42-165,0 1-1,0-1 1,1 1-1,-1-1 1,0 0-1,1 0 1,-1 1-1,1-1 1,0 0-1,0 0 1,0 1-1,0-1 1,0 0-1,0 0 1,0 0-1,1-1 1,-1 1-1,1 0 1,0 0-1,-1-1 1,1 1-1,0-1 1,0 1-1,0-1 1,0 0-1,4 2 1,-5-3-5,2-1 5,0 0-11,0-1 0,0 0 0,0 0 0,0 0 0,-1 0 0,1-1 0,-1 1 0,1-1 0,-1 1 1,0-1-1,0 0 0,0 0 0,-1 0 0,1 0 0,-1 0 0,1 0 0,1-6 0,2-9 103,-1 0-1,3-23 0,-1 5 214,18-74 1577,-24 109-1423,4 3-411,4 5-34,0-1-1,0 1 1,-1 1-1,12 15 1,26 40-1183,-40-56 857,2 4-489,4 5-228,0-3-4711,-1-3 2409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1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1744,'0'0'7425,"-1"6"-6936,1 2-315,0 0 1,1 0-1,-1 0 0,2 1 0,-1-1 1,1 0-1,0-1 0,1 1 0,0 0 1,0-1-1,0 1 0,7 8 0,-7-10-99,1 0 1,1-1-1,-1 1 0,1-1 0,0 0 0,0 0 0,0-1 1,1 0-1,0 1 0,-1-2 0,2 1 0,-1-1 0,0 0 1,1 0-1,10 3 0,-12-6-20,0 0 0,-1 0 0,1 0 0,0-1 0,-1 0 0,1 0 0,-1 0 0,1 0 0,-1-1 0,1 1 0,-1-1 0,0 0 0,0-1 0,6-4 0,9-5 928,-2-2 0,32-30 1,-43 38-531,-4 5-272,1-2 35,-3 3-204,0 0 0,0 0 0,0 0 0,0 0-1,1-1 1,-1 1 0,0 0 0,0 0-1,0 0 1,0 0 0,1-1 0,-1 1 0,0 0-1,0 0 1,0 0 0,1 0 0,-1 0-1,0 0 1,0 0 0,0 0 0,1 0 0,-1 0-1,0-1 1,0 1 0,0 0 0,1 0-1,-1 0 1,0 0 0,0 1 0,1-1 0,-1 0-1,0 0 1,0 0 0,0 0 0,1 0-1,-1 0 1,0 0 0,0 0 0,0 0 0,1 1-1,12 7-87,-1 0 0,0 2 0,-1-1-1,21 23 1,-4-5-2815,-1-4-3972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1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28 2264,'-4'-28'8132,"7"34"-7533,43 139 1948,-16-46-1761,-25-83-1068,41 121 1552,-30-93-3567,2-1-3742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13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2076,'6'-39'4159,"-6"36"-3367,1 1 223,2-4-923,1 10 3138,7 18-2737,-1 1-1,8 28 0,81 311 2640,-94-343-2981,0 0 0,2 0-1,0-1 1,1 0-1,1-1 1,1 0-1,0 0 1,15 16-1,-22-29-167,1-1 0,0 1 1,0-1-1,0 0 0,0-1 0,1 1 0,-1-1 0,1 0 0,-1 0 0,1 0 0,0-1 0,0 1 1,0-1-1,0 0 0,0-1 0,9 1 0,-11-1-149,0-1 0,0 1 1,0-1-1,-1 0 0,1 1 1,0-1-1,-1-1 0,1 1 0,0 0 1,-1-1-1,1 1 0,-1-1 1,0 0-1,0 1 0,0-1 0,1 0 1,-2-1-1,1 1 0,2-3 1,-1 1-478,0 1 0,-1-1 0,0 0 0,1-1 0,-1 1 0,-1 0 0,1-1 0,-1 1 0,2-9 0,0-6-2678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13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30 190 1420,'-30'8'8476,"37"-11"-7910,13-5-170,174-78 1997,-161 69-2343,50-31 1,-40 12-6423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13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16 1352,'-14'-13'3835,"8"10"1053,6 5-4450,-1-1 0,1 1 1,0-1-1,0 1 0,0-1 1,0 1-1,0-1 0,0 0 0,1 1 1,-1-1-1,1 3 0,0 5-1825,35 161 3435,-25-126-1677,23 79-83,-20-75-1907,-12-33 209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14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93 1468,'-2'-5'502,"1"0"-1,0 0 1,0 0-1,0 0 1,0 0-1,1 0 1,-1-1 0,2-5-1,-1 9-375,0 0 1,1 0-1,-1 1 0,1-1 1,-1 0-1,1 1 0,0-1 0,0 0 1,0 1-1,0-1 0,0 1 1,0-1-1,0 1 0,0 0 0,1-1 1,-1 1-1,0 0 0,1 0 1,-1 0-1,1 0 0,-1 0 0,1 0 1,0 1-1,-1-1 0,1 0 1,0 1-1,3-1 0,5-1 63,0 1-1,0 0 0,0 0 1,1 1-1,-1 0 1,0 1-1,0 0 0,0 1 1,11 3-1,0 1 50,0 2 0,-1 0 0,24 13 0,-30-13-128,0 0 1,-1 1-1,0 0 0,-1 1 1,0 1-1,0-1 1,-1 2-1,-1 0 1,0 0-1,16 28 0,-20-30-44,0 1-1,-2-1 0,1 1 0,-1 0 1,-1 1-1,0-1 0,-1 1 1,0-1-1,-1 1 0,0 0 0,0 0 1,-2-1-1,1 1 0,-1 0 0,-5 16 1,4-17-7,-1-1-1,-1 1 1,0-1 0,0 0 0,-1-1 0,-1 1 0,1-1 0,-1 0-1,-1 0 1,0-1 0,0 0 0,-13 11 0,15-15-63,0 0 1,0 0-1,0-1 1,0 0-1,-1 0 1,0-1-1,1 1 1,-1-1-1,0 0 1,0-1-1,0 1 1,0-1-1,-1-1 1,1 1-1,0-1 1,0 0-1,0 0 1,-1-1-1,1 0 0,0 0 1,0 0-1,0-1 1,-6-2-1,4 1-443,2 1 182,0 0 0,1-1 0,-1 1 0,1-1 0,-9-6 0,12 7-299,0 0 1,0 1 0,1-1-1,-1 0 1,0 0-1,1-1 1,-1 1 0,1 0-1,0 0 1,0-1 0,-1-2-1,-3-8-2359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14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1984,'-2'5'1067,"-1"0"0,1 1 1,0-1-1,1 1 0,-2 11 0,0-1-125,1 28-1,3-23-747,0-2 0,1 1 0,1 0 0,7 25 0,-8-38-100,1 0-1,-1 0 1,1 0-1,1 0 0,0-1 1,-1 1-1,10 10 0,-11-15-57,-1 0-1,1-1 0,0 1 0,0-1 0,0 1 0,0-1 0,0 1 0,0-1 0,0 0 0,0 0 0,1 0 0,-1 0 0,0-1 0,1 1 1,-1 0-1,0-1 0,1 0 0,-1 0 0,1 1 0,-1-1 0,1-1 0,-1 1 0,1 0 0,-1-1 0,0 1 0,1-1 0,-1 0 0,3-1 1,-2 1 11,-1 0 0,0 0 0,1-1 0,-1 1 0,0-1 0,0 1 0,0-1 0,0 0 0,0 0 0,0 0 0,0 0 0,-1 0 1,1 0-1,-1-1 0,3-3 0,-3 2 4,1-1 0,-1 0 0,1 1-1,-1-1 1,-1 0 0,1 1 0,-1-1 0,0-7 0,0 4-16,-1-1 1,0 0-1,-1 1 0,0-1 1,0 1-1,-1-1 0,0 1 1,-1 0-1,-5-10 0,8 16-131,-1-1-1,1 1 1,0 0-1,-1 0 1,1 0-1,-1 0 1,1 1-1,-1-1 1,0 0-1,0 1 1,0-1 0,0 1-1,0 0 1,0-1-1,-1 1 1,1 0-1,0 0 1,0 1-1,-1-1 1,-4-1-1,-23 6-5668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15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0 376 1708,'3'-3'6458,"-3"3"-6323,10 19 1116,11 34-765,2 6 436,9 26 1246,-31-82-1841,-1-3-272,0 0 0,0 0 0,0 1 0,0-1 0,0 0 0,1 1 0,-1-1-1,0 0 1,0 0 0,0 1 0,0-1 0,0 0 0,1 0 0,-1 0 0,0 1 0,0-1 0,0 0-1,1 0 1,-1 0 0,0 1 0,0-1 0,1 0 0,-1 0 0,0 0 0,1 0 0,-1 0 0,0 0-1,0 0 1,1 0 0,-1 1 0,0-1 0,1 0 0,-1 0 0,0 0 0,0-1 0,1 1 0,-1 0-1,0 0 1,1 0 0,8-12 440,1-18-365,-6 7 127,-2 10-136,1-1 0,0 1-1,1-1 1,10-21 0,-14 34-116,1 0 1,0 0-1,-1 0 1,1 0-1,0 0 1,0 0-1,0 0 1,0 0-1,0 0 1,0 0-1,0 0 1,0 1-1,0-1 1,0 0-1,0 1 1,0-1-1,0 1 1,1-1-1,-1 1 1,0 0-1,0-1 1,1 1-1,-1 0 1,0 0-1,0 0 1,1 0-1,-1 0 1,0 0-1,2 1 1,3 0-16,0 1 1,-1 0 0,1 0-1,-1 0 1,6 4 0,-3-2-101,-1 0 28,-5-3 68,-1 0-1,1 0 1,0 0-1,-1 0 1,1-1-1,0 1 1,-1 0-1,1-1 1,0 1-1,0-1 1,0 1 0,0-1-1,-1 0 1,1 0-1,0 0 1,0 0-1,0 0 1,0 0-1,0 0 1,-1-1-1,1 1 1,0-1-1,0 1 1,0-1-1,-1 0 1,1 0-1,0 0 1,-1 0 0,1 0-1,-1 0 1,1 0-1,-1 0 1,2-3-1,7-6-2,-1-2 1,0 1-1,-1-1 0,9-17 0,-7 12-30,0 1-1,20-25 0,-29 40 48,-1 1-1,1-1 0,-1 0 0,1 0 0,-1 1 0,1-1 0,0 0 0,-1 1 0,1-1 0,0 1 0,0-1 0,-1 1 0,1-1 0,0 1 0,0 0 0,0-1 0,0 1 1,-1 0-1,1 0 0,0-1 0,0 1 0,0 0 0,1 0 0,-1-1 9,3 4-1,8 9-45,0 0 1,-1 0-1,-1 1 0,0 1 0,13 22 1,-14-19-149,1-1 1,1-1-1,1 0 1,0-1 0,16 15-1,-23-24 52,0-1 0,1 0-1,-1-1 1,1 1-1,0-1 1,-1 0 0,13 3-1,-14-5 79,1 0-1,-1 0 0,0-1 1,1 1-1,-1-1 0,0-1 1,1 1-1,-1 0 0,0-1 1,1 0-1,-1 0 1,7-3-1,-4 1 37,-1-1 0,0 1 0,0-1 0,0 0 0,0-1 0,-1 1 0,0-1 0,0 0 0,0-1 0,0 1 0,-1-1 0,0 0 0,0 0 0,0 0 0,-1 0 0,0-1 0,0 0 0,2-9 0,0-2 39,0 0 1,-1 0-1,-1-1 1,-1 1-1,0-33 1,-2 35 19,-1 0 1,0 1 0,-2-1 0,0 1 0,0-1-1,-8-18 1,10 33-32,0-1 0,0 0-1,0 0 1,0 0 0,0 1-1,-1-1 1,1 1 0,-1-1 0,1 1-1,-1-1 1,0 1 0,1 0-1,-1 0 1,0 0 0,0 0-1,0 0 1,-2-1 0,2 2 8,-1 2-5,-3 3-6,1 0 1,0 0-1,0 1 0,1-1 0,-1 1 0,1 0 1,1 1-1,-1-1 0,1 1 0,0-1 0,0 1 1,-2 12-1,-1 4-6,2-1 1,-4 45-1,11-14-13,1-13 71,-4-40-56,0 0 1,0 0-1,0 0 1,0 1-1,0-1 1,0 0-1,0 0 1,0 0-1,0 1 1,0-1-1,0 0 1,0 0-1,0 0 0,0 1 1,1-1-1,-1 0 1,0 0-1,0 0 1,0 0-1,0 0 1,1 1-1,-1-1 1,0 0-1,0 0 1,0 0-1,0 0 1,1 0-1,-1 0 1,0 0-1,0 0 0,0 1 1,1-1-1,-1 0 1,0 0-1,0 0 1,1 0-1,-1 0 1,0 0-1,0 0 1,0 0-1,1-1 1,-1 1-1,0 0 1,0 0-1,0 0 1,1 0-1,-1 0 0,0 0 1,0 0-1,0 0 1,0 0-1,1-1 1,-1 1-1,0 0 1,0 0-1,0 0 1,0 0-1,0 0 1,1-1-1,-1 1 1,0 0-1,0 0 1,0-1-1,14-11 50,0-5 104,20-34 0,-28 41-51,-5 8-62,3-3 22,-4 5-55,0-1-1,0 1 1,0 0-1,0-1 1,0 1-1,1-1 1,-1 1-1,0 0 1,0-1 0,1 1-1,-1 0 1,0-1-1,1 1 1,-1 0-1,0-1 1,1 1-1,-1 0 1,0 0 0,1-1-1,-1 1 1,0 0-1,1 0 1,-1 0-1,1-1 1,-1 1-1,1 0 1,-1 0-1,1 0 1,-1 0 0,0 0-1,2 0 1,10 3-9,-9-3 20,-3 1-19,0-1 0,1 1-1,-1-1 1,0 0 0,1 1 0,-1-1 0,0 0 0,1 1 0,-1-1 0,1 0 0,-1 0 0,1 1 0,-1-1 0,1 0 0,-1 0-1,1 0 1,-1 0 0,1 0 0,-1 0 0,1 0 0,-1 1 0,1-1 0,-1-1 0,1 1 0,-1 0 0,1 0 0,-1 0 0,1 0-1,-1 0 1,0 0 0,1 0 0,-1-1 0,1 1 0,0-1 0,18-5 26,-14 3-22,0-1 0,-1 1 1,1-1-1,-1 0 0,7-7 0,25-26 0,-33 34-5,0 0 0,0 0 0,0 0 0,0 1 0,1-1 1,-1 1-1,6-3 0,-2 3-3,1 1 0,-1-1 0,1 2 0,10-1 0,-4 0-16,-1 2 14,16-2 16,-23 0-4,0-1 0,0 1 0,0-1 0,0-1 1,0 1-1,0-1 0,-1 0 0,1 0 0,-1-1 1,0 0-1,0 0 0,0 0 0,6-6 0,-3 1 149,-1-1 0,1 1-1,-2-1 1,1 0 0,-2-1-1,8-15 1,1-9 675,-13 33-741,1-4-12,-2 6-65,0 0 1,0 0-1,0 0 0,0-1 1,0 1-1,0 0 0,0 0 1,0 0-1,1 0 1,-1 0-1,0 0 0,0-1 1,0 1-1,0 0 1,0 0-1,0 0 0,0 0 1,1 0-1,-1 0 0,0 0 1,0 0-1,0 0 1,0 0-1,0 0 0,0 0 1,1-1-1,-1 1 0,0 0 1,0 0-1,0 0 1,0 0-1,1 0 0,-1 0 1,0 1-1,0-1 0,0 0 1,0 0-1,0 0 1,1 0-1,-1 0 0,0 0 1,0 0-1,0 0 0,0 0 1,0 0-1,0 0 1,0 0-1,1 0 0,-1 1 1,0-1-1,0 0 1,0 0-1,0 0 0,0 0 1,12 14-6,-9-11 7,-2-1 6,4 6-3,-4-6 18,6 8 145,1-7-134,-6-2 185,1-4-125,62-52 632,-62 53-714,1-1 0,-1 1 0,1 0 0,-1 0-1,1 0 1,0 1 0,-1-1 0,1 1 0,0 0 0,0 0-1,0 0 1,0 1 0,6-1 0,-4 1-13,0 1-1,0 0 1,0 0 0,-1 0 0,1 1 0,-1-1-1,1 2 1,-1-1 0,7 4 0,2 2-104,-2 0 0,1 0 1,-1 1-1,0 1 0,10 11 1,-10-8-2980,19 26 0,-28-25-4903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16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75 1212,'-4'-12'2868,"-5"-6"-1636,5 10 861,-4-5-477,3 1-36,2 0-1448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3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94 892,'0'0'1888,"-18"-9"8216,18 13-9897,-1 0-102,1 1 1,0-1 0,0 0 0,0 1 0,1-1 0,-1 0 0,1 1 0,0-1 0,0 0 0,1 0 0,-1 0 0,3 5 0,-3-7-49,0 0 0,1 1 0,-1-1 1,0 0-1,1 0 0,0 0 0,-1 0 1,1 0-1,0 0 0,0-1 0,0 1 1,0-1-1,0 1 0,0-1 0,1 0 1,-1 1-1,0-1 0,1-1 0,-1 1 1,0 0-1,1 0 0,-1-1 0,6 1 0,7-2 37,-1 0-1,0-1 0,1-1 0,-1 0 1,20-8-1,67-32 150,-58 22-231,136-76-516,-177 96-118,5-1-771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18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12 291 1012,'-9'6'5973,"9"-6"-5934,0 0 1,0 0 0,-1 0-1,1 0 1,0 0 0,0 0 0,0 0-1,0 0 1,0 0 0,0 0-1,0 0 1,0 0 0,0 0-1,0 0 1,0 0 0,-1 0 0,1 0-1,0 0 1,0 0 0,0 1-1,0-1 1,0 0 0,0 0-1,0 0 1,0 0 0,0 0 0,0 0-1,0 0 1,0 0 0,0 0-1,0 1 1,0-1 0,0 0 0,0 0-1,0 0 1,0 0 0,0 0-1,0 0 1,0 0 0,0 0-1,0 0 1,0 0 0,0 1 0,0-1-1,0 0 1,0 0 0,0 0-1,0 0 1,0 0 0,1 0-1,-1 0 1,0 0 0,0 0 0,0 0-1,0 0 1,0 0 0,0 0-1,0 0 1,0 1 0,0-1 0,0 0-1,0 0 1,1 0 0,-1 0-1,0 0 1,0 0 0,0 0-1,0 0 1,13 1 560,23-5-377,138-50 1041,-81 22-806,-91 32-443,47-15 296,-1-1 0,-1-3 0,62-33 0,-107 50-255,1 1 1,-1-1-1,1 1 0,-1-1 1,1 0-1,-1 0 0,0 0 1,0 0-1,0 0 0,0 0 1,0-1-1,-1 1 0,1-1 1,-1 1-1,1-1 0,-1 1 1,0-1-1,0 0 0,0 0 1,0 0-1,-1 1 0,1-1 1,-1-6-1,-5-13 171,4 20-161,0 0 6,-3-18 296,4 18-160,2 2-120,0-1-68,0 1 0,-1 0 0,1 0 0,0 1 0,0-1 0,0 0 0,0 0 0,-1 1 0,1 0 0,0-1 0,0 1-1,-1 0 1,1 0 0,0-1 0,-1 1 0,1 0 0,-1 1 0,1-1 0,-1 0 0,0 0 0,1 1 0,-1-1 0,0 1-1,2 2 1,1 1 32,0 1 0,0 0-1,0 1 1,0-1-1,3 10 1,-4-6-43,-1-1 0,0 0 0,-1 0 0,0 1 0,0-1 0,-1 0 0,0 1 0,-1-1 0,0 1-1,-1-1 1,0 0 0,0 0 0,0 0 0,-6 11 0,2-5-730,-1-1-1,-16 27 1,13-27-1413,-1 0 0,-15 16 0,7-12-1679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2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6 249 1092,'-5'-4'8599,"8"11"-8498,39 98 4218,-42-103-3270,1 0-702,1 6-22,-1-6 1363,-4-9-1558,-1-8-41,0-1 1,1 0-1,1 1 0,0-1 0,1-23 0,1 30-56,1 0-1,1 0 1,0 1-1,0-1 1,5-12 0,-6 18-28,0 1-1,0 0 1,0-1 0,0 1 0,0 0 0,1 0 0,-1 0-1,1 0 1,-1 0 0,1 0 0,0 1 0,0-1 0,0 1 0,0-1-1,0 1 1,0-1 0,0 1 0,1 0 0,-1 0 0,0 0 0,0 0-1,1 1 1,-1-1 0,1 1 0,-1-1 0,3 1 0,1 0 1,0 1 0,0 0 0,-1 0 0,1 0 0,0 1 0,-1 0 0,1 0 0,-1 0 0,0 1 0,7 4 0,6 5 25,23 20 0,-38-30-31,0 2 11,4 3 25,-6-7-35,-1 0-1,0 0 0,0 0 1,0 0-1,0 0 0,0 0 1,0 0-1,0 0 0,0 0 1,0 0-1,0 0 0,1 0 1,-1 0-1,0 0 0,0 0 0,0 0 1,0 0-1,0 0 0,0 0 1,0 0-1,0 0 0,0 0 1,1 0-1,-1 0 0,0 0 1,0 0-1,0 0 0,0 0 1,0 0-1,0 0 0,0 0 0,0 0 1,0 0-1,0 0 0,0 0 1,1 0-1,-1-1 0,0 1 1,0 0-1,0 0 0,0 0 1,0 0-1,0 0 0,0 0 1,0 0-1,0 0 0,0 0 0,0 0 1,0-1-1,0 1 0,0 0 1,0 0-1,0 0 0,0 0 1,0 0-1,0 0 0,0 0 1,0 0-1,0 0 0,0-1 1,0 1-1,0 0 0,0 0 0,0 0 1,0 0-1,0 0 0,0 0 1,0 0-1,-1-23 10,1 1 0,6-45-1,-4 59-11,0 1 0,0 1 0,0-1 0,1 0 0,0 0 0,0 1-1,1 0 1,-1-1 0,6-4 0,-7 8 2,1 0-1,0 0 1,0 0-1,0 1 1,0 0 0,0-1-1,0 1 1,0 0 0,1 0-1,-1 1 1,1-1-1,0 1 1,-1 0 0,1 0-1,0 0 1,0 0-1,0 1 1,5-1 0,-3 1 1,1 1 1,0-1 0,-1 1 0,1 0 0,0 1-1,-1-1 1,0 1 0,1 1 0,-1-1-1,0 1 1,0 0 0,0 1 0,-1-1-1,1 1 1,-1 0 0,0 0 0,0 1 0,0 0-1,-1 0 1,1 0 0,4 9 0,-2-4-450,-1 0 1,0 1-1,-1 0 1,6 18-1,-6-13-2155,-1 0 0,4 29 0,-7-28-1423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2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0 1488,'-4'1'226,"0"0"0,0-1 0,-1 1 0,1 1 0,0-1-1,0 0 1,0 1 0,0 0 0,0 0 0,1 0 0,-1 1 0,0-1 0,1 1 0,0 0-1,0 0 1,-1 0 0,2 0 0,-1 0 0,0 1 0,-4 7 0,-2 5 141,0 0 0,1 1 0,-8 26 0,8-21-23,1 1 0,2 0 0,-6 47 0,10-59-232,0 1-1,1-1 1,0 0 0,1 1 0,1-1 0,0 0 0,0 0 0,1 0 0,0 0 0,7 15 0,-8-22-69,1 0 1,-1-1-1,0 1 1,1-1-1,0 1 1,0-1-1,0 0 1,0 0-1,0 0 1,1-1-1,-1 1 1,1-1-1,0 0 1,-1 0-1,1 0 1,7 2-1,-8-4-24,-1 0-1,1 0 0,-1 0 1,0-1-1,1 1 0,-1-1 1,1 1-1,-1-1 0,0 0 1,0 0-1,1 0 0,-1-1 1,0 1-1,0 0 0,0-1 1,0 1-1,0-1 0,-1 0 1,1 1-1,0-1 0,1-3 1,1-2 66,-1-1 1,0 1 0,0-1 0,0 0-1,-1 1 1,-1-1 0,1 0-1,-1 0 1,0-15 0,-2-5 421,-7-43 1,4 45 108,-1-32-1,5 57-598,0 0 0,0 1 0,0-1 0,0 0 0,0 1 0,0-1 0,0 0 0,0 1 0,0-1 0,0 0 0,1 1 0,-1-1 0,0 0 0,0 1 0,1-1 0,-1 0 0,0 1 0,1-1 0,-1 1 0,1-1 0,-1 0 0,0 1 0,1-1 0,0 1 0,-1-1 0,1 1 0,-1 0 0,1-1 0,-1 1 0,2-1 0,0 0-23,-1 0 101,8 2-64,-1 1 0,0 0 1,0 0-1,0 0 0,-1 1 1,10 5-1,4 0 2,119 51 17,-72-28-1879,1-3-4431,-53-22 2898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2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1468,'0'0'3772,"4"-1"-3223,10-3-55,-4 5-56,29 15-113,0 0 0,-1 3 0,63 41 0,-91-53-1527,0-1-1,15 7 0,-14-8-670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26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0 960,'0'0'3161,"-5"4"-2226,0 0-689,0 1-1,1 0 0,-1 0 0,1 1 0,0 0 0,0-1 0,1 1 1,0 1-1,-4 8 0,-22 71 1157,21-61-1100,-23 120 1072,26-118-1154,1 6-65,0 0-1,3 53 1,1-81-455,0 1 0,1-1 0,0 0 0,0 1 0,0-1-1,1 0 1,-1 1 0,1-1 0,1 0 0,2 5 0,-1-6-2160,10 4 35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2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0 314 1052,'0'0'3678,"2"5"-2935,9 23 179,1 0 1,26 43 0,42 50 450,-17-26-221,-52-82-211,-11-13-915,1 0 0,-1 0-1,0 0 1,0-1 0,0 1 0,0 0-1,0 0 1,1-1 0,-1 1 0,0 0-1,0 0 1,0-1 0,0 1 0,0 0-1,0 0 1,0-1 0,0 1-1,0 0 1,0 0 0,0-1 0,0 1-1,0 0 1,0 0 0,0-1 0,0 1-1,0 0 1,0 0 0,-1-1 0,1 1-1,0 0 1,-8-28 362,-1 4-146,-2 1-1,-19-32 0,1 1 87,17 30-158,-53-119 765,57 122-785,1-1 0,1 1-1,1-1 1,1 0-1,-1-22 1,5 29-74,1 1 1,0 0-1,1 0 0,1 0 1,0 0-1,7-20 0,-9 31-113,0 1-1,1-1 1,-1 0-1,1 1 0,0-1 1,-1 1-1,1-1 1,0 1-1,0 0 1,1 0-1,-1-1 1,0 2-1,1-1 0,-1 0 1,1 0-1,0 1 1,-1 0-1,7-3 1,-7 4-189,1-1 0,-1 0 0,1 1 1,-1 0-1,1-1 0,-1 1 1,1 0-1,0 0 0,-1 0 0,4 1 1,-3 0-210,-1 0 0,0 0 1,0-1-1,0 1 0,0 0 0,0 1 1,0-1-1,0 0 0,0 0 1,0 1-1,-1-1 0,1 1 1,1 2-1,4 4-2837</inkml:trace>
  <inkml:trace contextRef="#ctx0" brushRef="#br0" timeOffset="1">34 534 1264,'3'3'5452,"-3"-3"-5347,19-4 1013,33-15-930,54-33 640,-86 41-1382,-2-1 0,1-1 0,25-23 0,-29 19-1493,-2-1 31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27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32 1128,'-2'7'1014,"1"10"-506,0 0 0,1-1 0,1 1-1,0 0 1,5 19 0,3 4 152,1 0-1,2-1 0,24 52 1,-8-29-136,5 13-726,-6-30-3534</inkml:trace>
  <inkml:trace contextRef="#ctx0" brushRef="#br0" timeOffset="1">1 113 1668,'2'-6'233,"2"-1"-1,-1 1 1,0 0 0,1 0-1,0 1 1,1-1 0,-1 1-1,1 0 1,0 0 0,0 1-1,1-1 1,-1 1 0,1 0-1,0 0 1,0 1-1,0 0 1,1 0 0,-1 0-1,1 1 1,7-2 0,7-1 5,1 1 1,-1 1 0,1 0 0,-1 2-1,28 1 1,-32 1-93,0 1-1,-1 1 1,1 0 0,-1 2-1,0-1 1,0 2 0,-1 0-1,1 1 1,22 14 0,-28-15-35,0 0 0,-1 1 0,1 1 0,-2-1 0,1 2 0,-1-1-1,0 1 1,-1 0 0,0 1 0,0-1 0,-1 1 0,0 1 0,-1-1 0,6 16 0,-9-17-36,0-1-1,-1 1 1,0 0 0,0 0-1,0 0 1,-2-1 0,1 1-1,-1 0 1,0 0 0,-1 0-1,0-1 1,0 1 0,-1-1-1,0 1 1,0-1 0,-1 0-1,0 0 1,0-1 0,-1 1-1,-6 7 1,0-2 8,0-1-1,-1 0 1,0 0 0,0-1 0,-1-1 0,-1 0-1,0-1 1,0 0 0,-28 11 0,34-17-96,1 0 1,0-1-1,-1 0 0,1-1 1,-1 1-1,1-2 1,-1 1-1,0-1 1,1 0-1,-1-1 1,-12-1-1,14 0-754,0 1 0,0-1 0,0 0 0,1 0 0,-1-1 0,1 0 0,-1 0 0,-8-7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2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4 290 1844,'-3'0'7654,"6"-3"-5828,15-9-929,29-15-1034,-18 13 314,34-18 473,77-52-1,-135 81-551,0 0 1,-1-1-1,0 1 1,1-1-1,-1 0 1,4-5-1,-7 7 184,2-16 215,-3 17-487,0 0 0,-1 0 0,1 0 0,-1-1 0,1 1 0,-1 0 0,1 0 1,-1 0-1,0 0 0,0 0 0,1 0 0,-3-2 0,2 2 12,-1-2 188,-4-2-50,-2-3 214,-30-11 654,36 18-858,1 1-111,-1-1 1,1 1-1,0 0 0,0 0 1,0-1-1,0 1 0,0 0 1,0-1-1,0 1 0,1-1 1,-1 1-1,0-1 0,-1 0 1,-8-6 222,8 5 496,9 5-735,-1 0-32,-2-2-1,0 1-1,1 0 1,-1 0 0,0 1 0,0-1 0,0 1 0,0 0 0,-1 0 0,1 0 0,4 5-1,-3-1 3,0 0 0,0 0 0,-1 0 0,0 1 0,0-1 0,-1 1 0,0 0 0,0 0 0,-1 0 0,0 0 0,0 1 0,-1-1 0,0 0 0,-1 1 0,0-1 0,0 1 0,0-1 0,-4 15 0,-28 78-1521,15-55-2450,14-34-495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29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45 233 1792,'-16'-2'926,"13"2"767,-7-3 3766,3-5-3413,-1-7-823,8 15-1054,-1-3 800,1 2-943,1-1-1,-1 1 0,0-1 1,1 1-1,-1-1 1,1 1-1,0 0 0,-1-1 1,1 1-1,0 0 0,0 0 1,1-2-1,0 0 33,2-4 74,0 0 1,0 1-1,0 0 1,1-1 0,0 2-1,0-1 1,1 1-1,0 0 1,7-6-1,3-2 108,-3 1-123,1 1 0,0 0 0,1 1-1,0 1 1,1 0 0,0 1 0,0 1 0,0 0-1,1 1 1,27-5 0,-40 10-66,0 1-8,11 2 13,-11-2 12,-1 1-18,-2-1-43,1 1 0,-1-1 0,1 1 0,-1 0 0,1-1 0,-1 1 0,0 0 0,0 0 0,1 0 0,-1 0 0,0 0 0,0 0 0,0 1-1,0-1 1,0 0 0,0 0 0,0 1 0,-1-1 0,1 1 0,0-1 0,-1 0 0,1 1 0,-1-1 0,1 1 0,-1 0 0,0-1 0,0 1 0,0 1 0,0 14 35,-1 1 1,-1-1-1,-1 0 1,-7 26-1,-5 36 34,14-70-67,0-1 0,1 1 1,0 0-1,0 0 1,1 0-1,3 15 0,-2-19 5,0 1 0,0-1 0,1 0 0,0 0 0,0 0-1,0-1 1,0 1 0,1-1 0,-1 0 0,9 8 0,5 2 41,27 18 0,-7-6 13,-26-18-39,-1 1-1,10 11 1,-18-17-17,1-1-1,-1 1 1,0 0 0,0 0 0,0 0 0,-1 0 0,1 1 0,-1-1 0,1 0-1,-1 1 1,0-1 0,0 5 0,-2 0 13,-4 3-34,0 1 0,0-1 0,-1 0 1,0 0-1,-1-1 0,-1 0 0,1 0 1,-1 0-1,-1-1 0,0-1 0,-14 12 1,2-4-1135,-32 19 0,-24 6-6523,54-30 3553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3:53:32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60 984,'-1'-1'174,"1"1"1,-1 0-1,1 0 0,-1 0 1,1-1-1,-1 1 0,1 0 0,0 0 1,-1 0-1,1 0 0,-1 0 0,1 0 1,-1 0-1,1 0 0,-1 0 1,1 0-1,-1 0 0,1 1 0,-1-1 1,1 0-1,-1 0 0,1 0 1,0 0-1,-1 1 0,1-1 0,-1 0 1,1 1-1,0-1 0,-1 0 1,1 1-1,-1-1 0,-7 20 2106,6-13-1846,1 1 0,0-1 0,0 15 0,2 9 60,1 1-1,2-1 1,2 1 0,0-1 0,2-1 0,17 43-1,-20-63-404,1 1 0,1-1-1,-1 0 1,2 0-1,-1-1 1,1 0 0,1 0-1,0-1 1,0 0 0,0-1-1,1 0 1,0 0 0,0-1-1,1 0 1,12 4-1,-19-9-63,0 0 0,-1 0 0,1 0 0,0 0 0,0-1-1,0 1 1,0-1 0,0 0 0,0-1 0,0 1-1,-1-1 1,1 1 0,0-1 0,0 0 0,0 0 0,-1-1-1,1 1 1,-1-1 0,1 0 0,-1 0 0,0 0-1,1 0 1,-1-1 0,0 1 0,0-1 0,-1 0 0,1 0-1,3-4 1,-2 0 37,1 0 0,-1 0 0,0 0-1,0-1 1,-1 1 0,0-1 0,-1 0 0,1 0 0,-2 0-1,1 0 1,-1 0 0,0-12 0,-3-7 42,-1 0-1,-1 0 1,-2 0 0,-1 0 0,-10-25 0,5 20-298,-1 0 0,-2 1 0,-30-48 0,39 70-1382,-4 0-5045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3247-2D7B-5E3F-088F-F6C8C186A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BE767-1DE1-49B0-3EF8-8E73157FB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BAEDE-A2E0-1230-20B3-27CE595C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7B478-25FC-311C-C53F-028A7728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E900-184D-EF3A-224A-79C088C8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51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6E1A-5E87-ED09-813A-37A6B9BD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2F2D8-B543-AC0D-8DC3-057B37E17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2AB35-8B92-4E40-0AA8-7069309D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53F90-97DF-C415-404E-319C0892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6A19-21C0-8652-F270-FCF65EF2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7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97AC9-B982-6CD4-A2AB-6F863AAAB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7A09A-310C-1A75-473F-5EB33F73C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DACD9-6BD2-C278-7859-C0718D22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B46B6-D68D-D93E-73C1-B9906B6F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2AAA0-68C6-10F9-7EC6-6965D58E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32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A108-D637-E519-76FC-48FEEC12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076C-84E6-810D-81CF-9E4C00F1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55BF-497A-E20D-285E-1F06E669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7E0D5-C148-6DB2-805E-215F169F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8A5E2-92CE-7F42-3920-4CD580E4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70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F2B9-F0D6-3F0F-EA21-0648D0B3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37BE1-8620-3A78-6F01-AB031FF84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F424A-368F-0F37-CED0-8762C061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5168C-E661-8944-EF86-398CD102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E15F5-6DF5-7D85-23A4-559E1675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36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FD1B-9901-2A18-D287-3A5EBBAF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8FE9-83AC-9147-F351-BBCDC2268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9D641-59F5-EE73-FEC7-EB4D1373A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64C59-7B7A-4470-EFAA-65FD32E0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3FAA4-727A-2D13-5749-08D86EB9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9DD95-C6D4-0143-641A-5F180A0A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6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839D-FD72-C288-C594-C5008DDB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2EA43-1CCC-B2B2-9E5E-E4350E6D8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D862E-3EA7-AA8F-6195-E4FA2E6B6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362C5-7D4D-9930-94C0-554E7E388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2422F-D8B4-C839-8D21-ACEE38009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3A030-163B-B7F8-248B-EEC6F611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F52E5-5DAA-DF2A-C4D5-4FAC96D7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E1BC0-F889-90ED-158B-629ECC62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61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354E-CFC1-3923-E331-D58D55F8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A0FDB-30A5-C041-F181-BB89BB8F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D5781-A2E8-6076-E3E2-21115FDD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0F2EF-DFDC-4309-0F8F-D464D564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87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187B6-1EB0-1F4F-DF2F-2C78E4FB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AB814-2BDC-EDAC-4FDC-E3B70C2E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031CC-46F9-BBC6-F4FB-2A16D4B5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76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414C-B764-FFA9-8FFF-4A7BE7AB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E182-9264-0067-EF98-6B001689D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06E86-6F61-5425-BA99-FFF2D66AA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86E49-679B-74D8-77C3-82B03759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BD204-7046-C820-466B-7CD4206A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9EE02-0B0D-F8A5-7B30-88AF5F3B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5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3F13-1322-E2BE-F9C3-B5115AC0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9E98F-DFE8-B868-D9CC-9809D5869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183AA-48B8-04A4-D03C-531B177FB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1B5E4-D648-7993-F15C-B63745FB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E107F-1D1A-22CA-C346-C6EE823D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105D3-1A69-C4F2-1B6E-9688DADA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97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CE285-36B0-6DD6-A6BB-44F8D200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750D0-F762-C4B9-45D9-16C3838F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06EEB-2169-5D85-7683-92E1A4648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9A77-2DCF-42D1-949A-5AD7EE025ECF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3F727-35A6-B595-C51E-8378D48DC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37F14-C70A-4C89-2196-D59994186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36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3.xml"/><Relationship Id="rId18" Type="http://schemas.openxmlformats.org/officeDocument/2006/relationships/image" Target="../media/image16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13.png"/><Relationship Id="rId17" Type="http://schemas.openxmlformats.org/officeDocument/2006/relationships/customXml" Target="../ink/ink15.xml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11.xml"/><Relationship Id="rId1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22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34" Type="http://schemas.openxmlformats.org/officeDocument/2006/relationships/customXml" Target="../ink/ink32.xml"/><Relationship Id="rId7" Type="http://schemas.openxmlformats.org/officeDocument/2006/relationships/image" Target="../media/image19.png"/><Relationship Id="rId12" Type="http://schemas.openxmlformats.org/officeDocument/2006/relationships/customXml" Target="../ink/ink21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2.png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21.png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37" Type="http://schemas.openxmlformats.org/officeDocument/2006/relationships/image" Target="../media/image34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29.xml"/><Relationship Id="rId36" Type="http://schemas.openxmlformats.org/officeDocument/2006/relationships/customXml" Target="../ink/ink33.xml"/><Relationship Id="rId10" Type="http://schemas.openxmlformats.org/officeDocument/2006/relationships/customXml" Target="../ink/ink20.xml"/><Relationship Id="rId19" Type="http://schemas.openxmlformats.org/officeDocument/2006/relationships/image" Target="../media/image25.png"/><Relationship Id="rId31" Type="http://schemas.openxmlformats.org/officeDocument/2006/relationships/image" Target="../media/image31.png"/><Relationship Id="rId4" Type="http://schemas.openxmlformats.org/officeDocument/2006/relationships/customXml" Target="../ink/ink17.xml"/><Relationship Id="rId9" Type="http://schemas.openxmlformats.org/officeDocument/2006/relationships/image" Target="../media/image20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29.png"/><Relationship Id="rId30" Type="http://schemas.openxmlformats.org/officeDocument/2006/relationships/customXml" Target="../ink/ink30.xml"/><Relationship Id="rId35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40.png"/><Relationship Id="rId18" Type="http://schemas.openxmlformats.org/officeDocument/2006/relationships/customXml" Target="../ink/ink42.xml"/><Relationship Id="rId26" Type="http://schemas.openxmlformats.org/officeDocument/2006/relationships/customXml" Target="../ink/ink46.xml"/><Relationship Id="rId3" Type="http://schemas.openxmlformats.org/officeDocument/2006/relationships/image" Target="../media/image35.png"/><Relationship Id="rId21" Type="http://schemas.openxmlformats.org/officeDocument/2006/relationships/image" Target="../media/image44.png"/><Relationship Id="rId7" Type="http://schemas.openxmlformats.org/officeDocument/2006/relationships/image" Target="../media/image37.png"/><Relationship Id="rId12" Type="http://schemas.openxmlformats.org/officeDocument/2006/relationships/customXml" Target="../ink/ink39.xm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2" Type="http://schemas.openxmlformats.org/officeDocument/2006/relationships/customXml" Target="../ink/ink34.xml"/><Relationship Id="rId16" Type="http://schemas.openxmlformats.org/officeDocument/2006/relationships/customXml" Target="../ink/ink41.xml"/><Relationship Id="rId20" Type="http://schemas.openxmlformats.org/officeDocument/2006/relationships/customXml" Target="../ink/ink43.xml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1" Type="http://schemas.openxmlformats.org/officeDocument/2006/relationships/image" Target="../media/image39.png"/><Relationship Id="rId24" Type="http://schemas.openxmlformats.org/officeDocument/2006/relationships/customXml" Target="../ink/ink45.xml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customXml" Target="../ink/ink47.xml"/><Relationship Id="rId10" Type="http://schemas.openxmlformats.org/officeDocument/2006/relationships/customXml" Target="../ink/ink38.xml"/><Relationship Id="rId19" Type="http://schemas.openxmlformats.org/officeDocument/2006/relationships/image" Target="../media/image43.png"/><Relationship Id="rId31" Type="http://schemas.openxmlformats.org/officeDocument/2006/relationships/image" Target="../media/image49.png"/><Relationship Id="rId4" Type="http://schemas.openxmlformats.org/officeDocument/2006/relationships/customXml" Target="../ink/ink35.xml"/><Relationship Id="rId9" Type="http://schemas.openxmlformats.org/officeDocument/2006/relationships/image" Target="../media/image38.png"/><Relationship Id="rId14" Type="http://schemas.openxmlformats.org/officeDocument/2006/relationships/customXml" Target="../ink/ink40.xml"/><Relationship Id="rId22" Type="http://schemas.openxmlformats.org/officeDocument/2006/relationships/customXml" Target="../ink/ink44.xml"/><Relationship Id="rId27" Type="http://schemas.openxmlformats.org/officeDocument/2006/relationships/image" Target="../media/image47.png"/><Relationship Id="rId30" Type="http://schemas.openxmlformats.org/officeDocument/2006/relationships/customXml" Target="../ink/ink48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7.png"/><Relationship Id="rId299" Type="http://schemas.openxmlformats.org/officeDocument/2006/relationships/image" Target="../media/image198.png"/><Relationship Id="rId303" Type="http://schemas.openxmlformats.org/officeDocument/2006/relationships/image" Target="../media/image200.png"/><Relationship Id="rId21" Type="http://schemas.openxmlformats.org/officeDocument/2006/relationships/image" Target="../media/image59.png"/><Relationship Id="rId42" Type="http://schemas.openxmlformats.org/officeDocument/2006/relationships/customXml" Target="../ink/ink69.xml"/><Relationship Id="rId63" Type="http://schemas.openxmlformats.org/officeDocument/2006/relationships/image" Target="../media/image80.png"/><Relationship Id="rId84" Type="http://schemas.openxmlformats.org/officeDocument/2006/relationships/customXml" Target="../ink/ink90.xml"/><Relationship Id="rId138" Type="http://schemas.openxmlformats.org/officeDocument/2006/relationships/customXml" Target="../ink/ink117.xml"/><Relationship Id="rId159" Type="http://schemas.openxmlformats.org/officeDocument/2006/relationships/image" Target="../media/image128.png"/><Relationship Id="rId324" Type="http://schemas.openxmlformats.org/officeDocument/2006/relationships/customXml" Target="../ink/ink210.xml"/><Relationship Id="rId345" Type="http://schemas.openxmlformats.org/officeDocument/2006/relationships/image" Target="../media/image221.png"/><Relationship Id="rId170" Type="http://schemas.openxmlformats.org/officeDocument/2006/relationships/customXml" Target="../ink/ink133.xml"/><Relationship Id="rId191" Type="http://schemas.openxmlformats.org/officeDocument/2006/relationships/image" Target="../media/image144.png"/><Relationship Id="rId205" Type="http://schemas.openxmlformats.org/officeDocument/2006/relationships/image" Target="../media/image151.png"/><Relationship Id="rId226" Type="http://schemas.openxmlformats.org/officeDocument/2006/relationships/customXml" Target="../ink/ink161.xml"/><Relationship Id="rId247" Type="http://schemas.openxmlformats.org/officeDocument/2006/relationships/image" Target="../media/image172.png"/><Relationship Id="rId107" Type="http://schemas.openxmlformats.org/officeDocument/2006/relationships/image" Target="../media/image102.png"/><Relationship Id="rId268" Type="http://schemas.openxmlformats.org/officeDocument/2006/relationships/customXml" Target="../ink/ink182.xml"/><Relationship Id="rId289" Type="http://schemas.openxmlformats.org/officeDocument/2006/relationships/image" Target="../media/image193.png"/><Relationship Id="rId11" Type="http://schemas.openxmlformats.org/officeDocument/2006/relationships/image" Target="../media/image54.png"/><Relationship Id="rId32" Type="http://schemas.openxmlformats.org/officeDocument/2006/relationships/customXml" Target="../ink/ink64.xml"/><Relationship Id="rId53" Type="http://schemas.openxmlformats.org/officeDocument/2006/relationships/image" Target="../media/image75.png"/><Relationship Id="rId74" Type="http://schemas.openxmlformats.org/officeDocument/2006/relationships/customXml" Target="../ink/ink85.xml"/><Relationship Id="rId128" Type="http://schemas.openxmlformats.org/officeDocument/2006/relationships/customXml" Target="../ink/ink112.xml"/><Relationship Id="rId149" Type="http://schemas.openxmlformats.org/officeDocument/2006/relationships/image" Target="../media/image123.png"/><Relationship Id="rId314" Type="http://schemas.openxmlformats.org/officeDocument/2006/relationships/customXml" Target="../ink/ink205.xml"/><Relationship Id="rId335" Type="http://schemas.openxmlformats.org/officeDocument/2006/relationships/image" Target="../media/image216.png"/><Relationship Id="rId356" Type="http://schemas.openxmlformats.org/officeDocument/2006/relationships/customXml" Target="../ink/ink226.xml"/><Relationship Id="rId5" Type="http://schemas.openxmlformats.org/officeDocument/2006/relationships/image" Target="../media/image51.png"/><Relationship Id="rId95" Type="http://schemas.openxmlformats.org/officeDocument/2006/relationships/image" Target="../media/image96.png"/><Relationship Id="rId160" Type="http://schemas.openxmlformats.org/officeDocument/2006/relationships/customXml" Target="../ink/ink128.xml"/><Relationship Id="rId181" Type="http://schemas.openxmlformats.org/officeDocument/2006/relationships/image" Target="../media/image139.png"/><Relationship Id="rId216" Type="http://schemas.openxmlformats.org/officeDocument/2006/relationships/customXml" Target="../ink/ink156.xml"/><Relationship Id="rId237" Type="http://schemas.openxmlformats.org/officeDocument/2006/relationships/image" Target="../media/image167.png"/><Relationship Id="rId258" Type="http://schemas.openxmlformats.org/officeDocument/2006/relationships/customXml" Target="../ink/ink177.xml"/><Relationship Id="rId279" Type="http://schemas.openxmlformats.org/officeDocument/2006/relationships/image" Target="../media/image188.png"/><Relationship Id="rId22" Type="http://schemas.openxmlformats.org/officeDocument/2006/relationships/customXml" Target="../ink/ink59.xml"/><Relationship Id="rId43" Type="http://schemas.openxmlformats.org/officeDocument/2006/relationships/image" Target="../media/image70.png"/><Relationship Id="rId64" Type="http://schemas.openxmlformats.org/officeDocument/2006/relationships/customXml" Target="../ink/ink80.xml"/><Relationship Id="rId118" Type="http://schemas.openxmlformats.org/officeDocument/2006/relationships/customXml" Target="../ink/ink107.xml"/><Relationship Id="rId139" Type="http://schemas.openxmlformats.org/officeDocument/2006/relationships/image" Target="../media/image118.png"/><Relationship Id="rId290" Type="http://schemas.openxmlformats.org/officeDocument/2006/relationships/customXml" Target="../ink/ink193.xml"/><Relationship Id="rId304" Type="http://schemas.openxmlformats.org/officeDocument/2006/relationships/customXml" Target="../ink/ink200.xml"/><Relationship Id="rId325" Type="http://schemas.openxmlformats.org/officeDocument/2006/relationships/image" Target="../media/image211.png"/><Relationship Id="rId346" Type="http://schemas.openxmlformats.org/officeDocument/2006/relationships/customXml" Target="../ink/ink221.xml"/><Relationship Id="rId85" Type="http://schemas.openxmlformats.org/officeDocument/2006/relationships/image" Target="../media/image91.png"/><Relationship Id="rId150" Type="http://schemas.openxmlformats.org/officeDocument/2006/relationships/customXml" Target="../ink/ink123.xml"/><Relationship Id="rId171" Type="http://schemas.openxmlformats.org/officeDocument/2006/relationships/image" Target="../media/image134.png"/><Relationship Id="rId192" Type="http://schemas.openxmlformats.org/officeDocument/2006/relationships/customXml" Target="../ink/ink144.xml"/><Relationship Id="rId206" Type="http://schemas.openxmlformats.org/officeDocument/2006/relationships/customXml" Target="../ink/ink151.xml"/><Relationship Id="rId227" Type="http://schemas.openxmlformats.org/officeDocument/2006/relationships/image" Target="../media/image162.png"/><Relationship Id="rId248" Type="http://schemas.openxmlformats.org/officeDocument/2006/relationships/customXml" Target="../ink/ink172.xml"/><Relationship Id="rId269" Type="http://schemas.openxmlformats.org/officeDocument/2006/relationships/image" Target="../media/image183.png"/><Relationship Id="rId12" Type="http://schemas.openxmlformats.org/officeDocument/2006/relationships/customXml" Target="../ink/ink54.xml"/><Relationship Id="rId33" Type="http://schemas.openxmlformats.org/officeDocument/2006/relationships/image" Target="../media/image65.png"/><Relationship Id="rId108" Type="http://schemas.openxmlformats.org/officeDocument/2006/relationships/customXml" Target="../ink/ink102.xml"/><Relationship Id="rId129" Type="http://schemas.openxmlformats.org/officeDocument/2006/relationships/image" Target="../media/image113.png"/><Relationship Id="rId280" Type="http://schemas.openxmlformats.org/officeDocument/2006/relationships/customXml" Target="../ink/ink188.xml"/><Relationship Id="rId315" Type="http://schemas.openxmlformats.org/officeDocument/2006/relationships/image" Target="../media/image206.png"/><Relationship Id="rId336" Type="http://schemas.openxmlformats.org/officeDocument/2006/relationships/customXml" Target="../ink/ink216.xml"/><Relationship Id="rId357" Type="http://schemas.openxmlformats.org/officeDocument/2006/relationships/image" Target="../media/image227.png"/><Relationship Id="rId54" Type="http://schemas.openxmlformats.org/officeDocument/2006/relationships/customXml" Target="../ink/ink75.xml"/><Relationship Id="rId75" Type="http://schemas.openxmlformats.org/officeDocument/2006/relationships/image" Target="../media/image86.png"/><Relationship Id="rId96" Type="http://schemas.openxmlformats.org/officeDocument/2006/relationships/customXml" Target="../ink/ink96.xml"/><Relationship Id="rId140" Type="http://schemas.openxmlformats.org/officeDocument/2006/relationships/customXml" Target="../ink/ink118.xml"/><Relationship Id="rId161" Type="http://schemas.openxmlformats.org/officeDocument/2006/relationships/image" Target="../media/image129.png"/><Relationship Id="rId182" Type="http://schemas.openxmlformats.org/officeDocument/2006/relationships/customXml" Target="../ink/ink139.xml"/><Relationship Id="rId217" Type="http://schemas.openxmlformats.org/officeDocument/2006/relationships/image" Target="../media/image157.png"/><Relationship Id="rId6" Type="http://schemas.openxmlformats.org/officeDocument/2006/relationships/customXml" Target="../ink/ink51.xml"/><Relationship Id="rId238" Type="http://schemas.openxmlformats.org/officeDocument/2006/relationships/customXml" Target="../ink/ink167.xml"/><Relationship Id="rId259" Type="http://schemas.openxmlformats.org/officeDocument/2006/relationships/image" Target="../media/image178.png"/><Relationship Id="rId23" Type="http://schemas.openxmlformats.org/officeDocument/2006/relationships/image" Target="../media/image60.png"/><Relationship Id="rId119" Type="http://schemas.openxmlformats.org/officeDocument/2006/relationships/image" Target="../media/image108.png"/><Relationship Id="rId270" Type="http://schemas.openxmlformats.org/officeDocument/2006/relationships/customXml" Target="../ink/ink183.xml"/><Relationship Id="rId291" Type="http://schemas.openxmlformats.org/officeDocument/2006/relationships/image" Target="../media/image194.png"/><Relationship Id="rId305" Type="http://schemas.openxmlformats.org/officeDocument/2006/relationships/image" Target="../media/image201.png"/><Relationship Id="rId326" Type="http://schemas.openxmlformats.org/officeDocument/2006/relationships/customXml" Target="../ink/ink211.xml"/><Relationship Id="rId347" Type="http://schemas.openxmlformats.org/officeDocument/2006/relationships/image" Target="../media/image222.png"/><Relationship Id="rId44" Type="http://schemas.openxmlformats.org/officeDocument/2006/relationships/customXml" Target="../ink/ink70.xml"/><Relationship Id="rId65" Type="http://schemas.openxmlformats.org/officeDocument/2006/relationships/image" Target="../media/image81.png"/><Relationship Id="rId86" Type="http://schemas.openxmlformats.org/officeDocument/2006/relationships/customXml" Target="../ink/ink91.xml"/><Relationship Id="rId130" Type="http://schemas.openxmlformats.org/officeDocument/2006/relationships/customXml" Target="../ink/ink113.xml"/><Relationship Id="rId151" Type="http://schemas.openxmlformats.org/officeDocument/2006/relationships/image" Target="../media/image124.png"/><Relationship Id="rId172" Type="http://schemas.openxmlformats.org/officeDocument/2006/relationships/customXml" Target="../ink/ink134.xml"/><Relationship Id="rId193" Type="http://schemas.openxmlformats.org/officeDocument/2006/relationships/image" Target="../media/image145.png"/><Relationship Id="rId207" Type="http://schemas.openxmlformats.org/officeDocument/2006/relationships/image" Target="../media/image152.png"/><Relationship Id="rId228" Type="http://schemas.openxmlformats.org/officeDocument/2006/relationships/customXml" Target="../ink/ink162.xml"/><Relationship Id="rId249" Type="http://schemas.openxmlformats.org/officeDocument/2006/relationships/image" Target="../media/image173.png"/><Relationship Id="rId13" Type="http://schemas.openxmlformats.org/officeDocument/2006/relationships/image" Target="../media/image55.png"/><Relationship Id="rId109" Type="http://schemas.openxmlformats.org/officeDocument/2006/relationships/image" Target="../media/image103.png"/><Relationship Id="rId260" Type="http://schemas.openxmlformats.org/officeDocument/2006/relationships/customXml" Target="../ink/ink178.xml"/><Relationship Id="rId281" Type="http://schemas.openxmlformats.org/officeDocument/2006/relationships/image" Target="../media/image189.png"/><Relationship Id="rId316" Type="http://schemas.openxmlformats.org/officeDocument/2006/relationships/customXml" Target="../ink/ink206.xml"/><Relationship Id="rId337" Type="http://schemas.openxmlformats.org/officeDocument/2006/relationships/image" Target="../media/image217.png"/><Relationship Id="rId34" Type="http://schemas.openxmlformats.org/officeDocument/2006/relationships/customXml" Target="../ink/ink65.xml"/><Relationship Id="rId55" Type="http://schemas.openxmlformats.org/officeDocument/2006/relationships/image" Target="../media/image76.png"/><Relationship Id="rId76" Type="http://schemas.openxmlformats.org/officeDocument/2006/relationships/customXml" Target="../ink/ink86.xml"/><Relationship Id="rId97" Type="http://schemas.openxmlformats.org/officeDocument/2006/relationships/image" Target="../media/image97.png"/><Relationship Id="rId120" Type="http://schemas.openxmlformats.org/officeDocument/2006/relationships/customXml" Target="../ink/ink108.xml"/><Relationship Id="rId141" Type="http://schemas.openxmlformats.org/officeDocument/2006/relationships/image" Target="../media/image119.png"/><Relationship Id="rId358" Type="http://schemas.openxmlformats.org/officeDocument/2006/relationships/customXml" Target="../ink/ink227.xml"/><Relationship Id="rId7" Type="http://schemas.openxmlformats.org/officeDocument/2006/relationships/image" Target="../media/image52.png"/><Relationship Id="rId162" Type="http://schemas.openxmlformats.org/officeDocument/2006/relationships/customXml" Target="../ink/ink129.xml"/><Relationship Id="rId183" Type="http://schemas.openxmlformats.org/officeDocument/2006/relationships/image" Target="../media/image140.png"/><Relationship Id="rId218" Type="http://schemas.openxmlformats.org/officeDocument/2006/relationships/customXml" Target="../ink/ink157.xml"/><Relationship Id="rId239" Type="http://schemas.openxmlformats.org/officeDocument/2006/relationships/image" Target="../media/image168.png"/><Relationship Id="rId250" Type="http://schemas.openxmlformats.org/officeDocument/2006/relationships/customXml" Target="../ink/ink173.xml"/><Relationship Id="rId271" Type="http://schemas.openxmlformats.org/officeDocument/2006/relationships/image" Target="../media/image184.png"/><Relationship Id="rId292" Type="http://schemas.openxmlformats.org/officeDocument/2006/relationships/customXml" Target="../ink/ink194.xml"/><Relationship Id="rId306" Type="http://schemas.openxmlformats.org/officeDocument/2006/relationships/customXml" Target="../ink/ink201.xml"/><Relationship Id="rId24" Type="http://schemas.openxmlformats.org/officeDocument/2006/relationships/customXml" Target="../ink/ink60.xml"/><Relationship Id="rId45" Type="http://schemas.openxmlformats.org/officeDocument/2006/relationships/image" Target="../media/image71.png"/><Relationship Id="rId66" Type="http://schemas.openxmlformats.org/officeDocument/2006/relationships/customXml" Target="../ink/ink81.xml"/><Relationship Id="rId87" Type="http://schemas.openxmlformats.org/officeDocument/2006/relationships/image" Target="../media/image92.png"/><Relationship Id="rId110" Type="http://schemas.openxmlformats.org/officeDocument/2006/relationships/customXml" Target="../ink/ink103.xml"/><Relationship Id="rId131" Type="http://schemas.openxmlformats.org/officeDocument/2006/relationships/image" Target="../media/image114.png"/><Relationship Id="rId327" Type="http://schemas.openxmlformats.org/officeDocument/2006/relationships/image" Target="../media/image212.png"/><Relationship Id="rId348" Type="http://schemas.openxmlformats.org/officeDocument/2006/relationships/customXml" Target="../ink/ink222.xml"/><Relationship Id="rId152" Type="http://schemas.openxmlformats.org/officeDocument/2006/relationships/customXml" Target="../ink/ink124.xml"/><Relationship Id="rId173" Type="http://schemas.openxmlformats.org/officeDocument/2006/relationships/image" Target="../media/image135.png"/><Relationship Id="rId194" Type="http://schemas.openxmlformats.org/officeDocument/2006/relationships/customXml" Target="../ink/ink145.xml"/><Relationship Id="rId208" Type="http://schemas.openxmlformats.org/officeDocument/2006/relationships/customXml" Target="../ink/ink152.xml"/><Relationship Id="rId229" Type="http://schemas.openxmlformats.org/officeDocument/2006/relationships/image" Target="../media/image163.png"/><Relationship Id="rId240" Type="http://schemas.openxmlformats.org/officeDocument/2006/relationships/customXml" Target="../ink/ink168.xml"/><Relationship Id="rId261" Type="http://schemas.openxmlformats.org/officeDocument/2006/relationships/image" Target="../media/image179.png"/><Relationship Id="rId14" Type="http://schemas.openxmlformats.org/officeDocument/2006/relationships/customXml" Target="../ink/ink55.xml"/><Relationship Id="rId35" Type="http://schemas.openxmlformats.org/officeDocument/2006/relationships/image" Target="../media/image66.png"/><Relationship Id="rId56" Type="http://schemas.openxmlformats.org/officeDocument/2006/relationships/customXml" Target="../ink/ink76.xml"/><Relationship Id="rId77" Type="http://schemas.openxmlformats.org/officeDocument/2006/relationships/image" Target="../media/image87.png"/><Relationship Id="rId100" Type="http://schemas.openxmlformats.org/officeDocument/2006/relationships/customXml" Target="../ink/ink98.xml"/><Relationship Id="rId282" Type="http://schemas.openxmlformats.org/officeDocument/2006/relationships/customXml" Target="../ink/ink189.xml"/><Relationship Id="rId317" Type="http://schemas.openxmlformats.org/officeDocument/2006/relationships/image" Target="../media/image207.png"/><Relationship Id="rId338" Type="http://schemas.openxmlformats.org/officeDocument/2006/relationships/customXml" Target="../ink/ink217.xml"/><Relationship Id="rId359" Type="http://schemas.openxmlformats.org/officeDocument/2006/relationships/image" Target="../media/image228.png"/><Relationship Id="rId8" Type="http://schemas.openxmlformats.org/officeDocument/2006/relationships/customXml" Target="../ink/ink52.xml"/><Relationship Id="rId98" Type="http://schemas.openxmlformats.org/officeDocument/2006/relationships/customXml" Target="../ink/ink97.xml"/><Relationship Id="rId121" Type="http://schemas.openxmlformats.org/officeDocument/2006/relationships/image" Target="../media/image109.png"/><Relationship Id="rId142" Type="http://schemas.openxmlformats.org/officeDocument/2006/relationships/customXml" Target="../ink/ink119.xml"/><Relationship Id="rId163" Type="http://schemas.openxmlformats.org/officeDocument/2006/relationships/image" Target="../media/image130.png"/><Relationship Id="rId184" Type="http://schemas.openxmlformats.org/officeDocument/2006/relationships/customXml" Target="../ink/ink140.xml"/><Relationship Id="rId219" Type="http://schemas.openxmlformats.org/officeDocument/2006/relationships/image" Target="../media/image158.png"/><Relationship Id="rId230" Type="http://schemas.openxmlformats.org/officeDocument/2006/relationships/customXml" Target="../ink/ink163.xml"/><Relationship Id="rId251" Type="http://schemas.openxmlformats.org/officeDocument/2006/relationships/image" Target="../media/image174.png"/><Relationship Id="rId25" Type="http://schemas.openxmlformats.org/officeDocument/2006/relationships/image" Target="../media/image61.png"/><Relationship Id="rId46" Type="http://schemas.openxmlformats.org/officeDocument/2006/relationships/customXml" Target="../ink/ink71.xml"/><Relationship Id="rId67" Type="http://schemas.openxmlformats.org/officeDocument/2006/relationships/image" Target="../media/image82.png"/><Relationship Id="rId272" Type="http://schemas.openxmlformats.org/officeDocument/2006/relationships/customXml" Target="../ink/ink184.xml"/><Relationship Id="rId293" Type="http://schemas.openxmlformats.org/officeDocument/2006/relationships/image" Target="../media/image195.png"/><Relationship Id="rId307" Type="http://schemas.openxmlformats.org/officeDocument/2006/relationships/image" Target="../media/image202.png"/><Relationship Id="rId328" Type="http://schemas.openxmlformats.org/officeDocument/2006/relationships/customXml" Target="../ink/ink212.xml"/><Relationship Id="rId349" Type="http://schemas.openxmlformats.org/officeDocument/2006/relationships/image" Target="../media/image223.png"/><Relationship Id="rId88" Type="http://schemas.openxmlformats.org/officeDocument/2006/relationships/customXml" Target="../ink/ink92.xml"/><Relationship Id="rId111" Type="http://schemas.openxmlformats.org/officeDocument/2006/relationships/image" Target="../media/image104.png"/><Relationship Id="rId132" Type="http://schemas.openxmlformats.org/officeDocument/2006/relationships/customXml" Target="../ink/ink114.xml"/><Relationship Id="rId153" Type="http://schemas.openxmlformats.org/officeDocument/2006/relationships/image" Target="../media/image125.png"/><Relationship Id="rId174" Type="http://schemas.openxmlformats.org/officeDocument/2006/relationships/customXml" Target="../ink/ink135.xml"/><Relationship Id="rId195" Type="http://schemas.openxmlformats.org/officeDocument/2006/relationships/image" Target="../media/image146.png"/><Relationship Id="rId209" Type="http://schemas.openxmlformats.org/officeDocument/2006/relationships/image" Target="../media/image153.png"/><Relationship Id="rId190" Type="http://schemas.openxmlformats.org/officeDocument/2006/relationships/customXml" Target="../ink/ink143.xml"/><Relationship Id="rId204" Type="http://schemas.openxmlformats.org/officeDocument/2006/relationships/customXml" Target="../ink/ink150.xml"/><Relationship Id="rId220" Type="http://schemas.openxmlformats.org/officeDocument/2006/relationships/customXml" Target="../ink/ink158.xml"/><Relationship Id="rId225" Type="http://schemas.openxmlformats.org/officeDocument/2006/relationships/image" Target="../media/image161.png"/><Relationship Id="rId241" Type="http://schemas.openxmlformats.org/officeDocument/2006/relationships/image" Target="../media/image169.png"/><Relationship Id="rId246" Type="http://schemas.openxmlformats.org/officeDocument/2006/relationships/customXml" Target="../ink/ink171.xml"/><Relationship Id="rId267" Type="http://schemas.openxmlformats.org/officeDocument/2006/relationships/image" Target="../media/image182.png"/><Relationship Id="rId288" Type="http://schemas.openxmlformats.org/officeDocument/2006/relationships/customXml" Target="../ink/ink192.xml"/><Relationship Id="rId15" Type="http://schemas.openxmlformats.org/officeDocument/2006/relationships/image" Target="../media/image56.png"/><Relationship Id="rId36" Type="http://schemas.openxmlformats.org/officeDocument/2006/relationships/customXml" Target="../ink/ink66.xml"/><Relationship Id="rId57" Type="http://schemas.openxmlformats.org/officeDocument/2006/relationships/image" Target="../media/image77.png"/><Relationship Id="rId106" Type="http://schemas.openxmlformats.org/officeDocument/2006/relationships/customXml" Target="../ink/ink101.xml"/><Relationship Id="rId127" Type="http://schemas.openxmlformats.org/officeDocument/2006/relationships/image" Target="../media/image112.png"/><Relationship Id="rId262" Type="http://schemas.openxmlformats.org/officeDocument/2006/relationships/customXml" Target="../ink/ink179.xml"/><Relationship Id="rId283" Type="http://schemas.openxmlformats.org/officeDocument/2006/relationships/image" Target="../media/image190.png"/><Relationship Id="rId313" Type="http://schemas.openxmlformats.org/officeDocument/2006/relationships/image" Target="../media/image205.png"/><Relationship Id="rId318" Type="http://schemas.openxmlformats.org/officeDocument/2006/relationships/customXml" Target="../ink/ink207.xml"/><Relationship Id="rId339" Type="http://schemas.openxmlformats.org/officeDocument/2006/relationships/image" Target="../media/image218.png"/><Relationship Id="rId10" Type="http://schemas.openxmlformats.org/officeDocument/2006/relationships/customXml" Target="../ink/ink53.xml"/><Relationship Id="rId31" Type="http://schemas.openxmlformats.org/officeDocument/2006/relationships/image" Target="../media/image64.png"/><Relationship Id="rId52" Type="http://schemas.openxmlformats.org/officeDocument/2006/relationships/customXml" Target="../ink/ink74.xml"/><Relationship Id="rId73" Type="http://schemas.openxmlformats.org/officeDocument/2006/relationships/image" Target="../media/image85.png"/><Relationship Id="rId78" Type="http://schemas.openxmlformats.org/officeDocument/2006/relationships/customXml" Target="../ink/ink87.xml"/><Relationship Id="rId94" Type="http://schemas.openxmlformats.org/officeDocument/2006/relationships/customXml" Target="../ink/ink95.xml"/><Relationship Id="rId99" Type="http://schemas.openxmlformats.org/officeDocument/2006/relationships/image" Target="../media/image98.png"/><Relationship Id="rId101" Type="http://schemas.openxmlformats.org/officeDocument/2006/relationships/image" Target="../media/image99.png"/><Relationship Id="rId122" Type="http://schemas.openxmlformats.org/officeDocument/2006/relationships/customXml" Target="../ink/ink109.xml"/><Relationship Id="rId143" Type="http://schemas.openxmlformats.org/officeDocument/2006/relationships/image" Target="../media/image120.png"/><Relationship Id="rId148" Type="http://schemas.openxmlformats.org/officeDocument/2006/relationships/customXml" Target="../ink/ink122.xml"/><Relationship Id="rId164" Type="http://schemas.openxmlformats.org/officeDocument/2006/relationships/customXml" Target="../ink/ink130.xml"/><Relationship Id="rId169" Type="http://schemas.openxmlformats.org/officeDocument/2006/relationships/image" Target="../media/image133.png"/><Relationship Id="rId185" Type="http://schemas.openxmlformats.org/officeDocument/2006/relationships/image" Target="../media/image141.png"/><Relationship Id="rId334" Type="http://schemas.openxmlformats.org/officeDocument/2006/relationships/customXml" Target="../ink/ink215.xml"/><Relationship Id="rId350" Type="http://schemas.openxmlformats.org/officeDocument/2006/relationships/customXml" Target="../ink/ink223.xml"/><Relationship Id="rId355" Type="http://schemas.openxmlformats.org/officeDocument/2006/relationships/image" Target="../media/image226.png"/><Relationship Id="rId4" Type="http://schemas.openxmlformats.org/officeDocument/2006/relationships/customXml" Target="../ink/ink50.xml"/><Relationship Id="rId9" Type="http://schemas.openxmlformats.org/officeDocument/2006/relationships/image" Target="../media/image53.png"/><Relationship Id="rId180" Type="http://schemas.openxmlformats.org/officeDocument/2006/relationships/customXml" Target="../ink/ink138.xml"/><Relationship Id="rId210" Type="http://schemas.openxmlformats.org/officeDocument/2006/relationships/customXml" Target="../ink/ink153.xml"/><Relationship Id="rId215" Type="http://schemas.openxmlformats.org/officeDocument/2006/relationships/image" Target="../media/image156.png"/><Relationship Id="rId236" Type="http://schemas.openxmlformats.org/officeDocument/2006/relationships/customXml" Target="../ink/ink166.xml"/><Relationship Id="rId257" Type="http://schemas.openxmlformats.org/officeDocument/2006/relationships/image" Target="../media/image177.png"/><Relationship Id="rId278" Type="http://schemas.openxmlformats.org/officeDocument/2006/relationships/customXml" Target="../ink/ink187.xml"/><Relationship Id="rId26" Type="http://schemas.openxmlformats.org/officeDocument/2006/relationships/customXml" Target="../ink/ink61.xml"/><Relationship Id="rId231" Type="http://schemas.openxmlformats.org/officeDocument/2006/relationships/image" Target="../media/image164.png"/><Relationship Id="rId252" Type="http://schemas.openxmlformats.org/officeDocument/2006/relationships/customXml" Target="../ink/ink174.xml"/><Relationship Id="rId273" Type="http://schemas.openxmlformats.org/officeDocument/2006/relationships/image" Target="../media/image185.png"/><Relationship Id="rId294" Type="http://schemas.openxmlformats.org/officeDocument/2006/relationships/customXml" Target="../ink/ink195.xml"/><Relationship Id="rId308" Type="http://schemas.openxmlformats.org/officeDocument/2006/relationships/customXml" Target="../ink/ink202.xml"/><Relationship Id="rId329" Type="http://schemas.openxmlformats.org/officeDocument/2006/relationships/image" Target="../media/image213.png"/><Relationship Id="rId47" Type="http://schemas.openxmlformats.org/officeDocument/2006/relationships/image" Target="../media/image72.png"/><Relationship Id="rId68" Type="http://schemas.openxmlformats.org/officeDocument/2006/relationships/customXml" Target="../ink/ink82.xml"/><Relationship Id="rId89" Type="http://schemas.openxmlformats.org/officeDocument/2006/relationships/image" Target="../media/image93.png"/><Relationship Id="rId112" Type="http://schemas.openxmlformats.org/officeDocument/2006/relationships/customXml" Target="../ink/ink104.xml"/><Relationship Id="rId133" Type="http://schemas.openxmlformats.org/officeDocument/2006/relationships/image" Target="../media/image115.png"/><Relationship Id="rId154" Type="http://schemas.openxmlformats.org/officeDocument/2006/relationships/customXml" Target="../ink/ink125.xml"/><Relationship Id="rId175" Type="http://schemas.openxmlformats.org/officeDocument/2006/relationships/image" Target="../media/image136.png"/><Relationship Id="rId340" Type="http://schemas.openxmlformats.org/officeDocument/2006/relationships/customXml" Target="../ink/ink218.xml"/><Relationship Id="rId196" Type="http://schemas.openxmlformats.org/officeDocument/2006/relationships/customXml" Target="../ink/ink146.xml"/><Relationship Id="rId200" Type="http://schemas.openxmlformats.org/officeDocument/2006/relationships/customXml" Target="../ink/ink148.xml"/><Relationship Id="rId16" Type="http://schemas.openxmlformats.org/officeDocument/2006/relationships/customXml" Target="../ink/ink56.xml"/><Relationship Id="rId221" Type="http://schemas.openxmlformats.org/officeDocument/2006/relationships/image" Target="../media/image159.png"/><Relationship Id="rId242" Type="http://schemas.openxmlformats.org/officeDocument/2006/relationships/customXml" Target="../ink/ink169.xml"/><Relationship Id="rId263" Type="http://schemas.openxmlformats.org/officeDocument/2006/relationships/image" Target="../media/image180.png"/><Relationship Id="rId284" Type="http://schemas.openxmlformats.org/officeDocument/2006/relationships/customXml" Target="../ink/ink190.xml"/><Relationship Id="rId319" Type="http://schemas.openxmlformats.org/officeDocument/2006/relationships/image" Target="../media/image208.png"/><Relationship Id="rId37" Type="http://schemas.openxmlformats.org/officeDocument/2006/relationships/image" Target="../media/image67.png"/><Relationship Id="rId58" Type="http://schemas.openxmlformats.org/officeDocument/2006/relationships/customXml" Target="../ink/ink77.xml"/><Relationship Id="rId79" Type="http://schemas.openxmlformats.org/officeDocument/2006/relationships/image" Target="../media/image88.png"/><Relationship Id="rId102" Type="http://schemas.openxmlformats.org/officeDocument/2006/relationships/customXml" Target="../ink/ink99.xml"/><Relationship Id="rId123" Type="http://schemas.openxmlformats.org/officeDocument/2006/relationships/image" Target="../media/image110.png"/><Relationship Id="rId144" Type="http://schemas.openxmlformats.org/officeDocument/2006/relationships/customXml" Target="../ink/ink120.xml"/><Relationship Id="rId330" Type="http://schemas.openxmlformats.org/officeDocument/2006/relationships/customXml" Target="../ink/ink213.xml"/><Relationship Id="rId90" Type="http://schemas.openxmlformats.org/officeDocument/2006/relationships/customXml" Target="../ink/ink93.xml"/><Relationship Id="rId165" Type="http://schemas.openxmlformats.org/officeDocument/2006/relationships/image" Target="../media/image131.png"/><Relationship Id="rId186" Type="http://schemas.openxmlformats.org/officeDocument/2006/relationships/customXml" Target="../ink/ink141.xml"/><Relationship Id="rId351" Type="http://schemas.openxmlformats.org/officeDocument/2006/relationships/image" Target="../media/image224.png"/><Relationship Id="rId211" Type="http://schemas.openxmlformats.org/officeDocument/2006/relationships/image" Target="../media/image154.png"/><Relationship Id="rId232" Type="http://schemas.openxmlformats.org/officeDocument/2006/relationships/customXml" Target="../ink/ink164.xml"/><Relationship Id="rId253" Type="http://schemas.openxmlformats.org/officeDocument/2006/relationships/image" Target="../media/image175.png"/><Relationship Id="rId274" Type="http://schemas.openxmlformats.org/officeDocument/2006/relationships/customXml" Target="../ink/ink185.xml"/><Relationship Id="rId295" Type="http://schemas.openxmlformats.org/officeDocument/2006/relationships/image" Target="../media/image196.png"/><Relationship Id="rId309" Type="http://schemas.openxmlformats.org/officeDocument/2006/relationships/image" Target="../media/image203.png"/><Relationship Id="rId27" Type="http://schemas.openxmlformats.org/officeDocument/2006/relationships/image" Target="../media/image62.png"/><Relationship Id="rId48" Type="http://schemas.openxmlformats.org/officeDocument/2006/relationships/customXml" Target="../ink/ink72.xml"/><Relationship Id="rId69" Type="http://schemas.openxmlformats.org/officeDocument/2006/relationships/image" Target="../media/image83.png"/><Relationship Id="rId113" Type="http://schemas.openxmlformats.org/officeDocument/2006/relationships/image" Target="../media/image105.png"/><Relationship Id="rId134" Type="http://schemas.openxmlformats.org/officeDocument/2006/relationships/customXml" Target="../ink/ink115.xml"/><Relationship Id="rId320" Type="http://schemas.openxmlformats.org/officeDocument/2006/relationships/customXml" Target="../ink/ink208.xml"/><Relationship Id="rId80" Type="http://schemas.openxmlformats.org/officeDocument/2006/relationships/customXml" Target="../ink/ink88.xml"/><Relationship Id="rId155" Type="http://schemas.openxmlformats.org/officeDocument/2006/relationships/image" Target="../media/image126.png"/><Relationship Id="rId176" Type="http://schemas.openxmlformats.org/officeDocument/2006/relationships/customXml" Target="../ink/ink136.xml"/><Relationship Id="rId197" Type="http://schemas.openxmlformats.org/officeDocument/2006/relationships/image" Target="../media/image147.png"/><Relationship Id="rId341" Type="http://schemas.openxmlformats.org/officeDocument/2006/relationships/image" Target="../media/image219.png"/><Relationship Id="rId201" Type="http://schemas.openxmlformats.org/officeDocument/2006/relationships/image" Target="../media/image149.png"/><Relationship Id="rId222" Type="http://schemas.openxmlformats.org/officeDocument/2006/relationships/customXml" Target="../ink/ink159.xml"/><Relationship Id="rId243" Type="http://schemas.openxmlformats.org/officeDocument/2006/relationships/image" Target="../media/image170.png"/><Relationship Id="rId264" Type="http://schemas.openxmlformats.org/officeDocument/2006/relationships/customXml" Target="../ink/ink180.xml"/><Relationship Id="rId285" Type="http://schemas.openxmlformats.org/officeDocument/2006/relationships/image" Target="../media/image191.png"/><Relationship Id="rId17" Type="http://schemas.openxmlformats.org/officeDocument/2006/relationships/image" Target="../media/image57.png"/><Relationship Id="rId38" Type="http://schemas.openxmlformats.org/officeDocument/2006/relationships/customXml" Target="../ink/ink67.xml"/><Relationship Id="rId59" Type="http://schemas.openxmlformats.org/officeDocument/2006/relationships/image" Target="../media/image78.png"/><Relationship Id="rId103" Type="http://schemas.openxmlformats.org/officeDocument/2006/relationships/image" Target="../media/image100.png"/><Relationship Id="rId124" Type="http://schemas.openxmlformats.org/officeDocument/2006/relationships/customXml" Target="../ink/ink110.xml"/><Relationship Id="rId310" Type="http://schemas.openxmlformats.org/officeDocument/2006/relationships/customXml" Target="../ink/ink203.xml"/><Relationship Id="rId70" Type="http://schemas.openxmlformats.org/officeDocument/2006/relationships/customXml" Target="../ink/ink83.xml"/><Relationship Id="rId91" Type="http://schemas.openxmlformats.org/officeDocument/2006/relationships/image" Target="../media/image94.png"/><Relationship Id="rId145" Type="http://schemas.openxmlformats.org/officeDocument/2006/relationships/image" Target="../media/image121.png"/><Relationship Id="rId166" Type="http://schemas.openxmlformats.org/officeDocument/2006/relationships/customXml" Target="../ink/ink131.xml"/><Relationship Id="rId187" Type="http://schemas.openxmlformats.org/officeDocument/2006/relationships/image" Target="../media/image142.png"/><Relationship Id="rId331" Type="http://schemas.openxmlformats.org/officeDocument/2006/relationships/image" Target="../media/image214.png"/><Relationship Id="rId352" Type="http://schemas.openxmlformats.org/officeDocument/2006/relationships/customXml" Target="../ink/ink224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54.xml"/><Relationship Id="rId233" Type="http://schemas.openxmlformats.org/officeDocument/2006/relationships/image" Target="../media/image165.png"/><Relationship Id="rId254" Type="http://schemas.openxmlformats.org/officeDocument/2006/relationships/customXml" Target="../ink/ink175.xml"/><Relationship Id="rId28" Type="http://schemas.openxmlformats.org/officeDocument/2006/relationships/customXml" Target="../ink/ink62.xml"/><Relationship Id="rId49" Type="http://schemas.openxmlformats.org/officeDocument/2006/relationships/image" Target="../media/image73.png"/><Relationship Id="rId114" Type="http://schemas.openxmlformats.org/officeDocument/2006/relationships/customXml" Target="../ink/ink105.xml"/><Relationship Id="rId275" Type="http://schemas.openxmlformats.org/officeDocument/2006/relationships/image" Target="../media/image186.png"/><Relationship Id="rId296" Type="http://schemas.openxmlformats.org/officeDocument/2006/relationships/customXml" Target="../ink/ink196.xml"/><Relationship Id="rId300" Type="http://schemas.openxmlformats.org/officeDocument/2006/relationships/customXml" Target="../ink/ink198.xml"/><Relationship Id="rId60" Type="http://schemas.openxmlformats.org/officeDocument/2006/relationships/customXml" Target="../ink/ink78.xml"/><Relationship Id="rId81" Type="http://schemas.openxmlformats.org/officeDocument/2006/relationships/image" Target="../media/image89.png"/><Relationship Id="rId135" Type="http://schemas.openxmlformats.org/officeDocument/2006/relationships/image" Target="../media/image116.png"/><Relationship Id="rId156" Type="http://schemas.openxmlformats.org/officeDocument/2006/relationships/customXml" Target="../ink/ink126.xml"/><Relationship Id="rId177" Type="http://schemas.openxmlformats.org/officeDocument/2006/relationships/image" Target="../media/image137.png"/><Relationship Id="rId198" Type="http://schemas.openxmlformats.org/officeDocument/2006/relationships/customXml" Target="../ink/ink147.xml"/><Relationship Id="rId321" Type="http://schemas.openxmlformats.org/officeDocument/2006/relationships/image" Target="../media/image209.png"/><Relationship Id="rId342" Type="http://schemas.openxmlformats.org/officeDocument/2006/relationships/customXml" Target="../ink/ink219.xml"/><Relationship Id="rId202" Type="http://schemas.openxmlformats.org/officeDocument/2006/relationships/customXml" Target="../ink/ink149.xml"/><Relationship Id="rId223" Type="http://schemas.openxmlformats.org/officeDocument/2006/relationships/image" Target="../media/image160.png"/><Relationship Id="rId244" Type="http://schemas.openxmlformats.org/officeDocument/2006/relationships/customXml" Target="../ink/ink170.xml"/><Relationship Id="rId18" Type="http://schemas.openxmlformats.org/officeDocument/2006/relationships/customXml" Target="../ink/ink57.xml"/><Relationship Id="rId39" Type="http://schemas.openxmlformats.org/officeDocument/2006/relationships/image" Target="../media/image68.png"/><Relationship Id="rId265" Type="http://schemas.openxmlformats.org/officeDocument/2006/relationships/image" Target="../media/image181.png"/><Relationship Id="rId286" Type="http://schemas.openxmlformats.org/officeDocument/2006/relationships/customXml" Target="../ink/ink191.xml"/><Relationship Id="rId50" Type="http://schemas.openxmlformats.org/officeDocument/2006/relationships/customXml" Target="../ink/ink73.xml"/><Relationship Id="rId104" Type="http://schemas.openxmlformats.org/officeDocument/2006/relationships/customXml" Target="../ink/ink100.xml"/><Relationship Id="rId125" Type="http://schemas.openxmlformats.org/officeDocument/2006/relationships/image" Target="../media/image111.png"/><Relationship Id="rId146" Type="http://schemas.openxmlformats.org/officeDocument/2006/relationships/customXml" Target="../ink/ink121.xml"/><Relationship Id="rId167" Type="http://schemas.openxmlformats.org/officeDocument/2006/relationships/image" Target="../media/image132.png"/><Relationship Id="rId188" Type="http://schemas.openxmlformats.org/officeDocument/2006/relationships/customXml" Target="../ink/ink142.xml"/><Relationship Id="rId311" Type="http://schemas.openxmlformats.org/officeDocument/2006/relationships/image" Target="../media/image204.png"/><Relationship Id="rId332" Type="http://schemas.openxmlformats.org/officeDocument/2006/relationships/customXml" Target="../ink/ink214.xml"/><Relationship Id="rId353" Type="http://schemas.openxmlformats.org/officeDocument/2006/relationships/image" Target="../media/image225.png"/><Relationship Id="rId71" Type="http://schemas.openxmlformats.org/officeDocument/2006/relationships/image" Target="../media/image84.png"/><Relationship Id="rId92" Type="http://schemas.openxmlformats.org/officeDocument/2006/relationships/customXml" Target="../ink/ink94.xml"/><Relationship Id="rId213" Type="http://schemas.openxmlformats.org/officeDocument/2006/relationships/image" Target="../media/image155.png"/><Relationship Id="rId234" Type="http://schemas.openxmlformats.org/officeDocument/2006/relationships/customXml" Target="../ink/ink165.xml"/><Relationship Id="rId2" Type="http://schemas.openxmlformats.org/officeDocument/2006/relationships/customXml" Target="../ink/ink49.xml"/><Relationship Id="rId29" Type="http://schemas.openxmlformats.org/officeDocument/2006/relationships/image" Target="../media/image63.png"/><Relationship Id="rId255" Type="http://schemas.openxmlformats.org/officeDocument/2006/relationships/image" Target="../media/image176.png"/><Relationship Id="rId276" Type="http://schemas.openxmlformats.org/officeDocument/2006/relationships/customXml" Target="../ink/ink186.xml"/><Relationship Id="rId297" Type="http://schemas.openxmlformats.org/officeDocument/2006/relationships/image" Target="../media/image197.png"/><Relationship Id="rId40" Type="http://schemas.openxmlformats.org/officeDocument/2006/relationships/customXml" Target="../ink/ink68.xml"/><Relationship Id="rId115" Type="http://schemas.openxmlformats.org/officeDocument/2006/relationships/image" Target="../media/image106.png"/><Relationship Id="rId136" Type="http://schemas.openxmlformats.org/officeDocument/2006/relationships/customXml" Target="../ink/ink116.xml"/><Relationship Id="rId157" Type="http://schemas.openxmlformats.org/officeDocument/2006/relationships/image" Target="../media/image127.png"/><Relationship Id="rId178" Type="http://schemas.openxmlformats.org/officeDocument/2006/relationships/customXml" Target="../ink/ink137.xml"/><Relationship Id="rId301" Type="http://schemas.openxmlformats.org/officeDocument/2006/relationships/image" Target="../media/image199.png"/><Relationship Id="rId322" Type="http://schemas.openxmlformats.org/officeDocument/2006/relationships/customXml" Target="../ink/ink209.xml"/><Relationship Id="rId343" Type="http://schemas.openxmlformats.org/officeDocument/2006/relationships/image" Target="../media/image220.png"/><Relationship Id="rId61" Type="http://schemas.openxmlformats.org/officeDocument/2006/relationships/image" Target="../media/image79.png"/><Relationship Id="rId82" Type="http://schemas.openxmlformats.org/officeDocument/2006/relationships/customXml" Target="../ink/ink89.xml"/><Relationship Id="rId199" Type="http://schemas.openxmlformats.org/officeDocument/2006/relationships/image" Target="../media/image148.png"/><Relationship Id="rId203" Type="http://schemas.openxmlformats.org/officeDocument/2006/relationships/image" Target="../media/image150.png"/><Relationship Id="rId19" Type="http://schemas.openxmlformats.org/officeDocument/2006/relationships/image" Target="../media/image58.png"/><Relationship Id="rId224" Type="http://schemas.openxmlformats.org/officeDocument/2006/relationships/customXml" Target="../ink/ink160.xml"/><Relationship Id="rId245" Type="http://schemas.openxmlformats.org/officeDocument/2006/relationships/image" Target="../media/image171.png"/><Relationship Id="rId266" Type="http://schemas.openxmlformats.org/officeDocument/2006/relationships/customXml" Target="../ink/ink181.xml"/><Relationship Id="rId287" Type="http://schemas.openxmlformats.org/officeDocument/2006/relationships/image" Target="../media/image192.png"/><Relationship Id="rId30" Type="http://schemas.openxmlformats.org/officeDocument/2006/relationships/customXml" Target="../ink/ink63.xml"/><Relationship Id="rId105" Type="http://schemas.openxmlformats.org/officeDocument/2006/relationships/image" Target="../media/image101.png"/><Relationship Id="rId126" Type="http://schemas.openxmlformats.org/officeDocument/2006/relationships/customXml" Target="../ink/ink111.xml"/><Relationship Id="rId147" Type="http://schemas.openxmlformats.org/officeDocument/2006/relationships/image" Target="../media/image122.png"/><Relationship Id="rId168" Type="http://schemas.openxmlformats.org/officeDocument/2006/relationships/customXml" Target="../ink/ink132.xml"/><Relationship Id="rId312" Type="http://schemas.openxmlformats.org/officeDocument/2006/relationships/customXml" Target="../ink/ink204.xml"/><Relationship Id="rId333" Type="http://schemas.openxmlformats.org/officeDocument/2006/relationships/image" Target="../media/image215.png"/><Relationship Id="rId354" Type="http://schemas.openxmlformats.org/officeDocument/2006/relationships/customXml" Target="../ink/ink225.xml"/><Relationship Id="rId51" Type="http://schemas.openxmlformats.org/officeDocument/2006/relationships/image" Target="../media/image74.png"/><Relationship Id="rId72" Type="http://schemas.openxmlformats.org/officeDocument/2006/relationships/customXml" Target="../ink/ink84.xml"/><Relationship Id="rId93" Type="http://schemas.openxmlformats.org/officeDocument/2006/relationships/image" Target="../media/image95.png"/><Relationship Id="rId189" Type="http://schemas.openxmlformats.org/officeDocument/2006/relationships/image" Target="../media/image143.png"/><Relationship Id="rId3" Type="http://schemas.openxmlformats.org/officeDocument/2006/relationships/image" Target="../media/image50.png"/><Relationship Id="rId214" Type="http://schemas.openxmlformats.org/officeDocument/2006/relationships/customXml" Target="../ink/ink155.xml"/><Relationship Id="rId235" Type="http://schemas.openxmlformats.org/officeDocument/2006/relationships/image" Target="../media/image166.png"/><Relationship Id="rId256" Type="http://schemas.openxmlformats.org/officeDocument/2006/relationships/customXml" Target="../ink/ink176.xml"/><Relationship Id="rId277" Type="http://schemas.openxmlformats.org/officeDocument/2006/relationships/image" Target="../media/image187.png"/><Relationship Id="rId298" Type="http://schemas.openxmlformats.org/officeDocument/2006/relationships/customXml" Target="../ink/ink197.xml"/><Relationship Id="rId116" Type="http://schemas.openxmlformats.org/officeDocument/2006/relationships/customXml" Target="../ink/ink106.xml"/><Relationship Id="rId137" Type="http://schemas.openxmlformats.org/officeDocument/2006/relationships/image" Target="../media/image117.png"/><Relationship Id="rId158" Type="http://schemas.openxmlformats.org/officeDocument/2006/relationships/customXml" Target="../ink/ink127.xml"/><Relationship Id="rId302" Type="http://schemas.openxmlformats.org/officeDocument/2006/relationships/customXml" Target="../ink/ink199.xml"/><Relationship Id="rId323" Type="http://schemas.openxmlformats.org/officeDocument/2006/relationships/image" Target="../media/image210.png"/><Relationship Id="rId344" Type="http://schemas.openxmlformats.org/officeDocument/2006/relationships/customXml" Target="../ink/ink220.xml"/><Relationship Id="rId20" Type="http://schemas.openxmlformats.org/officeDocument/2006/relationships/customXml" Target="../ink/ink58.xml"/><Relationship Id="rId41" Type="http://schemas.openxmlformats.org/officeDocument/2006/relationships/image" Target="../media/image69.png"/><Relationship Id="rId62" Type="http://schemas.openxmlformats.org/officeDocument/2006/relationships/customXml" Target="../ink/ink79.xml"/><Relationship Id="rId83" Type="http://schemas.openxmlformats.org/officeDocument/2006/relationships/image" Target="../media/image90.png"/><Relationship Id="rId179" Type="http://schemas.openxmlformats.org/officeDocument/2006/relationships/image" Target="../media/image1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248.xml"/><Relationship Id="rId63" Type="http://schemas.openxmlformats.org/officeDocument/2006/relationships/image" Target="NULL"/><Relationship Id="rId84" Type="http://schemas.openxmlformats.org/officeDocument/2006/relationships/customXml" Target="../ink/ink269.xml"/><Relationship Id="rId138" Type="http://schemas.openxmlformats.org/officeDocument/2006/relationships/customXml" Target="../ink/ink296.xml"/><Relationship Id="rId159" Type="http://schemas.openxmlformats.org/officeDocument/2006/relationships/customXml" Target="../ink/ink306.xml"/><Relationship Id="rId170" Type="http://schemas.openxmlformats.org/officeDocument/2006/relationships/image" Target="NULL"/><Relationship Id="rId191" Type="http://schemas.openxmlformats.org/officeDocument/2006/relationships/customXml" Target="../ink/ink322.xml"/><Relationship Id="rId205" Type="http://schemas.openxmlformats.org/officeDocument/2006/relationships/customXml" Target="../ink/ink329.xml"/><Relationship Id="rId16" Type="http://schemas.openxmlformats.org/officeDocument/2006/relationships/customXml" Target="../ink/ink235.xml"/><Relationship Id="rId107" Type="http://schemas.openxmlformats.org/officeDocument/2006/relationships/image" Target="NULL"/><Relationship Id="rId11" Type="http://schemas.openxmlformats.org/officeDocument/2006/relationships/image" Target="NULL"/><Relationship Id="rId32" Type="http://schemas.openxmlformats.org/officeDocument/2006/relationships/customXml" Target="../ink/ink243.xml"/><Relationship Id="rId37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customXml" Target="../ink/ink256.xml"/><Relationship Id="rId74" Type="http://schemas.openxmlformats.org/officeDocument/2006/relationships/customXml" Target="../ink/ink264.xml"/><Relationship Id="rId79" Type="http://schemas.openxmlformats.org/officeDocument/2006/relationships/image" Target="NULL"/><Relationship Id="rId102" Type="http://schemas.openxmlformats.org/officeDocument/2006/relationships/customXml" Target="../ink/ink278.xml"/><Relationship Id="rId123" Type="http://schemas.openxmlformats.org/officeDocument/2006/relationships/image" Target="NULL"/><Relationship Id="rId128" Type="http://schemas.openxmlformats.org/officeDocument/2006/relationships/customXml" Target="../ink/ink291.xml"/><Relationship Id="rId144" Type="http://schemas.openxmlformats.org/officeDocument/2006/relationships/image" Target="NULL"/><Relationship Id="rId149" Type="http://schemas.openxmlformats.org/officeDocument/2006/relationships/customXml" Target="../ink/ink301.xml"/><Relationship Id="rId5" Type="http://schemas.openxmlformats.org/officeDocument/2006/relationships/image" Target="NULL"/><Relationship Id="rId90" Type="http://schemas.openxmlformats.org/officeDocument/2006/relationships/customXml" Target="../ink/ink272.xml"/><Relationship Id="rId95" Type="http://schemas.openxmlformats.org/officeDocument/2006/relationships/image" Target="NULL"/><Relationship Id="rId160" Type="http://schemas.openxmlformats.org/officeDocument/2006/relationships/image" Target="NULL"/><Relationship Id="rId165" Type="http://schemas.openxmlformats.org/officeDocument/2006/relationships/customXml" Target="../ink/ink309.xml"/><Relationship Id="rId181" Type="http://schemas.openxmlformats.org/officeDocument/2006/relationships/customXml" Target="../ink/ink317.xml"/><Relationship Id="rId186" Type="http://schemas.openxmlformats.org/officeDocument/2006/relationships/image" Target="NULL"/><Relationship Id="rId22" Type="http://schemas.openxmlformats.org/officeDocument/2006/relationships/customXml" Target="../ink/ink238.xml"/><Relationship Id="rId27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251.xml"/><Relationship Id="rId64" Type="http://schemas.openxmlformats.org/officeDocument/2006/relationships/customXml" Target="../ink/ink259.xml"/><Relationship Id="rId69" Type="http://schemas.openxmlformats.org/officeDocument/2006/relationships/image" Target="NULL"/><Relationship Id="rId113" Type="http://schemas.openxmlformats.org/officeDocument/2006/relationships/image" Target="NULL"/><Relationship Id="rId118" Type="http://schemas.openxmlformats.org/officeDocument/2006/relationships/customXml" Target="../ink/ink286.xml"/><Relationship Id="rId134" Type="http://schemas.openxmlformats.org/officeDocument/2006/relationships/customXml" Target="../ink/ink294.xml"/><Relationship Id="rId139" Type="http://schemas.openxmlformats.org/officeDocument/2006/relationships/image" Target="NULL"/><Relationship Id="rId80" Type="http://schemas.openxmlformats.org/officeDocument/2006/relationships/customXml" Target="../ink/ink267.xml"/><Relationship Id="rId85" Type="http://schemas.openxmlformats.org/officeDocument/2006/relationships/image" Target="NULL"/><Relationship Id="rId150" Type="http://schemas.openxmlformats.org/officeDocument/2006/relationships/image" Target="NULL"/><Relationship Id="rId155" Type="http://schemas.openxmlformats.org/officeDocument/2006/relationships/customXml" Target="../ink/ink304.xml"/><Relationship Id="rId171" Type="http://schemas.openxmlformats.org/officeDocument/2006/relationships/customXml" Target="../ink/ink312.xml"/><Relationship Id="rId176" Type="http://schemas.openxmlformats.org/officeDocument/2006/relationships/image" Target="NULL"/><Relationship Id="rId192" Type="http://schemas.openxmlformats.org/officeDocument/2006/relationships/image" Target="NULL"/><Relationship Id="rId197" Type="http://schemas.openxmlformats.org/officeDocument/2006/relationships/customXml" Target="../ink/ink325.xml"/><Relationship Id="rId206" Type="http://schemas.openxmlformats.org/officeDocument/2006/relationships/image" Target="NULL"/><Relationship Id="rId201" Type="http://schemas.openxmlformats.org/officeDocument/2006/relationships/customXml" Target="../ink/ink327.xml"/><Relationship Id="rId12" Type="http://schemas.openxmlformats.org/officeDocument/2006/relationships/customXml" Target="../ink/ink233.xml"/><Relationship Id="rId17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246.xml"/><Relationship Id="rId59" Type="http://schemas.openxmlformats.org/officeDocument/2006/relationships/image" Target="NULL"/><Relationship Id="rId103" Type="http://schemas.openxmlformats.org/officeDocument/2006/relationships/image" Target="NULL"/><Relationship Id="rId108" Type="http://schemas.openxmlformats.org/officeDocument/2006/relationships/customXml" Target="../ink/ink281.xml"/><Relationship Id="rId124" Type="http://schemas.openxmlformats.org/officeDocument/2006/relationships/customXml" Target="../ink/ink289.xml"/><Relationship Id="rId129" Type="http://schemas.openxmlformats.org/officeDocument/2006/relationships/image" Target="NULL"/><Relationship Id="rId54" Type="http://schemas.openxmlformats.org/officeDocument/2006/relationships/customXml" Target="../ink/ink254.xml"/><Relationship Id="rId70" Type="http://schemas.openxmlformats.org/officeDocument/2006/relationships/customXml" Target="../ink/ink262.xml"/><Relationship Id="rId75" Type="http://schemas.openxmlformats.org/officeDocument/2006/relationships/image" Target="NULL"/><Relationship Id="rId91" Type="http://schemas.openxmlformats.org/officeDocument/2006/relationships/image" Target="NULL"/><Relationship Id="rId96" Type="http://schemas.openxmlformats.org/officeDocument/2006/relationships/customXml" Target="../ink/ink275.xml"/><Relationship Id="rId140" Type="http://schemas.openxmlformats.org/officeDocument/2006/relationships/image" Target="../media/image229.png"/><Relationship Id="rId145" Type="http://schemas.openxmlformats.org/officeDocument/2006/relationships/customXml" Target="../ink/ink299.xml"/><Relationship Id="rId161" Type="http://schemas.openxmlformats.org/officeDocument/2006/relationships/customXml" Target="../ink/ink307.xml"/><Relationship Id="rId166" Type="http://schemas.openxmlformats.org/officeDocument/2006/relationships/image" Target="NULL"/><Relationship Id="rId182" Type="http://schemas.openxmlformats.org/officeDocument/2006/relationships/image" Target="NULL"/><Relationship Id="rId187" Type="http://schemas.openxmlformats.org/officeDocument/2006/relationships/customXml" Target="../ink/ink32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0.xml"/><Relationship Id="rId23" Type="http://schemas.openxmlformats.org/officeDocument/2006/relationships/image" Target="NULL"/><Relationship Id="rId28" Type="http://schemas.openxmlformats.org/officeDocument/2006/relationships/customXml" Target="../ink/ink241.xml"/><Relationship Id="rId49" Type="http://schemas.openxmlformats.org/officeDocument/2006/relationships/image" Target="NULL"/><Relationship Id="rId114" Type="http://schemas.openxmlformats.org/officeDocument/2006/relationships/customXml" Target="../ink/ink284.xml"/><Relationship Id="rId119" Type="http://schemas.openxmlformats.org/officeDocument/2006/relationships/image" Target="NULL"/><Relationship Id="rId44" Type="http://schemas.openxmlformats.org/officeDocument/2006/relationships/customXml" Target="../ink/ink249.xml"/><Relationship Id="rId60" Type="http://schemas.openxmlformats.org/officeDocument/2006/relationships/customXml" Target="../ink/ink257.xml"/><Relationship Id="rId65" Type="http://schemas.openxmlformats.org/officeDocument/2006/relationships/image" Target="NULL"/><Relationship Id="rId81" Type="http://schemas.openxmlformats.org/officeDocument/2006/relationships/image" Target="NULL"/><Relationship Id="rId86" Type="http://schemas.openxmlformats.org/officeDocument/2006/relationships/customXml" Target="../ink/ink270.xml"/><Relationship Id="rId130" Type="http://schemas.openxmlformats.org/officeDocument/2006/relationships/customXml" Target="../ink/ink292.xml"/><Relationship Id="rId135" Type="http://schemas.openxmlformats.org/officeDocument/2006/relationships/image" Target="NULL"/><Relationship Id="rId151" Type="http://schemas.openxmlformats.org/officeDocument/2006/relationships/customXml" Target="../ink/ink302.xml"/><Relationship Id="rId156" Type="http://schemas.openxmlformats.org/officeDocument/2006/relationships/image" Target="NULL"/><Relationship Id="rId177" Type="http://schemas.openxmlformats.org/officeDocument/2006/relationships/customXml" Target="../ink/ink315.xml"/><Relationship Id="rId198" Type="http://schemas.openxmlformats.org/officeDocument/2006/relationships/image" Target="NULL"/><Relationship Id="rId172" Type="http://schemas.openxmlformats.org/officeDocument/2006/relationships/image" Target="NULL"/><Relationship Id="rId193" Type="http://schemas.openxmlformats.org/officeDocument/2006/relationships/customXml" Target="../ink/ink323.xml"/><Relationship Id="rId202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236.xml"/><Relationship Id="rId39" Type="http://schemas.openxmlformats.org/officeDocument/2006/relationships/image" Target="NULL"/><Relationship Id="rId109" Type="http://schemas.openxmlformats.org/officeDocument/2006/relationships/image" Target="NULL"/><Relationship Id="rId34" Type="http://schemas.openxmlformats.org/officeDocument/2006/relationships/customXml" Target="../ink/ink244.xml"/><Relationship Id="rId50" Type="http://schemas.openxmlformats.org/officeDocument/2006/relationships/customXml" Target="../ink/ink252.xml"/><Relationship Id="rId55" Type="http://schemas.openxmlformats.org/officeDocument/2006/relationships/image" Target="NULL"/><Relationship Id="rId76" Type="http://schemas.openxmlformats.org/officeDocument/2006/relationships/customXml" Target="../ink/ink265.xml"/><Relationship Id="rId97" Type="http://schemas.openxmlformats.org/officeDocument/2006/relationships/image" Target="NULL"/><Relationship Id="rId104" Type="http://schemas.openxmlformats.org/officeDocument/2006/relationships/customXml" Target="../ink/ink279.xml"/><Relationship Id="rId120" Type="http://schemas.openxmlformats.org/officeDocument/2006/relationships/customXml" Target="../ink/ink287.xml"/><Relationship Id="rId125" Type="http://schemas.openxmlformats.org/officeDocument/2006/relationships/image" Target="NULL"/><Relationship Id="rId141" Type="http://schemas.openxmlformats.org/officeDocument/2006/relationships/customXml" Target="../ink/ink297.xml"/><Relationship Id="rId146" Type="http://schemas.openxmlformats.org/officeDocument/2006/relationships/image" Target="NULL"/><Relationship Id="rId167" Type="http://schemas.openxmlformats.org/officeDocument/2006/relationships/customXml" Target="../ink/ink310.xml"/><Relationship Id="rId188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image" Target="NULL"/><Relationship Id="rId92" Type="http://schemas.openxmlformats.org/officeDocument/2006/relationships/customXml" Target="../ink/ink273.xml"/><Relationship Id="rId162" Type="http://schemas.openxmlformats.org/officeDocument/2006/relationships/image" Target="NULL"/><Relationship Id="rId183" Type="http://schemas.openxmlformats.org/officeDocument/2006/relationships/customXml" Target="../ink/ink318.xml"/><Relationship Id="rId2" Type="http://schemas.openxmlformats.org/officeDocument/2006/relationships/customXml" Target="../ink/ink228.xml"/><Relationship Id="rId29" Type="http://schemas.openxmlformats.org/officeDocument/2006/relationships/image" Target="NULL"/><Relationship Id="rId24" Type="http://schemas.openxmlformats.org/officeDocument/2006/relationships/customXml" Target="../ink/ink239.xml"/><Relationship Id="rId40" Type="http://schemas.openxmlformats.org/officeDocument/2006/relationships/customXml" Target="../ink/ink247.xml"/><Relationship Id="rId45" Type="http://schemas.openxmlformats.org/officeDocument/2006/relationships/image" Target="NULL"/><Relationship Id="rId66" Type="http://schemas.openxmlformats.org/officeDocument/2006/relationships/customXml" Target="../ink/ink260.xml"/><Relationship Id="rId87" Type="http://schemas.openxmlformats.org/officeDocument/2006/relationships/image" Target="NULL"/><Relationship Id="rId110" Type="http://schemas.openxmlformats.org/officeDocument/2006/relationships/customXml" Target="../ink/ink282.xml"/><Relationship Id="rId115" Type="http://schemas.openxmlformats.org/officeDocument/2006/relationships/image" Target="NULL"/><Relationship Id="rId131" Type="http://schemas.openxmlformats.org/officeDocument/2006/relationships/image" Target="NULL"/><Relationship Id="rId136" Type="http://schemas.openxmlformats.org/officeDocument/2006/relationships/customXml" Target="../ink/ink295.xml"/><Relationship Id="rId157" Type="http://schemas.openxmlformats.org/officeDocument/2006/relationships/customXml" Target="../ink/ink305.xml"/><Relationship Id="rId178" Type="http://schemas.openxmlformats.org/officeDocument/2006/relationships/image" Target="NULL"/><Relationship Id="rId61" Type="http://schemas.openxmlformats.org/officeDocument/2006/relationships/image" Target="NULL"/><Relationship Id="rId82" Type="http://schemas.openxmlformats.org/officeDocument/2006/relationships/customXml" Target="../ink/ink268.xml"/><Relationship Id="rId152" Type="http://schemas.openxmlformats.org/officeDocument/2006/relationships/image" Target="NULL"/><Relationship Id="rId173" Type="http://schemas.openxmlformats.org/officeDocument/2006/relationships/customXml" Target="../ink/ink313.xml"/><Relationship Id="rId194" Type="http://schemas.openxmlformats.org/officeDocument/2006/relationships/image" Target="NULL"/><Relationship Id="rId199" Type="http://schemas.openxmlformats.org/officeDocument/2006/relationships/customXml" Target="../ink/ink326.xml"/><Relationship Id="rId203" Type="http://schemas.openxmlformats.org/officeDocument/2006/relationships/customXml" Target="../ink/ink328.xml"/><Relationship Id="rId19" Type="http://schemas.openxmlformats.org/officeDocument/2006/relationships/image" Target="NULL"/><Relationship Id="rId14" Type="http://schemas.openxmlformats.org/officeDocument/2006/relationships/customXml" Target="../ink/ink234.xml"/><Relationship Id="rId30" Type="http://schemas.openxmlformats.org/officeDocument/2006/relationships/customXml" Target="../ink/ink242.xml"/><Relationship Id="rId35" Type="http://schemas.openxmlformats.org/officeDocument/2006/relationships/image" Target="NULL"/><Relationship Id="rId56" Type="http://schemas.openxmlformats.org/officeDocument/2006/relationships/customXml" Target="../ink/ink255.xml"/><Relationship Id="rId77" Type="http://schemas.openxmlformats.org/officeDocument/2006/relationships/image" Target="NULL"/><Relationship Id="rId100" Type="http://schemas.openxmlformats.org/officeDocument/2006/relationships/customXml" Target="../ink/ink277.xml"/><Relationship Id="rId105" Type="http://schemas.openxmlformats.org/officeDocument/2006/relationships/image" Target="NULL"/><Relationship Id="rId126" Type="http://schemas.openxmlformats.org/officeDocument/2006/relationships/customXml" Target="../ink/ink290.xml"/><Relationship Id="rId147" Type="http://schemas.openxmlformats.org/officeDocument/2006/relationships/customXml" Target="../ink/ink300.xml"/><Relationship Id="rId168" Type="http://schemas.openxmlformats.org/officeDocument/2006/relationships/image" Target="NULL"/><Relationship Id="rId8" Type="http://schemas.openxmlformats.org/officeDocument/2006/relationships/customXml" Target="../ink/ink231.xml"/><Relationship Id="rId51" Type="http://schemas.openxmlformats.org/officeDocument/2006/relationships/image" Target="NULL"/><Relationship Id="rId72" Type="http://schemas.openxmlformats.org/officeDocument/2006/relationships/customXml" Target="../ink/ink263.xml"/><Relationship Id="rId93" Type="http://schemas.openxmlformats.org/officeDocument/2006/relationships/image" Target="NULL"/><Relationship Id="rId98" Type="http://schemas.openxmlformats.org/officeDocument/2006/relationships/customXml" Target="../ink/ink276.xml"/><Relationship Id="rId121" Type="http://schemas.openxmlformats.org/officeDocument/2006/relationships/image" Target="NULL"/><Relationship Id="rId142" Type="http://schemas.openxmlformats.org/officeDocument/2006/relationships/image" Target="NULL"/><Relationship Id="rId163" Type="http://schemas.openxmlformats.org/officeDocument/2006/relationships/customXml" Target="../ink/ink308.xml"/><Relationship Id="rId184" Type="http://schemas.openxmlformats.org/officeDocument/2006/relationships/image" Target="NULL"/><Relationship Id="rId189" Type="http://schemas.openxmlformats.org/officeDocument/2006/relationships/customXml" Target="../ink/ink321.xml"/><Relationship Id="rId3" Type="http://schemas.openxmlformats.org/officeDocument/2006/relationships/image" Target="NULL"/><Relationship Id="rId25" Type="http://schemas.openxmlformats.org/officeDocument/2006/relationships/image" Target="NULL"/><Relationship Id="rId46" Type="http://schemas.openxmlformats.org/officeDocument/2006/relationships/customXml" Target="../ink/ink250.xml"/><Relationship Id="rId67" Type="http://schemas.openxmlformats.org/officeDocument/2006/relationships/image" Target="NULL"/><Relationship Id="rId116" Type="http://schemas.openxmlformats.org/officeDocument/2006/relationships/customXml" Target="../ink/ink285.xml"/><Relationship Id="rId137" Type="http://schemas.openxmlformats.org/officeDocument/2006/relationships/image" Target="NULL"/><Relationship Id="rId158" Type="http://schemas.openxmlformats.org/officeDocument/2006/relationships/image" Target="NULL"/><Relationship Id="rId20" Type="http://schemas.openxmlformats.org/officeDocument/2006/relationships/customXml" Target="../ink/ink237.xml"/><Relationship Id="rId41" Type="http://schemas.openxmlformats.org/officeDocument/2006/relationships/image" Target="NULL"/><Relationship Id="rId62" Type="http://schemas.openxmlformats.org/officeDocument/2006/relationships/customXml" Target="../ink/ink258.xml"/><Relationship Id="rId83" Type="http://schemas.openxmlformats.org/officeDocument/2006/relationships/image" Target="NULL"/><Relationship Id="rId88" Type="http://schemas.openxmlformats.org/officeDocument/2006/relationships/customXml" Target="../ink/ink271.xml"/><Relationship Id="rId111" Type="http://schemas.openxmlformats.org/officeDocument/2006/relationships/image" Target="NULL"/><Relationship Id="rId132" Type="http://schemas.openxmlformats.org/officeDocument/2006/relationships/customXml" Target="../ink/ink293.xml"/><Relationship Id="rId153" Type="http://schemas.openxmlformats.org/officeDocument/2006/relationships/customXml" Target="../ink/ink303.xml"/><Relationship Id="rId174" Type="http://schemas.openxmlformats.org/officeDocument/2006/relationships/image" Target="NULL"/><Relationship Id="rId179" Type="http://schemas.openxmlformats.org/officeDocument/2006/relationships/customXml" Target="../ink/ink316.xml"/><Relationship Id="rId195" Type="http://schemas.openxmlformats.org/officeDocument/2006/relationships/customXml" Target="../ink/ink324.xml"/><Relationship Id="rId190" Type="http://schemas.openxmlformats.org/officeDocument/2006/relationships/image" Target="NULL"/><Relationship Id="rId204" Type="http://schemas.openxmlformats.org/officeDocument/2006/relationships/image" Target="NULL"/><Relationship Id="rId15" Type="http://schemas.openxmlformats.org/officeDocument/2006/relationships/image" Target="NULL"/><Relationship Id="rId36" Type="http://schemas.openxmlformats.org/officeDocument/2006/relationships/customXml" Target="../ink/ink245.xml"/><Relationship Id="rId57" Type="http://schemas.openxmlformats.org/officeDocument/2006/relationships/image" Target="NULL"/><Relationship Id="rId106" Type="http://schemas.openxmlformats.org/officeDocument/2006/relationships/customXml" Target="../ink/ink280.xml"/><Relationship Id="rId127" Type="http://schemas.openxmlformats.org/officeDocument/2006/relationships/image" Target="NULL"/><Relationship Id="rId10" Type="http://schemas.openxmlformats.org/officeDocument/2006/relationships/customXml" Target="../ink/ink232.xml"/><Relationship Id="rId31" Type="http://schemas.openxmlformats.org/officeDocument/2006/relationships/image" Target="NULL"/><Relationship Id="rId52" Type="http://schemas.openxmlformats.org/officeDocument/2006/relationships/customXml" Target="../ink/ink253.xml"/><Relationship Id="rId73" Type="http://schemas.openxmlformats.org/officeDocument/2006/relationships/image" Target="NULL"/><Relationship Id="rId78" Type="http://schemas.openxmlformats.org/officeDocument/2006/relationships/customXml" Target="../ink/ink266.xml"/><Relationship Id="rId94" Type="http://schemas.openxmlformats.org/officeDocument/2006/relationships/customXml" Target="../ink/ink274.xml"/><Relationship Id="rId99" Type="http://schemas.openxmlformats.org/officeDocument/2006/relationships/image" Target="NULL"/><Relationship Id="rId101" Type="http://schemas.openxmlformats.org/officeDocument/2006/relationships/image" Target="NULL"/><Relationship Id="rId122" Type="http://schemas.openxmlformats.org/officeDocument/2006/relationships/customXml" Target="../ink/ink288.xml"/><Relationship Id="rId143" Type="http://schemas.openxmlformats.org/officeDocument/2006/relationships/customXml" Target="../ink/ink298.xml"/><Relationship Id="rId148" Type="http://schemas.openxmlformats.org/officeDocument/2006/relationships/image" Target="NULL"/><Relationship Id="rId164" Type="http://schemas.openxmlformats.org/officeDocument/2006/relationships/image" Target="NULL"/><Relationship Id="rId169" Type="http://schemas.openxmlformats.org/officeDocument/2006/relationships/customXml" Target="../ink/ink311.xml"/><Relationship Id="rId185" Type="http://schemas.openxmlformats.org/officeDocument/2006/relationships/customXml" Target="../ink/ink319.xml"/><Relationship Id="rId4" Type="http://schemas.openxmlformats.org/officeDocument/2006/relationships/customXml" Target="../ink/ink229.xml"/><Relationship Id="rId9" Type="http://schemas.openxmlformats.org/officeDocument/2006/relationships/image" Target="NULL"/><Relationship Id="rId180" Type="http://schemas.openxmlformats.org/officeDocument/2006/relationships/image" Target="NULL"/><Relationship Id="rId26" Type="http://schemas.openxmlformats.org/officeDocument/2006/relationships/customXml" Target="../ink/ink240.xml"/><Relationship Id="rId47" Type="http://schemas.openxmlformats.org/officeDocument/2006/relationships/image" Target="NULL"/><Relationship Id="rId68" Type="http://schemas.openxmlformats.org/officeDocument/2006/relationships/customXml" Target="../ink/ink261.xml"/><Relationship Id="rId89" Type="http://schemas.openxmlformats.org/officeDocument/2006/relationships/image" Target="NULL"/><Relationship Id="rId112" Type="http://schemas.openxmlformats.org/officeDocument/2006/relationships/customXml" Target="../ink/ink283.xml"/><Relationship Id="rId133" Type="http://schemas.openxmlformats.org/officeDocument/2006/relationships/image" Target="NULL"/><Relationship Id="rId154" Type="http://schemas.openxmlformats.org/officeDocument/2006/relationships/image" Target="NULL"/><Relationship Id="rId175" Type="http://schemas.openxmlformats.org/officeDocument/2006/relationships/customXml" Target="../ink/ink314.xml"/><Relationship Id="rId196" Type="http://schemas.openxmlformats.org/officeDocument/2006/relationships/image" Target="NULL"/><Relationship Id="rId200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13" Type="http://schemas.openxmlformats.org/officeDocument/2006/relationships/customXml" Target="../ink/ink335.xml"/><Relationship Id="rId18" Type="http://schemas.openxmlformats.org/officeDocument/2006/relationships/image" Target="../media/image238.png"/><Relationship Id="rId26" Type="http://schemas.openxmlformats.org/officeDocument/2006/relationships/image" Target="../media/image242.png"/><Relationship Id="rId3" Type="http://schemas.openxmlformats.org/officeDocument/2006/relationships/customXml" Target="../ink/ink330.xml"/><Relationship Id="rId21" Type="http://schemas.openxmlformats.org/officeDocument/2006/relationships/customXml" Target="../ink/ink339.xml"/><Relationship Id="rId7" Type="http://schemas.openxmlformats.org/officeDocument/2006/relationships/customXml" Target="../ink/ink332.xml"/><Relationship Id="rId12" Type="http://schemas.openxmlformats.org/officeDocument/2006/relationships/image" Target="../media/image235.png"/><Relationship Id="rId17" Type="http://schemas.openxmlformats.org/officeDocument/2006/relationships/customXml" Target="../ink/ink337.xml"/><Relationship Id="rId25" Type="http://schemas.openxmlformats.org/officeDocument/2006/relationships/customXml" Target="../ink/ink341.xml"/><Relationship Id="rId2" Type="http://schemas.openxmlformats.org/officeDocument/2006/relationships/image" Target="../media/image230.png"/><Relationship Id="rId16" Type="http://schemas.openxmlformats.org/officeDocument/2006/relationships/image" Target="../media/image237.png"/><Relationship Id="rId20" Type="http://schemas.openxmlformats.org/officeDocument/2006/relationships/image" Target="../media/image239.png"/><Relationship Id="rId29" Type="http://schemas.openxmlformats.org/officeDocument/2006/relationships/customXml" Target="../ink/ink3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customXml" Target="../ink/ink334.xml"/><Relationship Id="rId24" Type="http://schemas.openxmlformats.org/officeDocument/2006/relationships/image" Target="../media/image241.png"/><Relationship Id="rId5" Type="http://schemas.openxmlformats.org/officeDocument/2006/relationships/customXml" Target="../ink/ink331.xml"/><Relationship Id="rId15" Type="http://schemas.openxmlformats.org/officeDocument/2006/relationships/customXml" Target="../ink/ink336.xml"/><Relationship Id="rId23" Type="http://schemas.openxmlformats.org/officeDocument/2006/relationships/customXml" Target="../ink/ink340.xml"/><Relationship Id="rId28" Type="http://schemas.openxmlformats.org/officeDocument/2006/relationships/image" Target="../media/image243.png"/><Relationship Id="rId10" Type="http://schemas.openxmlformats.org/officeDocument/2006/relationships/image" Target="../media/image234.png"/><Relationship Id="rId19" Type="http://schemas.openxmlformats.org/officeDocument/2006/relationships/customXml" Target="../ink/ink338.xml"/><Relationship Id="rId4" Type="http://schemas.openxmlformats.org/officeDocument/2006/relationships/image" Target="../media/image231.png"/><Relationship Id="rId9" Type="http://schemas.openxmlformats.org/officeDocument/2006/relationships/customXml" Target="../ink/ink333.xml"/><Relationship Id="rId14" Type="http://schemas.openxmlformats.org/officeDocument/2006/relationships/image" Target="../media/image236.png"/><Relationship Id="rId22" Type="http://schemas.openxmlformats.org/officeDocument/2006/relationships/image" Target="../media/image240.png"/><Relationship Id="rId27" Type="http://schemas.openxmlformats.org/officeDocument/2006/relationships/customXml" Target="../ink/ink342.xml"/><Relationship Id="rId30" Type="http://schemas.openxmlformats.org/officeDocument/2006/relationships/image" Target="../media/image2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0.png"/><Relationship Id="rId18" Type="http://schemas.openxmlformats.org/officeDocument/2006/relationships/customXml" Target="../ink/ink352.xml"/><Relationship Id="rId26" Type="http://schemas.openxmlformats.org/officeDocument/2006/relationships/customXml" Target="../ink/ink356.xml"/><Relationship Id="rId39" Type="http://schemas.openxmlformats.org/officeDocument/2006/relationships/image" Target="../media/image263.png"/><Relationship Id="rId21" Type="http://schemas.openxmlformats.org/officeDocument/2006/relationships/image" Target="../media/image254.png"/><Relationship Id="rId34" Type="http://schemas.openxmlformats.org/officeDocument/2006/relationships/customXml" Target="../ink/ink360.xml"/><Relationship Id="rId42" Type="http://schemas.openxmlformats.org/officeDocument/2006/relationships/customXml" Target="../ink/ink364.xml"/><Relationship Id="rId47" Type="http://schemas.openxmlformats.org/officeDocument/2006/relationships/image" Target="../media/image267.png"/><Relationship Id="rId50" Type="http://schemas.openxmlformats.org/officeDocument/2006/relationships/customXml" Target="../ink/ink368.xml"/><Relationship Id="rId55" Type="http://schemas.openxmlformats.org/officeDocument/2006/relationships/image" Target="../media/image271.png"/><Relationship Id="rId7" Type="http://schemas.openxmlformats.org/officeDocument/2006/relationships/image" Target="../media/image247.png"/><Relationship Id="rId12" Type="http://schemas.openxmlformats.org/officeDocument/2006/relationships/customXml" Target="../ink/ink349.xml"/><Relationship Id="rId17" Type="http://schemas.openxmlformats.org/officeDocument/2006/relationships/image" Target="../media/image252.png"/><Relationship Id="rId25" Type="http://schemas.openxmlformats.org/officeDocument/2006/relationships/image" Target="../media/image256.png"/><Relationship Id="rId33" Type="http://schemas.openxmlformats.org/officeDocument/2006/relationships/image" Target="../media/image260.png"/><Relationship Id="rId38" Type="http://schemas.openxmlformats.org/officeDocument/2006/relationships/customXml" Target="../ink/ink362.xml"/><Relationship Id="rId46" Type="http://schemas.openxmlformats.org/officeDocument/2006/relationships/customXml" Target="../ink/ink366.xml"/><Relationship Id="rId2" Type="http://schemas.openxmlformats.org/officeDocument/2006/relationships/customXml" Target="../ink/ink344.xml"/><Relationship Id="rId16" Type="http://schemas.openxmlformats.org/officeDocument/2006/relationships/customXml" Target="../ink/ink351.xml"/><Relationship Id="rId20" Type="http://schemas.openxmlformats.org/officeDocument/2006/relationships/customXml" Target="../ink/ink353.xml"/><Relationship Id="rId29" Type="http://schemas.openxmlformats.org/officeDocument/2006/relationships/image" Target="../media/image258.png"/><Relationship Id="rId41" Type="http://schemas.openxmlformats.org/officeDocument/2006/relationships/image" Target="../media/image264.png"/><Relationship Id="rId54" Type="http://schemas.openxmlformats.org/officeDocument/2006/relationships/customXml" Target="../ink/ink37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6.xml"/><Relationship Id="rId11" Type="http://schemas.openxmlformats.org/officeDocument/2006/relationships/image" Target="../media/image249.png"/><Relationship Id="rId24" Type="http://schemas.openxmlformats.org/officeDocument/2006/relationships/customXml" Target="../ink/ink355.xml"/><Relationship Id="rId32" Type="http://schemas.openxmlformats.org/officeDocument/2006/relationships/customXml" Target="../ink/ink359.xml"/><Relationship Id="rId37" Type="http://schemas.openxmlformats.org/officeDocument/2006/relationships/image" Target="../media/image262.png"/><Relationship Id="rId40" Type="http://schemas.openxmlformats.org/officeDocument/2006/relationships/customXml" Target="../ink/ink363.xml"/><Relationship Id="rId45" Type="http://schemas.openxmlformats.org/officeDocument/2006/relationships/image" Target="../media/image266.png"/><Relationship Id="rId53" Type="http://schemas.openxmlformats.org/officeDocument/2006/relationships/image" Target="../media/image270.png"/><Relationship Id="rId5" Type="http://schemas.openxmlformats.org/officeDocument/2006/relationships/image" Target="../media/image246.png"/><Relationship Id="rId15" Type="http://schemas.openxmlformats.org/officeDocument/2006/relationships/image" Target="../media/image251.png"/><Relationship Id="rId23" Type="http://schemas.openxmlformats.org/officeDocument/2006/relationships/image" Target="../media/image255.png"/><Relationship Id="rId28" Type="http://schemas.openxmlformats.org/officeDocument/2006/relationships/customXml" Target="../ink/ink357.xml"/><Relationship Id="rId36" Type="http://schemas.openxmlformats.org/officeDocument/2006/relationships/customXml" Target="../ink/ink361.xml"/><Relationship Id="rId49" Type="http://schemas.openxmlformats.org/officeDocument/2006/relationships/image" Target="../media/image268.png"/><Relationship Id="rId10" Type="http://schemas.openxmlformats.org/officeDocument/2006/relationships/customXml" Target="../ink/ink348.xml"/><Relationship Id="rId19" Type="http://schemas.openxmlformats.org/officeDocument/2006/relationships/image" Target="../media/image253.png"/><Relationship Id="rId31" Type="http://schemas.openxmlformats.org/officeDocument/2006/relationships/image" Target="../media/image259.png"/><Relationship Id="rId44" Type="http://schemas.openxmlformats.org/officeDocument/2006/relationships/customXml" Target="../ink/ink365.xml"/><Relationship Id="rId52" Type="http://schemas.openxmlformats.org/officeDocument/2006/relationships/customXml" Target="../ink/ink369.xml"/><Relationship Id="rId4" Type="http://schemas.openxmlformats.org/officeDocument/2006/relationships/customXml" Target="../ink/ink345.xml"/><Relationship Id="rId9" Type="http://schemas.openxmlformats.org/officeDocument/2006/relationships/image" Target="../media/image248.png"/><Relationship Id="rId14" Type="http://schemas.openxmlformats.org/officeDocument/2006/relationships/customXml" Target="../ink/ink350.xml"/><Relationship Id="rId22" Type="http://schemas.openxmlformats.org/officeDocument/2006/relationships/customXml" Target="../ink/ink354.xml"/><Relationship Id="rId27" Type="http://schemas.openxmlformats.org/officeDocument/2006/relationships/image" Target="../media/image257.png"/><Relationship Id="rId30" Type="http://schemas.openxmlformats.org/officeDocument/2006/relationships/customXml" Target="../ink/ink358.xml"/><Relationship Id="rId35" Type="http://schemas.openxmlformats.org/officeDocument/2006/relationships/image" Target="../media/image261.png"/><Relationship Id="rId43" Type="http://schemas.openxmlformats.org/officeDocument/2006/relationships/image" Target="../media/image265.png"/><Relationship Id="rId48" Type="http://schemas.openxmlformats.org/officeDocument/2006/relationships/customXml" Target="../ink/ink367.xml"/><Relationship Id="rId8" Type="http://schemas.openxmlformats.org/officeDocument/2006/relationships/customXml" Target="../ink/ink347.xml"/><Relationship Id="rId51" Type="http://schemas.openxmlformats.org/officeDocument/2006/relationships/image" Target="../media/image269.png"/><Relationship Id="rId3" Type="http://schemas.openxmlformats.org/officeDocument/2006/relationships/image" Target="../media/image2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D0D3-20EF-153E-8624-3E2C133FF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Virtual Machines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58FC5-809B-A850-E8C7-FD0C69C1B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648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412D-EBE4-B826-343D-16EF132E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Disks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B5096-959F-136B-2EA2-E75085BC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Disk</a:t>
            </a:r>
          </a:p>
          <a:p>
            <a:r>
              <a:rPr lang="en-US" dirty="0"/>
              <a:t>Temporary Disk – Non-persistent storage</a:t>
            </a:r>
          </a:p>
          <a:p>
            <a:endParaRPr lang="en-US" dirty="0"/>
          </a:p>
          <a:p>
            <a:r>
              <a:rPr lang="en-US" dirty="0"/>
              <a:t>Data Disk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7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5D79-FF77-4C35-98E1-1D0E1DE6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Operating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6F14E-CC7E-3B4E-BBCC-BA6D25F2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r>
              <a:rPr lang="en-US" dirty="0"/>
              <a:t>Linux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8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40E5-881F-CF39-7031-8207452E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D342-91F1-EE4A-7521-D2A2BA25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  <a:r>
              <a:rPr lang="en-IN" dirty="0"/>
              <a:t> – RDP - 3389 </a:t>
            </a:r>
          </a:p>
          <a:p>
            <a:r>
              <a:rPr lang="en-IN" dirty="0"/>
              <a:t>Linux – SSH - 22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0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40FE8C-CFFF-9F6A-EF25-33E3FA615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781" y="0"/>
            <a:ext cx="8875059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47292F-ED33-9CCE-6EE3-56A3DE2C3ED4}"/>
                  </a:ext>
                </a:extLst>
              </p14:cNvPr>
              <p14:cNvContentPartPr/>
              <p14:nvPr/>
            </p14:nvContentPartPr>
            <p14:xfrm>
              <a:off x="4368687" y="750281"/>
              <a:ext cx="264240" cy="59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47292F-ED33-9CCE-6EE3-56A3DE2C3E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60047" y="741641"/>
                <a:ext cx="2818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54E047-EB9F-B649-D72E-A9BF63B07626}"/>
                  </a:ext>
                </a:extLst>
              </p14:cNvPr>
              <p14:cNvContentPartPr/>
              <p14:nvPr/>
            </p14:nvContentPartPr>
            <p14:xfrm>
              <a:off x="5357607" y="1078961"/>
              <a:ext cx="180720" cy="66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54E047-EB9F-B649-D72E-A9BF63B076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48967" y="1069961"/>
                <a:ext cx="1983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AB8401-E685-8797-0C93-0DC42CB0B387}"/>
                  </a:ext>
                </a:extLst>
              </p14:cNvPr>
              <p14:cNvContentPartPr/>
              <p14:nvPr/>
            </p14:nvContentPartPr>
            <p14:xfrm>
              <a:off x="5451927" y="1324841"/>
              <a:ext cx="236520" cy="110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AB8401-E685-8797-0C93-0DC42CB0B38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42927" y="1316201"/>
                <a:ext cx="2541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48885D6-6D02-919C-8F5A-FA127E2E2010}"/>
                  </a:ext>
                </a:extLst>
              </p14:cNvPr>
              <p14:cNvContentPartPr/>
              <p14:nvPr/>
            </p14:nvContentPartPr>
            <p14:xfrm>
              <a:off x="5525367" y="3797321"/>
              <a:ext cx="243360" cy="152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48885D6-6D02-919C-8F5A-FA127E2E20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16367" y="3788681"/>
                <a:ext cx="2610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99ECA1-E0A2-41A7-EE63-CADC5216A008}"/>
                  </a:ext>
                </a:extLst>
              </p14:cNvPr>
              <p14:cNvContentPartPr/>
              <p14:nvPr/>
            </p14:nvContentPartPr>
            <p14:xfrm>
              <a:off x="5510967" y="2275601"/>
              <a:ext cx="221400" cy="83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99ECA1-E0A2-41A7-EE63-CADC5216A00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02327" y="2266601"/>
                <a:ext cx="2390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8975A81-684E-9C8B-26C7-F17B6566DA4B}"/>
                  </a:ext>
                </a:extLst>
              </p14:cNvPr>
              <p14:cNvContentPartPr/>
              <p14:nvPr/>
            </p14:nvContentPartPr>
            <p14:xfrm>
              <a:off x="6745047" y="1716881"/>
              <a:ext cx="279720" cy="74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8975A81-684E-9C8B-26C7-F17B6566DA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36407" y="1708241"/>
                <a:ext cx="29736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87CB2AB-C95C-0BDB-FC89-1D7220BAC88A}"/>
                  </a:ext>
                </a:extLst>
              </p14:cNvPr>
              <p14:cNvContentPartPr/>
              <p14:nvPr/>
            </p14:nvContentPartPr>
            <p14:xfrm>
              <a:off x="6792207" y="3476561"/>
              <a:ext cx="269280" cy="82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87CB2AB-C95C-0BDB-FC89-1D7220BAC88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83207" y="3467921"/>
                <a:ext cx="2869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2641A8A-471B-EDC1-7B7F-2115F008E68B}"/>
                  </a:ext>
                </a:extLst>
              </p14:cNvPr>
              <p14:cNvContentPartPr/>
              <p14:nvPr/>
            </p14:nvContentPartPr>
            <p14:xfrm>
              <a:off x="4039287" y="1969601"/>
              <a:ext cx="207360" cy="64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2641A8A-471B-EDC1-7B7F-2115F008E68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30647" y="1960601"/>
                <a:ext cx="22500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9072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48C-8E91-9F54-FACB-1B87F262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CF41C-BA8E-E834-60E3-3B840EEF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Azure Portal</a:t>
            </a:r>
          </a:p>
          <a:p>
            <a:r>
              <a:rPr lang="en-US" dirty="0"/>
              <a:t>Deallocate</a:t>
            </a:r>
          </a:p>
          <a:p>
            <a:r>
              <a:rPr lang="en-US" dirty="0"/>
              <a:t>Suspend</a:t>
            </a:r>
          </a:p>
          <a:p>
            <a:endParaRPr lang="en-US" dirty="0"/>
          </a:p>
          <a:p>
            <a:r>
              <a:rPr lang="en-US" dirty="0"/>
              <a:t>Shutdown</a:t>
            </a:r>
          </a:p>
          <a:p>
            <a:r>
              <a:rPr lang="en-US" dirty="0"/>
              <a:t>Power Off</a:t>
            </a:r>
          </a:p>
          <a:p>
            <a:r>
              <a:rPr lang="en-US" dirty="0"/>
              <a:t>Close the RDP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F490E7-F554-2B3C-7659-F05043D9D8AA}"/>
                  </a:ext>
                </a:extLst>
              </p14:cNvPr>
              <p14:cNvContentPartPr/>
              <p14:nvPr/>
            </p14:nvContentPartPr>
            <p14:xfrm>
              <a:off x="3688287" y="1910201"/>
              <a:ext cx="311040" cy="145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F490E7-F554-2B3C-7659-F05043D9D8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9287" y="1901561"/>
                <a:ext cx="328680" cy="14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4331F07-591C-6DAF-32EC-556B6FC6BE42}"/>
                  </a:ext>
                </a:extLst>
              </p14:cNvPr>
              <p14:cNvContentPartPr/>
              <p14:nvPr/>
            </p14:nvContentPartPr>
            <p14:xfrm>
              <a:off x="4335207" y="2160041"/>
              <a:ext cx="496080" cy="194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4331F07-591C-6DAF-32EC-556B6FC6BE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6207" y="2151401"/>
                <a:ext cx="51372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43FC46B3-7450-A4C7-A988-CE11DC73D61C}"/>
              </a:ext>
            </a:extLst>
          </p:cNvPr>
          <p:cNvGrpSpPr/>
          <p:nvPr/>
        </p:nvGrpSpPr>
        <p:grpSpPr>
          <a:xfrm>
            <a:off x="5051967" y="1778801"/>
            <a:ext cx="1857960" cy="561600"/>
            <a:chOff x="5051967" y="1778801"/>
            <a:chExt cx="1857960" cy="56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A5F5B9B-FD7A-21CB-094C-320B287F3F24}"/>
                    </a:ext>
                  </a:extLst>
                </p14:cNvPr>
                <p14:cNvContentPartPr/>
                <p14:nvPr/>
              </p14:nvContentPartPr>
              <p14:xfrm>
                <a:off x="5119287" y="2107481"/>
                <a:ext cx="49680" cy="189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A5F5B9B-FD7A-21CB-094C-320B287F3F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10287" y="2098841"/>
                  <a:ext cx="673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48A9CBA-669A-B4FA-E09D-8D6E2CAA2C5A}"/>
                    </a:ext>
                  </a:extLst>
                </p14:cNvPr>
                <p14:cNvContentPartPr/>
                <p14:nvPr/>
              </p14:nvContentPartPr>
              <p14:xfrm>
                <a:off x="5051967" y="2120081"/>
                <a:ext cx="225000" cy="220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48A9CBA-669A-B4FA-E09D-8D6E2CAA2C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42967" y="2111081"/>
                  <a:ext cx="2426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062833E-CB93-7DD4-B417-BEC041700716}"/>
                    </a:ext>
                  </a:extLst>
                </p14:cNvPr>
                <p14:cNvContentPartPr/>
                <p14:nvPr/>
              </p14:nvContentPartPr>
              <p14:xfrm>
                <a:off x="5374527" y="2130161"/>
                <a:ext cx="152640" cy="134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062833E-CB93-7DD4-B417-BEC0417007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65527" y="2121521"/>
                  <a:ext cx="1702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90B710-7DD7-9C48-B1E3-71A1CE016971}"/>
                    </a:ext>
                  </a:extLst>
                </p14:cNvPr>
                <p14:cNvContentPartPr/>
                <p14:nvPr/>
              </p14:nvContentPartPr>
              <p14:xfrm>
                <a:off x="5575407" y="2124041"/>
                <a:ext cx="106560" cy="165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90B710-7DD7-9C48-B1E3-71A1CE0169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66407" y="2115041"/>
                  <a:ext cx="1242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602CCD-B72D-5B8C-584B-199F4869D3FB}"/>
                    </a:ext>
                  </a:extLst>
                </p14:cNvPr>
                <p14:cNvContentPartPr/>
                <p14:nvPr/>
              </p14:nvContentPartPr>
              <p14:xfrm>
                <a:off x="5768727" y="1916681"/>
                <a:ext cx="82440" cy="384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602CCD-B72D-5B8C-584B-199F4869D3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60087" y="1908041"/>
                  <a:ext cx="1000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B5E3A64-AB21-0529-DD67-38E71153EEA2}"/>
                    </a:ext>
                  </a:extLst>
                </p14:cNvPr>
                <p14:cNvContentPartPr/>
                <p14:nvPr/>
              </p14:nvContentPartPr>
              <p14:xfrm>
                <a:off x="5959527" y="2106761"/>
                <a:ext cx="66240" cy="130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B5E3A64-AB21-0529-DD67-38E71153EEA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50527" y="2097761"/>
                  <a:ext cx="838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88FF1C-D212-2588-F449-E2C45942EA4A}"/>
                    </a:ext>
                  </a:extLst>
                </p14:cNvPr>
                <p14:cNvContentPartPr/>
                <p14:nvPr/>
              </p14:nvContentPartPr>
              <p14:xfrm>
                <a:off x="6109647" y="2085161"/>
                <a:ext cx="81360" cy="170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88FF1C-D212-2588-F449-E2C45942EA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01007" y="2076161"/>
                  <a:ext cx="99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D321A8-19B0-D69E-5FC6-A771ECDE584A}"/>
                    </a:ext>
                  </a:extLst>
                </p14:cNvPr>
                <p14:cNvContentPartPr/>
                <p14:nvPr/>
              </p14:nvContentPartPr>
              <p14:xfrm>
                <a:off x="6275247" y="1907321"/>
                <a:ext cx="216000" cy="271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D321A8-19B0-D69E-5FC6-A771ECDE584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66247" y="1898321"/>
                  <a:ext cx="233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F30BCCD-63D7-A904-14D1-4BB3351BD3D2}"/>
                    </a:ext>
                  </a:extLst>
                </p14:cNvPr>
                <p14:cNvContentPartPr/>
                <p14:nvPr/>
              </p14:nvContentPartPr>
              <p14:xfrm>
                <a:off x="6407727" y="2005241"/>
                <a:ext cx="164880" cy="72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F30BCCD-63D7-A904-14D1-4BB3351BD3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98727" y="1996601"/>
                  <a:ext cx="1825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62B072B-5E71-4D13-DAA8-81BCF254715C}"/>
                    </a:ext>
                  </a:extLst>
                </p14:cNvPr>
                <p14:cNvContentPartPr/>
                <p14:nvPr/>
              </p14:nvContentPartPr>
              <p14:xfrm>
                <a:off x="6604287" y="1778801"/>
                <a:ext cx="305640" cy="482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62B072B-5E71-4D13-DAA8-81BCF25471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95287" y="1770161"/>
                  <a:ext cx="323280" cy="50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2E755B-3F08-6D81-CE0E-FDB40427264D}"/>
              </a:ext>
            </a:extLst>
          </p:cNvPr>
          <p:cNvGrpSpPr/>
          <p:nvPr/>
        </p:nvGrpSpPr>
        <p:grpSpPr>
          <a:xfrm>
            <a:off x="4464087" y="4370801"/>
            <a:ext cx="2285280" cy="498600"/>
            <a:chOff x="4464087" y="4370801"/>
            <a:chExt cx="2285280" cy="49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D3CE7D9-80D2-80E4-2389-33EEF75B61D5}"/>
                    </a:ext>
                  </a:extLst>
                </p14:cNvPr>
                <p14:cNvContentPartPr/>
                <p14:nvPr/>
              </p14:nvContentPartPr>
              <p14:xfrm>
                <a:off x="4464087" y="4520201"/>
                <a:ext cx="479160" cy="128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D3CE7D9-80D2-80E4-2389-33EEF75B61D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55447" y="4511561"/>
                  <a:ext cx="4968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EEF6836-29C8-CDB8-5AC6-0029090671E7}"/>
                    </a:ext>
                  </a:extLst>
                </p14:cNvPr>
                <p14:cNvContentPartPr/>
                <p14:nvPr/>
              </p14:nvContentPartPr>
              <p14:xfrm>
                <a:off x="5185887" y="4437041"/>
                <a:ext cx="140040" cy="285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EEF6836-29C8-CDB8-5AC6-0029090671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76887" y="4428041"/>
                  <a:ext cx="1576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820BF8C-A55F-91DB-4E08-A9B3A58F7A29}"/>
                    </a:ext>
                  </a:extLst>
                </p14:cNvPr>
                <p14:cNvContentPartPr/>
                <p14:nvPr/>
              </p14:nvContentPartPr>
              <p14:xfrm>
                <a:off x="5445807" y="4517321"/>
                <a:ext cx="933120" cy="147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820BF8C-A55F-91DB-4E08-A9B3A58F7A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36807" y="4508681"/>
                  <a:ext cx="950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E64389A-8155-B726-9F97-A1B05580635E}"/>
                    </a:ext>
                  </a:extLst>
                </p14:cNvPr>
                <p14:cNvContentPartPr/>
                <p14:nvPr/>
              </p14:nvContentPartPr>
              <p14:xfrm>
                <a:off x="6367047" y="4370801"/>
                <a:ext cx="19440" cy="40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E64389A-8155-B726-9F97-A1B0558063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58047" y="4361801"/>
                  <a:ext cx="370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6CA803-0877-6D5A-81DC-83E022A8EE7D}"/>
                    </a:ext>
                  </a:extLst>
                </p14:cNvPr>
                <p14:cNvContentPartPr/>
                <p14:nvPr/>
              </p14:nvContentPartPr>
              <p14:xfrm>
                <a:off x="6386847" y="4520921"/>
                <a:ext cx="362520" cy="348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6CA803-0877-6D5A-81DC-83E022A8EE7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77847" y="4511921"/>
                  <a:ext cx="380160" cy="36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ED686EF-0DC4-03B3-C857-F53402667A27}"/>
                  </a:ext>
                </a:extLst>
              </p14:cNvPr>
              <p14:cNvContentPartPr/>
              <p14:nvPr/>
            </p14:nvContentPartPr>
            <p14:xfrm>
              <a:off x="3618807" y="3839081"/>
              <a:ext cx="453960" cy="1568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ED686EF-0DC4-03B3-C857-F53402667A2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09807" y="3830081"/>
                <a:ext cx="471600" cy="158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7657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EACE-B1C0-02C3-B5F5-5C7E7EB44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Machine Availability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A02F6-F849-4346-F4AC-0451C6066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416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FD73-D61B-03EA-F8DC-8C05595D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and Downtime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5123-BD32-533B-650B-A961B40A4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Unplanned Hardware Maintenance – Live Migration</a:t>
            </a:r>
          </a:p>
          <a:p>
            <a:r>
              <a:rPr lang="en-US" dirty="0"/>
              <a:t>Unexpected Downtime - Heals</a:t>
            </a:r>
          </a:p>
          <a:p>
            <a:r>
              <a:rPr lang="en-US" dirty="0"/>
              <a:t>Planned Maintenance – Periodic 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931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1E02-0C5F-95FE-0ACC-39BBC4F6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Availability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3101-6435-CBC1-E49D-14AC8A69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 Sets</a:t>
            </a:r>
          </a:p>
          <a:p>
            <a:r>
              <a:rPr lang="en-US" dirty="0"/>
              <a:t>Availability Zones</a:t>
            </a:r>
          </a:p>
          <a:p>
            <a:r>
              <a:rPr lang="en-US" dirty="0"/>
              <a:t>Virtual Machine Scale Sets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433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0B91-341E-8925-CBFA-B63A749B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BD40-42F3-5B5E-0E09-0675C0CEA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feature used to ensure that a group of related VMs are deployed so that they are not all subjected to single point of failure</a:t>
            </a:r>
            <a:endParaRPr lang="en-IN" dirty="0"/>
          </a:p>
          <a:p>
            <a:r>
              <a:rPr lang="en-IN" dirty="0"/>
              <a:t>VMs placed in an availability set should perform an identical set of functionalities.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6B63729-7F62-F5BB-69E7-C0D8EA381A47}"/>
              </a:ext>
            </a:extLst>
          </p:cNvPr>
          <p:cNvGrpSpPr/>
          <p:nvPr/>
        </p:nvGrpSpPr>
        <p:grpSpPr>
          <a:xfrm>
            <a:off x="4659207" y="627881"/>
            <a:ext cx="884160" cy="418320"/>
            <a:chOff x="4659207" y="627881"/>
            <a:chExt cx="884160" cy="41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F516ED-9C07-0290-650A-A9B483FD89EF}"/>
                    </a:ext>
                  </a:extLst>
                </p14:cNvPr>
                <p14:cNvContentPartPr/>
                <p14:nvPr/>
              </p14:nvContentPartPr>
              <p14:xfrm>
                <a:off x="4659207" y="923441"/>
                <a:ext cx="270720" cy="122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F516ED-9C07-0290-650A-A9B483FD89E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50567" y="914801"/>
                  <a:ext cx="2883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15F3714-B4CC-408C-A5E1-AC888F801C7C}"/>
                    </a:ext>
                  </a:extLst>
                </p14:cNvPr>
                <p14:cNvContentPartPr/>
                <p14:nvPr/>
              </p14:nvContentPartPr>
              <p14:xfrm>
                <a:off x="5015607" y="734081"/>
                <a:ext cx="148680" cy="222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15F3714-B4CC-408C-A5E1-AC888F801C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06607" y="725081"/>
                  <a:ext cx="1663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94BA7D9-FEF6-14CC-3332-243F077E5474}"/>
                    </a:ext>
                  </a:extLst>
                </p14:cNvPr>
                <p14:cNvContentPartPr/>
                <p14:nvPr/>
              </p14:nvContentPartPr>
              <p14:xfrm>
                <a:off x="5202087" y="780161"/>
                <a:ext cx="70560" cy="75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94BA7D9-FEF6-14CC-3332-243F077E547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93087" y="771521"/>
                  <a:ext cx="882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7A4EEE-D920-6A09-081F-0B0241EAF5C4}"/>
                    </a:ext>
                  </a:extLst>
                </p14:cNvPr>
                <p14:cNvContentPartPr/>
                <p14:nvPr/>
              </p14:nvContentPartPr>
              <p14:xfrm>
                <a:off x="5305407" y="732641"/>
                <a:ext cx="46440" cy="84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7A4EEE-D920-6A09-081F-0B0241EAF5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96407" y="723641"/>
                  <a:ext cx="64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E39D46-BD95-C2CE-94B3-30DA3960BC8F}"/>
                    </a:ext>
                  </a:extLst>
                </p14:cNvPr>
                <p14:cNvContentPartPr/>
                <p14:nvPr/>
              </p14:nvContentPartPr>
              <p14:xfrm>
                <a:off x="5389287" y="627881"/>
                <a:ext cx="154080" cy="182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E39D46-BD95-C2CE-94B3-30DA3960BC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80647" y="618881"/>
                  <a:ext cx="17172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913C57-A644-AFA8-E672-5892A66CB0DE}"/>
              </a:ext>
            </a:extLst>
          </p:cNvPr>
          <p:cNvGrpSpPr/>
          <p:nvPr/>
        </p:nvGrpSpPr>
        <p:grpSpPr>
          <a:xfrm>
            <a:off x="5740647" y="268961"/>
            <a:ext cx="623160" cy="439920"/>
            <a:chOff x="5740647" y="268961"/>
            <a:chExt cx="623160" cy="43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ABFAC7E-F696-73F1-8826-03917E912E65}"/>
                    </a:ext>
                  </a:extLst>
                </p14:cNvPr>
                <p14:cNvContentPartPr/>
                <p14:nvPr/>
              </p14:nvContentPartPr>
              <p14:xfrm>
                <a:off x="5740647" y="490001"/>
                <a:ext cx="251280" cy="218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ABFAC7E-F696-73F1-8826-03917E912E6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31647" y="481001"/>
                  <a:ext cx="2689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18973E5-0B79-A24C-9134-104090D52E82}"/>
                    </a:ext>
                  </a:extLst>
                </p14:cNvPr>
                <p14:cNvContentPartPr/>
                <p14:nvPr/>
              </p14:nvContentPartPr>
              <p14:xfrm>
                <a:off x="6000567" y="500081"/>
                <a:ext cx="93600" cy="113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18973E5-0B79-A24C-9134-104090D52E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91927" y="491441"/>
                  <a:ext cx="1112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517F017-A594-7E76-406C-16386F76648A}"/>
                    </a:ext>
                  </a:extLst>
                </p14:cNvPr>
                <p14:cNvContentPartPr/>
                <p14:nvPr/>
              </p14:nvContentPartPr>
              <p14:xfrm>
                <a:off x="6132687" y="268961"/>
                <a:ext cx="231120" cy="324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517F017-A594-7E76-406C-16386F76648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23687" y="260321"/>
                  <a:ext cx="248760" cy="34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B0232CB-B464-6A57-4A5E-97ADFF0C5B9C}"/>
              </a:ext>
            </a:extLst>
          </p:cNvPr>
          <p:cNvGrpSpPr/>
          <p:nvPr/>
        </p:nvGrpSpPr>
        <p:grpSpPr>
          <a:xfrm>
            <a:off x="6563607" y="144401"/>
            <a:ext cx="866520" cy="338760"/>
            <a:chOff x="6563607" y="144401"/>
            <a:chExt cx="866520" cy="33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28CC40D-4C69-C39A-25D1-81FF41A91FBD}"/>
                    </a:ext>
                  </a:extLst>
                </p14:cNvPr>
                <p14:cNvContentPartPr/>
                <p14:nvPr/>
              </p14:nvContentPartPr>
              <p14:xfrm>
                <a:off x="6616887" y="241241"/>
                <a:ext cx="52560" cy="241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28CC40D-4C69-C39A-25D1-81FF41A91F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07887" y="232241"/>
                  <a:ext cx="702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374389B-D13B-9838-F722-CD7E7161DB8F}"/>
                    </a:ext>
                  </a:extLst>
                </p14:cNvPr>
                <p14:cNvContentPartPr/>
                <p14:nvPr/>
              </p14:nvContentPartPr>
              <p14:xfrm>
                <a:off x="6706527" y="304601"/>
                <a:ext cx="244440" cy="102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374389B-D13B-9838-F722-CD7E7161DB8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97527" y="295961"/>
                  <a:ext cx="262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B0FF8F-CCAE-45AE-33E7-D37B099753C6}"/>
                    </a:ext>
                  </a:extLst>
                </p14:cNvPr>
                <p14:cNvContentPartPr/>
                <p14:nvPr/>
              </p14:nvContentPartPr>
              <p14:xfrm>
                <a:off x="6865287" y="193361"/>
                <a:ext cx="3600" cy="9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B0FF8F-CCAE-45AE-33E7-D37B099753C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56287" y="184361"/>
                  <a:ext cx="212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59D625E-FFDF-1F77-2A66-D6B1A988A12E}"/>
                    </a:ext>
                  </a:extLst>
                </p14:cNvPr>
                <p14:cNvContentPartPr/>
                <p14:nvPr/>
              </p14:nvContentPartPr>
              <p14:xfrm>
                <a:off x="6563607" y="345641"/>
                <a:ext cx="121680" cy="73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59D625E-FFDF-1F77-2A66-D6B1A988A12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54607" y="337001"/>
                  <a:ext cx="1393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C9A05B9-6A3E-80B8-AEE6-044E8528EC0B}"/>
                    </a:ext>
                  </a:extLst>
                </p14:cNvPr>
                <p14:cNvContentPartPr/>
                <p14:nvPr/>
              </p14:nvContentPartPr>
              <p14:xfrm>
                <a:off x="6960327" y="144401"/>
                <a:ext cx="85320" cy="272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C9A05B9-6A3E-80B8-AEE6-044E8528EC0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51687" y="135401"/>
                  <a:ext cx="1029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B3741E8-CD9E-1153-9ED4-6ACE93E1C507}"/>
                    </a:ext>
                  </a:extLst>
                </p14:cNvPr>
                <p14:cNvContentPartPr/>
                <p14:nvPr/>
              </p14:nvContentPartPr>
              <p14:xfrm>
                <a:off x="7058247" y="272921"/>
                <a:ext cx="157680" cy="86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B3741E8-CD9E-1153-9ED4-6ACE93E1C50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49247" y="264281"/>
                  <a:ext cx="1753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26AD6CE-5E29-B9CA-9BF1-4A1B93062C7F}"/>
                    </a:ext>
                  </a:extLst>
                </p14:cNvPr>
                <p14:cNvContentPartPr/>
                <p14:nvPr/>
              </p14:nvContentPartPr>
              <p14:xfrm>
                <a:off x="7227807" y="154841"/>
                <a:ext cx="202320" cy="160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26AD6CE-5E29-B9CA-9BF1-4A1B93062C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19167" y="146201"/>
                  <a:ext cx="219960" cy="17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7460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757435A-2339-947F-4921-8A29634EE8E7}"/>
                  </a:ext>
                </a:extLst>
              </p14:cNvPr>
              <p14:cNvContentPartPr/>
              <p14:nvPr/>
            </p14:nvContentPartPr>
            <p14:xfrm>
              <a:off x="2401287" y="1599161"/>
              <a:ext cx="149760" cy="1771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757435A-2339-947F-4921-8A29634EE8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2287" y="1590521"/>
                <a:ext cx="16740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39B1413-5D06-3CFD-A6BB-4192BA25C3A5}"/>
                  </a:ext>
                </a:extLst>
              </p14:cNvPr>
              <p14:cNvContentPartPr/>
              <p14:nvPr/>
            </p14:nvContentPartPr>
            <p14:xfrm>
              <a:off x="1920687" y="3857081"/>
              <a:ext cx="197280" cy="3056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39B1413-5D06-3CFD-A6BB-4192BA25C3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1687" y="3848081"/>
                <a:ext cx="21492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FDC84AED-B422-4DE8-E20A-8A409EFB7D17}"/>
                  </a:ext>
                </a:extLst>
              </p14:cNvPr>
              <p14:cNvContentPartPr/>
              <p14:nvPr/>
            </p14:nvContentPartPr>
            <p14:xfrm>
              <a:off x="9573207" y="1429961"/>
              <a:ext cx="35280" cy="3780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FDC84AED-B422-4DE8-E20A-8A409EFB7D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64567" y="1420961"/>
                <a:ext cx="529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08B17473-B930-5F67-7632-106B1B59DE09}"/>
                  </a:ext>
                </a:extLst>
              </p14:cNvPr>
              <p14:cNvContentPartPr/>
              <p14:nvPr/>
            </p14:nvContentPartPr>
            <p14:xfrm>
              <a:off x="10117527" y="170681"/>
              <a:ext cx="1392120" cy="10731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08B17473-B930-5F67-7632-106B1B59DE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08527" y="162041"/>
                <a:ext cx="1409760" cy="10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C65ECE-B2A6-C0CB-C72B-F8DEB63F4AF2}"/>
                  </a:ext>
                </a:extLst>
              </p14:cNvPr>
              <p14:cNvContentPartPr/>
              <p14:nvPr/>
            </p14:nvContentPartPr>
            <p14:xfrm>
              <a:off x="6511047" y="1041521"/>
              <a:ext cx="1258920" cy="2659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C65ECE-B2A6-C0CB-C72B-F8DEB63F4A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02407" y="1032521"/>
                <a:ext cx="1276560" cy="26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23BAB29-5EC3-6586-DAAD-639CB3CB32E6}"/>
                  </a:ext>
                </a:extLst>
              </p14:cNvPr>
              <p14:cNvContentPartPr/>
              <p14:nvPr/>
            </p14:nvContentPartPr>
            <p14:xfrm>
              <a:off x="6488727" y="1218641"/>
              <a:ext cx="1330200" cy="2720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23BAB29-5EC3-6586-DAAD-639CB3CB32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79727" y="1210001"/>
                <a:ext cx="1347840" cy="27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427324E-D61E-EEF0-8593-6F4F28E67657}"/>
                  </a:ext>
                </a:extLst>
              </p14:cNvPr>
              <p14:cNvContentPartPr/>
              <p14:nvPr/>
            </p14:nvContentPartPr>
            <p14:xfrm>
              <a:off x="6670887" y="797081"/>
              <a:ext cx="73800" cy="228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427324E-D61E-EEF0-8593-6F4F28E6765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61887" y="788081"/>
                <a:ext cx="914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AB2F9A-B13A-2D71-345B-CA1C35A69594}"/>
                  </a:ext>
                </a:extLst>
              </p14:cNvPr>
              <p14:cNvContentPartPr/>
              <p14:nvPr/>
            </p14:nvContentPartPr>
            <p14:xfrm>
              <a:off x="6723087" y="910481"/>
              <a:ext cx="82080" cy="26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AB2F9A-B13A-2D71-345B-CA1C35A695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14087" y="901841"/>
                <a:ext cx="997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618C3BB-EC3D-6C78-1601-BAD80BBE07FF}"/>
                  </a:ext>
                </a:extLst>
              </p14:cNvPr>
              <p14:cNvContentPartPr/>
              <p14:nvPr/>
            </p14:nvContentPartPr>
            <p14:xfrm>
              <a:off x="6855567" y="842801"/>
              <a:ext cx="37440" cy="137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618C3BB-EC3D-6C78-1601-BAD80BBE07F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46927" y="834161"/>
                <a:ext cx="550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108503A-6459-2E81-9472-A24515EC8CB9}"/>
                  </a:ext>
                </a:extLst>
              </p14:cNvPr>
              <p14:cNvContentPartPr/>
              <p14:nvPr/>
            </p14:nvContentPartPr>
            <p14:xfrm>
              <a:off x="6803367" y="812921"/>
              <a:ext cx="252720" cy="196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108503A-6459-2E81-9472-A24515EC8CB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94727" y="804281"/>
                <a:ext cx="2703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DAC67E0-1EE1-EB4F-24E8-CE05DE598223}"/>
                  </a:ext>
                </a:extLst>
              </p14:cNvPr>
              <p14:cNvContentPartPr/>
              <p14:nvPr/>
            </p14:nvContentPartPr>
            <p14:xfrm>
              <a:off x="6713367" y="1278761"/>
              <a:ext cx="758160" cy="1976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DAC67E0-1EE1-EB4F-24E8-CE05DE59822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04727" y="1269761"/>
                <a:ext cx="7758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BF3D3F8-984A-FC5F-C31F-547B68A311CE}"/>
                  </a:ext>
                </a:extLst>
              </p14:cNvPr>
              <p14:cNvContentPartPr/>
              <p14:nvPr/>
            </p14:nvContentPartPr>
            <p14:xfrm>
              <a:off x="6681327" y="1353641"/>
              <a:ext cx="806760" cy="1648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BF3D3F8-984A-FC5F-C31F-547B68A311C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72687" y="1344641"/>
                <a:ext cx="8244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10D2787-885A-9F91-D09C-BD14FA2CF637}"/>
                  </a:ext>
                </a:extLst>
              </p14:cNvPr>
              <p14:cNvContentPartPr/>
              <p14:nvPr/>
            </p14:nvContentPartPr>
            <p14:xfrm>
              <a:off x="6827847" y="1775921"/>
              <a:ext cx="634680" cy="3096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10D2787-885A-9F91-D09C-BD14FA2CF63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19207" y="1766921"/>
                <a:ext cx="65232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5A4C4EB-B35F-9ACC-88CF-013040F5B43A}"/>
                  </a:ext>
                </a:extLst>
              </p14:cNvPr>
              <p14:cNvContentPartPr/>
              <p14:nvPr/>
            </p14:nvContentPartPr>
            <p14:xfrm>
              <a:off x="6634167" y="1890401"/>
              <a:ext cx="865080" cy="1926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5A4C4EB-B35F-9ACC-88CF-013040F5B43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25167" y="1881761"/>
                <a:ext cx="8827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0704566-0D79-6AEA-0173-0D37F21B8DBB}"/>
                  </a:ext>
                </a:extLst>
              </p14:cNvPr>
              <p14:cNvContentPartPr/>
              <p14:nvPr/>
            </p14:nvContentPartPr>
            <p14:xfrm>
              <a:off x="6751167" y="1851881"/>
              <a:ext cx="118080" cy="432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0704566-0D79-6AEA-0173-0D37F21B8DB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42527" y="1843241"/>
                <a:ext cx="13572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1CB608A-C1C7-8D28-5AEA-E8438C49D72E}"/>
                  </a:ext>
                </a:extLst>
              </p14:cNvPr>
              <p14:cNvContentPartPr/>
              <p14:nvPr/>
            </p14:nvContentPartPr>
            <p14:xfrm>
              <a:off x="3690807" y="605561"/>
              <a:ext cx="76680" cy="208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1CB608A-C1C7-8D28-5AEA-E8438C49D72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82167" y="596561"/>
                <a:ext cx="943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007DD45-5459-280D-253B-40256C2FC107}"/>
                  </a:ext>
                </a:extLst>
              </p14:cNvPr>
              <p14:cNvContentPartPr/>
              <p14:nvPr/>
            </p14:nvContentPartPr>
            <p14:xfrm>
              <a:off x="3832647" y="522041"/>
              <a:ext cx="107280" cy="188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007DD45-5459-280D-253B-40256C2FC10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23647" y="513401"/>
                <a:ext cx="1249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63BB112-CA51-C13F-4079-2BA3D9DD46F5}"/>
                  </a:ext>
                </a:extLst>
              </p14:cNvPr>
              <p14:cNvContentPartPr/>
              <p14:nvPr/>
            </p14:nvContentPartPr>
            <p14:xfrm>
              <a:off x="3982407" y="588281"/>
              <a:ext cx="126720" cy="240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63BB112-CA51-C13F-4079-2BA3D9DD46F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73767" y="579281"/>
                <a:ext cx="1443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697B9BB-F25E-0AE5-C6F7-6DCA147D3E66}"/>
                  </a:ext>
                </a:extLst>
              </p14:cNvPr>
              <p14:cNvContentPartPr/>
              <p14:nvPr/>
            </p14:nvContentPartPr>
            <p14:xfrm>
              <a:off x="4135047" y="543281"/>
              <a:ext cx="54000" cy="1324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697B9BB-F25E-0AE5-C6F7-6DCA147D3E6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126407" y="534281"/>
                <a:ext cx="716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B37C80B-71A2-B38B-5DDF-90672CFD2E1F}"/>
                  </a:ext>
                </a:extLst>
              </p14:cNvPr>
              <p14:cNvContentPartPr/>
              <p14:nvPr/>
            </p14:nvContentPartPr>
            <p14:xfrm>
              <a:off x="4196967" y="432761"/>
              <a:ext cx="75240" cy="210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B37C80B-71A2-B38B-5DDF-90672CFD2E1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88327" y="423761"/>
                <a:ext cx="928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F8ED849-6B51-B18C-38F2-8B281E8E4ECC}"/>
                  </a:ext>
                </a:extLst>
              </p14:cNvPr>
              <p14:cNvContentPartPr/>
              <p14:nvPr/>
            </p14:nvContentPartPr>
            <p14:xfrm>
              <a:off x="4315767" y="361121"/>
              <a:ext cx="267120" cy="2530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F8ED849-6B51-B18C-38F2-8B281E8E4EC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07127" y="352121"/>
                <a:ext cx="2847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896F88A-5DCB-793B-BDF7-AF80721F87CD}"/>
                  </a:ext>
                </a:extLst>
              </p14:cNvPr>
              <p14:cNvContentPartPr/>
              <p14:nvPr/>
            </p14:nvContentPartPr>
            <p14:xfrm>
              <a:off x="4757487" y="276521"/>
              <a:ext cx="129600" cy="239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896F88A-5DCB-793B-BDF7-AF80721F87C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48487" y="267881"/>
                <a:ext cx="14724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780BC7D-0566-97AD-4B3C-02EF70FA3A8E}"/>
                  </a:ext>
                </a:extLst>
              </p14:cNvPr>
              <p14:cNvContentPartPr/>
              <p14:nvPr/>
            </p14:nvContentPartPr>
            <p14:xfrm>
              <a:off x="4909407" y="358241"/>
              <a:ext cx="108360" cy="1234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780BC7D-0566-97AD-4B3C-02EF70FA3A8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00407" y="349601"/>
                <a:ext cx="1260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0F1BE12-9E64-6DC6-ADD4-055D6DC76360}"/>
                  </a:ext>
                </a:extLst>
              </p14:cNvPr>
              <p14:cNvContentPartPr/>
              <p14:nvPr/>
            </p14:nvContentPartPr>
            <p14:xfrm>
              <a:off x="5044767" y="308921"/>
              <a:ext cx="55080" cy="925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0F1BE12-9E64-6DC6-ADD4-055D6DC7636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036127" y="299921"/>
                <a:ext cx="727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A0BE12E-D344-A498-851C-B5A238BEF34D}"/>
                  </a:ext>
                </a:extLst>
              </p14:cNvPr>
              <p14:cNvContentPartPr/>
              <p14:nvPr/>
            </p14:nvContentPartPr>
            <p14:xfrm>
              <a:off x="5125407" y="187601"/>
              <a:ext cx="191160" cy="2192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A0BE12E-D344-A498-851C-B5A238BEF34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116407" y="178601"/>
                <a:ext cx="2088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B523686-5E9F-2553-852F-C3BAEF8D9E79}"/>
                  </a:ext>
                </a:extLst>
              </p14:cNvPr>
              <p14:cNvContentPartPr/>
              <p14:nvPr/>
            </p14:nvContentPartPr>
            <p14:xfrm>
              <a:off x="670407" y="1458761"/>
              <a:ext cx="84960" cy="269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B523686-5E9F-2553-852F-C3BAEF8D9E7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61767" y="1449761"/>
                <a:ext cx="10260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FC2FF2D-390C-94F5-F00E-3A9CD43716C2}"/>
                  </a:ext>
                </a:extLst>
              </p14:cNvPr>
              <p14:cNvContentPartPr/>
              <p14:nvPr/>
            </p14:nvContentPartPr>
            <p14:xfrm>
              <a:off x="696327" y="1571081"/>
              <a:ext cx="118440" cy="96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FC2FF2D-390C-94F5-F00E-3A9CD43716C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87687" y="1562441"/>
                <a:ext cx="1360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5C6E15C-AC7A-AD5E-72B3-92EA6F304A0E}"/>
                  </a:ext>
                </a:extLst>
              </p14:cNvPr>
              <p14:cNvContentPartPr/>
              <p14:nvPr/>
            </p14:nvContentPartPr>
            <p14:xfrm>
              <a:off x="815487" y="1500881"/>
              <a:ext cx="143280" cy="186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5C6E15C-AC7A-AD5E-72B3-92EA6F304A0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06847" y="1491881"/>
                <a:ext cx="1609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7E405F8-0F63-CF98-B660-96A264E56135}"/>
                  </a:ext>
                </a:extLst>
              </p14:cNvPr>
              <p14:cNvContentPartPr/>
              <p14:nvPr/>
            </p14:nvContentPartPr>
            <p14:xfrm>
              <a:off x="1116447" y="1449041"/>
              <a:ext cx="196920" cy="140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7E405F8-0F63-CF98-B660-96A264E5613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07447" y="1440041"/>
                <a:ext cx="2145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59E3E09-15E3-EBEB-57B6-FB1B41A4FC66}"/>
                  </a:ext>
                </a:extLst>
              </p14:cNvPr>
              <p14:cNvContentPartPr/>
              <p14:nvPr/>
            </p14:nvContentPartPr>
            <p14:xfrm>
              <a:off x="1527927" y="1221161"/>
              <a:ext cx="70200" cy="260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59E3E09-15E3-EBEB-57B6-FB1B41A4FC6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518927" y="1212521"/>
                <a:ext cx="8784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9DE7991-605F-133B-1F14-9ED53E23F543}"/>
                  </a:ext>
                </a:extLst>
              </p14:cNvPr>
              <p14:cNvContentPartPr/>
              <p14:nvPr/>
            </p14:nvContentPartPr>
            <p14:xfrm>
              <a:off x="1541607" y="1341041"/>
              <a:ext cx="54360" cy="24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9DE7991-605F-133B-1F14-9ED53E23F54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532967" y="1332401"/>
                <a:ext cx="720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2DE4359-3CF1-4C80-1590-D6E2FB0123E6}"/>
                  </a:ext>
                </a:extLst>
              </p14:cNvPr>
              <p14:cNvContentPartPr/>
              <p14:nvPr/>
            </p14:nvContentPartPr>
            <p14:xfrm>
              <a:off x="1640967" y="1287401"/>
              <a:ext cx="96840" cy="125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2DE4359-3CF1-4C80-1590-D6E2FB0123E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631967" y="1278761"/>
                <a:ext cx="1144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4265725-1554-B9D4-CC91-F9F11BD2A2F1}"/>
                  </a:ext>
                </a:extLst>
              </p14:cNvPr>
              <p14:cNvContentPartPr/>
              <p14:nvPr/>
            </p14:nvContentPartPr>
            <p14:xfrm>
              <a:off x="1758687" y="1293881"/>
              <a:ext cx="158040" cy="73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4265725-1554-B9D4-CC91-F9F11BD2A2F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749687" y="1284881"/>
                <a:ext cx="17568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B79E16F-F74E-BA55-B268-9F5F608B8B6D}"/>
                  </a:ext>
                </a:extLst>
              </p14:cNvPr>
              <p14:cNvContentPartPr/>
              <p14:nvPr/>
            </p14:nvContentPartPr>
            <p14:xfrm>
              <a:off x="1903767" y="1157801"/>
              <a:ext cx="59040" cy="176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B79E16F-F74E-BA55-B268-9F5F608B8B6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894767" y="1148801"/>
                <a:ext cx="766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C660153-807C-2AB9-40E3-04353602D342}"/>
                  </a:ext>
                </a:extLst>
              </p14:cNvPr>
              <p14:cNvContentPartPr/>
              <p14:nvPr/>
            </p14:nvContentPartPr>
            <p14:xfrm>
              <a:off x="1982967" y="1104521"/>
              <a:ext cx="144000" cy="243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C660153-807C-2AB9-40E3-04353602D34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73967" y="1095881"/>
                <a:ext cx="16164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E68B5A8-F771-F04F-902A-8D29B3410F76}"/>
                  </a:ext>
                </a:extLst>
              </p14:cNvPr>
              <p14:cNvContentPartPr/>
              <p14:nvPr/>
            </p14:nvContentPartPr>
            <p14:xfrm>
              <a:off x="2003127" y="1194161"/>
              <a:ext cx="137160" cy="71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E68B5A8-F771-F04F-902A-8D29B3410F7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994127" y="1185161"/>
                <a:ext cx="1548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1EB46F3-17AE-5237-12EB-23003DE075E1}"/>
                  </a:ext>
                </a:extLst>
              </p14:cNvPr>
              <p14:cNvContentPartPr/>
              <p14:nvPr/>
            </p14:nvContentPartPr>
            <p14:xfrm>
              <a:off x="2368167" y="1069601"/>
              <a:ext cx="36360" cy="154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1EB46F3-17AE-5237-12EB-23003DE075E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359167" y="1060601"/>
                <a:ext cx="540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FE1B1BC-3FE5-E1D9-F4B8-23BD3357DF91}"/>
                  </a:ext>
                </a:extLst>
              </p14:cNvPr>
              <p14:cNvContentPartPr/>
              <p14:nvPr/>
            </p14:nvContentPartPr>
            <p14:xfrm>
              <a:off x="2303727" y="1053761"/>
              <a:ext cx="158040" cy="201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FE1B1BC-3FE5-E1D9-F4B8-23BD3357DF9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294727" y="1044761"/>
                <a:ext cx="1756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C33CC6A-AB32-B019-6E86-EE8EB41351B8}"/>
                  </a:ext>
                </a:extLst>
              </p14:cNvPr>
              <p14:cNvContentPartPr/>
              <p14:nvPr/>
            </p14:nvContentPartPr>
            <p14:xfrm>
              <a:off x="2513967" y="1059881"/>
              <a:ext cx="57960" cy="113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C33CC6A-AB32-B019-6E86-EE8EB41351B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504967" y="1051241"/>
                <a:ext cx="756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3C9A3DF-EE2F-3CA2-352D-E9279AABFC5B}"/>
                  </a:ext>
                </a:extLst>
              </p14:cNvPr>
              <p14:cNvContentPartPr/>
              <p14:nvPr/>
            </p14:nvContentPartPr>
            <p14:xfrm>
              <a:off x="2583807" y="934961"/>
              <a:ext cx="561960" cy="215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3C9A3DF-EE2F-3CA2-352D-E9279AABFC5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574807" y="926321"/>
                <a:ext cx="5796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07D34E2-30E6-CD93-57B1-A2BDB352FCDD}"/>
                  </a:ext>
                </a:extLst>
              </p14:cNvPr>
              <p14:cNvContentPartPr/>
              <p14:nvPr/>
            </p14:nvContentPartPr>
            <p14:xfrm>
              <a:off x="2850207" y="841721"/>
              <a:ext cx="12240" cy="27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07D34E2-30E6-CD93-57B1-A2BDB352FCD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841567" y="832721"/>
                <a:ext cx="298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E31E4A2-902A-C58F-D73C-81FF162206E3}"/>
                  </a:ext>
                </a:extLst>
              </p14:cNvPr>
              <p14:cNvContentPartPr/>
              <p14:nvPr/>
            </p14:nvContentPartPr>
            <p14:xfrm>
              <a:off x="3246567" y="790601"/>
              <a:ext cx="245880" cy="1310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E31E4A2-902A-C58F-D73C-81FF162206E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237927" y="781601"/>
                <a:ext cx="2635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86D8DBD-C68F-3096-4E75-F31DCEB8F84A}"/>
                  </a:ext>
                </a:extLst>
              </p14:cNvPr>
              <p14:cNvContentPartPr/>
              <p14:nvPr/>
            </p14:nvContentPartPr>
            <p14:xfrm>
              <a:off x="419127" y="909401"/>
              <a:ext cx="192240" cy="1339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86D8DBD-C68F-3096-4E75-F31DCEB8F84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0487" y="900401"/>
                <a:ext cx="2098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C6DEB60-D01F-5B00-14CA-17AE05BEDC95}"/>
                  </a:ext>
                </a:extLst>
              </p14:cNvPr>
              <p14:cNvContentPartPr/>
              <p14:nvPr/>
            </p14:nvContentPartPr>
            <p14:xfrm>
              <a:off x="646287" y="793481"/>
              <a:ext cx="190800" cy="170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C6DEB60-D01F-5B00-14CA-17AE05BEDC9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37647" y="784481"/>
                <a:ext cx="2084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855622D-F662-CF7C-EA29-B1EBDF6C38D4}"/>
                  </a:ext>
                </a:extLst>
              </p14:cNvPr>
              <p14:cNvContentPartPr/>
              <p14:nvPr/>
            </p14:nvContentPartPr>
            <p14:xfrm>
              <a:off x="809727" y="816161"/>
              <a:ext cx="108720" cy="518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855622D-F662-CF7C-EA29-B1EBDF6C38D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00727" y="807521"/>
                <a:ext cx="12636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AD0D906-9BBF-18B5-ABA0-A96BF8544829}"/>
                  </a:ext>
                </a:extLst>
              </p14:cNvPr>
              <p14:cNvContentPartPr/>
              <p14:nvPr/>
            </p14:nvContentPartPr>
            <p14:xfrm>
              <a:off x="829167" y="767561"/>
              <a:ext cx="47520" cy="2080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AD0D906-9BBF-18B5-ABA0-A96BF854482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20527" y="758561"/>
                <a:ext cx="651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33D7E84-6379-2E40-2E64-62BDCA595041}"/>
                  </a:ext>
                </a:extLst>
              </p14:cNvPr>
              <p14:cNvContentPartPr/>
              <p14:nvPr/>
            </p14:nvContentPartPr>
            <p14:xfrm>
              <a:off x="1074687" y="571001"/>
              <a:ext cx="123480" cy="243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33D7E84-6379-2E40-2E64-62BDCA59504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65687" y="562001"/>
                <a:ext cx="1411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5A53F1F-E994-5E5E-236D-451125E0F2EC}"/>
                  </a:ext>
                </a:extLst>
              </p14:cNvPr>
              <p14:cNvContentPartPr/>
              <p14:nvPr/>
            </p14:nvContentPartPr>
            <p14:xfrm>
              <a:off x="1206807" y="551201"/>
              <a:ext cx="209880" cy="198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5A53F1F-E994-5E5E-236D-451125E0F2E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98167" y="542561"/>
                <a:ext cx="227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1DEDA3F-46B2-1A04-42C6-AFBEE44666F2}"/>
                  </a:ext>
                </a:extLst>
              </p14:cNvPr>
              <p14:cNvContentPartPr/>
              <p14:nvPr/>
            </p14:nvContentPartPr>
            <p14:xfrm>
              <a:off x="1528287" y="456161"/>
              <a:ext cx="127080" cy="1306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1DEDA3F-46B2-1A04-42C6-AFBEE44666F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519647" y="447161"/>
                <a:ext cx="1447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1AADDE4-D9B6-3FC6-C157-41645E62EFF9}"/>
                  </a:ext>
                </a:extLst>
              </p14:cNvPr>
              <p14:cNvContentPartPr/>
              <p14:nvPr/>
            </p14:nvContentPartPr>
            <p14:xfrm>
              <a:off x="1706127" y="279761"/>
              <a:ext cx="183240" cy="2750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1AADDE4-D9B6-3FC6-C157-41645E62EFF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697127" y="270761"/>
                <a:ext cx="2008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58F09C2-C6A6-B16D-661B-1BCC06D20B29}"/>
                  </a:ext>
                </a:extLst>
              </p14:cNvPr>
              <p14:cNvContentPartPr/>
              <p14:nvPr/>
            </p14:nvContentPartPr>
            <p14:xfrm>
              <a:off x="962007" y="2633081"/>
              <a:ext cx="123840" cy="1904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58F09C2-C6A6-B16D-661B-1BCC06D20B2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53367" y="2624081"/>
                <a:ext cx="14148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E2B5682-1C73-BBF5-5F78-4F095E145492}"/>
                  </a:ext>
                </a:extLst>
              </p14:cNvPr>
              <p14:cNvContentPartPr/>
              <p14:nvPr/>
            </p14:nvContentPartPr>
            <p14:xfrm>
              <a:off x="1188807" y="2581961"/>
              <a:ext cx="69480" cy="1515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E2B5682-1C73-BBF5-5F78-4F095E14549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79807" y="2572961"/>
                <a:ext cx="871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DC48B3D-0CE4-B697-D428-1B9AC04BBB38}"/>
                  </a:ext>
                </a:extLst>
              </p14:cNvPr>
              <p14:cNvContentPartPr/>
              <p14:nvPr/>
            </p14:nvContentPartPr>
            <p14:xfrm>
              <a:off x="1155687" y="2607521"/>
              <a:ext cx="180360" cy="1116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DC48B3D-0CE4-B697-D428-1B9AC04BBB3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46687" y="2598521"/>
                <a:ext cx="198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5D51D9A-F795-C33C-90FA-61FC6CAC2BA1}"/>
                  </a:ext>
                </a:extLst>
              </p14:cNvPr>
              <p14:cNvContentPartPr/>
              <p14:nvPr/>
            </p14:nvContentPartPr>
            <p14:xfrm>
              <a:off x="1455927" y="2452001"/>
              <a:ext cx="164160" cy="1324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5D51D9A-F795-C33C-90FA-61FC6CAC2BA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446927" y="2443001"/>
                <a:ext cx="18180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43DAF60-6558-0ED9-11D5-E45A14F9E889}"/>
                  </a:ext>
                </a:extLst>
              </p14:cNvPr>
              <p14:cNvContentPartPr/>
              <p14:nvPr/>
            </p14:nvContentPartPr>
            <p14:xfrm>
              <a:off x="1745007" y="2300081"/>
              <a:ext cx="167400" cy="1832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43DAF60-6558-0ED9-11D5-E45A14F9E88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736007" y="2291081"/>
                <a:ext cx="1850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70195ED-3C44-69FB-589B-44EF71930728}"/>
                  </a:ext>
                </a:extLst>
              </p14:cNvPr>
              <p14:cNvContentPartPr/>
              <p14:nvPr/>
            </p14:nvContentPartPr>
            <p14:xfrm>
              <a:off x="1923927" y="2335361"/>
              <a:ext cx="96840" cy="2271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70195ED-3C44-69FB-589B-44EF7193072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914927" y="2326721"/>
                <a:ext cx="1144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C63F2FA-A7CA-CCFF-95B2-6633F8A50377}"/>
                  </a:ext>
                </a:extLst>
              </p14:cNvPr>
              <p14:cNvContentPartPr/>
              <p14:nvPr/>
            </p14:nvContentPartPr>
            <p14:xfrm>
              <a:off x="2049207" y="2162921"/>
              <a:ext cx="82080" cy="2095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C63F2FA-A7CA-CCFF-95B2-6633F8A5037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040207" y="2154281"/>
                <a:ext cx="997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33E4C55-26C9-39D3-7196-4D2E7A707E26}"/>
                  </a:ext>
                </a:extLst>
              </p14:cNvPr>
              <p14:cNvContentPartPr/>
              <p14:nvPr/>
            </p14:nvContentPartPr>
            <p14:xfrm>
              <a:off x="2152167" y="2121161"/>
              <a:ext cx="125280" cy="2052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33E4C55-26C9-39D3-7196-4D2E7A707E2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143527" y="2112161"/>
                <a:ext cx="1429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C5C8A4D-7D9D-4FE7-9A14-B20AD3EA0412}"/>
                  </a:ext>
                </a:extLst>
              </p14:cNvPr>
              <p14:cNvContentPartPr/>
              <p14:nvPr/>
            </p14:nvContentPartPr>
            <p14:xfrm>
              <a:off x="2215887" y="2139161"/>
              <a:ext cx="55080" cy="730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C5C8A4D-7D9D-4FE7-9A14-B20AD3EA041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207247" y="2130161"/>
                <a:ext cx="727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4484C82-2A46-1415-5579-39949CCC4D9B}"/>
                  </a:ext>
                </a:extLst>
              </p14:cNvPr>
              <p14:cNvContentPartPr/>
              <p14:nvPr/>
            </p14:nvContentPartPr>
            <p14:xfrm>
              <a:off x="2335407" y="2125841"/>
              <a:ext cx="81360" cy="795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4484C82-2A46-1415-5579-39949CCC4D9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326407" y="2116841"/>
                <a:ext cx="990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475B7C9-4F40-39EA-E376-BAA940C8C20B}"/>
                  </a:ext>
                </a:extLst>
              </p14:cNvPr>
              <p14:cNvContentPartPr/>
              <p14:nvPr/>
            </p14:nvContentPartPr>
            <p14:xfrm>
              <a:off x="2457087" y="1960241"/>
              <a:ext cx="136800" cy="162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475B7C9-4F40-39EA-E376-BAA940C8C20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448087" y="1951241"/>
                <a:ext cx="1544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E9B0124-2A2D-3A53-CBC4-AE8208F5DEE2}"/>
                  </a:ext>
                </a:extLst>
              </p14:cNvPr>
              <p14:cNvContentPartPr/>
              <p14:nvPr/>
            </p14:nvContentPartPr>
            <p14:xfrm>
              <a:off x="2627727" y="1921361"/>
              <a:ext cx="68760" cy="910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E9B0124-2A2D-3A53-CBC4-AE8208F5DEE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618727" y="1912721"/>
                <a:ext cx="864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6B34F73-D764-22E0-7581-95B85733F68F}"/>
                  </a:ext>
                </a:extLst>
              </p14:cNvPr>
              <p14:cNvContentPartPr/>
              <p14:nvPr/>
            </p14:nvContentPartPr>
            <p14:xfrm>
              <a:off x="2751927" y="1676561"/>
              <a:ext cx="544680" cy="2620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6B34F73-D764-22E0-7581-95B85733F68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742927" y="1667921"/>
                <a:ext cx="5623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815D080-4ACB-D543-DD7B-B221A5DDDC36}"/>
                  </a:ext>
                </a:extLst>
              </p14:cNvPr>
              <p14:cNvContentPartPr/>
              <p14:nvPr/>
            </p14:nvContentPartPr>
            <p14:xfrm>
              <a:off x="3069447" y="1513841"/>
              <a:ext cx="15120" cy="176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815D080-4ACB-D543-DD7B-B221A5DDDC3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060807" y="1504841"/>
                <a:ext cx="327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70F802-81A8-42C8-C5DE-871638BFB2E6}"/>
                  </a:ext>
                </a:extLst>
              </p14:cNvPr>
              <p14:cNvContentPartPr/>
              <p14:nvPr/>
            </p14:nvContentPartPr>
            <p14:xfrm>
              <a:off x="4839207" y="1233401"/>
              <a:ext cx="1302120" cy="2657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70F802-81A8-42C8-C5DE-871638BFB2E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830207" y="1224401"/>
                <a:ext cx="1319760" cy="26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298362-BBC8-FBA8-CB1D-740C96F72082}"/>
                  </a:ext>
                </a:extLst>
              </p14:cNvPr>
              <p14:cNvContentPartPr/>
              <p14:nvPr/>
            </p14:nvContentPartPr>
            <p14:xfrm>
              <a:off x="4841367" y="1370201"/>
              <a:ext cx="1331280" cy="254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298362-BBC8-FBA8-CB1D-740C96F7208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832367" y="1361561"/>
                <a:ext cx="1348920" cy="255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CB2F88D-629D-1438-7929-6963C0334854}"/>
                  </a:ext>
                </a:extLst>
              </p14:cNvPr>
              <p14:cNvContentPartPr/>
              <p14:nvPr/>
            </p14:nvContentPartPr>
            <p14:xfrm>
              <a:off x="5057007" y="972761"/>
              <a:ext cx="59040" cy="248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CB2F88D-629D-1438-7929-6963C033485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048367" y="963761"/>
                <a:ext cx="766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8DA92EB-74D4-190A-0F40-470D26C48CCA}"/>
                  </a:ext>
                </a:extLst>
              </p14:cNvPr>
              <p14:cNvContentPartPr/>
              <p14:nvPr/>
            </p14:nvContentPartPr>
            <p14:xfrm>
              <a:off x="5086167" y="1085441"/>
              <a:ext cx="154080" cy="51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8DA92EB-74D4-190A-0F40-470D26C48CC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077167" y="1076441"/>
                <a:ext cx="1717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C285050-5E3F-408F-F0A2-9D3DEE651701}"/>
                  </a:ext>
                </a:extLst>
              </p14:cNvPr>
              <p14:cNvContentPartPr/>
              <p14:nvPr/>
            </p14:nvContentPartPr>
            <p14:xfrm>
              <a:off x="5275527" y="1004801"/>
              <a:ext cx="43920" cy="165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C285050-5E3F-408F-F0A2-9D3DEE65170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266527" y="995801"/>
                <a:ext cx="615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8A7B6CB-7038-3012-4013-9D8AAD68B2F2}"/>
                  </a:ext>
                </a:extLst>
              </p14:cNvPr>
              <p14:cNvContentPartPr/>
              <p14:nvPr/>
            </p14:nvContentPartPr>
            <p14:xfrm>
              <a:off x="5236287" y="1027121"/>
              <a:ext cx="142560" cy="108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8A7B6CB-7038-3012-4013-9D8AAD68B2F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227647" y="1018121"/>
                <a:ext cx="16020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1B4571F-73C2-B981-DA5E-B51BCFF613A7}"/>
                  </a:ext>
                </a:extLst>
              </p14:cNvPr>
              <p14:cNvContentPartPr/>
              <p14:nvPr/>
            </p14:nvContentPartPr>
            <p14:xfrm>
              <a:off x="5458047" y="988241"/>
              <a:ext cx="107280" cy="138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1B4571F-73C2-B981-DA5E-B51BCFF613A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449407" y="979241"/>
                <a:ext cx="1249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8AB73FB-5511-B566-D409-2D8E72DC86A1}"/>
                  </a:ext>
                </a:extLst>
              </p14:cNvPr>
              <p14:cNvContentPartPr/>
              <p14:nvPr/>
            </p14:nvContentPartPr>
            <p14:xfrm>
              <a:off x="4999047" y="1368041"/>
              <a:ext cx="926280" cy="2534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8AB73FB-5511-B566-D409-2D8E72DC86A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990047" y="1359041"/>
                <a:ext cx="94392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7BAE0BA-6390-EA2B-312E-F087A6A737FC}"/>
                  </a:ext>
                </a:extLst>
              </p14:cNvPr>
              <p14:cNvContentPartPr/>
              <p14:nvPr/>
            </p14:nvContentPartPr>
            <p14:xfrm>
              <a:off x="5010567" y="1575041"/>
              <a:ext cx="914400" cy="1879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7BAE0BA-6390-EA2B-312E-F087A6A737F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001567" y="1566401"/>
                <a:ext cx="93204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66B1CB6-FC46-0346-C5F5-90EE6AAF9E55}"/>
                  </a:ext>
                </a:extLst>
              </p14:cNvPr>
              <p14:cNvContentPartPr/>
              <p14:nvPr/>
            </p14:nvContentPartPr>
            <p14:xfrm>
              <a:off x="5067087" y="1885721"/>
              <a:ext cx="771840" cy="2318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66B1CB6-FC46-0346-C5F5-90EE6AAF9E5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058447" y="1877081"/>
                <a:ext cx="78948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AE88C5F-06F1-3A44-7108-F765F2EA3A56}"/>
                  </a:ext>
                </a:extLst>
              </p14:cNvPr>
              <p14:cNvContentPartPr/>
              <p14:nvPr/>
            </p14:nvContentPartPr>
            <p14:xfrm>
              <a:off x="5037207" y="1974641"/>
              <a:ext cx="782640" cy="1854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AE88C5F-06F1-3A44-7108-F765F2EA3A5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028567" y="1965641"/>
                <a:ext cx="8002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1A353F1-F78C-1DB7-2625-C02B9E54B72C}"/>
                  </a:ext>
                </a:extLst>
              </p14:cNvPr>
              <p14:cNvContentPartPr/>
              <p14:nvPr/>
            </p14:nvContentPartPr>
            <p14:xfrm>
              <a:off x="5084007" y="2278121"/>
              <a:ext cx="777600" cy="1774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1A353F1-F78C-1DB7-2625-C02B9E54B72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075367" y="2269481"/>
                <a:ext cx="7952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150FBF8-7B29-CF28-B446-52DC32AA1B17}"/>
                  </a:ext>
                </a:extLst>
              </p14:cNvPr>
              <p14:cNvContentPartPr/>
              <p14:nvPr/>
            </p14:nvContentPartPr>
            <p14:xfrm>
              <a:off x="5059887" y="2385041"/>
              <a:ext cx="806040" cy="1494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150FBF8-7B29-CF28-B446-52DC32AA1B1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051247" y="2376401"/>
                <a:ext cx="8236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906A624-19C4-1F93-00B1-6D40331FDD4A}"/>
                  </a:ext>
                </a:extLst>
              </p14:cNvPr>
              <p14:cNvContentPartPr/>
              <p14:nvPr/>
            </p14:nvContentPartPr>
            <p14:xfrm>
              <a:off x="806127" y="2358041"/>
              <a:ext cx="209520" cy="1299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906A624-19C4-1F93-00B1-6D40331FDD4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97127" y="2349401"/>
                <a:ext cx="2271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C662A45-CA4B-94F2-4FD9-B543AFA0772F}"/>
                  </a:ext>
                </a:extLst>
              </p14:cNvPr>
              <p14:cNvContentPartPr/>
              <p14:nvPr/>
            </p14:nvContentPartPr>
            <p14:xfrm>
              <a:off x="1081887" y="2207561"/>
              <a:ext cx="142920" cy="1778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C662A45-CA4B-94F2-4FD9-B543AFA0772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73247" y="2198561"/>
                <a:ext cx="1605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F4166C3-16FF-20C6-8FB0-B289D7D4D87D}"/>
                  </a:ext>
                </a:extLst>
              </p14:cNvPr>
              <p14:cNvContentPartPr/>
              <p14:nvPr/>
            </p14:nvContentPartPr>
            <p14:xfrm>
              <a:off x="1204287" y="2218361"/>
              <a:ext cx="214200" cy="680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F4166C3-16FF-20C6-8FB0-B289D7D4D87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195647" y="2209361"/>
                <a:ext cx="2318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8CFF79A-3853-4EF0-C4B7-4E4A70330220}"/>
                  </a:ext>
                </a:extLst>
              </p14:cNvPr>
              <p14:cNvContentPartPr/>
              <p14:nvPr/>
            </p14:nvContentPartPr>
            <p14:xfrm>
              <a:off x="1305807" y="2153921"/>
              <a:ext cx="23400" cy="1778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8CFF79A-3853-4EF0-C4B7-4E4A7033022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296807" y="2145281"/>
                <a:ext cx="410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8D75DB6-923E-C12B-8BBA-154DB0BB5458}"/>
                  </a:ext>
                </a:extLst>
              </p14:cNvPr>
              <p14:cNvContentPartPr/>
              <p14:nvPr/>
            </p14:nvContentPartPr>
            <p14:xfrm>
              <a:off x="1512447" y="2066801"/>
              <a:ext cx="155160" cy="1195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8D75DB6-923E-C12B-8BBA-154DB0BB545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503447" y="2058161"/>
                <a:ext cx="1728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DF68F39-BD1C-26E4-BE09-72CC3ADFC167}"/>
                  </a:ext>
                </a:extLst>
              </p14:cNvPr>
              <p14:cNvContentPartPr/>
              <p14:nvPr/>
            </p14:nvContentPartPr>
            <p14:xfrm>
              <a:off x="1701447" y="2008841"/>
              <a:ext cx="106560" cy="1368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DF68F39-BD1C-26E4-BE09-72CC3ADFC16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692807" y="1999841"/>
                <a:ext cx="1242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C6F0DE1-2F09-C6C2-6DEE-C57083F627E9}"/>
                  </a:ext>
                </a:extLst>
              </p14:cNvPr>
              <p14:cNvContentPartPr/>
              <p14:nvPr/>
            </p14:nvContentPartPr>
            <p14:xfrm>
              <a:off x="1674807" y="2031161"/>
              <a:ext cx="196920" cy="1101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C6F0DE1-2F09-C6C2-6DEE-C57083F627E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665807" y="2022521"/>
                <a:ext cx="2145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CDDE07F-7FF4-4505-7CC6-671404261434}"/>
                  </a:ext>
                </a:extLst>
              </p14:cNvPr>
              <p14:cNvContentPartPr/>
              <p14:nvPr/>
            </p14:nvContentPartPr>
            <p14:xfrm>
              <a:off x="2006007" y="1864481"/>
              <a:ext cx="196200" cy="1296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CDDE07F-7FF4-4505-7CC6-67140426143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997007" y="1855481"/>
                <a:ext cx="2138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C89F9B6-6FAF-46D9-9703-C67400AD50AF}"/>
                  </a:ext>
                </a:extLst>
              </p14:cNvPr>
              <p14:cNvContentPartPr/>
              <p14:nvPr/>
            </p14:nvContentPartPr>
            <p14:xfrm>
              <a:off x="2244327" y="1719041"/>
              <a:ext cx="151920" cy="1846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C89F9B6-6FAF-46D9-9703-C67400AD50A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235327" y="1710401"/>
                <a:ext cx="1695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65EB65F-3DA4-4C7B-D0A3-61DFCB7EF448}"/>
                  </a:ext>
                </a:extLst>
              </p14:cNvPr>
              <p14:cNvContentPartPr/>
              <p14:nvPr/>
            </p14:nvContentPartPr>
            <p14:xfrm>
              <a:off x="323727" y="4528481"/>
              <a:ext cx="254880" cy="1371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65EB65F-3DA4-4C7B-D0A3-61DFCB7EF448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15087" y="4519481"/>
                <a:ext cx="2725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96C8018-01F8-F450-F78C-64EDBA94A8B8}"/>
                  </a:ext>
                </a:extLst>
              </p14:cNvPr>
              <p14:cNvContentPartPr/>
              <p14:nvPr/>
            </p14:nvContentPartPr>
            <p14:xfrm>
              <a:off x="627927" y="4493201"/>
              <a:ext cx="62280" cy="900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96C8018-01F8-F450-F78C-64EDBA94A8B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19287" y="4484561"/>
                <a:ext cx="799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5DA3A58-E828-6048-EEC4-91C1E7A1FAD5}"/>
                  </a:ext>
                </a:extLst>
              </p14:cNvPr>
              <p14:cNvContentPartPr/>
              <p14:nvPr/>
            </p14:nvContentPartPr>
            <p14:xfrm>
              <a:off x="544407" y="4317161"/>
              <a:ext cx="21240" cy="414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5DA3A58-E828-6048-EEC4-91C1E7A1FAD5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35767" y="4308161"/>
                <a:ext cx="388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8FD3174-FD9E-2248-632D-F9A21B7B60C4}"/>
                  </a:ext>
                </a:extLst>
              </p14:cNvPr>
              <p14:cNvContentPartPr/>
              <p14:nvPr/>
            </p14:nvContentPartPr>
            <p14:xfrm>
              <a:off x="725127" y="4432721"/>
              <a:ext cx="188280" cy="1591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8FD3174-FD9E-2248-632D-F9A21B7B60C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16127" y="4424081"/>
                <a:ext cx="20592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F68BCFE-7F6F-5001-6D08-4AF0B958E2FF}"/>
                  </a:ext>
                </a:extLst>
              </p14:cNvPr>
              <p14:cNvContentPartPr/>
              <p14:nvPr/>
            </p14:nvContentPartPr>
            <p14:xfrm>
              <a:off x="985407" y="4283681"/>
              <a:ext cx="117360" cy="1314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F68BCFE-7F6F-5001-6D08-4AF0B958E2F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76767" y="4275041"/>
                <a:ext cx="13500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3DEF32D-A757-9178-6A3C-00B7047F68B9}"/>
                  </a:ext>
                </a:extLst>
              </p14:cNvPr>
              <p14:cNvContentPartPr/>
              <p14:nvPr/>
            </p14:nvContentPartPr>
            <p14:xfrm>
              <a:off x="1152447" y="4196921"/>
              <a:ext cx="201240" cy="1836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3DEF32D-A757-9178-6A3C-00B7047F68B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43447" y="4188281"/>
                <a:ext cx="2188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A7E54A1-BD45-25D3-B79C-A30B9F4F0B27}"/>
                  </a:ext>
                </a:extLst>
              </p14:cNvPr>
              <p14:cNvContentPartPr/>
              <p14:nvPr/>
            </p14:nvContentPartPr>
            <p14:xfrm>
              <a:off x="1471047" y="4084601"/>
              <a:ext cx="248040" cy="1479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A7E54A1-BD45-25D3-B79C-A30B9F4F0B2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462047" y="4075961"/>
                <a:ext cx="2656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286A3E4-9679-1341-C726-ACB4B78A1683}"/>
                  </a:ext>
                </a:extLst>
              </p14:cNvPr>
              <p14:cNvContentPartPr/>
              <p14:nvPr/>
            </p14:nvContentPartPr>
            <p14:xfrm>
              <a:off x="189447" y="3435521"/>
              <a:ext cx="2593080" cy="9417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286A3E4-9679-1341-C726-ACB4B78A168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80447" y="3426521"/>
                <a:ext cx="2610720" cy="9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FD35298-6F7D-B82D-E325-2070C90B5A30}"/>
                  </a:ext>
                </a:extLst>
              </p14:cNvPr>
              <p14:cNvContentPartPr/>
              <p14:nvPr/>
            </p14:nvContentPartPr>
            <p14:xfrm>
              <a:off x="101607" y="3943121"/>
              <a:ext cx="2665440" cy="9187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FD35298-6F7D-B82D-E325-2070C90B5A3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2967" y="3934481"/>
                <a:ext cx="2683080" cy="9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63E3A65-3F1D-20B3-2BA7-1647425F0DD9}"/>
                  </a:ext>
                </a:extLst>
              </p14:cNvPr>
              <p14:cNvContentPartPr/>
              <p14:nvPr/>
            </p14:nvContentPartPr>
            <p14:xfrm>
              <a:off x="453327" y="3886241"/>
              <a:ext cx="72360" cy="2523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63E3A65-3F1D-20B3-2BA7-1647425F0DD9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44327" y="3877241"/>
                <a:ext cx="900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0F509A3-6A92-6BED-4709-B4BACAB39F97}"/>
                  </a:ext>
                </a:extLst>
              </p14:cNvPr>
              <p14:cNvContentPartPr/>
              <p14:nvPr/>
            </p14:nvContentPartPr>
            <p14:xfrm>
              <a:off x="540087" y="4034921"/>
              <a:ext cx="50400" cy="406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0F509A3-6A92-6BED-4709-B4BACAB39F9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31447" y="4026281"/>
                <a:ext cx="680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C4FF978-6F21-ACA4-1E9F-D61413E5D96E}"/>
                  </a:ext>
                </a:extLst>
              </p14:cNvPr>
              <p14:cNvContentPartPr/>
              <p14:nvPr/>
            </p14:nvContentPartPr>
            <p14:xfrm>
              <a:off x="639807" y="3994241"/>
              <a:ext cx="73800" cy="1008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C4FF978-6F21-ACA4-1E9F-D61413E5D96E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31167" y="3985601"/>
                <a:ext cx="914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5E09868-852B-A8B7-3C39-9CC762516A16}"/>
                  </a:ext>
                </a:extLst>
              </p14:cNvPr>
              <p14:cNvContentPartPr/>
              <p14:nvPr/>
            </p14:nvContentPartPr>
            <p14:xfrm>
              <a:off x="763647" y="3919721"/>
              <a:ext cx="105120" cy="1040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5E09868-852B-A8B7-3C39-9CC762516A1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55007" y="3910721"/>
                <a:ext cx="1227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987B2D6-C9A9-2238-F6E6-35B415FA0D86}"/>
                  </a:ext>
                </a:extLst>
              </p14:cNvPr>
              <p14:cNvContentPartPr/>
              <p14:nvPr/>
            </p14:nvContentPartPr>
            <p14:xfrm>
              <a:off x="1080807" y="3776801"/>
              <a:ext cx="72000" cy="1958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987B2D6-C9A9-2238-F6E6-35B415FA0D86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71807" y="3767801"/>
                <a:ext cx="896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FC4431C-AEA6-6BB9-B104-8D16A692954E}"/>
                  </a:ext>
                </a:extLst>
              </p14:cNvPr>
              <p14:cNvContentPartPr/>
              <p14:nvPr/>
            </p14:nvContentPartPr>
            <p14:xfrm>
              <a:off x="1119687" y="3799481"/>
              <a:ext cx="119880" cy="1324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FC4431C-AEA6-6BB9-B104-8D16A692954E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111047" y="3790841"/>
                <a:ext cx="1375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C97A29E-F578-1C22-6463-A7CB32F8FE3F}"/>
                  </a:ext>
                </a:extLst>
              </p14:cNvPr>
              <p14:cNvContentPartPr/>
              <p14:nvPr/>
            </p14:nvContentPartPr>
            <p14:xfrm>
              <a:off x="1274847" y="3668081"/>
              <a:ext cx="160200" cy="2289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C97A29E-F578-1C22-6463-A7CB32F8FE3F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265847" y="3659081"/>
                <a:ext cx="1778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BF6D339-DDB3-5F86-A7F3-5DF066837915}"/>
                  </a:ext>
                </a:extLst>
              </p14:cNvPr>
              <p14:cNvContentPartPr/>
              <p14:nvPr/>
            </p14:nvContentPartPr>
            <p14:xfrm>
              <a:off x="1236327" y="3771041"/>
              <a:ext cx="117360" cy="846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BF6D339-DDB3-5F86-A7F3-5DF066837915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227687" y="3762401"/>
                <a:ext cx="1350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D5EDBDB-3C32-0A92-1D2C-074ED377D202}"/>
                  </a:ext>
                </a:extLst>
              </p14:cNvPr>
              <p14:cNvContentPartPr/>
              <p14:nvPr/>
            </p14:nvContentPartPr>
            <p14:xfrm>
              <a:off x="7975887" y="218201"/>
              <a:ext cx="93600" cy="51058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D5EDBDB-3C32-0A92-1D2C-074ED377D20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966887" y="209201"/>
                <a:ext cx="111240" cy="51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CD5B1FEA-2252-FC53-4A97-3466B4C9E123}"/>
                  </a:ext>
                </a:extLst>
              </p14:cNvPr>
              <p14:cNvContentPartPr/>
              <p14:nvPr/>
            </p14:nvContentPartPr>
            <p14:xfrm>
              <a:off x="11209407" y="1464161"/>
              <a:ext cx="52920" cy="2397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CD5B1FEA-2252-FC53-4A97-3466B4C9E123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1200407" y="1455161"/>
                <a:ext cx="705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DDD60F5B-66E1-761F-6270-160AF14C1197}"/>
                  </a:ext>
                </a:extLst>
              </p14:cNvPr>
              <p14:cNvContentPartPr/>
              <p14:nvPr/>
            </p14:nvContentPartPr>
            <p14:xfrm>
              <a:off x="10677687" y="1431401"/>
              <a:ext cx="42840" cy="20340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DDD60F5B-66E1-761F-6270-160AF14C1197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668687" y="1422761"/>
                <a:ext cx="6048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3B3A9B2-A623-4ED1-E332-64ACDEAB0CD0}"/>
                  </a:ext>
                </a:extLst>
              </p14:cNvPr>
              <p14:cNvContentPartPr/>
              <p14:nvPr/>
            </p14:nvContentPartPr>
            <p14:xfrm>
              <a:off x="10675167" y="1566041"/>
              <a:ext cx="132480" cy="5940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3B3A9B2-A623-4ED1-E332-64ACDEAB0CD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666527" y="1557041"/>
                <a:ext cx="1501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8840B305-BE4B-84E2-A2C7-BA0BB13C3080}"/>
                  </a:ext>
                </a:extLst>
              </p14:cNvPr>
              <p14:cNvContentPartPr/>
              <p14:nvPr/>
            </p14:nvContentPartPr>
            <p14:xfrm>
              <a:off x="10869927" y="1483601"/>
              <a:ext cx="163440" cy="1800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8840B305-BE4B-84E2-A2C7-BA0BB13C3080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860927" y="1474601"/>
                <a:ext cx="1810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4463956C-9151-6FE0-1AE3-5FB1D8240807}"/>
                  </a:ext>
                </a:extLst>
              </p14:cNvPr>
              <p14:cNvContentPartPr/>
              <p14:nvPr/>
            </p14:nvContentPartPr>
            <p14:xfrm>
              <a:off x="10708287" y="1608881"/>
              <a:ext cx="12600" cy="1209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4463956C-9151-6FE0-1AE3-5FB1D8240807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699287" y="1599881"/>
                <a:ext cx="302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3C337EE2-A6A9-A288-F5B1-7FC85E3BD2B9}"/>
                  </a:ext>
                </a:extLst>
              </p14:cNvPr>
              <p14:cNvContentPartPr/>
              <p14:nvPr/>
            </p14:nvContentPartPr>
            <p14:xfrm>
              <a:off x="9108807" y="1455521"/>
              <a:ext cx="61920" cy="2188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3C337EE2-A6A9-A288-F5B1-7FC85E3BD2B9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099807" y="1446521"/>
                <a:ext cx="795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990BE64-3A3E-18EB-5C48-F6B742B8B6F2}"/>
                  </a:ext>
                </a:extLst>
              </p14:cNvPr>
              <p14:cNvContentPartPr/>
              <p14:nvPr/>
            </p14:nvContentPartPr>
            <p14:xfrm>
              <a:off x="9135447" y="1552721"/>
              <a:ext cx="90000" cy="367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990BE64-3A3E-18EB-5C48-F6B742B8B6F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126447" y="1543721"/>
                <a:ext cx="1076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3984A33-527B-FD52-81CC-A12E4D0EFE3E}"/>
                  </a:ext>
                </a:extLst>
              </p14:cNvPr>
              <p14:cNvContentPartPr/>
              <p14:nvPr/>
            </p14:nvContentPartPr>
            <p14:xfrm>
              <a:off x="9269367" y="1461281"/>
              <a:ext cx="204480" cy="2300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3984A33-527B-FD52-81CC-A12E4D0EFE3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260727" y="1452281"/>
                <a:ext cx="2221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6BFDFFE-9BAF-B537-79FD-C317B34B3129}"/>
                  </a:ext>
                </a:extLst>
              </p14:cNvPr>
              <p14:cNvContentPartPr/>
              <p14:nvPr/>
            </p14:nvContentPartPr>
            <p14:xfrm>
              <a:off x="9538287" y="1442201"/>
              <a:ext cx="172440" cy="2210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6BFDFFE-9BAF-B537-79FD-C317B34B3129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529647" y="1433561"/>
                <a:ext cx="1900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F58204F-476A-D5C0-33F2-D68105F53A91}"/>
                  </a:ext>
                </a:extLst>
              </p14:cNvPr>
              <p14:cNvContentPartPr/>
              <p14:nvPr/>
            </p14:nvContentPartPr>
            <p14:xfrm>
              <a:off x="10386447" y="377321"/>
              <a:ext cx="79200" cy="1976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F58204F-476A-D5C0-33F2-D68105F53A91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0377447" y="368681"/>
                <a:ext cx="968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1E9D878-7C6D-76DF-00DA-347BD6B261A3}"/>
                  </a:ext>
                </a:extLst>
              </p14:cNvPr>
              <p14:cNvContentPartPr/>
              <p14:nvPr/>
            </p14:nvContentPartPr>
            <p14:xfrm>
              <a:off x="10415247" y="478481"/>
              <a:ext cx="91080" cy="331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1E9D878-7C6D-76DF-00DA-347BD6B261A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0406247" y="469841"/>
                <a:ext cx="1087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8DA8E93-7476-C513-94A3-289D7C254FEA}"/>
                  </a:ext>
                </a:extLst>
              </p14:cNvPr>
              <p14:cNvContentPartPr/>
              <p14:nvPr/>
            </p14:nvContentPartPr>
            <p14:xfrm>
              <a:off x="10514967" y="395321"/>
              <a:ext cx="148680" cy="1670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8DA8E93-7476-C513-94A3-289D7C254FEA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0506327" y="386321"/>
                <a:ext cx="1663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CF6F56DB-E0C7-49DC-8E06-FD56324DD790}"/>
                  </a:ext>
                </a:extLst>
              </p14:cNvPr>
              <p14:cNvContentPartPr/>
              <p14:nvPr/>
            </p14:nvContentPartPr>
            <p14:xfrm>
              <a:off x="10727367" y="415481"/>
              <a:ext cx="213120" cy="763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CF6F56DB-E0C7-49DC-8E06-FD56324DD790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0718727" y="406481"/>
                <a:ext cx="23076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76A4C87-F60F-2A97-8227-D2C06A6F6FE5}"/>
                  </a:ext>
                </a:extLst>
              </p14:cNvPr>
              <p14:cNvContentPartPr/>
              <p14:nvPr/>
            </p14:nvContentPartPr>
            <p14:xfrm>
              <a:off x="11044887" y="349241"/>
              <a:ext cx="222120" cy="1638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76A4C87-F60F-2A97-8227-D2C06A6F6FE5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1035887" y="340241"/>
                <a:ext cx="2397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AC9F92BB-790A-8B20-6AFC-5E3655C755EA}"/>
                  </a:ext>
                </a:extLst>
              </p14:cNvPr>
              <p14:cNvContentPartPr/>
              <p14:nvPr/>
            </p14:nvContentPartPr>
            <p14:xfrm>
              <a:off x="10394727" y="839921"/>
              <a:ext cx="120960" cy="1072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AC9F92BB-790A-8B20-6AFC-5E3655C755EA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0386087" y="831281"/>
                <a:ext cx="1386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1F4B731-138D-FE56-D04B-453C1822BF46}"/>
                  </a:ext>
                </a:extLst>
              </p14:cNvPr>
              <p14:cNvContentPartPr/>
              <p14:nvPr/>
            </p14:nvContentPartPr>
            <p14:xfrm>
              <a:off x="10589487" y="807521"/>
              <a:ext cx="21600" cy="1836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1F4B731-138D-FE56-D04B-453C1822BF46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580487" y="798521"/>
                <a:ext cx="392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4ACC4235-81CD-0472-D0A9-F74BFF296EDB}"/>
                  </a:ext>
                </a:extLst>
              </p14:cNvPr>
              <p14:cNvContentPartPr/>
              <p14:nvPr/>
            </p14:nvContentPartPr>
            <p14:xfrm>
              <a:off x="10543047" y="847841"/>
              <a:ext cx="162360" cy="1638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4ACC4235-81CD-0472-D0A9-F74BFF296EDB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0534047" y="838841"/>
                <a:ext cx="1800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32A34505-3EAA-0517-308D-C53289262D1B}"/>
                  </a:ext>
                </a:extLst>
              </p14:cNvPr>
              <p14:cNvContentPartPr/>
              <p14:nvPr/>
            </p14:nvContentPartPr>
            <p14:xfrm>
              <a:off x="10811607" y="851441"/>
              <a:ext cx="217080" cy="1242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32A34505-3EAA-0517-308D-C53289262D1B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0802967" y="842441"/>
                <a:ext cx="23472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591D4DB9-E9F6-BBA3-149B-EA824AECF8A4}"/>
                  </a:ext>
                </a:extLst>
              </p14:cNvPr>
              <p14:cNvContentPartPr/>
              <p14:nvPr/>
            </p14:nvContentPartPr>
            <p14:xfrm>
              <a:off x="11113287" y="767561"/>
              <a:ext cx="111240" cy="655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591D4DB9-E9F6-BBA3-149B-EA824AECF8A4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1104287" y="758561"/>
                <a:ext cx="1288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EE4E5FF-F5F5-84D3-F15F-5D31153ECB10}"/>
                  </a:ext>
                </a:extLst>
              </p14:cNvPr>
              <p14:cNvContentPartPr/>
              <p14:nvPr/>
            </p14:nvContentPartPr>
            <p14:xfrm>
              <a:off x="11139207" y="783401"/>
              <a:ext cx="77760" cy="1684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EE4E5FF-F5F5-84D3-F15F-5D31153ECB10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1130207" y="774401"/>
                <a:ext cx="954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6DAB84D9-E479-F7FD-36A0-542B1587B2B4}"/>
                  </a:ext>
                </a:extLst>
              </p14:cNvPr>
              <p14:cNvContentPartPr/>
              <p14:nvPr/>
            </p14:nvContentPartPr>
            <p14:xfrm>
              <a:off x="8210967" y="901121"/>
              <a:ext cx="41040" cy="1558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6DAB84D9-E479-F7FD-36A0-542B1587B2B4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201967" y="892481"/>
                <a:ext cx="5868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480421B5-0A03-1600-5B3B-0739DF6F1E5F}"/>
                  </a:ext>
                </a:extLst>
              </p14:cNvPr>
              <p14:cNvContentPartPr/>
              <p14:nvPr/>
            </p14:nvContentPartPr>
            <p14:xfrm>
              <a:off x="8288367" y="930641"/>
              <a:ext cx="68760" cy="9108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480421B5-0A03-1600-5B3B-0739DF6F1E5F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279367" y="921641"/>
                <a:ext cx="864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00FA786E-B98D-D872-A600-BD7488CB8D20}"/>
                  </a:ext>
                </a:extLst>
              </p14:cNvPr>
              <p14:cNvContentPartPr/>
              <p14:nvPr/>
            </p14:nvContentPartPr>
            <p14:xfrm>
              <a:off x="8383407" y="881681"/>
              <a:ext cx="109440" cy="1432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00FA786E-B98D-D872-A600-BD7488CB8D20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374767" y="873041"/>
                <a:ext cx="1270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E04F4F1F-A28C-F3B4-A6BE-B5E1BBF611EB}"/>
                  </a:ext>
                </a:extLst>
              </p14:cNvPr>
              <p14:cNvContentPartPr/>
              <p14:nvPr/>
            </p14:nvContentPartPr>
            <p14:xfrm>
              <a:off x="8532807" y="875561"/>
              <a:ext cx="157320" cy="932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E04F4F1F-A28C-F3B4-A6BE-B5E1BBF611EB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8523807" y="866561"/>
                <a:ext cx="1749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3E47B408-73F1-8115-DD7B-3853EA1A051B}"/>
                  </a:ext>
                </a:extLst>
              </p14:cNvPr>
              <p14:cNvContentPartPr/>
              <p14:nvPr/>
            </p14:nvContentPartPr>
            <p14:xfrm>
              <a:off x="8740887" y="841361"/>
              <a:ext cx="72360" cy="10476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3E47B408-73F1-8115-DD7B-3853EA1A051B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8732247" y="832361"/>
                <a:ext cx="900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2A7BDE01-F457-9F63-F8E7-FDFCDF17EB8F}"/>
                  </a:ext>
                </a:extLst>
              </p14:cNvPr>
              <p14:cNvContentPartPr/>
              <p14:nvPr/>
            </p14:nvContentPartPr>
            <p14:xfrm>
              <a:off x="8225007" y="990761"/>
              <a:ext cx="639360" cy="24264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2A7BDE01-F457-9F63-F8E7-FDFCDF17EB8F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8216367" y="981761"/>
                <a:ext cx="6570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9DCEAA75-FB64-25AA-4A4A-896878A3CBFB}"/>
                  </a:ext>
                </a:extLst>
              </p14:cNvPr>
              <p14:cNvContentPartPr/>
              <p14:nvPr/>
            </p14:nvContentPartPr>
            <p14:xfrm>
              <a:off x="8214567" y="1017041"/>
              <a:ext cx="740880" cy="29160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9DCEAA75-FB64-25AA-4A4A-896878A3CBFB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8205567" y="1008401"/>
                <a:ext cx="758520" cy="30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" name="Group 237">
            <a:extLst>
              <a:ext uri="{FF2B5EF4-FFF2-40B4-BE49-F238E27FC236}">
                <a16:creationId xmlns:a16="http://schemas.microsoft.com/office/drawing/2014/main" id="{13E3C947-39CE-3F15-5616-A91181EB62A1}"/>
              </a:ext>
            </a:extLst>
          </p:cNvPr>
          <p:cNvGrpSpPr/>
          <p:nvPr/>
        </p:nvGrpSpPr>
        <p:grpSpPr>
          <a:xfrm>
            <a:off x="10475727" y="1949801"/>
            <a:ext cx="1067040" cy="1903680"/>
            <a:chOff x="10475727" y="1949801"/>
            <a:chExt cx="1067040" cy="190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23A112C-ECE4-C872-D417-6AB4162A5848}"/>
                    </a:ext>
                  </a:extLst>
                </p14:cNvPr>
                <p14:cNvContentPartPr/>
                <p14:nvPr/>
              </p14:nvContentPartPr>
              <p14:xfrm>
                <a:off x="10658967" y="1949801"/>
                <a:ext cx="883800" cy="17776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23A112C-ECE4-C872-D417-6AB4162A584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649967" y="1940801"/>
                  <a:ext cx="901440" cy="17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20EBEBA-7986-474A-9F68-52BB812DF7CA}"/>
                    </a:ext>
                  </a:extLst>
                </p14:cNvPr>
                <p14:cNvContentPartPr/>
                <p14:nvPr/>
              </p14:nvContentPartPr>
              <p14:xfrm>
                <a:off x="10475727" y="1993001"/>
                <a:ext cx="1054440" cy="18604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20EBEBA-7986-474A-9F68-52BB812DF7C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466727" y="1984001"/>
                  <a:ext cx="1072080" cy="18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7EE2A40-14E4-716E-BF45-2218FE26F790}"/>
                    </a:ext>
                  </a:extLst>
                </p14:cNvPr>
                <p14:cNvContentPartPr/>
                <p14:nvPr/>
              </p14:nvContentPartPr>
              <p14:xfrm>
                <a:off x="10657887" y="2084441"/>
                <a:ext cx="691200" cy="2710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7EE2A40-14E4-716E-BF45-2218FE26F79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648887" y="2075441"/>
                  <a:ext cx="7088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46DAEF0-E769-EA06-79AD-04D72BFEE461}"/>
                    </a:ext>
                  </a:extLst>
                </p14:cNvPr>
                <p14:cNvContentPartPr/>
                <p14:nvPr/>
              </p14:nvContentPartPr>
              <p14:xfrm>
                <a:off x="10633047" y="2147441"/>
                <a:ext cx="696600" cy="2134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46DAEF0-E769-EA06-79AD-04D72BFEE46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624047" y="2138441"/>
                  <a:ext cx="7142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921CB9D-4142-6649-A3DD-577DBD58AABA}"/>
                    </a:ext>
                  </a:extLst>
                </p14:cNvPr>
                <p14:cNvContentPartPr/>
                <p14:nvPr/>
              </p14:nvContentPartPr>
              <p14:xfrm>
                <a:off x="10692087" y="2478641"/>
                <a:ext cx="704880" cy="2048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921CB9D-4142-6649-A3DD-577DBD58AAB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683087" y="2470001"/>
                  <a:ext cx="7225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6DE6B33-6211-7C16-7C5E-2CE27D816EB0}"/>
                    </a:ext>
                  </a:extLst>
                </p14:cNvPr>
                <p14:cNvContentPartPr/>
                <p14:nvPr/>
              </p14:nvContentPartPr>
              <p14:xfrm>
                <a:off x="10598847" y="2575121"/>
                <a:ext cx="777600" cy="1533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6DE6B33-6211-7C16-7C5E-2CE27D816EB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590207" y="2566121"/>
                  <a:ext cx="7952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902AD7E-9586-4C95-EFEA-9A3334BF45AA}"/>
                    </a:ext>
                  </a:extLst>
                </p14:cNvPr>
                <p14:cNvContentPartPr/>
                <p14:nvPr/>
              </p14:nvContentPartPr>
              <p14:xfrm>
                <a:off x="10768407" y="2233841"/>
                <a:ext cx="59760" cy="759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902AD7E-9586-4C95-EFEA-9A3334BF45A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759767" y="2224841"/>
                  <a:ext cx="77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762932A-D394-C6DB-C498-E69A6838AF31}"/>
                    </a:ext>
                  </a:extLst>
                </p14:cNvPr>
                <p14:cNvContentPartPr/>
                <p14:nvPr/>
              </p14:nvContentPartPr>
              <p14:xfrm>
                <a:off x="10838247" y="2233121"/>
                <a:ext cx="25200" cy="867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762932A-D394-C6DB-C498-E69A6838AF3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829607" y="2224481"/>
                  <a:ext cx="428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8FF3396-844A-20BA-85F6-9D5A2140853C}"/>
                    </a:ext>
                  </a:extLst>
                </p14:cNvPr>
                <p14:cNvContentPartPr/>
                <p14:nvPr/>
              </p14:nvContentPartPr>
              <p14:xfrm>
                <a:off x="10839327" y="2187041"/>
                <a:ext cx="152640" cy="1411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8FF3396-844A-20BA-85F6-9D5A2140853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830327" y="2178401"/>
                  <a:ext cx="1702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67AFD68-63B7-7194-25CC-00B71FFFB93E}"/>
                    </a:ext>
                  </a:extLst>
                </p14:cNvPr>
                <p14:cNvContentPartPr/>
                <p14:nvPr/>
              </p14:nvContentPartPr>
              <p14:xfrm>
                <a:off x="10650327" y="2572601"/>
                <a:ext cx="155880" cy="1044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67AFD68-63B7-7194-25CC-00B71FFFB93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641687" y="2563961"/>
                  <a:ext cx="1735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2244238-C9A6-6D70-3E2F-27955D0C7732}"/>
                    </a:ext>
                  </a:extLst>
                </p14:cNvPr>
                <p14:cNvContentPartPr/>
                <p14:nvPr/>
              </p14:nvContentPartPr>
              <p14:xfrm>
                <a:off x="10814487" y="2589881"/>
                <a:ext cx="43560" cy="702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2244238-C9A6-6D70-3E2F-27955D0C773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805487" y="2581241"/>
                  <a:ext cx="612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704B3E3-CB5A-A87C-D310-399FBD182A71}"/>
                    </a:ext>
                  </a:extLst>
                </p14:cNvPr>
                <p14:cNvContentPartPr/>
                <p14:nvPr/>
              </p14:nvContentPartPr>
              <p14:xfrm>
                <a:off x="10807647" y="2605721"/>
                <a:ext cx="95760" cy="1076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704B3E3-CB5A-A87C-D310-399FBD182A7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798647" y="2596721"/>
                  <a:ext cx="113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2490E9E-6019-E071-FA17-4F9FA375B48A}"/>
                    </a:ext>
                  </a:extLst>
                </p14:cNvPr>
                <p14:cNvContentPartPr/>
                <p14:nvPr/>
              </p14:nvContentPartPr>
              <p14:xfrm>
                <a:off x="10934007" y="2534801"/>
                <a:ext cx="143280" cy="1598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2490E9E-6019-E071-FA17-4F9FA375B48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925367" y="2525801"/>
                  <a:ext cx="1609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A954E2A-3178-F0E0-E9AC-3D21A0548798}"/>
                    </a:ext>
                  </a:extLst>
                </p14:cNvPr>
                <p14:cNvContentPartPr/>
                <p14:nvPr/>
              </p14:nvContentPartPr>
              <p14:xfrm>
                <a:off x="11078727" y="2141681"/>
                <a:ext cx="180000" cy="1616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A954E2A-3178-F0E0-E9AC-3D21A054879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069727" y="2132681"/>
                  <a:ext cx="1976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3E11895-A72D-C91B-C1CD-6A949C8DA051}"/>
                    </a:ext>
                  </a:extLst>
                </p14:cNvPr>
                <p14:cNvContentPartPr/>
                <p14:nvPr/>
              </p14:nvContentPartPr>
              <p14:xfrm>
                <a:off x="11065767" y="2274881"/>
                <a:ext cx="238680" cy="964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3E11895-A72D-C91B-C1CD-6A949C8DA05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057127" y="2266241"/>
                  <a:ext cx="256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BEA5B45-617B-7827-46D6-7BB8832B439B}"/>
                    </a:ext>
                  </a:extLst>
                </p14:cNvPr>
                <p14:cNvContentPartPr/>
                <p14:nvPr/>
              </p14:nvContentPartPr>
              <p14:xfrm>
                <a:off x="11145327" y="2607521"/>
                <a:ext cx="28440" cy="140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BEA5B45-617B-7827-46D6-7BB8832B439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136327" y="2598521"/>
                  <a:ext cx="46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08F6886C-7A6B-7908-1290-BAD3BF69356E}"/>
                    </a:ext>
                  </a:extLst>
                </p14:cNvPr>
                <p14:cNvContentPartPr/>
                <p14:nvPr/>
              </p14:nvContentPartPr>
              <p14:xfrm>
                <a:off x="11313087" y="2209721"/>
                <a:ext cx="32760" cy="187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08F6886C-7A6B-7908-1290-BAD3BF69356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304447" y="2201081"/>
                  <a:ext cx="504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F66FC65-C801-77BE-8A9E-B8898ABAC6E2}"/>
                    </a:ext>
                  </a:extLst>
                </p14:cNvPr>
                <p14:cNvContentPartPr/>
                <p14:nvPr/>
              </p14:nvContentPartPr>
              <p14:xfrm>
                <a:off x="11221647" y="2564681"/>
                <a:ext cx="37800" cy="338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F66FC65-C801-77BE-8A9E-B8898ABAC6E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213007" y="2556041"/>
                  <a:ext cx="5544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8CC2BA6-2169-C64A-D8FC-27CE2388C74C}"/>
              </a:ext>
            </a:extLst>
          </p:cNvPr>
          <p:cNvGrpSpPr/>
          <p:nvPr/>
        </p:nvGrpSpPr>
        <p:grpSpPr>
          <a:xfrm>
            <a:off x="8844207" y="1961321"/>
            <a:ext cx="1278000" cy="2054160"/>
            <a:chOff x="8844207" y="1961321"/>
            <a:chExt cx="1278000" cy="20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63C914D-BD8C-2B87-1184-B4072860F214}"/>
                    </a:ext>
                  </a:extLst>
                </p14:cNvPr>
                <p14:cNvContentPartPr/>
                <p14:nvPr/>
              </p14:nvContentPartPr>
              <p14:xfrm>
                <a:off x="8870847" y="1961321"/>
                <a:ext cx="1145160" cy="20091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63C914D-BD8C-2B87-1184-B4072860F21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862207" y="1952321"/>
                  <a:ext cx="1162800" cy="20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DDBC812-FD56-A731-BEC1-9765A2FA8B2F}"/>
                    </a:ext>
                  </a:extLst>
                </p14:cNvPr>
                <p14:cNvContentPartPr/>
                <p14:nvPr/>
              </p14:nvContentPartPr>
              <p14:xfrm>
                <a:off x="8844207" y="2075081"/>
                <a:ext cx="1278000" cy="19404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DDBC812-FD56-A731-BEC1-9765A2FA8B2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835207" y="2066441"/>
                  <a:ext cx="1295640" cy="19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C229593-50AA-129E-97BE-4D19A9EE1FB7}"/>
                    </a:ext>
                  </a:extLst>
                </p14:cNvPr>
                <p14:cNvContentPartPr/>
                <p14:nvPr/>
              </p14:nvContentPartPr>
              <p14:xfrm>
                <a:off x="8989287" y="2097041"/>
                <a:ext cx="704520" cy="2808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C229593-50AA-129E-97BE-4D19A9EE1FB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980287" y="2088041"/>
                  <a:ext cx="7221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7ECE13C-59EF-C7C5-4E42-21C376902392}"/>
                    </a:ext>
                  </a:extLst>
                </p14:cNvPr>
                <p14:cNvContentPartPr/>
                <p14:nvPr/>
              </p14:nvContentPartPr>
              <p14:xfrm>
                <a:off x="8948967" y="2211521"/>
                <a:ext cx="764280" cy="1764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7ECE13C-59EF-C7C5-4E42-21C37690239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940327" y="2202521"/>
                  <a:ext cx="781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B3E2489-129D-9CAA-B15D-257D6B6267C4}"/>
                    </a:ext>
                  </a:extLst>
                </p14:cNvPr>
                <p14:cNvContentPartPr/>
                <p14:nvPr/>
              </p14:nvContentPartPr>
              <p14:xfrm>
                <a:off x="8974527" y="2544521"/>
                <a:ext cx="702360" cy="2070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B3E2489-129D-9CAA-B15D-257D6B6267C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965887" y="2535881"/>
                  <a:ext cx="7200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A7886B2-E951-5817-EBB2-3B539B07AB14}"/>
                    </a:ext>
                  </a:extLst>
                </p14:cNvPr>
                <p14:cNvContentPartPr/>
                <p14:nvPr/>
              </p14:nvContentPartPr>
              <p14:xfrm>
                <a:off x="8936727" y="2622281"/>
                <a:ext cx="748800" cy="1663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A7886B2-E951-5817-EBB2-3B539B07AB1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927727" y="2613641"/>
                  <a:ext cx="7664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BAD3206-7CF3-1454-FF66-557B061BA1B2}"/>
                    </a:ext>
                  </a:extLst>
                </p14:cNvPr>
                <p14:cNvContentPartPr/>
                <p14:nvPr/>
              </p14:nvContentPartPr>
              <p14:xfrm>
                <a:off x="8951487" y="2868881"/>
                <a:ext cx="820440" cy="2149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BAD3206-7CF3-1454-FF66-557B061BA1B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942847" y="2859881"/>
                  <a:ext cx="8380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A27E90F-4ACA-2FD0-EEE8-B554C05030CB}"/>
                    </a:ext>
                  </a:extLst>
                </p14:cNvPr>
                <p14:cNvContentPartPr/>
                <p14:nvPr/>
              </p14:nvContentPartPr>
              <p14:xfrm>
                <a:off x="8941047" y="2971841"/>
                <a:ext cx="928080" cy="171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A27E90F-4ACA-2FD0-EEE8-B554C05030C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932407" y="2963201"/>
                  <a:ext cx="945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EEAB793-0363-478B-F281-C51EACB62198}"/>
                    </a:ext>
                  </a:extLst>
                </p14:cNvPr>
                <p14:cNvContentPartPr/>
                <p14:nvPr/>
              </p14:nvContentPartPr>
              <p14:xfrm>
                <a:off x="9030327" y="2247521"/>
                <a:ext cx="69480" cy="1155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EEAB793-0363-478B-F281-C51EACB6219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021327" y="2238881"/>
                  <a:ext cx="87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6EF1A5D-4AD9-642A-27A5-CDF158E7DF7A}"/>
                    </a:ext>
                  </a:extLst>
                </p14:cNvPr>
                <p14:cNvContentPartPr/>
                <p14:nvPr/>
              </p14:nvContentPartPr>
              <p14:xfrm>
                <a:off x="9130767" y="2266961"/>
                <a:ext cx="12240" cy="1004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6EF1A5D-4AD9-642A-27A5-CDF158E7DF7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122127" y="2258321"/>
                  <a:ext cx="298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A48C076-78F4-43B8-A0E8-73F73B54F429}"/>
                    </a:ext>
                  </a:extLst>
                </p14:cNvPr>
                <p14:cNvContentPartPr/>
                <p14:nvPr/>
              </p14:nvContentPartPr>
              <p14:xfrm>
                <a:off x="9117447" y="2295761"/>
                <a:ext cx="68760" cy="752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A48C076-78F4-43B8-A0E8-73F73B54F42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108447" y="2286761"/>
                  <a:ext cx="864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CECEDDC-87B1-4EB0-F980-159A43C9310B}"/>
                    </a:ext>
                  </a:extLst>
                </p14:cNvPr>
                <p14:cNvContentPartPr/>
                <p14:nvPr/>
              </p14:nvContentPartPr>
              <p14:xfrm>
                <a:off x="9260007" y="2250041"/>
                <a:ext cx="66960" cy="766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CECEDDC-87B1-4EB0-F980-159A43C9310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251367" y="2241401"/>
                  <a:ext cx="846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297288A-E931-711F-564F-0E179F79E54E}"/>
                    </a:ext>
                  </a:extLst>
                </p14:cNvPr>
                <p14:cNvContentPartPr/>
                <p14:nvPr/>
              </p14:nvContentPartPr>
              <p14:xfrm>
                <a:off x="8969127" y="2627321"/>
                <a:ext cx="99360" cy="896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297288A-E931-711F-564F-0E179F79E54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960487" y="2618321"/>
                  <a:ext cx="117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FF5EDA3-AA0B-3EBF-A762-E5239994C574}"/>
                    </a:ext>
                  </a:extLst>
                </p14:cNvPr>
                <p14:cNvContentPartPr/>
                <p14:nvPr/>
              </p14:nvContentPartPr>
              <p14:xfrm>
                <a:off x="9139047" y="2662241"/>
                <a:ext cx="21240" cy="892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FF5EDA3-AA0B-3EBF-A762-E5239994C57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130407" y="2653601"/>
                  <a:ext cx="388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BFDE570-111B-B90A-67F1-EF972E09BC7C}"/>
                    </a:ext>
                  </a:extLst>
                </p14:cNvPr>
                <p14:cNvContentPartPr/>
                <p14:nvPr/>
              </p14:nvContentPartPr>
              <p14:xfrm>
                <a:off x="9126087" y="2674481"/>
                <a:ext cx="72360" cy="709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BFDE570-111B-B90A-67F1-EF972E09BC7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117447" y="2665481"/>
                  <a:ext cx="90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24641D2-FC38-95B9-B8DA-C667F755391A}"/>
                    </a:ext>
                  </a:extLst>
                </p14:cNvPr>
                <p14:cNvContentPartPr/>
                <p14:nvPr/>
              </p14:nvContentPartPr>
              <p14:xfrm>
                <a:off x="9273687" y="2631641"/>
                <a:ext cx="142560" cy="1231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24641D2-FC38-95B9-B8DA-C667F755391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264687" y="2622641"/>
                  <a:ext cx="1602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98E4C80-7D47-E5BA-323B-A157FB425BC8}"/>
                    </a:ext>
                  </a:extLst>
                </p14:cNvPr>
                <p14:cNvContentPartPr/>
                <p14:nvPr/>
              </p14:nvContentPartPr>
              <p14:xfrm>
                <a:off x="9043647" y="3024401"/>
                <a:ext cx="57600" cy="684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98E4C80-7D47-E5BA-323B-A157FB425BC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034647" y="3015401"/>
                  <a:ext cx="752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3F59C45-D72F-C921-3D30-C6E078DD1875}"/>
                    </a:ext>
                  </a:extLst>
                </p14:cNvPr>
                <p14:cNvContentPartPr/>
                <p14:nvPr/>
              </p14:nvContentPartPr>
              <p14:xfrm>
                <a:off x="9128607" y="3034481"/>
                <a:ext cx="38880" cy="896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3F59C45-D72F-C921-3D30-C6E078DD187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119607" y="3025841"/>
                  <a:ext cx="565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235DFE5-2456-618B-B0D6-D2251667C1A5}"/>
                    </a:ext>
                  </a:extLst>
                </p14:cNvPr>
                <p14:cNvContentPartPr/>
                <p14:nvPr/>
              </p14:nvContentPartPr>
              <p14:xfrm>
                <a:off x="9108807" y="3045641"/>
                <a:ext cx="73440" cy="673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235DFE5-2456-618B-B0D6-D2251667C1A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099807" y="3036641"/>
                  <a:ext cx="910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9F7D3AC-3343-57C8-579D-EC81A0204A7F}"/>
                    </a:ext>
                  </a:extLst>
                </p14:cNvPr>
                <p14:cNvContentPartPr/>
                <p14:nvPr/>
              </p14:nvContentPartPr>
              <p14:xfrm>
                <a:off x="9239487" y="2961041"/>
                <a:ext cx="74160" cy="1216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9F7D3AC-3343-57C8-579D-EC81A0204A7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230487" y="2952401"/>
                  <a:ext cx="91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4A14341-0FF9-9B88-CACE-CD75B095A355}"/>
                    </a:ext>
                  </a:extLst>
                </p14:cNvPr>
                <p14:cNvContentPartPr/>
                <p14:nvPr/>
              </p14:nvContentPartPr>
              <p14:xfrm>
                <a:off x="9482487" y="2173001"/>
                <a:ext cx="8640" cy="1796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4A14341-0FF9-9B88-CACE-CD75B095A35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473847" y="2164361"/>
                  <a:ext cx="262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F54DFDA-B2CC-E81E-18E1-17445210588B}"/>
                    </a:ext>
                  </a:extLst>
                </p14:cNvPr>
                <p14:cNvContentPartPr/>
                <p14:nvPr/>
              </p14:nvContentPartPr>
              <p14:xfrm>
                <a:off x="9473847" y="2128721"/>
                <a:ext cx="144720" cy="1548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F54DFDA-B2CC-E81E-18E1-17445210588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465207" y="2119721"/>
                  <a:ext cx="1623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CDD8D53-3602-3983-AC1E-FDC09688B18F}"/>
                    </a:ext>
                  </a:extLst>
                </p14:cNvPr>
                <p14:cNvContentPartPr/>
                <p14:nvPr/>
              </p14:nvContentPartPr>
              <p14:xfrm>
                <a:off x="9500847" y="2269481"/>
                <a:ext cx="117720" cy="424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CDD8D53-3602-3983-AC1E-FDC09688B18F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491847" y="2260841"/>
                  <a:ext cx="1353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A33D701-369E-0321-F104-847ADC570447}"/>
                    </a:ext>
                  </a:extLst>
                </p14:cNvPr>
                <p14:cNvContentPartPr/>
                <p14:nvPr/>
              </p14:nvContentPartPr>
              <p14:xfrm>
                <a:off x="9440007" y="2274521"/>
                <a:ext cx="225000" cy="2044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A33D701-369E-0321-F104-847ADC57044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431367" y="2265521"/>
                  <a:ext cx="2426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802203E-BEAE-6103-66E7-A71C685572B6}"/>
                    </a:ext>
                  </a:extLst>
                </p14:cNvPr>
                <p14:cNvContentPartPr/>
                <p14:nvPr/>
              </p14:nvContentPartPr>
              <p14:xfrm>
                <a:off x="9470247" y="2108201"/>
                <a:ext cx="140040" cy="2437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802203E-BEAE-6103-66E7-A71C685572B6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461607" y="2099561"/>
                  <a:ext cx="1576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45D207D-7B9C-782C-9334-735A31D5DEB9}"/>
                    </a:ext>
                  </a:extLst>
                </p14:cNvPr>
                <p14:cNvContentPartPr/>
                <p14:nvPr/>
              </p14:nvContentPartPr>
              <p14:xfrm>
                <a:off x="9504087" y="2667281"/>
                <a:ext cx="14760" cy="64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45D207D-7B9C-782C-9334-735A31D5DEB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495447" y="2658641"/>
                  <a:ext cx="324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5B7145E-B2CE-1E5A-1DE2-B6D661632D85}"/>
                    </a:ext>
                  </a:extLst>
                </p14:cNvPr>
                <p14:cNvContentPartPr/>
                <p14:nvPr/>
              </p14:nvContentPartPr>
              <p14:xfrm>
                <a:off x="9628287" y="2954561"/>
                <a:ext cx="15840" cy="252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5B7145E-B2CE-1E5A-1DE2-B6D661632D8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619287" y="2945561"/>
                  <a:ext cx="334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1B2D7B1-5624-2211-144A-6695785A1E22}"/>
                    </a:ext>
                  </a:extLst>
                </p14:cNvPr>
                <p14:cNvContentPartPr/>
                <p14:nvPr/>
              </p14:nvContentPartPr>
              <p14:xfrm>
                <a:off x="9650607" y="2169401"/>
                <a:ext cx="29520" cy="266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1B2D7B1-5624-2211-144A-6695785A1E2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641967" y="2160401"/>
                  <a:ext cx="47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0AF957D-4560-0E00-D366-055F52A72060}"/>
                    </a:ext>
                  </a:extLst>
                </p14:cNvPr>
                <p14:cNvContentPartPr/>
                <p14:nvPr/>
              </p14:nvContentPartPr>
              <p14:xfrm>
                <a:off x="9593727" y="2626241"/>
                <a:ext cx="39600" cy="237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0AF957D-4560-0E00-D366-055F52A7206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584727" y="2617601"/>
                  <a:ext cx="57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02BC4CA-760A-AD6C-D033-354E3918297F}"/>
                    </a:ext>
                  </a:extLst>
                </p14:cNvPr>
                <p14:cNvContentPartPr/>
                <p14:nvPr/>
              </p14:nvContentPartPr>
              <p14:xfrm>
                <a:off x="9524607" y="2956721"/>
                <a:ext cx="22680" cy="176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02BC4CA-760A-AD6C-D033-354E3918297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515967" y="2947721"/>
                  <a:ext cx="40320" cy="3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7933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740F-D7C5-250D-A1E3-5977CD49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IaaS Cloud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0ADB7-36F2-F064-ACF7-77B683345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Virtual Machines is one of several types of on-demand, scalable computing resources.</a:t>
            </a:r>
          </a:p>
          <a:p>
            <a:r>
              <a:rPr lang="en-US" dirty="0"/>
              <a:t>VM is a part of Infrastructure as a Service.</a:t>
            </a:r>
          </a:p>
          <a:p>
            <a:r>
              <a:rPr lang="en-US" dirty="0"/>
              <a:t>IaaS is an instant computing infrastructure – quickly scale up and scale down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871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CC9E0F8-F1A9-AC31-23D4-E0B13E4A5AAA}"/>
                  </a:ext>
                </a:extLst>
              </p14:cNvPr>
              <p14:cNvContentPartPr/>
              <p14:nvPr/>
            </p14:nvContentPartPr>
            <p14:xfrm>
              <a:off x="3968007" y="673601"/>
              <a:ext cx="34560" cy="167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CC9E0F8-F1A9-AC31-23D4-E0B13E4A5A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9007" y="664961"/>
                <a:ext cx="522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4B698B5-E6C1-3E8D-99A4-40318F9E6A8D}"/>
                  </a:ext>
                </a:extLst>
              </p14:cNvPr>
              <p14:cNvContentPartPr/>
              <p14:nvPr/>
            </p14:nvContentPartPr>
            <p14:xfrm>
              <a:off x="3999687" y="747401"/>
              <a:ext cx="64800" cy="2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4B698B5-E6C1-3E8D-99A4-40318F9E6A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1047" y="738761"/>
                <a:ext cx="824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B26C9D1-CFAC-A5C8-E515-F05F62987D58}"/>
                  </a:ext>
                </a:extLst>
              </p14:cNvPr>
              <p14:cNvContentPartPr/>
              <p14:nvPr/>
            </p14:nvContentPartPr>
            <p14:xfrm>
              <a:off x="4079607" y="680441"/>
              <a:ext cx="173520" cy="140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B26C9D1-CFAC-A5C8-E515-F05F62987D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70967" y="671801"/>
                <a:ext cx="1911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3D54D0A-5CFA-B59C-AC27-614C16024277}"/>
                  </a:ext>
                </a:extLst>
              </p14:cNvPr>
              <p14:cNvContentPartPr/>
              <p14:nvPr/>
            </p14:nvContentPartPr>
            <p14:xfrm>
              <a:off x="4328367" y="696281"/>
              <a:ext cx="96120" cy="89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3D54D0A-5CFA-B59C-AC27-614C160242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19367" y="687281"/>
                <a:ext cx="1137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AD11B55-5D2D-CA04-0AF7-08311AD98C43}"/>
                  </a:ext>
                </a:extLst>
              </p14:cNvPr>
              <p14:cNvContentPartPr/>
              <p14:nvPr/>
            </p14:nvContentPartPr>
            <p14:xfrm>
              <a:off x="5639487" y="577841"/>
              <a:ext cx="50760" cy="182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AD11B55-5D2D-CA04-0AF7-08311AD98C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30487" y="568841"/>
                <a:ext cx="684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560151A-EF6B-C2B8-D5DC-267AA1D0334D}"/>
                  </a:ext>
                </a:extLst>
              </p14:cNvPr>
              <p14:cNvContentPartPr/>
              <p14:nvPr/>
            </p14:nvContentPartPr>
            <p14:xfrm>
              <a:off x="5622927" y="616721"/>
              <a:ext cx="196200" cy="136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560151A-EF6B-C2B8-D5DC-267AA1D0334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13927" y="608081"/>
                <a:ext cx="2138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4F20E48-B012-E1CB-C881-28A588F553D1}"/>
                  </a:ext>
                </a:extLst>
              </p14:cNvPr>
              <p14:cNvContentPartPr/>
              <p14:nvPr/>
            </p14:nvContentPartPr>
            <p14:xfrm>
              <a:off x="5758647" y="606281"/>
              <a:ext cx="151200" cy="138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4F20E48-B012-E1CB-C881-28A588F553D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50007" y="597641"/>
                <a:ext cx="1688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A3D18AB-3229-BADD-B1DB-9F142EA24F04}"/>
                  </a:ext>
                </a:extLst>
              </p14:cNvPr>
              <p14:cNvContentPartPr/>
              <p14:nvPr/>
            </p14:nvContentPartPr>
            <p14:xfrm>
              <a:off x="5994087" y="557681"/>
              <a:ext cx="114840" cy="211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A3D18AB-3229-BADD-B1DB-9F142EA24F0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85447" y="548681"/>
                <a:ext cx="132480" cy="22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E974C725-CFE6-8AF2-8C26-3D707B122BC4}"/>
              </a:ext>
            </a:extLst>
          </p:cNvPr>
          <p:cNvGrpSpPr/>
          <p:nvPr/>
        </p:nvGrpSpPr>
        <p:grpSpPr>
          <a:xfrm>
            <a:off x="1006287" y="973841"/>
            <a:ext cx="1027440" cy="812520"/>
            <a:chOff x="1006287" y="973841"/>
            <a:chExt cx="1027440" cy="81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161CBFE-1AAC-8869-F18E-714386CB8C30}"/>
                    </a:ext>
                  </a:extLst>
                </p14:cNvPr>
                <p14:cNvContentPartPr/>
                <p14:nvPr/>
              </p14:nvContentPartPr>
              <p14:xfrm>
                <a:off x="1270527" y="1291721"/>
                <a:ext cx="110520" cy="1324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161CBFE-1AAC-8869-F18E-714386CB8C3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61887" y="1283081"/>
                  <a:ext cx="1281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4D814DE-4E6D-F235-2459-C6DD46F92F0C}"/>
                    </a:ext>
                  </a:extLst>
                </p14:cNvPr>
                <p14:cNvContentPartPr/>
                <p14:nvPr/>
              </p14:nvContentPartPr>
              <p14:xfrm>
                <a:off x="1445847" y="1315841"/>
                <a:ext cx="212760" cy="1260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4D814DE-4E6D-F235-2459-C6DD46F92F0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37207" y="1306841"/>
                  <a:ext cx="230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AE8CA0B-B4B5-5A94-305C-3500C9097314}"/>
                    </a:ext>
                  </a:extLst>
                </p14:cNvPr>
                <p14:cNvContentPartPr/>
                <p14:nvPr/>
              </p14:nvContentPartPr>
              <p14:xfrm>
                <a:off x="1732047" y="1230881"/>
                <a:ext cx="117720" cy="231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AE8CA0B-B4B5-5A94-305C-3500C90973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23047" y="1221881"/>
                  <a:ext cx="1353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99A2A36-91E3-2918-25A3-C27DA8B408F3}"/>
                    </a:ext>
                  </a:extLst>
                </p14:cNvPr>
                <p14:cNvContentPartPr/>
                <p14:nvPr/>
              </p14:nvContentPartPr>
              <p14:xfrm>
                <a:off x="1006287" y="973841"/>
                <a:ext cx="1027440" cy="812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99A2A36-91E3-2918-25A3-C27DA8B408F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97287" y="964841"/>
                  <a:ext cx="1045080" cy="83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50A5F4E-1D9A-0C5B-97F4-C13A357B1176}"/>
              </a:ext>
            </a:extLst>
          </p:cNvPr>
          <p:cNvGrpSpPr/>
          <p:nvPr/>
        </p:nvGrpSpPr>
        <p:grpSpPr>
          <a:xfrm>
            <a:off x="3655167" y="1087241"/>
            <a:ext cx="1015200" cy="1860480"/>
            <a:chOff x="3655167" y="1087241"/>
            <a:chExt cx="1015200" cy="186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135533-76A0-B702-42B9-0A862CA99C44}"/>
                    </a:ext>
                  </a:extLst>
                </p14:cNvPr>
                <p14:cNvContentPartPr/>
                <p14:nvPr/>
              </p14:nvContentPartPr>
              <p14:xfrm>
                <a:off x="3797007" y="1087241"/>
                <a:ext cx="786240" cy="1860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135533-76A0-B702-42B9-0A862CA99C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88367" y="1078601"/>
                  <a:ext cx="803880" cy="18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7523431-1994-16A9-677C-257A8DA2357E}"/>
                    </a:ext>
                  </a:extLst>
                </p14:cNvPr>
                <p14:cNvContentPartPr/>
                <p14:nvPr/>
              </p14:nvContentPartPr>
              <p14:xfrm>
                <a:off x="3655167" y="1146281"/>
                <a:ext cx="1015200" cy="1782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7523431-1994-16A9-677C-257A8DA2357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46527" y="1137281"/>
                  <a:ext cx="1032840" cy="180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8859DB4-B5C0-CAEE-49B2-B11A96EC5F61}"/>
                    </a:ext>
                  </a:extLst>
                </p14:cNvPr>
                <p14:cNvContentPartPr/>
                <p14:nvPr/>
              </p14:nvContentPartPr>
              <p14:xfrm>
                <a:off x="3753087" y="1276241"/>
                <a:ext cx="555120" cy="267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8859DB4-B5C0-CAEE-49B2-B11A96EC5F6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44447" y="1267241"/>
                  <a:ext cx="5727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163B9A7-169F-A443-B83F-04A6C1046C79}"/>
                    </a:ext>
                  </a:extLst>
                </p14:cNvPr>
                <p14:cNvContentPartPr/>
                <p14:nvPr/>
              </p14:nvContentPartPr>
              <p14:xfrm>
                <a:off x="3742287" y="1332401"/>
                <a:ext cx="599040" cy="218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163B9A7-169F-A443-B83F-04A6C1046C7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33647" y="1323761"/>
                  <a:ext cx="6166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F4664FC-7009-A80A-ABD7-61C10AA643DE}"/>
                    </a:ext>
                  </a:extLst>
                </p14:cNvPr>
                <p14:cNvContentPartPr/>
                <p14:nvPr/>
              </p14:nvContentPartPr>
              <p14:xfrm>
                <a:off x="3816447" y="1649201"/>
                <a:ext cx="558360" cy="260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F4664FC-7009-A80A-ABD7-61C10AA643D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07447" y="1640201"/>
                  <a:ext cx="5760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7D132FB-F90E-E958-3F6D-C52B31F8875A}"/>
                    </a:ext>
                  </a:extLst>
                </p14:cNvPr>
                <p14:cNvContentPartPr/>
                <p14:nvPr/>
              </p14:nvContentPartPr>
              <p14:xfrm>
                <a:off x="3691167" y="1783121"/>
                <a:ext cx="627480" cy="105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7D132FB-F90E-E958-3F6D-C52B31F8875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82167" y="1774121"/>
                  <a:ext cx="6451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C6510D-9688-8493-2E9C-ABBC684577A9}"/>
                    </a:ext>
                  </a:extLst>
                </p14:cNvPr>
                <p14:cNvContentPartPr/>
                <p14:nvPr/>
              </p14:nvContentPartPr>
              <p14:xfrm>
                <a:off x="3903207" y="2044841"/>
                <a:ext cx="555840" cy="226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C6510D-9688-8493-2E9C-ABBC684577A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94567" y="2036201"/>
                  <a:ext cx="5734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9BFFEB7-0D28-C93E-BCD4-67ABE506187A}"/>
                    </a:ext>
                  </a:extLst>
                </p14:cNvPr>
                <p14:cNvContentPartPr/>
                <p14:nvPr/>
              </p14:nvContentPartPr>
              <p14:xfrm>
                <a:off x="3853527" y="2146001"/>
                <a:ext cx="694440" cy="136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9BFFEB7-0D28-C93E-BCD4-67ABE506187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44527" y="2137001"/>
                  <a:ext cx="7120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C7242C1-EEAE-995C-ACBB-893009C78B38}"/>
                    </a:ext>
                  </a:extLst>
                </p14:cNvPr>
                <p14:cNvContentPartPr/>
                <p14:nvPr/>
              </p14:nvContentPartPr>
              <p14:xfrm>
                <a:off x="3843807" y="1399361"/>
                <a:ext cx="61560" cy="133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C7242C1-EEAE-995C-ACBB-893009C78B3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35167" y="1390361"/>
                  <a:ext cx="792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1477911-6B2E-E5E1-A539-64D316358731}"/>
                    </a:ext>
                  </a:extLst>
                </p14:cNvPr>
                <p14:cNvContentPartPr/>
                <p14:nvPr/>
              </p14:nvContentPartPr>
              <p14:xfrm>
                <a:off x="3956487" y="1392521"/>
                <a:ext cx="108720" cy="119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1477911-6B2E-E5E1-A539-64D3163587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47487" y="1383881"/>
                  <a:ext cx="1263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3826CE4-7928-1D9A-1EB6-FC923F4F7410}"/>
                    </a:ext>
                  </a:extLst>
                </p14:cNvPr>
                <p14:cNvContentPartPr/>
                <p14:nvPr/>
              </p14:nvContentPartPr>
              <p14:xfrm>
                <a:off x="4115607" y="1357961"/>
                <a:ext cx="86040" cy="146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3826CE4-7928-1D9A-1EB6-FC923F4F741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06967" y="1348961"/>
                  <a:ext cx="10368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5D98ACE-E95F-8F3C-BB3C-2305EB930AF4}"/>
              </a:ext>
            </a:extLst>
          </p:cNvPr>
          <p:cNvGrpSpPr/>
          <p:nvPr/>
        </p:nvGrpSpPr>
        <p:grpSpPr>
          <a:xfrm>
            <a:off x="1912767" y="3887681"/>
            <a:ext cx="555120" cy="284040"/>
            <a:chOff x="1912767" y="3887681"/>
            <a:chExt cx="555120" cy="2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B738786-7F4C-0FCE-B144-258F666B61EE}"/>
                    </a:ext>
                  </a:extLst>
                </p14:cNvPr>
                <p14:cNvContentPartPr/>
                <p14:nvPr/>
              </p14:nvContentPartPr>
              <p14:xfrm>
                <a:off x="1912767" y="3970481"/>
                <a:ext cx="72720" cy="129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B738786-7F4C-0FCE-B144-258F666B61E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03767" y="3961481"/>
                  <a:ext cx="90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75C1BBF-F75A-FC8B-65EB-EEB618E642D4}"/>
                    </a:ext>
                  </a:extLst>
                </p14:cNvPr>
                <p14:cNvContentPartPr/>
                <p14:nvPr/>
              </p14:nvContentPartPr>
              <p14:xfrm>
                <a:off x="2091327" y="3951041"/>
                <a:ext cx="165240" cy="106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75C1BBF-F75A-FC8B-65EB-EEB618E642D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82687" y="3942041"/>
                  <a:ext cx="1828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A0BC1B-3D4A-CD35-ACE4-30BEB9DEFCCF}"/>
                    </a:ext>
                  </a:extLst>
                </p14:cNvPr>
                <p14:cNvContentPartPr/>
                <p14:nvPr/>
              </p14:nvContentPartPr>
              <p14:xfrm>
                <a:off x="2326767" y="3887681"/>
                <a:ext cx="141120" cy="284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A0BC1B-3D4A-CD35-ACE4-30BEB9DEFCC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18127" y="3879041"/>
                  <a:ext cx="158760" cy="30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10A790-1994-FAF1-4419-3E97764A8BB3}"/>
              </a:ext>
            </a:extLst>
          </p:cNvPr>
          <p:cNvGrpSpPr/>
          <p:nvPr/>
        </p:nvGrpSpPr>
        <p:grpSpPr>
          <a:xfrm>
            <a:off x="3525927" y="3881201"/>
            <a:ext cx="443880" cy="187560"/>
            <a:chOff x="3525927" y="3881201"/>
            <a:chExt cx="44388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BE743AE-B38B-8520-498D-7060A084AC73}"/>
                    </a:ext>
                  </a:extLst>
                </p14:cNvPr>
                <p14:cNvContentPartPr/>
                <p14:nvPr/>
              </p14:nvContentPartPr>
              <p14:xfrm>
                <a:off x="3525927" y="3881201"/>
                <a:ext cx="32040" cy="155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BE743AE-B38B-8520-498D-7060A084AC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17287" y="3872201"/>
                  <a:ext cx="49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EB39A9D-246B-50BA-9795-54A9082DE7C4}"/>
                    </a:ext>
                  </a:extLst>
                </p14:cNvPr>
                <p14:cNvContentPartPr/>
                <p14:nvPr/>
              </p14:nvContentPartPr>
              <p14:xfrm>
                <a:off x="3529167" y="3911441"/>
                <a:ext cx="165960" cy="155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EB39A9D-246B-50BA-9795-54A9082DE7C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20167" y="3902801"/>
                  <a:ext cx="1836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96712A4-B839-D363-5E99-15030828824C}"/>
                    </a:ext>
                  </a:extLst>
                </p14:cNvPr>
                <p14:cNvContentPartPr/>
                <p14:nvPr/>
              </p14:nvContentPartPr>
              <p14:xfrm>
                <a:off x="3644007" y="3951041"/>
                <a:ext cx="126720" cy="117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96712A4-B839-D363-5E99-15030828824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35367" y="3942401"/>
                  <a:ext cx="1443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33175AD-B5F2-542F-83D4-CDC0514ADE3D}"/>
                    </a:ext>
                  </a:extLst>
                </p14:cNvPr>
                <p14:cNvContentPartPr/>
                <p14:nvPr/>
              </p14:nvContentPartPr>
              <p14:xfrm>
                <a:off x="3861447" y="3893441"/>
                <a:ext cx="108360" cy="132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33175AD-B5F2-542F-83D4-CDC0514ADE3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52447" y="3884441"/>
                  <a:ext cx="12600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6C3FE92-D88A-B447-ECCF-28B0622A1633}"/>
              </a:ext>
            </a:extLst>
          </p:cNvPr>
          <p:cNvGrpSpPr/>
          <p:nvPr/>
        </p:nvGrpSpPr>
        <p:grpSpPr>
          <a:xfrm>
            <a:off x="4737687" y="3816041"/>
            <a:ext cx="628200" cy="193320"/>
            <a:chOff x="4737687" y="3816041"/>
            <a:chExt cx="62820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D748E2D-8A88-9A5E-FB0E-057F3039603D}"/>
                    </a:ext>
                  </a:extLst>
                </p14:cNvPr>
                <p14:cNvContentPartPr/>
                <p14:nvPr/>
              </p14:nvContentPartPr>
              <p14:xfrm>
                <a:off x="4737687" y="3823241"/>
                <a:ext cx="136080" cy="94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D748E2D-8A88-9A5E-FB0E-057F3039603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29047" y="3814601"/>
                  <a:ext cx="1537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2732D4A-8792-8B6B-5CFB-C1524E5CFC61}"/>
                    </a:ext>
                  </a:extLst>
                </p14:cNvPr>
                <p14:cNvContentPartPr/>
                <p14:nvPr/>
              </p14:nvContentPartPr>
              <p14:xfrm>
                <a:off x="5024967" y="3816041"/>
                <a:ext cx="39960" cy="174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2732D4A-8792-8B6B-5CFB-C1524E5CFC6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15967" y="3807041"/>
                  <a:ext cx="576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96DD0B3-BADC-1044-6539-BAB0A2A2DA3A}"/>
                    </a:ext>
                  </a:extLst>
                </p14:cNvPr>
                <p14:cNvContentPartPr/>
                <p14:nvPr/>
              </p14:nvContentPartPr>
              <p14:xfrm>
                <a:off x="4980327" y="3827201"/>
                <a:ext cx="156960" cy="182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96DD0B3-BADC-1044-6539-BAB0A2A2DA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71687" y="3818201"/>
                  <a:ext cx="174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7CD4AD6-9332-08DC-3B18-314C76933E8F}"/>
                    </a:ext>
                  </a:extLst>
                </p14:cNvPr>
                <p14:cNvContentPartPr/>
                <p14:nvPr/>
              </p14:nvContentPartPr>
              <p14:xfrm>
                <a:off x="5237007" y="3817841"/>
                <a:ext cx="128880" cy="186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7CD4AD6-9332-08DC-3B18-314C76933E8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28007" y="3808841"/>
                  <a:ext cx="14652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5C23AFE-4045-4CC8-73E3-704FC29EB68A}"/>
              </a:ext>
            </a:extLst>
          </p:cNvPr>
          <p:cNvGrpSpPr/>
          <p:nvPr/>
        </p:nvGrpSpPr>
        <p:grpSpPr>
          <a:xfrm>
            <a:off x="2090607" y="1098041"/>
            <a:ext cx="712440" cy="285120"/>
            <a:chOff x="2090607" y="1098041"/>
            <a:chExt cx="71244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31A19FB-C9A3-98CE-B6DC-FEEBF612A6DA}"/>
                    </a:ext>
                  </a:extLst>
                </p14:cNvPr>
                <p14:cNvContentPartPr/>
                <p14:nvPr/>
              </p14:nvContentPartPr>
              <p14:xfrm>
                <a:off x="2090607" y="1226561"/>
                <a:ext cx="219600" cy="129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31A19FB-C9A3-98CE-B6DC-FEEBF612A6D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81967" y="1217561"/>
                  <a:ext cx="2372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62DCFD6-FD1C-6FB5-6817-EE3876F2E5C7}"/>
                    </a:ext>
                  </a:extLst>
                </p14:cNvPr>
                <p14:cNvContentPartPr/>
                <p14:nvPr/>
              </p14:nvContentPartPr>
              <p14:xfrm>
                <a:off x="2420727" y="1140161"/>
                <a:ext cx="94320" cy="188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62DCFD6-FD1C-6FB5-6817-EE3876F2E5C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11727" y="1131521"/>
                  <a:ext cx="1119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BAFE8EF-EB41-103D-B659-6825D0C068D9}"/>
                    </a:ext>
                  </a:extLst>
                </p14:cNvPr>
                <p14:cNvContentPartPr/>
                <p14:nvPr/>
              </p14:nvContentPartPr>
              <p14:xfrm>
                <a:off x="2444127" y="1239521"/>
                <a:ext cx="82080" cy="65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BAFE8EF-EB41-103D-B659-6825D0C068D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35487" y="1230521"/>
                  <a:ext cx="997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1E7B885-DF3C-2DF4-35CF-DD67B84A56EC}"/>
                    </a:ext>
                  </a:extLst>
                </p14:cNvPr>
                <p14:cNvContentPartPr/>
                <p14:nvPr/>
              </p14:nvContentPartPr>
              <p14:xfrm>
                <a:off x="2554287" y="1126121"/>
                <a:ext cx="59040" cy="176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1E7B885-DF3C-2DF4-35CF-DD67B84A56E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45287" y="1117121"/>
                  <a:ext cx="76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44A8896-1B2C-53F8-6234-7A6DB8DAE941}"/>
                    </a:ext>
                  </a:extLst>
                </p14:cNvPr>
                <p14:cNvContentPartPr/>
                <p14:nvPr/>
              </p14:nvContentPartPr>
              <p14:xfrm>
                <a:off x="2692167" y="1098041"/>
                <a:ext cx="110880" cy="285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44A8896-1B2C-53F8-6234-7A6DB8DAE94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83527" y="1089401"/>
                  <a:ext cx="128520" cy="30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FAC6872-3D47-EC6A-A179-E7D15EFDC546}"/>
              </a:ext>
            </a:extLst>
          </p:cNvPr>
          <p:cNvGrpSpPr/>
          <p:nvPr/>
        </p:nvGrpSpPr>
        <p:grpSpPr>
          <a:xfrm>
            <a:off x="1074327" y="1898681"/>
            <a:ext cx="1724400" cy="714960"/>
            <a:chOff x="1074327" y="1898681"/>
            <a:chExt cx="1724400" cy="71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2815681-E326-54F5-27EB-08F18B528307}"/>
                    </a:ext>
                  </a:extLst>
                </p14:cNvPr>
                <p14:cNvContentPartPr/>
                <p14:nvPr/>
              </p14:nvContentPartPr>
              <p14:xfrm>
                <a:off x="1211847" y="2056721"/>
                <a:ext cx="143280" cy="163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2815681-E326-54F5-27EB-08F18B52830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02847" y="2048081"/>
                  <a:ext cx="1609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053F707-8F9E-007D-D5E0-2DC0B61426CF}"/>
                    </a:ext>
                  </a:extLst>
                </p14:cNvPr>
                <p14:cNvContentPartPr/>
                <p14:nvPr/>
              </p14:nvContentPartPr>
              <p14:xfrm>
                <a:off x="1484367" y="2000561"/>
                <a:ext cx="188640" cy="180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053F707-8F9E-007D-D5E0-2DC0B61426C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75727" y="1991561"/>
                  <a:ext cx="2062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7B0949C-CEF7-1D67-5012-8F6D65249D32}"/>
                    </a:ext>
                  </a:extLst>
                </p14:cNvPr>
                <p14:cNvContentPartPr/>
                <p14:nvPr/>
              </p14:nvContentPartPr>
              <p14:xfrm>
                <a:off x="1730967" y="2033681"/>
                <a:ext cx="130320" cy="166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7B0949C-CEF7-1D67-5012-8F6D65249D3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21967" y="2025041"/>
                  <a:ext cx="1479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C1059DB-8DCA-B627-7BD8-E17614AF4E40}"/>
                    </a:ext>
                  </a:extLst>
                </p14:cNvPr>
                <p14:cNvContentPartPr/>
                <p14:nvPr/>
              </p14:nvContentPartPr>
              <p14:xfrm>
                <a:off x="1074327" y="1898681"/>
                <a:ext cx="943560" cy="619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C1059DB-8DCA-B627-7BD8-E17614AF4E4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65687" y="1889681"/>
                  <a:ext cx="96120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3ADFB1C-381D-4AE4-132B-D9CD3D460CD5}"/>
                    </a:ext>
                  </a:extLst>
                </p14:cNvPr>
                <p14:cNvContentPartPr/>
                <p14:nvPr/>
              </p14:nvContentPartPr>
              <p14:xfrm>
                <a:off x="2098527" y="2221241"/>
                <a:ext cx="173880" cy="102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3ADFB1C-381D-4AE4-132B-D9CD3D460CD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89527" y="2212601"/>
                  <a:ext cx="1915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6C2C886-9C2E-1D3A-961E-6EDF3CC6BF51}"/>
                    </a:ext>
                  </a:extLst>
                </p14:cNvPr>
                <p14:cNvContentPartPr/>
                <p14:nvPr/>
              </p14:nvContentPartPr>
              <p14:xfrm>
                <a:off x="2349807" y="2149961"/>
                <a:ext cx="91080" cy="217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6C2C886-9C2E-1D3A-961E-6EDF3CC6BF5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41167" y="2140961"/>
                  <a:ext cx="1087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0CD65B0-F45A-B051-A6EC-FDB29970AE09}"/>
                    </a:ext>
                  </a:extLst>
                </p14:cNvPr>
                <p14:cNvContentPartPr/>
                <p14:nvPr/>
              </p14:nvContentPartPr>
              <p14:xfrm>
                <a:off x="2349087" y="2245361"/>
                <a:ext cx="114840" cy="105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0CD65B0-F45A-B051-A6EC-FDB29970AE0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40087" y="2236361"/>
                  <a:ext cx="132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5D4CF83-CAAB-17AB-17EF-823860C9C9F1}"/>
                    </a:ext>
                  </a:extLst>
                </p14:cNvPr>
                <p14:cNvContentPartPr/>
                <p14:nvPr/>
              </p14:nvContentPartPr>
              <p14:xfrm>
                <a:off x="2491287" y="2168321"/>
                <a:ext cx="56520" cy="135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5D4CF83-CAAB-17AB-17EF-823860C9C9F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82287" y="2159321"/>
                  <a:ext cx="741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F55144B-A105-4DA5-0BAD-28D9D6F9B29C}"/>
                    </a:ext>
                  </a:extLst>
                </p14:cNvPr>
                <p14:cNvContentPartPr/>
                <p14:nvPr/>
              </p14:nvContentPartPr>
              <p14:xfrm>
                <a:off x="2587407" y="2146001"/>
                <a:ext cx="187560" cy="235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F55144B-A105-4DA5-0BAD-28D9D6F9B29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78407" y="2137001"/>
                  <a:ext cx="2052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DB6AABE-D2FD-7D2D-00EA-5843C4BAEACF}"/>
                    </a:ext>
                  </a:extLst>
                </p14:cNvPr>
                <p14:cNvContentPartPr/>
                <p14:nvPr/>
              </p14:nvContentPartPr>
              <p14:xfrm>
                <a:off x="2391927" y="2446961"/>
                <a:ext cx="326160" cy="87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DB6AABE-D2FD-7D2D-00EA-5843C4BAEAC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382927" y="2438321"/>
                  <a:ext cx="343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CE51A5A-FBB8-E164-D239-5BC2B168BC01}"/>
                    </a:ext>
                  </a:extLst>
                </p14:cNvPr>
                <p14:cNvContentPartPr/>
                <p14:nvPr/>
              </p14:nvContentPartPr>
              <p14:xfrm>
                <a:off x="2361327" y="2475041"/>
                <a:ext cx="437400" cy="138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CE51A5A-FBB8-E164-D239-5BC2B168BC0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52687" y="2466401"/>
                  <a:ext cx="45504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B9F3F99-7389-6CE4-E041-FC133B218D1D}"/>
              </a:ext>
            </a:extLst>
          </p:cNvPr>
          <p:cNvGrpSpPr/>
          <p:nvPr/>
        </p:nvGrpSpPr>
        <p:grpSpPr>
          <a:xfrm>
            <a:off x="1916727" y="4575641"/>
            <a:ext cx="547200" cy="187920"/>
            <a:chOff x="1916727" y="4575641"/>
            <a:chExt cx="54720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20E5C95-CB91-0AC5-3706-CAF580D431EE}"/>
                    </a:ext>
                  </a:extLst>
                </p14:cNvPr>
                <p14:cNvContentPartPr/>
                <p14:nvPr/>
              </p14:nvContentPartPr>
              <p14:xfrm>
                <a:off x="1916727" y="4605521"/>
                <a:ext cx="89640" cy="145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20E5C95-CB91-0AC5-3706-CAF580D431E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07727" y="4596521"/>
                  <a:ext cx="1072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81F3A8C-3925-A23F-D0D9-EA092B3A774F}"/>
                    </a:ext>
                  </a:extLst>
                </p14:cNvPr>
                <p14:cNvContentPartPr/>
                <p14:nvPr/>
              </p14:nvContentPartPr>
              <p14:xfrm>
                <a:off x="2087367" y="4648001"/>
                <a:ext cx="127080" cy="115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81F3A8C-3925-A23F-D0D9-EA092B3A774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78367" y="4639361"/>
                  <a:ext cx="144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CD6B0D5-58A1-87D6-5210-C9C96F43696C}"/>
                    </a:ext>
                  </a:extLst>
                </p14:cNvPr>
                <p14:cNvContentPartPr/>
                <p14:nvPr/>
              </p14:nvContentPartPr>
              <p14:xfrm>
                <a:off x="2277807" y="4575641"/>
                <a:ext cx="186120" cy="169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CD6B0D5-58A1-87D6-5210-C9C96F43696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68807" y="4567001"/>
                  <a:ext cx="20376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A6E8D3D-0157-7382-351D-8DC0BCCAE2FF}"/>
              </a:ext>
            </a:extLst>
          </p:cNvPr>
          <p:cNvGrpSpPr/>
          <p:nvPr/>
        </p:nvGrpSpPr>
        <p:grpSpPr>
          <a:xfrm>
            <a:off x="3611607" y="4387001"/>
            <a:ext cx="449280" cy="270720"/>
            <a:chOff x="3611607" y="4387001"/>
            <a:chExt cx="44928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49A9F22-ED02-8F64-A804-1C714E0A9D6A}"/>
                    </a:ext>
                  </a:extLst>
                </p14:cNvPr>
                <p14:cNvContentPartPr/>
                <p14:nvPr/>
              </p14:nvContentPartPr>
              <p14:xfrm>
                <a:off x="3611607" y="4387001"/>
                <a:ext cx="93240" cy="189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49A9F22-ED02-8F64-A804-1C714E0A9D6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02607" y="4378001"/>
                  <a:ext cx="1108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5A87EA2-C327-543E-4435-958D32BFC7A0}"/>
                    </a:ext>
                  </a:extLst>
                </p14:cNvPr>
                <p14:cNvContentPartPr/>
                <p14:nvPr/>
              </p14:nvContentPartPr>
              <p14:xfrm>
                <a:off x="3626367" y="4487801"/>
                <a:ext cx="85320" cy="47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5A87EA2-C327-543E-4435-958D32BFC7A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17727" y="4479161"/>
                  <a:ext cx="102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188FA97-E1AD-0053-78F3-72657ECFF223}"/>
                    </a:ext>
                  </a:extLst>
                </p14:cNvPr>
                <p14:cNvContentPartPr/>
                <p14:nvPr/>
              </p14:nvContentPartPr>
              <p14:xfrm>
                <a:off x="3729687" y="4441001"/>
                <a:ext cx="111960" cy="150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188FA97-E1AD-0053-78F3-72657ECFF22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21047" y="4432001"/>
                  <a:ext cx="129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34374B4-6B10-C657-8EBD-C62415A3C9A2}"/>
                    </a:ext>
                  </a:extLst>
                </p14:cNvPr>
                <p14:cNvContentPartPr/>
                <p14:nvPr/>
              </p14:nvContentPartPr>
              <p14:xfrm>
                <a:off x="3901767" y="4404641"/>
                <a:ext cx="159120" cy="253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34374B4-6B10-C657-8EBD-C62415A3C9A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893127" y="4396001"/>
                  <a:ext cx="17676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0285E57-66FD-E8B9-D02B-6AAC666CEA81}"/>
              </a:ext>
            </a:extLst>
          </p:cNvPr>
          <p:cNvGrpSpPr/>
          <p:nvPr/>
        </p:nvGrpSpPr>
        <p:grpSpPr>
          <a:xfrm>
            <a:off x="4890687" y="4349921"/>
            <a:ext cx="566280" cy="255240"/>
            <a:chOff x="4890687" y="4349921"/>
            <a:chExt cx="56628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07537E6-D491-076B-A55D-8E5BD8068440}"/>
                    </a:ext>
                  </a:extLst>
                </p14:cNvPr>
                <p14:cNvContentPartPr/>
                <p14:nvPr/>
              </p14:nvContentPartPr>
              <p14:xfrm>
                <a:off x="4890687" y="4363601"/>
                <a:ext cx="84240" cy="139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07537E6-D491-076B-A55D-8E5BD806844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82047" y="4354601"/>
                  <a:ext cx="1018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865BF09-2BDA-9AAD-B70A-5F4E62792E0C}"/>
                    </a:ext>
                  </a:extLst>
                </p14:cNvPr>
                <p14:cNvContentPartPr/>
                <p14:nvPr/>
              </p14:nvContentPartPr>
              <p14:xfrm>
                <a:off x="5035767" y="4417241"/>
                <a:ext cx="112320" cy="162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865BF09-2BDA-9AAD-B70A-5F4E62792E0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26767" y="4408601"/>
                  <a:ext cx="129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5D748FF-3569-3800-6235-179CE98BAD24}"/>
                    </a:ext>
                  </a:extLst>
                </p14:cNvPr>
                <p14:cNvContentPartPr/>
                <p14:nvPr/>
              </p14:nvContentPartPr>
              <p14:xfrm>
                <a:off x="5197767" y="4349921"/>
                <a:ext cx="259200" cy="255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5D748FF-3569-3800-6235-179CE98BAD2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89127" y="4341281"/>
                  <a:ext cx="27684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FE49631-66C4-26F4-4FC1-423847403808}"/>
              </a:ext>
            </a:extLst>
          </p:cNvPr>
          <p:cNvGrpSpPr/>
          <p:nvPr/>
        </p:nvGrpSpPr>
        <p:grpSpPr>
          <a:xfrm>
            <a:off x="5462727" y="969521"/>
            <a:ext cx="972360" cy="1940760"/>
            <a:chOff x="5462727" y="969521"/>
            <a:chExt cx="972360" cy="194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F75C138-C722-FD4D-007A-C53E150A31BA}"/>
                    </a:ext>
                  </a:extLst>
                </p14:cNvPr>
                <p14:cNvContentPartPr/>
                <p14:nvPr/>
              </p14:nvContentPartPr>
              <p14:xfrm>
                <a:off x="5462727" y="969521"/>
                <a:ext cx="972360" cy="1940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F75C138-C722-FD4D-007A-C53E150A31B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54087" y="960881"/>
                  <a:ext cx="990000" cy="19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085A838-302C-080A-F4AA-D7E222761DED}"/>
                    </a:ext>
                  </a:extLst>
                </p14:cNvPr>
                <p14:cNvContentPartPr/>
                <p14:nvPr/>
              </p14:nvContentPartPr>
              <p14:xfrm>
                <a:off x="5494047" y="1073201"/>
                <a:ext cx="929880" cy="1777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085A838-302C-080A-F4AA-D7E222761DE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85047" y="1064201"/>
                  <a:ext cx="947520" cy="179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9B8F3A9-85BE-2B2C-2B8F-19609A3E5D2F}"/>
                    </a:ext>
                  </a:extLst>
                </p14:cNvPr>
                <p14:cNvContentPartPr/>
                <p14:nvPr/>
              </p14:nvContentPartPr>
              <p14:xfrm>
                <a:off x="5645967" y="1135121"/>
                <a:ext cx="523080" cy="275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9B8F3A9-85BE-2B2C-2B8F-19609A3E5D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636967" y="1126481"/>
                  <a:ext cx="5407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CA70B40-E739-CB60-47F7-72C1431CB1DA}"/>
                    </a:ext>
                  </a:extLst>
                </p14:cNvPr>
                <p14:cNvContentPartPr/>
                <p14:nvPr/>
              </p14:nvContentPartPr>
              <p14:xfrm>
                <a:off x="5668287" y="1220801"/>
                <a:ext cx="547560" cy="148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CA70B40-E739-CB60-47F7-72C1431CB1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659287" y="1212161"/>
                  <a:ext cx="5652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66A7C6-197E-6943-CA46-474EA6202BF4}"/>
                    </a:ext>
                  </a:extLst>
                </p14:cNvPr>
                <p14:cNvContentPartPr/>
                <p14:nvPr/>
              </p14:nvContentPartPr>
              <p14:xfrm>
                <a:off x="5666847" y="1557401"/>
                <a:ext cx="597600" cy="266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66A7C6-197E-6943-CA46-474EA6202BF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57847" y="1548401"/>
                  <a:ext cx="6152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8CF3704-FB12-F1F4-3007-9B9EAE4D9133}"/>
                    </a:ext>
                  </a:extLst>
                </p14:cNvPr>
                <p14:cNvContentPartPr/>
                <p14:nvPr/>
              </p14:nvContentPartPr>
              <p14:xfrm>
                <a:off x="5685207" y="1630841"/>
                <a:ext cx="670680" cy="154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8CF3704-FB12-F1F4-3007-9B9EAE4D913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676207" y="1621841"/>
                  <a:ext cx="688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E77092B-78D6-B374-6E40-943CFCDF0C46}"/>
                    </a:ext>
                  </a:extLst>
                </p14:cNvPr>
                <p14:cNvContentPartPr/>
                <p14:nvPr/>
              </p14:nvContentPartPr>
              <p14:xfrm>
                <a:off x="5783127" y="1269041"/>
                <a:ext cx="71280" cy="89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E77092B-78D6-B374-6E40-943CFCDF0C4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74127" y="1260041"/>
                  <a:ext cx="88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FFEA9E4-4400-7F8A-31FE-970EC264232B}"/>
                    </a:ext>
                  </a:extLst>
                </p14:cNvPr>
                <p14:cNvContentPartPr/>
                <p14:nvPr/>
              </p14:nvContentPartPr>
              <p14:xfrm>
                <a:off x="5896167" y="1291361"/>
                <a:ext cx="102960" cy="597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FFEA9E4-4400-7F8A-31FE-970EC264232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887527" y="1282721"/>
                  <a:ext cx="1206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5B473A9-FCE8-9797-C8AE-F11E5A1EF406}"/>
                    </a:ext>
                  </a:extLst>
                </p14:cNvPr>
                <p14:cNvContentPartPr/>
                <p14:nvPr/>
              </p14:nvContentPartPr>
              <p14:xfrm>
                <a:off x="6014607" y="1275161"/>
                <a:ext cx="147960" cy="85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5B473A9-FCE8-9797-C8AE-F11E5A1EF40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005967" y="1266161"/>
                  <a:ext cx="165600" cy="103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9" name="AutoShape 2">
            <a:extLst>
              <a:ext uri="{FF2B5EF4-FFF2-40B4-BE49-F238E27FC236}">
                <a16:creationId xmlns:a16="http://schemas.microsoft.com/office/drawing/2014/main" id="{46B90699-6D8F-ADC9-57FC-DEE3B99DCF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081048" cy="208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4" name="Picture 6" descr="Overview of Azure Virtual Machine Availability Sets">
            <a:extLst>
              <a:ext uri="{FF2B5EF4-FFF2-40B4-BE49-F238E27FC236}">
                <a16:creationId xmlns:a16="http://schemas.microsoft.com/office/drawing/2014/main" id="{0AF7C112-7799-8F28-C619-E873F5A6A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778" y="655041"/>
            <a:ext cx="4671454" cy="286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9" name="Group 2078">
            <a:extLst>
              <a:ext uri="{FF2B5EF4-FFF2-40B4-BE49-F238E27FC236}">
                <a16:creationId xmlns:a16="http://schemas.microsoft.com/office/drawing/2014/main" id="{A0034D7E-1AF6-F9F3-F6CC-7AF8D85964DA}"/>
              </a:ext>
            </a:extLst>
          </p:cNvPr>
          <p:cNvGrpSpPr/>
          <p:nvPr/>
        </p:nvGrpSpPr>
        <p:grpSpPr>
          <a:xfrm>
            <a:off x="7235007" y="3752681"/>
            <a:ext cx="1978920" cy="2404800"/>
            <a:chOff x="7235007" y="3752681"/>
            <a:chExt cx="1978920" cy="240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389D31C-496A-834D-8DAD-91EF652F680F}"/>
                    </a:ext>
                  </a:extLst>
                </p14:cNvPr>
                <p14:cNvContentPartPr/>
                <p14:nvPr/>
              </p14:nvContentPartPr>
              <p14:xfrm>
                <a:off x="7930167" y="4161641"/>
                <a:ext cx="46440" cy="158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389D31C-496A-834D-8DAD-91EF652F680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921167" y="4153001"/>
                  <a:ext cx="640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F1EF30C-254C-54DF-1E81-88DC617C9B70}"/>
                    </a:ext>
                  </a:extLst>
                </p14:cNvPr>
                <p14:cNvContentPartPr/>
                <p14:nvPr/>
              </p14:nvContentPartPr>
              <p14:xfrm>
                <a:off x="7922607" y="4202681"/>
                <a:ext cx="194760" cy="150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F1EF30C-254C-54DF-1E81-88DC617C9B7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913607" y="4193681"/>
                  <a:ext cx="212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7F6E79E-F617-4071-0392-309DDE6B7755}"/>
                    </a:ext>
                  </a:extLst>
                </p14:cNvPr>
                <p14:cNvContentPartPr/>
                <p14:nvPr/>
              </p14:nvContentPartPr>
              <p14:xfrm>
                <a:off x="8046087" y="4244441"/>
                <a:ext cx="144720" cy="157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7F6E79E-F617-4071-0392-309DDE6B775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037447" y="4235441"/>
                  <a:ext cx="1623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051" name="Ink 2050">
                  <a:extLst>
                    <a:ext uri="{FF2B5EF4-FFF2-40B4-BE49-F238E27FC236}">
                      <a16:creationId xmlns:a16="http://schemas.microsoft.com/office/drawing/2014/main" id="{36DC91F3-BD6E-C4D4-F484-190A4FAEFCEB}"/>
                    </a:ext>
                  </a:extLst>
                </p14:cNvPr>
                <p14:cNvContentPartPr/>
                <p14:nvPr/>
              </p14:nvContentPartPr>
              <p14:xfrm>
                <a:off x="7825407" y="4774001"/>
                <a:ext cx="153360" cy="67320"/>
              </p14:xfrm>
            </p:contentPart>
          </mc:Choice>
          <mc:Fallback xmlns="">
            <p:pic>
              <p:nvPicPr>
                <p:cNvPr id="2051" name="Ink 2050">
                  <a:extLst>
                    <a:ext uri="{FF2B5EF4-FFF2-40B4-BE49-F238E27FC236}">
                      <a16:creationId xmlns:a16="http://schemas.microsoft.com/office/drawing/2014/main" id="{36DC91F3-BD6E-C4D4-F484-190A4FAEFCE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816407" y="4765001"/>
                  <a:ext cx="1710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052" name="Ink 2051">
                  <a:extLst>
                    <a:ext uri="{FF2B5EF4-FFF2-40B4-BE49-F238E27FC236}">
                      <a16:creationId xmlns:a16="http://schemas.microsoft.com/office/drawing/2014/main" id="{083672B4-49CA-D21F-E92C-03D2339E2B46}"/>
                    </a:ext>
                  </a:extLst>
                </p14:cNvPr>
                <p14:cNvContentPartPr/>
                <p14:nvPr/>
              </p14:nvContentPartPr>
              <p14:xfrm>
                <a:off x="8066607" y="4731881"/>
                <a:ext cx="241560" cy="138960"/>
              </p14:xfrm>
            </p:contentPart>
          </mc:Choice>
          <mc:Fallback xmlns="">
            <p:pic>
              <p:nvPicPr>
                <p:cNvPr id="2052" name="Ink 2051">
                  <a:extLst>
                    <a:ext uri="{FF2B5EF4-FFF2-40B4-BE49-F238E27FC236}">
                      <a16:creationId xmlns:a16="http://schemas.microsoft.com/office/drawing/2014/main" id="{083672B4-49CA-D21F-E92C-03D2339E2B4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057967" y="4723241"/>
                  <a:ext cx="259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055" name="Ink 2054">
                  <a:extLst>
                    <a:ext uri="{FF2B5EF4-FFF2-40B4-BE49-F238E27FC236}">
                      <a16:creationId xmlns:a16="http://schemas.microsoft.com/office/drawing/2014/main" id="{E8CA24FA-9099-11A4-E198-FC861560790E}"/>
                    </a:ext>
                  </a:extLst>
                </p14:cNvPr>
                <p14:cNvContentPartPr/>
                <p14:nvPr/>
              </p14:nvContentPartPr>
              <p14:xfrm>
                <a:off x="7607247" y="4634681"/>
                <a:ext cx="750600" cy="495720"/>
              </p14:xfrm>
            </p:contentPart>
          </mc:Choice>
          <mc:Fallback xmlns="">
            <p:pic>
              <p:nvPicPr>
                <p:cNvPr id="2055" name="Ink 2054">
                  <a:extLst>
                    <a:ext uri="{FF2B5EF4-FFF2-40B4-BE49-F238E27FC236}">
                      <a16:creationId xmlns:a16="http://schemas.microsoft.com/office/drawing/2014/main" id="{E8CA24FA-9099-11A4-E198-FC861560790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598607" y="4625681"/>
                  <a:ext cx="76824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056" name="Ink 2055">
                  <a:extLst>
                    <a:ext uri="{FF2B5EF4-FFF2-40B4-BE49-F238E27FC236}">
                      <a16:creationId xmlns:a16="http://schemas.microsoft.com/office/drawing/2014/main" id="{62B19651-1708-9A0E-BB43-63CFA723EF0F}"/>
                    </a:ext>
                  </a:extLst>
                </p14:cNvPr>
                <p14:cNvContentPartPr/>
                <p14:nvPr/>
              </p14:nvContentPartPr>
              <p14:xfrm>
                <a:off x="7798407" y="5450801"/>
                <a:ext cx="157320" cy="78480"/>
              </p14:xfrm>
            </p:contentPart>
          </mc:Choice>
          <mc:Fallback xmlns="">
            <p:pic>
              <p:nvPicPr>
                <p:cNvPr id="2056" name="Ink 2055">
                  <a:extLst>
                    <a:ext uri="{FF2B5EF4-FFF2-40B4-BE49-F238E27FC236}">
                      <a16:creationId xmlns:a16="http://schemas.microsoft.com/office/drawing/2014/main" id="{62B19651-1708-9A0E-BB43-63CFA723EF0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789407" y="5441801"/>
                  <a:ext cx="1749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057" name="Ink 2056">
                  <a:extLst>
                    <a:ext uri="{FF2B5EF4-FFF2-40B4-BE49-F238E27FC236}">
                      <a16:creationId xmlns:a16="http://schemas.microsoft.com/office/drawing/2014/main" id="{5EAA41CA-F6D4-6D15-4563-31049167334E}"/>
                    </a:ext>
                  </a:extLst>
                </p14:cNvPr>
                <p14:cNvContentPartPr/>
                <p14:nvPr/>
              </p14:nvContentPartPr>
              <p14:xfrm>
                <a:off x="8024847" y="5337761"/>
                <a:ext cx="226440" cy="175320"/>
              </p14:xfrm>
            </p:contentPart>
          </mc:Choice>
          <mc:Fallback xmlns="">
            <p:pic>
              <p:nvPicPr>
                <p:cNvPr id="2057" name="Ink 2056">
                  <a:extLst>
                    <a:ext uri="{FF2B5EF4-FFF2-40B4-BE49-F238E27FC236}">
                      <a16:creationId xmlns:a16="http://schemas.microsoft.com/office/drawing/2014/main" id="{5EAA41CA-F6D4-6D15-4563-31049167334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016207" y="5328761"/>
                  <a:ext cx="2440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058" name="Ink 2057">
                  <a:extLst>
                    <a:ext uri="{FF2B5EF4-FFF2-40B4-BE49-F238E27FC236}">
                      <a16:creationId xmlns:a16="http://schemas.microsoft.com/office/drawing/2014/main" id="{32C7EC54-80DE-52CD-47EE-72A14C1538C7}"/>
                    </a:ext>
                  </a:extLst>
                </p14:cNvPr>
                <p14:cNvContentPartPr/>
                <p14:nvPr/>
              </p14:nvContentPartPr>
              <p14:xfrm>
                <a:off x="7582407" y="5267561"/>
                <a:ext cx="758160" cy="540360"/>
              </p14:xfrm>
            </p:contentPart>
          </mc:Choice>
          <mc:Fallback xmlns="">
            <p:pic>
              <p:nvPicPr>
                <p:cNvPr id="2058" name="Ink 2057">
                  <a:extLst>
                    <a:ext uri="{FF2B5EF4-FFF2-40B4-BE49-F238E27FC236}">
                      <a16:creationId xmlns:a16="http://schemas.microsoft.com/office/drawing/2014/main" id="{32C7EC54-80DE-52CD-47EE-72A14C1538C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573767" y="5258921"/>
                  <a:ext cx="77580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068" name="Ink 2067">
                  <a:extLst>
                    <a:ext uri="{FF2B5EF4-FFF2-40B4-BE49-F238E27FC236}">
                      <a16:creationId xmlns:a16="http://schemas.microsoft.com/office/drawing/2014/main" id="{744B08D8-F29F-6033-845E-04AABBF5CEC5}"/>
                    </a:ext>
                  </a:extLst>
                </p14:cNvPr>
                <p14:cNvContentPartPr/>
                <p14:nvPr/>
              </p14:nvContentPartPr>
              <p14:xfrm>
                <a:off x="7434087" y="3773561"/>
                <a:ext cx="1165320" cy="2107800"/>
              </p14:xfrm>
            </p:contentPart>
          </mc:Choice>
          <mc:Fallback xmlns="">
            <p:pic>
              <p:nvPicPr>
                <p:cNvPr id="2068" name="Ink 2067">
                  <a:extLst>
                    <a:ext uri="{FF2B5EF4-FFF2-40B4-BE49-F238E27FC236}">
                      <a16:creationId xmlns:a16="http://schemas.microsoft.com/office/drawing/2014/main" id="{744B08D8-F29F-6033-845E-04AABBF5CEC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425447" y="3764921"/>
                  <a:ext cx="1182960" cy="21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069" name="Ink 2068">
                  <a:extLst>
                    <a:ext uri="{FF2B5EF4-FFF2-40B4-BE49-F238E27FC236}">
                      <a16:creationId xmlns:a16="http://schemas.microsoft.com/office/drawing/2014/main" id="{B3EE3729-ABFE-E764-4049-D23B79890E1E}"/>
                    </a:ext>
                  </a:extLst>
                </p14:cNvPr>
                <p14:cNvContentPartPr/>
                <p14:nvPr/>
              </p14:nvContentPartPr>
              <p14:xfrm>
                <a:off x="7235007" y="3970481"/>
                <a:ext cx="1978920" cy="2187000"/>
              </p14:xfrm>
            </p:contentPart>
          </mc:Choice>
          <mc:Fallback xmlns="">
            <p:pic>
              <p:nvPicPr>
                <p:cNvPr id="2069" name="Ink 2068">
                  <a:extLst>
                    <a:ext uri="{FF2B5EF4-FFF2-40B4-BE49-F238E27FC236}">
                      <a16:creationId xmlns:a16="http://schemas.microsoft.com/office/drawing/2014/main" id="{B3EE3729-ABFE-E764-4049-D23B79890E1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226007" y="3961481"/>
                  <a:ext cx="1996560" cy="22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072" name="Ink 2071">
                  <a:extLst>
                    <a:ext uri="{FF2B5EF4-FFF2-40B4-BE49-F238E27FC236}">
                      <a16:creationId xmlns:a16="http://schemas.microsoft.com/office/drawing/2014/main" id="{5A821221-9623-5699-11F0-F5AEC99B9A6F}"/>
                    </a:ext>
                  </a:extLst>
                </p14:cNvPr>
                <p14:cNvContentPartPr/>
                <p14:nvPr/>
              </p14:nvContentPartPr>
              <p14:xfrm>
                <a:off x="7984527" y="3790481"/>
                <a:ext cx="343800" cy="231480"/>
              </p14:xfrm>
            </p:contentPart>
          </mc:Choice>
          <mc:Fallback xmlns="">
            <p:pic>
              <p:nvPicPr>
                <p:cNvPr id="2072" name="Ink 2071">
                  <a:extLst>
                    <a:ext uri="{FF2B5EF4-FFF2-40B4-BE49-F238E27FC236}">
                      <a16:creationId xmlns:a16="http://schemas.microsoft.com/office/drawing/2014/main" id="{5A821221-9623-5699-11F0-F5AEC99B9A6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975887" y="3781841"/>
                  <a:ext cx="3614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073" name="Ink 2072">
                  <a:extLst>
                    <a:ext uri="{FF2B5EF4-FFF2-40B4-BE49-F238E27FC236}">
                      <a16:creationId xmlns:a16="http://schemas.microsoft.com/office/drawing/2014/main" id="{3DF4C6EC-B9BF-A429-4DDA-84564039B479}"/>
                    </a:ext>
                  </a:extLst>
                </p14:cNvPr>
                <p14:cNvContentPartPr/>
                <p14:nvPr/>
              </p14:nvContentPartPr>
              <p14:xfrm>
                <a:off x="8011167" y="3752681"/>
                <a:ext cx="141480" cy="453600"/>
              </p14:xfrm>
            </p:contentPart>
          </mc:Choice>
          <mc:Fallback xmlns="">
            <p:pic>
              <p:nvPicPr>
                <p:cNvPr id="2073" name="Ink 2072">
                  <a:extLst>
                    <a:ext uri="{FF2B5EF4-FFF2-40B4-BE49-F238E27FC236}">
                      <a16:creationId xmlns:a16="http://schemas.microsoft.com/office/drawing/2014/main" id="{3DF4C6EC-B9BF-A429-4DDA-84564039B47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002527" y="3744041"/>
                  <a:ext cx="15912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076" name="Ink 2075">
                  <a:extLst>
                    <a:ext uri="{FF2B5EF4-FFF2-40B4-BE49-F238E27FC236}">
                      <a16:creationId xmlns:a16="http://schemas.microsoft.com/office/drawing/2014/main" id="{F3C0D2A0-27E0-2464-54FD-2C437F42E789}"/>
                    </a:ext>
                  </a:extLst>
                </p14:cNvPr>
                <p14:cNvContentPartPr/>
                <p14:nvPr/>
              </p14:nvContentPartPr>
              <p14:xfrm>
                <a:off x="8139687" y="4801001"/>
                <a:ext cx="417600" cy="184680"/>
              </p14:xfrm>
            </p:contentPart>
          </mc:Choice>
          <mc:Fallback xmlns="">
            <p:pic>
              <p:nvPicPr>
                <p:cNvPr id="2076" name="Ink 2075">
                  <a:extLst>
                    <a:ext uri="{FF2B5EF4-FFF2-40B4-BE49-F238E27FC236}">
                      <a16:creationId xmlns:a16="http://schemas.microsoft.com/office/drawing/2014/main" id="{F3C0D2A0-27E0-2464-54FD-2C437F42E78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130687" y="4792001"/>
                  <a:ext cx="43524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8" name="Group 2077">
            <a:extLst>
              <a:ext uri="{FF2B5EF4-FFF2-40B4-BE49-F238E27FC236}">
                <a16:creationId xmlns:a16="http://schemas.microsoft.com/office/drawing/2014/main" id="{CE7ABB6D-1446-AEBE-7A60-5D0980C294FD}"/>
              </a:ext>
            </a:extLst>
          </p:cNvPr>
          <p:cNvGrpSpPr/>
          <p:nvPr/>
        </p:nvGrpSpPr>
        <p:grpSpPr>
          <a:xfrm>
            <a:off x="9832407" y="3724601"/>
            <a:ext cx="1750680" cy="2098080"/>
            <a:chOff x="9832407" y="3724601"/>
            <a:chExt cx="1750680" cy="20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F738E0A-658B-CB03-9E95-D5FE85D702EA}"/>
                    </a:ext>
                  </a:extLst>
                </p14:cNvPr>
                <p14:cNvContentPartPr/>
                <p14:nvPr/>
              </p14:nvContentPartPr>
              <p14:xfrm>
                <a:off x="10781727" y="3993161"/>
                <a:ext cx="66240" cy="237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F738E0A-658B-CB03-9E95-D5FE85D702E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772727" y="3984521"/>
                  <a:ext cx="83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99552A8-3D72-1D84-1537-1CE93D235F4A}"/>
                    </a:ext>
                  </a:extLst>
                </p14:cNvPr>
                <p14:cNvContentPartPr/>
                <p14:nvPr/>
              </p14:nvContentPartPr>
              <p14:xfrm>
                <a:off x="10768047" y="4144721"/>
                <a:ext cx="73800" cy="25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99552A8-3D72-1D84-1537-1CE93D235F4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759407" y="4135721"/>
                  <a:ext cx="914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048" name="Ink 2047">
                  <a:extLst>
                    <a:ext uri="{FF2B5EF4-FFF2-40B4-BE49-F238E27FC236}">
                      <a16:creationId xmlns:a16="http://schemas.microsoft.com/office/drawing/2014/main" id="{C5DA87C0-DC7C-1B13-F15E-8481DF3DEA5D}"/>
                    </a:ext>
                  </a:extLst>
                </p14:cNvPr>
                <p14:cNvContentPartPr/>
                <p14:nvPr/>
              </p14:nvContentPartPr>
              <p14:xfrm>
                <a:off x="10925727" y="4084241"/>
                <a:ext cx="154080" cy="186480"/>
              </p14:xfrm>
            </p:contentPart>
          </mc:Choice>
          <mc:Fallback xmlns="">
            <p:pic>
              <p:nvPicPr>
                <p:cNvPr id="2048" name="Ink 2047">
                  <a:extLst>
                    <a:ext uri="{FF2B5EF4-FFF2-40B4-BE49-F238E27FC236}">
                      <a16:creationId xmlns:a16="http://schemas.microsoft.com/office/drawing/2014/main" id="{C5DA87C0-DC7C-1B13-F15E-8481DF3DEA5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916727" y="4075241"/>
                  <a:ext cx="1717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059" name="Ink 2058">
                  <a:extLst>
                    <a:ext uri="{FF2B5EF4-FFF2-40B4-BE49-F238E27FC236}">
                      <a16:creationId xmlns:a16="http://schemas.microsoft.com/office/drawing/2014/main" id="{90A72844-C7F9-BF5D-2B87-73D81930A985}"/>
                    </a:ext>
                  </a:extLst>
                </p14:cNvPr>
                <p14:cNvContentPartPr/>
                <p14:nvPr/>
              </p14:nvContentPartPr>
              <p14:xfrm>
                <a:off x="10692087" y="4599041"/>
                <a:ext cx="40680" cy="158760"/>
              </p14:xfrm>
            </p:contentPart>
          </mc:Choice>
          <mc:Fallback xmlns="">
            <p:pic>
              <p:nvPicPr>
                <p:cNvPr id="2059" name="Ink 2058">
                  <a:extLst>
                    <a:ext uri="{FF2B5EF4-FFF2-40B4-BE49-F238E27FC236}">
                      <a16:creationId xmlns:a16="http://schemas.microsoft.com/office/drawing/2014/main" id="{90A72844-C7F9-BF5D-2B87-73D81930A98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683087" y="4590041"/>
                  <a:ext cx="58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060" name="Ink 2059">
                  <a:extLst>
                    <a:ext uri="{FF2B5EF4-FFF2-40B4-BE49-F238E27FC236}">
                      <a16:creationId xmlns:a16="http://schemas.microsoft.com/office/drawing/2014/main" id="{25BA3919-E2A7-2CAC-5F46-F415CE7101B1}"/>
                    </a:ext>
                  </a:extLst>
                </p14:cNvPr>
                <p14:cNvContentPartPr/>
                <p14:nvPr/>
              </p14:nvContentPartPr>
              <p14:xfrm>
                <a:off x="10679487" y="4669961"/>
                <a:ext cx="98280" cy="101520"/>
              </p14:xfrm>
            </p:contentPart>
          </mc:Choice>
          <mc:Fallback xmlns="">
            <p:pic>
              <p:nvPicPr>
                <p:cNvPr id="2060" name="Ink 2059">
                  <a:extLst>
                    <a:ext uri="{FF2B5EF4-FFF2-40B4-BE49-F238E27FC236}">
                      <a16:creationId xmlns:a16="http://schemas.microsoft.com/office/drawing/2014/main" id="{25BA3919-E2A7-2CAC-5F46-F415CE7101B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670847" y="4660961"/>
                  <a:ext cx="1159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061" name="Ink 2060">
                  <a:extLst>
                    <a:ext uri="{FF2B5EF4-FFF2-40B4-BE49-F238E27FC236}">
                      <a16:creationId xmlns:a16="http://schemas.microsoft.com/office/drawing/2014/main" id="{09B893CB-7837-9996-AB4D-C96DBBFA955C}"/>
                    </a:ext>
                  </a:extLst>
                </p14:cNvPr>
                <p14:cNvContentPartPr/>
                <p14:nvPr/>
              </p14:nvContentPartPr>
              <p14:xfrm>
                <a:off x="10864167" y="4609121"/>
                <a:ext cx="31320" cy="218880"/>
              </p14:xfrm>
            </p:contentPart>
          </mc:Choice>
          <mc:Fallback xmlns="">
            <p:pic>
              <p:nvPicPr>
                <p:cNvPr id="2061" name="Ink 2060">
                  <a:extLst>
                    <a:ext uri="{FF2B5EF4-FFF2-40B4-BE49-F238E27FC236}">
                      <a16:creationId xmlns:a16="http://schemas.microsoft.com/office/drawing/2014/main" id="{09B893CB-7837-9996-AB4D-C96DBBFA955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855527" y="4600481"/>
                  <a:ext cx="489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062" name="Ink 2061">
                  <a:extLst>
                    <a:ext uri="{FF2B5EF4-FFF2-40B4-BE49-F238E27FC236}">
                      <a16:creationId xmlns:a16="http://schemas.microsoft.com/office/drawing/2014/main" id="{0CD258CB-DD92-DC9A-B75D-F448C8A2FC35}"/>
                    </a:ext>
                  </a:extLst>
                </p14:cNvPr>
                <p14:cNvContentPartPr/>
                <p14:nvPr/>
              </p14:nvContentPartPr>
              <p14:xfrm>
                <a:off x="10496967" y="4554401"/>
                <a:ext cx="605880" cy="413640"/>
              </p14:xfrm>
            </p:contentPart>
          </mc:Choice>
          <mc:Fallback xmlns="">
            <p:pic>
              <p:nvPicPr>
                <p:cNvPr id="2062" name="Ink 2061">
                  <a:extLst>
                    <a:ext uri="{FF2B5EF4-FFF2-40B4-BE49-F238E27FC236}">
                      <a16:creationId xmlns:a16="http://schemas.microsoft.com/office/drawing/2014/main" id="{0CD258CB-DD92-DC9A-B75D-F448C8A2FC3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487967" y="4545401"/>
                  <a:ext cx="62352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063" name="Ink 2062">
                  <a:extLst>
                    <a:ext uri="{FF2B5EF4-FFF2-40B4-BE49-F238E27FC236}">
                      <a16:creationId xmlns:a16="http://schemas.microsoft.com/office/drawing/2014/main" id="{116BD43C-7EB0-4E46-F20A-DD7111A8739E}"/>
                    </a:ext>
                  </a:extLst>
                </p14:cNvPr>
                <p14:cNvContentPartPr/>
                <p14:nvPr/>
              </p14:nvContentPartPr>
              <p14:xfrm>
                <a:off x="10775607" y="5382401"/>
                <a:ext cx="24480" cy="138600"/>
              </p14:xfrm>
            </p:contentPart>
          </mc:Choice>
          <mc:Fallback xmlns="">
            <p:pic>
              <p:nvPicPr>
                <p:cNvPr id="2063" name="Ink 2062">
                  <a:extLst>
                    <a:ext uri="{FF2B5EF4-FFF2-40B4-BE49-F238E27FC236}">
                      <a16:creationId xmlns:a16="http://schemas.microsoft.com/office/drawing/2014/main" id="{116BD43C-7EB0-4E46-F20A-DD7111A8739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766607" y="5373401"/>
                  <a:ext cx="421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064" name="Ink 2063">
                  <a:extLst>
                    <a:ext uri="{FF2B5EF4-FFF2-40B4-BE49-F238E27FC236}">
                      <a16:creationId xmlns:a16="http://schemas.microsoft.com/office/drawing/2014/main" id="{C57D03DC-E0F8-D339-EB05-D0D6B249ABCB}"/>
                    </a:ext>
                  </a:extLst>
                </p14:cNvPr>
                <p14:cNvContentPartPr/>
                <p14:nvPr/>
              </p14:nvContentPartPr>
              <p14:xfrm>
                <a:off x="10745007" y="5415521"/>
                <a:ext cx="139680" cy="120240"/>
              </p14:xfrm>
            </p:contentPart>
          </mc:Choice>
          <mc:Fallback xmlns="">
            <p:pic>
              <p:nvPicPr>
                <p:cNvPr id="2064" name="Ink 2063">
                  <a:extLst>
                    <a:ext uri="{FF2B5EF4-FFF2-40B4-BE49-F238E27FC236}">
                      <a16:creationId xmlns:a16="http://schemas.microsoft.com/office/drawing/2014/main" id="{C57D03DC-E0F8-D339-EB05-D0D6B249ABC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736367" y="5406521"/>
                  <a:ext cx="157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065" name="Ink 2064">
                  <a:extLst>
                    <a:ext uri="{FF2B5EF4-FFF2-40B4-BE49-F238E27FC236}">
                      <a16:creationId xmlns:a16="http://schemas.microsoft.com/office/drawing/2014/main" id="{F9FA764C-E9B1-1960-22CF-2651559496B5}"/>
                    </a:ext>
                  </a:extLst>
                </p14:cNvPr>
                <p14:cNvContentPartPr/>
                <p14:nvPr/>
              </p14:nvContentPartPr>
              <p14:xfrm>
                <a:off x="10958127" y="5350361"/>
                <a:ext cx="11160" cy="218880"/>
              </p14:xfrm>
            </p:contentPart>
          </mc:Choice>
          <mc:Fallback xmlns="">
            <p:pic>
              <p:nvPicPr>
                <p:cNvPr id="2065" name="Ink 2064">
                  <a:extLst>
                    <a:ext uri="{FF2B5EF4-FFF2-40B4-BE49-F238E27FC236}">
                      <a16:creationId xmlns:a16="http://schemas.microsoft.com/office/drawing/2014/main" id="{F9FA764C-E9B1-1960-22CF-2651559496B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949127" y="5341361"/>
                  <a:ext cx="288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066" name="Ink 2065">
                  <a:extLst>
                    <a:ext uri="{FF2B5EF4-FFF2-40B4-BE49-F238E27FC236}">
                      <a16:creationId xmlns:a16="http://schemas.microsoft.com/office/drawing/2014/main" id="{E6E865A8-A59F-0E58-624C-4C51D05CC2D0}"/>
                    </a:ext>
                  </a:extLst>
                </p14:cNvPr>
                <p14:cNvContentPartPr/>
                <p14:nvPr/>
              </p14:nvContentPartPr>
              <p14:xfrm>
                <a:off x="10939407" y="5350721"/>
                <a:ext cx="108000" cy="150480"/>
              </p14:xfrm>
            </p:contentPart>
          </mc:Choice>
          <mc:Fallback xmlns="">
            <p:pic>
              <p:nvPicPr>
                <p:cNvPr id="2066" name="Ink 2065">
                  <a:extLst>
                    <a:ext uri="{FF2B5EF4-FFF2-40B4-BE49-F238E27FC236}">
                      <a16:creationId xmlns:a16="http://schemas.microsoft.com/office/drawing/2014/main" id="{E6E865A8-A59F-0E58-624C-4C51D05CC2D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930767" y="5341721"/>
                  <a:ext cx="125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067" name="Ink 2066">
                  <a:extLst>
                    <a:ext uri="{FF2B5EF4-FFF2-40B4-BE49-F238E27FC236}">
                      <a16:creationId xmlns:a16="http://schemas.microsoft.com/office/drawing/2014/main" id="{E0BD61DC-9841-87BF-2F51-D8655E57D5F3}"/>
                    </a:ext>
                  </a:extLst>
                </p14:cNvPr>
                <p14:cNvContentPartPr/>
                <p14:nvPr/>
              </p14:nvContentPartPr>
              <p14:xfrm>
                <a:off x="10516767" y="5249201"/>
                <a:ext cx="669600" cy="528480"/>
              </p14:xfrm>
            </p:contentPart>
          </mc:Choice>
          <mc:Fallback xmlns="">
            <p:pic>
              <p:nvPicPr>
                <p:cNvPr id="2067" name="Ink 2066">
                  <a:extLst>
                    <a:ext uri="{FF2B5EF4-FFF2-40B4-BE49-F238E27FC236}">
                      <a16:creationId xmlns:a16="http://schemas.microsoft.com/office/drawing/2014/main" id="{E0BD61DC-9841-87BF-2F51-D8655E57D5F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508127" y="5240201"/>
                  <a:ext cx="6872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070" name="Ink 2069">
                  <a:extLst>
                    <a:ext uri="{FF2B5EF4-FFF2-40B4-BE49-F238E27FC236}">
                      <a16:creationId xmlns:a16="http://schemas.microsoft.com/office/drawing/2014/main" id="{71857C25-5EA8-C4DC-4DFD-669A20DF3F47}"/>
                    </a:ext>
                  </a:extLst>
                </p14:cNvPr>
                <p14:cNvContentPartPr/>
                <p14:nvPr/>
              </p14:nvContentPartPr>
              <p14:xfrm>
                <a:off x="10315167" y="3724601"/>
                <a:ext cx="1267920" cy="2098080"/>
              </p14:xfrm>
            </p:contentPart>
          </mc:Choice>
          <mc:Fallback xmlns="">
            <p:pic>
              <p:nvPicPr>
                <p:cNvPr id="2070" name="Ink 2069">
                  <a:extLst>
                    <a:ext uri="{FF2B5EF4-FFF2-40B4-BE49-F238E27FC236}">
                      <a16:creationId xmlns:a16="http://schemas.microsoft.com/office/drawing/2014/main" id="{71857C25-5EA8-C4DC-4DFD-669A20DF3F4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306167" y="3715601"/>
                  <a:ext cx="1285560" cy="21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071" name="Ink 2070">
                  <a:extLst>
                    <a:ext uri="{FF2B5EF4-FFF2-40B4-BE49-F238E27FC236}">
                      <a16:creationId xmlns:a16="http://schemas.microsoft.com/office/drawing/2014/main" id="{B540C4FB-C8F2-14B2-4E62-84E87D24472E}"/>
                    </a:ext>
                  </a:extLst>
                </p14:cNvPr>
                <p14:cNvContentPartPr/>
                <p14:nvPr/>
              </p14:nvContentPartPr>
              <p14:xfrm>
                <a:off x="9832407" y="3882281"/>
                <a:ext cx="1641600" cy="1872720"/>
              </p14:xfrm>
            </p:contentPart>
          </mc:Choice>
          <mc:Fallback xmlns="">
            <p:pic>
              <p:nvPicPr>
                <p:cNvPr id="2071" name="Ink 2070">
                  <a:extLst>
                    <a:ext uri="{FF2B5EF4-FFF2-40B4-BE49-F238E27FC236}">
                      <a16:creationId xmlns:a16="http://schemas.microsoft.com/office/drawing/2014/main" id="{B540C4FB-C8F2-14B2-4E62-84E87D24472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823767" y="3873281"/>
                  <a:ext cx="1659240" cy="18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077" name="Ink 2076">
                  <a:extLst>
                    <a:ext uri="{FF2B5EF4-FFF2-40B4-BE49-F238E27FC236}">
                      <a16:creationId xmlns:a16="http://schemas.microsoft.com/office/drawing/2014/main" id="{1B726E27-0E77-40EC-8D5A-E261CF41D9E7}"/>
                    </a:ext>
                  </a:extLst>
                </p14:cNvPr>
                <p14:cNvContentPartPr/>
                <p14:nvPr/>
              </p14:nvContentPartPr>
              <p14:xfrm>
                <a:off x="10393287" y="4759241"/>
                <a:ext cx="236520" cy="102240"/>
              </p14:xfrm>
            </p:contentPart>
          </mc:Choice>
          <mc:Fallback xmlns="">
            <p:pic>
              <p:nvPicPr>
                <p:cNvPr id="2077" name="Ink 2076">
                  <a:extLst>
                    <a:ext uri="{FF2B5EF4-FFF2-40B4-BE49-F238E27FC236}">
                      <a16:creationId xmlns:a16="http://schemas.microsoft.com/office/drawing/2014/main" id="{1B726E27-0E77-40EC-8D5A-E261CF41D9E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384287" y="4750601"/>
                  <a:ext cx="25416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2" name="Group 2081">
            <a:extLst>
              <a:ext uri="{FF2B5EF4-FFF2-40B4-BE49-F238E27FC236}">
                <a16:creationId xmlns:a16="http://schemas.microsoft.com/office/drawing/2014/main" id="{41FD286A-5028-2609-6A91-F246C2E0F819}"/>
              </a:ext>
            </a:extLst>
          </p:cNvPr>
          <p:cNvGrpSpPr/>
          <p:nvPr/>
        </p:nvGrpSpPr>
        <p:grpSpPr>
          <a:xfrm>
            <a:off x="9164967" y="1910921"/>
            <a:ext cx="225000" cy="105840"/>
            <a:chOff x="9164967" y="1910921"/>
            <a:chExt cx="225000" cy="1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080" name="Ink 2079">
                  <a:extLst>
                    <a:ext uri="{FF2B5EF4-FFF2-40B4-BE49-F238E27FC236}">
                      <a16:creationId xmlns:a16="http://schemas.microsoft.com/office/drawing/2014/main" id="{5EF3F627-74C0-67DC-7E85-46BD3535C9CF}"/>
                    </a:ext>
                  </a:extLst>
                </p14:cNvPr>
                <p14:cNvContentPartPr/>
                <p14:nvPr/>
              </p14:nvContentPartPr>
              <p14:xfrm>
                <a:off x="9164967" y="1910921"/>
                <a:ext cx="161640" cy="35280"/>
              </p14:xfrm>
            </p:contentPart>
          </mc:Choice>
          <mc:Fallback xmlns="">
            <p:pic>
              <p:nvPicPr>
                <p:cNvPr id="2080" name="Ink 2079">
                  <a:extLst>
                    <a:ext uri="{FF2B5EF4-FFF2-40B4-BE49-F238E27FC236}">
                      <a16:creationId xmlns:a16="http://schemas.microsoft.com/office/drawing/2014/main" id="{5EF3F627-74C0-67DC-7E85-46BD3535C9C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156327" y="1902281"/>
                  <a:ext cx="1792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081" name="Ink 2080">
                  <a:extLst>
                    <a:ext uri="{FF2B5EF4-FFF2-40B4-BE49-F238E27FC236}">
                      <a16:creationId xmlns:a16="http://schemas.microsoft.com/office/drawing/2014/main" id="{10C59DCD-462C-3139-750F-FC50E1E750A1}"/>
                    </a:ext>
                  </a:extLst>
                </p14:cNvPr>
                <p14:cNvContentPartPr/>
                <p14:nvPr/>
              </p14:nvContentPartPr>
              <p14:xfrm>
                <a:off x="9176487" y="1952321"/>
                <a:ext cx="213480" cy="64440"/>
              </p14:xfrm>
            </p:contentPart>
          </mc:Choice>
          <mc:Fallback xmlns="">
            <p:pic>
              <p:nvPicPr>
                <p:cNvPr id="2081" name="Ink 2080">
                  <a:extLst>
                    <a:ext uri="{FF2B5EF4-FFF2-40B4-BE49-F238E27FC236}">
                      <a16:creationId xmlns:a16="http://schemas.microsoft.com/office/drawing/2014/main" id="{10C59DCD-462C-3139-750F-FC50E1E750A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167847" y="1943321"/>
                  <a:ext cx="23112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5" name="Group 2084">
            <a:extLst>
              <a:ext uri="{FF2B5EF4-FFF2-40B4-BE49-F238E27FC236}">
                <a16:creationId xmlns:a16="http://schemas.microsoft.com/office/drawing/2014/main" id="{E37B7C18-43E0-8887-C0A2-94AFF72C41BF}"/>
              </a:ext>
            </a:extLst>
          </p:cNvPr>
          <p:cNvGrpSpPr/>
          <p:nvPr/>
        </p:nvGrpSpPr>
        <p:grpSpPr>
          <a:xfrm>
            <a:off x="9170367" y="2944121"/>
            <a:ext cx="106200" cy="81000"/>
            <a:chOff x="9170367" y="2944121"/>
            <a:chExt cx="106200" cy="8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083" name="Ink 2082">
                  <a:extLst>
                    <a:ext uri="{FF2B5EF4-FFF2-40B4-BE49-F238E27FC236}">
                      <a16:creationId xmlns:a16="http://schemas.microsoft.com/office/drawing/2014/main" id="{B8F22C98-C530-4A9B-39C1-F824A9F3335F}"/>
                    </a:ext>
                  </a:extLst>
                </p14:cNvPr>
                <p14:cNvContentPartPr/>
                <p14:nvPr/>
              </p14:nvContentPartPr>
              <p14:xfrm>
                <a:off x="9170367" y="2944121"/>
                <a:ext cx="82080" cy="21600"/>
              </p14:xfrm>
            </p:contentPart>
          </mc:Choice>
          <mc:Fallback xmlns="">
            <p:pic>
              <p:nvPicPr>
                <p:cNvPr id="2083" name="Ink 2082">
                  <a:extLst>
                    <a:ext uri="{FF2B5EF4-FFF2-40B4-BE49-F238E27FC236}">
                      <a16:creationId xmlns:a16="http://schemas.microsoft.com/office/drawing/2014/main" id="{B8F22C98-C530-4A9B-39C1-F824A9F3335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161727" y="2935481"/>
                  <a:ext cx="99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084" name="Ink 2083">
                  <a:extLst>
                    <a:ext uri="{FF2B5EF4-FFF2-40B4-BE49-F238E27FC236}">
                      <a16:creationId xmlns:a16="http://schemas.microsoft.com/office/drawing/2014/main" id="{B8D47DCC-E0EE-CD17-B51A-D0E6536CAC2B}"/>
                    </a:ext>
                  </a:extLst>
                </p14:cNvPr>
                <p14:cNvContentPartPr/>
                <p14:nvPr/>
              </p14:nvContentPartPr>
              <p14:xfrm>
                <a:off x="9183327" y="2981561"/>
                <a:ext cx="93240" cy="43560"/>
              </p14:xfrm>
            </p:contentPart>
          </mc:Choice>
          <mc:Fallback xmlns="">
            <p:pic>
              <p:nvPicPr>
                <p:cNvPr id="2084" name="Ink 2083">
                  <a:extLst>
                    <a:ext uri="{FF2B5EF4-FFF2-40B4-BE49-F238E27FC236}">
                      <a16:creationId xmlns:a16="http://schemas.microsoft.com/office/drawing/2014/main" id="{B8D47DCC-E0EE-CD17-B51A-D0E6536CAC2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174687" y="2972921"/>
                  <a:ext cx="110880" cy="6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48599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2CC2-5DFA-FF00-447F-8963FA49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Zones</a:t>
            </a:r>
            <a:endParaRPr lang="en-IN" dirty="0"/>
          </a:p>
        </p:txBody>
      </p:sp>
      <p:sp>
        <p:nvSpPr>
          <p:cNvPr id="29" name="AutoShape 2" descr="Differentiate Between Availability Set, Availability Zone and Scale Set">
            <a:extLst>
              <a:ext uri="{FF2B5EF4-FFF2-40B4-BE49-F238E27FC236}">
                <a16:creationId xmlns:a16="http://schemas.microsoft.com/office/drawing/2014/main" id="{6B6EA724-2D01-0C7B-ED84-DAEA160D7A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8" name="Picture 6" descr="Differentiate Between Availability Set, Availability Zone and Scale Set">
            <a:extLst>
              <a:ext uri="{FF2B5EF4-FFF2-40B4-BE49-F238E27FC236}">
                <a16:creationId xmlns:a16="http://schemas.microsoft.com/office/drawing/2014/main" id="{73124F31-A320-FF1F-67F1-E3BEAAF2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349" y="1860477"/>
            <a:ext cx="509587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6" name="Group 3075">
            <a:extLst>
              <a:ext uri="{FF2B5EF4-FFF2-40B4-BE49-F238E27FC236}">
                <a16:creationId xmlns:a16="http://schemas.microsoft.com/office/drawing/2014/main" id="{3410B8CE-A63B-454A-8D48-19EA761B93A0}"/>
              </a:ext>
            </a:extLst>
          </p:cNvPr>
          <p:cNvGrpSpPr/>
          <p:nvPr/>
        </p:nvGrpSpPr>
        <p:grpSpPr>
          <a:xfrm>
            <a:off x="4890687" y="417641"/>
            <a:ext cx="1956960" cy="630000"/>
            <a:chOff x="4890687" y="417641"/>
            <a:chExt cx="1956960" cy="63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C51309D-CB3A-0097-2FA1-79BFFE893816}"/>
                    </a:ext>
                  </a:extLst>
                </p14:cNvPr>
                <p14:cNvContentPartPr/>
                <p14:nvPr/>
              </p14:nvContentPartPr>
              <p14:xfrm>
                <a:off x="4890687" y="932801"/>
                <a:ext cx="372240" cy="114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C51309D-CB3A-0097-2FA1-79BFFE89381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82047" y="924161"/>
                  <a:ext cx="389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C98707F-0D35-E0D6-BE73-E2611C20CDE2}"/>
                    </a:ext>
                  </a:extLst>
                </p14:cNvPr>
                <p14:cNvContentPartPr/>
                <p14:nvPr/>
              </p14:nvContentPartPr>
              <p14:xfrm>
                <a:off x="5410887" y="788441"/>
                <a:ext cx="85680" cy="175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C98707F-0D35-E0D6-BE73-E2611C20CDE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01887" y="779801"/>
                  <a:ext cx="1033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27DDA49-AF63-9423-E8CE-E0FC4115872C}"/>
                    </a:ext>
                  </a:extLst>
                </p14:cNvPr>
                <p14:cNvContentPartPr/>
                <p14:nvPr/>
              </p14:nvContentPartPr>
              <p14:xfrm>
                <a:off x="5352567" y="771881"/>
                <a:ext cx="203400" cy="251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27DDA49-AF63-9423-E8CE-E0FC411587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43567" y="762881"/>
                  <a:ext cx="2210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B274AAE-5F03-8D4A-44C4-B0738607C4BD}"/>
                    </a:ext>
                  </a:extLst>
                </p14:cNvPr>
                <p14:cNvContentPartPr/>
                <p14:nvPr/>
              </p14:nvContentPartPr>
              <p14:xfrm>
                <a:off x="5557047" y="633641"/>
                <a:ext cx="272160" cy="304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B274AAE-5F03-8D4A-44C4-B0738607C4B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8407" y="625001"/>
                  <a:ext cx="2898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13376C0-D58F-F419-70FF-AF0B760D03D4}"/>
                    </a:ext>
                  </a:extLst>
                </p14:cNvPr>
                <p14:cNvContentPartPr/>
                <p14:nvPr/>
              </p14:nvContentPartPr>
              <p14:xfrm>
                <a:off x="5687727" y="704201"/>
                <a:ext cx="254520" cy="123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13376C0-D58F-F419-70FF-AF0B760D03D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78727" y="695201"/>
                  <a:ext cx="272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C5499AA-F2DE-F7F3-BEA0-7BDE3079872A}"/>
                    </a:ext>
                  </a:extLst>
                </p14:cNvPr>
                <p14:cNvContentPartPr/>
                <p14:nvPr/>
              </p14:nvContentPartPr>
              <p14:xfrm>
                <a:off x="6043047" y="526001"/>
                <a:ext cx="69480" cy="267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C5499AA-F2DE-F7F3-BEA0-7BDE3079872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34047" y="517001"/>
                  <a:ext cx="871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BF5ECCE-8D9C-5C63-4E43-A32972C620FB}"/>
                    </a:ext>
                  </a:extLst>
                </p14:cNvPr>
                <p14:cNvContentPartPr/>
                <p14:nvPr/>
              </p14:nvContentPartPr>
              <p14:xfrm>
                <a:off x="6126207" y="417641"/>
                <a:ext cx="393120" cy="347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BF5ECCE-8D9C-5C63-4E43-A32972C620F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17207" y="408641"/>
                  <a:ext cx="4107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147A8A5-1DFC-F1A0-EADA-29D3071144D0}"/>
                    </a:ext>
                  </a:extLst>
                </p14:cNvPr>
                <p14:cNvContentPartPr/>
                <p14:nvPr/>
              </p14:nvContentPartPr>
              <p14:xfrm>
                <a:off x="6376767" y="482441"/>
                <a:ext cx="210600" cy="153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147A8A5-1DFC-F1A0-EADA-29D3071144D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367767" y="473441"/>
                  <a:ext cx="2282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50D2B0-AC81-E6F7-980A-CFA6AF91F26A}"/>
                    </a:ext>
                  </a:extLst>
                </p14:cNvPr>
                <p14:cNvContentPartPr/>
                <p14:nvPr/>
              </p14:nvContentPartPr>
              <p14:xfrm>
                <a:off x="6598527" y="452561"/>
                <a:ext cx="249120" cy="255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950D2B0-AC81-E6F7-980A-CFA6AF91F26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589887" y="443921"/>
                  <a:ext cx="26676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5" name="Group 3074">
            <a:extLst>
              <a:ext uri="{FF2B5EF4-FFF2-40B4-BE49-F238E27FC236}">
                <a16:creationId xmlns:a16="http://schemas.microsoft.com/office/drawing/2014/main" id="{DA92C6BB-D5E0-C692-B442-72DD9C33C93E}"/>
              </a:ext>
            </a:extLst>
          </p:cNvPr>
          <p:cNvGrpSpPr/>
          <p:nvPr/>
        </p:nvGrpSpPr>
        <p:grpSpPr>
          <a:xfrm>
            <a:off x="7068327" y="263921"/>
            <a:ext cx="941040" cy="377280"/>
            <a:chOff x="7068327" y="263921"/>
            <a:chExt cx="941040" cy="37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4E9553D-9FC2-A4C6-EC47-9CE06F7048E8}"/>
                    </a:ext>
                  </a:extLst>
                </p14:cNvPr>
                <p14:cNvContentPartPr/>
                <p14:nvPr/>
              </p14:nvContentPartPr>
              <p14:xfrm>
                <a:off x="7068327" y="295241"/>
                <a:ext cx="113400" cy="345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4E9553D-9FC2-A4C6-EC47-9CE06F7048E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59687" y="286601"/>
                  <a:ext cx="1310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F322F86-2C55-6A06-D7E8-B78EC0FF2E2A}"/>
                    </a:ext>
                  </a:extLst>
                </p14:cNvPr>
                <p14:cNvContentPartPr/>
                <p14:nvPr/>
              </p14:nvContentPartPr>
              <p14:xfrm>
                <a:off x="7205487" y="463721"/>
                <a:ext cx="209520" cy="113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F322F86-2C55-6A06-D7E8-B78EC0FF2E2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96847" y="455081"/>
                  <a:ext cx="227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072" name="Ink 3071">
                  <a:extLst>
                    <a:ext uri="{FF2B5EF4-FFF2-40B4-BE49-F238E27FC236}">
                      <a16:creationId xmlns:a16="http://schemas.microsoft.com/office/drawing/2014/main" id="{1B072D92-936A-8208-DAE3-2A45BDCB6E72}"/>
                    </a:ext>
                  </a:extLst>
                </p14:cNvPr>
                <p14:cNvContentPartPr/>
                <p14:nvPr/>
              </p14:nvContentPartPr>
              <p14:xfrm>
                <a:off x="7310967" y="263921"/>
                <a:ext cx="106920" cy="229320"/>
              </p14:xfrm>
            </p:contentPart>
          </mc:Choice>
          <mc:Fallback>
            <p:pic>
              <p:nvPicPr>
                <p:cNvPr id="3072" name="Ink 3071">
                  <a:extLst>
                    <a:ext uri="{FF2B5EF4-FFF2-40B4-BE49-F238E27FC236}">
                      <a16:creationId xmlns:a16="http://schemas.microsoft.com/office/drawing/2014/main" id="{1B072D92-936A-8208-DAE3-2A45BDCB6E7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02327" y="255281"/>
                  <a:ext cx="1245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073" name="Ink 3072">
                  <a:extLst>
                    <a:ext uri="{FF2B5EF4-FFF2-40B4-BE49-F238E27FC236}">
                      <a16:creationId xmlns:a16="http://schemas.microsoft.com/office/drawing/2014/main" id="{FF2EBC54-DB77-817B-8BF6-53AD8F320C54}"/>
                    </a:ext>
                  </a:extLst>
                </p14:cNvPr>
                <p14:cNvContentPartPr/>
                <p14:nvPr/>
              </p14:nvContentPartPr>
              <p14:xfrm>
                <a:off x="7490607" y="369761"/>
                <a:ext cx="117360" cy="79920"/>
              </p14:xfrm>
            </p:contentPart>
          </mc:Choice>
          <mc:Fallback>
            <p:pic>
              <p:nvPicPr>
                <p:cNvPr id="3073" name="Ink 3072">
                  <a:extLst>
                    <a:ext uri="{FF2B5EF4-FFF2-40B4-BE49-F238E27FC236}">
                      <a16:creationId xmlns:a16="http://schemas.microsoft.com/office/drawing/2014/main" id="{FF2EBC54-DB77-817B-8BF6-53AD8F320C5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81607" y="360761"/>
                  <a:ext cx="135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074" name="Ink 3073">
                  <a:extLst>
                    <a:ext uri="{FF2B5EF4-FFF2-40B4-BE49-F238E27FC236}">
                      <a16:creationId xmlns:a16="http://schemas.microsoft.com/office/drawing/2014/main" id="{E44F14C9-1EA3-D4EF-C54F-C1DB1F17A0D2}"/>
                    </a:ext>
                  </a:extLst>
                </p14:cNvPr>
                <p14:cNvContentPartPr/>
                <p14:nvPr/>
              </p14:nvContentPartPr>
              <p14:xfrm>
                <a:off x="7663047" y="280841"/>
                <a:ext cx="346320" cy="231120"/>
              </p14:xfrm>
            </p:contentPart>
          </mc:Choice>
          <mc:Fallback>
            <p:pic>
              <p:nvPicPr>
                <p:cNvPr id="3074" name="Ink 3073">
                  <a:extLst>
                    <a:ext uri="{FF2B5EF4-FFF2-40B4-BE49-F238E27FC236}">
                      <a16:creationId xmlns:a16="http://schemas.microsoft.com/office/drawing/2014/main" id="{E44F14C9-1EA3-D4EF-C54F-C1DB1F17A0D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654047" y="272201"/>
                  <a:ext cx="363960" cy="24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36808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1E02-0C5F-95FE-0ACC-39BBC4F6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3101-6435-CBC1-E49D-14AC8A69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VM with a Premium Disk – 99.90%</a:t>
            </a:r>
          </a:p>
          <a:p>
            <a:r>
              <a:rPr lang="en-US" dirty="0"/>
              <a:t>Availability Sets – 99.95%</a:t>
            </a:r>
          </a:p>
          <a:p>
            <a:r>
              <a:rPr lang="en-US" dirty="0"/>
              <a:t>Availability Zones – 99.99%</a:t>
            </a:r>
          </a:p>
        </p:txBody>
      </p:sp>
    </p:spTree>
    <p:extLst>
      <p:ext uri="{BB962C8B-B14F-4D97-AF65-F5344CB8AC3E}">
        <p14:creationId xmlns:p14="http://schemas.microsoft.com/office/powerpoint/2010/main" val="276670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D2CC-F953-EE98-AB82-CE4485DF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Scale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7C639-414D-422D-1BE3-894598C73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compute resource you can use to deploy and manage a set of identical VMs.</a:t>
            </a:r>
          </a:p>
          <a:p>
            <a:r>
              <a:rPr lang="en-IN" dirty="0"/>
              <a:t>True auto scale, no pre-provisioning of VMs required.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9609362-F326-1969-85A1-BFF8C6C41D1B}"/>
              </a:ext>
            </a:extLst>
          </p:cNvPr>
          <p:cNvGrpSpPr/>
          <p:nvPr/>
        </p:nvGrpSpPr>
        <p:grpSpPr>
          <a:xfrm>
            <a:off x="1832127" y="3040601"/>
            <a:ext cx="5454360" cy="2450160"/>
            <a:chOff x="1832127" y="3040601"/>
            <a:chExt cx="5454360" cy="245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50FF2D6-90E5-FC1C-BC36-9C8BCB64BD05}"/>
                    </a:ext>
                  </a:extLst>
                </p14:cNvPr>
                <p14:cNvContentPartPr/>
                <p14:nvPr/>
              </p14:nvContentPartPr>
              <p14:xfrm>
                <a:off x="2303007" y="3755201"/>
                <a:ext cx="419400" cy="896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50FF2D6-90E5-FC1C-BC36-9C8BCB64BD0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94007" y="3746561"/>
                  <a:ext cx="437040" cy="9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3D75BC9-1FF9-946A-95A1-4917E80F692A}"/>
                    </a:ext>
                  </a:extLst>
                </p14:cNvPr>
                <p14:cNvContentPartPr/>
                <p14:nvPr/>
              </p14:nvContentPartPr>
              <p14:xfrm>
                <a:off x="2402367" y="3730001"/>
                <a:ext cx="425160" cy="1085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3D75BC9-1FF9-946A-95A1-4917E80F692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93367" y="3721361"/>
                  <a:ext cx="442800" cy="11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A44176F-C3E3-55F1-E73D-6A4B056E8D55}"/>
                    </a:ext>
                  </a:extLst>
                </p14:cNvPr>
                <p14:cNvContentPartPr/>
                <p14:nvPr/>
              </p14:nvContentPartPr>
              <p14:xfrm>
                <a:off x="2858487" y="3395921"/>
                <a:ext cx="322560" cy="885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A44176F-C3E3-55F1-E73D-6A4B056E8D5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49487" y="3387281"/>
                  <a:ext cx="340200" cy="90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308395E-A40E-1713-4F6A-7E80825CE044}"/>
                    </a:ext>
                  </a:extLst>
                </p14:cNvPr>
                <p14:cNvContentPartPr/>
                <p14:nvPr/>
              </p14:nvContentPartPr>
              <p14:xfrm>
                <a:off x="2842287" y="3601841"/>
                <a:ext cx="395640" cy="618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308395E-A40E-1713-4F6A-7E80825CE04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3647" y="3593201"/>
                  <a:ext cx="41328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802E71D-A87F-8CA7-8FDF-E71721CD986F}"/>
                    </a:ext>
                  </a:extLst>
                </p14:cNvPr>
                <p14:cNvContentPartPr/>
                <p14:nvPr/>
              </p14:nvContentPartPr>
              <p14:xfrm>
                <a:off x="1832127" y="3759161"/>
                <a:ext cx="2769480" cy="1664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802E71D-A87F-8CA7-8FDF-E71721CD98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3487" y="3750161"/>
                  <a:ext cx="2787120" cy="16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8F52FDF-1E22-0599-D111-ED187CF824E3}"/>
                    </a:ext>
                  </a:extLst>
                </p14:cNvPr>
                <p14:cNvContentPartPr/>
                <p14:nvPr/>
              </p14:nvContentPartPr>
              <p14:xfrm>
                <a:off x="3266007" y="3459281"/>
                <a:ext cx="117360" cy="663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8F52FDF-1E22-0599-D111-ED187CF824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57007" y="3450281"/>
                  <a:ext cx="135000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97F13EA-02DA-C336-EB9F-A21B6DB1DFAA}"/>
                    </a:ext>
                  </a:extLst>
                </p14:cNvPr>
                <p14:cNvContentPartPr/>
                <p14:nvPr/>
              </p14:nvContentPartPr>
              <p14:xfrm>
                <a:off x="3217407" y="3160481"/>
                <a:ext cx="310320" cy="921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97F13EA-02DA-C336-EB9F-A21B6DB1DF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08767" y="3151481"/>
                  <a:ext cx="327960" cy="9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091848E-5E27-F327-1AD0-4FDCB7459BE1}"/>
                    </a:ext>
                  </a:extLst>
                </p14:cNvPr>
                <p14:cNvContentPartPr/>
                <p14:nvPr/>
              </p14:nvContentPartPr>
              <p14:xfrm>
                <a:off x="3364647" y="3302681"/>
                <a:ext cx="428760" cy="803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091848E-5E27-F327-1AD0-4FDCB7459B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56007" y="3294041"/>
                  <a:ext cx="44640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F38CD9D-D54D-E3F8-8755-7B4528B8E1E0}"/>
                    </a:ext>
                  </a:extLst>
                </p14:cNvPr>
                <p14:cNvContentPartPr/>
                <p14:nvPr/>
              </p14:nvContentPartPr>
              <p14:xfrm>
                <a:off x="3641847" y="3040601"/>
                <a:ext cx="327240" cy="877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F38CD9D-D54D-E3F8-8755-7B4528B8E1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33207" y="3031961"/>
                  <a:ext cx="344880" cy="8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54B1A49-50B6-8A41-986C-9A4E94298281}"/>
                    </a:ext>
                  </a:extLst>
                </p14:cNvPr>
                <p14:cNvContentPartPr/>
                <p14:nvPr/>
              </p14:nvContentPartPr>
              <p14:xfrm>
                <a:off x="3803847" y="3737921"/>
                <a:ext cx="207360" cy="214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54B1A49-50B6-8A41-986C-9A4E9429828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95207" y="3729281"/>
                  <a:ext cx="2250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DE6AFFB-60D3-EB07-EFF1-ED6F8ECEEA99}"/>
                    </a:ext>
                  </a:extLst>
                </p14:cNvPr>
                <p14:cNvContentPartPr/>
                <p14:nvPr/>
              </p14:nvContentPartPr>
              <p14:xfrm>
                <a:off x="2444127" y="5170721"/>
                <a:ext cx="145080" cy="320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DE6AFFB-60D3-EB07-EFF1-ED6F8ECEEA9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35487" y="5161721"/>
                  <a:ext cx="1627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1466962-538E-62ED-9C82-0DE67FFDA50A}"/>
                    </a:ext>
                  </a:extLst>
                </p14:cNvPr>
                <p14:cNvContentPartPr/>
                <p14:nvPr/>
              </p14:nvContentPartPr>
              <p14:xfrm>
                <a:off x="2566887" y="5196281"/>
                <a:ext cx="101880" cy="165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1466962-538E-62ED-9C82-0DE67FFDA5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57887" y="5187641"/>
                  <a:ext cx="1195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BB373F-4F11-7F5B-2DD7-12BF74B92D41}"/>
                    </a:ext>
                  </a:extLst>
                </p14:cNvPr>
                <p14:cNvContentPartPr/>
                <p14:nvPr/>
              </p14:nvContentPartPr>
              <p14:xfrm>
                <a:off x="2708007" y="4955801"/>
                <a:ext cx="381960" cy="398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BB373F-4F11-7F5B-2DD7-12BF74B92D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99367" y="4947161"/>
                  <a:ext cx="3996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27280E0-58FF-A42E-1EF9-D2F8033835A8}"/>
                    </a:ext>
                  </a:extLst>
                </p14:cNvPr>
                <p14:cNvContentPartPr/>
                <p14:nvPr/>
              </p14:nvContentPartPr>
              <p14:xfrm>
                <a:off x="3122007" y="4875521"/>
                <a:ext cx="120960" cy="110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27280E0-58FF-A42E-1EF9-D2F8033835A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13007" y="4866521"/>
                  <a:ext cx="1386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4D6FA1-EEF9-D613-2143-E83ABCCAB3B5}"/>
                    </a:ext>
                  </a:extLst>
                </p14:cNvPr>
                <p14:cNvContentPartPr/>
                <p14:nvPr/>
              </p14:nvContentPartPr>
              <p14:xfrm>
                <a:off x="3290127" y="4528481"/>
                <a:ext cx="274320" cy="350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4D6FA1-EEF9-D613-2143-E83ABCCAB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81487" y="4519841"/>
                  <a:ext cx="2919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90CB860-47EB-9E6B-5503-35C4FA2CF1C7}"/>
                    </a:ext>
                  </a:extLst>
                </p14:cNvPr>
                <p14:cNvContentPartPr/>
                <p14:nvPr/>
              </p14:nvContentPartPr>
              <p14:xfrm>
                <a:off x="3383367" y="4431641"/>
                <a:ext cx="279360" cy="268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90CB860-47EB-9E6B-5503-35C4FA2CF1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74367" y="4423001"/>
                  <a:ext cx="2970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A19983-52B4-6CC8-3AA4-6893EEFC69D2}"/>
                    </a:ext>
                  </a:extLst>
                </p14:cNvPr>
                <p14:cNvContentPartPr/>
                <p14:nvPr/>
              </p14:nvContentPartPr>
              <p14:xfrm>
                <a:off x="5015967" y="3854561"/>
                <a:ext cx="2270520" cy="1175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A19983-52B4-6CC8-3AA4-6893EEFC69D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06967" y="3845561"/>
                  <a:ext cx="2288160" cy="11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ABFFEC0-A5D3-DE52-AD12-448ADCB2FFF0}"/>
                    </a:ext>
                  </a:extLst>
                </p14:cNvPr>
                <p14:cNvContentPartPr/>
                <p14:nvPr/>
              </p14:nvContentPartPr>
              <p14:xfrm>
                <a:off x="5898687" y="3196481"/>
                <a:ext cx="395640" cy="789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ABFFEC0-A5D3-DE52-AD12-448ADCB2FF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90047" y="3187481"/>
                  <a:ext cx="41328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52AF90B-A46B-2211-A058-5E2581DB0329}"/>
                    </a:ext>
                  </a:extLst>
                </p14:cNvPr>
                <p14:cNvContentPartPr/>
                <p14:nvPr/>
              </p14:nvContentPartPr>
              <p14:xfrm>
                <a:off x="5849007" y="3181001"/>
                <a:ext cx="374040" cy="906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52AF90B-A46B-2211-A058-5E2581DB03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40367" y="3172361"/>
                  <a:ext cx="391680" cy="9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A43F320-F863-4D1F-8D79-B77391722FD9}"/>
                    </a:ext>
                  </a:extLst>
                </p14:cNvPr>
                <p14:cNvContentPartPr/>
                <p14:nvPr/>
              </p14:nvContentPartPr>
              <p14:xfrm>
                <a:off x="6498447" y="3218081"/>
                <a:ext cx="348480" cy="733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A43F320-F863-4D1F-8D79-B77391722FD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89807" y="3209081"/>
                  <a:ext cx="36612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2CD320-A064-DBAD-8FFF-865322A52809}"/>
                    </a:ext>
                  </a:extLst>
                </p14:cNvPr>
                <p14:cNvContentPartPr/>
                <p14:nvPr/>
              </p14:nvContentPartPr>
              <p14:xfrm>
                <a:off x="6444807" y="3242561"/>
                <a:ext cx="547200" cy="762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2CD320-A064-DBAD-8FFF-865322A5280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35807" y="3233921"/>
                  <a:ext cx="56484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6825F44-329C-B050-B0A8-772D546E9FE8}"/>
                    </a:ext>
                  </a:extLst>
                </p14:cNvPr>
                <p14:cNvContentPartPr/>
                <p14:nvPr/>
              </p14:nvContentPartPr>
              <p14:xfrm>
                <a:off x="5321967" y="4224281"/>
                <a:ext cx="242280" cy="253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6825F44-329C-B050-B0A8-772D546E9FE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13327" y="4215281"/>
                  <a:ext cx="2599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6C641E1-8DED-7B49-D092-B58DB303D040}"/>
                    </a:ext>
                  </a:extLst>
                </p14:cNvPr>
                <p14:cNvContentPartPr/>
                <p14:nvPr/>
              </p14:nvContentPartPr>
              <p14:xfrm>
                <a:off x="5507007" y="4334801"/>
                <a:ext cx="549000" cy="358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6C641E1-8DED-7B49-D092-B58DB303D04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98007" y="4326161"/>
                  <a:ext cx="5666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21377F0-B791-D474-FBF0-E684850BB4D5}"/>
                    </a:ext>
                  </a:extLst>
                </p14:cNvPr>
                <p14:cNvContentPartPr/>
                <p14:nvPr/>
              </p14:nvContentPartPr>
              <p14:xfrm>
                <a:off x="6228807" y="4636121"/>
                <a:ext cx="232560" cy="111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21377F0-B791-D474-FBF0-E684850BB4D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19807" y="4627121"/>
                  <a:ext cx="250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D15609C-B1CC-B56A-AE19-29451504F29C}"/>
                    </a:ext>
                  </a:extLst>
                </p14:cNvPr>
                <p14:cNvContentPartPr/>
                <p14:nvPr/>
              </p14:nvContentPartPr>
              <p14:xfrm>
                <a:off x="6277047" y="4569161"/>
                <a:ext cx="16920" cy="20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D15609C-B1CC-B56A-AE19-29451504F29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68047" y="4560161"/>
                  <a:ext cx="3456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EB84EA7-5852-0AC0-E4D5-E033AB73DB57}"/>
                  </a:ext>
                </a:extLst>
              </p14:cNvPr>
              <p14:cNvContentPartPr/>
              <p14:nvPr/>
            </p14:nvContentPartPr>
            <p14:xfrm>
              <a:off x="1216527" y="3637841"/>
              <a:ext cx="168480" cy="1385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EB84EA7-5852-0AC0-E4D5-E033AB73DB5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07527" y="3628841"/>
                <a:ext cx="186120" cy="14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B1DB248-DDDD-AB83-454D-96D04AA9DB37}"/>
                  </a:ext>
                </a:extLst>
              </p14:cNvPr>
              <p14:cNvContentPartPr/>
              <p14:nvPr/>
            </p14:nvContentPartPr>
            <p14:xfrm>
              <a:off x="7655487" y="3338321"/>
              <a:ext cx="232920" cy="1258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B1DB248-DDDD-AB83-454D-96D04AA9DB3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646847" y="3329681"/>
                <a:ext cx="250560" cy="127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2167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27AB-6EF9-827D-F875-1939BD8E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VMSS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7BF0-B263-BA71-334D-D1D5A2F32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base OS image and configuration</a:t>
            </a:r>
          </a:p>
          <a:p>
            <a:r>
              <a:rPr lang="en-US" dirty="0"/>
              <a:t>Azure load balancer – layer 4 and application gateway – layer 7</a:t>
            </a:r>
          </a:p>
          <a:p>
            <a:r>
              <a:rPr lang="en-US" dirty="0"/>
              <a:t>Scale set allows to run multiple instances of application</a:t>
            </a:r>
          </a:p>
          <a:p>
            <a:r>
              <a:rPr lang="en-US" dirty="0"/>
              <a:t>Customer demand can be met</a:t>
            </a:r>
          </a:p>
          <a:p>
            <a:r>
              <a:rPr lang="en-US" dirty="0"/>
              <a:t>Scale set supports </a:t>
            </a:r>
            <a:r>
              <a:rPr lang="en-US" dirty="0" err="1"/>
              <a:t>upto</a:t>
            </a:r>
            <a:r>
              <a:rPr lang="en-US"/>
              <a:t> 2000 </a:t>
            </a:r>
            <a:r>
              <a:rPr lang="en-US" dirty="0"/>
              <a:t>VMs instances.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445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5FAF-8CCF-62B9-DD2E-6DF056DB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Autoscale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6BD43-0CD0-0055-115E-C922C8961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 In</a:t>
            </a:r>
          </a:p>
          <a:p>
            <a:r>
              <a:rPr lang="en-US" dirty="0"/>
              <a:t>Scale Out</a:t>
            </a:r>
          </a:p>
          <a:p>
            <a:r>
              <a:rPr lang="en-US" dirty="0"/>
              <a:t>Schedule events</a:t>
            </a:r>
          </a:p>
          <a:p>
            <a:r>
              <a:rPr lang="en-US"/>
              <a:t>Less overhead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5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4311-D9E6-06AD-DA7A-8C3F7F6D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Scenarios for IaaS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DEE16-AA04-A7BB-596C-8971BA21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and Development</a:t>
            </a:r>
          </a:p>
          <a:p>
            <a:r>
              <a:rPr lang="en-US" dirty="0"/>
              <a:t>Website hosting</a:t>
            </a:r>
          </a:p>
          <a:p>
            <a:r>
              <a:rPr lang="en-US" dirty="0"/>
              <a:t>Storage, backup and recovery</a:t>
            </a:r>
          </a:p>
          <a:p>
            <a:r>
              <a:rPr lang="en-US" dirty="0"/>
              <a:t>Web apps</a:t>
            </a:r>
          </a:p>
          <a:p>
            <a:r>
              <a:rPr lang="en-US" dirty="0"/>
              <a:t>High-performance computing</a:t>
            </a:r>
          </a:p>
          <a:p>
            <a:r>
              <a:rPr lang="en-US" dirty="0"/>
              <a:t>Big data analysis</a:t>
            </a:r>
          </a:p>
          <a:p>
            <a:r>
              <a:rPr lang="en-US" dirty="0"/>
              <a:t>Extended Datacenter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AA4C13-0013-1388-638E-584AFA53B4F2}"/>
                  </a:ext>
                </a:extLst>
              </p14:cNvPr>
              <p14:cNvContentPartPr/>
              <p14:nvPr/>
            </p14:nvContentPartPr>
            <p14:xfrm>
              <a:off x="4448607" y="1978241"/>
              <a:ext cx="277200" cy="90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AA4C13-0013-1388-638E-584AFA53B4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9967" y="1969601"/>
                <a:ext cx="2948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CAAEEBE-45FD-5C71-DBF0-40E95D28E948}"/>
                  </a:ext>
                </a:extLst>
              </p14:cNvPr>
              <p14:cNvContentPartPr/>
              <p14:nvPr/>
            </p14:nvContentPartPr>
            <p14:xfrm>
              <a:off x="3593967" y="2537681"/>
              <a:ext cx="211320" cy="74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CAAEEBE-45FD-5C71-DBF0-40E95D28E9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4967" y="2529041"/>
                <a:ext cx="22896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0934177-AA94-8F0F-0EC9-1ECCD34753B8}"/>
                  </a:ext>
                </a:extLst>
              </p14:cNvPr>
              <p14:cNvContentPartPr/>
              <p14:nvPr/>
            </p14:nvContentPartPr>
            <p14:xfrm>
              <a:off x="5572167" y="3015761"/>
              <a:ext cx="309240" cy="92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0934177-AA94-8F0F-0EC9-1ECCD34753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63527" y="3007121"/>
                <a:ext cx="3268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B92286A-601E-8625-3891-787A56FFED6E}"/>
                  </a:ext>
                </a:extLst>
              </p14:cNvPr>
              <p14:cNvContentPartPr/>
              <p14:nvPr/>
            </p14:nvContentPartPr>
            <p14:xfrm>
              <a:off x="2674167" y="3483041"/>
              <a:ext cx="307440" cy="134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B92286A-601E-8625-3891-787A56FFED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65527" y="3474401"/>
                <a:ext cx="3250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2E934F9-AC55-844B-51AE-375375E983C2}"/>
                  </a:ext>
                </a:extLst>
              </p14:cNvPr>
              <p14:cNvContentPartPr/>
              <p14:nvPr/>
            </p14:nvContentPartPr>
            <p14:xfrm>
              <a:off x="5606727" y="4061201"/>
              <a:ext cx="339120" cy="134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2E934F9-AC55-844B-51AE-375375E983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97727" y="4052561"/>
                <a:ext cx="3567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AFA8F28-C7F7-4A29-4060-AF91194D79CD}"/>
                  </a:ext>
                </a:extLst>
              </p14:cNvPr>
              <p14:cNvContentPartPr/>
              <p14:nvPr/>
            </p14:nvContentPartPr>
            <p14:xfrm>
              <a:off x="3723207" y="4527041"/>
              <a:ext cx="297000" cy="116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AFA8F28-C7F7-4A29-4060-AF91194D79C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14207" y="4518041"/>
                <a:ext cx="3146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4F65FD1-BAD6-7A18-FA75-77FF55B2CF5D}"/>
                  </a:ext>
                </a:extLst>
              </p14:cNvPr>
              <p14:cNvContentPartPr/>
              <p14:nvPr/>
            </p14:nvContentPartPr>
            <p14:xfrm>
              <a:off x="4317207" y="5137961"/>
              <a:ext cx="250560" cy="47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4F65FD1-BAD6-7A18-FA75-77FF55B2CF5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08207" y="5128961"/>
                <a:ext cx="268200" cy="6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490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C4B6-7352-2B0D-9539-FC2C66D0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Checklist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D2567-49DB-2715-45EB-7A9DB3CEA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Network</a:t>
            </a:r>
          </a:p>
          <a:p>
            <a:r>
              <a:rPr lang="en-US" dirty="0"/>
              <a:t>Name the VM</a:t>
            </a:r>
          </a:p>
          <a:p>
            <a:r>
              <a:rPr lang="en-US" dirty="0"/>
              <a:t>Decide the location for the VM</a:t>
            </a:r>
          </a:p>
          <a:p>
            <a:r>
              <a:rPr lang="en-US" dirty="0"/>
              <a:t>Determine the size of the VM</a:t>
            </a:r>
          </a:p>
          <a:p>
            <a:r>
              <a:rPr lang="en-US" dirty="0"/>
              <a:t>Understanding the pricing model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Select an operating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49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6452-6A57-95CD-9894-B45AF9BE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8CD25-8CFA-8D0F-CAC9-D5600988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networks (</a:t>
            </a:r>
            <a:r>
              <a:rPr lang="en-US" dirty="0" err="1"/>
              <a:t>VNets</a:t>
            </a:r>
            <a:r>
              <a:rPr lang="en-US" dirty="0"/>
              <a:t>) are used in Azure to provide private connectivity between Azure Virtual Machines and other Azure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81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273F-3DD6-67C4-F7E0-10454265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VM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201773-3480-3D1B-3BC5-23B7DCACF8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468394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0825848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23530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46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Dev, prod, stage, QA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3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Uw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01, 02, 03, 04, 05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95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or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6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Sql</a:t>
                      </a:r>
                      <a:r>
                        <a:rPr lang="en-US" dirty="0"/>
                        <a:t>, web, messaging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424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DF1D68-462C-6254-AE1E-FF09A9383077}"/>
              </a:ext>
            </a:extLst>
          </p:cNvPr>
          <p:cNvSpPr txBox="1"/>
          <p:nvPr/>
        </p:nvSpPr>
        <p:spPr>
          <a:xfrm>
            <a:off x="1066800" y="4719145"/>
            <a:ext cx="855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Devusc-webvm01 – first development web server hosted in the US South Central 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10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D557-3C32-5F3A-CF24-5725D14B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C8B8F-6AE3-8393-A41A-E6350E575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location can limit your available options</a:t>
            </a:r>
          </a:p>
          <a:p>
            <a:r>
              <a:rPr lang="en-US" dirty="0"/>
              <a:t>There are price differences between locations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11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4562-A1A8-780F-4356-E97B8C41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03803-CA91-813C-8746-BEAD52851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Costs</a:t>
            </a:r>
            <a:br>
              <a:rPr lang="en-US" dirty="0"/>
            </a:br>
            <a:r>
              <a:rPr lang="en-US" dirty="0"/>
              <a:t>Priced on a per-hour basis but billed on a per-minute basis</a:t>
            </a:r>
          </a:p>
          <a:p>
            <a:pPr lvl="1"/>
            <a:r>
              <a:rPr lang="en-US" dirty="0"/>
              <a:t>Consumption Based</a:t>
            </a:r>
          </a:p>
          <a:p>
            <a:pPr lvl="1"/>
            <a:r>
              <a:rPr lang="en-US" dirty="0"/>
              <a:t>Reserved Virtual Machine Instance</a:t>
            </a:r>
          </a:p>
          <a:p>
            <a:r>
              <a:rPr lang="en-US" dirty="0"/>
              <a:t>Storage Costs</a:t>
            </a:r>
            <a:br>
              <a:rPr lang="en-IN" dirty="0"/>
            </a:br>
            <a:r>
              <a:rPr lang="en-IN" dirty="0"/>
              <a:t>You are charged separately for the storage VM 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32C0-8FE0-2E94-A8C5-E8B91969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Sizing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88CC0-2EE9-F9DF-B1AC-42631BA3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</a:t>
            </a:r>
          </a:p>
          <a:p>
            <a:r>
              <a:rPr lang="en-US" dirty="0"/>
              <a:t>Compute Optimized</a:t>
            </a:r>
          </a:p>
          <a:p>
            <a:r>
              <a:rPr lang="en-US" dirty="0"/>
              <a:t>Memory Optimized</a:t>
            </a:r>
          </a:p>
          <a:p>
            <a:r>
              <a:rPr lang="en-US" dirty="0"/>
              <a:t>Storage Optimized</a:t>
            </a:r>
          </a:p>
          <a:p>
            <a:r>
              <a:rPr lang="en-US" dirty="0"/>
              <a:t>GPU</a:t>
            </a:r>
          </a:p>
          <a:p>
            <a:r>
              <a:rPr lang="en-US" dirty="0"/>
              <a:t>High Performance Compute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Be cautious when resizing production VMs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50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459</Words>
  <Application>Microsoft Office PowerPoint</Application>
  <PresentationFormat>Widescreen</PresentationFormat>
  <Paragraphs>104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Azure Virtual Machines</vt:lpstr>
      <vt:lpstr>IaaS Cloud Services</vt:lpstr>
      <vt:lpstr>Business Scenarios for IaaS</vt:lpstr>
      <vt:lpstr>Planning Checklist</vt:lpstr>
      <vt:lpstr>Start with Network</vt:lpstr>
      <vt:lpstr>Name the VM</vt:lpstr>
      <vt:lpstr>Location</vt:lpstr>
      <vt:lpstr>Pricing</vt:lpstr>
      <vt:lpstr>Virtual Machine Sizing</vt:lpstr>
      <vt:lpstr>Virtual Machine Disks</vt:lpstr>
      <vt:lpstr>Supported Operating System</vt:lpstr>
      <vt:lpstr>Connect to VM</vt:lpstr>
      <vt:lpstr>PowerPoint Presentation</vt:lpstr>
      <vt:lpstr>VM</vt:lpstr>
      <vt:lpstr>Virtual Machine Availability</vt:lpstr>
      <vt:lpstr>Maintenance and Downtime</vt:lpstr>
      <vt:lpstr>High Availability</vt:lpstr>
      <vt:lpstr>Availability Sets</vt:lpstr>
      <vt:lpstr>PowerPoint Presentation</vt:lpstr>
      <vt:lpstr>PowerPoint Presentation</vt:lpstr>
      <vt:lpstr>Availability Zones</vt:lpstr>
      <vt:lpstr>SLA</vt:lpstr>
      <vt:lpstr>Virtual Machine Scale Set</vt:lpstr>
      <vt:lpstr>Benefits of VMSS</vt:lpstr>
      <vt:lpstr>Autoscale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Virtual Machines</dc:title>
  <dc:creator>Ayush Rathi</dc:creator>
  <cp:lastModifiedBy>Ayush Rathi</cp:lastModifiedBy>
  <cp:revision>10</cp:revision>
  <dcterms:created xsi:type="dcterms:W3CDTF">2023-09-16T04:53:13Z</dcterms:created>
  <dcterms:modified xsi:type="dcterms:W3CDTF">2023-09-17T05:57:32Z</dcterms:modified>
</cp:coreProperties>
</file>