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1388,'0'0'646,"9"-17"3420,-8 16-3849,0 1 0,0-1 0,-1 1 1,1-1-1,0 1 0,0-1 0,0 1 0,0 0 1,0-1-1,0 1 0,0 0 0,0 0 0,-1 0 1,1 0-1,0-1 0,0 1 0,0 1 0,0-1 1,0 0-1,1 0 0,0 1-129,-1 0-1,0 0 1,1 0-1,-1 0 1,0 0-1,0 1 1,0-1 0,0 0-1,0 1 1,0-1-1,-1 0 1,1 1 0,1 2-1,7 19 601,8 27 0,-13-36-464,0 0 1,1 0-1,1-1 0,0 1 1,1-1-1,11 17 0,-15-27-164,1 0-1,-1 0 0,0-1 1,1 1-1,-1-1 0,1 0 1,0 0-1,0 0 0,0 0 1,0-1-1,0 1 0,0-1 1,0 0-1,7 0 0,7 1 64,1 0 0,18-2 0,35-5 58,0-3 0,79-20 0,-83 14-87,82-21 704,-96 22-59,5-1 1276,-58 14-1719,13-3 268,4 0-252,-16 3-270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7 143 1444,'0'0'1515,"-3"0"-1106,3 0-342,0 0 1,0 0-1,0 0 1,0 0 0,0 0-1,-1 0 1,1 0 0,0 0-1,0 0 1,0 0-1,0 0 1,-1-1 0,1 1-1,0 0 1,0 0-1,0 0 1,0 0 0,0 0-1,0 0 1,-1 0-1,1 0 1,0 0 0,0-1-1,0 1 1,0 0-1,0 0 1,0 0 0,0 0-1,0 0 1,0 0 0,-1-1-1,1 1 1,0 0-1,0 0 1,0 0 0,0 0-1,0-1 1,0 1-1,0 0 1,0 0 0,0 0-1,0 0 1,0-1-1,8-4 592,15-5-1124,-20 9 696,9-3-188,0 1 0,0 1 0,1 0-1,0 0 1,-1 1 0,15 1 0,3-1 3,398-16 382,-142 6-284,-233 8 1,1-1 0,90-21-1,-34-3 118,-100 25-255,28-1 32,35-7 64,-71 11-72,24-1 59,-23 2-76,-2 0-9,0 0-1,1 0 0,-1 0 0,0-1 0,0 1 0,0 0 1,1 0-1,-1-1 0,0 1 0,1-1 0,-1 1 0,0-1 1,3 1-1,1 1-1,2 1-1,0-1 0,1 1 1,-1-1-1,11 1 0,4 1 2,84 11 378,-104-15 24,-1 0-355,0 0 0,0 1-1,0-1 1,1 0 0,-1 1-1,0-1 1,0 1 0,0-1-1,0 1 1,0-1 0,0 1-1,-1 0 1,1-1 0,0 1-1,1 1 1,-3 129 943,-1-81-630,8 78 0,-1-74-244,8 56 141,13 67 168,-26-175-401,1 1-1,1 9 9,-1-9 1,-14-26 354,4 8-393,0-1 0,-1 1-1,0 1 1,-1 0 0,0 1 0,-1 0 0,-1 1 0,0 0-1,-1 0 1,0 2 0,-18-11 0,14 12-1,-1 0 1,1 1 0,-1 1-1,-1 0 1,1 2-1,-1 0 1,0 1-1,0 1 1,-38 0-1,27 3-1,1 2 0,-1 0 0,1 3 0,0 0 0,-54 18 0,62-15 4,0 0 0,1 2-1,1 0 1,0 1 0,0 1-1,1 1 1,1 1 0,0 1-1,0 0 1,2 1 0,0 1-1,1 0 1,-21 33 0,17-20 3,1 2 0,1-1 0,2 2 0,1 0 1,-13 50-1,21-52 6,1 0-1,1 0 1,2 1 0,1-1-1,1 0 1,2 1-1,1-1 1,2 0 0,1 0-1,16 48 1,2-11 10,2-2 0,4-1 0,60 96 0,-64-120-8,3 0 0,1-2 1,2-2-1,1 0 0,62 51 0,-73-72-11,0 0 1,1-2 0,1-1-1,0 0 1,1-2-1,0 0 1,0-2 0,1-1-1,1-1 1,-1-2-1,49 5 1,-29-7-13,1-2-1,-1-2 1,0-2 0,1-2 0,-2-2-1,50-15 1,-57 11-18,-1-1 0,0-2-1,-1-1 1,-1-3 0,0 0-1,-2-2 1,0-2 0,-1-1-1,-2-1 1,0-2 0,-1-1-1,-2-1 1,38-51 0,-50 58 13,-2-1 1,0-1-1,-1 0 1,-2-1-1,0 0 1,-2 0-1,0-1 1,-2 0-1,0-1 1,-2 1-1,-1-1 1,-1 0-1,-2 0 1,0 0-1,-1 0 1,-2 0-1,-1 1 1,-10-40-1,-3 13 8,-2 1-1,-2 1 1,-2 1-1,-3 1 1,-1 1-1,-65-83 0,56 87 14,0 2-1,-3 2 0,-2 1 1,-64-47-1,81 69-6,-1 0-1,0 2 1,-1 1 0,-1 1 0,0 1-1,0 1 1,-1 2 0,-1 0 0,1 2-1,-35-3 1,8 7 0,0 1-1,0 4 1,0 1-1,0 3 1,1 2-1,-56 18 0,77-17 12,1 2 0,0 1 0,1 2 0,0 0 0,1 3 0,1 0 0,1 2 0,0 1 0,2 1 0,1 1 0,0 2 0,2 0 0,1 2-1,1 0 1,1 1 0,1 1 0,-18 41 0,18-33 31,2 2 0,2 0 0,1 1 0,2 0 0,-10 66 0,13-23 32,1 96-1,10-126-37,2-1 0,2 0-1,14 57 1,-8-58 1,3-1 0,1-1 0,3-1 0,36 68 0,-42-93-23,1-1 1,1-1 0,1 0-1,1-1 1,1 0 0,0-2 0,1 0-1,1-1 1,1-1 0,40 24-1,-37-27-2,0-1 0,0-1 0,1-1 0,1-1 0,-1-1 0,1-2 0,1 0 0,-1-2 1,1-1-1,39-1 0,-25-4-2,0-3 0,0-1 0,54-16 0,-40 6-10,-1-3 1,-1-3-1,0-2 1,-2-2 0,0-2-1,-3-2 1,66-53-1,-75 48-13,-1-2 1,-2-1-1,50-70 0,-62 74 9,-2-1 1,-1 0 0,-2-2-1,-2 0 1,-1-1-1,-2-1 1,-2 0-1,-1-1 1,6-49-1,-16 84 8,5-31-3,-2 0 1,-1 0-1,-2 0 0,-6-58 1,-3 54-8,-1 1 1,-2 1-1,-2 0 1,-1 1-1,-2 0 1,-2 1-1,-1 1 1,-1 0-1,-2 2 1,-2 0-1,-1 2 1,-1 1-1,-2 1 0,-39-33 1,49 47-215,1 2-1,-2 0 1,0 0 0,0 2-1,-1 1 1,-1 0 0,1 1-1,-2 2 1,1 0 0,-1 1 0,0 1-1,0 1 1,-39-2 0,-82 3-4808,112 3 2722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1 167 876,'38'-3'124,"-1"-3"-48,7 2-24,-2-2-52,2 0-52,0 0-60,1 6 32</inkml:trace>
  <inkml:trace contextRef="#ctx0" brushRef="#br0" timeOffset="1">940 144 1004,'18'-1'196,"-1"0"-32,1-3-4,-3-2-16,7 2 16,-3-1-44,3 1-16,0-4-16,-1-1-12,15-2 8,-6 0-64,-3 1-8,10-2-60,-2 1-44,2-3-12,-1 4-84,-7 1-220,6-5 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1004,'11'-1'323,"19"-2"591,1-2 0,0-1 0,-1-1 0,38-14 0,275-91 72,-260 88-1059,219-54-839,-146 40 345,-92 23 362,149-43-149,46-37 166,-84 29-289,-144 53 31,56-31 1,-45 7 173,-34 30 278,-6 6 114,1 0-36,-2 1-67,0 0 0,0 0 1,0 0-1,0 0 0,0 0 0,0 0 0,0 1 0,0-1 0,0 0 0,0 0 0,0 1 0,-1-1 0,1 1 0,0-1 0,0 1 1,0-1-1,0 1 0,-1-1 0,1 1 0,0 0 0,0-1 0,-1 1 0,1 0 0,0 0 0,-1-1 0,1 1 0,-1 0 1,1 0-1,-1 0 0,0 0 0,1 0 0,-1 0 0,1 1 0,4 12 85,-1 1-1,0-1 1,-1 1-1,-1 0 1,0 0-1,0 16 1,1 7 18,21 362 589,-12-156-430,7-27-3,80 365 1,-68-420-157,-21-108-87,13 79-1,-5 0 0,0 154 1,-18-130-2894,0-131 1453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0 852,'86'456'4262,"41"-18"-2245,-109-379-1762,21 79 208,-20-64-239,3-1 0,37 82 0,-56-151-236,-1 0 0,1-1-1,0 1 1,0 0 0,0-1 0,0 0 0,1 0 0,-1 0 0,1 0 0,0-1 0,0 1-1,0-1 1,0 0 0,0 0 0,0 0 0,1-1 0,-1 1 0,1-1 0,-1 0 0,1-1-1,6 1 1,11 1-65,0-1-1,-1-2 1,26-3-1,-43 4 74,447-54-542,-95 9 391,-99 13 93,233-35 13,-361 47 66,428-79 238,-481 84-180,335-52 603,-4 0 199,-273 43-672,139-30 85,-165 28-209,299-79 73,-368 93-147,20-5 13,100-44-1,64-38-113,-194 88-594,-3 0-3575,-12 4 2214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1916,'3'4'6859,"-28"98"-5710,16-59-747,-4 8 97,2 1 0,3 0-1,-2 62 1,10-99-314,1 0-1,4 24 1,-4-34-125,0 0 0,0-1 0,1 1 0,-1 0 0,1-1 0,0 0 0,0 1 0,1-1 0,-1 0 0,1 0 0,0 0 0,4 4 0,-3-5-17,-1-1-1,1 1 1,0-1-1,0 0 0,1 0 1,-1 0-1,0-1 1,1 0-1,-1 1 1,7 0-1,48 2 171,-53-4-197,61-1 109,0-3 1,79-16 0,-78 10-69,128-23 65,-24 3-25,-89 18-59,338-46 129,426-37-31,-229 35-217,-452 40 18,132-11-88,-293 31 148,17-4-5,-19 3 11,-1 1 0,1-1 0,-1 1-1,1-1 1,-1 0 0,0 0-1,0 0 1,1-1 0,-1 1 0,0 0-1,0-1 1,0 0 0,2-1-1,-3 1 2,-1-1 5,1-7-8,-1 8 65,0-1-53,0 3-8,0 0-1,0-1 1,0 1-1,0 0 1,0 0 0,0-1-1,0 1 1,0 0-1,0 0 1,0-1-1,0 1 1,0 0 0,0 0-1,1 0 1,-1-1-1,0 1 1,0 0 0,0 0-1,0 0 1,0-1-1,0 1 1,0 0 0,1 0-1,-1 0 1,0-1-1,0 1 1,0 0-1,1 0 1,-1 0 0,0 0-1,0 0 1,0 0-1,1-1 1,-1 1 0,0 0-1,1 0 1,6 7 41,-6-4-41,1-1-1,-1 1 0,0 0 1,0 0-1,0-1 0,0 1 1,-1 0-1,1 0 0,0 4 0,-2 8 12,-1 0 0,0 0 0,-1 0-1,0-1 1,-1 1 0,-1-1-1,0 0 1,-8 15 0,-6 7-334,-41 58 0,9-29-1011,7-8-4518,29-38 2292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141 126 1612,'1'21'592,"-2"1"-1,-1 0 1,0 0 0,-8 27-1,3-16-147,-70 328 3684,49-257 145,26-109-4088,-1-4-118,0-1 0,1 1 0,0 0 0,1-1 0,0 1 0,0-11 1,5-64 203,-1 38-135,32-300 693,-23 255-407,6-11 616,-18 102-1029,0 0 0,0-1-1,-1 1 1,1 0 0,0-1 0,0 1 0,0 0-1,0 0 1,0-1 0,0 1 0,0 0-1,0-1 1,0 1 0,1 0 0,-1-1-1,0 1 1,0 0 0,0-1 0,0 1-1,0 0 1,0 0 0,1-1 0,-1 1 0,0 0-1,0 0 1,0-1 0,1 1 0,-1 0-1,0 0 1,0 0 0,1-1 0,-1 1-1,0 0 1,1 0 0,-1 0 0,0 0-1,0 0 1,1 0 0,-1-1 0,0 1 0,1 0-1,-1 0 1,0 0 0,1 0 0,-1 0-1,0 0 1,1 0 0,-1 0 0,0 0-1,0 1 1,1-1 0,-1 0 0,1 0-1,11 11 266,-10-8-330,2 1 87,0 1 1,-1 0-1,1 0 0,-1 0 1,0 1-1,-1-1 0,3 8 1,11 43 129,-9-29-113,54 265 441,-40-194-2552,-21-96 1392,2 15-1188,-2-14-266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16 192 1828,'0'-1'193,"-1"1"0,0 0-1,0 0 1,1 0 0,-1-1-1,0 1 1,0 0 0,1-1-1,-1 1 1,0 0 0,1-1-1,-1 1 1,1-1 0,-1 1-1,0-1 1,1 0 0,-1 1-1,1-1 1,-1 1 0,1-1 0,0 0-1,-1 1 1,0-2 0,1 0 1000,4-1-694,17-11-80,2 1 0,0 1 0,1 1 0,43-14 0,48-23-1023,-32 7-3744,-61 31 2032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 1144,'0'0'246,"0"-1"0,0 1 0,0-1 1,0 1-1,0-1 0,0 1 0,1 0 0,-1-1 0,0 1 0,0-1 0,0 1 0,1 0 0,-1-1 1,0 1-1,1 0 0,-1-1 0,0 1 0,1 0 0,-1-1 0,0 1 0,1 0 0,-1 0 0,1-1 1,3 10 1658,-1 26-2358,-3-27 1216,28 202 894,-28-209-1650,17 117-276,-8-38-4924,-7-61 2789</inkml:trace>
  <inkml:trace contextRef="#ctx0" brushRef="#br0" timeOffset="1">0 148 1540,'1'-12'730,"0"0"-1,1 0 0,0 0 1,4-11-1,-5 19-540,1 0 0,-1 0 0,1 1 0,0-1 0,0 1 0,0-1 1,0 1-1,1 0 0,0 0 0,-1 0 0,1 0 0,0 1 0,0-1 0,1 1 0,5-4 0,0 2-39,0 0 0,0 1 0,0 0 0,1 1 0,-1 0 0,1 0 0,0 1 0,-1 0 0,1 1 0,0 0 0,-1 0 0,1 1 0,0 1 0,-1-1 0,1 2 0,-1-1 0,0 1 0,17 8 0,-12-4-17,1 0-1,-2 1 0,1 0 1,-1 2-1,-1-1 1,0 1-1,0 1 1,-1 0-1,0 1 1,16 23-1,-19-24-11,-1 1 0,-1 0 1,0 1-1,0-1 0,-1 1 0,-1 0 0,0 0 0,3 24 0,-6-28-49,-1 0 0,0-1 0,0 1 0,-1 0 0,0 0 0,0-1 0,-1 1 0,0-1-1,-1 1 1,1-1 0,-2 0 0,1 0 0,-1 0 0,-8 12 0,6-12-3,0-1 1,0 1-1,-1-1 1,0 0-1,-1 0 0,1-1 1,-1 0-1,0-1 0,-1 1 1,-17 7-1,20-11-69,0 1-1,0-1 0,0-1 1,0 1-1,-1-1 0,1 0 1,-1 0-1,1-1 0,-1 0 1,1 0-1,0 0 0,-1-1 1,1 0-1,-1-1 0,1 1 1,0-1-1,-10-4 0,14 5-134,-1-1 0,1 1 0,0-1 0,-1 0 0,1 0-1,0 0 1,0 0 0,-2-3 0,1 1-873,0 0 1,1 0-1,0 0 1,0 0-1,0 0 1,-2-6-1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19 1388,'0'0'1120,"-2"-3"-108,-4-9-86,5 9 709,-5 8-894,-12 14 182,-32 41-1,27-26-460,2 2 0,1 1 0,1 0 0,-19 60 0,31-75-328,0 1 1,2-1-1,1 1 1,1 0-1,1 1 1,1-1-1,0 0 1,2 1-1,6 35 1,-5-51-84,-1 0 1,1 0 0,1-1 0,-1 1-1,2 0 1,-1-1 0,1 0-1,0 0 1,0 0 0,1 0-1,-1-1 1,2 1 0,-1-1 0,8 6-1,-12-11-42,0-1 1,0 0-1,0 0 0,0 1 0,-1-1 0,1 0 0,0 0 1,0 0-1,0 0 0,0 0 0,0 0 0,-1 0 1,1-1-1,0 1 0,0 0 0,0 0 0,0 0 0,-1-1 1,1 1-1,0-1 0,1 0 0,14-9 81,-15 9-93,7-5 86,0-2 0,-1 1 1,1-1-1,-1 0 0,6-11 1,18-19 419,34-31 762,-64 68-1240,1 0 1,0 1-1,-1-1 0,1 1 1,0-1-1,0 1 0,0 0 1,-1-1-1,1 1 0,0 0 0,0 0 1,0 0-1,0 1 0,-1-1 1,1 0-1,3 2 0,-4-2-18,1 0 13,1 1-1,0 0 1,0 0 0,0 0 0,-1 0-1,1 1 1,-1-1 0,1 1 0,-1 0-1,4 2 1,2 2 26,5 4 13,1 1 0,-2 1 0,0 0 0,21 27 0,3 10-2010,-6 0-5548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91 952,'0'-4'287,"0"-1"0,1 1 0,0-1-1,-1 1 1,2-1 0,-1 1 0,0 0 0,1-1 0,0 1-1,0 0 1,0 0 0,0 0 0,1 0 0,0 1-1,0-1 1,0 1 0,0 0 0,0-1 0,5-2 0,-5 5-178,0-1 0,0 1 1,0 0-1,0 0 1,0 1-1,0-1 0,0 1 1,1-1-1,-1 1 1,0 0-1,0 0 0,1 1 1,-1-1-1,0 0 1,0 1-1,0 0 0,0 0 1,4 2-1,6 2 157,-1 0-1,21 13 1,-15-6-86,0 1 1,-2 0-1,1 1 1,-1 1-1,-1 0 0,-1 1 1,18 26-1,-17-19-34,-1 0-1,0 1 1,-2 0-1,-2 1 1,13 40-1,-19-52-90,-1-1-1,-1 1 0,0 0 0,-1 0 0,0 0 1,-1 0-1,-3 18 0,3-25-46,-1 0 1,0 0-1,-1-1 0,1 1 0,-1 0 1,0-1-1,0 0 0,-1 1 0,0-1 1,0 0-1,0 0 0,0-1 1,-1 1-1,0-1 0,0 1 0,0-1 1,-1-1-1,-5 5 0,8-7 1,1 0-1,-1-1 1,1 0 0,-1 1-1,1-1 1,-1 0 0,1 0-1,-1 0 1,0 0 0,1 0-1,-1 0 1,1-1 0,-1 1-1,1 0 1,-1-1-1,1 1 1,-1-1 0,1 0-1,-1 1 1,1-1 0,0 0-1,-1 0 1,1 0 0,0 0-1,0 0 1,0 0 0,-1 0-1,1-1 1,-1-1 0,0-1 2,0 0 1,0 0-1,0 0 1,0 0-1,1 0 1,0 0 0,0-1-1,0 1 1,0 0-1,1-1 1,0 1 0,0-6-1,0-1 8,1-1-1,0 1 1,5-18-1,2 1-2,1 1 0,2 0 0,0 0 0,19-30-1,-5 16-215,54-68-1,-68 96 47,0 0-1,0 0 0,1 1 1,1 1-1,0 0 1,17-11-1,-30 22 140,1 0 0,-1-1 0,1 1 0,0 0 0,-1-1 0,1 1 0,-1 0 0,1 0 0,0-1 0,-1 1 0,1 0 0,0 0 0,-1 0 0,1 0 1,-1 0-1,1 0 0,0 0 0,-1 0 0,1 0 0,0 1 0,-1-1 0,1 0 0,0 0 0,-1 0 0,1 1 0,0-1 0,0 1 5,0 0 1,-1 0-1,1 0 1,0 0-1,0 0 1,-1 0-1,1 0 1,-1 0-1,1 1 1,-1-1-1,1 0 0,-1 0 1,0 2-1,2 5 12,-2 1 0,1 0 0,-1 10 0,-1-12-40,2 29 21,8 66 0,-8-91 21,2 1 0,0-1-1,0 0 1,1 1 0,0-2 0,1 1 0,0 0-1,1-1 1,10 15 0,-14-22 11,0-1 0,0 0 1,0 1-1,0-1 0,0 0 0,1 0 1,-1-1-1,1 1 0,-1 0 0,1-1 1,-1 0-1,1 1 0,0-1 0,0 0 1,-1 0-1,1-1 0,0 1 0,0-1 1,0 1-1,0-1 0,0 0 0,0 0 1,0 0-1,0 0 0,0-1 0,0 1 0,5-3 1,-6 2 36,0 0 1,-1 0 0,1 0 0,0-1-1,0 1 1,-1-1 0,1 1-1,0-1 1,-1 0 0,0 0-1,1 0 1,-1 0 0,0 1-1,0-2 1,1-2 0,8-31 523,-8 24-419,-1 0 1,-1-1-1,0 1 0,-1 0 0,0 0 1,-1 0-1,0 0 0,-1 0 0,0 0 1,-1 0-1,-9-19 0,4 13-259,-1 0 1,0 1-1,-1 1 0,-1-1 0,0 2 0,-21-21 0,30 34-865,1 1 0,0-1-1,-1 0 1,0 1 0,1-1 0,-6-1-1,6 2 915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1096,'2'3'1091,"26"54"3011,18 29-1444,-41-77-2405,1-1 0,1 0 1,-1 0-1,1-1 1,0 1-1,16 11 0,-20-18-210,0 1 0,0-1-1,0 0 1,0 0 0,0 0 0,0 0-1,0-1 1,0 1 0,0-1-1,0 0 1,0 0 0,0 0 0,0 0-1,0 0 1,1-1 0,4-1-1,1 0 10,0-1-1,0 0 1,-1-1-1,11-5 1,42-31 160,6-3 38,-65 43-243,-1-1 0,1 1 0,-1-1 1,1 1-1,0 0 0,-1-1 0,1 1 0,-1 0 0,1 0 0,0 0 0,-1 0 0,1 1 0,-1-1 0,1 0 0,-1 1 0,1-1 0,1 1 0,-1 0-13,1 0 4,-1 0 0,0 0 0,0 0 0,0 1 0,0-1 0,0 0 0,0 1-1,0 0 1,0-1 0,-1 1 0,3 2 0,15 13-567,-15-14 488,-1-1-1,1-1 1,0 1-1,0 0 1,0-1 0,0 0-1,0 0 1,0 0-1,7 0 1,-8-1 30,0-1 2,9-1 28,-9 2 31,-1-1 36,10-3 26,-10 3 10,1 1-10,-2 0-38,1-1-1,-1 1 1,1 0-1,0 0 1,-1 0 0,1 0-1,-1 1 1,1-1-1,-1 0 1,1 1-1,-1-1 1,1 1-1,-1-1 1,1 1-1,-1 0 1,1 0-1,-1 0 1,0 0-1,0 0 1,1 0-1,-1 0 1,0 0-1,0 0 1,0 0 0,0 0-1,0 1 1,0-1-1,-1 1 1,1-1-1,0 0 1,0 3-1,2 6 28,0 0 0,0 0 0,-1 0-1,1 10 1,0-2 12,24 142 322,24 113 7,-45-247-368,30 124 150,-36-147-110,-3-9-73,-8-25 31,1 0 0,-12-65 1,13 52 29,-34-297 754,41 311-705,1 0-1,1 0 0,2 0 0,2 0 0,0 0 1,16-52-1,-18 75-79,2-1 1,-1 1-1,1 0 1,0 0-1,0 0 1,1 1-1,0-1 1,0 1-1,0 0 1,1 1-1,0-1 1,0 1-1,13-8 1,-14 10-18,0 0 0,-1 1 0,1 0 0,0 0 0,0 0 1,0 1-1,1 0 0,-1 0 0,0 0 0,0 0 1,1 1-1,-1 0 0,0 0 0,1 1 0,-1-1 0,0 1 1,0 0-1,1 0 0,-1 1 0,0 0 0,8 3 0,-10-2-6,1-1 0,0 1 0,-1-1 0,0 1-1,0 0 1,0 0 0,0 0 0,0 1-1,0-1 1,-1 1 0,0 0 0,0-1-1,0 1 1,0 0 0,0 0 0,-1 1 0,0-1-1,0 0 1,0 0 0,0 0 0,-1 1-1,1-1 1,-1 0 0,-1 6 0,1 3 2,-2 1 0,1-1 0,-2 1 1,0-1-1,0 0 0,-8 18 1,3-14-61,-1 0 0,0-1 0,-1 0 0,-1 0 0,0-1 0,-1 0 0,-1-1 0,0 0 0,-26 19 0,10-11-965,-34 20-1,-32 12-4842,53-32 2205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7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1295 476 1576,'-27'-6'6661,"24"3"-6291,-10-8 175,4 2 117,0 3-538,-1 1 0,0 0 0,0 1 0,-1 0 0,1 1 0,-1 0 0,0 0 0,0 1 0,0 1 0,-18-1 0,-15 2 82,-57 7 0,88-6-152,-16 2-7,1 2 0,0 0-1,0 2 1,0 1 0,1 1 0,0 2 0,1 0 0,0 2 0,1 1 0,1 0 0,0 2 0,1 1 0,-25 24-1,16-9 20,1 1 0,-38 55-1,-43 82 116,105-159-169,-35 63 154,-54 135-1,75-160-115,2 3 17,-14 56-1,9-22 16,10-34 44,-12 95 1,22-113-87,-10 91 187,7-50-72,1-14-27,2-1 0,5 62 0,4-72-53,2-1 0,19 71-1,-12-73 7,3 0 0,43 85-1,68 79 46,25-1-96,-104-146 9,15 18 18,-16-24-33,-2-2 20,82 76-1,-103-112-38,1 0 1,0-2-1,56 28 1,94 28 10,-39-32 0,19-2 11,-113-31-29,-18-4 3,0-2 1,1-1 0,-1-1-1,1-1 1,-1-1 0,32-5-1,150-40-1,-128 26 5,-44 10-5,0-1-1,-1-2 1,0-2-1,-2-1 1,1-1 0,54-41-1,-53 34 4,39-30-8,-44 26 20,51-60-1,16-39 23,-81 106-36,53-66-24,-38 51 22,-2-1 0,-2-2 0,22-42-1,-30 42 6,-3 0-1,-1 0 1,14-68-1,9-127-22,-29 179 15,-4 15 4,-2 0 0,-1 0 0,-7-56 0,-26-118-63,15 114 49,-37-149 50,24 127-36,-31-69-17,32 109 0,-5-10 48,-4 2 1,-77-136-1,23 78 48,69 116-65,-2 1-1,-38-39 1,16 27-2,-61-44 0,-58-27 18,124 86-46,-125-79-68,127 84 82,-1 2 1,-57-21 0,68 32-7,-1 2 1,0 1-1,0 1 1,0 1 0,-1 2-1,1 1 1,-64 5-1,67 1 6,0 2-1,0 0 1,1 2-1,-33 14 1,12-1-1,-63 38 0,79-39-10,1 2-1,-46 42 1,-48 60 5,98-95 16,-10 13-6,2 3 0,-51 83-1,35-37 84,-57 140-1,39-17 49,61-185-115,-22 107 54,11-46-48,0 0 66,4 0 0,3 1 1,5 0-1,4 1 0,3-1 0,5 1 0,4-1 1,3 0-1,5-1 0,37 116 0,-29-129-20,56 122 0,-62-163-51,1-1-1,1 0 0,2-1 1,2-2-1,35 37 0,-13-27-4,1-1-1,2-3 1,58 34-1,18 13 3,-90-62-2,1-1 1,79 32-1,-72-35-9,5 1-24,73 19 0,-103-35-8,0 0-1,0-1 1,0-1-1,0-1 1,0 0-1,1-2 1,-1 0-1,35-7 1,-4-5-61,-1-1 1,50-22-1,68-34-89,-126 50 78,73-49 0,-47 24-6,45-34-21,-45 28 43,70-61-68,-122 98 142,-1-1 0,0-1 0,-2 0 0,1-1-1,-2-1 1,15-29 0,-3-12-11,32-122 0,-32 93-7,-3 17 15,-4 0 0,12-127 0,-27 162 13,-1 0 0,-2-1 0,-2 1 0,-1 1 0,-17-59 0,0 23-19,-54-118-1,34 107 169,-4 1-1,-3 3 1,-70-85 0,-104-133 214,178 231-305,-24-30 31,59 83-85,0 1 0,0 0 0,-1 0 0,-1 1 0,1 0 0,-2 1 0,1 1 0,-1 0 0,-1 1 0,1 0 0,-16-5 0,-2 1-223,-1 2-1,1 1 0,-1 1 1,-1 2-1,1 2 0,-1 0 1,1 2-1,-1 2 0,1 1 1,-1 1-1,1 2 1,-37 10-1,-34 12-6137,72-18 2966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4539 863 1176,'-5'-13'8162,"5"13"-8136,0-1 0,0 1 0,0 0 0,0-1 0,0 1-1,0 0 1,0 0 0,0-1 0,0 1 0,1 0 0,-1-1 0,0 1 0,0 0-1,0 0 1,0-1 0,0 1 0,1 0 0,-1-1 0,0 1 0,0 0 0,0 0-1,1 0 1,-1-1 0,0 1 0,0 0 0,1 0 0,-1 0 0,0 0 0,1-1 0,-1 1-1,0 0 1,0 0 0,1 0 0,-1 0 0,0 0 0,1 0 0,-1 0 0,0 0-1,1 0 1,-1 0 0,0 0 0,1 0 0,11 9 988,-8-5-1289,1 1 350,-1 0-1,0 1 1,0 0-1,0 0 0,0 0 1,-1 0-1,0 1 0,2 6 1,2 5 34,0-3-17,0 0-1,-2 0 1,1 1-1,-2 0 1,0 0 0,-1 1-1,-1-1 1,-1 1-1,0-1 1,-1 1-1,-1-1 1,0 1 0,-1-1-1,-1 1 1,0-1-1,-2 0 1,1 0-1,-2-1 1,-8 17 0,-6 4-24,-2-1 1,-1 0 0,-2-2-1,-1-1 1,-2-1 0,-41 36-1,40-42-36,-1-1-1,-1-2 1,-1-1-1,-45 22 1,29-21-10,0-1 1,-82 21-1,26-15 23,-118 35-19,149-42-13,0-2-1,0-4 1,-77 5 0,-74-14-12,204-5-3,-15-3-1,-69-13 1,88 13 1,-256-59 45,203 42-25,-124-54 0,139 45 23,1-3-1,2-2 1,-57-48 0,-66-58 1,-32-28 91,139 109-65,18 14-7,-57-38-1,1 7-1,33 23 6,-91-50-1,8 13-15,127 76-60,-41-15-1,11 6 27,3 2 35,-96-24 0,96 30-7,-34-11 34,-41-11 264,99 31-248,-37-3-1,26 5-12,28 5-84,11-1 4,0 1 5,0 0-4,-35 22-17,36-22 18,-5 10-5,4-5 10,0 1-1,0 0 1,1-1-1,0 1 1,1 0-1,-1 0 1,1 0-1,1 1 1,-1-1-1,2 13 1,-1-2 23,0-2 18,2 78 369,-1-92-348,-1 1-8,3 42 266,-3-42-274,0-2 148,2 15-315,-2-9 621,-2-9 1185,-10-21-1681,9 18 2,-7-19 33,2-4-29,4 14 3,3 2-5,1 10-15,-1-15-2,1 13 9,3-14-12,1 0 0,0 0 1,1 0-1,1 1 0,16-33 1,4 5 12,2 1 1,2 1-1,56-61 1,-71 86-32,-1 1 26,21-18 0,-34 34-10,0 0 8,0 1-1,0-1 0,0 0 0,0 0 0,0 1 0,0-1 1,0 0-1,0 0 0,0 0 0,-1 0 0,2-2 0,3-4-8,1 2 16,-4 3-4,7-7-12,-4 3 8,-4 4-3,0 1 4,4-5-1,-3 4 3,1-1 7,1 0 0,-1-1 0,0 1 0,0-1 0,4-7 0,18-26 27,-24 35-30,-6 8-66,-89 88 100,77-79-50,0 1-1,-23 30 1,-2 4 11,17-21-4,21-23-6,3-3 9,-1 0 1,0 0 0,0-1-1,1 1 1,-1-1 0,-1 1-1,-3 3 1,-25 26 18,30-31-16,-10 11-15,-7 4 1,1 0 0,-24 29 0,18-21 9,17-18-1,5-5-4,0 0-7,-5 6 7,5-6-12,-1 1-22,-11 11 137,13-12-91,0-1 1,0 0 0,0 0-1,-1 1 1,1-1 0,0 0 0,0 0-1,0 1 1,0-1 0,-1 0-1,1 0 1,0 1 0,0-1 0,-1 0-1,1 0 1,0 0 0,-1 0-1,1 0 1,0 1 0,0-1 0,-1 0-1,1 0 1,0 0 0,-1 0-1,1 0 1,0 0 0,-1 0 0,1 0-1,0 0 1,0 0 0,-1 0-1,1 0 1,0 0 0,-1 0 0,1 0-1,0-1 1,0 1 0,-1 0-1,1 0 1,0 0 0,-1-1 0,-5-16-8,4 13-4,34 7-136,-21 1 138,170 122 45,-154-107-28,18 19 124,0 1 0,-3 2 0,40 50 0,-55-57 385,-26-32 1,4 2-377,-4-3 0,-4-3 762,-229-234-590,145 158-333,34 43 5,52 34 6,-2 0 2,1 1 1,0-1-1,-1 1 0,1-1 1,0 0-1,0 0 0,0 0 1,-4-3-1,-15-7-24,19 10 17,2 1-7,0 0 11,0 0 0,-1 0-1,1 0 1,0 0 0,0 0 0,0 0 0,-1 0 0,1 0-1,0 0 1,0 0 0,0 0 0,0 1 0,-1-1-1,1 0 1,0 0 0,0 0 0,0 0 0,0 0 0,-1 0-1,1 0 1,0 1 0,0-1 0,0 0 0,0 0-1,0 0 1,0 0 0,0 1 0,-1-1 0,1 0 0,0 0-1,0 0 1,0 0 0,0 1 0,0-1 0,0 0-1,0 0 1,0 0 0,0 1 0,0-1 0,0 0 0,0 0-1,0 0 1,0 1 0,0-1 0,0 0 0,0 0 0,0 0-1,1 1 1,-1-1 0,0 0 0,0 0 0,0 0-1,0 0 1,0 1 0,12 18-28,25 26 38,38 39-7,91 78 0,19-7 144,-183-154-11,-2 0-115,11 5 338,-7-4 35,-5-4 171,-219-236-378,36 77-215,147 130-9,35 30 32,1 0 7,0 1 0,0 0 0,0-1 0,0 1 0,0-1 0,0 1 0,0-1 0,1 0 0,-1 1 0,0-1 0,0 0 0,0 1 0,0-3 0,-12-7-33,12 8 29,-1 1 5,-5-4-6,6 4 2,0-1 12,-4-5-2,3 6 2,2 0-16,-1 0 7,1 1 1,0-1-1,-1 0 0,1 1 0,0-1 1,-1 0-1,1 0 0,0 1 0,0-1 1,0 0-1,-1 0 0,1 0 0,0 1 1,0-1-1,0 0 0,0 0 0,1 1 1,-1-1-1,0 0 0,0-1 0,3-12-2,-2 8 1,1-1-1,0 1 1,1 0 0,-1 0 0,1 0-1,0 1 1,5-7 0,1-4-1,11-17 1,1 1 0,33-38 1,57-54-5,-94 105 6,42-41-7,37-43-9,-56 60 11,-39 42 10,0 0-4,-1 1-1,1 0 1,0-1-1,-1 1 0,1-1 1,-1 1-1,1-1 1,-1 1-1,1-1 1,-1 1-1,1-1 1,-1 1-1,1-1 0,-1 0 1,1 1-1,-1-1 1,0 0-1,1 0 1,7-9 4,-5 8 1,6-11 0,-7 12-8,-2 1-19,0 0 21,1-1 1,-1 1-1,0 0 0,1 0 0,-1 0 0,0 0 1,1-1-1,-1 1 0,0 0 0,1 0 0,-1 0 1,0-1-1,0 1 0,1 0 0,-1-1 0,0 1 1,0 0-1,0-1 0,1 1 0,-1 0 0,0-1 1,0 1-1,0 0 0,0-1 0,0 0 0,7-9-6,-6 8 10,-6 7-614,-112 99-3032,34-35-6214,62-50 4929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187 199 844,'0'0'837,"-2"-1"-26,-37-26 3916,26 19-3032,0-1-1,-18-15 0,29 22-1602,0 0 0,0 1 0,1-1 0,-1 0 0,1 0 0,-1 0 0,1 0 0,0 0 0,-1 0 0,1 0 0,0-1 0,1 1 0,-1 0 0,0-1 0,1 1 0,-1 0 0,1-1 0,0 1 0,0-1 0,0 1 0,0-1 0,0 1 0,0-1 0,1 1 0,-1 0 0,1-1-1,-1 1 1,1 0 0,0-1 0,2-3 0,0 2-41,0 0 1,1 0-1,-1 0 0,1 0 0,-1 0 0,1 1 0,0 0 1,0 0-1,1 0 0,-1 0 0,1 1 0,-1-1 0,9-2 0,-10 4-33,1-1 0,-1 1 0,1 0 0,-1 0-1,1 1 1,0-1 0,-1 1 0,1 0-1,0 0 1,0 0 0,-1 0 0,1 0 0,0 1-1,-1 0 1,1 0 0,-1 0 0,1 0-1,-1 0 1,1 1 0,-1 0 0,0-1-1,1 1 1,-1 0 0,0 1 0,4 3 0,-4-2-4,0 0 0,-1 0 1,1 0-1,-1 0 1,1 0-1,-1 1 0,-1-1 1,1 1-1,-1-1 1,0 1-1,0 0 0,0 0 1,0-1-1,-1 1 1,0 0-1,0 0 0,0 0 1,-1 0-1,0 5 1,-5 14 12,0-1 0,-1 0 1,-1-1-1,-1 0 1,-1 0-1,-14 20 1,2-7 17,-1 0 0,-46 51 0,49-66-38,13-13-3,1-1 1,-1 1-1,1 1 1,1-1-1,0 1 1,0 0-1,-6 13 1,10-20-12,3 2-4,5 10 13,5-6 16,-2-4-85,-1 0 1,1-1 0,0 0 0,1-1-1,-1 0 1,0 0 0,0-1 0,0-1 0,0 0-1,0 0 1,14-4 0,0-1-773,-1-1-1,1-1 1,35-18 0,-3-7-5119,-37 21 2844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13 920,'5'-12'9270,"-4"123"-7152,4-64-1147,-5-45-755,0 0 8,2 16 1028,-2-18-1228,0 1-1,0-1 1,1 0-1,-1 0 1,0 0-1,0 0 1,0 0 0,0 0-1,0 0 1,0 0-1,1 0 1,-1 0-1,0 0 1,0 0-1,0 0 1,0 0 0,0 0-1,0 0 1,1 0-1,-1 0 1,0 0-1,0 0 1,0 0-1,0 0 1,0 0 0,0 0-1,1 0 1,-1 0-1,0 0 1,0-1-1,0 1 1,0 0-1,0 0 1,0 0 0,0 0-1,0 0 1,1 0-1,-1 0 1,0 0-1,0-1 1,0 1 0,0 0-1,0 0 1,0 0-1,0 0 1,0 0-1,0 0 1,0-1-1,0 1 1,0 0 0,0 0-1,0 0 1,0 0-1,13-36 1682,-7 19-1777,7-22 462,-13 37-350,1 0 2,3-7 4,-3 7-16,-1 1-22,1 1-1,-1-1 1,0 1-1,1-1 1,-1 1 0,1-1-1,-1 1 1,1 0-1,-1-1 1,1 1-1,-1 0 1,1-1-1,-1 1 1,1 0-1,0 0 1,-1-1-1,1 1 1,-1 0-1,1 0 1,0 0-1,12 2-22,-10-2 46,0 1-18,9 3-11,-9-3-1,10 3 35,-3-4-22,-4-1-11,0 1 0,0-1 0,0 0 1,0 0-1,-1-1 0,10-3 0,9-2-37,-11 4 40,-6 1-19,1 0 1,-1 0-1,1 1 1,0 1 0,11-1-1,-6 3-306,-1 1-1,0-1 1,0 2 0,20 8-1,-27-10-159,0 1-1,1-1 1,-1 0-1,1-1 1,-1 1-1,7 0 1,11 0-6292,-2 0 3668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1 347 856,'0'0'1351,"2"-1"-790,32-18 2309,-21 12-2241,0 0 0,17-13 1,-26 16-444,1 1 1,-1-1 0,0 0 0,-1-1 0,1 1-1,-1-1 1,0 0 0,0 0 0,0 0-1,2-6 1,-4 8-73,-1 0 0,1 0 0,-1 0 0,0 0-1,1 0 1,-1 0 0,-1 0 0,1 0 0,0 0 0,-1 0 0,0 0-1,-1-4 1,1 3 19,1 4-127,0 0 1,0 0-1,-1 0 1,1-1-1,0 1 1,0 0-1,0 0 1,0 0-1,0-1 1,0 1-1,0 0 0,0 0 1,0 0-1,0 0 1,0-1-1,-1 1 1,1 0-1,0 0 1,0 0-1,0 0 1,0 0-1,0-1 1,-1 1-1,1 0 0,0 0 1,0 0-1,0 0 1,-1 0-1,1 0 1,0 0-1,0 0 1,0 0-1,-1 0 1,1 0-1,0 0 0,0 0 1,0 0-1,-1 0 1,1 0-1,0 0 1,-13 3 232,-2 5-124,13-7-109,1-1 0,0 1 0,0 0 0,0 0 0,0 0 0,0 0 0,0 0 0,0 0 0,0 0 0,0 0 0,0 0 1,1 1-1,-1-1 0,0 0 0,0 2 0,-1 2 15,0-2-27,1-1 0,0 0 0,0 1 0,0-1-1,0 1 1,0-1 0,0 1 0,0-1 0,1 1-1,0 0 1,-1-1 0,1 1 0,0 0 0,0-1-1,0 1 1,1 0 0,-1-1 0,1 1 0,-1-1 0,1 1-1,0-1 1,0 1 0,0-1 0,0 1 0,1-1-1,-1 0 1,1 1 0,-1-1 0,1 0 0,0 0-1,2 2 1,1 1-66,1-1 0,-1 1 0,1-1 0,0 0-1,0 0 1,1-1 0,-1 0 0,1 0 0,-1 0 0,13 2-1,14-2-99,-31-3 172,0 0 0,0 0 1,0 0-1,-1 0 0,1-1 0,0 1 0,0-1 0,0 1 0,0-1 0,-1 0 1,1 0-1,0 0 0,0 0 0,-1 0 0,1 0 0,1-2 0,-2 2 70,2-1 5,-1 0 0,1 0 0,-1 0-1,1 0 1,-1-1 0,0 1-1,0-1 1,2-3 0,-2 4-70,-1 1 239,2 3-223,2 3-9,-1 1 0,1-1 0,-1 1 0,0 0 0,-1 0 0,1 0 0,2 9 0,-3-9-9,12 30 41,-15-33-24,1-2 186,4 12-522,-5-13 399,0 0 0,0 1 0,0-1-1,0 0 1,0 0 0,0 1 0,0-1-1,0 0 1,1 0 0,-1 1-1,0-1 1,0 0 0,0 0 0,0 0-1,1 1 1,-1-1 0,0 0 0,0 0-1,0 0 1,1 1 0,-1-1-1,0 0 1,0 0 0,1 0 0,-1 0-1,0 0 1,0 0 0,1 1 0,-1-1-1,0 0 1,0 0 0,1 0-1,-1 0 1,0 0 0,0 0 0,1 0-1,-1 0 1,16-14 46,-12 11 7,0-11 103,-2 8-118,0 0-1,1-1 1,0 1 0,4-8-1,-4 9-41,-2 3-48,16-14 25,-15 16-48,1 0-3,0 0 0,0-1 0,-1 2 0,1-1-1,0 0 1,0 0 0,0 1 0,-1 0-1,1-1 1,0 1 0,-1 0 0,1 0-1,0 1 1,2 1 0,1 0-3,-4-2 6,31 15-16,-24-15 20,-6 0 3,0-2-4,10 0 8,-10 0 3,-1 1-11,8-2-16,-4 0-2,0 1-1,1-1 1,-1 1-1,1 1 0,8 0 1,-8 0-2,0 1 1,0 0-1,-1 0 0,1 1 1,0 0-1,10 5 1,12 2-95,-24-8 33,1 0 0,-1-1-1,1 1 1,-1-1 0,1 0-1,0-1 1,-1 0 0,1 1 0,-1-2-1,0 1 1,9-4 0,-10 3 37,1 0 0,-1-1 0,0 0 0,0 1 0,-1-2 0,1 1 0,-1 0 0,1-1 0,-1 1 0,0-1 0,0 0 0,-1 0 0,3-5 0,7-17-12,-1-1-1,-1 0 0,-2-1 0,6-31 0,-7 32 13,18-100-157,-25 125 161,-2 6-76,-19 38 6,-25 80 0,40-105 37,1 1-1,1 0 1,-2 23-1,6-38 61,1-1-1,-1 0 0,0 0 1,1 0-1,-1 0 0,1 0 1,0 0-1,0 0 0,0 0 1,0 0-1,0 0 0,0 0 1,0 0-1,4 3 0,22 21-32,-24-24 32,69 51-57,-42-28 32,-30-25 25,1 1 0,-1-1 0,0 0 0,0 1 0,1-1 0,-1 0-1,0 1 1,0-1 0,0 1 0,1-1 0,-1 0 0,0 1 0,0-1 0,0 1-1,0-1 1,0 1 0,0-1 0,0 1 0,0-1 0,0 0 0,0 1 0,0-1-1,0 1 1,0-1 0,0 1 0,-1-1 0,1 0 0,0 1 0,0-1 0,0 1-1,-1-1 1,1 0 0,0 1 0,-1-1 0,1 0 0,0 1 0,0-1 0,-1 0-1,1 1 1,-1-1 0,1 0 0,0 0 0,-1 1 0,1-1 0,-1 0 0,1 0-1,0 0 1,-1 0 0,-2 2-12,0 1-150,2-3-112,-1 0 226,1 0 0,0 0 1,-1 0-1,1 0 0,0-1 1,-1 1-1,1 0 0,0-1 1,-2 0-1,-1 0-71,0 0-318,1 0-714,-9-2 322,9 2-698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1684,'2'-1'783,"8"-4"-277,0 0 0,0 0-1,0-1 1,-1-1 0,0 1 0,0-1 0,-1-1-1,0 0 1,8-10 0,-11 12-295,0 0-1,0-1 1,-1 1 0,0-1-1,0 0 1,0-1-1,-1 1 1,-1-1 0,1 1-1,-1-1 1,0 0-1,-1 0 1,1-13 0,-1 19-117,-1 1 1,0-1 0,0 0 0,0 0 0,-1 0 0,1 1 0,0-1-1,-1 0 1,1 0 0,-1 0 0,1 1 0,-1-1 0,0 0 0,0 1-1,0-1 1,0 1 0,0-1 0,0 1 0,0-1 0,0 1-1,-1 0 1,-1-2 0,1 2 133,-2 3-29,-3 1-121,1 0 1,0 1-1,0-1 0,1 1 1,-1 1-1,1-1 0,-9 9 1,8-5-8,0 0 0,1 1 0,0-1 0,0 1 0,1 0 1,-4 10-1,7-16-124,0 0 0,0 0 0,0 0 0,0 0 0,1 0 0,-1 0 0,1 0 0,0 0 0,0 0 0,0 0 0,0 0 0,0 0 0,1 0 0,0 0 0,-1 0 0,1 0 0,0 0 0,0-1 0,1 1 0,-1 0 0,0 0 0,1-1 0,2 3 0,-1-2-362,-1-1-1,2 1 1,-1-1-1,0 0 0,0 0 1,1 0-1,-1-1 1,1 1-1,-1-1 1,1 0-1,0 0 1,-1 0-1,1 0 1,0-1-1,7 1 1,8-1-2400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1444,'1'-3'746,"13"-31"1995,-14 33-2021,5-1-291,-4 1-403,-1 1 1,1 0-1,-1-1 1,0 1 0,1 0-1,-1 0 1,1 0 0,-1 0-1,1-1 1,-1 1-1,0 0 1,1 0 0,-1 0-1,1 0 1,-1 0-1,1 0 1,-1 0 0,1 0-1,-1 0 1,1 0 0,-1 1-1,0-1 1,1 0-1,-1 0 1,1 0 0,-1 0-1,0 1 1,1-1-1,-1 0 1,1 0 0,-1 1-1,8 5 53,-1 1-1,0 0 1,-1 0-1,1 0 1,-2 1-1,1 0 1,-1 0-1,0 0 1,-1 1-1,1 0 1,-2 0-1,1 0 1,-1 0-1,-1 0 0,0 1 1,2 15-1,-5-17-1,1 1-1,-1 0 1,0-1-1,-1 1 0,-2 9 1,2-14-3,1 0 0,-1 0 0,0 0 1,0 0-1,0-1 0,0 1 0,0 0 0,-1-1 1,0 0-1,0 1 0,-4 3 0,5-6-5,0 0-1,0-1 0,1 1 1,-1 0-1,0-1 1,0 1-1,0-1 0,0 0 1,0 1-1,0-1 1,-4 0-1,6 0-53,-3 0 367,0-3-205,1 1-128,-1-1-1,1 0 1,0 1-1,0-1 1,0 0-1,0 0 1,0 0-1,0 0 1,1-1 0,-2-5-1,3 6-29,0 1 0,0-1 0,0 0-1,1 0 1,-1 1 0,1-1 0,0 0 0,0 1 0,0-1 0,0 0-1,0 1 1,0-1 0,1 1 0,2-4 0,1-2 25,12-20-673,1 2-1,1 0 1,1 1-1,46-43 1,-46 46-2967,-11 14 1361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1432,'0'0'3367,"-7"2"-2695,0 1-465,0 0 1,0 1 0,0 0 0,0 0-1,0 1 1,1 0 0,0 0 0,0 0-1,0 1 1,1 0 0,0 0 0,-6 8-1,7-6-85,1-1 0,0 0 0,0 1-1,0 0 1,1 0 0,0 0 0,0 9-1,0 6 191,1 26-1,0 16 142,0-40-234,2-22-192,-1 0 1,0 0-1,0 1 0,-1-1 1,1 0-1,0 0 0,-1 0 1,0 0-1,0 0 1,-1 3-1,0-2-17,0 1 0,0-1 0,0 0 0,0 0 0,-1 0 0,0 0 0,1 0-1,-2-1 1,-2 4 0,4-6-176,2-1 150,0 0-1,-1 0 0,1 0 1,0 0-1,-1 0 0,1 1 1,0-1-1,-1 0 1,1 0-1,0 0 0,-1 0 1,1 1-1,0-1 0,0 0 1,-1 0-1,1 1 0,0-1 1,0 0-1,-1 0 0,1 1 1,0-1-1,0 0 0,0 1 1,0-1-1,0 0 1,-1 1-1,1 0-44,0-1 1,-1 1-1,1 0 1,0-1-1,-1 1 0,1-1 1,-1 1-1,1 0 1,-1-1-1,1 1 0,-1-1 1,1 0-1,-1 1 1,0-1-1,0 1 1,-4 1-755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 1672,'-3'-11'4502,"1"16"-4157,-2 7-142,0 0 1,1 0 0,1 0 0,-1 0-1,0 24 1,3 70 602,1-86-690,8 168 953,-6-158-909,-1 22 356,-2-48-446,0-1 0,0 0 0,-1 1 0,1-1 0,-1 1 0,0-1 0,0 0 0,-1 0 0,1 0 0,0 1 0,-4 4 0,3-7-41,0 1 1,0 0 0,0-1 0,0 0-1,0 1 1,0-1 0,0 0 0,0 0-1,0 0 1,-1 0 0,1 0 0,0-1-1,-6 1 1,-26 2 102,27-4-210,-1 0 1,1 0-1,0-1 0,0 0 0,0 0 0,0 0 0,0-1 0,1 0 0,-1-1 0,1 1 0,0-1 0,-7-6 0,7 5-633,0 0 1,1 0-1,-1 0 0,1-1 0,1 0 1,-8-11-1,2-5-1865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1412,'-1'-18'1100,"0"8"772,0-2 721,1 0-1177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 1024,'-1'17'803,"1"-5"-54,0 1 1,3 21-1,-2-30-607,0 0-1,0 0 0,1 0 1,-1 0-1,1 0 0,0 0 1,0 0-1,0 0 0,0-1 1,1 1-1,0-1 0,3 4 1,2 0 276,0 0 0,0 0 0,18 10 0,-25-16-107,2-1 14,10 2 7,-10-2 351,-3 0-670,0 0 0,0 0 0,0 0 1,0 0-1,0-1 0,0 1 0,0 0 0,0 0 0,0 0 0,0-1 0,0 1 0,0 0 0,1 0 0,-1 0 1,0 0-1,0 0 0,0-1 0,0 1 0,0 0 0,1 0 0,-1 0 0,0 0 0,0 0 0,0 0 0,1 0 1,-1 0-1,0-1 0,0 1 0,0 0 0,0 0 0,1 0 0,-1 0 0,0 0 0,0 0 0,1 0 10,-1 0 0,1 0 0,-1 0-1,0 0 1,1 0 0,-1 0-1,0 0 1,1 0 0,-1-1 0,0 1-1,1 0 1,-1 0 0,0 0-1,0-1 1,1 1 0,-1 0 0,0 0-1,1-1 1,-1 1 0,0 0 0,0 0-1,0-1 1,1 1 0,-1 0-1,0-1 1,0 1 0,0 0 0,0-1-1,0 1 1,0-1 0,0 1 0,0 0-1,0-1 1,0-5 92,-1 0 1,1 0-1,-2 0 1,1 0-1,-1 0 1,1 0-1,-2 1 1,1-1-1,-5-7 1,-2-4-407,-22-30 1,31 47 279,-3-4-760,1 0 0,-1 1 0,1-1 0,0 0 1,0 0-1,-2-5 0,-1-7-1719</inkml:trace>
  <inkml:trace contextRef="#ctx0" brushRef="#br0" timeOffset="1">258 0 1000,'3'13'1078,"0"0"-1,-1 1 1,2 24 0,1 12-2,16 66 609,-11-67-3471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99 1716,'4'-3'723,"-1"-1"1,0 0-1,0 0 0,0 0 0,-1 0 0,1 0 0,-1 0 1,3-7-1,-5 10 101,1 0-751,-1 1 0,1 0 0,-1-1-1,1 1 1,-1-1 0,0 1-1,1 0 1,-1-1 0,1 1-1,-1-1 1,0 1 0,1-1-1,-1 0 1,0 1 0,0-1-1,1 1 1,-1-1 0,0 0-1,0 1 1,0-1 0,0 1 0,0-1-1,0 0 1,0 1 0,0-1-1,0 0 1,0 0 0,0 0 20,0-1 0,0 1 0,0 0 0,0 0 0,0-1 1,-1 1-1,1 0 0,0 0 0,-1 0 0,1-1 0,-1 1 1,1 0-1,-1 0 0,1 0 0,-1 0 0,-1-1 0,-3-1-6,0 0-1,0 1 1,0 0-1,-1 0 1,0 0-1,1 1 1,-1-1-1,0 1 1,1 1-1,-1-1 1,0 1-1,-7 0 1,-8 1 278,-42 7 0,55-6-299,0-1 0,1 1 0,-1 0 1,1 0-1,0 1 0,0 0 1,0 0-1,0 1 0,0 0 0,1 0 1,-1 1-1,1-1 0,0 1 0,-8 10 1,12-12-43,0 0 1,0 0-1,1 1 1,-1-1-1,1 0 1,0 1-1,0-1 1,0 1-1,1-1 1,-1 1-1,1-1 1,0 1-1,0 0 1,0-1-1,0 1 1,1-1-1,-1 1 1,1-1-1,0 1 1,2 5-1,0-1 6,1 1 1,0-1-1,1 0 0,-1 0 1,1 0-1,11 12 0,10 6 46,1-1 0,2 0 0,35 21 0,46 41 281,-109-86-345,0 0-1,0 0 1,1 0 0,-1 0-1,0 1 1,0-1-1,0 0 1,-1 1-1,1-1 1,0 0 0,0 1-1,-1-1 1,1 1-1,-1 0 1,1-1 0,-1 1-1,0-1 1,1 1-1,-1 0 1,0-1-1,0 4 1,-1-3-2,0 0 0,1 0 0,-1 0 0,0 0 0,0 0 0,-1 0 0,1 0 0,0 0 0,-1 0 0,1 0 0,-1-1 0,1 1 0,-4 2 0,-3 2 14,-1 1 0,-1-2-1,1 1 1,-1-2-1,-13 6 1,1-1-65,0-1 0,-1-1 1,0-1-1,0 0 0,-1-2 0,-42 2 1,63-6-147,0 0 0,0 0 0,0-1 0,0 1 0,-1-1 0,1 1 0,0-1 0,0 0 0,0 0 0,-2-2 0,-6-9-7328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11 984,'0'0'976,"-2"-10"-932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1136,'17'10'6739,"-12"-12"-6181,61-33 1835,-29 11-1619,-21 13-363,0 1 0,0 1 0,25-11 1,-40 20-388,1 0 0,0-1 0,0 1 0,0 0 0,0 0 0,0 0 0,0 0 0,0 0 0,-1 1 0,1-1 1,0 0-1,0 1 0,0-1 0,0 1 0,-1 0 0,1 0 0,0 0 0,-1 0 0,1 0 0,-1 0 1,1 0-1,-1 0 0,1 0 0,-1 1 0,0-1 0,1 1 0,-1-1 0,2 4 0,1 1-5,0 0 0,0 1 0,-1 0 1,1 0-1,-1 0 0,-1 0 0,1 0 0,0 8 0,-1-4-190,-1 0 1,0 0 0,-1 1-1,-1-1 1,-1 13 0,-2 4-2824,-14 45 0,11-49-231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3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2001 11 1244,'0'0'5116,"-5"-1"-4953,1-2-108,3 2-23,-1 0-1,1 1 0,-1-1 0,1 0 0,-1 0 0,1 1 0,-1-1 0,1 1 1,-1 0-1,0-1 0,-2 1 0,2 0-13,1 0 1,-1 1-1,0-1 1,0 0-1,1 1 0,-1 0 1,0-1-1,0 1 1,1 0-1,-4 2 0,0 0 19,-198 90 553,-17 8-429,32-23-74,-193 71 138,202-87 250,63-16-145,6 4-147,-14 12 67,61-29-16,29-18-53,20-9-30,0 1 0,-12 8 0,21-12-89,0-1 1,0 1 0,0-1-1,-1 0 1,-8 2 0,-21 8 251,-4 4-113,16-7 37,-33 17-1,55-25-198,-5 2 160,0-1 1,1 1-1,-1-1 0,-8 1 0,13-8-183,-2-15 8,3 19-24,0 1 0,0-1 1,0 1-1,0 0 0,0-1 1,0 1-1,0-1 0,0 1 1,0-1-1,0 1 1,0 0-1,0-1 0,0 1 1,0-1-1,1 1 0,-1 0 1,0-1-1,0 1 0,0-1 1,1 1-1,-1-1 1,20-33-1,-5 8 8,1 0 1,1 2-1,22-25 0,31-24 387,-69 72-341,1-2 2,34-39 340,-34 40-364,1 1-20,-1-1 0,1 0 0,-1 1 0,1-1 1,-1 0-1,0 0 0,0-1 0,2-2 1,6-5 49,-9 9-50,13-14 16,-8 10 89,-6 5-110,0 0-1,0 0 1,0 0 0,0 0-1,0 0 1,0 0-1,0 0 1,1 0-1,-1 0 1,0 0-1,0 0 1,0 0-1,0 0 1,0 0 0,0 0-1,0 0 1,0 0-1,0 0 1,0 0-1,0 0 1,0 0-1,0 0 1,0 0 0,0 0-1,0 0 1,0 0-1,0 0 1,0 0-1,0 0 1,0 0-1,0 0 1,0 0-1,0 0 1,0 0 0,0 0-1,1 0 1,-1 0-1,0 0 1,0 0-1,0 0 1,0 0-1,0 0 1,-1 1-7,-12 29 78,-3-1-1,-35 52 1,-32 27 68,63-79-116,10-14-29,-1 0 0,-15 14-1,15-13 29,-18 26-1,22-31-31,6-9 10,0 1-8,-15 17 7,15-18-4,-13 21-9,13-21-2,3 4 11,1 0 2,1 0 0,-1 0-1,1 0 1,1-1 0,-1 1 0,10 8 0,7 2-79,1 0 0,0-2 0,1 0-1,1-2 1,30 12 0,-5-6-3523,86 18 0,-88-27 311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1648,'0'-22'5153,"0"20"-4660,0 6 1464,-5 121 805,-23 148-1124,28-270-1620,-2 17 342,2-17-62,1-4 36,2-24 746,-1 10-1300,8-75 372,-8 63-77,1-1 1,9-33-1,-7 32-9,-4 23-51,0 0-1,0 0 1,0 1 0,1-1 0,-1 0-1,1 1 1,1-1 0,-1 1 0,1 0-1,0 0 1,0 0 0,0 0 0,6-6-1,-5 8-14,-2 0 3,1 0-1,0 0 1,-1 1-1,1-1 1,0 1 0,0 0-1,1 0 1,-1 0 0,0 0-1,1 1 1,0-1-1,-1 1 1,1 0 0,6-2-1,-3 3-1,-4-1-2,1 0 0,-1 1-1,1-1 1,-1 1 0,1 0 0,-1 0 0,1 0 0,-1 1-1,1-1 1,-1 1 0,1 0 0,-1 0 0,0 0-1,1 0 1,-1 1 0,5 2 0,-7-3-1,0 0 1,0 0 0,0 0-1,0 0 1,0 0-1,0 1 1,0-1 0,0 0-1,-1 1 1,1-1-1,0 0 1,-1 1 0,0-1-1,1 1 1,-1-1-1,0 1 1,1-1 0,-1 1-1,0-1 1,0 1-1,-1 1 1,1 1-19,-1 0 1,0 0-1,0 0 1,-1 0-1,1 0 1,-1-1-1,0 1 1,-2 3-1,-4 5-93,-1-1 0,0 0 0,-19 18 0,-87 64-1076,115-93 1167,0 0 1,-1 1-1,1-1 1,0 1-1,0-1 1,-1 0-1,1 1 1,0-1-1,0 1 1,0-1-1,0 1 1,0-1-1,-1 0 1,1 1-1,0-1 1,0 1-1,0-1 1,0 1-1,0-1 1,0 1 0,1-1-1,-1 1 1,0-1-1,0 0 1,0 1-1,0-1 1,0 1-1,1-1 1,-1 1-1,0-1 1,0 0-1,1 1 1,-1-1-1,1 1 1,16 19 84,-3-4-98,-3 1-77,0 2 1,10 20 0,6 12-2680,-22-40-4311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 1596,'0'0'882,"-3"-1"-51,-10-4 689,7 9-828,-6 6-271,-1 1-1,2 0 1,-1 0-1,1 1 1,1 1-1,0 0 1,1 0 0,1 1-1,0 0 1,1 0-1,0 1 1,-9 30-1,12-14 310,4-28-580,2 3 45,-2-5-185,0-1-1,0 0 0,0 1 0,0-1 0,0 1 0,0-1 1,0 0-1,1 1 0,-1-1 0,0 0 0,0 1 0,0-1 1,0 0-1,0 1 0,1-1 0,-1 0 0,0 1 1,0-1-1,1 0 0,-1 1 0,0-1 0,0 0 0,1 0 1,-1 1-1,0-1 0,1 0 0,-1 0 0,0 0 0,1 0 1,0 1-1,8 1 100,0 0 0,0-1 0,0 0 0,18 0 0,-15 0 31,1-1-1,15 4 1,-23-3-106,0 1 0,0 0 0,0 0 0,0 0 0,-1 0 0,1 1 0,-1 0-1,1 0 1,-1 0 0,0 1 0,0-1 0,-1 1 0,1 0 0,4 5 0,0 1 26,-6-7-127,0 1 0,0 0 0,0 0 1,0 0-1,-1 0 0,2 6 1,-1-5-122,-2-3-237,1 0-146,2 8 171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1536,'0'0'3494,"1"6"-2813,1 26 208,-1 0 0,-3 38 0,0-11-374,-3 58-183,0 15-4751,5-109 2349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11 143 932,'0'0'4794,"-2"3"-4199,0 4-354,0 1 0,1-1 0,-1 0 0,1 0 0,0 1 0,1-1 0,0 10 0,18 250 2459,-10-195-562,-8-70-728,0-11-1132,-4-51 368,3 0 1,3 0 0,16-105 0,-15 152-572,0 0 1,1 0 0,0 0 0,1 1 0,0 0 0,1 0-1,1 0 1,10-14 0,-13 20-52,1-1 0,1 1 0,-1 0 0,1 1-1,0-1 1,0 1 0,0 0 0,1 1 0,0-1 0,0 1 0,0 1 0,1-1 0,-1 1-1,13-3 1,-18 6-21,0 0 0,0 0 0,0 0 0,0 1-1,0-1 1,0 1 0,0-1 0,0 1-1,0 0 1,0-1 0,0 1 0,0 0 0,0 0-1,0 0 1,2 2 0,3 8-4,-6-7-32,0 0 0,0 0 0,-1 0 0,0 1 0,1-1 0,-1 0 0,-1 0 0,1 1 0,-1-1 0,1 0 0,-1 0 0,0 0 0,-1 0-1,1 0 1,-1 0 0,1 0 0,-4 5 0,-4 6-230,-1 0 1,-19 23-1,25-34 211,0 1-26,-9 12-321,-1 0 0,0-1-1,-2-1 1,0 0 0,-21 15-1,25-26-401,33-11 867,-20 6-62,0 1 0,0 0 0,0 0 0,-1-1 0,1 1 0,0 0 0,0 0 0,0 0 0,0 0-1,0 0 1,0 0 0,0 0 0,0 0 0,0 0 0,0 1 0,-1-1 0,1 0 0,0 0 0,0 1 0,0-1 0,0 1 0,0 0 0,2 0 10,7 3 12,0 0-1,-1 1 1,1 0 0,-1 1-1,-1 0 1,1 0-1,13 13 1,2 6-113,22 28 0,-6-6-524,-6-10-395,11 11-5062,-38-40 3267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1092,'5'-22'3207,"-3"13"3054,28 321-3068,-25-245-2848,2 8-257,0 4-1572,-3-27-4101,-4-38 2352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69 844,'2'7'460,"0"1"1,0 0-1,-1 0 1,0-1-1,0 1 0,-1 0 1,-1 15-1,1 13 443,1 123 1090,1 15-224,1-131 535,10-329-243,-11 269-1928,1 0-1,0-1 1,1 1-1,1 1 1,1-1-1,0 1 1,1-1-1,1 2 0,14-22 1,-16 29-97,-1 1 1,1 0 0,0 0-1,1 0 1,0 1-1,0 0 1,0 1-1,14-8 1,-16 10-24,1 0 1,1 0-1,-1 1 1,0 0-1,0 0 0,1 1 1,-1 0-1,1 0 1,-1 1-1,1-1 1,0 1-1,-1 1 0,8 0 1,-11 0-8,-1-1 0,1 0 1,0 1-1,-1 0 0,1 0 1,-1 0-1,1 0 1,-1 0-1,0 0 0,1 1 1,-1-1-1,0 1 0,0-1 1,0 1-1,0 0 0,0 0 1,-1 0-1,3 3 0,-2-2 3,0 0-1,-1 1 0,0-1 1,0 1-1,0-1 0,0 1 1,0-1-1,0 1 0,-1 0 1,0-1-1,0 8 0,-1 1 1,-1-1-1,0 1 1,-1 0-1,-1-1 0,1 1 1,-11 20-1,5-16-41,0-1 0,0-1 1,-2 1-1,-15 16 0,19-23-6,-1-1 1,0 1 0,0-1-1,-1 0 1,0-1-1,0 0 1,-1-1-1,-11 6 1,0-7-59,19-3 80,-5-4 26,7 3-2,-1 0-1,1 0 0,-1 0 1,1 0-1,0 0 0,-1 0 1,1 0-1,-1-1 1,1 1-1,-1 0 0,1 0 1,-1 0-1,1 0 0,0-1 1,-1 1-1,1 0 0,-1-1 1,1 1-1,0 0 0,-1-1 1,1 1-1,0-1 0,4 3 327,8 8-251,15 16-40,116 134-2584,-129-144 1637,12 11-4781,-20-21 2741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41 1684,'5'-6'553,"-3"3"-212,-1 1 0,1-1 0,0 0-1,0 1 1,1 0 0,-1-1 0,0 1 0,1 0 0,0 0 0,-1 1-1,1-1 1,0 0 0,0 1 0,0 0 0,4-2 0,-5 3 235,6 7 87,-7-7-607,0 1-1,0 0 0,0 0 0,0 0 1,0 0-1,0 0 0,0 0 0,-1 0 1,1 0-1,0 0 0,-1 0 0,1 0 1,0 0-1,-1 1 0,1-1 0,-1 0 1,0 0-1,1 1 0,-1-1 1,0 0-1,0 1 0,0-1 0,0 0 1,0 0-1,0 1 0,-1 1 0,-2 15 180,0-1 0,-1 0 0,-2-1-1,-8 24 1,-36 60 255,26-56-237,9-13-74,2-7 60,1 0 0,-11 33 0,23-56-231,-1 0 0,1 0 0,0 0 1,0 0-1,0 0 0,0-1 1,0 1-1,0 0 0,0 0 1,0 0-1,0 0 0,0 0 1,0 0-1,1 0 0,-1-1 0,0 1 1,1 0-1,-1 0 0,0 0 1,1-1-1,-1 1 0,1 0 1,0 0-1,-1-1 0,1 1 1,-1 0-1,1-1 0,0 1 0,-1-1 1,1 1-1,0-1 0,0 1 1,0-1-1,-1 0 0,1 1 1,1-1-1,3 2 4,1 0 0,-1-1 0,0 0 0,10 0 0,-9 0 1,30 2-316,1-2-1,-1-2 0,46-7 1,-28 3-1194,-10-1-3576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1020,'0'0'2160,"1"-2"-1719,4-27 3350,-5 28-2379,1-6-1296,0 5 518,0 8 3345,1 13-3889,1 1 0,1-1 1,1 0-1,8 21 1,-12-39-86,1 1 0,-1 0 1,0 0-1,1-1 0,-1 1 1,1 0-1,0-1 0,-1 0 1,1 1-1,0-1 0,0 0 1,0 0-1,0 0 0,0 0 1,0 0-1,0-1 1,0 1-1,0 0 0,1-1 1,-1 0-1,3 1 0,-1-1 3,4 1 2,0 0 0,1-1 0,-1 0 0,0 0 0,17-3 0,41-13 12,195-60 51,-240 71-71,0 0 1,24-2-1,-11 2 5,5-4-12,-36 9-17,12-3-67,-6 0-13,-7 2-48,7-1-863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1892,'1'0'97,"-1"0"0,0 0 0,0 0-1,0 0 1,1 0 0,-1 0 0,0 0 0,0 0 0,0 0-1,1 0 1,-1 0 0,0 0 0,0 0 0,0 0-1,1 1 1,-1-1 0,0 0 0,0 0 0,0 0 0,1 0-1,-1 0 1,0 0 0,0 0 0,0 1 0,0-1-1,0 0 1,1 0 0,-1 0 0,0 0 0,0 1 0,0-1-1,0 0 1,0 0 0,0 0 0,0 1 0,0-1-1,0 0 1,0 0 0,0 0 0,0 1 0,0-1 0,37 143 3164,-22-77-2630,35 173 1066,-40-182-1341,0-17-135,-6-27-80,-1 0 0,-1 0 0,2 23-1,-4-34 527,-3-8-521,-5-11 37,1 1 1,0-2-1,1 1 0,-6-30 0,-6-80 1003,16 114-1089,1 0 0,1 0 0,0 1 0,1-1 0,0 0 0,1 0 0,0 1 0,1-1 0,0 1 0,1-1 0,1 1 0,0 1 0,1-1 0,0 1 0,0 0 0,1 0 0,1 0 0,14-15 0,-7 11-10,1 2 1,32-24-1,-40 32-64,-1 0 0,1 1 0,1 0 0,-1 0 1,1 1-1,-1 0 0,1 0 0,0 1 0,10-1 0,-17 2-19,0 1 0,-1 0 0,1 0 0,-1 0 0,1 0 0,-1 0 0,1 0 0,-1 1 0,1-1 0,0 0 0,-1 1 0,1-1 0,-1 1 0,0 0 0,1-1 0,-1 1-1,0 0 1,1 0 0,-1 0 0,0 0 0,0 0 0,2 1 0,0 8-7,-3-6-13,0-1 0,0 0-1,-1 0 1,1 0 0,-1 1 0,0-1 0,0 0-1,0 0 1,0 0 0,-1 0 0,1 0 0,-5 5 0,-25 30-262,5-13-81,-1-1-1,-32 23 1,48-39 163,0-1 0,-1 0 1,0 0-1,0-1 0,-24 8 1,31-11-136,13 0 303,-5-2 49,1 0 1,-1 0-1,1 0 0,-1 1 0,0-1 0,6 4 0,42 40-71,-1 3 0,53 66 1,-97-107-834,0 0 1,1-1 0,-1 1-1,15 9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68 912,'-3'-2'625,"1"1"0,-1 0 0,1-1-1,0 1 1,-1-1 0,1 1 0,0-1 0,0 0-1,0 0 1,0 0 0,0-1 0,1 1 0,-1 0-1,-1-3 1,2 3 257,1 2-828,0-1 0,0 0-1,-1 1 1,1-1 0,0 0-1,0 1 1,0-1-1,0 0 1,0 1 0,0-1-1,0 0 1,0 1 0,0-1-1,0 0 1,0 1 0,0-1-1,1 0 1,-1 1 0,0-1-1,0 1 1,1-1-1,-1 0 1,0 1 0,1-1-1,-1 1 1,1-1 0,12-15 695,-12 15-712,-1 1 0,1 0 0,0-1 0,0 1 0,0 0 0,0 0 0,0 0-1,-1-1 1,1 1 0,0 0 0,0 0 0,0 0 0,0 0 0,0 1 0,0-1 0,-1 0 0,1 0 0,0 0 0,0 1 0,0-1 0,0 0 0,-1 1 0,1-1 0,0 1 0,0-1 0,1 2-1,-1-1-92,-1-1 62,1 0 1,-1 1-1,1-1 1,-1 1-1,1-1 1,-1 1 0,1 0-1,-1-1 1,0 1-1,1-1 1,-1 1-1,0 0 1,1-1 0,-1 1-1,0 0 1,0-1-1,0 1 1,0 0-1,0-1 1,0 1-1,0 0 1,0-1 0,0 2-1,0 0 15,1 9 22,-1 0 1,-1 0 0,0 0-1,0 0 1,-1 0-1,0 0 1,-7 17 0,4-11-48,-4 32-1,7-40-58,1 1 0,1 0-1,0 0 1,0 0-1,1 0 1,0 0 0,1 0-1,0 0 1,1-1-1,0 1 1,0-1 0,10 18-1,-6-15-33,-1 1 0,0-1 0,-1 1 0,0 0 0,5 26 0,-9-36 92,-2 1 1,1-1-1,0 1 1,-1-1-1,1 0 0,-1 0 1,0 1-1,0-1 1,-1 0-1,1 0 1,0 0-1,-1 0 1,0 0-1,0 0 1,0-1-1,-4 6 1,-2 0-2,-1 1 0,0-1 0,-10 7 1,7-6-200,0-1 0,0-1 1,-1-1-1,-16 7 0,-9 0-5801,23-8 3191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 2032,'0'0'2054,"-2"6"-1177,-4 11-267,1 2-1,0-1 1,1 1 0,1-1-1,-1 35 1,8 104 750,-1-103-913,6 42 233,0 17 33,-10-95-165,0-33-25,0 1-523,-4-33 507,2-1 1,5-79-1,1 94-292,2 0 0,1 1-1,1-1 1,19-49 0,-18 60-92,2 1 0,1 1 1,23-34-1,-28 44-70,1 1 1,1 0-1,-1 1 1,2 0-1,-1 0 1,1 1 0,0 0-1,0 0 1,17-8-1,-23 14-38,0 0-1,0-1 1,0 1-1,0 1 1,0-1-1,1 0 0,-1 1 1,0 0-1,0-1 1,0 1-1,1 1 1,-1-1-1,0 0 1,0 1-1,0-1 1,0 1-1,1 0 1,-1 0-1,0 1 1,4 1-1,-3 0-3,-1-1 1,0 1-1,1 0 0,-1 0 0,0 0 1,-1 0-1,1 0 0,0 0 0,-1 1 1,0-1-1,0 1 0,0 0 0,0 0 1,-1 0-1,2 6 0,-1 1-15,0-1 0,-1 1 1,0 0-1,-1 0 0,0 0 0,-1-1 0,-1 1 0,1 0 0,-2-1 1,1 1-1,-1-1 0,-1 0 0,0 0 0,0 0 0,-8 11 0,1-1-157,-1-2-1,-1 1 1,0-1-1,-1-1 1,-1-1-1,-25 21 0,35-31 44,-2-1-1,1 1 1,-1-2-1,0 1 1,0-1-1,0 0 1,0 0-1,-1-1 1,-12 4-1,19-7 99,0 0 0,0 0-1,0 0 1,0 0 0,0 0 0,0 0 0,0 0-1,0 0 1,0-1 0,0 1 0,1 0 0,-1-1-1,0 1 1,0 0 0,0-1 0,0 1 0,1-1-1,-1 0 1,0 1 0,0-1 0,1 1 0,-1-1-1,1 0 1,-1 0 0,1 1 0,-2-3 0,2 3 22,0-1 1,1 1 0,-1-1-1,0 1 1,0-1 0,1 1-1,-1-1 1,0 1 0,0-1-1,1 1 1,-1 0 0,1-1-1,-1 1 1,0-1 0,1 1-1,-1 0 1,1-1 0,-1 1-1,1 0 1,0-1 1,-1 1 1,0 0-1,1 0 0,-1 0 1,0-1-1,1 1 0,-1 0 1,0 0-1,1-1 0,-1 1 1,0 0-1,0 0 0,1-1 0,-1 1 1,0 0-1,0-1 0,0 1 1,1-1-1,-1 1 0,0 0 1,0-1-1,0 1 0,0-1 1,0 1-1,0 0 0,0-1 1,14-4 300,-11 5-216,1 1-54,0 0-1,-1 0 1,1 0 0,0 0-1,-1 1 1,0 0-1,1 0 1,-1 0-1,0 0 1,5 4 0,29 32-216,-10-10-870,6-2-1232,-15-17-2835,-4-3 2253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1400,'3'-2'625,"0"1"-1,0 0 0,-1 0 1,1 1-1,0-1 0,0 1 1,4-1-1,-5 1-136,1 0-48,6 1-30,0 0 0,0-1 0,0 0 0,10-2 0,-15 2-309,1-1 0,-1 0 0,1 0 0,-1 0 0,1-1 0,-1 0 0,0 0 0,0 0 0,0 0-1,0-1 1,5-4 0,1-2 564,-1-1-1,17-21 1,-26 30-590,0 0 0,1 0 0,-1 0 0,1 0 0,-1 0 1,1 0-1,0 0 0,-1 1 0,1-1 0,0 0 0,-1 0 0,1 1 1,0-1-1,0 1 0,0-1 0,0 0 0,1 0 0,-2 2-43,1-1-1,-1 0 0,0 0 1,1 1-1,-1-1 0,0 0 1,1 0-1,-1 1 0,0-1 0,0 0 1,1 1-1,-1-1 0,0 0 1,0 1-1,1-1 0,-1 0 1,0 1-1,0-1 0,0 1 1,0-1-1,0 1 0,1-1 1,-1 0-1,0 1 0,0-1 1,0 1-1,0 41 379,0-41-436,-4 57 141,-3 72 94,10-48-2837,-4-65-1653,0-13 3151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34 733 1788,'-9'-1'984,"7"1"-337,-1-1-1,1 1 1,0 0 0,0-1-1,0 1 1,-1-1 0,1 0-1,-3-1 1,3 1 490,5-3-672,8-6-244,0 0 1,1 1 0,0 0 0,1 1 0,16-9 0,-15 9-121,339-175 1137,-128 71-871,-45 21-93,22-12 43,-188 95-250,0-1-1,0 0 1,-1-1 0,-1-1 0,0 0-1,0-1 1,18-23 0,-10 7 130,-19 27-175,-5-2-20,-10-7 3,11 7 6,-13-2 152,4 0 204,8 5 429,6 4-790,1 0-1,-1 1 1,0-1-1,0 1 0,0 0 1,-1-1-1,1 1 1,-1 0-1,0 0 0,-1 0 1,1 7-1,-2 2-97,-1 0 0,-1 0 0,0-1 0,0 1-1,-1-1 1,-11 22 0,-3 1-1587,-23 33-1,13-23-2230,1-1 196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45 104 1268,'-11'-21'4095,"-17"-40"0,28 59-3433,-1-1-52,-3-10 316,4 13-882,-1 0 0,1 0-1,0 0 1,0 0 0,0 0 0,0-1-1,0 1 1,0 0 0,0 0 0,1 0-1,-1 0 1,0 0 0,0-1 0,0 1-1,0 0 1,0 0 0,0 0 0,0 0-1,0 0 1,0 0 0,0-1 0,0 1-1,0 0 1,1 0 0,-1 0 0,0 0-1,0 0 1,0 0 0,0 0 0,0 0-1,0 0 1,1-1 0,-1 1 0,0 0-1,0 0 1,0 0 0,0 0 0,1 0-1,1 1 69,1-1 0,-1 1 0,1 0 0,-1 0 0,1 0 0,-1 1-1,4 1 1,45 26 205,167 84 328,186 39-95,-79-62-128,-324-89-409,1-1 0,-1 0 0,1 1-1,0-1 1,-1 0 0,1 0 0,0 0-1,-1 0 1,1 0 0,-1-1 0,1 1-1,0 0 1,1-1 0,5-1 72,-12-3-38,-14-22 244,-28-29 0,-6-8 643,39 42-470,12 21 241,5 7-659,2 5-29,-1 0-1,0 1 1,0 0-1,-1 0 1,-1 0 0,0 0-1,-1 1 1,2 15-1,-4-8-237,-1 0-1,0-1 1,-2 1-1,0 0 0,-1-1 1,-1 0-1,0 0 0,-2 0 1,0-1-1,-1 0 1,-1 0-1,-1-1 0,0 0 1,-17 19-1,8-13-511,-3 4-2703,-28 27 0,19-25-461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2487 1344,'0'0'2247,"2"-4"-1825,42-62 1006,89-102 0,20-5-352,165-212 286,81-186 129,-223 276-649,-97 157-580,7 4 0,134-160 0,-114 168-130,-62 74 167,-43 50-239,1 0-14,1-1 1,-1 1 0,0-1 0,0 0 0,0 0 0,0 0 0,0 0 0,1-5 0,-2 6 328,-3-1-341,1 2-34,0-1 9,-1 0 1,1 0-1,0 0 0,-1 1 1,0-1-1,1 1 1,-1-1-1,0 1 0,1-1 1,-1 1-1,-4-2 1,-9-2 22,0 1 1,-1 1 0,0 0 0,0 1 0,-21-1-1,26 2-54,4 1 218,7 0-183,0 0 0,0 0 0,-1 0 1,1 0-1,0 0 0,0 0 0,0 0 0,0 0 0,0 0 1,0 0-1,0 0 0,0 0 0,0 0 0,0 1 1,0-1-1,0 0 0,0 0 0,0 0 0,0 0 1,-1 0-1,1 0 0,0 0 0,0 0 0,0 0 1,0 0-1,0 0 0,0 0 0,0 0 0,0 0 0,0 0 1,0 0-1,0 0 0,0 0 0,0 1 0,0-1 1,0 0-1,0 0 0,0 0 0,0 0 0,0 0 1,0 0-1,0 0 0,0 0 0,0 0 0,0 0 1,0 0-1,0 0 0,0 0 0,0 0 0,0 1 0,0-1 1,0 0-1,0 0 0,0 0 0,0 0 0,0 0 1,1 0-1,-1 0 0,0 0 0,0 0 0,2 2-6,11 12 105,0 1 0,-1 0 1,0 1-1,-1 1 0,-1-1 0,9 21 0,-12-16-176,0 1 0,-1-1 0,-1 1 0,-1 0 0,-1 0 0,-1 0 0,-1 0 0,-1 1 0,-1-1 0,0 0 0,-2 0 0,-1 0 0,-12 39 0,-75 171-7423,68-182 4087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1261 2008,'0'0'965,"-1"-4"-110,-5-10-104,5 13-705,1 1 0,0-1 0,0 1 0,0-1 0,-1 0 0,1 1 0,0-1 0,0 1 0,0-1 0,0 0 0,0 1 0,0-1 0,0 0 0,1 1 0,-1-1 0,0 0 0,0 1 0,0-1 0,1 1 0,-1-1 0,0 1 0,0-1 0,1 0 0,0 0 0,-1 1 92,1-2-62,-1 0-1,1 0 1,0 1-1,0-1 0,0 0 1,0 1-1,0-1 1,0 1-1,0 0 1,0-1-1,3-1 0,1-3 90,24-29 746,39-36 0,-53 56-717,22-20 413,80-56 0,46-15-29,100-45 44,-36 21-99,13-4 3,98-78-51,-258 152-393,-49 35-30,4-9 412,-24 11 208,-12 20-615,0 0-40,0 1-1,0-1 1,0 1 0,0 0 0,-1-1-1,1 1 1,-1 0 0,0 0-1,1 0 1,-1 0 0,0 0 0,0 1-1,0-1 1,-3-1 0,-30-25 607,33 27-478,0-1-9,-7-5 10,7 6 131,0-1-150,-3 2 325,4 6-298,4 17-228,-1-13 117,-2-2-73,0 0 0,0-1-1,-1 1 1,0 0 0,0 0 0,0 0-1,-1 0 1,-1-1 0,-4 12 0,2-5-99,-8 20-664,-2-2-1,-25 42 1,-15 14-4929,26-45 2055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 1576,'7'22'1060,"-2"0"0,0 0 0,-2 0-1,2 30 1,-5 91 110,0-130-988,-6 62 363,0 15 815,4-83-1208,2-7-137,0-1-1,0 1 1,0 0 0,0 0 0,0 0-1,0 0 1,0 0 0,0 0 0,0 0-1,0 0 1,0 0 0,0 0-1,0-1 1,0 1 0,0 0 0,0 0-1,0 0 1,0 0 0,0 0-1,0 0 1,0 0 0,-1 0 0,1 0-1,0 0 1,0 0 0,0 0 0,0 0-1,0 0 1,0 0 0,0 0-1,0 0 1,0 0 0,0-1 0,0 1-1,0 0 1,0 0 0,-1 0 0,1 0-1,0 0 1,0 0 0,0 0-1,0 0 1,0 0 0,0 0 0,0 0-1,0 0 1,0 0 0,0 1-1,0-1 1,-1 0 0,1 0 0,0 0-1,0 0 1,0 0 0,0 0 0,0 0-1,0 0 1,0 0 0,0 0-1,0 0 1,0 0 0,0 0 0,0 0-1,-25-140 1253,21 99-761,3 1 0,4-64 0,-2 92-410,1-1 0,0 1-1,0 0 1,1 0 0,1 1-1,0-1 1,0 1 0,2-1 0,-1 1-1,12-17 1,-12 22-74,0 0 0,0 0 0,0 0 1,1 0-1,0 1 0,0 0 0,0 0 0,1 0 1,-1 1-1,1 0 0,0 1 0,0-1 0,1 1 1,-1 0-1,1 1 0,-1 0 0,11-1 0,-17 3-18,1-1 0,-1 1 0,0 0 0,0 0 0,1 0 0,-1 0-1,0 0 1,0 1 0,1-1 0,-1 0 0,2 1 0,1 1 4,-3-2-4,0 0-1,1 1 0,-1-1 1,0 1-1,1-1 1,-1 1-1,0 0 0,0-1 1,0 1-1,0 0 1,1 0-1,-1 0 0,0 0 1,0 0-1,1 2 1,1 0 6,-2-1-8,-1-1 0,1 1-1,0-1 1,0 1-1,-1 0 1,1 0-1,-1-1 1,1 1-1,-1 0 1,0-1-1,0 1 1,1 0 0,-1 0-1,0 0 1,-1-1-1,1 1 1,-1 3-1,0 1 4,-1 0-1,1 0 1,-1 0-1,-3 6 0,-8 11-43,0 0 0,-2-1 0,-1-1 0,0-1 0,-38 37 0,40-45-95,0 0 0,-1-1 0,0-1 0,-25 13 0,39-23 121,0 1 0,0-1 0,0 0 1,0 1-1,0-1 0,0 0 0,0 0 1,1 0-1,-1 1 0,0-1 0,0 0 1,0 0-1,0 0 0,0 0 0,0-1 0,0 1 1,0 0-1,0 0 0,0-1 0,0 1 1,0 0-1,0-1 0,0 1 0,1-1 1,-1 1-1,0-1 0,0 1 0,0-1 1,0-1-1,-1 1 32,-1-1-49,2-4 9,1 6 27,0-1 0,0 1 0,0 0 1,-1-1-1,1 1 0,0 0 0,0-1 1,0 1-1,0-1 0,0 1 0,0 0 0,0-1 1,0 1-1,0 0 0,0-1 0,0 1 0,0-1 1,0 1-1,0 0 0,1-1 0,-1 1 0,0 0 1,0-1-1,0 1 0,0 0 0,1-1 0,-1 1 1,0 0-1,0-1 0,1 1 0,-1 0 0,1-1 1,10-14 67,-8 12 14,3 1 12,-6 1-92,1 1 0,-1 0 1,1 0-1,0-1 0,-1 1 0,1 0 0,-1 0 0,1 0 0,-1 0 0,1 0 0,-1 0 1,1 0-1,0 0 0,-1 0 0,1 0 0,-1 0 0,1 0 0,-1 0 0,1 0 0,-1 1 0,1-1 1,-1 0-1,1 0 0,-1 1 0,1-1 0,0 1 0,14 6 23,-1 2 0,0 0 0,-1 1 0,0 0 0,20 20 0,63 70-2068,-71-71-4673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6 884,'0'0'1118,"0"0"-995,0-1 1,-1 1 0,1 0 0,0-1 0,-1 1 0,1 0 0,0-1 0,0 1 0,-1 0 0,1 0 0,-1-1 0,1 1 0,0 0 0,-1 0 0,1 0 0,-1-1 0,1 1 0,0 0 0,-1 0 0,1 0 0,-1 0-1,1 0 1,-1 0 0,1 0 0,0 0 0,-1 0 0,1 0 0,-1 0 0,1 0 0,-1 0 0,1 0 0,0 1 0,-2-1 0,-5 4 102,1 1 1,-1 0-1,1 0 1,-1 0-1,2 1 1,-1 0-1,0 0 1,1 0-1,-5 8 1,-40 71 1172,42-72-1266,0 3 104,1 0 0,0 0 0,1 1 0,1 0 0,0 0 0,-4 31 0,9-45-198,0-1 0,0 0 0,0 1-1,1-1 1,-1 1 0,1-1-1,-1 0 1,1 1 0,0-1 0,-1 0-1,1 0 1,0 1 0,1-1-1,-1 0 1,2 2 0,-2-2 37,3-2-9,4-2 13,0 1 1,1-1-1,-1 0 0,0-1 0,0 0 0,0 0 1,0-1-1,0 0 0,10-7 0,-9 5 159,0 1 1,1 0-1,0 0 0,0 1 0,19-5 0,-26 9-198,0-1 0,0 1 0,0 1 0,0-1-1,0 0 1,0 1 0,0-1 0,0 1 0,-1 0 0,1 0 0,0 0 0,0 0 0,-1 1-1,1-1 1,0 1 0,-1-1 0,0 1 0,1 0 0,-1 0 0,0 0 0,4 5 0,-1-1-36,0 0 0,-1 1 0,0 0 0,0 0 0,0 0 0,3 12 0,-2-7-913,-2 0 1,3 16 0,-3-4-7918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1608,'2'-12'2249,"-2"6"2588,5 1-1057,-5 5-3712,0-1 0,27 49 649,-24-42-652,1-1 0,0 1 0,0-1 0,1 0 1,0 0-1,-1 0 0,2 0 0,-1-1 1,0 0-1,1 0 0,0-1 0,0 1 1,0-1-1,0 0 0,0-1 0,1 0 0,8 2 1,10-1 18,0-2 0,0-1 0,1-1 1,-1-1-1,37-7 0,-60 8-68,38-6 27,-38 7-71,1-1-104,-2 1-550,5-3 1610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1352,'1'-9'931,"1"0"0,-1 0 0,1 1 0,1-1 0,0 1 0,4-10 0,-6 15-738,1 0 1,0 0-1,0 1 0,1-1 1,-1 0-1,0 1 1,1-1-1,-1 1 1,1 0-1,0 0 1,0 0-1,0 0 0,0 1 1,0-1-1,6-1 1,-1 0 100,0 1 0,0 0-1,0 1 1,13-2 0,-19 3-256,0 0 0,-1 1 0,1-1-1,0 0 1,0 0 0,-1 1 0,1-1 0,0 1-1,-1 0 1,1-1 0,0 1 0,-1 0 0,1 0-1,-1 0 1,1 0 0,0 2 0,1-1 91,-1-1-86,0 1 0,0 0 0,0 0 0,0 0 1,0 0-1,0 1 0,-1-1 0,1 0 0,-1 1 0,0-1 0,0 1 0,0 0 0,0-1 0,0 1 0,0 0 0,-1-1 0,1 1 0,-1 4 0,1 1 8,-1 0-1,-1 0 0,0 0 0,0 0 0,-3 8 1,-5 14 60,-1-1 0,-2 0 0,0-1 0,-24 37-1,25-46-41,8-13-23,0-1-1,1 0 1,-1 1-1,1-1 1,0 1-1,1-1 1,-3 12-1,8-15-35,-1 1-8,-2-2-2,0 0 0,-1 0 0,1 0 0,0 0-1,0-1 1,0 1 0,0 0 0,1-1 0,-1 1 0,0-1-1,0 1 1,0-1 0,0 1 0,1-1 0,-1 0 0,2 1-1,35 4-470,0-1 0,-1-2 0,1-2-1,70-8 1,-61 0-1504,-23 2-2822,-2 0 2028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1344,'-52'-13'5543,"50"13"-4583,-11-2 288,13 2-1153,0 0-1,-1 0 1,1-1 0,0 1-1,0 0 1,0 0 0,-1 0-1,1 0 1,0 0 0,0 0-1,-1 0 1,1 0 0,0 0-1,0 0 1,0 0-1,-1 0 1,1 0 0,0 0-1,0 0 1,-1 0 0,1 0-1,0 0 1,0 0 0,0 0-1,-1 0 1,1 0 0,0 1-1,0-1 1,0 0 0,-1 0-1,1 0 1,0 0 0,0 0-1,0 1 1,0-1 0,-1 0-1,1 0 1,0 0 0,0 1-1,0-1 1,0 0 0,5 7 24,0 0 1,0-1 0,1 0 0,0 0 0,1-1 0,-1 1 0,1-1-1,14 8 1,27 11 222,0-3-1,1-1 1,67 17-1,158 25 282,-241-55-571,127 21 202,14 2-25,-130-20-143,81 30 1,-92-27-43,-9-4-11,-1 1-1,30 16 1,-27-16 652,-15-6 36,-9-4-482,-1 0 27,9 3-176,-10-3-60,0 0 0,0 0 0,0 0 0,0 0 0,0 0 0,0 0 0,0 0 0,0 0 0,0-1 0,0 1 0,0 0 0,0 0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0 0,0 1 0,0-1 0,0 0 0,0 0 0,-11-16 94,9 14-92,0 0 1,0 0 0,0 1 0,0-1 0,0 1 0,0-1-1,0 1 1,-1 0 0,1-1 0,0 1 0,-1 1 0,-2-2 0,-7-3 125,-11-6 164,6 2 220,-28-18-1,44 26-176,4 7-336,2 8-52,0 0 0,0 1 1,-2 0-1,0 0 0,0 0 0,-2 0 1,1 0-1,-2 0 0,0 0 1,-1 0-1,-4 23 0,0-13-392,-1-1 0,-1 0 0,-1-1 0,-1 1 0,-1-2 0,-1 1 0,-1-1 0,-1-1 0,-21 26 0,-60 61-7703,43-52 3001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48 912,'0'-3'1154,"-2"-3"-25,2 0 0,-1 0 0,1 0 0,0-11 0,1 14-211,4 5-478,14 7-54,0 2 1,-1 0-1,23 18 1,51 48 271,-45-36-343,103 88 308,177 144 147,-78-109-448,-28-34-219,130 95-66,-315-202 103,1-1 0,60 25 0,-4-12 164,-90-35-260,43 9 638,-43-9-527,-1 1-94,12 2 1322,-13-6-1170,4-10 18,-4 10 268,-4-2-238,-5-7 135,2-1 0,0 0 0,-5-15 0,10 25-227,0 0-22,0-14 319,1 16-443,0 0 0,0 0 0,0 0 0,0 1 0,1-1 0,-1 0 1,0 0-1,0 0 0,1 1 0,-1-1 0,0 0 0,1 0 0,-1 1 0,1-1 1,-1 0-1,1 1 0,-1-1 0,1 0 0,-1 1 0,1-1 0,0 0 1,3 10 11,0-1-25,-2-5-6,0 0-1,-1 0 1,1 0-1,-1 0 1,0 0-1,0 0 1,0 0-1,0 0 1,-1 1 0,1-1-1,-1 0 1,0 1-1,0-1 1,-1 7-1,-2 4-65,0 1 0,-2-1 0,1 0 0,-2 0 0,0-1 0,-1 0 0,0 0 0,-9 13 0,-5 3-700,-2-1 0,-30 29 0,29-33-2025,-44 29-1,45-35 28,-16 12-1654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4912 984,'-1'14'6237,"12"-21"-2407,-3 2-4508,15-11 1392,28-24 1,-5 4-252,133-107 661,-84 65-812,126-105 318,8-6-152,-41 34-216,55-42-40,-46 40-128,141-115 33,-38 31-56,76-73-19,187-116 292,-76 138 143,-168 107-303,-92 51-76,-84 47-29,149-93 51,18-10-78,-73 42-2,-105 63-31,383-253 64,-307 199-36,96-43-24,-167 104-14,16-21 47,-68 41-24,-61 42-8,88-60 30,-101 67 141,-1 1 1,13-16-1,-21 22-123,-1 0-11,11-17 145,-11 17-113,0 0-33,2-6-5,-2 6 177,-2-2-175,0 2-43,-1-1 0,1 0 0,-1 0-1,0 1 1,1-1 0,-1 1-1,0 0 1,-1-1 0,1 1 0,0 0-1,-1 0 1,1 1 0,-1-1-1,0 0 1,1 1 0,-1-1 0,0 1-1,-4-1 1,-137-46 1430,143 48-1310,-2-1-82,-5-2-2,5 2 302,8 5-276,3 4-34,0 1 1,0 0-1,-1 0 0,-1 0 0,1 1 0,-2 0 0,1 1 1,-1-1-1,-1 1 0,0 0 0,0 0 0,2 17 0,-4-15-71,0 0 1,-1 1-1,0-1 0,-1 0 0,-1 0 0,0 0 0,-1 0 1,0 0-1,-1 0 0,0 0 0,-8 17 0,0-5-503,-1-1-1,-2 0 1,0-1-1,-1-1 1,-24 27-1,13-20-3633,-43 35-1,30-31-444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1300,'0'0'6899,"2"-4"-6130,5-9-187,1 0 0,1 0 0,0 1-1,19-22 1,53-41 609,28-13-1643,-106 86 141,10-9-1215,-7 7-3194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49 317 1040,'0'0'3998,"-3"-3"-3191,3 3-615,0-1-1,-1 1 0,1 0 0,-1-1 1,1 1-1,0-1 0,-1 1 1,1 0-1,-1-1 0,1 1 1,-1 0-1,0 0 0,1-1 1,-1 1-1,1 0 0,-1 0 0,1 0 1,-1 0-1,-1-1 0,2 2-107,-1 0 0,1 0 0,0 1 0,-1-1 0,1 0 0,0 0 0,-1 0 0,1 0 0,0 0 0,0 0 0,0 0 0,0 0 0,0 1 0,0-1 0,0 0 0,1 0 0,-1 0 0,1 2 0,8 80 430,16 104 37,-6-97-365,13 66 62,-31-149-309,0 0 0,-1 0 0,0-1 0,0 1 1,0 0-1,-2 8 0,1-12 20,1 0 0,-1-1 0,0 1 0,0-1 0,0 1 0,-1-1 0,1 1 0,-1-1 1,1 0-1,-1 1 0,0-1 0,1 0 0,-1 0 0,0 0 0,0-1 0,-1 1 0,-2 2 0,3-3-15,-15 2-73,14-3 91,-26 0 8,27-1 58,-2 0 22,-20-6 113,22 6-76,1-1-43,0 1-38,1 0 0,-1 0-1,1 0 1,-1-1 0,1 1 0,-1 0 0,1 0 0,0 0 0,0-1 0,0 1-1,-1 0 1,1 0 0,0-1 0,1 1 0,-1 0 0,0-1 0,0 1 0,0 0-1,1 0 1,-1 0 0,1-1 0,-1 1 0,1 0 0,-1 0 0,1 0 0,0 0 0,0-1-1,125-148 879,-38 47 826,-59 68-768,-28 33-809,0 1-113,-1 1-1,1-1 1,0 1-1,0-1 1,-1 1-1,1-1 1,0 1-1,0-1 1,-1 1-1,1 0 1,0-1-1,0 1 1,1 0-1,24 7 120,-24-6-117,9 3 21,-10-4-39,0 1 0,0-1 0,0 1-1,-1-1 1,1 0 0,0 0 0,0 1 0,0-1-1,0 0 1,0 0 0,0 0 0,0 0 0,0 0-1,0 0 1,0 0 0,-1 0 0,1 0 0,0 0-1,2-1 1,16-8 54,40-12-1,-58 21-55,-1 0-1,1-1 0,0 1 0,0 0 0,0 0 0,0 0 0,0 0 1,0 0-1,-1 0 0,1 0 0,0 0 0,0 0 0,0 0 0,0 0 0,1 1 1,10 2 17,-5-1-6,0 0-1,0 0 0,0 0 1,0 1-1,0 0 0,-1 1 1,1-1-1,-1 1 0,0 0 1,8 8-1,5 5-101,27 35 0,-15-16-670,-8-15-1740,-21-20 1978,11-19-1815,-9 9 1998,-2-44-264,-6-86 1,-18-59 639,16 147 80,-8-31 813,-25-85-1,32 138-439,6 28-445,1 0 0,0 0 0,0-1-1,-1 1 1,1 0 0,-1 0 0,1 0 0,-1 0 0,0-1-1,1 1 1,-1 0 0,-1-1 0,2 2-32,0 0 0,-1 0 0,1 0 0,0 0 0,0 0 0,-1 0 0,1 0 0,0 0 0,0 0 0,-1 0 0,1 0 0,0 0 0,0 0 0,0 0 0,-1 0 0,1 0 0,0 0 0,0 0 0,-1 0 0,1 0 0,0 0 0,0 1 0,0-1 0,-1 0 0,1 0 0,0 0 0,0 0 0,0 0 0,0 1 0,0-1 0,-1 0 0,1 0 0,0 0 0,0 1 0,0-1 0,0 0 0,-11 27 294,11-25-347,-3 13 91,0 0 0,1 0 0,1 0-1,1 1 1,0-1 0,4 29 0,-2-21-22,1 11 39,2 0 0,10 38 1,-10-54-34,1-1 1,0 0-1,1-1 0,1 0 1,18 29-1,-25-43-30,1 0 0,0 0 0,0 0 0,-1 0 0,1 0 0,0 0 0,0-1 0,1 1-1,-1-1 1,0 0 0,0 0 0,1 1 0,-1-1 0,1-1 0,-1 1 0,1 0 0,-1-1 0,1 1 0,-1-1-1,1 0 1,-1 0 0,1 0 0,0 0 0,-1 0 0,1 0 0,-1-1 0,1 1 0,-1-1 0,3-1 0,8-2 77,-1-2 0,0 1 1,0-1-1,15-12 0,-16 11 77,-8 6-135,-1-1-1,0 1 1,1 0-1,-1 0 1,0 1-1,1-1 1,-1 0 0,1 1-1,-1 0 1,1-1-1,0 1 1,-1 0-1,1 0 1,-1 0-1,1 1 1,-1-1-1,1 1 1,-1-1-1,1 1 1,-1 0-1,0 0 1,1 0 0,3 2-1,4 3-195,-1 1 0,0 0 0,0 1 0,9 8 0,5 5-2836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1696,'3'-2'1018,"3"-3"-571,-1-1 0,0 1 0,0-1 0,-1 0 0,1-1-1,-1 1 1,-1-1 0,4-7 0,9-15 185,-1 4-65,-1 0 0,-2-1-1,0-1 1,-2 0 0,11-44 0,-17 36 658,-4 32-882,-1-1-33,0 2-234,0 1-42,1 0 0,-1 0 0,0 0 0,1 0 0,0 0 0,-1 0 1,1 0-1,0 0 0,-1 0 0,1 0 0,0-1 0,0-1 1,-2 3 335,2-1-335,-1 1 0,1-1 0,-1 1 0,1 0 0,-1 0 0,0-1 0,1 1 0,-1 0 0,0 0 0,1 0-1,-1-1 1,0 1 0,1 0 0,-1 0 0,0 0 0,1 0 0,-1 1 0,0-1 0,1 0 0,-1 0 0,0 0 0,1 0 0,-2 1 0,-5 4 33,0 0 0,0 0 1,0 1-1,1-1 0,0 2 0,0-1 0,0 1 0,1 0 1,0 0-1,1 0 0,-7 12 0,6-7 9,-1 1-1,2-1 1,-1 1 0,2 0 0,0 0-1,-3 23 1,6-30-55,0 0-1,0 0 1,0 0-1,1 0 1,0 0-1,0 0 1,4 10 0,-4-13-22,1 0 0,-1 1 0,1-1 0,0 0 0,0 0 0,0-1 0,0 1 0,1 0 0,-1-1 0,1 1 1,-1-1-1,1 0 0,6 4 0,-6-4-119,0-1 0,0 1 0,0-1 0,0 0 0,1 0 0,-1-1 1,0 1-1,1 0 0,-1-1 0,0 0 0,1 0 0,-1 0 0,0 0 0,1-1 0,-1 1 1,0-1-1,6-1 0,-4 0-521,1-1 1,-1 1 0,0-1-1,1 0 1,-2-1 0,1 1-1,0-1 1,0 0 0,-1 0-1,5-5 1,4-7-2401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1332,'0'0'905,"-2"-3"-56,-1-8 138,1-5 3973,8 19-4657,0 1-216,0 0 0,0 1-1,0 0 1,0 0 0,-1 0 0,0 0-1,0 1 1,0 0 0,-1 0 0,7 12-1,-1 4 127,-1 0-1,-1 1 0,8 41 0,-13-49-202,-1 0 1,-1 0-1,0 0 0,-1 0 0,0 0 0,-2 0 0,-2 16 0,-2-15-108,6-15 89,0 0 0,0-1-1,0 1 1,-1 0 0,1-1 0,0 1-1,-1-1 1,1 1 0,0-1 0,-1 1 0,1-1-1,-1 1 1,1-1 0,-1 1 0,1-1-1,-1 1 1,1-1 0,-1 0 0,0 1 0,0-1-1,-2-5 36,-9-16 12,9 10 14,2-17 100,1 1 1,1-1-1,2 1 1,1-1-1,1 1 1,9-30-1,-12 51-65,-2 4-55,1 0 1,0-1-1,-1 1 1,1 0-1,0-1 0,0 1 1,0 0-1,0 0 0,1 0 1,-1 0-1,1 0 1,-1 0-1,1 0 0,-1 1 1,1-1-1,0 1 0,0-1 1,3-1-1,-3 2 59,5 3-44,0 0 0,0 1 0,-1 0 0,1 0-1,-1 1 1,0-1 0,8 7 0,3 3-96,1 2 0,-1 0 0,-1 1 1,-1 0-1,0 2 0,-2-1 0,14 22 0,-22-29-810,1-1 332,-5-2-4243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93 316 2292,'-7'-12'1296,"-1"0"-1,-1 1 1,1 0 0,-2 0-1,0 0 1,-13-10 0,22 21-756,0-2-124,-6-6-170,5 6-156,-4-4-219</inkml:trace>
  <inkml:trace contextRef="#ctx0" brushRef="#br0" timeOffset="1">198 37 2168,'2'-26'3410,"-1"23"-1713,-1-4-778,0 7-885,0 0 0,0 0 0,0 0 1,0 0-1,0 0 0,0 0 0,0 1 1,0-1-1,0 0 0,0 0 1,0 0-1,0 0 0,1 0 0,-1 0 1,0 0-1,0 0 0,0 1 1,0-1-1,0 0 0,0 0 0,0 0 1,0 0-1,0 0 0,0 0 0,0 0 1,0 0-1,1 0 0,-1 0 1,0 0-1,0 1 0,0-1 0,0 0 1,0 0-1,0 0 0,0 0 0,1 0 1,-1 0-1,0 0 0,0 0 1,0 0-1,0 0 0,0 0 0,0 0 1,0 0-1,1 0 0,-1 0 0,0 0 1,0 0-1,0 0 0,0-1 1,0 1-1,0 0 0,0 0 0,0 0 1,1 0-1,-1 0 0,0 0 1,0 0-1,0 0 0,0 0 0,0 0 1,0 0-1,0-1 0,0 1 0,0 0 1,0 0-1,0 0 0,17 31 363,-1 2 0,16 49 0,16 78 360,15 41-1221,-32-109-584,-5-13-3981,-19-59 2394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1732,'-2'-6'705,"1"0"0,-1 0-1,1-1 1,0-9 0,1 15-744,0-3 197,0-1-1,1 1 1,0 0-1,0-1 0,0 1 1,0 0-1,1 0 1,-1 0-1,1 0 1,0 0-1,4-6 1,0 0 173,5-7-49,1 0 1,1 1-1,0 0 0,1 1 0,20-16 1,-6 5-42,5-5 224,66-45 0,45-18 1103,-133 87-1365,24-16 904,-33 22-805,0 18-194,-2-13-64,-2 2 2,-42 143 138,35-112-132,2 0 1,-3 55 0,14-49-21,-3-41-4,1-2-31,0-1 5,0 1 1,0-1-1,0 0 0,0 0 0,0 0 0,0 0 1,0 0-1,0 0 0,-1 0 0,1-1 0,0 1 1,-1 0-1,1-1 0,-1 0 0,1 1 0,-1-1 1,0 0-1,1 0 0,0-2 0,5-9 19,11-25 0,-13 26-1,-4 9-18,9-33 22,-9 33-19,0 1 3,1-6-3,-1 6 2,6-34 555,-7 33-416,2 1-123,-1 2-21,-1-1 0,0 1 1,0 0-1,0-1 0,0 1 0,1 0 0,-1-1 1,0 1-1,0 0 0,1-1 0,-1 1 0,0 0 1,1-1-1,-1 1 0,0 0 0,1 0 0,-1-1 1,0 1-1,1 0 0,-1 0 0,0 0 0,1 0 1,0-1-1,1 1 3,-2-1-2,1 1-1,0 0 0,0 0 1,-1 0-1,1-1 0,0 1 0,-1 0 1,1 0-1,0 0 0,0 0 1,-1 0-1,1 0 0,0 0 0,-1 1 1,1-1-1,0 0 0,0 0 0,-1 1 1,2-1-1,11 6 8,-8-4-6,1 3-21,-4-4 20,1 0 5,-1 1-1,1-1 1,0 1 0,-1 0-1,0 0 1,3 2-1,-4-3 0,6 4 0,-3-1 127,0 0-1,1-1 1,-1 0 0,1 0-1,0-1 1,6 4-1,-9-6 262,1-1-270,8-5-17,-8 4-1,19-17 504,-14 13-428,-7 5-172,0 0 0,0 1 1,0-1-1,0 0 0,0 1 0,0-1 0,0 1 0,0-1 1,0 1-1,0 0 0,0-1 0,1 1 0,-1 0 1,0 0-1,0 0 0,0 0 0,1 0 0,-1 0 1,0 0-1,0 0 0,0 0 0,1 1 0,-1-1 1,0 0-1,0 1 0,0-1 0,2 2 0,0-1 83,-3 0-51,0-1 0,1 1 0,-1 0-1,1-1 1,0 1 0,-1 0-1,1-1 1,0 1 0,-1-1 0,1 1-1,0-1 1,-1 1 0,1-1 0,0 0-1,0 1 1,0-1 0,-1 0-1,3 1 1,19 4 1410,-4-1-1316,0 1 0,0 1 0,-1 0-1,0 2 1,0 0 0,27 17 0,-43-24-285,2 0-86,20 21-2437,-21-20 1769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8:0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1684,'0'0'3718,"0"-2"-3059,5-17 5988,-4 24-6470,2 9-87,-1-2 98,0-1 0,1 0 0,0 1 1,1-1-1,10 21 0,-12-29-144,0 0 0,0 0 0,1 0 0,-1 0 0,1 0 0,0 0 0,-1-1 0,1 0 1,1 1-1,-1-1 0,0 0 0,0 0 0,1-1 0,-1 1 0,1-1 0,0 1 0,-1-1 0,1 0 0,0-1 0,-1 1 0,1-1 0,0 0 0,0 1 0,6-2 0,23-2 46,1-1 0,-1-2 0,35-11 0,102-38-621,-155 50 348,4-5-230,2-1-1579,-9 8-3889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1672,'-11'-19'4212,"9"17"-3031,-7-4-118,6 4-111,1 2-67,-10 0-74,10 0-86,-2 2-52,-1 1-470,0 1 1,1-1-1,-1 1 0,1 0 0,-1 1 0,1-1 0,1 1 0,-1-1 0,1 1 0,-1 1 0,1-1 0,1 0 0,-1 1 0,1-1 0,0 1 0,0 0 0,-1 6 0,0 1 18,0 1 0,1 0 0,0 0 0,1 0 0,1 1 0,2 18 0,-2-28-263,1 0 1,0 0-1,0 1 0,1-1 0,0 0 0,0 0 1,0 0-1,0-1 0,4 7 0,-5-10-80,0 0 0,1 0 0,-1 0 0,0 0 0,0 0 0,1 0 0,-1-1 0,0 1 0,1 0 0,-1-1 0,1 1 0,-1-1 0,1 1 0,-1-1 0,1 0 0,2 1-1,-2-1-634,0 0-1,0 0 0,0 0 0,0 0 0,0 0 0,0-1 0,0 1 0,3-1 0,11-5-2948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1076,'0'0'2010,"1"-2"-1103,3-6-66,-2 6-63,-1 0-54,10-16 1004,22-25-1,-24 32-1308,-1 1-1,0-1 1,0 0-1,-1-1 1,0 0-1,-1 0 1,-1-1-1,5-14 1,-9 26-368,-1 0 0,1 0 1,-1 0-1,0-1 0,1 1 0,-1 0 1,0 0-1,0-1 0,0 1 0,0 0 1,0-1-1,0 1 0,0 0 0,0 0 0,0-1 1,-1 1-1,1 0 0,-1 0 0,1-1 1,-1 1-1,1 0 0,-1 0 0,1 0 1,-1 0-1,0 0 0,0 0 0,0 0 1,1 0-1,-1 0 0,0 0 0,0 0 0,-2 0 1,2 0-36,1 1 1,-1 0 0,0 0-1,0-1 1,0 1 0,0 0-1,0 0 1,0 0 0,1 0-1,-1 0 1,0 0 0,0 1-1,0-1 1,0 0 0,0 0-1,0 1 1,-1-1 0,1 1 27,-4 0 0,1 0 0,0 0 0,0 1-1,-1-1 1,1 1 0,0 0 0,1 0-1,-1 0 1,0 1 0,0-1 0,-5 7-1,1-1 18,0 0 0,1 0 0,-7 11-1,11-16-37,1 1-1,-1 0 0,1 0 0,0 0 0,0 1 0,0-1 0,1 0 0,0 1 0,0-1 0,0 1 0,0-1 0,1 1 0,-1-1 0,1 1 0,0 0 1,2 8-1,-1-9-27,0-1 0,0 1 0,0-1 0,1 0-1,-1 0 1,1 1 0,0-1 0,0 0 0,0 0 0,0-1 0,1 1 0,-1 0 0,1-1 0,0 1 0,-1-1 0,1 0 0,0 0 0,0 0 0,1-1 0,-1 1 0,5 1 0,2 1-248,1 0 1,0-1-1,0 0 0,0-1 0,0 0 0,1-1 0,-1 0 1,0-1-1,1 0 0,-1-1 0,0 0 0,1 0 0,-1-2 1,0 1-1,0-1 0,0-1 0,-1 0 0,1-1 1,17-10-1,7-8-4592,-20 9 1812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1 832,'0'0'2320,"2"7"-1692,6 26 140,3 1 1,23 52 0,42 68 378,-42-88-671,20 26-4037,-46-80 1821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1992,'0'-5'361,"0"-1"1,1 1-1,-1-1 0,1 1 0,0-1 0,0 1 0,1-1 0,0 1 1,0 0-1,0 0 0,5-9 0,-5 11-231,1 1-1,-1-1 1,1 0-1,-1 1 0,1-1 1,0 1-1,0 0 1,0-1-1,1 2 1,-1-1-1,0 0 1,1 1-1,-1-1 1,1 1-1,-1 0 1,1 0-1,0 1 1,4-1-1,3 0 9,1 0 0,-1 1 0,1 1 0,-1 0 0,1 0 0,-1 2 0,0-1 0,0 1 0,0 1 0,0 0 0,0 0 0,18 11-1,-17-7-37,0 0 0,0 0-1,-1 1 1,0 1 0,-1 0-1,0 0 1,0 1-1,-1 0 1,13 23 0,-15-22-39,-2 1 0,0-1 0,0 1 1,-1 0-1,-1 0 0,0 0 0,0 0 1,-2 1-1,0-1 0,0 1 0,-1 0 1,-4 23-1,2-19-5,-1-1 0,-2 0-1,1-1 1,-2 1 0,0-1 0,-1 0 0,-1 0 0,0-1 0,-15 21 0,17-29-54,0 0 0,0-1 0,-1 0 0,1 0 0,-1 0 0,-1-1 0,1 0 0,-10 4 0,11-6-332,1 0-1,-1-1 0,0 1 1,0-2-1,0 1 0,0 0 1,0-1-1,0 0 0,0-1 1,0 1-1,-13-2 0,14 0-2465,-12-3 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1956,'0'0'4612,"-3"8"-4089,0 4-298,0 1 0,0-1 0,1 1 0,1 0 0,0 0 0,2 25 0,3-5 206,12 52 0,-13-71-293,2 1-1,0-1 1,0 0-1,2 0 1,-1-1-1,10 14 1,-14-24-67,0-1 0,0 0 0,1 0 0,-1 0 0,0 0 0,1 0 0,-1 0 0,1-1 0,-1 1 0,1-1 0,0 1 0,0-1 0,0 0 0,0 0 1,0-1-1,0 1 0,0 0 0,0-1 0,0 0 0,0 0 0,4 0 0,-6-1-30,1 1 0,-1-1 0,0 1 0,0-1 0,0 0 1,0 0-1,0 0 0,0 0 0,0 0 0,0 0 0,0 0 0,1-1 0,-1 1 33,1-1-10,-1 0-1,0-1 1,1 1 0,-1 0 0,0-1 0,0 1-1,0-1 1,-1 1 0,1-1 0,-1 1 0,1-1-1,-1 0 1,0 1 0,0-1 0,0 0 0,0 1-1,0-1 1,-1 1 0,0-4 0,1 1-31,-2-2 20,1-1-1,-1 1 1,0 0 0,0-1-1,-1 1 1,0 0-1,-1 1 1,1-1 0,-1 0-1,0 1 1,-1 0-1,1 0 1,-1 0 0,-1 1-1,1 0 1,-1 0-1,0 0 1,-10-6 0,0 1-209,0 1 0,-1 1 0,0 0 0,0 1 0,0 1 0,-26-5 0,39 10-258,-1 0-1,0 0 0,1 0 0,-1 1 1,0 0-1,1 0 0,-1 0 1,0 0-1,1 1 0,-1-1 1,-6 3-1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13 205 1684,'-1'-3'5883,"-1"7"-2478,-2 17-1661,-2 23-1918,6-26 600,1 1 0,1-1 0,0 0-1,8 26 1,-10-42-228,0-2-186,0 1-1,0 0 1,0-1-1,0 1 1,1-1 0,-1 1-1,0-1 1,0 1-1,0-1 1,0 1-1,1-1 1,-1 1-1,0-1 1,0 1-1,1-1 1,-1 1-1,0-1 1,1 1-1,-1-1 1,1 0 0,-1 1-1,0-1 1,1 0-1,-1 1 1,1-1-1,-1 0 1,1 1-1,-1-1 1,1 0-1,-1 0 1,1 0-1,-1 0 1,1 1-1,0-1 1,-1 0-1,1 0 1,-1 0 0,1 0-1,-1 0 1,1 0-1,-1-1 1,1 1-1,0 0 1,2 0 58,1-3-20,15-10 7,0-1-1,21-21 0,-28 23-22,1 0-1,20-15 1,-31 26-31,0 0-1,0 0 1,0 0 0,0 0-1,0 0 1,0 0 0,0 1 0,1-1-1,-1 1 1,0-1 0,0 1 0,1 0-1,-1 0 1,0 0 0,1 0 0,-1 0-1,0 1 1,0-1 0,1 1 0,-1-1-1,0 1 1,0 0 0,0 0-1,0 0 1,3 2 0,7 1 28,-9-3-33,-3-1 3,0 0-1,0 0 1,1 0-1,-1 0 0,0 0 1,0-1-1,1 1 0,-1 0 1,0 0-1,0 0 1,1 0-1,-1 0 0,0 0 1,0 0-1,1 0 0,-1 0 1,0 0-1,0 0 1,1 0-1,-1 0 0,0 1 1,0-1-1,1 0 0,-1 0 1,0 0-1,0 0 0,1 0 1,-1 1-1,0-1 5,1 0-1,-1 0 1,1 1-1,0-1 1,-1 0-1,1 0 1,-1 0-1,1 0 1,-1 1-1,1-1 1,0 0-1,-1 0 1,1 0-1,-1 0 1,1 0-1,0 0 1,-1-1-1,1 1 1,-1 0-1,2 0 1,12-4 23,-11 3 13,1-2 23,-3 3-56,-1 0-1,1 0 0,-1-1 1,1 1-1,-1 0 0,1 0 1,-1 0-1,1 0 0,-1-1 1,0 1-1,1 0 1,-1 0-1,1-1 0,-1 1 1,0 0-1,1-1 0,-1 1 1,0 0-1,1-1 0,-1 1 1,0 0-1,1-2 0,0 0 1,-1-1 0,1 1 0,-1-1 0,0 0-1,0 1 1,0-1 0,0 0 0,0 1-1,0-1 1,-1 1 0,1-1 0,-1 0 0,0 1-1,0-1 1,0 1 0,0-1 0,0 1-1,0 0 1,-1 0 0,1-1 0,-1 1 0,-1-2-1,-8-8-156,0-1 0,-19-15 0,19 18-95,-48-39-4149,57 48 3576,-1-3-559,3 4 1296,-1 0 1,1-1 0,0 1 0,0 0 0,-1 0 0,1 0 0,0-1-1,0 1 1,0 0 0,-1 0 0,1-1 0,0 1 0,0 0 0,0-1 0,0 1-1,0 0 1,0 0 0,-1-1 0,1 1 0,0 0 0,0-1 0,0 1-1,0 0 1,0-1 0,0 1 0,0 0 0,0 0 0,0-1 0,0 1 0,0 0-1,1-1 1,-1 1 0,0 0 0,0-1 0,0 1 0,0 0 0,0 0-1,1-1 1,-1 1 0,7-19 237,-6 14 49,6-3 1174,-5 7-1216,0 0 1,0 1-1,1-1 1,-1 0-1,0 1 1,0 0-1,1-1 0,-1 1 1,0 0-1,0 0 1,1 0-1,-1 0 1,0 1-1,0-1 1,5 2-1,34 16 543,-6-3 872,-32-14-1023,1-4-487,0 0 0,0 0 0,0 0 0,-1 0 0,1 0-1,-1-1 1,0 0 0,0 0 0,4-6 0,-5 6-8,1-1 1,0 1 0,0 0-1,0 0 1,1 1-1,-1-1 1,1 1-1,0-1 1,0 1-1,9-5 1,-10 7-47,0 0 1,0 0-1,0 1 0,1-1 1,-1 1-1,0-1 0,1 1 1,-1 0-1,0 0 0,0 0 1,1 1-1,-1-1 0,5 2 1,0 1-9,0-1 0,0 2 0,0-1 0,11 8 0,27 23-436,-21-14-1446,0-3-4114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1620,'-9'-42'8372,"12"48"-8008,44 110 705,-42-101-986,75 203-253,-79-216 132,20 45-1525,-6-17-2211,-7-15 1123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9 350 852,'-1'-2'1066,"0"-1"-785,0 0 1,0 1 0,0-1 0,0 0 0,0 0 0,1 0 0,-1 0 0,1 0 0,0 0-1,0 0 1,0 0 0,1-3 0,0-1-45,0 1-1,1 0 1,0 0 0,0 0-1,5-9 1,4-3 165,0 1-1,22-27 1,-17 24-11,14-23-1,-25 34-223,-1 1 0,1-1 0,-1 0 0,-1-1 1,0 1-1,2-13 0,1-14 257,-6 35-300,1-3-13,-1 3 257,0 5-133,2 19-55,5 70-155,-4-69 1,1 0 1,1 0-1,1-1 1,2 1-1,0-1 0,16 31 1,-22-50 2,0-1 0,0 1 0,0-1-1,0 0 1,1 0 0,-1 0 0,1-1 0,0 1 0,0 0 0,0-1 0,0 0 0,0 0 0,0 0 0,1 0 0,-1 0 0,8 2 0,-6-3 4,0-1 1,0 1-1,0-1 1,0 0 0,0 0-1,0-1 1,0 0-1,0 0 1,0 0 0,-1 0-1,1 0 1,8-5-1,5-3 72,0-1-1,-1 0 0,0-1 0,24-21 0,-20 14 134,32-18-1,-48 31-177,-4 4-53,-1 1 0,1-1 0,-1 0 0,1 1 0,-1-1 0,1 1-1,0-1 1,-1 1 0,1-1 0,0 1 0,-1 0 0,1-1 0,0 1-1,0 0 1,-1-1 0,1 1 0,0 0 0,0 0 0,-1 0 0,1 0-1,0 0 1,0 0 0,0 0 0,-1 0 0,1 0 0,0 0 0,0 0-1,1 1 1,2 1 3,1 0 0,-1 1 0,1 0 0,-1 0-1,0 0 1,6 6 0,-7-5-12,0 0 0,0-1 0,1 1 0,-1-1 1,1 0-1,0 0 0,0 0 0,0-1 0,0 0 0,1 1 0,4 0 0,-5-2-19,-1-1 0,0-1-1,1 1 1,-1 0 0,0-1 0,1 0-1,-1 0 1,0 0 0,0 0 0,1 0-1,-1 0 1,0-1 0,0 0 0,-1 0-1,1 0 1,0 0 0,0 0-1,-1 0 1,4-4 0,-2 1 16,-1-1-1,0 1 1,0-1-1,0 1 1,0-1 0,-1 0-1,0 0 1,0 0-1,-1-1 1,0 1 0,0 0-1,0 0 1,-1-1-1,1 1 1,-2 0 0,1-1-1,-1 1 1,0 0-1,0-1 1,-1 1 0,1 0-1,-6-10 1,3 5 8,2 3 6,-1 0-1,0 1 0,-1-1 1,0 1-1,-6-9 1,9 14-4,-1 2 2,-5-2-5,5 2 2,0 4 3,2-4-6,-2 3 0,1-1 0,-1 1 0,1 0 0,0 0 0,-1 0 0,1 1 1,1-1-1,-1 0 0,0 0 0,1 0 0,0 1 0,0-1 0,0 0 1,0 0-1,1 7 0,0-7 2,1 10-31,0-1 0,7 18 0,-7-26-41,-1 1 1,1-1-1,0 0 1,1-1-1,-1 1 0,1 0 1,-1-1-1,1 1 1,0-1-1,0 0 1,1 0-1,3 3 1,0-2-190,-1 0 1,1 0-1,0-1 1,0 0-1,0 0 0,0-1 1,12 3-1,-10-4-887,0 0-1,0 0 1,13-2-1,-1-1-1515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14 932,'0'-1'170,"0"1"0,0-1 1,0 0-1,-1 0 0,1 1 0,0-1 0,-1 0 0,1 1 0,0-1 1,-1 1-1,1-1 0,-1 0 0,1 1 0,-1-1 0,1 1 0,-1-1 1,1 1-1,-1 0 0,0-1 0,1 1 0,-1-1 0,0 1 1,1 0-1,-1 0 0,0-1 0,0 1 0,0 1-77,0-1-1,0 1 1,1 0-1,-1 0 1,0 0-1,0 0 1,1-1-1,-1 1 1,1 0-1,-1 0 1,1 0-1,-1 0 1,1 0-1,0 0 1,-1 0-1,1 3 1,-2 4 52,1 0 1,0 1-1,1-1 1,0 1 0,0-1-1,2 11 1,0 1 19,4 44 211,3 0-1,2 0 1,3-1 0,28 75 0,-36-121-702,15 30 1,3-9-4043,-17-31 2129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40 286 972,'0'0'1962,"3"5"-1492,29 71 905,-22-51-1040,0 0 1,1-1-1,17 25 1,-6-9-2999,-15-28 1277</inkml:trace>
  <inkml:trace contextRef="#ctx0" brushRef="#br0" timeOffset="1">17 59 1720,'-4'-20'2244,"0"6"-507,1 1 139,-2 1-948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1712 143 1420,'1'-2'-568,"5"-5"5729,-6 7-4950,0-1-1,1 1 1,-1 0 0,0 0 0,0-1-1,0 1 1,0 0 0,0-1 0,1 1-1,-1 0 1,0-1 0,0 1 0,0 0-1,0 0 1,0-1 0,0 1 0,0 0-1,0-1 1,0 1 0,0 0-1,0-1 1,-1 1 0,1 0 0,0-1-1,0 1 1,0 0 0,0 0 0,0-1-1,-1 1 1,-38-16 302,-2 1 0,1 3 1,-2 1-1,1 3 0,-57-6 0,41 9-291,-1 1 0,-91 8 0,88 0-127,-26 3-25,-82 24-27,-32 30-26,111-32 2,57-16-16,1 1 0,-50 30 0,59-31-28,-2 3 25,1 1 0,-39 37 1,54-47-2,-15 16 0,2 0-1,0 1 1,-26 40-1,16-15 20,-26 54 0,49-82-11,1 1 0,0 0 0,2 1-1,0-1 1,2 1 0,0 0 0,2 0 0,1 1-1,0-1 1,2 0 0,0 1 0,2-1 0,6 24 0,-2-20 13,2-1 0,1 0 0,1-1 1,19 32-1,-16-33-8,1-1 1,0 0-1,2-2 1,1 1-1,0-2 1,2-1-1,0 0 1,1-1-1,1-2 1,1 0-1,0-1 1,37 17 0,145 55 30,-150-66-42,38 10-170,8 3-58,-75-24 189,1-2-1,50 9 0,-21-6 21,-21-4 12,40 1 0,-32-3-7,88 6-7,98 14 32,-188-17-28,120 26 3,-116-23-10,0-2 0,78 4 0,-70-13-182,-1-2 0,72-13 0,42-2-462,16 19 116,57-4-332,38-30 0,220-71 457,-248 28 362,-216 66 70,-1 0 1,35-18-1,-52 21-6,-1-2 0,0 0 0,0 0-1,-1-2 1,-1 1 0,20-20 0,-23 19 16,-1-1 0,13-22 0,-19 27 2,0 1 0,1-1 0,-2-1 0,3-8 0,-4 12-11,1 0 10,0-18 57,0-1 0,-1 1-1,-4-25 1,3 37-45,-6-47 229,-16-66-1,-25-59-79,43 169-177,0 1 0,-1-1 1,-1 1-1,1 0 1,-2 0-1,-16-18 0,4 4-8,6 9 6,0 1 1,-2 0-1,-20-16 1,-12-10 7,-26-20 2,-18-11-7,39 33-9,2 4 24,-2 3-1,-1 1 1,-71-28 0,80 40-25,-62-32 82,89 43-64,1 0 0,-35-10 0,-4-2 2,18 6-12,-1 2 1,-44-7 0,17 3 0,-38-2 39,-18-3 298,-13 12 81,68 3-224,-29-1 142,40 5-171,55 1-151,-13 1-7,-49 1 35,-70 8-55,11 6 27,96-13-26,-29 11 32,2-1 1,41-8 15,0-2 0,-23 3 0,-51 8 254,84-12-265,0-1-10,-21 2 53,22-2-56,-2 0-13,-1 1 120,-18 3-2202,8-4-3836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1448,'2'12'626,"0"0"0,1-1 0,0 1 0,1-1 0,7 17 0,2 3 788,-13-30-1331,1 1 1,-1-1-1,1 0 1,-1 0-1,1 0 1,0 0-1,0 0 1,-1 0-1,1 0 1,0 0-1,0 0 1,0 0-1,0 0 1,2 1-1,-2-2-109,1 2 232,-2-2-197,0-1 1,0 1-1,1 0 0,-1 0 0,0 0 1,0 0-1,0-1 0,1 1 1,-1 0-1,0 0 0,0 0 0,0 0 1,1 0-1,-1 0 0,0 0 1,0 0-1,0 0 0,1 0 0,-1 0 1,0 0-1,0 0 0,1 0 1,-1 0-1,0 0 0,0 0 0,0 0 1,1 0-1,-1 0 0,0 0 0,1 0 6,0 0-1,0 0 0,-1 0 0,1 0 0,0 0 0,-1 0 0,1 0 0,0 0 0,0 0 0,-1 0 0,1 0 0,0-1 0,-1 1 0,1 0 0,0 0 0,0-1 0,21-17 216,-1 0-1,20-23 0,-2 2 22,-24 24-134,-13 12-84,0 0 0,1 0 0,-1 0 1,1 1-1,0-1 0,0 1 0,0 0 0,0 0 0,0 0 0,0 0 0,7-2 0,-9 4 76,2 1-65,2 2-14,0 1-1,0 0 1,-1 0-1,0 0 1,5 6-1,-6-6-27,1 0-1,-1 0 0,1 0 0,0-1 0,0 1 0,0-1 0,0 0 0,1 0 0,-1-1 0,11 5 0,-11-6-45,1-1 0,0 1 0,0-1 0,0 0 0,0-1 0,0 1-1,0-1 1,0 0 0,0 0 0,0 0 0,-1-1 0,1 0 0,0 0 0,-1 0 0,0 0-1,1-1 1,-1 0 0,0 0 0,0 0 0,-1 0 0,1 0 0,-1-1 0,7-7 0,-6 4 55,0-1 1,0 1 0,-1-1-1,0 0 1,-1 0 0,1 0 0,-1 0-1,-1 0 1,0 0 0,0-1 0,0 1-1,-1 0 1,0-1 0,-2-8 0,-5 2 74,7 14-83,0 1 1,0 0 0,0-1 0,0 1-1,-1 0 1,1-1 0,0 1-1,0 0 1,-1-1 0,1 1-1,0 0 1,0-1 0,-1 1-1,1 0 1,0 0 0,-1 0 0,1-1-1,0 1 1,-1 0 0,1 0-1,0 0 1,-1 0 0,1-1-1,0 1 1,-1 0 0,1 0 0,-1 0-1,1 0 1,0 0 0,-1 0-1,1 0 1,0 0 0,-1 0-1,1 0 1,-1 0 0,1 1-1,0-1 1,-1 0 0,1 0 0,0 0-1,-1 1 1,-13 11 13,14-11-16,-1-1 0,1 1 1,-1-1-1,1 1 1,-1-1-1,1 1 1,-1 0-1,1-1 1,-1 1-1,1-1 1,0 1-1,0 0 0,-1 0 1,1-1-1,0 1 1,0 0-1,0-1 1,-1 1-1,1 0 1,0 0-1,0-1 0,0 1 1,0 0-1,1 1 6,-2 2-5,1-1-1,0 1 1,1 0 0,-1-1-1,1 1 1,-1 0 0,1-1 0,0 1-1,0-1 1,1 0 0,-1 1 0,1-1-1,0 0 1,0 0 0,0 0-1,0 0 1,0 0 0,5 4 0,-2-3-111,0 0-1,1-1 1,-1 0 0,1 0 0,0 0 0,0-1 0,0 1 0,0-2 0,0 1 0,0-1 0,7 1 0,-5-1-664,1-1 0,-1 0 1,0 0-1,15-3 0,-6 0-1214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6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1904 183 836,'-33'-31'4497,"26"26"-4160,0 0 0,1 0-1,-2 1 1,1 0 0,0 0-1,-11-3 1,-8-1-94,0 2 0,-1 0 1,1 2-1,-1 1 0,0 1 0,0 1 1,-39 5-1,-188 36 275,236-37-476,-47 12 24,2 3-1,0 3 0,1 2 1,1 4-1,-66 38 0,61-26-12,3 3 0,1 3 0,2 2 0,2 3 0,3 3 0,1 2 0,-58 79 0,104-123-30,-25 31 212,-53 94 1,9-7 60,57-92-218,-40 85 268,54-105-288,0-1 0,1 1 0,1 0-1,1 0 1,-3 33 0,5-19 15,1-1 0,2 1 0,1-1 0,1 0 0,17 59 0,-13-61-19,2 0 0,1 0 0,24 44 0,83 105 113,-96-148-132,1-2 0,1-1 0,54 44 1,-48-47-11,1-2 0,1-2 1,67 31-1,-49-31 51,0-1 0,63 12-1,13-8 121,189 10 0,-175-27-145,-78-4-38,256-6 74,-64-20-24,-186 17-73,404-56 69,-244 28-21,-67 6-19,195-45 15,-206 39-20,119-44 20,-183 51-16,264-95 5,-196 64-46,-13 3-29,-44 16 46,-61 27 16,36-20-1,-28 13-6,-12 5 6,36-23 0,-58 32 30,0 0 0,0 0 0,-1-1 0,-1 0 0,1-1 0,-1 0 0,12-18 0,-12 12 179,-1 0 0,-1 0 1,8-30-1,-4 11-35,13-59 134,-13 47-197,-6 26-64,-1 1 1,-1-1-1,0 1 1,-2-1 0,0 0-1,-1 1 1,-1-1-1,-1 1 1,0-1 0,-2 1-1,-11-32 1,-1 7 323,-38-70 0,45 95-332,-52-85 182,50 87-214,0 2-1,0 0 1,-2 0-1,-18-16 1,-10-2 8,-1 2 1,-1 2-1,-64-31 0,-155-50-52,35 44 56,161 48-32,-3 2 34,-103-21-15,11 2-24,1 2-24,99 22 16,-91-14-29,-23 10 78,28 3-129,3-1-167,112 9 190,-52 0 0,-67 1 48,99 1-8,-38-3 15,42 1 19,-84 7-4,94 0-89,1 2-1,0 2 1,0 1 0,0 1 0,-57 24 0,-28 16-1134,-27 11-1256,52-17-3346,60-26 2341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1108,'0'0'2588,"-2"-3"-1905,-1 1-384,1-1 0,0 1 0,0-1 0,0 1 0,1-1 0,-1 0 0,1 0 1,-1 0-1,1 0 0,-1-5 0,0 2-26,1 0 0,0 0 0,0-1 0,1 1-1,0 0 1,0 0 0,0-1 0,1 1 0,1-8 0,0 7-179,0 1 1,0-1-1,0 1 0,1 0 0,-1 0 0,2 0 0,-1 0 1,1 1-1,0-1 0,0 1 0,8-9 0,-9 12-70,-1-1-1,1 1 0,-1 0 1,1 0-1,0 0 1,0 0-1,0 1 1,0-1-1,0 1 0,1 0 1,-1-1-1,0 1 1,1 1-1,-1-1 0,0 0 1,1 1-1,-1 0 1,1 0-1,-1 0 1,1 0-1,-1 1 0,0-1 1,1 1-1,-1 0 1,0 0-1,4 1 0,-3 0-8,0 0-1,0 1 0,0-1 0,-1 1 1,1 0-1,-1 0 0,0 0 0,1 0 1,-2 0-1,1 1 0,0 0 0,-1-1 0,1 1 1,-1 0-1,0 0 0,-1 0 0,1 0 1,-1 1-1,2 5 0,0 7 15,0 0 0,-1 0 1,0 29-1,-3-25-7,-1 0 1,0-1-1,-1 0 0,-2 0 1,-12 37-1,-48 96 85,24-61-52,17-43-14,16-32 70,0-1 1,-8 26 0,16-40 59,5 1-89,-5-3-78,0 0 0,1 1 0,-1-1 1,0 0-1,1 0 0,-1 1 0,0-1 0,1 0 0,-1 0 0,0 0 0,1 0 0,-1 1 0,0-1 0,1 0 0,-1 0 0,0 0 0,1 0 0,-1 0 0,1 0 0,-1 0 1,0 0-1,1 0 0,-1 0 0,1 0 0,-1 0 0,0 0 0,1-1 0,-1 1 0,0 0 0,1 0 0,-1 0 0,0 0 0,1-1 0,139-42 184,-99 29-177,64-27-1830,-18-10-2018,-69 40 2155,19-11-1236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1320,'0'0'3682,"-3"3"-3129,-1-1-368,3-1-133,0 0-1,0 0 1,0-1-1,0 1 1,0 0-1,0 0 0,0 0 1,0 0-1,0 0 1,0 1-1,0-1 1,1 0-1,-1 0 1,0 0-1,1 1 1,-1-1-1,1 0 1,-1 1-1,1-1 1,0 0-1,0 1 0,-1 2 1,0 13 231,0 1 0,0-1 0,2 1 0,0 0 0,6 29 0,-5-39-188,0 0 0,1 0 0,0-1-1,0 1 1,1-1 0,8 12 0,-10-15-52,2 0-1,-1 0 1,0 0 0,1-1 0,0 0-1,-1 0 1,1 0 0,0 0 0,1-1-1,-1 1 1,0-1 0,7 2 0,-7-2-16,1-1 0,-1 0 0,1 0 0,0 0 0,-1-1 0,1 1 0,0-1 0,-1 0 0,1 0 1,0-1-1,-1 0 0,1 1 0,0-2 0,4-1 0,-3 1 46,0-1 0,-1 0-1,1 0 1,-1 0 0,0-1 0,0 0 0,0 0-1,0 0 1,6-8 0,-4 2 71,1 0-1,-2 0 1,1-1-1,-1 0 1,-1 0 0,0-1-1,-1 1 1,0-1 0,0 0-1,1-16 1,-2 12 59,-2 0 0,0 0 1,-2-17-1,1 26-96,-1 0 1,0-1 0,-1 1-1,0 0 1,0 0 0,0 0-1,-1 0 1,0 0 0,-4-6-1,6 12-94,0-1-1,-1 1 1,1 0-1,0-1 1,-1 1-1,1 0 1,0 0-1,-1 0 1,1 0-1,-1 1 0,1-1 1,-1 0-1,0 1 1,1-1-1,-1 1 1,0-1-1,0 1 1,1 0-1,-4-1 1,3 1-163,-2 1-130,-2-1 26,1 1 0,0 1 0,0-1 0,-7 3 0,-10 9-5644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77 340 952,'-3'5'976,"-7"22"-115,1 0 1,1 1-1,-5 29 1,-9 91 1005,21-143-1800,-9 126 1721,10-129-252,1-12-1350,0-9-114,14-176 846,-16-8 285,-3 148-645,4-62-1,0 33 201,-1 54-357,0-26 1165,5 61-1472,5 7-50,-1 1 0,0 1 1,-1-1-1,7 22 0,16 54 80,84 220 98,-105-288-502,43 99-312,-14-43-4735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26 330 1044,'-3'-2'460,"0"-1"-1,1 0 0,-1 1 1,1-1-1,-1 0 1,1 0-1,-2-4 1,4 6-365,-1 0 0,0-1 0,1 1 0,0 0 0,-1-1 0,1 1 0,0-1 0,0 1 0,0-1 0,0 1 0,0-1 0,0 1 0,0-1 0,0 1 0,0 0 0,1-1 0,-1 1 0,1-1 0,-1 1 0,1 0 0,-1-1 0,2-1 0,11-14 118,1 1-1,0 0 0,2 1 1,-1 1-1,22-15 0,-29 22-145,113-82-210,-44 36-3636,-59 39 1947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2064,'-30'-3'8235,"34"0"-7966,29-26 376,-29 26-519,-1 1-1,1 0 1,0-1 0,-1 1 0,1 0-1,0 1 1,0-1 0,0 1-1,0 0 1,6-1 0,-8 2-85,0 0 0,-1 1 1,1-1-1,0 1 0,0-1 1,-1 1-1,1 0 0,0 0 1,-1 0-1,1 0 0,-1 0 1,1 0-1,-1 0 0,0 0 1,1 0-1,-1 1 0,0-1 1,0 1-1,0-1 0,0 1 1,0-1-1,0 1 0,-1-1 1,1 1-1,0 0 0,0 2 1,2 5 142,-1 1 0,1-1 1,0 15-1,0 14 257,-2 39 0,-2-48-216,1-1-1,2 1 1,5 28 0,-7-56-237,0 0 0,0 0 0,0 1 0,0-1 0,1 0 0,-1 0 0,0 0 0,1 1 0,-1-1 0,1 0 0,-1 0 0,1 0 0,0 0-1,-1 0 1,1 0 0,0 0 0,0 0 0,0-1 0,0 1 0,-1 0 0,1 0 0,0-1 0,0 1 0,1 0 0,-1-1 0,0 1 0,0-1 0,0 1 0,0-1 0,0 0 0,1 0 0,-1 1 0,0-1 0,0 0-1,0 0 1,1 0 0,-1 0 0,0 0 0,0 0 0,3-1 0,0-1-210,1 0 0,-1 0 0,1 0 0,-1 0 0,0-1 0,0 1 1,0-1-1,6-5 0,-4 1-838,0 1 1,0-1-1,0 0 1,-1 0-1,7-13 1,0 0-2303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1288,'-6'-9'839,"3"11"779,-1 16 780,4-12-2929,-1 0 719,0 1 0,1 0 0,0-1 0,1 1 0,-1 0 0,1-1 0,0 1 0,1-1 0,0 1-1,0-1 1,3 9 0,0-7-54,-1 0 0,1-1 0,0 1 0,1-1 0,-1 0 0,14 13 0,-17-19-111,0 0 1,0 0-1,-1 0 1,1 0 0,0 0-1,0 0 1,0 0-1,0-1 1,0 1-1,0-1 1,0 1-1,0-1 1,0 0-1,0 0 1,0 0-1,1 0 1,-1 0 0,0 0-1,0 0 1,0-1-1,0 1 1,0-1-1,2-1 1,2 0 58,-1-1 1,0 1-1,0-2 1,0 1-1,0 0 0,6-6 1,-3-1 127,1 1 1,-2-1-1,1-1 0,-1 0 1,-1 0-1,9-20 0,-7 15 404,0 1 0,12-17 0,-19 30 206,3 5-756,-1 1-74,0 0 0,0 0 0,0 1 0,0-1 0,-1 1 0,3 5 0,16 26-1316,-20-34 798,1 0 0,0 0 0,0 0 0,0-1 0,0 1 0,0-1-1,0 1 1,1-1 0,-1 0 0,0 0 0,4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 1852,'0'0'1700,"0"-3"-994,-1-2-648,1 5-1,0-1 1,0 1-1,0 0 0,0 0 1,0 0-1,0 0 1,0 0-1,0 0 0,0-1 1,0 1-1,0 0 0,0 0 1,0 0-1,0 0 1,0 0-1,0-1 0,0 1 1,0 0-1,0 0 1,0 0-1,0 0 0,0 0 1,1 0-1,-1 0 1,0-1-1,0 1 0,0 0 1,0 0-1,0 0 0,0 0 1,0 0-1,1 0 1,-1 0-1,0 0 0,0 0 1,0 0-1,0 0 1,0 0-1,0 0 0,1 0 1,-1 0-1,0 0 1,0 0-1,0 0 0,0 0 1,0 0-1,0 0 0,1 0 1,-1 0-1,0 0 1,0 0-1,0 0 0,0 0 1,0 0-1,1 0 1,-1 0-1,0 0 0,0 0 1,0 0-1,0 0 1,0 0-1,0 0 0,0 1 1,17 11 257,-1 1 0,24 26-1,-16-12-41,-2 1 0,-1 1-1,-1 1 1,-1 1-1,25 58 1,-42-81-229,1 0-1,-2-1 1,1 1 0,-1 0-1,0 0 1,0 0 0,-2 9-1,2-16-33,-1-1-1,0 1 0,0 0 0,0 0 0,0 0 0,0-1 1,0 1-1,0 0 0,0 0 0,0 0 0,0 0 0,-1-1 1,1 1-1,0 0 0,0 0 0,-1-1 0,1 1 0,0 0 1,-1-1-1,1 1 0,-1 0 0,1-1 0,-1 1 0,1 0 1,-1-1-1,0 1 0,1-1 0,-1 1 0,0-1 0,1 0 1,-1 1-1,0-1 0,0 0 0,1 1 0,-1-1 0,0 0 1,0 0-1,1 1 0,-1-1 0,0 0 0,0 0 0,0 0 1,1 0-1,-1 0 0,0 0 0,0-1 0,0 1 1,-1 0-1,0-1 42,-1 0 0,0 0 1,1 0-1,-1 0 0,1-1 0,-1 1 1,1-1-1,-1 0 0,1 1 0,-3-4 1,-1-5 44,-1-1 0,2 0 0,-1 0 0,2 0 0,-1-1 1,1 1-1,1-1 0,0 0 0,1 0 0,1 0 0,-1-1 0,2 1 1,0 0-1,2-21 0,0 24-80,0 0 0,0 0 0,1 1 0,0-1 0,0 1 0,8-15 0,-8 18-261,1 0-1,-1 0 1,1 0-1,0 0 1,0 1 0,0 0-1,0-1 1,1 2-1,-1-1 1,11-6-1,-10 9-20,1-1 0,-1 1 0,0 0 0,1 0 0,-1 1 0,0-1 0,1 1 0,-1 1 0,0-1 0,1 1 1,-1 0-1,0 0 0,1 0 0,-1 1 0,10 4 0,20 5-192,-32-10 476,0-1 0,-1 1 0,1-1 0,0 0 0,-1 1 0,1-1 0,0 0 0,0-1 0,-1 1 0,1 0 1,4-2-1,-4 1-29,-1 1 21,-1-1 1,1 1-1,0-1 1,-1 0-1,1 0 1,-1 0-1,1 1 1,-1-1 0,1-1-1,-1 1 1,1 0-1,-1 0 1,0 0-1,0-1 1,0 1-1,1-2 1,1-1 55,3-4 277,-1 1-1,-1-1 1,1 0-1,-1 0 1,-1 0-1,1-1 1,-2 0 0,1 1-1,-1-1 1,1-11-1,-2 18 74,-2-1 125,0-4-670,1 7 163,0 0-1,0 0 1,0 0 0,0 0-1,0 0 1,0 0 0,0-1-1,0 1 1,0 0-1,0 0 1,0 0 0,0 0-1,0 0 1,-1 0 0,1 0-1,0 0 1,0 0 0,0 0-1,0 0 1,0 0 0,0 0-1,0 0 1,0 0 0,0 0-1,-1 0 1,1 0-1,0 0 1,0 0 0,0 0-1,0 0 1,0 0 0,0 0-1,0 0 1,0 0 0,-1 0-1,1 0 1,0 0 0,0 0-1,0 0 1,0 0-1,0 0 1,0 0 0,0 0-1,0 0 1,0 0 0,0 0-1,0 1 1,-1-1 0,1 0-1,0 0 1,0 0 0,0 0-1,0 0 1,0 0-1,0 0 1,0 0 0,0 0-1,0 0 1,0 1 0,0-1-1,0 0 1,0 0 0,0 0-1,0 0 1,0 0 0,-3 5 7,0 0 0,0 0 0,1 0 1,-1 0-1,1 0 0,0 0 0,0 1 1,1-1-1,0 1 0,-1 7 1,2-7 7,0 1 1,0-1 0,0 1 0,1-1-1,0 0 1,1 1 0,-1-1 0,1 0-1,0 0 1,6 10 0,-6-12-66,1 0 1,-1 0-1,1 0 1,0-1-1,0 1 0,1-1 1,-1 0-1,1 0 1,-1 0-1,1 0 0,0-1 1,0 0-1,0 1 1,0-2-1,7 4 1,-3-3-152,-1-1 0,1 1 0,0-1 1,0-1-1,-1 1 0,1-1 0,0-1 1,0 1-1,0-2 0,-1 1 0,14-4 0,0-2-1665,-1-1-1,39-21 1,-22 7-1138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26 214 992,'-2'-1'1234,"-7"-6"2405,8 11-2939,-2-1-500,2-2-145,0 0 1,1 0-1,-1 0 1,0 0 0,1 0-1,-1 0 1,1 1-1,-1-1 1,1 0-1,-1 0 1,1 0-1,0 1 1,0-1 0,-1 0-1,1 0 1,0 1-1,0 0 1,-2 42 586,2 0 0,1-1 1,9 51-1,8-1 266,32 104-1,-49-195-580,-3-69 9,-11-22-52,-2-10 462,-4-145 1,19 223-640,1 0 1,0 0 0,2 0 0,0 0-1,8-24 1,-9 39-86,0 0-1,0 0 1,0 1-1,1-1 1,0 1-1,0 0 1,0 0-1,1 0 1,0 0-1,0 0 1,0 1-1,0 0 1,1 0-1,-1 0 1,1 0-1,0 1 1,0-1 0,1 1-1,-1 1 1,1-1-1,-1 1 1,11-3-1,-13 4-11,1 1-1,-1 0 1,1-1 0,-1 1 0,0 1-1,1-1 1,-1 0 0,1 1-1,-1 0 1,0-1 0,1 2-1,-1-1 1,0 0 0,0 0-1,0 1 1,0 0 0,0 0-1,0 0 1,0 0 0,-1 0-1,1 0 1,-1 1 0,1-1-1,-1 1 1,0 0 0,2 3-1,0 1-9,0-1 0,0 0 0,-1 1 0,0 0-1,0 0 1,-1 0 0,0 0 0,0 0-1,-1 1 1,0-1 0,0 10 0,-1-6-53,-2 0 1,1 0 0,-1 0 0,-1 0-1,0-1 1,0 1 0,-1-1-1,0 1 1,-9 13 0,4-9-64,0-1 0,-1 0 0,-1 0 0,0-1 0,-19 17 0,28-28 95,-1 0 0,0 0-1,0 0 1,0 0 0,0-1 0,0 1 0,0-1-1,0 0 1,-1 0 0,1 0 0,-1 0 0,1-1 0,-7 1-1,14 4 54,15 21 42,2 0 0,39 37 0,61 41-1079,-113-97 373,7 5-176,-2-5-4409,1 0 2012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198 1236,'6'-18'1875,"-5"17"-1432,0-3 515,1 1 1,-1-1-1,0 1 1,1-1-1,0-7 1,-3 9-870,0 0-1,1-1 1,-1 1 0,0 0 0,-1 0 0,1 0-1,0 0 1,-1 1 0,1-1 0,-1 0-1,1 0 1,-1 1 0,0-1 0,-3-1-1,-1-1 100,0 1-1,0 0 1,-13-4-1,-28-6 77,-1 2-1,-84-9 1,18 4 45,42 7-84,25 5-79,-30-7 65,-57-5 495,107 14-515,0 2 0,-55 5 0,30 1-67,-42 8 101,80-11-195,0 1-1,1 0 0,0 1 0,-23 11 1,7 0 1,0 2 0,2 0 0,-37 31 0,37-24-12,1 1 0,0 2-1,3 0 1,-26 38 0,-23 61 31,56-93-30,0 2-1,3-1 0,-18 71 0,24-66 2,2 0 0,1 0 0,3 64 0,21 118 102,-9-125-5,-2-21 50,33 131 0,-35-180-138,2 0 0,1 0-1,1 0 1,1-1-1,1-1 1,1 0 0,2-1-1,0-1 1,20 22-1,-11-17-8,2-2 0,0 0 0,59 40 0,62 20 65,-118-71-75,1-2 0,0-1 0,37 9 0,270 54 24,-284-64-21,-1-2-1,106 2 0,111-18-38,-42-11-111,26-6-66,-185 16 64,-1-4 0,104-31 0,-136 31 80,14-4-30,53-26 0,-51 18 31,-27 13 29,34-19-1,1-6 3,-15 9-7,68-52 0,-67 41 23,109-99-54,-139 120 71,-1-1-1,0-1 0,-1 0 1,-1 0-1,-1-1 1,17-38-1,-19 31 6,-1-2 0,-1 1 0,-2-1 0,6-59 1,-10 47 50,-2 0 1,-1 0 0,-7-43-1,4 65 6,0-1-1,-1 1 1,-1 0-1,-1 1 1,-1-1-1,0 1 0,-2 1 1,0 0-1,0 0 1,-2 1-1,0 0 0,-27-27 1,-67-61 224,43 49-176,18 17-58,-39-28-36,47 38-18,5 5 15,16 12 8,0-1 0,1-1 0,-22-23 0,32 32-21,0-1 0,-1 0 1,1 1-1,-1 0 1,0 0-1,-9-4 1,-3-2 28,-71-41 306,-131-53 0,197 94-307,-1 1 0,0 1 0,-1 1 0,0 2 0,-38-5 0,-17 3 44,-48-3-59,15 1-10,111 9-7,-13 0 3,1-1 1,0 0-1,-21-5 0,18 3-6,-347-53-82,339 54-349,1 1 0,-1 1 0,0 2 0,0 0 0,-35 9 1,38-6-1679,0 2 1,0 0 0,-26 14 0,32-14-1085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22 359 1364,'19'-37'3904,"17"-9"-2531,-6 6-575,-18 23-305,-1-1 0,16-35 0,-23 44-239,-1 1 0,0-1 1,-1 0-1,0 0 1,0 0-1,-1 0 0,0 0 1,-1-16-1,0 22-141,0 1 0,0-1 0,0 0 0,-1 1 0,1-1 0,-1 0 0,0 1 0,0-1 0,0 1 0,0-1 0,0 1 0,-1 0 0,1-1 0,-1 1 0,-2-2 0,3 3-54,0 0-1,0 0 1,-1 0-1,1 0 1,-1 0 0,1 1-1,0-1 1,-1 1-1,1-1 1,-1 1-1,0-1 1,1 1 0,-1 0-1,1 0 1,-1 0-1,0 0 1,1 0-1,-1 0 1,-1 0 0,-2 2 25,0-1 1,0 1-1,0 0 1,1 0-1,-1 0 0,0 1 1,1 0-1,0 0 1,0 0-1,0 0 1,0 1-1,0-1 1,-5 8-1,1-1 16,1 0-1,1 0 0,0 1 0,0 0 0,1 0 0,1 1 0,0-1 0,0 1 0,1 0 1,1 0-1,-3 19 0,5-25-75,0 0 0,0 0-1,0 0 1,1 0 0,-1 0 0,1 0 0,1 0 0,-1 0 0,1-1 0,0 1-1,1-1 1,-1 1 0,1-1 0,0 0 0,0 0 0,1 0 0,-1 0 0,1 0-1,0-1 1,0 0 0,1 0 0,0 0 0,-1 0 0,1-1 0,7 4 0,-7-4-88,1-1 0,0-1 0,0 1 0,-1-1 0,1 0-1,0 0 1,0 0 0,0-1 0,0 0 0,0 0 0,12-2 0,-10 1-164,0-1 0,-1 0 0,1 0-1,0-1 1,-1 1 0,1-2 0,-1 1 0,9-6-1,-7 1-352,0 1 0,0-1 0,-1 0 0,9-11-1,10-20-4157,-15 19 1707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 1888,'0'-1'260,"-1"-1"0,0 0 0,1 0 0,-1 1 0,0-1 0,0 0 0,0 1 0,0-1 0,0 1 0,0-1 0,0 1 0,-1 0 0,1-1 0,0 1-1,-1 0 1,1 0 0,-1 0 0,-3-2 0,3 3 644,-2 1-71,2-1-778,-1 1 126,1-1-1,-1 1 0,0 0 1,1 0-1,-1 0 0,0 0 1,1 0-1,-1 1 0,1-1 0,0 1 1,-1-1-1,1 1 0,0 0 1,0 0-1,0 0 0,-2 3 0,2 1-65,0 0-1,0 1 0,0-1 0,0 1 0,1-1 0,1 1 0,-1-1 0,1 1 1,0 0-1,0-1 0,1 1 0,0-1 0,0 1 0,0-1 0,1 1 1,0-1-1,0 0 0,1 0 0,0 0 0,0 0 0,6 9 0,76 104 944,-81-106-914,-4-10-118,1 0 56,-2 1-20,1-2-52,-1 1-1,0-1 1,0 1-1,1-1 1,-1 1-1,-1-1 1,1 1-1,0-1 1,0 0-1,-1 0 1,0 0-1,1 0 1,-1 0-1,0 0 0,0 0 1,0-1-1,0 1 1,0 0-1,-3 0 1,-45 22-1388,47-24 668,0-1-289,-9-2-949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1704,'2'1'226,"1"1"0,-1-1 0,0 1 0,0 0 0,-1 0 0,1-1 0,0 1 0,-1 1 0,1-1 0,-1 0 0,1 0 0,-1 1 0,0-1 0,0 0 0,0 1 0,0-1 0,-1 1 0,1 3 0,2 2-113,11 39 1087,-7-20-512,15 37 1,-19-57-590,0 0 1,1-1 0,0 1-1,0-1 1,0 0-1,1 0 1,0 0 0,0-1-1,0 1 1,7 4 0,-10-9-4,0 0 1,1 1 0,-1-1 0,0-1-1,1 1 1,-1 0 0,1-1 0,-1 1-1,4 0 1,-5-1-62,1 0 692,1-2-335,10-8 1,-12 9-350,0 0 0,-1 0 0,1 0 0,0-1 0,0 1 0,-1 0 0,1 0 0,-1-1 0,1 1 0,-1 0 0,1-1-1,-1 1 1,0 0 0,0-1 0,1 1 0,-1-1 0,0 1 0,0 0 0,-1-2 0,1 1 90,0-7-11,-1 1 0,0 0 0,-1 0 0,0 0 0,0 0 0,-1 1 0,0-1 0,0 0 0,-7-11 0,-3-2-711,-28-34 1,9 18-5521,26 24 2825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1668,'1'2'1137,"4"41"2557,-2-14-2032,7 33 0,-7-53-1476,-1-1 0,1 0 0,0 1 0,0-1-1,1-1 1,1 1 0,-1 0 0,8 9 0,-10-16-155,-1 0 1,0 0-1,1 0 1,0 0-1,-1 0 1,1 0-1,0 0 1,-1 0-1,1-1 0,0 1 1,0-1-1,0 1 1,-1-1-1,1 0 1,0 1-1,0-1 1,0 0-1,0 0 1,0-1-1,2 1 1,-1 0-3,0-1 1,0 0-1,1 1 1,-1-1-1,0 0 1,0-1 0,0 1-1,0 0 1,0-1-1,3-2 1,16-16 809,35-43 0,-46 54-346,-11 8-465,1 1 1,-1 0 0,0-1 0,1 1 0,-1 0 0,0-1-1,1 1 1,-1 0 0,0 0 0,1 0 0,-1-1 0,0 1-1,1 0 1,-1 0 0,1 0 0,-1 0 0,0 0-1,1 0 1,-1 0 0,1 0 0,-1 0 0,0 0 0,1 0-1,-1 0 1,1 0 0,-1 0 0,0 0 0,1 0 0,-1 0-1,1 0 1,-1 0 0,0 1 0,1-1 0,4 10-95,0 1 0,-1 0 0,4 14 0,-7-20-325,1-1 0,0 1 0,0 0 0,0 0 0,1-1 0,-1 1 0,6 5 0,4 2-5252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0 177 892,'9'-21'2199,"-8"20"-2096,-1 0 0,1 1 0,-1-1 1,1 0-1,-1 1 0,1-1 0,0 0 0,-1 1 0,1-1 1,0 1-1,0-1 0,-1 1 0,1 0 0,0-1 0,0 1 0,0 0 1,-1-1-1,1 1 0,0 0 0,0 0 0,0 0 0,0 0 0,0 0 1,-1 0-1,1 0 0,0 0 0,1 0 0,8 3 133,-1 0 0,1 1 1,-1 0-1,0 1 0,0 0 0,-1 0 0,1 1 0,-1 0 0,10 10 0,-1 0 54,-1 2 0,28 36 0,-35-41-174,-1 1-1,0 0 1,0 1-1,-2 0 1,0 0-1,6 24 1,-10-32-84,0 1 1,-1 0-1,0-1 0,0 1 1,0 0-1,-1-1 1,-1 1-1,1 0 1,-1 0-1,-1-1 0,1 1 1,-1-1-1,0 1 1,-1-1-1,-4 9 1,5-13 31,0-1 0,0 0 1,0 0-1,0 0 0,0 0 1,0-1-1,-1 1 0,1 0 1,-1-1-1,1 0 1,-1 1-1,0-1 0,1 0 1,-1-1-1,0 1 0,0 0 1,0-1-1,1 1 0,-1-1 1,-5 0-1,6 0 246,1-1-268,0 0 0,0 0 0,0 0 0,0 1 0,0-1 0,1 0 0,-1 1 0,-1-1 0,1 1 0,0-1 0,0 1 0,-1-1 0,-2-1 63,3 1-60,-1 0 0,1 0-1,0 0 1,0 0 0,0 0 0,0 0 0,0-1 0,0 1 0,0 0 0,0-1-1,0 1 1,1-1 0,-1 1 0,1-1 0,-1 1 0,1-1 0,-1 1-1,1-1 1,0 0 0,0 1 0,0-3 0,0 1 85,-1-7-33,1 0 1,1 0-1,0-1 1,0 1 0,1 0-1,0 0 1,1 0-1,6-17 1,3 1-144,26-44 1,-22 43-197,-2 3-388,0 0-1,1 1 1,2 1 0,26-29-1,5 3-4674,-32 35 2606</inkml:trace>
  <inkml:trace contextRef="#ctx0" brushRef="#br0" timeOffset="1">529 2 1400,'5'-1'5114,"-9"6"-3487,-14 16-2317,12-15 1340,-9 13-100,0 1-1,1 1 1,1 0-1,2 0 1,-18 44-1,21-47-288,1 1-1,1 0 0,1 0 0,-3 21 0,7-31-167,0 0 0,0 0 0,1 0-1,0 0 1,1 0 0,0 0 0,0-1-1,1 1 1,0 0 0,1-1 0,4 12 0,-6-18-162,1 0 1,-1 1-1,1-1 1,-1 0 0,1 0-1,0 0 1,0 0-1,0-1 1,0 1-1,0 0 1,0-1 0,0 0-1,0 1 1,1-1-1,3 1 1,-4-1-297,0 0-1,0-1 1,0 0 0,0 0 0,0 1-1,0-1 1,0 0 0,0-1 0,0 1-1,0 0 1,0 0 0,0-1 0,0 1-1,0-1 1,0 0 0,2-1 0,18-9-2564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1364,'0'0'1108,"2"-2"-634,48-43 1477,-34 32-1749,0-1 1,-1-1-1,-1 0 0,16-21 1,-27 30-5,0 0 1,0 0 0,4-11 0,-6 14-43,0 0-1,0 0 1,0 1 0,-1-1-1,1 0 1,-1 0 0,0 0-1,0 0 1,0 0 0,0 0-1,0 1 1,-2-5-1,-4-10 199,6 17-329,-1-1-1,1 0 1,0 1-1,-1-1 1,1 0-1,-1 1 1,1-1-1,-1 1 0,1-1 1,-1 1-1,1-1 1,-1 1-1,1-1 1,-1 1-1,0-1 0,1 1 1,-1 0-1,0-1 1,1 1-1,-1 0 1,0 0-1,1-1 1,-1 1-1,-1 0 0,1 0 56,0-1-45,1 1-1,-1-1 1,0 1 0,1 0-1,-1-1 1,0 1-1,0 0 1,0 0-1,0-1 1,1 1 0,-1 0-1,0 0 1,0 0-1,0 0 1,-1 0-1,0 0 66,-1 0 197,-3 2-19,-1 2-182,0 0 0,-1 0 0,1 1 0,1 0 1,-1 0-1,1 1 0,0 0 0,0 0 0,1 0 1,-9 13-1,7-7-14,2 1-1,-1 0 1,1 0 0,1 1-1,1-1 1,0 1 0,0 0 0,1 0-1,1 0 1,0 0 0,2 16 0,0-27-79,-1 1 1,1-1-1,-1 0 1,1 0 0,0 1-1,1-1 1,-1 0-1,0 0 1,1 0 0,0 0-1,0-1 1,2 4-1,-3-4-76,1-1-1,-1 0 1,1 1-1,-1-1 0,1 0 1,0 0-1,-1 0 0,1 0 1,0-1-1,0 1 0,-1 0 1,1-1-1,0 1 1,0-1-1,0 0 0,0 0 1,0 1-1,0-1 0,-1 0 1,1-1-1,0 1 1,0 0-1,0-1 0,0 1 1,3-2-1,13-4-676,-1 0-1,0-2 1,19-10-1,-5-5-1776,2-4 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28 1876,'-2'-3'998,"-2"0"-548,1 0 0,0 1 1,-1-1-1,0 1 1,1 0-1,-1 0 1,0 0-1,0 0 1,-8-1-1,9 2 323,-1 2-65,-11 4-89,14-5-579,0 0 0,1 0-1,-1 0 1,0 1 0,0-1-1,1 0 1,-1 1 0,1-1-1,-1 1 1,0-1 0,1 1-1,-1-1 1,1 1 0,-1-1-1,1 1 1,-1 0 0,1-1-1,-1 1 1,1-1 0,0 1 0,-1 0-1,1 0 1,-1 1 93,0 0-33,-1 1 1,0-1 0,1 1 0,0 0-1,0 0 1,0-1 0,0 1 0,0 0-1,0 0 1,1 0 0,-1 0 0,1 0-1,0 0 1,0 0 0,1 6-1,1 2 97,0 0-1,6 19 0,-5-20-77,13 36 227,12 50 309,-26-87-604,0-1 0,-1 1 0,0 0 0,0-1 1,-1 1-1,-1 0 0,1 0 0,-4 14 1,3-20-141,0 0 0,0-1 0,0 1 1,-1 0-1,1-1 0,-1 1 0,0-1 1,0 0-1,1 0 0,-1 1 0,-1-1 1,1 0-1,0 0 0,0-1 0,-1 1 1,1 0-1,-1-1 0,-4 2 0,-3 1-890,0 0-1,0-1 0,-17 3 0,11-3-861,-13 5-1261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1876,'0'0'885,"-6"-10"860,1 9 2257,11 33-3426,1 0-1,17 45 1,-2-5-55,10 19 32,-15-48-362,-10-23-676,2 0 0,14 25-1,-8-31-6286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1740,'0'0'1800,"2"4"-1019,1 1-476,-1 0 1,0 0-1,0 0 1,0 0-1,2 10 0,-2-2-87,0-1-1,1 1 0,1-1 0,0 1 1,1-1-1,1 0 0,-1-1 1,2 1-1,0-1 0,0-1 1,1 1-1,13 14 0,-16-21-171,0 0 1,0-1-1,0 1 0,0-1 0,1 0 1,0 0-1,-1 0 0,1-1 0,0 0 1,0 0-1,0-1 0,1 0 1,-1 0-1,0 0 0,0-1 0,1 1 1,-1-2-1,0 1 0,0-1 0,9-1 1,-10 1 3,0-1 0,0 0 1,0 1-1,0-1 1,0-1-1,-1 1 0,1-1 1,-1 0-1,1 0 1,-1 0-1,0 0 0,0-1 1,-1 0-1,1 1 1,-1-2-1,0 1 0,0 0 1,0 0-1,0-1 1,-1 0-1,0 1 0,0-1 1,0 0-1,2-8 1,-3 4 72,0 0 0,0 1 0,-1-1 0,0 0 1,0 0-1,-1 1 0,0-1 0,-1 0 0,0 1 0,0-1 1,-1 1-1,0 0 0,0 0 0,-8-13 0,9 19-90,0-1-1,0 1 1,0 0-1,0 1 1,-1-1-1,1 0 1,0 1-1,-1-1 1,1 1-1,-1 0 0,0 0 1,1 0-1,-6-2 1,3 3-133,1-1-1,0 1 1,-1-1 0,1 1-1,-1 1 1,1-1 0,-1 1-1,-3 0 1,-21 9-5658,15-3 2659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114 272 1572,'0'0'948,"-3"-2"-28,-7-9 2130,8 18-2458,-20 94 834,8-40-833,8-37-235,-4 42-1,6-37-61,-9 36-1,7-41-62,2 1 0,-3 36 0,5-42 46,-6 33 0,6-42-151,2-8 440,1-14-510,2-14-28,10-133 354,-5-279 924,-8 437-1299,1-38 413,3 1 1,8-42-1,-12 79-336,3-8 15,-3 9-90,0 0 1,1 0 0,-1 0-1,0-1 1,0 1 0,0 0-1,0 0 1,0 0 0,1 0-1,-1 0 1,0 0 0,0 0-1,0 0 1,0 0 0,1 0-1,-1 0 1,0 0-1,0 0 1,0 0 0,0 0-1,1 0 1,-1 0 0,0 0-1,0 0 1,0 0 0,0 0-1,1 0 1,-1 0 0,0 0-1,0 0 1,0 0 0,0 0-1,0 0 1,1 0-1,-1 0 1,0 0 0,0 1-1,0-1 1,0 0 0,0 0-1,0 0 1,1 0 0,-1 0-1,0 1 1,0-1 0,0 0-1,0 0 1,0 0 0,0 0-1,0 1 1,0-1-1,0 0 1,11 18 56,-1-1 1,-1 2-1,13 37 1,66 241 206,-61-200-841,-13-34-1067,-5-25-5799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244 836,'-13'-40'6225,"13"38"-5735,-1 0-27,-3-4-168,1 0 0,-1 0 0,0 0 0,-1 1 0,1-1 0,-1 1 0,0 0 0,-1 1-1,1-1 1,-1 1 0,0 0 0,0 0 0,0 1 0,-13-6 0,-8-1-232,0 2-1,-41-9 1,33 10 224,-20-5-191,-1 3 1,1 3 0,-77 1 0,20 13-23,57-3-27,9 2-19,0 2 1,1 2 0,0 2 0,-51 21 0,68-22 44,1 1 0,0 1 1,1 1-1,1 1 1,0 1-1,-37 35 1,45-35-53,1 1 1,0 1-1,1 0 1,2 1-1,0 1 1,1 0 0,-13 31-1,13-23-6,2 1 0,1-1-1,1 2 1,2-1 0,-4 42-1,9-54-5,1 0-1,1 1 1,6 32-1,17 53 30,-22-95-36,10 29 13,2-1 1,1-1 0,2 0-1,1-1 1,2 0-1,1-2 1,2 0 0,36 38-1,-33-43 4,1-2-1,2-1 0,1-1 1,65 40-1,140 57 39,-213-110-45,177 77 50,-164-77-54,47 9 1,-26-7 11,124 18-9,-57-13-20,-89-12 19,1-3-1,61 0 1,70-14 7,-85 1-7,108-25 0,-109 17-8,38-10 1,-41 8-48,-41 12 46,-1-2 1,49-20-1,6-5 8,-2 2 12,78-43-33,-27-8-12,-67 39-59,-23 11-109,70-61 0,-78 61 37,51-49-55,-85 75 203,0 0-1,-1-1 0,0 0 0,0 0 1,-1-1-1,0 1 0,-1-1 1,5-18-1,-6 16 35,-1 1 1,-1-1-1,0 0 1,-1 1 0,0-1-1,0 0 1,-1 0-1,-1 1 1,0-1-1,-6-18 1,2 16 49,-1 0 0,0 0 1,-1 1-1,-1 0 0,0 1 1,0 0-1,-1 0 0,-20-17 1,-104-112 577,112 118-500,-1 1-1,-2 2 0,0 0 1,-48-28-1,-117-52 194,169 90-320,-480-212 612,472 213-629,0 1 0,0 1 0,-1 1 0,0 2 0,-40-1 0,24 5-15,-64 8 0,93-6 10,0-1 1,0 0 0,-18-2 0,1 0 40,-83-4 199,48 1-78,-50-11 246,106 12-342,-70-9 138,77 11-186,0 0-7,-1 0 0,0 0 0,1 1 1,-8 1-1,-3 0-17,-25 2 18,5 0 33,-52 10-10,52-11-5,32-1-34,-22 0-11,7-1 30,-17-1-271,34 1 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1288,'0'0'2052,"3"-7"-1533,1 0-368,0-1 0,1 1 0,0 0-1,0 0 1,1 1 0,0-1 0,10-8 0,213-152 707,-119 90-3546,-93 64 1412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1160,'0'0'330,"-5"-2"12,-14-5 20,14 5 1169,0 3-1204,1 1-114,-6 2-216,1-2 3130,14 1-2820,1 0-280,1 1 246,0 1-1,0-1 0,0 1 0,9 10 0,-11-9-22,0 0 1,-1 1-1,0-1 0,0 1 0,-1 0 0,0 0 0,0 0 1,-1 0-1,0 1 0,2 13 0,-1 3 451,0 48-1,-3-57-404,-2 66 979,3-78-1168,2 11 69,-3-11-124,3-3-253,1-1 89,0 1 1,-1-1-1,1 0 1,-1 0-1,1 0 1,-1-1-1,1 1 1,-1-1-1,0 0 0,0 0 1,0 0-1,0 0 1,3-3-1,8-8-624,17-18-1,-21 21 382,4-7-993,0-1 0,0 0 1,11-23-1,-6 8-1409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5989,'12'-30'349,"10"-46"2743,-21 83-2798,7 102 726,-6-95-885,0 0 0,2-1-1,-1 1 1,2-1 0,0 0-1,8 16 1,-12-27-121,0-1 0,0 0-1,0 1 1,0-1 0,0 0-1,0 0 1,0 1 0,1-1 0,-1 0-1,0 0 1,1 0 0,-1-1 0,0 1-1,1 0 1,-1-1 0,1 1 0,0 0-1,-1-1 1,1 0 0,-1 1 0,1-1-1,0 0 1,-1 0 0,1 0-1,0 0 1,3-1 0,-2 1 1,0-1 0,0 0 0,0 0 0,0 0 0,0 0 0,0 0 0,0-1 0,0 1 0,-1-1 0,1 0 0,0 0 0,2-3 0,8-9 177,-1 0 1,0-2-1,-1 1 1,12-24-1,-6 5 770,15-40 0,-32 73-954,0 0-1,1 1 0,-1-1 0,0 1 0,0-1 0,0 1 0,0-1 0,1 0 0,-1 1 1,0-1-1,1 1 0,-1-1 0,0 1 0,1-1 0,-1 1 0,0 0 0,1-1 1,-1 1-1,1-1 0,-1 1 0,1 0 0,-1-1 0,1 1 0,-1 0 0,1 0 1,-1-1-1,1 1 0,0 0 0,-1 0 0,1 0 0,-1 0 0,1 0 0,0 0 1,-1 0-1,1 0 0,-1 0 0,1 0 0,0 0 0,-1 0 0,1 0 0,-1 0 1,2 1-1,12 12-422,-13-12 418,26 34-8077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1752,'6'-25'6269,"-1"29"-5842,3 4-254,0 0-1,0 1 0,-1 0 1,-1 0-1,1 1 1,-1 0-1,-1 0 1,6 13-1,30 96 740,-38-105-835,0 0 0,0 0 0,-2 1 0,1-1 0,-2 1 0,-2 23 0,1-32-87,0-1 0,0 0 0,0 0 0,-1 1 0,0-1 0,0 0-1,-5 8 1,4-10 1,-4 0 5,6-3 213,-4-3-61,0 1-94,4 1-34,-1 0 1,0 1 0,1-1 0,-1 0 0,1 0 0,-1-1 0,1 1 0,-1 0 0,1 0 0,0-1 0,0 1 0,-3-4 0,2 1 34,1-1 1,-1 0-1,1 1 1,0-1-1,0 0 1,0 0-1,1 0 1,0 0-1,0 0 1,1-7-1,-1 2 16,2-1-1,0 0 0,6-19 1,-3 18-29,0-1 1,1 1-1,14-21 0,-16 27-101,0 0-1,0 1 1,1-1-1,0 1 0,0 0 1,1 1-1,-1-1 1,12-6-1,-16 11-19,22-6-215,-11 2 140,1 1 0,-1-2 0,0 0 0,0 0 1,15-9-1,49-39-491,-69 48 652,-1-1 0,0 0 1,-1 1-1,0-2 0,0 1 1,0-1-1,0 0 0,-1 0 1,5-12-1,-9 18 34,0 0 1,1 1-1,-1-1 0,0 0 1,0 0-1,0 0 0,-1 0 1,1 0-1,0 0 0,0 1 1,0-1-1,-1 0 0,1 0 1,0 0-1,-1 0 0,1 1 1,0-1-1,-1 0 0,1 0 1,-1 1-1,0-1 0,1 1 1,-1-1-1,1 0 0,-1 1 1,0-1-1,1 1 0,-1-1 1,0 1-1,0-1 0,0 1 1,-1-1-1,1 1-107,0-1 87,0 1 0,0 0-1,1-1 1,-1 1 0,0 0 0,0 0-1,0-1 1,0 1 0,0 0 0,0 0-1,0 0 1,0 0 0,0 0-1,1 1 1,-1-1 0,0 0 0,0 0-1,0 1 1,0-1 0,0 0 0,-1 1-1,0 0 51,-6 2 30,0 0 0,0 0-1,0 1 1,1 0 0,-1 0-1,1 1 1,0 0 0,0 0-1,1 0 1,0 1-1,0 0 1,-6 8 0,7-8-40,1 0 1,-1 0 0,1 1-1,1 0 1,-1-1 0,1 2-1,0-1 1,1 0 0,-1 0-1,2 1 1,-1 0 0,1-1-1,-1 12 1,3-15-41,-1 1 0,1 0-1,0-1 1,0 1 0,1 0 0,-1-1 0,1 1-1,0-1 1,0 0 0,1 0 0,-1 0 0,1 0-1,0 0 1,0 0 0,0-1 0,1 0 0,-1 1-1,1-1 1,4 3 0,2 1 2,-1-1-1,1 0 1,0-1 0,1 0-1,-1-1 1,23 7 0,2-3-38,1-2 1,0-1-1,0-1 1,49-2-1,-59-4-619,0 0 0,38-10 1,-46 8-617,0-2 0,-1 0 0,0-1 0,19-10 0,-14 5-1947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5 305 924,'-2'33'1529,"-1"5"658,4 75 1,7-19-1060,11 85 564,-15-153-1324,-4-23 141,3-10-454,4-20 40,-1 1-1,-1-1 0,2-38 0,-2-89 444,-5 70-130,9-163 1467,5 119-132,-14 127-1711,1-1 0,-1 1 0,1-1 0,-1 1 0,1-1 0,-1 1 1,1-1-1,0 1 0,0-1 0,0 1 0,0 0 0,0-1 0,0 1 0,0 0 1,0 0-1,2-1 0,-2 1 451,4 4-415,16 8-17,-21-11-49,0 0-1,1 0 1,-1 0 0,0 0-1,1 0 1,-1 1 0,0-1 0,0 0-1,1 0 1,-1 0 0,0 1-1,1-1 1,-1 0 0,0 0 0,0 1-1,0-1 1,1 0 0,-1 1 0,0-1-1,0 0 1,0 0 0,0 1-1,1-1 1,-1 0 0,0 1 0,2 8-38,0 0 0,-1 1 0,0-1 0,-1 0 0,0 0 1,0 1-1,-1-1 0,0 0 0,0 0 0,-1 0 1,-1 0-1,0 0 0,-5 12 0,0-3-303,0-2 0,-1 1 0,-1-1 0,-1 0-1,-23 25 1,32-39 77,-2 3 293,4-5-45,0 0-1,0 0 1,0 0-1,0 0 1,0 0 0,0 1-1,0-1 1,0 0-1,0 0 1,0 0 0,0 0-1,0 0 1,0 0-1,0 0 1,0 0 0,0 0-1,0 0 1,0 0-1,0 0 1,0 0-1,0 0 1,0 1 0,0-1-1,0 0 1,0 0-1,0 0 1,0 0 0,0 0-1,0 0 1,0 0-1,0 0 1,0 0 0,0 0-1,1 0 1,-1 0-1,0 0 1,0 0 0,0 0-1,0 0 1,0 0-1,0 0 1,0 0 0,0 0-1,0 0 1,0 0-1,0 0 1,0 0 0,0 0-1,0 0 1,1 0-1,-1 0 1,0 0-1,0 0 1,0 0 0,0 0-1,0 0 1,0 0-1,0 0 1,0 0 0,0 0-1,0 0 1,0 0-1,0 0 1,0 0 0,0 0-1,6-1-14,0 0 0,1 1-1,-1-1 1,0 2 0,0-1 0,0 1 0,0-1-1,0 2 1,0-1 0,-1 1 0,1 0-1,6 3 1,2 4 5,0 0 0,-1 1 0,0 1 0,-1 0 1,0 1-1,-1 0 0,0 1 0,-1 0 0,14 24 0,-18-26-683,-1 1 0,1 0 1,-2 0-1,5 16 0,-7-24-2044,4 7 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1000,'0'0'2264,"-4"0"-1251,1 0-825,0 1 0,0-1 0,0 1 0,0 0 0,0 0 0,0 0-1,0 0 1,0 0 0,0 1 0,1-1 0,-1 1 0,1 0 0,-1-1 0,1 1 0,-1 1 0,1-1 0,0 0-1,-2 3 1,-22 32 549,1 1 0,2 1 0,2 1 0,1 1 0,2 1-1,-23 84 1,36-108-538,1 0-1,1 0 1,1 0-1,0 0 1,2 29 0,1-44-163,-1 0 0,1 0 0,0 0 0,0-1 0,0 1 0,0 0 0,1 0 1,-1-1-1,3 4 0,-4-6-33,1 2 69,18-1 51,-15-1-70,2-3 8,10-5-2,0-2 1,25-18-1,-8 5 36,-26 19-9,1-1 0,-1 0 0,10-10 0,-15 14-45,0-1-1,1 0 0,-1 1 1,1 0-1,0-1 0,-1 1 1,1 0-1,0 0 0,4 0 0,-3 0 5,-1 0 62,1 2-12,3 1-41,0 0 0,0 0 0,0 1 1,0 0-1,8 6 0,-7-3-111,-1 1-1,-1-1 1,1 1-1,-1 1 1,0-1 0,0 1-1,6 12 1,-11-18-467,-1 2-1238,1 10-347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7 688 1148,'0'0'5163,"-1"-4"-4856,-4-9-36,5 13-264,0 0-1,0 0 1,0 0-1,0-1 0,0 1 1,0 0-1,0 0 1,0 0-1,0-1 1,0 1-1,0 0 0,0 0 1,0 0-1,0 0 1,0-1-1,0 1 1,0 0-1,0 0 0,0 0 1,0 0-1,0-1 1,0 1-1,0 0 1,0 0-1,0 0 0,0 0 1,0-1-1,0 1 1,0 0-1,1 0 1,-1 0-1,0 0 0,0 0 1,0 0-1,0-1 1,0 1-1,1 0 1,-1 0-1,25-22 406,1 0 1,42-26-1,66-31 205,-64 40-365,15-8 206,140-54-1,100-14 183,-271 97-550,417-119 929,-364 112 114,-105 25-1039,19-7-418,-15 6-3116,-2 0 512,15-2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2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84 924,'-1'-1'272,"-1"0"0,1 0-1,0 0 1,0 0 0,0 0-1,0-1 1,0 1 0,0 0 0,1-1-1,-1 1 1,0 0 0,1-1-1,-1 1 1,0-1 0,1 1 0,0-1-1,-1 1 1,1-1 0,0 1 0,0-1-1,0 0 1,0 1 0,0-1-1,0 1 1,0-1 0,1 1 0,0-3-1,0 1-187,1 1-1,-1 0 1,1-1 0,0 1-1,0 0 1,0 0-1,0 1 1,0-1-1,0 0 1,0 1 0,1-1-1,-1 1 1,0-1-1,1 1 1,0 0-1,2-1 1,3 0-14,0-1 0,1 1 0,-1 0-1,0 1 1,1 0 0,-1 0 0,0 1 0,1 0 0,-1 1 0,1 0 0,13 3 0,-18-3-49,1 1 0,0-1 0,-1 1 0,1 0 0,-1 0 0,0 1 0,0 0 1,0-1-1,0 1 0,0 0 0,-1 1 0,1-1 0,-1 1 0,0 0 0,0-1 1,0 1-1,0 0 0,-1 1 0,0-1 0,0 0 0,3 9 0,-3-3 2,0-1 0,0 1 0,-1 0-1,0 1 1,-1-1 0,0 0 0,-1 0-1,0 0 1,-4 17 0,-4 8 44,-17 44 0,23-72-57,-40 90 106,9-22 56,33-73-122,2 1-36,0-2-18,-1 0-1,1 0 0,-1 0 0,1 0 0,0 0 0,-1 0 0,1 0 0,0-1 1,0 1-1,0 0 0,-1 0 0,1-1 0,0 1 0,0 0 0,0-1 0,0 1 1,0-1-1,0 1 0,0-1 0,0 0 0,0 1 0,1-1 0,-1 0 0,0 0 1,0 0-1,0 0 0,0 0 0,0 0 0,0 0 0,1 0 0,0-1 0,20-2-557,1-2 0,32-11 0,13-13-4130,-35 15 2298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1284,'0'0'4161,"-1"7"-3795,-1 34 1218,5 63-1,4-67 173,-7-35-906,3 0-443,-3-2-366,0 0 0,0 1 0,0-1 0,1 0 0,-1 0 0,0 0 0,0 0 0,0 1 0,1-1 0,-1 0 0,0 0 0,0 0 0,0 0 0,1 0 0,-1 0 1,0 0-1,0 0 0,1 0 0,-1 0 0,0 1 0,0-1 0,1 0 0,-1 0 0,0 0 0,0 0 0,1-1 0,-1 1 0,0 0 0,0 0 0,0 0 0,1 0 0,-1 0 0,0 0 0,0 0 0,1 0 0,-1 0 0,0-1 1,0 1-1,0 0 0,1 0 0,-1 0 0,0 0 0,0-1 0,0 1 0,0 0 0,1-1 0,33-45 804,-33 44-743,7-12 136,-6 11-212,0 1 0,0-1 0,1 1 0,-1 0 0,0-1 0,1 1 0,-1 0 0,1 1 0,0-1 0,0 0 0,-1 1 0,7-3 0,-7 4-2,2 0-8,3 0-5,0 1-1,0 0 0,0 1 0,-1 0 0,1 0 0,7 3 0,43 21 40,-36-16-22,-19-9-21,1 1-1,0-1 1,0 0 0,0 0-1,0-1 1,1 1-1,-1-1 1,0 1 0,0-1-1,0 0 1,0 0-1,0 0 1,1-1 0,-1 1-1,0-1 1,0 0-1,0 0 1,3-1 0,3-2-4,-1-1 1,0 0 0,0 0 0,11-11-1,-12 10-9,-1 0-1,1 1 0,0 0 1,0 0-1,1 1 0,14-6 0,-19 9 3,0 0 0,1 1 0,-1 0 0,0 0 0,1 0 0,-1 0 0,0 0 0,0 0 0,1 1 0,-1 0 0,0 0-1,0-1 1,0 2 0,0-1 0,0 0 0,5 3 0,2 4-113,1 0 0,-1 0-1,0 1 1,-1 0 0,0 1-1,-1 0 1,9 13 0,22 24-4862,-35-44 1925,3 3 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58 380 1300,'9'-2'493,"-1"-1"-1,0 0 1,0 0-1,0-1 1,0 0-1,10-8 1,-2 2 316,25-26 0,-25 15 18,-15 19-581,0-1-32,0-9-21,0 9-18,-1 3-167,-1 0-1,1 0 0,0 0 1,-1 0-1,1 0 0,0 0 0,0 0 1,-1 0-1,1 0 0,0 0 1,0-1-1,-1 1 0,1 0 0,0 0 1,0 0-1,-1 0 0,1-1 1,0 1-1,0 0 0,0 0 0,-1 0 1,1-1-1,0 1 0,0 0 1,0 0-1,0-1 0,0 1 1,0 0-1,-1 0 0,1-1 0,0 0 1,0 1-1,0 0 0,-1-1 1,1 1-1,0-1 0,0 1 1,-1-1-1,1 1 0,0-1 0,-1 1 1,1 0-1,-1-1 0,1 1 1,0 0-1,-1-1 0,1 1 1,-1 0-1,1 0 0,-1-1 1,1 1-1,-1 0 0,1 0 0,-1 0 1,0 0-1,-6-1 31,1 1 0,0-1 0,-1 2-1,1-1 1,-1 1 0,1 0 0,0 0 0,0 1-1,-1 0 1,1 0 0,0 0 0,1 1 0,-1 0-1,0 0 1,-7 6 0,6-4-14,0 0-1,0 0 1,1 1 0,0 0 0,0 0-1,0 1 1,1-1 0,0 1-1,0 1 1,1-1 0,-5 11 0,8-16-18,0 0 1,0 0 0,1 1 0,-1-1 0,1 0 0,-1 0 0,1 1 0,0-1-1,0 0 1,0 0 0,0 1 0,0-1 0,0 0 0,1 1 0,-1-1 0,1 0-1,0 0 1,0 0 0,1 3 0,0-2-2,0 0 0,0-1 0,0 0 0,0 1 0,1-1 0,-1 0 0,1 0 0,-1 0 0,1-1 0,0 1 0,-1 0 0,5 0 0,6 3 6,0-1 1,0-1-1,0 0 0,0-1 0,18 0 1,-23-1-7,0-1 1,0-1-1,0 1 1,0-1-1,-1-1 1,1 1 0,0-1-1,0-1 1,-1 0-1,1 0 1,8-5-1,-5 2 162,-1-1 0,0 0-1,-1-1 1,0 0-1,0-1 1,15-18-1,3-9 479,-25 34-391,0 5-229,4 6-7,0 0-1,-1 1 0,0-1 1,3 12-1,-1-5 60,15 29 1,-21-44-66,1 2 51,-1 0-1,1 0 1,-1-1-1,1 1 1,0-1-1,0 1 1,0-1-1,1 0 1,4 4-1,-6-6-7,1 1-1,0-1 0,0 0 1,0 0-1,0 0 1,0 0-1,-1 0 1,1-1-1,0 1 0,0 0 1,0-1-1,0 0 1,-1 1-1,1-1 1,0 0-1,-1 0 0,1 0 1,-1 0-1,3-2 1,0-1 73,0-1 0,0 1-1,0-1 1,-1 0 0,5-10 0,1-3 166,9-23 0,-17 39-255,0 0-5,9-20 89,-9 20-106,5-9 22,-5 10-39,0 1 0,-1 0 1,1-1-1,-1 1 1,1 0-1,0-1 0,-1 1 1,1 0-1,0 0 0,-1 0 1,1-1-1,0 1 1,-1 0-1,1 0 0,0 0 1,-1 0-1,1 0 0,0 0 1,-1 1-1,2-1 1,1 1-1,0 1 1,0-1-1,0 1 1,0 0 0,-1 0-1,1 0 1,4 4-1,8 8 1,-13-12 2,0-1 3,4 5-2,-5-5-3,1 0 0,-1 0-1,0 0 1,0-1 0,0 1 0,1 0 0,-1-1 0,0 1 0,1-1 0,-1 1 0,1-1 0,-1 1 0,1-1 0,-1 0 0,0 0-1,1 0 1,-1 0 0,1 0 0,1 0 0,2-2-33,0 1-1,0-1 1,0 1-1,6-5 1,1 0-32,34-13-264,-44 19 264,80 4-1430,-71-4 1300,1 0 1,0-1-1,0 0 1,0-1 0,-1-1-1,1 1 1,-1-2 0,0 0-1,0 0 1,0-1 0,0 0-1,-1-1 1,0 0 0,0-1-1,16-13 1,-22 15 140,0-1 1,0 1 0,0-1-1,0 0 1,-1 0-1,0 0 1,0-1-1,-1 1 1,0-1-1,0 1 1,1-11-1,1-8 94,1-44 1,-5 59 22,0-10 225,-4-27 0,2 30-89,2 15 232,-2 7-384,-4 16-19,2 1-1,0-1 1,1 1 0,2-1 0,0 1 0,1 0 0,1-1 0,7 39 0,-8-58-13,1 0 0,0 0 0,0 0 0,-1 0 1,1 0-1,1 0 0,-1 0 0,0 0 0,0-1 1,1 1-1,-1 0 0,1-1 0,-1 1 0,1-1 1,0 1-1,-1-1 0,1 0 0,0 1 0,0-1 0,0 0 1,0-1-1,0 1 0,0 0 0,3 0 0,7 2 118,0-1-1,0 0 0,18 0 1,5 1-62,4 3 24,35 7 62,-65-11-159,1 1 0,-1 0 0,1 0 0,-1 1 0,11 7 0,-19-11-25,0 1-1,0 0 0,-1-1 0,1 1 0,0 0 0,0 0 0,0 0 0,-1 0 0,1 0 0,0 0 0,-1 0 0,1 0 1,-1 0-1,1 0 0,-1 0 0,0 0 0,1 0 0,-1 0 0,0 0 0,0 1 0,0 0 0,0-1 42,1 2-154,-4 0-90,1-2 193,0 1-16,-1 0-1,1 0 1,0 0 0,0 0 0,-1 0 0,0-1 0,1 0 0,-1 1 0,0-1 0,1 0 0,-1 0 0,0 0 0,0-1 0,0 1 0,-3 0 0,4-1-115,-19-3-496,4-6-3552,4-1 1742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298 1268,'0'0'1168,"-1"-2"-661,-8-13 1562,8 14-1709,-5-9 1169,-13-11-545,0 0 0,-2 2-1,-39-31 1,30 30-681,0 1 0,-1 2 0,-1 0 0,-66-22 0,67 28-251,-1 2-1,0 1 1,0 1 0,0 2-1,-1 2 1,0 0 0,0 3-1,0 0 1,0 2 0,-38 8-1,28-1-21,-78 28 0,97-27-22,1 0 1,0 2-1,1 0 0,-33 25 1,38-25 4,1 1 1,0 1-1,1 0 1,1 1 0,0 1-1,-18 27 1,14-11 9,1 1 0,2 0 0,2 1 0,-15 54 0,15-41 5,1 1 0,3 0 0,2 1 0,2-1 1,2 89-1,37 154 44,-28-261-47,1-1 0,20 53-1,33 53 93,-37-91-65,2-1 0,1-1 1,55 66-1,-31-51 37,101 87 1,-124-122-79,1-1-1,1-1 1,0-2 0,2-1 0,51 21 0,-33-20 7,0-3 0,1-1 0,61 7 0,-49-13-3,0-2 0,66-3 0,-72-6-13,0-3-1,0-3 1,0-1-1,-2-3 0,1-3 1,-2-2-1,64-30 1,-92 35 11,0-1 1,-1-1-1,-1-1 1,41-38-1,-45 34-22,-1-1 0,-1-1-1,-1 0 1,19-35 0,-25 37 22,0-1 0,-2 0 0,11-37 0,7-67-9,-22 103-2,1-21 49,-1 0-1,-4-74 1,-1 67-2,-3-44 31,-3 0 0,-21-96 0,22 164-22,-1 1-1,-2 0 1,0 0 0,-2 1 0,-1 0 0,0 0 0,-2 1-1,-1 1 1,0 1 0,-2 0 0,-34-33 0,19 25-17,-2 1 1,-2 1-1,0 2 0,-2 2 1,0 1-1,-1 2 1,-2 2-1,0 1 0,-74-19 1,-145-19 36,181 40-85,-75-10 45,114 22-41,0 1-1,0 2 1,-1 2-1,1 1 1,0 3-1,1 1 1,-74 22-1,53-5 9,1 1 0,-77 47 0,102-52 0,0 2 0,2 2 0,0 1 0,2 1 0,1 1 0,1 2 0,2 1 0,-24 34 0,33-37-1,0 1 0,2 1 0,1 0 0,1 1 0,2 1 0,1 0 0,-11 58 0,14-45 15,2 0 0,3 1-1,1-1 1,9 79 0,1-60 29,3-2 1,35 109-1,-30-123-16,3-1-1,1-1 0,49 75 0,-32-64 9,3-2 0,61 62 0,-68-83-26,1-1 0,1-1 0,52 33 0,-59-46-3,1-1 0,0-2-1,1-1 1,1-1 0,45 11 0,-30-12-3,0-3 1,1-2-1,0-2 0,0-2 1,92-7-1,-95-3 3,0-2 0,66-21 0,125-66 19,-203 81-48,94-50 70,-90 46-39,0-2-1,-1-1 1,-1-2 0,-1-1-1,-2-2 1,0-1-1,29-35 1,-45 42 18,-1 0 1,0-2-1,-2 1 0,-1-2 1,0 1-1,-2-2 1,13-43-1,-12 20 28,-1 1-1,-2-1 1,1-64 0,-16-188 54,3 259-106,-3 1-1,-1 1 0,-19-57 1,9 50 69,-1 2 1,-39-64 0,35 68-24,7 13 1,-2 0 0,0 1 0,-2 1 0,-1 0 0,-1 2 0,-1 1 0,-1 0-1,-1 2 1,-53-33 0,0 9 26,0 3 1,-3 4-1,-1 4 0,-130-35 0,-30 15-52,191 45-74,0 2 0,-91 2 0,101 6-253,0 2 0,0 1 1,1 3-1,0 1 0,-46 17 0,64-17-374,1 1 1,0 0-1,0 2 0,1 1 1,-29 23-1,44-32-227,1 1 0,0-1 0,-1 0 0,2 1 1,-5 6-1,-2 8-2481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1856,'0'0'2770,"2"2"-1991,5 4-64,-6-4 544,2-2-713,1 0-334,1 0 0,-1-1 1,1 0-1,-1 1 1,0-1-1,1-1 0,-1 1 1,0 0-1,0-1 1,0 0-1,0 0 0,0 0 1,0-1-1,-1 1 0,1-1 1,-1 0-1,1 0 1,-1 0-1,3-5 0,-1 2 5,0 0-1,-1 0 0,0 0 0,0-1 1,-1 0-1,0 0 0,0 0 0,-1 0 1,1 0-1,1-10 0,-4 15-173,0 0-1,0 0 1,0 1-1,-1-1 0,1 0 1,0 0-1,-1 1 1,1-1-1,-1 0 0,1 1 1,-1-1-1,0 1 1,0-1-1,1 1 0,-1-1 1,0 1-1,-1-1 1,1 1-1,0 0 1,0 0-1,0-1 0,-3 0 1,2 1 70,-1 1-6,-1 2-85,-1-1 0,1 1 0,0 0 0,0 0 1,0 0-1,0 0 0,0 1 0,0 0 0,1-1 0,-1 1 0,1 1 1,0-1-1,-1 0 0,2 1 0,-1 0 0,0 0 0,1 0 1,-4 7-1,4-7-10,0 0 1,1 0 0,-1 0-1,1 1 1,0-1 0,0 1 0,0-1-1,0 1 1,1-1 0,0 1-1,0-1 1,0 1 0,1-1-1,-1 1 1,1-1 0,0 1-1,0-1 1,1 0 0,3 9 0,0-4-5,1-1 1,1 1-1,0-1 1,0 0-1,0-1 1,1 1 0,0-2-1,1 1 1,-1-1-1,13 6 1,-1-1-181,1-1-1,0-1 1,39 10-1,-43-15-152,0 0 1,0-2-1,1 0 0,25 0 1,-31-2-624,-1-1 1,1 0 0,-1-1 0,1 0 0,-1-1 0,0 0-1,21-9 1,-14 2-2042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1296,'0'0'797,"-2"-1"-98,-6-7 4287,10 17-4640,2 7-122,2-1-1,0 1 1,0-1-1,14 21 1,1-3 110,50 87 602,-70-118-890,9 19 75,-9-20-103,-1-1-1,1 1 0,-1 0 0,0 0 1,1 0-1,-1 0 0,0 0 0,0 0 1,0 0-1,0 0 0,0 0 0,0 0 1,0 0-1,0 0 0,0-1 0,0 1 1,0 0-1,0 0 0,-1 1 0,-6 6 37,6-6 317,-3-7-234,-1-1-78,3 4-27,0 0 0,0-1 0,1 1 1,-1 0-1,1-1 0,-1 0 0,1 1 0,0-1 1,0 0-1,-1-5 0,1 0 26,-1 0 1,1 0-1,1 0 0,-1 0 0,1 0 1,2-12-1,0 3-114,1 0 0,7-22-1,-4 23-254,1 0 0,0 0-1,1 0 1,1 1-1,13-17 1,10-12-3236,-26 35 2389,8-9-1347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1040,'0'0'5469,"-1"12"-3412,-3-4-1890,1 1-1,0 0 1,0 0 0,1 0-1,0 1 1,1-1-1,0 0 1,0 1 0,1-1-1,1 1 1,-1-1 0,1 0-1,1 1 1,3 9-1,3 7 156,1 0-1,1 0 0,24 40 0,-33-64-303,1 1-1,-1-1 1,0 1-1,0 0 1,0-1-1,0 1 1,0 0-1,0 0 1,-1-1-1,1 1 1,-1 0-1,0 0 1,0 0-1,0 0 1,0 0-1,-1-1 1,0 6-1,-1-5-232,1 0 0,-1-1 0,1 1 0,-1-1 0,0 0 1,0 1-1,0-1 0,0 0 0,-1 0 0,1 0 0,-1 0 0,1-1 0,-1 1 0,1-1 0,-1 1 0,-4 0 0,-11 6-2594,-3-1 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33 992,'0'0'1872,"-1"-4"-1634,-3-14 1991,5 17-2104,0 0 20,0 0 1,0 0-1,0 1 0,0-1 1,0 0-1,0 1 1,0-1-1,0 0 1,0 1-1,0-1 0,0 1 1,0 0-1,0-1 1,0 1-1,0 0 0,1 0 1,-1-1-1,0 1 1,0 0-1,2 0 0,1 3-54,73 40 1427,-65-37-1385,-1-1-1,1-1 1,0 1-1,0-2 1,13 3-1,-14-5-77,22 4-21,0-1-1,34-2 0,-62-3-861,0 1 0,0-1 0,-1-1 0,1 1 0,0-1 0,6-2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7 149 912,'0'0'3635,"-7"0"1998,30 28-5065,37 58 0,-36-50-379,-20-30-138,0 1 0,0-1 0,-1 1 0,0-1 0,0 1 0,0 0 0,-1 0 0,0 1 0,1 8 0,-3-15-43,0 1 0,0 0 0,-1-1 0,1 1 0,0 0 0,-1-1 0,0 1 0,1-1-1,-1 1 1,0-1 0,0 1 0,1-1 0,-1 0 0,0 1 0,0-1 0,-1 0 0,1 0 0,0 0 0,0 1 0,-1-1 0,1 0-1,0-1 1,-1 1 0,1 0 0,-1 0 0,-1 0 0,1 0-1,-1-1-1,1 0 1,0 1-1,0-1 1,0 0 0,0 0-1,0 0 1,0-1-1,0 1 1,0 0-1,0-1 1,0 1-1,-3-2 1,4 2-10,-3-2 5,1 0 0,0 1 1,0-1-1,0-1 0,0 1 1,0 0-1,0-1 0,1 1 1,-1-1-1,1 0 0,-4-5 1,4 5 3,-1-3 3,-1-1-1,1 1 0,1 0 0,-1-1 0,1 0 0,0 1 0,1-1 0,0 0 0,0 0 0,0 0 0,1-8 0,-1-9 67,2-1 0,1 1-1,0-1 1,2 1 0,1 0 0,14-44 0,-17 64-182,-1 0 1,1 0 0,0 0 0,0 0 0,0 1 0,0-1 0,0 1 0,6-6 0,17-12-5789,-13 11 3160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33 526 1800,'0'0'5294,"3"-3"-4772,8-7-30,-10 8-368,0 0 1,0 0-1,0-1 0,0 1 0,0 0 1,0-1-1,-1 1 0,1-1 1,-1 1-1,0-1 0,1 1 0,-2-6 1,2 4-67,3-32 603,-2 0-1,-2-52 0,-14-70 258,13 148-853,-22-124 1183,20 124-1133,3 10-109,0 0 1,0 0-1,0 0 0,0 0 0,0 0 1,0 0-1,0 0 0,0 0 1,0 0-1,0 0 0,0-1 0,-1 1 1,1 0-1,0 0 0,0 0 0,0 0 1,0 0-1,0 0 0,0 0 0,0 0 1,0 0-1,-1 0 0,1 0 0,0 0 1,0 0-1,0 0 0,0 0 1,0 0-1,0 0 0,0 0 0,-1 0 1,1 0-1,0 0 0,0 1 0,0-1 1,0 0-1,0 0 0,0 0 0,0 0 1,0 0-1,0 0 0,0 0 0,-1 0 1,1 0-1,0 0 0,0 0 1,0 1-1,0-1 0,0 0 0,0 0 1,0 0-1,0 0 0,0 0 0,0 0 1,0 0-1,0 0 0,0 1 0,0-1 1,0 0-1,0 0 0,0 0 0,0 0 1,0 0-1,-3 8 11,0 0 1,0 1 0,1-1-1,0 0 1,1 1-1,0 0 1,0 13-1,1 9 13,2 0 1,1 0-1,1 0 0,16 55 1,-17-77-30,1 1 1,0-1 0,1 1 0,0-2 0,0 1 0,1 0 0,0-1 0,9 9-1,-10-12-8,0 0-1,1 0 0,0-1 0,0 0 0,0 0 0,1-1 0,-1 1 0,1-1 0,0-1 0,0 1 0,0-1 0,13 2 0,-14-3-13,1-1 1,-1 0-1,0 0 1,1 0 0,-1-1-1,0 0 1,1 0-1,-1-1 1,0 1 0,0-1-1,0-1 1,0 1-1,0-1 1,-1 0 0,1 0-1,-1-1 1,0 0-1,0 0 1,0 0 0,0 0-1,-1-1 1,0 0-1,0 0 1,0 0 0,0 0-1,-1-1 1,0 1-1,0-1 1,0 0 0,-1 0-1,0 0 1,2-6-1,-1 0 9,0 1-15,0-1 0,0-1-1,0-16 1,-3 27 5,-4 6-66,-12 18 81,15-20-25,-1 1-1,1 0 0,0 0 1,0 0-1,0 0 0,0 0 1,1 0-1,-1 0 0,1 0 1,0 0-1,0 0 0,0 0 1,0 0-1,0 0 0,1 0 1,-1 0-1,1 0 0,0 0 1,0 0-1,0 0 0,0 0 1,1-1-1,-1 1 0,1 0 1,-1-1-1,1 1 0,0-1 1,0 0-1,0 1 0,1-1 0,-1 0 1,0 0-1,1-1 0,4 4 1,-1-2-359,1 0 0,0 0 0,0 0 0,9 2 0,17 0-3764,-13-3 1205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 1076,'0'0'5098,"0"-2"-4786,1-3-54,0-1 1,1 1-1,0 0 0,0 0 1,0 0-1,1 0 0,0 1 1,0-1-1,4-4 0,-5 6-127,-1 2 132,0-3 40,1 0 1,-1 0 0,1 1-1,0-1 1,4-4-1,-5 7-295,0-1 594,-1 0-508,3-5 113,-1 0 1,0 0 0,2-14 0,-4 19-204,-2 0-30,-7-5 15,7 6 2,-2 2 3,-5 3 2,0 0 0,0 1 0,0 0 0,1 1 0,0 0 0,0 0 0,0 0 0,1 1 0,0 0 0,0 1 0,1 0 1,0 0-1,0 0 0,-4 9 0,8-11-51,-1 1 0,1-1-1,1 0 1,-3 13 0,4-17 45,0 0-70,1 1-7,-1 0 63,1-1 0,-1 0 0,1 0 0,0 0 0,0 0 0,0-1 0,0 1 0,0 0 0,0 0 0,0 0 0,1-1 0,-1 1 0,0-1 0,1 1 0,0-1 0,-1 0 0,1 1 0,0-1 0,0 0 0,-1 0 0,1 0 0,0 0 0,3 0 0,-4 0 21,1 0 1,0-1-1,0 1 0,0-1 0,-1 0 1,1 1-1,0-1 0,0 0 0,0 0 1,0 0-1,-1 0 0,1-1 0,0 1 1,0 0-1,0-1 0,-1 1 1,1-1-1,0 0 0,-1 1 0,1-1 1,0 0-1,-1 0 0,1 0 0,-1 0 1,1 0-1,-1-1 0,2-1 0,-1 1 79,11-39 441,-4 1 261,-8 38-580,1 6-170,-1-4-27,3 8-216,0-1 0,0 0 0,1 0 0,1 0 0,-1-1 0,1 1-1,0-1 1,10 7 0,-14-11-133,-1-1-1,1-1 0,0 1 1,-1 0-1,1 0 0,0-1 0,0 1 1,0-1-1,0 1 0,-1-1 1,1 0-1,0 0 0,0 0 1,0 0-1,3 0 0,6-2-2172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21 924,'-1'-2'719,"-1"-11"3996,5 19-4469,8 15-77,5 10 706,27 39 0,-41-67-776,0 0 0,0-1 0,0 0 0,1 1 0,-1-1 0,1 0 0,-1 0 0,7 3 0,-8-5-70,0 1-1,1-1 1,-1 0-1,0 1 1,0-1-1,1 0 1,-1 0-1,0 1 1,1-1-1,-1 0 1,0 0-1,1-1 1,-1 1 0,0 0-1,1 0 1,-1-1-1,0 1 1,0-1-1,1 1 1,-1-1-1,0 1 1,0-1-1,0 0 1,0 0 0,0 1-1,0-1 1,0 0-1,0 0 1,1-1-1,11-14-52,-1-1-1,0 0 0,-1-1 0,10-23 1,-13 27-526,4-9-1948,-11 20 331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64 101 892,'6'-3'322,"-1"1"0,0-1 0,0 0-1,0-1 1,0 1 0,-1-1 0,1 0 0,-1 0 0,0 0-1,0 0 1,-1-1 0,7-10 0,-9 14 171,-1-2-27,0-9-30,0 10 335,-2-1-442,1 1-277,1 1 0,-1-1 0,0 1 1,0 0-1,0 0 0,0-1 1,0 1-1,0 0 0,0 0 0,0 0 1,0 0-1,-1 0 0,1 0 0,0 1 1,0-1-1,-1 0 0,1 1 0,-1-1 1,1 1-1,-1-1 0,1 1 0,-1 0 1,1-1-1,-1 1 0,1 0 1,-1 0-1,1 0 0,-1 0 0,1 0 1,-4 1-1,1 0 32,-1 1 0,0-1 0,1 1 0,-1 0 0,1 0 0,-1 1 0,1-1 1,0 1-1,0 0 0,0 0 0,1 0 0,-1 1 0,1-1 0,-1 1 0,1 0 0,0 0 0,1 0 0,-1 0 1,1 0-1,-1 1 0,1-1 0,1 1 0,-3 7 0,4-11-69,0 1-1,0 0 1,-1-1-1,2 1 1,-1 0-1,0 0 1,0-1-1,0 1 1,1 0-1,-1-1 1,1 1 0,-1-1-1,1 1 1,0-1-1,0 1 1,0-1-1,0 1 1,0-1-1,0 1 1,0-1-1,0 0 1,0 0 0,0 0-1,1 0 1,1 2-1,2 0-31,0 1 1,0-1-1,0 0 0,1-1 0,6 3 0,6 0-554,-1-1 0,1 0 0,0-1 0,0-2 0,0 0 0,1 0 0,-1-2-1,0 0 1,21-5 0,5-3-1988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15 844,'1'-14'7460,"-1"14"-7396,6 20 2572,-3-12-3088,57 241 3490,-5-20-1099,-37-163-1480,-9-32-94,1-1-1,17 40 1,-9-30 66,-13-24-9582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2379 58 1076,'0'0'653,"0"-3"-66,-16-44 3522,16 45-3671,-2-3-304,1 4 121,1 4 1332,25 80-978,22 67-3,-14-62-121,-33-86-380,0-1-62,1 0 1,-1 0 0,0 0-1,0 0 1,0 0 0,-1 0 0,1 0-1,0 0 1,0 0 0,0 0-1,-1 0 1,1 0 0,0 0 0,-1 0-1,1 0 1,-1 0 0,-1 1-1,1 0 6,-12-3 25,-107-15 99,-24-3-127,94 15-43,-269-14 33,227 14-23,-137-23 1,145 11-23,-45-7-7,-115-8-7,238 30 20,-26-1 10,29 3 0,-23-2 16,24 1-23,0 0 1,0 0-1,0 0 1,0 0-1,-1 1 0,1-1 1,0 1-1,0-1 1,0 1-1,0 0 1,-3 1-1,4-1 16,-1 1-10,1-1 0,0 1 0,0 0 0,-1 0-1,1 0 1,0 0 0,1 0 0,-1 0 0,0 0 0,1 0 0,-1 1-1,1 1 1,-1-1 16,-4 19 135,2 1-1,0 0 1,1 29 0,0-22-59,-3 64 515,13 175-1,-7-256-497,0 0 0,-1 0-1,-4 26 1,3-37-81,-2 24 101,3-24-117,-4 9 47,0-1 5,4-10-69,0 0-1,0 0 0,1 0 0,-1 0 1,0 0-1,0 0 0,0 0 1,0 0-1,0 1 0,0-1 0,0 0 1,0 0-1,0 0 0,0 0 1,0 0-1,0 0 0,-1 0 1,1 0-1,0 0 0,0 0 0,0 0 1,0 0-1,0 1 0,0-1 1,0 0-1,0 0 0,0 0 0,0 0 1,0 0-1,0 0 0,0 0 1,0 0-1,0 0 0,0 0 0,0 0 1,0 0-1,-1 0 0,1 0 1,0 0-1,0 0 0,0 0 0,0 0 1,0 0-1,0 0 0,0 0 1,0 0-1,0 0 0,0 0 0,0 0 1,0 0-1,-1 0 0,1 0 1,0 0-1,0 0 0,0 0 0,0 0 1,0 0-1,0 0 0,0 0 1,0 0-1,0 0 0,0 0 0,0 0 1,0 0-1,0 0 0,-8-14-6,0 1 0,-1-1 0,0 2 0,-1 0 0,0 0 0,-1 1 0,0 0 0,-1 0 0,0 2 0,-1-1 0,0 2 0,-1-1 0,1 2 0,-20-8 0,19 9 2,0 1-1,0 1 1,0 0 0,0 1 0,-1 0 0,1 1 0,-21 0-1,25 2 3,1 1 0,-1 0 0,1 0 1,-1 1-1,1 0 0,0 0 0,0 1 0,0 1 0,0-1 0,1 1 0,-1 1 0,-10 7 0,-1 2 3,1 2-1,1 0 1,0 1-1,1 0 1,-19 26-1,16-14 8,0 2 0,2 0 0,2 0 0,1 2-1,1 0 1,1 1 0,3 0 0,0 0 0,2 1 0,-5 62-1,8-6 36,11 154-1,0-185-20,3 0 0,2 0 0,29 88-1,-15-81 2,3-1 1,66 114-1,-78-156-18,1 0 0,1-1 1,0-2-1,2 1 0,1-2 1,0-1-1,2-1 0,0 0 1,0-2-1,48 24 0,-37-24 2,1-1-1,0-2 0,1-1 1,1-2-1,0-1 0,0-3 1,67 5-1,-44-9 6,0-2 0,118-17 0,-152 13-8,-2-2-1,1 0 1,0-2 0,-1-1-1,-1-1 1,0-1 0,0 0-1,-1-2 1,35-27 0,-36 22-2,-1-1 0,-1-1 0,-1-1 0,0-1 0,-2 0 0,0-2 0,-2 1 0,0-2 0,10-27 0,-8 14-13,-1-1 0,-2 0 0,-2-1 0,-1 0 0,5-53 0,-12 61 8,0-1 0,-3 1 1,-1 0-1,-1-1 0,-2 1 1,-1 0-1,-1 0 0,-2 0 1,-14-36-1,-99-197-28,41 128 18,25 51-14,34 50 7,-1 2 1,-2 1-1,-29-32 0,40 52 15,1 1 0,-1 1-1,-1 0 1,0 1 0,-1 0 0,1 2 0,-2-1-1,1 2 1,-1 0 0,-19-6 0,3 5-3,-1 1 0,1 2 0,-1 1 1,0 1-1,0 2 0,-40 4 0,1 4 5,-124 29 1,153-25-1,0 2 1,1 2-1,0 1 1,1 2 0,-57 36-1,68-36 3,2 3-1,1 0 0,1 1 1,0 2-1,2 0 1,1 2-1,-34 48 0,37-44 6,1 1-1,2 1 0,1 1 1,2 0-1,1 1 0,1 1 1,-12 65-1,18-70-7,1 1 1,2 1-1,1-1 1,2 0-1,4 45 1,2-29 5,2 0 1,2-1 0,2 0 0,28 70-1,-18-68 10,1-1 0,3-1-1,2-2 1,1 0 0,3-2-1,66 69 1,-54-70-5,1-2 1,2-1-1,2-3 1,103 56-1,-121-76-1,0-2 0,1-1 0,0-1 0,36 7-1,-45-14 1,1 0 0,0-2 0,-1 0 0,1-2 0,0-1 0,37-6 0,-27 1-1,0-1 0,-1-3-1,-1 0 1,0-2-1,0-1 1,-1-2-1,-1-1 1,0-2 0,-2 0-1,0-2 1,-1-1-1,43-43 1,-50 42-6,-2-1 0,0-1 0,-2 0 0,22-42-1,-23 36 2,-1 0 0,-2-2-1,9-34 1,15-102-7,-33 138 2,0 1 0,-3-1 0,0 0 0,-6-42 0,-2 23 47,-26-87-1,25 107-19,-2 1-1,0 0 1,-2 0 0,-1 1-1,-2 1 1,0 1-1,-28-34 1,32 45-37,0 1 0,-2 0 0,1 1 0,-2 1 1,1 0-1,-1 1 0,-1 0 0,0 1 0,-1 1 0,1 1 1,-1 0-1,-1 1 0,-26-5 0,13 6-618,-1 1 0,-58 0 0,26 9-5247,46-3 2560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1332,'0'0'3514,"1"7"-2865,2 7-268,0 0 0,1-1 0,0 1 1,1-1-1,1 0 0,12 20 0,-11-21-155,2-1-1,-1-1 1,2 1-1,15 12 1,-20-18-119,2 0 1,-1-1-1,0 0 1,1 0-1,0 0 1,0-1 0,0 0-1,0-1 1,11 3-1,-15-5-54,-1 1-1,1-1 1,0 0-1,-1 0 1,1-1-1,0 1 0,0 0 1,-1-1-1,1 0 1,0 1-1,-1-1 1,1 0-1,-1 0 1,1-1-1,-1 1 1,0 0-1,1-1 1,-1 0-1,0 1 0,0-1 1,3-4-1,0 0 19,-1 0 0,-1-1 0,1 0-1,-1 0 1,-1 0 0,1 0 0,-1 0 0,0-1-1,-1 1 1,1-14 0,-1 9 51,0 0 0,-1 1 0,-1-1 1,0 0-1,-6-22 0,7 31-105,-1 1 1,0 0-1,1-1 0,-1 1 1,0 0-1,0 0 0,-1 0 1,1 0-1,0 0 1,-1 0-1,1 0 0,-1 0 1,0 0-1,1 1 0,-1-1 1,0 1-1,0-1 0,-4-1 1,3 1-19,0 2 1,0-1-1,-1 0 1,1 0-1,0 1 1,0 0-1,0 0 1,-1 0-1,1 0 1,0 0-1,0 0 1,-5 2-1,-5 2-339,0 1-1,0 0 0,1 0 0,-1 1 0,-12 10 0,-14 11-4385,24-12 1762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0 884,'0'0'2422,"-1"8"-1719,1 16 153,1 1 0,1-1 0,7 38 0,0-25-60,-4-9 179,2-1 0,20 53 0,-17-48 439,-9-31-564,2 2-287,-3-3-535,0 0-1,0 0 0,0 1 0,0-1 0,0 0 0,0 0 0,1 0 0,-1 1 0,0-1 1,0 0-1,0 0 0,0 0 0,1 1 0,-1-1 0,0 0 0,0 0 0,0 0 0,1 0 1,-1 0-1,0 0 0,0 1 0,1-1 0,-1 0 0,0 0 0,0 0 0,1 0 0,-1 0 1,0 0-1,0 0 0,1 0 0,-1 0 0,0 0 0,0 0 0,1 0 0,-1 0 0,0 0 1,0 0-1,0-1 0,1 1 0,-1 0 0,0 0 0,0 0 0,1 0 0,-1 0 0,0 0 1,0-1-1,0 1 0,1 0 0,-1 0 0,0-1 0,8-19 292,-1 0 0,-1-1 1,5-32-1,-6 27 185,17-52-1,-21 77-492,-1 0-1,1 0 0,-1 1 1,1-1-1,0 0 0,-1 0 1,1 0-1,0 1 0,-1-1 0,1 0 1,0 1-1,0-1 0,0 0 1,-1 1-1,1-1 0,0 1 1,0 0-1,0-1 0,2 0 1,-2 1-15,1-1 33,2 2 8,14 7 17,-1 0 1,0 1-1,29 22 1,-45-31-52,0 1 1,1-1-1,-1 1 1,0-1-1,1 1 1,-1-1-1,1 0 0,-1 1 1,1-1-1,-1 0 1,1 0-1,-1 0 1,0 0-1,1-1 0,-1 1 1,1 0-1,-1 0 1,1-1-1,-1 1 1,2-2-1,2-1 9,1 0 0,-1-1 1,1 1-1,-1-1 0,-1-1 0,1 1 1,0-1-1,5-8 0,34-52 3,-12 16-19,-27 42-9,-5 7 12,1-1 0,0 1 0,-1-1 0,1 1 0,0-1 0,-1 1 0,1 0 0,0-1 0,-1 1 0,1 0 0,0 0 0,0 0 0,-1 0 0,1-1 0,0 1 1,0 0-1,0 0 0,-1 0 0,1 1 0,0-1 0,0 0 0,-1 0 0,1 0 0,0 0 0,1 1 0,11 5 23,-11-5-21,1 1 1,-1 0-1,0-1 0,1 1 0,-1 0 0,0 0 0,0 0 0,0 0 0,2 4 0,4 3 0,92 105-1978,-75-84-2230,-14-14-3461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1004,'0'0'997,"2"0"-115,8-1-471,0 0-1,0 0 1,0-1-1,0-1 1,0 0 0,-1 0-1,0-1 1,1 0-1,9-6 1,-14 7-262,0 1 0,0-2 0,0 1 0,0-1 0,0 0 0,-1 0 0,1 0 0,-1 0 0,0-1 1,-1 0-1,1 0 0,-1 0 0,0 0 0,0 0 0,0-1 0,2-8 0,-4-3 454,0 14-331,-2 0-34,0 1-181,0 0 1,1 0-1,-1 0 1,0 0-1,0 0 1,0 0-1,-1 0 1,1 1 0,0-1-1,-1 0 1,1 1-1,-1-1 1,1 1-1,-1 0 1,-2-2-1,2 2 83,-1 2-24,-1-1-88,0 1 0,1 0 1,-1 0-1,0 0 0,1 0 1,0 1-1,-1-1 0,1 1 1,0 0-1,0 0 0,0 0 1,0 0-1,0 1 0,0-1 1,1 1-1,-1 0 0,-3 4 1,4-2-21,-1 0 1,1 0-1,0 0 1,0 0-1,1 0 1,0 0-1,0 1 1,0-1-1,0 0 1,1 1-1,0-1 1,0 0-1,0 1 1,0-1-1,1 0 1,0 1-1,1-1 1,-1 0-1,1 0 1,0 0-1,0 0 1,0 0-1,1 0 1,-1-1-1,1 1 1,1-1-1,-1 1 1,0-1-1,1 0 1,0-1-1,0 1 1,0-1-1,0 0 1,6 4-1,0-2-17,0 0 0,0-1 0,0 0 0,17 4 0,-13-7 5,-8-1 3,-1-1 0,1 0 0,-1-1 0,1 1 1,-1-1-1,1 0 0,-1-1 0,0 1 0,0-1 0,8-5 0,-5 1 23,0 1-1,-1-1 0,0-1 0,0 1 0,8-13 0,2-5 256,-2-2 0,24-54-1,-7-3 1110,-31 82-908,3 6-432,5 7-15,-1 1 0,0 0 0,9 18 0,-4-5 1,48 71 88,-55-85-83,-5-10-28,-1-1-1,0 1 1,0 0-1,1 0 0,-1-1 1,1 1-1,-1 0 1,0-1-1,1 1 0,-1 0 1,1-1-1,-1 1 1,1-1-1,0 1 0,-1-1 1,1 1-1,0-1 1,-1 0-1,1 1 0,1 0 1,1-6 1,3-6 90,-1 0 1,0-1-1,-1 0 1,6-20 0,20-113 637,-28 140-727,1-4 6,-2 7 7,-1 1-24,0 0 1,1 0 0,-1 0 0,0 1 0,1-1-1,-1 0 1,0 0 0,1 1 0,-1-1 0,1 0-1,0 1 1,-1-1 0,1 1 0,-1-1 0,1 1-1,0-1 1,-1 1 0,1-1 0,0 1 0,0 0-1,-1-1 1,1 1 0,0 0 0,0-1 0,-1 1-1,1 0 1,0 0 0,0 0 0,0 0-1,0 0 1,-1 0 0,1 0 0,0 0 0,1 0-1,-2 0-3,4 0-1,0 4 2,36 30 37,22 17-421,-61-51 362,1 1 0,-1 0 0,1-1 0,-1 1 0,1-1 1,-1 1-1,1-1 0,-1 0 0,1 1 0,-1-1 0,1 0 0,-1 0 0,1 0 1,0 0-1,1-1 0,4 1-71,-6-1 86,0 1-1,1 0 1,-1-1 0,0 1-1,1-1 1,-1 1 0,0-1-1,0 1 1,1-1 0,-1 0-1,0 0 1,1-1 0,2 0-11,9-6-51,0 0 0,0 0 0,-1-1 0,12-13-1,-12 12 8,-10 8 40,1 2-45,9 0 36,-9 0 17,0 2-14,21 19 42,-14-12-260,0 0-1,0-1 0,22 13 1,-30-21 221,-1 1 1,1-1 0,0 0 0,-1 0 0,1 0-1,0 0 1,0 0 0,-1-1 0,1 1 0,0-1-1,-1 1 1,1-1 0,-1 1 0,1-1 0,0 0-1,-1 0 1,1 1 0,-1-1 0,0 0 0,1-1-1,-1 1 1,0 0 0,0 0 0,1 0-1,0-3 1,7-14-29,-1-1 0,0 0 0,-2 0 0,-1 0 1,0 0-1,2-24 0,1 3 19,30-188-151,-38 227 178,1 8-3,4 30 15,-2 0 0,-2 37 0,1 22 2,1-6-8,6 61-7,-4-123-10,-5-25 18,0-1 1,0-1 0,1 1 1,-1 0-1,0-1 1,1 1-1,-1 0 0,1-1 1,0 1-1,-1-1 1,1 1-1,0-1 0,0 1 1,0-1-1,2 2 1,0-1 0,-1-1 1,1 1-1,-1-1 1,1 0-1,0 0 1,0 0-1,-1 0 1,1-1-1,0 1 1,0-1-1,0 0 1,0 0-1,0 0 1,0 0-1,4-1 1,1 1 13,53-4 0,-36 1-11,28 1-1,-29 2 4,-21 1-4,12 5 10,-13-6 22,-2 3-8,-1 7-11,-4-5-9,0-1-5,0-1 0,-1 0 1,1-1-1,-1 1 0,0-1 1,0 0-1,0 0 0,0-1 1,0 0-1,0 0 0,0 0 1,-7-1-1,4-1-9,1 1 0,0-2 0,-1 1 0,1-2 1,0 1-1,0-1 0,1 0 0,-1 0 0,0-1 0,-9-6 0,14 7-155,1 1 0,-1-1 0,0 0 0,1 0 0,0 0 0,0-1 0,0 1 0,0 0 0,-2-6 0,3 6-629,0 0 0,0 0 0,0 0 0,0-1 0,1 1 0,-1-5 0,1-9-2009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1584,'0'0'2062,"4"-2"-1546,1-1-328,0 0 1,0-1-1,-1 0 1,1 1 0,-1-1-1,0-1 1,0 1-1,0-1 1,-1 1-1,0-1 1,0 0-1,0 0 1,0-1 0,-1 1-1,3-7 1,-3 2 155,1 1 1,-1-1 0,-1 0 0,0 0 0,0 0-1,-1 0 1,-1-12 0,1 21-273,0 0 0,0 0 0,-1-1 1,1 1-1,0 0 0,0 0 0,-1 0 0,1 0 0,-1 0 1,1 0-1,-1 0 0,1 0 0,-1 0 0,0 0 1,1 0-1,-1 0 0,-1-1 0,1 2-31,0-1 0,1 1 1,-1 0-1,0 0 0,1 0 0,-1-1 1,0 1-1,1 0 0,-1 0 0,0 0 0,1 0 1,-1 0-1,0 0 0,1 0 0,-1 0 1,0 1-1,1-1 0,-1 0 0,0 0 0,1 0 1,-2 1-1,-1 1 21,1-1 0,-1 1 0,1 0 0,0 0 1,-1 0-1,1 0 0,0 1 0,0-1 0,0 0 0,1 1 0,-3 4 1,0 1 6,0 0 1,1 1-1,0 0 1,1-1-1,0 1 1,0 0-1,1 0 1,0 1-1,1-1 1,0 0-1,0 0 1,1 0-1,4 17 1,-4-20-99,1 0-1,0 0 1,1 0 0,-1 0 0,1 0 0,0-1 0,1 1 0,-1-1 0,1 0-1,0 0 1,1 0 0,-1 0 0,1-1 0,0 0 0,0 0 0,0 0-1,0-1 1,1 1 0,-1-1 0,13 4 0,-7-3-303,0-1 0,0 0 0,1-1 1,-1-1-1,1 1 0,14-1 0,-14-2-770,0 0 0,0 0-1,15-4 1,12-7-1828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1104,'-28'-33'6531,"26"20"-5742,2 13-694,-1-3 914,7 8-737,18 17 58,-1 1-1,31 40 0,26 68 142,-69-113-430,-1-1 0,15 39 0,-22-48-66,0 1-1,0-1 1,-1 1 0,-1 0-1,1 0 1,-1 0 0,-1 0-1,1 0 1,-2 10-1,0-17 16,1 2-9,0-1-1,-1 1 1,1-1-1,-1 0 1,0 0 0,0 1-1,-1-1 1,1 0-1,0 0 1,-4 5-1,-2-2 5,7-6 20,-1 0 0,1 0 0,-1 1-1,1-1 1,-1 0 0,1 0 0,-1 0 0,1 0 0,-1 0 0,1 0 0,-1 0-1,0 0 1,1 0 0,-1 0 0,1 0 0,-1 0 0,1 0 0,-1 0 0,0 0-1,1 0 1,-1-1 0,1 1 0,-1 0 0,1 0 0,-1-1 0,1 1-1,-1 0 1,1-1 0,0 1 0,-1-1 0,1 1 0,-1-1 0,-8-10 215,7 8-184,0 0 0,0 0-1,1 0 1,-1-1-1,1 1 1,0-1 0,0 1-1,0-1 1,0 1 0,0-8-1,1-36 188,0 41-192,2-8 18,0 1 0,1-1 0,0 1-1,1 0 1,0 0 0,1 0 0,1 1 0,8-15-1,4-2-77,0 1 0,27-30-1,-21 30-814,32-28 0,5 6-4699,-50 43 3351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4 892,'0'-3'8217,"-10"6"-7021,-13 6-1669,21-8 503,1 0 0,0-1 0,0 1 0,0 0 0,0 0 0,0 0 0,0 0 0,0 0 0,0 0 0,0 0 1,0 1-1,0-1 0,1 0 0,-1 0 0,1 1 0,-1-1 0,1 0 0,-1 1 0,1-1 0,0 1 0,-1-1 0,1 0 1,0 3-1,0 0-17,-2 4 61,1-1 1,1 1-1,-1-1 1,1 0-1,1 1 1,-1-1-1,1 1 0,0-1 1,4 12-1,3 4 140,18 36-1,-17-41-66,-1 1 0,9 30-1,-17-47-83,1 2 0,2 12-3,-3-12-4,-1-1-10,-2 1-46,0 0 0,-1 0 0,1 0 0,-1-1-1,1 1 1,-1-1 0,0 0 0,-1 0 0,-7 4 0,-4 0-471,1-1-1,-33 7 1,15-4-742,-12 4-2878,24-4 1544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1056,'0'0'2295,"-2"0"-1788,-20-5 2687,19 4-2405,-1-2-310,4 3-412,-1 0-1,1 0 0,0-1 0,-1 1 0,1 0 0,-1 0 1,1 0-1,0-1 0,-1 1 0,1 0 0,0 0 1,-1-1-1,1 1 0,0 0 0,-1-1 0,1 1 0,0-1 1,0 1-1,-1 0 0,1-1 0,0 0 0,-4-7 196,4 6 597,1-2-688,1 0-122,1 0-1,-1 0 1,1 0-1,0 0 1,0 1-1,0-1 1,0 1-1,1 0 1,0 0-1,-1 0 1,1 0-1,0 1 1,0 0-1,0 0 0,0 0 1,6-2-1,0 1-7,1 1 0,0 1 1,0 0-1,-1 0 0,1 1 0,0 0 0,0 1 0,12 2 0,-16-2-23,-1 0 0,0 0 1,0 1-1,0 0 0,0 0 0,0 1 1,0 0-1,0 0 0,-1 0 0,1 1 1,-1-1-1,0 1 0,0 0 1,8 10-1,-12-13-12,0 1 0,1 0 0,-1-1 0,0 1 0,0 0 0,0 0 0,0 0 0,-1 0 0,1 0 0,0-1 0,-1 1 0,0 1 0,1-1 0,-1 0 0,0 0 0,0 0 0,0 0 0,0 0 0,0 0 0,0 0 0,-2 3 0,1-2-4,-1 0 0,0-1 1,1 1-1,-1 0 0,0-1 0,-1 0 1,1 1-1,0-1 0,-1 0 1,1 0-1,-1 0 0,0 0 1,0-1-1,1 1 0,-6 1 0,4-1-70,0 0-1,-1-1 1,1 1-1,-1-1 1,1 0-1,-1 0 1,1 0-1,-1-1 1,0 1-1,-6-1 0,9-1-291,1 1 302,0-1 1,0 1 0,-1 0-1,1-1 1,0 1 0,0 0-1,0-1 1,0 1 0,-1 0-1,1 0 1,-2 0 0,2 0-73,-1 0 0,1 0 0,0 0 0,0 0 0,0 0 0,0 0 0,-1 0 1,1-1-1,0 1 0,0-1 0,0 1 0,0-1 0,0 1 0,0-1 0,0 1 1,0-1-1,0 0 0,0 0 0,-1 0 0,-5-5-2442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1 938 892,'0'0'4048,"11"-3"-3583,523-158 1908,-65 29-1507,-278 81-614,141-39 122,385-102 192,-554 150-460,87-18 35,-88 23-50,201-59-261,-320 85-509,-1-3 0,52-23 0,-79 25-2560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1057 1352,'0'0'588,"8"0"-29,39-3 46,0-2 0,64-15 0,-84 15-503,204-44 602,-185 39-604,640-163 1223,-124 29-533,-286 73-478,686-189 515,-754 200-675,191-58 198,-273 73-209,-100 35-62,0-3-1,38-23 1,-59 33-56,-1 0 1,0 0-1,0-1 1,0 0-1,0 0 1,5-8 0,-8 10 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3:55:5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1124,'0'0'2864,"-10"4"-2584,48-21-2920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36.png"/><Relationship Id="rId50" Type="http://schemas.openxmlformats.org/officeDocument/2006/relationships/customXml" Target="../ink/ink36.xml"/><Relationship Id="rId55" Type="http://schemas.openxmlformats.org/officeDocument/2006/relationships/image" Target="../media/image40.png"/><Relationship Id="rId63" Type="http://schemas.openxmlformats.org/officeDocument/2006/relationships/image" Target="../media/image44.png"/><Relationship Id="rId68" Type="http://schemas.openxmlformats.org/officeDocument/2006/relationships/customXml" Target="../ink/ink45.xml"/><Relationship Id="rId76" Type="http://schemas.openxmlformats.org/officeDocument/2006/relationships/customXml" Target="../ink/ink49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1.png"/><Relationship Id="rId40" Type="http://schemas.openxmlformats.org/officeDocument/2006/relationships/customXml" Target="../ink/ink31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0.xml"/><Relationship Id="rId66" Type="http://schemas.openxmlformats.org/officeDocument/2006/relationships/customXml" Target="../ink/ink44.xml"/><Relationship Id="rId74" Type="http://schemas.openxmlformats.org/officeDocument/2006/relationships/customXml" Target="../ink/ink48.xml"/><Relationship Id="rId79" Type="http://schemas.openxmlformats.org/officeDocument/2006/relationships/image" Target="../media/image52.png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0" Type="http://schemas.openxmlformats.org/officeDocument/2006/relationships/customXml" Target="../ink/ink16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50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6.png"/><Relationship Id="rId30" Type="http://schemas.openxmlformats.org/officeDocument/2006/relationships/customXml" Target="../ink/ink26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64" Type="http://schemas.openxmlformats.org/officeDocument/2006/relationships/customXml" Target="../ink/ink43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customXml" Target="../ink/ink15.xml"/><Relationship Id="rId51" Type="http://schemas.openxmlformats.org/officeDocument/2006/relationships/image" Target="../media/image38.png"/><Relationship Id="rId72" Type="http://schemas.openxmlformats.org/officeDocument/2006/relationships/customXml" Target="../ink/ink47.xml"/><Relationship Id="rId3" Type="http://schemas.openxmlformats.org/officeDocument/2006/relationships/image" Target="../media/image14.png"/><Relationship Id="rId12" Type="http://schemas.openxmlformats.org/officeDocument/2006/relationships/customXml" Target="../ink/ink17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1.xml"/><Relationship Id="rId41" Type="http://schemas.openxmlformats.org/officeDocument/2006/relationships/image" Target="../media/image33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customXml" Target="../ink/ink46.xml"/><Relationship Id="rId75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117" Type="http://schemas.openxmlformats.org/officeDocument/2006/relationships/image" Target="../media/image110.png"/><Relationship Id="rId21" Type="http://schemas.openxmlformats.org/officeDocument/2006/relationships/image" Target="../media/image62.png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84.xml"/><Relationship Id="rId84" Type="http://schemas.openxmlformats.org/officeDocument/2006/relationships/customXml" Target="../ink/ink92.xml"/><Relationship Id="rId89" Type="http://schemas.openxmlformats.org/officeDocument/2006/relationships/image" Target="../media/image96.png"/><Relationship Id="rId112" Type="http://schemas.openxmlformats.org/officeDocument/2006/relationships/customXml" Target="../ink/ink106.xml"/><Relationship Id="rId133" Type="http://schemas.openxmlformats.org/officeDocument/2006/relationships/image" Target="../media/image118.png"/><Relationship Id="rId138" Type="http://schemas.openxmlformats.org/officeDocument/2006/relationships/customXml" Target="../ink/ink119.xml"/><Relationship Id="rId16" Type="http://schemas.openxmlformats.org/officeDocument/2006/relationships/customXml" Target="../ink/ink58.xml"/><Relationship Id="rId107" Type="http://schemas.openxmlformats.org/officeDocument/2006/relationships/image" Target="../media/image105.png"/><Relationship Id="rId11" Type="http://schemas.openxmlformats.org/officeDocument/2006/relationships/image" Target="../media/image57.png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53" Type="http://schemas.openxmlformats.org/officeDocument/2006/relationships/image" Target="../media/image78.png"/><Relationship Id="rId58" Type="http://schemas.openxmlformats.org/officeDocument/2006/relationships/customXml" Target="../ink/ink79.xml"/><Relationship Id="rId74" Type="http://schemas.openxmlformats.org/officeDocument/2006/relationships/customXml" Target="../ink/ink87.xml"/><Relationship Id="rId79" Type="http://schemas.openxmlformats.org/officeDocument/2006/relationships/image" Target="../media/image91.png"/><Relationship Id="rId102" Type="http://schemas.openxmlformats.org/officeDocument/2006/relationships/customXml" Target="../ink/ink101.xml"/><Relationship Id="rId123" Type="http://schemas.openxmlformats.org/officeDocument/2006/relationships/image" Target="../media/image113.png"/><Relationship Id="rId128" Type="http://schemas.openxmlformats.org/officeDocument/2006/relationships/customXml" Target="../ink/ink114.xml"/><Relationship Id="rId144" Type="http://schemas.openxmlformats.org/officeDocument/2006/relationships/customXml" Target="../ink/ink122.xml"/><Relationship Id="rId5" Type="http://schemas.openxmlformats.org/officeDocument/2006/relationships/image" Target="../media/image54.png"/><Relationship Id="rId90" Type="http://schemas.openxmlformats.org/officeDocument/2006/relationships/customXml" Target="../ink/ink95.xml"/><Relationship Id="rId95" Type="http://schemas.openxmlformats.org/officeDocument/2006/relationships/image" Target="../media/image99.png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64" Type="http://schemas.openxmlformats.org/officeDocument/2006/relationships/customXml" Target="../ink/ink82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18" Type="http://schemas.openxmlformats.org/officeDocument/2006/relationships/customXml" Target="../ink/ink109.xml"/><Relationship Id="rId134" Type="http://schemas.openxmlformats.org/officeDocument/2006/relationships/customXml" Target="../ink/ink117.xml"/><Relationship Id="rId139" Type="http://schemas.openxmlformats.org/officeDocument/2006/relationships/image" Target="../media/image121.png"/><Relationship Id="rId80" Type="http://schemas.openxmlformats.org/officeDocument/2006/relationships/customXml" Target="../ink/ink90.xml"/><Relationship Id="rId85" Type="http://schemas.openxmlformats.org/officeDocument/2006/relationships/image" Target="../media/image94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103" Type="http://schemas.openxmlformats.org/officeDocument/2006/relationships/image" Target="../media/image103.png"/><Relationship Id="rId108" Type="http://schemas.openxmlformats.org/officeDocument/2006/relationships/customXml" Target="../ink/ink104.xml"/><Relationship Id="rId116" Type="http://schemas.openxmlformats.org/officeDocument/2006/relationships/customXml" Target="../ink/ink108.xml"/><Relationship Id="rId124" Type="http://schemas.openxmlformats.org/officeDocument/2006/relationships/customXml" Target="../ink/ink112.xml"/><Relationship Id="rId129" Type="http://schemas.openxmlformats.org/officeDocument/2006/relationships/image" Target="../media/image116.png"/><Relationship Id="rId137" Type="http://schemas.openxmlformats.org/officeDocument/2006/relationships/image" Target="../media/image120.png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94.xml"/><Relationship Id="rId91" Type="http://schemas.openxmlformats.org/officeDocument/2006/relationships/image" Target="../media/image97.png"/><Relationship Id="rId96" Type="http://schemas.openxmlformats.org/officeDocument/2006/relationships/customXml" Target="../ink/ink98.xml"/><Relationship Id="rId111" Type="http://schemas.openxmlformats.org/officeDocument/2006/relationships/image" Target="../media/image107.png"/><Relationship Id="rId132" Type="http://schemas.openxmlformats.org/officeDocument/2006/relationships/customXml" Target="../ink/ink116.xml"/><Relationship Id="rId140" Type="http://schemas.openxmlformats.org/officeDocument/2006/relationships/customXml" Target="../ink/ink120.xml"/><Relationship Id="rId145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6" Type="http://schemas.openxmlformats.org/officeDocument/2006/relationships/customXml" Target="../ink/ink103.xml"/><Relationship Id="rId114" Type="http://schemas.openxmlformats.org/officeDocument/2006/relationships/customXml" Target="../ink/ink107.xml"/><Relationship Id="rId119" Type="http://schemas.openxmlformats.org/officeDocument/2006/relationships/image" Target="../media/image111.png"/><Relationship Id="rId127" Type="http://schemas.openxmlformats.org/officeDocument/2006/relationships/image" Target="../media/image115.png"/><Relationship Id="rId10" Type="http://schemas.openxmlformats.org/officeDocument/2006/relationships/customXml" Target="../ink/ink55.xml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78" Type="http://schemas.openxmlformats.org/officeDocument/2006/relationships/customXml" Target="../ink/ink89.xml"/><Relationship Id="rId81" Type="http://schemas.openxmlformats.org/officeDocument/2006/relationships/image" Target="../media/image92.png"/><Relationship Id="rId86" Type="http://schemas.openxmlformats.org/officeDocument/2006/relationships/customXml" Target="../ink/ink93.xml"/><Relationship Id="rId94" Type="http://schemas.openxmlformats.org/officeDocument/2006/relationships/customXml" Target="../ink/ink97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11.xml"/><Relationship Id="rId130" Type="http://schemas.openxmlformats.org/officeDocument/2006/relationships/customXml" Target="../ink/ink115.xml"/><Relationship Id="rId135" Type="http://schemas.openxmlformats.org/officeDocument/2006/relationships/image" Target="../media/image119.png"/><Relationship Id="rId143" Type="http://schemas.openxmlformats.org/officeDocument/2006/relationships/image" Target="../media/image123.png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39" Type="http://schemas.openxmlformats.org/officeDocument/2006/relationships/image" Target="../media/image71.png"/><Relationship Id="rId109" Type="http://schemas.openxmlformats.org/officeDocument/2006/relationships/image" Target="../media/image106.png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79.png"/><Relationship Id="rId76" Type="http://schemas.openxmlformats.org/officeDocument/2006/relationships/customXml" Target="../ink/ink88.xml"/><Relationship Id="rId97" Type="http://schemas.openxmlformats.org/officeDocument/2006/relationships/image" Target="../media/image100.png"/><Relationship Id="rId104" Type="http://schemas.openxmlformats.org/officeDocument/2006/relationships/customXml" Target="../ink/ink102.xml"/><Relationship Id="rId120" Type="http://schemas.openxmlformats.org/officeDocument/2006/relationships/customXml" Target="../ink/ink110.xml"/><Relationship Id="rId125" Type="http://schemas.openxmlformats.org/officeDocument/2006/relationships/image" Target="../media/image114.png"/><Relationship Id="rId141" Type="http://schemas.openxmlformats.org/officeDocument/2006/relationships/image" Target="../media/image122.png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96.xml"/><Relationship Id="rId2" Type="http://schemas.openxmlformats.org/officeDocument/2006/relationships/customXml" Target="../ink/ink51.xml"/><Relationship Id="rId29" Type="http://schemas.openxmlformats.org/officeDocument/2006/relationships/image" Target="../media/image66.png"/><Relationship Id="rId24" Type="http://schemas.openxmlformats.org/officeDocument/2006/relationships/customXml" Target="../ink/ink62.xml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66" Type="http://schemas.openxmlformats.org/officeDocument/2006/relationships/customXml" Target="../ink/ink83.xml"/><Relationship Id="rId87" Type="http://schemas.openxmlformats.org/officeDocument/2006/relationships/image" Target="../media/image95.png"/><Relationship Id="rId110" Type="http://schemas.openxmlformats.org/officeDocument/2006/relationships/customXml" Target="../ink/ink105.xml"/><Relationship Id="rId115" Type="http://schemas.openxmlformats.org/officeDocument/2006/relationships/image" Target="../media/image109.png"/><Relationship Id="rId131" Type="http://schemas.openxmlformats.org/officeDocument/2006/relationships/image" Target="../media/image117.png"/><Relationship Id="rId136" Type="http://schemas.openxmlformats.org/officeDocument/2006/relationships/customXml" Target="../ink/ink118.xml"/><Relationship Id="rId61" Type="http://schemas.openxmlformats.org/officeDocument/2006/relationships/image" Target="../media/image82.png"/><Relationship Id="rId82" Type="http://schemas.openxmlformats.org/officeDocument/2006/relationships/customXml" Target="../ink/ink91.xml"/><Relationship Id="rId19" Type="http://schemas.openxmlformats.org/officeDocument/2006/relationships/image" Target="../media/image61.png"/><Relationship Id="rId14" Type="http://schemas.openxmlformats.org/officeDocument/2006/relationships/customXml" Target="../ink/ink57.xml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56" Type="http://schemas.openxmlformats.org/officeDocument/2006/relationships/customXml" Target="../ink/ink78.xml"/><Relationship Id="rId77" Type="http://schemas.openxmlformats.org/officeDocument/2006/relationships/image" Target="../media/image90.png"/><Relationship Id="rId100" Type="http://schemas.openxmlformats.org/officeDocument/2006/relationships/customXml" Target="../ink/ink100.xml"/><Relationship Id="rId105" Type="http://schemas.openxmlformats.org/officeDocument/2006/relationships/image" Target="../media/image104.png"/><Relationship Id="rId126" Type="http://schemas.openxmlformats.org/officeDocument/2006/relationships/customXml" Target="../ink/ink113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72" Type="http://schemas.openxmlformats.org/officeDocument/2006/relationships/customXml" Target="../ink/ink86.xml"/><Relationship Id="rId93" Type="http://schemas.openxmlformats.org/officeDocument/2006/relationships/image" Target="../media/image98.png"/><Relationship Id="rId98" Type="http://schemas.openxmlformats.org/officeDocument/2006/relationships/customXml" Target="../ink/ink99.xml"/><Relationship Id="rId121" Type="http://schemas.openxmlformats.org/officeDocument/2006/relationships/image" Target="../media/image112.png"/><Relationship Id="rId142" Type="http://schemas.openxmlformats.org/officeDocument/2006/relationships/customXml" Target="../ink/ink1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87C-60F6-0C46-2919-EC485AEC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B633-6D66-B999-7DC7-62B3EE9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2A1-76E3-50E2-6E25-D653920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A9B0-CC2A-1006-575F-6CE34791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grant appropriate access to Azure AD users, groups or service principles.</a:t>
            </a:r>
          </a:p>
          <a:p>
            <a:r>
              <a:rPr lang="en-US" dirty="0"/>
              <a:t>Select a Role</a:t>
            </a:r>
          </a:p>
          <a:p>
            <a:r>
              <a:rPr lang="en-US" dirty="0"/>
              <a:t>Common Roles:</a:t>
            </a:r>
          </a:p>
          <a:p>
            <a:pPr lvl="1"/>
            <a:r>
              <a:rPr lang="en-US" dirty="0"/>
              <a:t>Owner – Manage everything, including access</a:t>
            </a:r>
          </a:p>
          <a:p>
            <a:pPr lvl="1"/>
            <a:r>
              <a:rPr lang="en-US" dirty="0"/>
              <a:t>Contributor – Manage everything except access</a:t>
            </a:r>
          </a:p>
          <a:p>
            <a:pPr lvl="1"/>
            <a:r>
              <a:rPr lang="en-US" dirty="0"/>
              <a:t>Reader –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DB1A27F8-6498-152F-921E-7EE60B34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1219200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14:cNvPr>
              <p14:cNvContentPartPr/>
              <p14:nvPr/>
            </p14:nvContentPartPr>
            <p14:xfrm>
              <a:off x="8727" y="1743881"/>
              <a:ext cx="1466640" cy="63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3" y="1734881"/>
                <a:ext cx="1484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14:cNvPr>
              <p14:cNvContentPartPr/>
              <p14:nvPr/>
            </p14:nvContentPartPr>
            <p14:xfrm>
              <a:off x="-20648" y="3123401"/>
              <a:ext cx="1177200" cy="78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9288" y="3114761"/>
                <a:ext cx="11948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14:cNvPr>
              <p14:cNvContentPartPr/>
              <p14:nvPr/>
            </p14:nvContentPartPr>
            <p14:xfrm>
              <a:off x="-118349" y="4392761"/>
              <a:ext cx="1195920" cy="62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7349" y="4383761"/>
                <a:ext cx="1213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14:cNvPr>
              <p14:cNvContentPartPr/>
              <p14:nvPr/>
            </p14:nvContentPartPr>
            <p14:xfrm>
              <a:off x="2083411" y="3184601"/>
              <a:ext cx="806760" cy="81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4771" y="3175961"/>
                <a:ext cx="824400" cy="83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5CC352-DB8D-A8CE-EFBC-C98CE99811DA}"/>
              </a:ext>
            </a:extLst>
          </p:cNvPr>
          <p:cNvGrpSpPr/>
          <p:nvPr/>
        </p:nvGrpSpPr>
        <p:grpSpPr>
          <a:xfrm>
            <a:off x="1606771" y="3900641"/>
            <a:ext cx="1712520" cy="978840"/>
            <a:chOff x="1606771" y="3900641"/>
            <a:chExt cx="171252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14:cNvPr>
                <p14:cNvContentPartPr/>
                <p14:nvPr/>
              </p14:nvContentPartPr>
              <p14:xfrm>
                <a:off x="1606771" y="3900641"/>
                <a:ext cx="887760" cy="97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8131" y="3891641"/>
                  <a:ext cx="90540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14:cNvPr>
                <p14:cNvContentPartPr/>
                <p14:nvPr/>
              </p14:nvContentPartPr>
              <p14:xfrm>
                <a:off x="2458171" y="3994241"/>
                <a:ext cx="861120" cy="86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9171" y="3985241"/>
                  <a:ext cx="878760" cy="87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14:cNvPr>
              <p14:cNvContentPartPr/>
              <p14:nvPr/>
            </p14:nvContentPartPr>
            <p14:xfrm>
              <a:off x="3930571" y="3855281"/>
              <a:ext cx="1028160" cy="133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6571" y="3747281"/>
                <a:ext cx="1135800" cy="15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09F573-7285-50FC-562D-AA01985EEEE3}"/>
              </a:ext>
            </a:extLst>
          </p:cNvPr>
          <p:cNvSpPr/>
          <p:nvPr/>
        </p:nvSpPr>
        <p:spPr>
          <a:xfrm>
            <a:off x="2506717" y="268013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A282B-CC03-563A-C8EA-FCC36A8CE013}"/>
              </a:ext>
            </a:extLst>
          </p:cNvPr>
          <p:cNvSpPr/>
          <p:nvPr/>
        </p:nvSpPr>
        <p:spPr>
          <a:xfrm>
            <a:off x="3473668" y="2186152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E09AE-87A3-7F17-E99C-ADFB100406E7}"/>
              </a:ext>
            </a:extLst>
          </p:cNvPr>
          <p:cNvSpPr/>
          <p:nvPr/>
        </p:nvSpPr>
        <p:spPr>
          <a:xfrm>
            <a:off x="3473669" y="3005959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645358-E314-8ADE-DC0A-FD625A148C93}"/>
              </a:ext>
            </a:extLst>
          </p:cNvPr>
          <p:cNvSpPr/>
          <p:nvPr/>
        </p:nvSpPr>
        <p:spPr>
          <a:xfrm>
            <a:off x="4640315" y="877615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BD7D11-7293-CB73-D767-EC58B261D1E7}"/>
              </a:ext>
            </a:extLst>
          </p:cNvPr>
          <p:cNvSpPr/>
          <p:nvPr/>
        </p:nvSpPr>
        <p:spPr>
          <a:xfrm>
            <a:off x="4640315" y="1537138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F80F4-AF96-DA2A-810E-B296524BC644}"/>
              </a:ext>
            </a:extLst>
          </p:cNvPr>
          <p:cNvSpPr/>
          <p:nvPr/>
        </p:nvSpPr>
        <p:spPr>
          <a:xfrm>
            <a:off x="4593019" y="3284484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E0D00-4B83-03EA-1A7C-8C65A25DC242}"/>
              </a:ext>
            </a:extLst>
          </p:cNvPr>
          <p:cNvSpPr/>
          <p:nvPr/>
        </p:nvSpPr>
        <p:spPr>
          <a:xfrm>
            <a:off x="4593019" y="394400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647A46-1967-E11B-98B6-985F74DF5472}"/>
              </a:ext>
            </a:extLst>
          </p:cNvPr>
          <p:cNvGrpSpPr/>
          <p:nvPr/>
        </p:nvGrpSpPr>
        <p:grpSpPr>
          <a:xfrm>
            <a:off x="1655727" y="381281"/>
            <a:ext cx="3430080" cy="3930840"/>
            <a:chOff x="1655727" y="381281"/>
            <a:chExt cx="3430080" cy="39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14:cNvPr>
                <p14:cNvContentPartPr/>
                <p14:nvPr/>
              </p14:nvContentPartPr>
              <p14:xfrm>
                <a:off x="2718447" y="2789681"/>
                <a:ext cx="122400" cy="20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9807" y="2780681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14:cNvPr>
                <p14:cNvContentPartPr/>
                <p14:nvPr/>
              </p14:nvContentPartPr>
              <p14:xfrm>
                <a:off x="3629967" y="2363441"/>
                <a:ext cx="77400" cy="16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0967" y="2354801"/>
                  <a:ext cx="95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14:cNvPr>
                <p14:cNvContentPartPr/>
                <p14:nvPr/>
              </p14:nvContentPartPr>
              <p14:xfrm>
                <a:off x="3735807" y="2389361"/>
                <a:ext cx="8064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807" y="2380361"/>
                  <a:ext cx="98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14:cNvPr>
                <p14:cNvContentPartPr/>
                <p14:nvPr/>
              </p14:nvContentPartPr>
              <p14:xfrm>
                <a:off x="3869007" y="2378921"/>
                <a:ext cx="5760" cy="16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0367" y="2369921"/>
                  <a:ext cx="23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14:cNvPr>
                <p14:cNvContentPartPr/>
                <p14:nvPr/>
              </p14:nvContentPartPr>
              <p14:xfrm>
                <a:off x="4856487" y="1032161"/>
                <a:ext cx="13788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7487" y="1023161"/>
                  <a:ext cx="15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14:cNvPr>
                <p14:cNvContentPartPr/>
                <p14:nvPr/>
              </p14:nvContentPartPr>
              <p14:xfrm>
                <a:off x="5029287" y="990761"/>
                <a:ext cx="22320" cy="21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0647" y="981761"/>
                  <a:ext cx="39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14:cNvPr>
                <p14:cNvContentPartPr/>
                <p14:nvPr/>
              </p14:nvContentPartPr>
              <p14:xfrm>
                <a:off x="4832007" y="1659641"/>
                <a:ext cx="118440" cy="20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3367" y="1650641"/>
                  <a:ext cx="136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14:cNvPr>
                <p14:cNvContentPartPr/>
                <p14:nvPr/>
              </p14:nvContentPartPr>
              <p14:xfrm>
                <a:off x="4960527" y="1723001"/>
                <a:ext cx="125280" cy="16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1887" y="1714361"/>
                  <a:ext cx="14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14:cNvPr>
                <p14:cNvContentPartPr/>
                <p14:nvPr/>
              </p14:nvContentPartPr>
              <p14:xfrm>
                <a:off x="4739847" y="3419321"/>
                <a:ext cx="143640" cy="22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0847" y="3410321"/>
                  <a:ext cx="16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14:cNvPr>
                <p14:cNvContentPartPr/>
                <p14:nvPr/>
              </p14:nvContentPartPr>
              <p14:xfrm>
                <a:off x="4893927" y="3434081"/>
                <a:ext cx="72000" cy="21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5287" y="3425081"/>
                  <a:ext cx="89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14:cNvPr>
                <p14:cNvContentPartPr/>
                <p14:nvPr/>
              </p14:nvContentPartPr>
              <p14:xfrm>
                <a:off x="4791327" y="4068041"/>
                <a:ext cx="123120" cy="24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327" y="4059041"/>
                  <a:ext cx="140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14:cNvPr>
                <p14:cNvContentPartPr/>
                <p14:nvPr/>
              </p14:nvContentPartPr>
              <p14:xfrm>
                <a:off x="4927407" y="4132121"/>
                <a:ext cx="74880" cy="12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8407" y="4123121"/>
                  <a:ext cx="92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14:cNvPr>
                <p14:cNvContentPartPr/>
                <p14:nvPr/>
              </p14:nvContentPartPr>
              <p14:xfrm>
                <a:off x="2949927" y="2486201"/>
                <a:ext cx="434520" cy="26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0927" y="2477561"/>
                  <a:ext cx="45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14:cNvPr>
                <p14:cNvContentPartPr/>
                <p14:nvPr/>
              </p14:nvContentPartPr>
              <p14:xfrm>
                <a:off x="3106527" y="2960681"/>
                <a:ext cx="380520" cy="28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527" y="2951681"/>
                  <a:ext cx="398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14:cNvPr>
                <p14:cNvContentPartPr/>
                <p14:nvPr/>
              </p14:nvContentPartPr>
              <p14:xfrm>
                <a:off x="3876927" y="1270841"/>
                <a:ext cx="641880" cy="89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8287" y="1262201"/>
                  <a:ext cx="65952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14:cNvPr>
                <p14:cNvContentPartPr/>
                <p14:nvPr/>
              </p14:nvContentPartPr>
              <p14:xfrm>
                <a:off x="3948207" y="1931441"/>
                <a:ext cx="604080" cy="45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207" y="1922801"/>
                  <a:ext cx="621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14:cNvPr>
                <p14:cNvContentPartPr/>
                <p14:nvPr/>
              </p14:nvContentPartPr>
              <p14:xfrm>
                <a:off x="3552927" y="3151121"/>
                <a:ext cx="9864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3927" y="3142121"/>
                  <a:ext cx="11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14:cNvPr>
                <p14:cNvContentPartPr/>
                <p14:nvPr/>
              </p14:nvContentPartPr>
              <p14:xfrm>
                <a:off x="3651567" y="3190001"/>
                <a:ext cx="10764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2567" y="3181361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14:cNvPr>
                <p14:cNvContentPartPr/>
                <p14:nvPr/>
              </p14:nvContentPartPr>
              <p14:xfrm>
                <a:off x="3781887" y="3179201"/>
                <a:ext cx="15768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2887" y="3170201"/>
                  <a:ext cx="17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14:cNvPr>
                <p14:cNvContentPartPr/>
                <p14:nvPr/>
              </p14:nvContentPartPr>
              <p14:xfrm>
                <a:off x="4031727" y="3246881"/>
                <a:ext cx="477720" cy="34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3087" y="3238241"/>
                  <a:ext cx="495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14:cNvPr>
                <p14:cNvContentPartPr/>
                <p14:nvPr/>
              </p14:nvContentPartPr>
              <p14:xfrm>
                <a:off x="3775407" y="3523361"/>
                <a:ext cx="676440" cy="56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6767" y="3514721"/>
                  <a:ext cx="694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14:cNvPr>
                <p14:cNvContentPartPr/>
                <p14:nvPr/>
              </p14:nvContentPartPr>
              <p14:xfrm>
                <a:off x="1760847" y="536441"/>
                <a:ext cx="2454840" cy="177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2207" y="527801"/>
                  <a:ext cx="247248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14:cNvPr>
                <p14:cNvContentPartPr/>
                <p14:nvPr/>
              </p14:nvContentPartPr>
              <p14:xfrm>
                <a:off x="1655727" y="1537241"/>
                <a:ext cx="99360" cy="9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6727" y="1528241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14:cNvPr>
                <p14:cNvContentPartPr/>
                <p14:nvPr/>
              </p14:nvContentPartPr>
              <p14:xfrm>
                <a:off x="1702167" y="1449041"/>
                <a:ext cx="326520" cy="342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3167" y="1440401"/>
                  <a:ext cx="344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14:cNvPr>
                <p14:cNvContentPartPr/>
                <p14:nvPr/>
              </p14:nvContentPartPr>
              <p14:xfrm>
                <a:off x="2073327" y="1499441"/>
                <a:ext cx="70920" cy="12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4327" y="1490441"/>
                  <a:ext cx="8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14:cNvPr>
                <p14:cNvContentPartPr/>
                <p14:nvPr/>
              </p14:nvContentPartPr>
              <p14:xfrm>
                <a:off x="2173767" y="1456961"/>
                <a:ext cx="126000" cy="13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5127" y="1448321"/>
                  <a:ext cx="143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14:cNvPr>
                <p14:cNvContentPartPr/>
                <p14:nvPr/>
              </p14:nvContentPartPr>
              <p14:xfrm>
                <a:off x="2212287" y="1225121"/>
                <a:ext cx="160560" cy="25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3647" y="1216481"/>
                  <a:ext cx="17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14:cNvPr>
                <p14:cNvContentPartPr/>
                <p14:nvPr/>
              </p14:nvContentPartPr>
              <p14:xfrm>
                <a:off x="2277447" y="1294601"/>
                <a:ext cx="33012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8807" y="1285601"/>
                  <a:ext cx="34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14:cNvPr>
                <p14:cNvContentPartPr/>
                <p14:nvPr/>
              </p14:nvContentPartPr>
              <p14:xfrm>
                <a:off x="2629887" y="1280561"/>
                <a:ext cx="4320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0887" y="1271561"/>
                  <a:ext cx="6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14:cNvPr>
                <p14:cNvContentPartPr/>
                <p14:nvPr/>
              </p14:nvContentPartPr>
              <p14:xfrm>
                <a:off x="2714487" y="1226921"/>
                <a:ext cx="124200" cy="8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5487" y="1217921"/>
                  <a:ext cx="141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14:cNvPr>
                <p14:cNvContentPartPr/>
                <p14:nvPr/>
              </p14:nvContentPartPr>
              <p14:xfrm>
                <a:off x="2921487" y="907961"/>
                <a:ext cx="820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2487" y="899321"/>
                  <a:ext cx="99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14:cNvPr>
                <p14:cNvContentPartPr/>
                <p14:nvPr/>
              </p14:nvContentPartPr>
              <p14:xfrm>
                <a:off x="2895927" y="866201"/>
                <a:ext cx="14580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86927" y="857201"/>
                  <a:ext cx="163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14:cNvPr>
                <p14:cNvContentPartPr/>
                <p14:nvPr/>
              </p14:nvContentPartPr>
              <p14:xfrm>
                <a:off x="3041007" y="883481"/>
                <a:ext cx="105120" cy="13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367" y="874841"/>
                  <a:ext cx="12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14:cNvPr>
                <p14:cNvContentPartPr/>
                <p14:nvPr/>
              </p14:nvContentPartPr>
              <p14:xfrm>
                <a:off x="3156567" y="818681"/>
                <a:ext cx="206280" cy="14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7567" y="810041"/>
                  <a:ext cx="223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14:cNvPr>
                <p14:cNvContentPartPr/>
                <p14:nvPr/>
              </p14:nvContentPartPr>
              <p14:xfrm>
                <a:off x="3442767" y="613841"/>
                <a:ext cx="65160" cy="16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3767" y="604841"/>
                  <a:ext cx="82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14:cNvPr>
                <p14:cNvContentPartPr/>
                <p14:nvPr/>
              </p14:nvContentPartPr>
              <p14:xfrm>
                <a:off x="3426567" y="626801"/>
                <a:ext cx="30924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7927" y="618161"/>
                  <a:ext cx="32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14:cNvPr>
                <p14:cNvContentPartPr/>
                <p14:nvPr/>
              </p14:nvContentPartPr>
              <p14:xfrm>
                <a:off x="3784767" y="381281"/>
                <a:ext cx="52200" cy="21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6127" y="372281"/>
                  <a:ext cx="6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14:cNvPr>
                <p14:cNvContentPartPr/>
                <p14:nvPr/>
              </p14:nvContentPartPr>
              <p14:xfrm>
                <a:off x="3849207" y="402161"/>
                <a:ext cx="59040" cy="19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567" y="393161"/>
                  <a:ext cx="76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14:cNvPr>
                <p14:cNvContentPartPr/>
                <p14:nvPr/>
              </p14:nvContentPartPr>
              <p14:xfrm>
                <a:off x="3944247" y="418721"/>
                <a:ext cx="222120" cy="10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5607" y="409721"/>
                  <a:ext cx="23976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2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CC5-6745-7303-55A4-4118B37F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E935-67F3-A031-E9FA-E41475EC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0E-3678-D6D6-D08D-AF716126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623-B916-CC09-5F7A-72D2586B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require access to resources must have a user account.</a:t>
            </a:r>
          </a:p>
          <a:p>
            <a:r>
              <a:rPr lang="en-US" dirty="0"/>
              <a:t>Types of Identities:</a:t>
            </a:r>
          </a:p>
          <a:p>
            <a:pPr lvl="1"/>
            <a:r>
              <a:rPr lang="en-US" dirty="0"/>
              <a:t>Cloud Identities – User that only exist in Azure AD</a:t>
            </a:r>
            <a:br>
              <a:rPr lang="en-US" dirty="0"/>
            </a:br>
            <a:r>
              <a:rPr lang="en-US" dirty="0"/>
              <a:t>Ex: Admin account</a:t>
            </a:r>
          </a:p>
          <a:p>
            <a:pPr lvl="1"/>
            <a:r>
              <a:rPr lang="en-US" dirty="0"/>
              <a:t>Directory-synchronized identities – Users brought into the Azure through a synchronization activity using Azure AD Connect.</a:t>
            </a:r>
          </a:p>
          <a:p>
            <a:pPr lvl="1"/>
            <a:r>
              <a:rPr lang="en-IN" dirty="0"/>
              <a:t>Guest User – Users from outside Azure.</a:t>
            </a:r>
            <a:br>
              <a:rPr lang="en-IN" dirty="0"/>
            </a:br>
            <a:r>
              <a:rPr lang="en-IN" dirty="0"/>
              <a:t>Ex: abc@gmail.com</a:t>
            </a:r>
          </a:p>
        </p:txBody>
      </p:sp>
    </p:spTree>
    <p:extLst>
      <p:ext uri="{BB962C8B-B14F-4D97-AF65-F5344CB8AC3E}">
        <p14:creationId xmlns:p14="http://schemas.microsoft.com/office/powerpoint/2010/main" val="66588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0B6-50A2-666D-7782-08061C1B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891-F165-5836-9AE0-A843CF89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 Enabled and is used to assign the permissions.</a:t>
            </a:r>
          </a:p>
          <a:p>
            <a:pPr lvl="1"/>
            <a:r>
              <a:rPr lang="en-US" dirty="0"/>
              <a:t>Distribution Group – Used mainly by email applications and not security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1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14:cNvPr>
              <p14:cNvContentPartPr/>
              <p14:nvPr/>
            </p14:nvContentPartPr>
            <p14:xfrm>
              <a:off x="4532847" y="1336361"/>
              <a:ext cx="1777680" cy="844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DF7D970-3BDA-6A02-F62E-97A09116F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207" y="1327721"/>
                <a:ext cx="1795320" cy="8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D64C2A8-DE5A-1265-BA49-A03D9ED4B50C}"/>
              </a:ext>
            </a:extLst>
          </p:cNvPr>
          <p:cNvGrpSpPr/>
          <p:nvPr/>
        </p:nvGrpSpPr>
        <p:grpSpPr>
          <a:xfrm>
            <a:off x="936807" y="468041"/>
            <a:ext cx="5787000" cy="2992320"/>
            <a:chOff x="936807" y="468041"/>
            <a:chExt cx="5787000" cy="29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14:cNvPr>
                <p14:cNvContentPartPr/>
                <p14:nvPr/>
              </p14:nvContentPartPr>
              <p14:xfrm>
                <a:off x="936807" y="2878601"/>
                <a:ext cx="164520" cy="25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B21010-A93D-56FF-6399-6794BA07B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8167" y="2869961"/>
                  <a:ext cx="182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14:cNvPr>
                <p14:cNvContentPartPr/>
                <p14:nvPr/>
              </p14:nvContentPartPr>
              <p14:xfrm>
                <a:off x="1185207" y="2900561"/>
                <a:ext cx="105480" cy="13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C39985-D890-9387-9633-DA63441BCD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6207" y="2891561"/>
                  <a:ext cx="123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14:cNvPr>
                <p14:cNvContentPartPr/>
                <p14:nvPr/>
              </p14:nvContentPartPr>
              <p14:xfrm>
                <a:off x="1515687" y="2667281"/>
                <a:ext cx="109440" cy="27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501C08-1C02-29E2-7CF2-70730FF0A1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7047" y="2658641"/>
                  <a:ext cx="127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14:cNvPr>
                <p14:cNvContentPartPr/>
                <p14:nvPr/>
              </p14:nvContentPartPr>
              <p14:xfrm>
                <a:off x="1485447" y="2764841"/>
                <a:ext cx="122040" cy="11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7AD583-86D9-8A25-4803-E40ACDD2A2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807" y="2755841"/>
                  <a:ext cx="13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14:cNvPr>
                <p14:cNvContentPartPr/>
                <p14:nvPr/>
              </p14:nvContentPartPr>
              <p14:xfrm>
                <a:off x="1616487" y="2704721"/>
                <a:ext cx="99720" cy="13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D4970-11D4-230E-5DC5-D403EC649F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7487" y="2696081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14:cNvPr>
                <p14:cNvContentPartPr/>
                <p14:nvPr/>
              </p14:nvContentPartPr>
              <p14:xfrm>
                <a:off x="1750407" y="2695721"/>
                <a:ext cx="118080" cy="6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BBE939-5090-BFDB-17FB-E321146856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1407" y="2686721"/>
                  <a:ext cx="135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14:cNvPr>
                <p14:cNvContentPartPr/>
                <p14:nvPr/>
              </p14:nvContentPartPr>
              <p14:xfrm>
                <a:off x="1925007" y="2590241"/>
                <a:ext cx="270000" cy="167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F6256A-A9DF-467E-1347-7E39A7FA3D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6367" y="2581601"/>
                  <a:ext cx="287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14:cNvPr>
                <p14:cNvContentPartPr/>
                <p14:nvPr/>
              </p14:nvContentPartPr>
              <p14:xfrm>
                <a:off x="2467887" y="2358761"/>
                <a:ext cx="135360" cy="27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0E8E50-65C2-E7C1-E720-5B3D44BD27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9247" y="2349761"/>
                  <a:ext cx="153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14:cNvPr>
                <p14:cNvContentPartPr/>
                <p14:nvPr/>
              </p14:nvContentPartPr>
              <p14:xfrm>
                <a:off x="2634927" y="2439041"/>
                <a:ext cx="116640" cy="12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BD2420-822A-7C3E-1BAC-CF9B4E37DA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6287" y="2430401"/>
                  <a:ext cx="134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14:cNvPr>
                <p14:cNvContentPartPr/>
                <p14:nvPr/>
              </p14:nvContentPartPr>
              <p14:xfrm>
                <a:off x="2765607" y="2366681"/>
                <a:ext cx="42840" cy="138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2340F9-FFCC-B528-EB57-C186BA3D86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6967" y="2358041"/>
                  <a:ext cx="6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14:cNvPr>
                <p14:cNvContentPartPr/>
                <p14:nvPr/>
              </p14:nvContentPartPr>
              <p14:xfrm>
                <a:off x="2890527" y="2360921"/>
                <a:ext cx="65880" cy="9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9336E8-B3BC-F433-4FD8-152ADD70CA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1527" y="235228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14:cNvPr>
                <p14:cNvContentPartPr/>
                <p14:nvPr/>
              </p14:nvContentPartPr>
              <p14:xfrm>
                <a:off x="2993487" y="2292881"/>
                <a:ext cx="105480" cy="8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E508AB-B6DD-B1BE-BF5D-251AD812AA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4487" y="2284241"/>
                  <a:ext cx="123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14:cNvPr>
                <p14:cNvContentPartPr/>
                <p14:nvPr/>
              </p14:nvContentPartPr>
              <p14:xfrm>
                <a:off x="3140367" y="2194241"/>
                <a:ext cx="192600" cy="20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BB4E9F-D713-91CB-994F-2B4D6C1347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1367" y="2185601"/>
                  <a:ext cx="21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14:cNvPr>
                <p14:cNvContentPartPr/>
                <p14:nvPr/>
              </p14:nvContentPartPr>
              <p14:xfrm>
                <a:off x="3378687" y="2188841"/>
                <a:ext cx="79200" cy="11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5C2F88-B8C3-75FD-E78F-CC5119D26C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9687" y="2179841"/>
                  <a:ext cx="9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14:cNvPr>
                <p14:cNvContentPartPr/>
                <p14:nvPr/>
              </p14:nvContentPartPr>
              <p14:xfrm>
                <a:off x="3500727" y="2101001"/>
                <a:ext cx="63720" cy="1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F8F1FF-14C8-FB34-B890-60726290B5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2087" y="2092001"/>
                  <a:ext cx="81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14:cNvPr>
                <p14:cNvContentPartPr/>
                <p14:nvPr/>
              </p14:nvContentPartPr>
              <p14:xfrm>
                <a:off x="1066047" y="3299441"/>
                <a:ext cx="58680" cy="16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6ADF82-9F05-7D65-8472-962E128E9C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407" y="3290801"/>
                  <a:ext cx="7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14:cNvPr>
                <p14:cNvContentPartPr/>
                <p14:nvPr/>
              </p14:nvContentPartPr>
              <p14:xfrm>
                <a:off x="1238847" y="3307361"/>
                <a:ext cx="117720" cy="9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C6962E-D9CC-62E8-1064-CE6EA8AC7B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9847" y="3298361"/>
                  <a:ext cx="135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14:cNvPr>
                <p14:cNvContentPartPr/>
                <p14:nvPr/>
              </p14:nvContentPartPr>
              <p14:xfrm>
                <a:off x="1584087" y="3089921"/>
                <a:ext cx="8748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3F209A-9E78-7F94-F762-71C75D4759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5447" y="3081281"/>
                  <a:ext cx="10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14:cNvPr>
                <p14:cNvContentPartPr/>
                <p14:nvPr/>
              </p14:nvContentPartPr>
              <p14:xfrm>
                <a:off x="1590567" y="3157601"/>
                <a:ext cx="148320" cy="11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D02BEF-8F14-266A-6967-BF95E994C9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1927" y="3148601"/>
                  <a:ext cx="165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14:cNvPr>
                <p14:cNvContentPartPr/>
                <p14:nvPr/>
              </p14:nvContentPartPr>
              <p14:xfrm>
                <a:off x="1750407" y="3125921"/>
                <a:ext cx="107280" cy="12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5D91-BF9A-FEC2-7846-9106E81D37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1767" y="3117281"/>
                  <a:ext cx="124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14:cNvPr>
                <p14:cNvContentPartPr/>
                <p14:nvPr/>
              </p14:nvContentPartPr>
              <p14:xfrm>
                <a:off x="1876047" y="3097841"/>
                <a:ext cx="122760" cy="8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28914B-075C-4BCD-5D32-56E087BC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7407" y="3089201"/>
                  <a:ext cx="14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14:cNvPr>
                <p14:cNvContentPartPr/>
                <p14:nvPr/>
              </p14:nvContentPartPr>
              <p14:xfrm>
                <a:off x="2068647" y="2953481"/>
                <a:ext cx="304920" cy="167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FF0AFD-41C9-FB0A-5525-C65BDFB1BD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0007" y="2944481"/>
                  <a:ext cx="32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14:cNvPr>
                <p14:cNvContentPartPr/>
                <p14:nvPr/>
              </p14:nvContentPartPr>
              <p14:xfrm>
                <a:off x="2559327" y="2773121"/>
                <a:ext cx="106560" cy="28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75354E-F7F3-AC04-C333-7A7861E1DA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0327" y="2764481"/>
                  <a:ext cx="124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14:cNvPr>
                <p14:cNvContentPartPr/>
                <p14:nvPr/>
              </p14:nvContentPartPr>
              <p14:xfrm>
                <a:off x="2714847" y="2731001"/>
                <a:ext cx="122400" cy="20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742A5B-4FD7-191A-9D49-1C7301AC1C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5847" y="2722361"/>
                  <a:ext cx="14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14:cNvPr>
                <p14:cNvContentPartPr/>
                <p14:nvPr/>
              </p14:nvContentPartPr>
              <p14:xfrm>
                <a:off x="3685767" y="706001"/>
                <a:ext cx="592560" cy="247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AEFC20-52F5-8CBC-236C-8799643FD1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7127" y="697001"/>
                  <a:ext cx="610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14:cNvPr>
                <p14:cNvContentPartPr/>
                <p14:nvPr/>
              </p14:nvContentPartPr>
              <p14:xfrm>
                <a:off x="4541127" y="640481"/>
                <a:ext cx="127080" cy="18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559B2C-D345-9791-EF30-29CFB8AEA4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2487" y="631481"/>
                  <a:ext cx="144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14:cNvPr>
                <p14:cNvContentPartPr/>
                <p14:nvPr/>
              </p14:nvContentPartPr>
              <p14:xfrm>
                <a:off x="4769007" y="708521"/>
                <a:ext cx="221040" cy="81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ED5419-F78E-532D-ECD9-6E1DD98F0F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0007" y="699881"/>
                  <a:ext cx="238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14:cNvPr>
                <p14:cNvContentPartPr/>
                <p14:nvPr/>
              </p14:nvContentPartPr>
              <p14:xfrm>
                <a:off x="5019207" y="605201"/>
                <a:ext cx="493560" cy="17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725C45-2942-65C8-4E24-0C7B119DBE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0567" y="596561"/>
                  <a:ext cx="511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14:cNvPr>
                <p14:cNvContentPartPr/>
                <p14:nvPr/>
              </p14:nvContentPartPr>
              <p14:xfrm>
                <a:off x="5568927" y="609881"/>
                <a:ext cx="179640" cy="11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949FB-B0BB-7A12-9DD6-959314D213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9927" y="601241"/>
                  <a:ext cx="19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14:cNvPr>
                <p14:cNvContentPartPr/>
                <p14:nvPr/>
              </p14:nvContentPartPr>
              <p14:xfrm>
                <a:off x="5758647" y="562361"/>
                <a:ext cx="86040" cy="13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30878F-1480-B0A4-9501-C84670E112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0007" y="553721"/>
                  <a:ext cx="103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14:cNvPr>
                <p14:cNvContentPartPr/>
                <p14:nvPr/>
              </p14:nvContentPartPr>
              <p14:xfrm>
                <a:off x="5910207" y="526721"/>
                <a:ext cx="29880" cy="14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AAF8F4-8357-DAB5-A8D9-AE6E860828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1207" y="518081"/>
                  <a:ext cx="47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14:cNvPr>
                <p14:cNvContentPartPr/>
                <p14:nvPr/>
              </p14:nvContentPartPr>
              <p14:xfrm>
                <a:off x="5366967" y="720041"/>
                <a:ext cx="135000" cy="31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76894D-2FDD-6C16-F0B1-8623E214EA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8327" y="711041"/>
                  <a:ext cx="152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14:cNvPr>
                <p14:cNvContentPartPr/>
                <p14:nvPr/>
              </p14:nvContentPartPr>
              <p14:xfrm>
                <a:off x="5781687" y="573521"/>
                <a:ext cx="50040" cy="14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12AC26-4AEB-6A82-F76B-C4E9E58A60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2687" y="564881"/>
                  <a:ext cx="6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14:cNvPr>
                <p14:cNvContentPartPr/>
                <p14:nvPr/>
              </p14:nvContentPartPr>
              <p14:xfrm>
                <a:off x="6166887" y="468041"/>
                <a:ext cx="165600" cy="18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5ABEC5-26F3-32CA-9C72-212A27BBE4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8247" y="459041"/>
                  <a:ext cx="183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14:cNvPr>
                <p14:cNvContentPartPr/>
                <p14:nvPr/>
              </p14:nvContentPartPr>
              <p14:xfrm>
                <a:off x="6383967" y="523481"/>
                <a:ext cx="76680" cy="7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B71619-C36F-5B78-DAC3-A1D1C605AE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5327" y="514841"/>
                  <a:ext cx="94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14:cNvPr>
                <p14:cNvContentPartPr/>
                <p14:nvPr/>
              </p14:nvContentPartPr>
              <p14:xfrm>
                <a:off x="6482607" y="506561"/>
                <a:ext cx="82080" cy="5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DF4FF9-B179-8C44-CB00-2A1DC145A1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3607" y="497561"/>
                  <a:ext cx="99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14:cNvPr>
                <p14:cNvContentPartPr/>
                <p14:nvPr/>
              </p14:nvContentPartPr>
              <p14:xfrm>
                <a:off x="6615087" y="486041"/>
                <a:ext cx="108720" cy="59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2C86A5-1D44-6F3D-BA2C-4B245D8978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6087" y="477041"/>
                  <a:ext cx="126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14:cNvPr>
                <p14:cNvContentPartPr/>
                <p14:nvPr/>
              </p14:nvContentPartPr>
              <p14:xfrm>
                <a:off x="1881447" y="1139441"/>
                <a:ext cx="76680" cy="279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83B0C-ACA4-BB08-1349-14CA95A021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72807" y="1130801"/>
                  <a:ext cx="94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14:cNvPr>
                <p14:cNvContentPartPr/>
                <p14:nvPr/>
              </p14:nvContentPartPr>
              <p14:xfrm>
                <a:off x="1999167" y="1231241"/>
                <a:ext cx="97920" cy="90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B78CEA-D10A-9ECC-C52F-185883ADAF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90167" y="1222601"/>
                  <a:ext cx="115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14:cNvPr>
                <p14:cNvContentPartPr/>
                <p14:nvPr/>
              </p14:nvContentPartPr>
              <p14:xfrm>
                <a:off x="2220207" y="1191281"/>
                <a:ext cx="226800" cy="12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9F05D-66E8-4445-80D1-C91FC260D7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11567" y="1182281"/>
                  <a:ext cx="244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14:cNvPr>
                <p14:cNvContentPartPr/>
                <p14:nvPr/>
              </p14:nvContentPartPr>
              <p14:xfrm>
                <a:off x="2502807" y="962681"/>
                <a:ext cx="521280" cy="25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EC3F80-C130-D46A-C819-347CF3C9E3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4167" y="953681"/>
                  <a:ext cx="538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14:cNvPr>
                <p14:cNvContentPartPr/>
                <p14:nvPr/>
              </p14:nvContentPartPr>
              <p14:xfrm>
                <a:off x="3099327" y="1050161"/>
                <a:ext cx="106920" cy="10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419A2B-3CE6-CB3E-DA4C-0B7D61DEF2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90327" y="1041161"/>
                  <a:ext cx="124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14:cNvPr>
                <p14:cNvContentPartPr/>
                <p14:nvPr/>
              </p14:nvContentPartPr>
              <p14:xfrm>
                <a:off x="3226767" y="946121"/>
                <a:ext cx="166680" cy="18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4B83B5-4D31-D665-5EFA-9C218CA64F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7767" y="937481"/>
                  <a:ext cx="184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14:cNvPr>
                <p14:cNvContentPartPr/>
                <p14:nvPr/>
              </p14:nvContentPartPr>
              <p14:xfrm>
                <a:off x="3364647" y="913001"/>
                <a:ext cx="81360" cy="15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342363-29E4-BE30-94EB-61E80AA51E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56007" y="904361"/>
                  <a:ext cx="99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14:cNvPr>
                <p14:cNvContentPartPr/>
                <p14:nvPr/>
              </p14:nvContentPartPr>
              <p14:xfrm>
                <a:off x="2936967" y="1114601"/>
                <a:ext cx="101160" cy="5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8CB67-EE68-C5B2-9603-D0507E6A9F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8327" y="1105961"/>
                  <a:ext cx="118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14:cNvPr>
                <p14:cNvContentPartPr/>
                <p14:nvPr/>
              </p14:nvContentPartPr>
              <p14:xfrm>
                <a:off x="2064327" y="1237001"/>
                <a:ext cx="1219680" cy="33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C4B024-DDA2-C88E-BFB1-EFDD75BCB1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5687" y="1228001"/>
                  <a:ext cx="1237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14:cNvPr>
                <p14:cNvContentPartPr/>
                <p14:nvPr/>
              </p14:nvContentPartPr>
              <p14:xfrm>
                <a:off x="2114727" y="1251401"/>
                <a:ext cx="1399680" cy="38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69000A-2904-E14C-5BF4-6E85FEA863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06087" y="1242401"/>
                  <a:ext cx="14173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14:cNvPr>
                <p14:cNvContentPartPr/>
                <p14:nvPr/>
              </p14:nvContentPartPr>
              <p14:xfrm>
                <a:off x="1660767" y="1069961"/>
                <a:ext cx="14400" cy="6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AB6AF5-852D-83C1-6844-A12F4AFE7D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2127" y="1061321"/>
                  <a:ext cx="3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14:cNvPr>
                <p14:cNvContentPartPr/>
                <p14:nvPr/>
              </p14:nvContentPartPr>
              <p14:xfrm>
                <a:off x="2179887" y="867281"/>
                <a:ext cx="509760" cy="60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B09547-8421-D4A1-F195-51BF2BC578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1247" y="858281"/>
                  <a:ext cx="527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14:cNvPr>
                <p14:cNvContentPartPr/>
                <p14:nvPr/>
              </p14:nvContentPartPr>
              <p14:xfrm>
                <a:off x="2821047" y="611681"/>
                <a:ext cx="819360" cy="92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880B06-13B8-F6B9-7988-29C752786B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12407" y="602681"/>
                  <a:ext cx="8370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14:cNvPr>
                <p14:cNvContentPartPr/>
                <p14:nvPr/>
              </p14:nvContentPartPr>
              <p14:xfrm>
                <a:off x="1711167" y="1262921"/>
                <a:ext cx="1865160" cy="52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A969EC-7DFB-B939-5DDB-6C0A809AA3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2167" y="1253921"/>
                  <a:ext cx="1882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14:cNvPr>
                <p14:cNvContentPartPr/>
                <p14:nvPr/>
              </p14:nvContentPartPr>
              <p14:xfrm>
                <a:off x="3362127" y="1641641"/>
                <a:ext cx="1219680" cy="21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6D9CF3-0728-6601-55A4-A95EEB4D11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3127" y="1632641"/>
                  <a:ext cx="123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14:cNvPr>
                <p14:cNvContentPartPr/>
                <p14:nvPr/>
              </p14:nvContentPartPr>
              <p14:xfrm>
                <a:off x="4710687" y="1631561"/>
                <a:ext cx="83520" cy="27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58799D-F7A2-5726-394F-41EB0F07B9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1687" y="1622561"/>
                  <a:ext cx="101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14:cNvPr>
                <p14:cNvContentPartPr/>
                <p14:nvPr/>
              </p14:nvContentPartPr>
              <p14:xfrm>
                <a:off x="4701687" y="1779521"/>
                <a:ext cx="137880" cy="6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77B761-62A1-11CA-FFA6-0C9B66565D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3047" y="1770881"/>
                  <a:ext cx="155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14:cNvPr>
                <p14:cNvContentPartPr/>
                <p14:nvPr/>
              </p14:nvContentPartPr>
              <p14:xfrm>
                <a:off x="4898607" y="1696361"/>
                <a:ext cx="165960" cy="187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AF0579-2B81-6D69-5697-10331F3BFB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89607" y="1687721"/>
                  <a:ext cx="183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14:cNvPr>
                <p14:cNvContentPartPr/>
                <p14:nvPr/>
              </p14:nvContentPartPr>
              <p14:xfrm>
                <a:off x="5368407" y="1537241"/>
                <a:ext cx="172440" cy="26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2CB68B-ED70-277C-DC6D-9A955DB3E1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9407" y="1528601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14:cNvPr>
                <p14:cNvContentPartPr/>
                <p14:nvPr/>
              </p14:nvContentPartPr>
              <p14:xfrm>
                <a:off x="5536887" y="1588721"/>
                <a:ext cx="280080" cy="209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034EFD-61C1-B906-FAC1-3E0D567AA1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8247" y="1579721"/>
                  <a:ext cx="29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14:cNvPr>
                <p14:cNvContentPartPr/>
                <p14:nvPr/>
              </p14:nvContentPartPr>
              <p14:xfrm>
                <a:off x="5823087" y="1574321"/>
                <a:ext cx="322560" cy="334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AD342D-CD33-F88B-8DA0-D3EDFD271E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4447" y="1565681"/>
                  <a:ext cx="340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14:cNvPr>
                <p14:cNvContentPartPr/>
                <p14:nvPr/>
              </p14:nvContentPartPr>
              <p14:xfrm>
                <a:off x="3591447" y="1919921"/>
                <a:ext cx="1671480" cy="69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98E226-E540-799D-A090-61C1AE256F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2447" y="1910921"/>
                  <a:ext cx="1689120" cy="71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B2FADD-345C-01E2-8A95-6FE0B814E1D7}"/>
              </a:ext>
            </a:extLst>
          </p:cNvPr>
          <p:cNvGrpSpPr/>
          <p:nvPr/>
        </p:nvGrpSpPr>
        <p:grpSpPr>
          <a:xfrm>
            <a:off x="7040967" y="988241"/>
            <a:ext cx="1599120" cy="381240"/>
            <a:chOff x="7040967" y="988241"/>
            <a:chExt cx="15991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14:cNvPr>
                <p14:cNvContentPartPr/>
                <p14:nvPr/>
              </p14:nvContentPartPr>
              <p14:xfrm>
                <a:off x="7040967" y="1156361"/>
                <a:ext cx="129960" cy="21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FFE0EA-A209-1521-9FF2-72FCA178E0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31967" y="1147721"/>
                  <a:ext cx="147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14:cNvPr>
                <p14:cNvContentPartPr/>
                <p14:nvPr/>
              </p14:nvContentPartPr>
              <p14:xfrm>
                <a:off x="7242567" y="1249601"/>
                <a:ext cx="157680" cy="6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2F0F9C-C5B8-5C78-7CF3-75F2CD3C6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3927" y="1240961"/>
                  <a:ext cx="175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14:cNvPr>
                <p14:cNvContentPartPr/>
                <p14:nvPr/>
              </p14:nvContentPartPr>
              <p14:xfrm>
                <a:off x="7428687" y="1154561"/>
                <a:ext cx="333720" cy="15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35FF7E-A2C8-0A32-B114-FB6BCF283A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0047" y="1145921"/>
                  <a:ext cx="35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14:cNvPr>
                <p14:cNvContentPartPr/>
                <p14:nvPr/>
              </p14:nvContentPartPr>
              <p14:xfrm>
                <a:off x="7823607" y="1210721"/>
                <a:ext cx="53640" cy="8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41625F-7A70-6F6C-098A-F8F5FDE48C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14967" y="1201721"/>
                  <a:ext cx="71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14:cNvPr>
                <p14:cNvContentPartPr/>
                <p14:nvPr/>
              </p14:nvContentPartPr>
              <p14:xfrm>
                <a:off x="7933047" y="1200641"/>
                <a:ext cx="75600" cy="10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7860E4-F1F4-B894-7EE3-1D00CB04A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407" y="1191641"/>
                  <a:ext cx="93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14:cNvPr>
                <p14:cNvContentPartPr/>
                <p14:nvPr/>
              </p14:nvContentPartPr>
              <p14:xfrm>
                <a:off x="8013687" y="1156361"/>
                <a:ext cx="63720" cy="14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BDBBBD-93C1-07E8-216A-387BB7580B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4687" y="1147721"/>
                  <a:ext cx="81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14:cNvPr>
                <p14:cNvContentPartPr/>
                <p14:nvPr/>
              </p14:nvContentPartPr>
              <p14:xfrm>
                <a:off x="8203047" y="1167161"/>
                <a:ext cx="86760" cy="20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F07FDF-635C-E523-1C68-7ABDC4D20A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4047" y="1158161"/>
                  <a:ext cx="10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14:cNvPr>
                <p14:cNvContentPartPr/>
                <p14:nvPr/>
              </p14:nvContentPartPr>
              <p14:xfrm>
                <a:off x="8249487" y="1042601"/>
                <a:ext cx="1800" cy="1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9ECFF9-5B3D-E2F1-681C-046DF69EF7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0847" y="1033961"/>
                  <a:ext cx="19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14:cNvPr>
                <p14:cNvContentPartPr/>
                <p14:nvPr/>
              </p14:nvContentPartPr>
              <p14:xfrm>
                <a:off x="8362887" y="1142321"/>
                <a:ext cx="110160" cy="105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4E6BAF-52A7-3B00-022F-269C2B9426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4247" y="1133321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14:cNvPr>
                <p14:cNvContentPartPr/>
                <p14:nvPr/>
              </p14:nvContentPartPr>
              <p14:xfrm>
                <a:off x="8457927" y="988241"/>
                <a:ext cx="1080" cy="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1805E-B1D1-1998-2C7C-282C8ABE97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8927" y="979601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14:cNvPr>
                <p14:cNvContentPartPr/>
                <p14:nvPr/>
              </p14:nvContentPartPr>
              <p14:xfrm>
                <a:off x="8532807" y="1153481"/>
                <a:ext cx="107280" cy="10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C0929C-230B-B1FE-1F3F-E457A23F08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3807" y="1144841"/>
                  <a:ext cx="124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14:cNvPr>
              <p14:cNvContentPartPr/>
              <p14:nvPr/>
            </p14:nvContentPartPr>
            <p14:xfrm>
              <a:off x="6206127" y="1273721"/>
              <a:ext cx="720360" cy="406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49730CA-EC10-E0B2-6041-4DFAC753F5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97487" y="1264721"/>
                <a:ext cx="73800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5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F74264-82FB-53E5-94FD-D97755998141}"/>
                  </a:ext>
                </a:extLst>
              </p14:cNvPr>
              <p14:cNvContentPartPr/>
              <p14:nvPr/>
            </p14:nvContentPartPr>
            <p14:xfrm>
              <a:off x="6072927" y="418001"/>
              <a:ext cx="331200" cy="8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F74264-82FB-53E5-94FD-D97755998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4287" y="409001"/>
                <a:ext cx="348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7F2A3-AB55-F82D-07C8-A7B0BB5A892C}"/>
                  </a:ext>
                </a:extLst>
              </p14:cNvPr>
              <p14:cNvContentPartPr/>
              <p14:nvPr/>
            </p14:nvContentPartPr>
            <p14:xfrm>
              <a:off x="2259087" y="1855481"/>
              <a:ext cx="242640" cy="5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7F2A3-AB55-F82D-07C8-A7B0BB5A89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0087" y="1846481"/>
                <a:ext cx="26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8E51B6-3E80-A24B-C345-454C3769151F}"/>
                  </a:ext>
                </a:extLst>
              </p14:cNvPr>
              <p14:cNvContentPartPr/>
              <p14:nvPr/>
            </p14:nvContentPartPr>
            <p14:xfrm>
              <a:off x="4747047" y="1850081"/>
              <a:ext cx="136800" cy="4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8E51B6-3E80-A24B-C345-454C37691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407" y="1841081"/>
                <a:ext cx="154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264FD7-2F8D-AF48-F9C7-C22CC8BA6345}"/>
                  </a:ext>
                </a:extLst>
              </p14:cNvPr>
              <p14:cNvContentPartPr/>
              <p14:nvPr/>
            </p14:nvContentPartPr>
            <p14:xfrm>
              <a:off x="7308807" y="1827761"/>
              <a:ext cx="19008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264FD7-2F8D-AF48-F9C7-C22CC8BA63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807" y="1819121"/>
                <a:ext cx="2077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563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  <vt:lpstr>Role Based Access Control</vt:lpstr>
      <vt:lpstr>RBAC</vt:lpstr>
      <vt:lpstr>PowerPoint Presentation</vt:lpstr>
      <vt:lpstr>PowerPoint Presentation</vt:lpstr>
      <vt:lpstr>Users and Groups</vt:lpstr>
      <vt:lpstr>User</vt:lpstr>
      <vt:lpstr>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13</cp:revision>
  <dcterms:created xsi:type="dcterms:W3CDTF">2023-09-10T04:03:05Z</dcterms:created>
  <dcterms:modified xsi:type="dcterms:W3CDTF">2023-09-16T04:26:55Z</dcterms:modified>
</cp:coreProperties>
</file>