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62" y="17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3:55:32.2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22 166 1344,'-16'-7'5210,"10"7"-174,6 2-4568,1 0 0,-1 0 0,0 0 1,1 0-1,-1 0 0,1-1 0,0 1 0,-1 0 0,1 0 1,1 1-1,5 12-1635,10 24 2260,40 66 0,-55-102-1032,0-1 1,0 1 0,0 0-1,1-1 1,-1 1-1,0-1 1,1 0-1,0 0 1,-1 0-1,1 0 1,0 0-1,0 0 1,0-1-1,0 0 1,1 0-1,-1 1 1,0-2-1,0 1 1,1 0-1,-1-1 1,4 1-1,2-1 19,-1-1-1,1 0 0,0 0 0,-1-1 0,0 0 0,16-6 0,27-14 193,0-3 0,-2-1 0,59-44-1,7-2 285,-49 31-163,42-22 854,-93 55-847,0 1 0,28-9-1,-41 16-359,27-10 336,-23 7-129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3:55:39.3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1 808 1536,'-1'-4'859,"1"-2"-618,1-1 0,-1 1 0,1-1 0,1 1 0,-1 0 0,1-1 0,0 1 0,0 0 0,1 0 0,0 0 0,0 0 0,0 1 0,6-7 0,10-14 373,29-31-1,-40 48-469,36-35 811,1 1 0,83-59 0,-114 92-750,-1-1 303,1 1-1,0 0 1,0 1 0,26-10 0,-39 18-470,1 1 0,-1 0 0,0 0 0,0-1 0,1 1-1,-1 0 1,0 1 0,1-1 0,-1 0 0,0 0 0,1 0 0,-1 1 0,0-1-1,0 1 1,1-1 0,-1 1 0,0-1 0,1 2 0,19 16 316,-3 5-153,-1 1-1,0 1 0,-2 1 1,21 50-1,-15-33-189,3 9-294,-14-29-1575,0-2-3943</inkml:trace>
  <inkml:trace contextRef="#ctx0" brushRef="#br0" timeOffset="1">517 95 1200,'-9'-21'1208,"6"7"-92,-1 0-80,-2 3 649,-3-4-997,5 8 356,-2-5-696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4:02:39.0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1500,'17'25'4315,"-17"-23"-3671,2 13 2000,10 42 128,-11-55-2586,-1-2-142,0 1-1,0 0 1,0-1-1,0 1 1,1-1 0,-1 1-1,0-1 1,0 1-1,1-1 1,-1 1-1,0-1 1,1 1-1,-1-1 1,1 0 0,-1 1-1,1-1 1,-1 1-1,1-1 1,-1 0-1,1 0 1,-1 1 0,1-1-1,-1 0 1,1 0-1,-1 1 1,1-1-1,-1 0 1,1 0 0,0 0-1,-1 0 1,1 0-1,-1 0 1,2 0-1,-1 0-103,1 0 555,2-3-217,38-26 924,-34 22-906,0 0 0,0 1 0,0 0-1,1 1 1,0 0 0,0 0 0,0 1 0,13-4 0,-17 8-245,-1-1 0,1 1 0,-1 0 0,1 1 1,-1-1-1,1 1 0,-1 0 0,1 0 0,-1 0 1,1 0-1,6 4 0,-2-1-8,0 1 1,-1 0 0,0 0-1,14 11 1,-13-7-348,-1-1 0,0 2 0,-1-1 0,0 1 0,6 11 0,1 7-7847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4:02:39.5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40 904,'0'0'1504,"0"-3"-165,0-6 128,0 6-548,0 0-1,0 0 1,0 0 0,0 0 0,1 0-1,1-6 1629,1 43-1914,-1-16-208,0 36 1,-7 82 773,6-111-985,0-1 1,2 1-1,9 35 1,-12-57-198,1-1 0,0 1 1,0 0-1,0 0 0,0-1 1,1 1-1,-1-1 0,1 1 1,0-1-1,-1 0 0,1 0 1,0 0-1,0 0 0,0 0 1,1 0-1,-1 0 0,0 0 1,1-1-1,-1 0 0,1 1 1,0-1-1,5 2 0,-2-2-475,0 0 1,0 0-1,1 0 0,-1-1 0,0 0 0,0 0 0,1-1 1,-1 0-1,8-1 0,-14 1 258,0 1 0,1 0 0,-1 0 0,1 0 0,-1 0 1,0 0-1,1-1 0,-1 1 0,0 0 0,1 0 0,-1-1 0,0 1 0,1 0 1,-1-1-1,0 1 0,0 0 0,1-1 0,-1 1 0,0 0 0,0-1 0,0 1 1,1-1-1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4:02:40.3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75 1188,'0'0'6611,"6"0"-6241,43-9 615,59-19 0,-7 2-219,-27 14-4260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4:02:40.6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1744,'6'8'2654,"-2"5"-1718,1 1 0,-2 0 0,0-1 0,2 19 0,7 29 62,-6-34-214,5 52 1,-8-32-403,-3-45-523,-3 7-1401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4:02:41.0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33 1980,'0'0'1091,"-1"-3"-122,-9-25 2629,9 27-4737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4:02:41.3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1856,'5'7'1091,"-1"1"-1,0-1 1,5 13-1,12 50 1143,-12-38-1409,-2-7-196,-5-16-271,0 0 0,0 0 1,1-1-1,1 1 1,-1-1-1,1 0 0,1 0 1,8 13 1471,-8-23-1624,12-4 6,-14 4-134,0 0 1,0-1-1,0 1 1,0-1-1,0 0 1,0 0-1,-1 0 1,0 0-1,1 0 1,-1-1-1,0 1 1,-1-1-1,3-3 1,-4 6-70,52-89 1058,-51 88-1036,-1 2-27,0 0-1,0 0 1,0 0-1,0-1 0,0 1 1,0 0-1,0 0 1,0-1-1,0 1 1,0 0-1,0 0 1,0 0-1,0-1 0,0 1 1,0 0-1,0 0 1,0 0-1,1-1 1,-1 1-1,0 0 1,0 0-1,0 0 0,0-1 1,0 1-1,1 0 1,-1 0-1,0 0 1,0 0-1,0 0 1,0 0-1,1-1 0,-1 1 1,0 0-1,0 0 1,1 0-1,-1 0 1,9 3 110,3 6-55,-10-6-55,0 0-1,0-1 1,0 1 0,0 0 0,0 0 0,-1 0 0,1 1 0,0 2 0,1 2-20,5 6-143,-8-12 110,1-1 0,-1 1 0,1-1 0,-1 0 0,1 1 0,0-1-1,0 0 1,0 0 0,0 1 0,0-1 0,1 1 0,-1-1-32,1-1 19,9-3 20,0 0 0,-1 0-1,1-1 1,-1 0 0,0-1 0,0 0 0,-1-1 0,0 0 0,10-8 0,-7 6 84,0 0 0,0 0 1,1 1-1,16-6 1,-27 12-35,0 1 0,0 0 0,0 0 0,0 0 0,0 0 0,0 0 0,0 0 0,0 1 0,0-1 0,0 0 0,0 1 0,-1 0 0,1-1 0,0 1 1,0 0-1,0 0 0,-1 0 0,1 0 0,-1 0 0,1 1 0,-1-1 0,1 0 0,-1 1 0,1-1 0,-1 1 0,2 2 0,3 4 8,0 1-1,-1 0 1,6 13-1,-11-22-13,14 32-230,-10-21-961,1-1 1,0 0-1,7 12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4:02:41.7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0 156 892,'9'-1'725,"-1"0"0,1 0 0,-1-1 1,0-1-1,0 1 0,9-5 0,-1 0-39,30-17-1,-41 21-429,0 0-1,0-1 0,0 1 1,0-1-1,-1-1 0,1 1 1,-1-1-1,0 1 0,-1-1 1,1 0-1,-1 0 0,0-1 0,0 1 1,0-1-1,-1 1 0,0-1 1,1-6-1,-2 10 110,-4-3 139,3 4-486,0 1 0,0 0 0,0-1 0,0 1 0,-1-1 0,1 1 0,0 0 0,0-1 0,0 1 0,0 0 0,0-1 0,-1 1 0,1-1 0,0 1 0,0 0 0,0 0 0,-1-1 0,1 1 0,0 0 0,-1-1 0,1 1 0,0 0 0,-1 0 0,0-1 0,-1 1 53,0-1 1,-1 1-1,1 0 1,-1 0-1,1 0 1,-1 0-1,1 0 1,-1 0-1,1 1 1,-1-1 0,1 1-1,-1 0 1,1 0-1,0 0 1,-3 1-1,-2 2 58,0 0 0,0 0 1,-11 10-1,11-7-39,0 0 0,1 0 0,0 0 0,0 1 0,0 0 0,1 0 0,0 0 1,1 1-1,-6 12 0,9-17-66,0-1 0,-1 1 0,1-1 0,1 1 0,-1 0 1,0-1-1,1 1 0,0 0 0,0-1 0,0 1 0,0 0 0,0-1 1,1 1-1,0 0 0,0-1 0,0 1 0,0-1 0,0 1 0,1-1 0,-1 1 1,1-1-1,0 0 0,0 0 0,0 0 0,1 0 0,-1 0 0,4 3 1,-1-3-27,0 1 0,0-1 1,1 0-1,-1 0 0,1-1 1,-1 0-1,1 0 1,0 0-1,0 0 0,0-1 1,0 0-1,0 0 0,0-1 1,11 0-1,-9 0-415,0-1 0,-1 0 0,1-1 0,12-3 0,-14 2-680,1 1-1,-1-1 1,0 0-1,0-1 1,7-4-1,-4 0-2475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4:08:15.3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316 40 2004,'-2'-3'310,"0"0"1,-1 0-1,1 0 0,0 0 0,-1 1 0,0 0 1,1-1-1,-1 1 0,0 0 0,0 0 0,0 0 1,-1 1-1,1-1 0,0 1 0,-1 0 1,-6-2-1,6 2-90,-1 1 0,0 0 0,0 0 0,0 0 0,1 0 0,-1 1 0,0 0 0,0 0 0,1 0 0,-1 1 0,-6 2 1,3 0-56,-1 1 0,1 0 0,0 0 1,1 0-1,-1 1 0,1 0 0,0 1 1,1-1-1,0 1 0,0 1 1,0-1-1,-8 15 0,7-7-72,1 0 0,0 0 0,1 1 0,1 0 0,1-1 0,0 1 0,0 0 0,2 1 0,0-1 0,1 0 0,1 0 0,0 1 0,1-1 0,1 0 0,6 19 0,8 12 198,39 74 1,-26-60 212,-25-40 191,-5-19-254,0-2-431,0 0-1,-1 0 0,1 0 1,0 0-1,0 1 1,-1-1-1,1 0 1,0 0-1,0 0 1,-1 0-1,1 0 0,0 1 1,0-1-1,0 0 1,-1 0-1,1 0 1,0 1-1,0-1 1,0 0-1,0 0 0,0 0 1,-1 1-1,1-1 1,0 0-1,0 0 1,0 1-1,0-1 1,0 0-1,0 0 1,0 1-1,0 0-2,0-1 0,0 0 0,0 1 0,0-1 0,0 1 0,-1-1 0,1 0 0,0 1 0,0-1 0,0 0 0,0 1 0,-1-1 0,1 0 0,0 1 0,0-1 1,-1 0-1,1 0 0,0 1 0,-1-1 0,1 0 0,0 0 0,0 0 0,-1 1 0,1-1 0,-1 0 0,1 0 0,0 0 0,-1 0 0,1 0 0,0 1 0,-1-1 0,1 0 0,-1 0 0,-16-1 25,-1-1-1,1 0 1,0-1 0,0-1-1,-22-8 1,17 5-764,12 3-268,-1-1-1044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4:08:15.7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211 30 1960,'0'-2'398,"0"1"0,0-1 0,0 0 0,-1 0 0,1 0 0,-1 1 1,0-1-1,1 0 0,-1 1 0,0-1 0,-2-3 0,2 5-318,1-1 0,-1 1 0,0-1 1,1 1-1,-1-1 0,0 1 0,1 0 0,-1-1 1,0 1-1,0 0 0,0-1 0,1 1 1,-1 0-1,0 0 0,0 0 0,0 0 0,1 0 1,-1 0-1,0 0 0,0 0 0,0 0 0,0 0 1,1 0-1,-1 1 0,0-1 0,0 0 0,1 0 1,-1 1-1,0-1 0,0 1 0,-1 0 1,-11 7 114,1 1 0,-1 0 0,1 1 1,1 0-1,-1 1 0,2 0 1,0 1-1,0 0 0,1 1 0,-13 24 1,15-25-122,1 0 0,1 1 0,0-1 0,0 1 1,1 1-1,1-1 0,0 1 0,1-1 0,1 1 0,0 0 0,0-1 1,3 23-1,-1-33-59,-1 0 1,1 0 0,0 0-1,0 0 1,0 0 0,0 0-1,1 0 1,-1 0 0,3 4-1,-3-6-4,0 0 0,1 0 0,-1 1 0,0-1 0,0 0 0,0 0-1,1 0 1,-1-1 0,0 1 0,1 0 0,-1 0 0,1-1 0,-1 1 0,1-1-1,-1 1 1,1-1 0,0 0 0,-1 0 0,3 1 0,-2-1 22,2-2-9,1-2-1,1 0 0,-1 0 1,0 0-1,0-1 1,0 1-1,-1-1 0,0 0 1,0-1-1,4-5 1,31-60 673,-27 47-218,3-16 349,-15 39-756,3-3 19,-3 4-87,0 0 1,0 0 0,1 0 0,-1-1-1,0 1 1,0 0 0,0 0-1,0-1 1,0 1 0,0 0 0,0 0-1,1 0 1,-1 0 0,0-1-1,0 1 1,0 0 0,0 0-1,1 0 1,-1 0 0,0-1 0,0 1-1,0 0 1,1 0 0,-1 0-1,0 0 1,0 0 0,0 0 0,1 0-1,-1 0 1,0 0 0,0 0-1,1 0 1,-1 0 0,0 0 0,0 0-1,1 0 1,-1 0 0,14 3-457,0 0 0,17 8 0,-6-3-642,-10-3 570,31 6-4937,-25-9 2289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4:08:16.0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188 36 1844,'0'-2'172,"-1"0"1,1 1-1,-1-1 0,0 0 0,1 0 0,-1 0 0,0 1 1,0-1-1,-1 1 0,1-1 0,0 1 0,0-1 1,-1 1-1,1-1 0,-1 1 0,1 0 0,-1 0 0,0 0 1,1 0-1,-1 0 0,0 0 0,0 1 0,1-1 1,-1 0-1,0 1 0,0-1 0,0 1 0,0 0 0,0 0 1,0 0-1,0 0 0,0 0 0,0 0 0,0 0 1,1 1-1,-1-1 0,0 1 0,-3 0 0,-1 1 19,-1 1-1,1 0 1,0 0-1,0 0 1,0 1-1,1-1 0,-1 1 1,1 1-1,0-1 1,-7 9-1,4-4-46,0 1 0,1 0 0,0 0-1,-8 16 1,13-21-116,0 1-1,0-1 1,1 1 0,-1-1 0,1 1-1,0 0 1,1 0 0,-1-1-1,1 1 1,0 0 0,1 0 0,0 0-1,2 9 1,-3-15-28,0 0 0,0 0 0,0 1 1,0-1-1,0 0 0,0 0 0,0 0 0,0 1 0,0-1 0,0 0 1,0 0-1,1 1 0,-1-1 0,0 0 0,0 0 0,0 0 0,0 0 1,1 1-1,-1-1 0,0 0 0,0 0 0,0 0 0,0 0 0,1 0 1,-1 0-1,0 1 0,0-1 0,1 0 0,-1 0 0,0 0 0,0 0 1,1 0-1,-1 0 0,0 0 0,0 0 0,0 0 0,1 0 0,-1 0 1,0 0-1,0 0 0,1 0 0,-1 0 0,0 0 0,0-1 0,1 1 1,-1 0-1,0 0 0,0 0 0,0 0 0,1 0 0,-1-1 0,8-9 13,0-1-1,0 0 0,-1-1 1,0 0-1,5-16 0,13-20 124,-14 29-42,16-20-1,-26 38-4,2 3-69,4 5-97,0 0-1,-1 0 1,1 0 0,-2 1 0,1 0 0,-1 1-1,0-1 1,5 14 0,12 19-5581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3:55:39.6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0 1396,'0'0'3439,"2"1"-2571,-1 0-753,0-1 0,0 1 1,-1 0-1,1 0 0,0-1 1,0 1-1,-1 0 1,1 0-1,0 0 0,-1 0 1,1 0-1,-1 0 1,0 0-1,1 0 0,-1 0 1,0 0-1,1 0 1,-1 0-1,0 0 0,0 0 1,0 0-1,0 1 1,0-1-1,0 2 0,-3 40 516,1-21-70,1 4-205,2 0 1,1-1-1,10 48 1,-9-59-214,1 1-1,1-1 1,0 1-1,1-2 1,0 1 0,1-1-1,1 0 1,9 13-1,-12-21 105,0 0-1,0 0 1,0-1-1,10 7 1,-12-10 905,0-4-786,12-11-47,-15 14-307,0-1-1,1 1 1,-1 0 0,0 0-1,0-1 1,1 1 0,-1 0-1,0 0 1,0-1 0,1 1-1,-1 0 1,0-1 0,0 1-1,0 0 1,0-1 0,0 1-1,1-1 1,-1 1 0,0 0-1,0-1 1,0 1-1,0 0 1,0-1 0,0 0-1,0-8 104,0 0-1,0 0 0,-1-1 1,0 1-1,-4-15 1,-2 2-125,-1 1 0,-1 0 1,-21-36-1,24 46-401,-2 0 0,1 1 1,-1 0-1,-1 1 0,0-1 1,0 2-1,-1-1 0,-15-10 1,0 8-4978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4:08:16.4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240 34 1308,'0'-2'1139,"0"1"-1054,-1-1 237,1-1 0,-1 1 1,1 0-1,-1 0 0,0 0 0,0-1 1,-1-2-1,1 4-213,1 1 1,-1-1-1,0 0 0,1 1 0,-1-1 1,0 0-1,1 1 0,-1-1 0,0 1 1,0-1-1,0 1 0,0-1 0,1 1 1,-1 0-1,0-1 0,0 1 0,0 0 1,0 0-1,0-1 0,0 1 0,0 0 1,0 0-1,0 0 0,0 0 0,0 0 1,0 1-1,1-1 0,-1 0 0,0 0 1,-1 1-1,-7 2 54,0 1-1,0 0 1,0 1 0,1 0 0,0 0 0,0 0 0,0 1-1,1 0 1,0 1 0,0 0 0,1 0 0,-1 0 0,-5 11-1,7-11-97,1 0 0,0 0 0,0 0-1,0 0 1,1 1 0,0-1-1,1 1 1,0 0 0,0 0-1,1 0 1,0 0 0,0 0 0,1 0-1,0 1 1,0-1 0,1 0-1,1 8 1,3 0 5,0 0 0,1 0 0,1-1 0,0 0 0,1-1 1,19 28-1,73 74 371,-79-94-337,-18-19-73,0 0-1,0 1 1,0-1-1,0 1 1,-1-1-1,1 1 1,-1 0-1,0 0 1,0 0-1,0 0 1,-1 1 0,1-1-1,1 9 1,-6-8 43,1-1-74,-1-1 0,1 0 1,-1 0-1,0 0 0,0 0 1,0-1-1,0 1 1,-1-1-1,1 0 0,-1 0 1,1 0-1,-1 0 1,-6 2-1,-17 3-900,-1 0-1,1-2 1,-52 2-1,45-4-2034,3-1-212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4:08:20.7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15 276 1660,'-15'2'4725,"42"-8"-3212,355-66-287,-60 6-747,43-15-13,-185 39-207,-153 31-195,-52 13-6076,0 3 4156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4:08:21.7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139 229 972,'-107'28'4353,"76"-22"-76,179-35-3651,-39 5-297,-19 8-123,97-19 100,46-6-4,-139 25-159,29-1 105,67-14 776,-107 10 2099,-81 21-2807,6-2 676,4-2 604,-9 2 222,-21-3-1820,14 4 20,2 1-6,-18-4 78,-16 0-2402,32 2 1292,1 1-475,-13-6-9467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4:08:10.1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46 143 1384,'0'0'1319,"-3"0"-124,-10-2-129,10 1-95,0 2-113,-20-2 4303,29-1-4927,250-91 1103,-130 49-3413,-124 43 1213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4:08:10.9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178 4 1020,'-27'-3'7327,"25"3"-6683,0 0-535,1 0 0,0 0-1,0 1 1,0-1 0,-1 0-1,1 1 1,0-1-1,0 1 1,0-1 0,0 1-1,0 0 1,0-1 0,0 1-1,0 0 1,0 0-1,0 0 1,0-1 0,1 1-1,-1 0 1,0 0-1,1 0 1,-1 0 0,0 1-1,1-1 1,-1 0 0,1 0-1,0 0 1,-1 0-1,1 2 1,-4 8 142,1 0-1,-2 15 1,3-13-14,-10 54 133,3 2-1,3-1 0,3 1 1,7 74-1,-3-132-336,1 5-147,-1 0 0,-1 1 0,0-1 0,-1 0 0,0 0 0,-6 23 0,6-37 63,1 0 0,-1 1 0,0-1 0,0 0 0,0 0 0,0 0 0,0 0 0,-1 0 0,1 0 0,-1 0 0,1 0 0,-1-1 0,1 1 0,-1 0 0,0-1 0,0 1 0,0-1 0,0 0 0,0 0 0,0 0 0,0 0 0,-1 0 0,1 0 0,0 0 0,0-1 0,-1 1 0,1-1 0,0 0 0,-1 1 0,1-1 0,-3-1 0,2 1 12,1-1-7,2 1 42,-1 0 0,0 0 0,0 0-1,1 0 1,-1-1 0,0 1 0,1 0 0,-1 0 0,1-1 0,-1 1 0,0-1 0,1 1 0,-1-1-1,1 1 1,-1-1 0,1 1 0,-1-1 0,1 1 0,-1-1 0,1 1 0,0-1 0,-1 0 0,1 1 0,0-1-1,0 0 1,-1 1 0,1-1 0,0-1 0,0 1-6,0 0 1,1-1-1,-1 1 0,0 0 1,1 0-1,0 0 0,-1-1 1,1 1-1,-1 0 0,1 0 1,0 0-1,0 0 0,0 0 1,0 0-1,-1 1 0,1-1 1,0 0-1,1 0 0,1-1 1,101-56-1887,-22 14 392,35-34-85,-105 67 1720,-1 1 0,0-2 0,14-18 0,-15 17 257,18-29 2027,-27 40-2141,2-4 8,-3 6-264,0 1 0,0-1 1,0 0-1,0 0 1,0 0-1,0 0 1,-1 0-1,1 0 1,0 0-1,0 1 0,1-1 1,-1 0-1,0 0 1,0 0-1,0 0 1,0 0-1,0 0 0,0 0 1,0 1-1,0-1 1,0 0-1,0 0 1,0 0-1,0 0 1,0 0-1,0 0 0,0 0 1,0 0-1,1 0 1,-1 1-1,0-1 1,0 0-1,0 0 0,0 0 1,0 0-1,0 0 1,0 0-1,0 0 1,1 0-1,-1 0 0,0 0 1,0 0-1,0 0 1,0 0-1,0 0 1,0 0-1,0 0 1,1 0-1,-1 0 0,0 0 1,0 0-1,0 0 1,0 0-1,0 0 1,0 0-1,0 0 0,1 0 1,-1 0-1,0-1 1,0 1-1,0 0 1,0 0-1,2 10-8,-1-2 34,0 0 0,1 0 1,0 0-1,0 0 0,1 0 1,6 12-1,-2-9-27,-6-8-27,1 1-1,0-1 1,0 1-1,1-1 0,-1 1 1,1-1-1,-1 0 1,1 0-1,0-1 0,0 1 1,0 0-1,1-1 1,-1 0-1,0 0 0,1 0 1,0 0-1,-1-1 1,1 1-1,0-1 0,7 2 1,-8-2 3,-3-1 5,1 0 1,0 1-1,-1-1 1,1 0-1,0 0 1,0 1-1,0-1 1,-1 0-1,1 0 1,0 0-1,0 0 1,-1 0-1,1 0 1,0 0-1,0 0 1,0-1-1,-1 1 1,2 0-1,1-1 1,0 0-1,0 0 1,0 0-1,0 0 1,0-1-1,-1 1 0,1-1 1,0 0-1,-1 1 1,1-1-1,3-4 1,-5 4 13,0 0 0,0 1 0,0-1-1,0 0 1,0 0 0,0 0 0,0 0 0,-1 0 0,1-3 0,0 1 19,0-2 121,0-1 0,-1 0 0,1 0 0,-2 0 0,1 0 0,-1 1 0,-3-14 0,4 18-115,-1 0 8,0 0 1,0 0 0,0 0 0,0 0-1,0 0 1,-1 0 0,1 0 0,-1 0-1,1 1 1,-1-1 0,0 1 0,1-1-1,-1 1 1,0-1 0,-2 0 0,2 1 181,0 5-208,-4 11-17,5-12-2,3 1-52,6 10 34,-6-11 8,9 6-36,-3-5 36,-6-3-8,2-3-1380,18-15-203,-5 3-3914,-6 4 2780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4:08:11.7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229 12 1308,'0'0'3338,"-4"-2"-2846,-12-4-11,12 5 461,3 0-504,-2 0-310,0 1 0,1 0 0,-1-1 0,0 1 1,1 0-1,-1 0 0,0 1 0,1-1 0,-1 0 0,1 1 1,-1 0-1,0-1 0,1 1 0,-1 0 0,1 0 0,-4 2 1,0 1-10,0 0 1,0 0 0,0 0 0,1 1-1,-8 7 1,0 2-14,0 1 1,1 0-1,1 0 0,0 1 0,1 1 0,1 0 1,1 0-1,0 1 0,-9 34 0,16-47-81,0 0-1,1 0 1,0 0-1,0 0 1,1 0-1,-1 0 1,1 0-1,0 0 1,3 8-1,-3-12-22,-1 1 8,1 0 0,0-1-1,0 1 1,0 0 0,0-1 0,0 1 0,0 0-1,1-1 1,-1 0 0,0 1 0,1-1 0,-1 0-1,1 0 1,0 1 0,-1-1 0,1 0 0,0-1-1,-1 1 1,1 0 0,0 0 0,0-1 0,3 1-1,-3 0 37,1-3-18,1-1-8,-1 0 1,0 0-1,0 0 0,0-1 1,-1 1-1,1-1 1,-1 1-1,1-1 1,-1 0-1,-1 0 0,1 0 1,0 0-1,1-7 1,4-26 519,5-74 1,-5 36 623,-1 43-180,-3 37-910,13 24 86,23 57 1,-27-56-862,1-1 0,33 54 0,-44-79 308,1-1 1,0 0-1,0 0 1,0 0-1,4 3 1,10 3-3921,-6-6 1314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4:08:12.1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198 13 1488,'-1'-2'1188,"0"2"-1053,1-1 13,0 1-1,-1-1 1,1 0 0,-1 1-1,1-1 1,-1 0 0,1 1-1,-1-1 1,1 1 0,-1-1 0,1 1-1,-1-1 1,0 1 0,1-1-1,-1 1 1,0 0 0,1-1-1,-1 1 1,0 0 0,0 0-1,1-1 1,-1 1 0,0 0 0,0 0-1,1 0 1,-1 0 0,0 0-1,-1 0 1,-4 2 42,-1 0 0,1 1 0,0 0 0,0 0 0,0 0 0,1 1 0,-1 0 0,1 0 0,0 0 0,0 0 0,0 1 0,1 0 0,-1 0 0,-4 8 0,-9 13 514,-24 48 1,41-72-689,-25 64 739,25-65-739,1-1-1,-1 1 0,1 0 0,0 0 1,-1 0-1,1 0 0,0 0 0,0 0 1,0 0-1,0-1 0,0 1 0,0 0 1,0 0-1,0 0 0,0 0 0,0 0 1,0 0-1,0 0 0,1 0 0,-1-1 1,0 1-1,1 0 0,-1 0 0,1 0 1,-1 0-1,1-1 0,-1 1 0,1 0 1,0-1-1,-1 1 0,1 0 0,0-1 1,-1 1-1,1-1 0,0 1 0,0-1 1,-1 1-1,1-1 0,1 1 1,0-1 26,12-13 36,-7 7-47,-1 0-1,0-1 1,8-11-1,5-14 420,25-61 1,-29 61-19,-15 31-346,0 0-77,0 1-1,0 0 1,0 0-1,0-1 1,0 1-1,1 0 1,-1 0-1,0-1 1,0 1-1,0 0 1,0 0-1,0 0 1,0-1-1,0 1 1,0 0-1,1 0 0,-1 0 1,0-1-1,0 1 1,0 0-1,0 0 1,1 0-1,-1 0 1,0-1-1,0 1 1,1 0-1,-1 0 1,0 0-1,0 0 1,0 0-1,1 0 1,-1 0-1,0 0 1,0 0-1,1 0 0,-1 0 1,0 0-1,0 0 1,1 0-1,-1 0 1,0 0-1,0 0 1,1 0-1,-1 0 1,0 0-1,0 0 1,0 0-1,1 0 1,-1 1-1,0-1 1,0 0-1,0 0 1,1 0-1,9 10-147,0 1 0,-1 0 1,0 0-1,0 0 0,8 17 0,7 6-2408,-13-21-2515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4:08:12.5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159 21 1708,'0'0'799,"8"-15"8107,-11 14-8807,-10-3 388,12 4-448,-1 0-1,0 0 1,1 1-1,-1-1 1,1 0-1,-1 1 1,0 0-1,1-1 1,-1 1-1,-2 2 1,-1-1 34,1 0-17,0 0 0,1 0-1,-1 1 1,0-1-1,1 1 1,0 0-1,-1 0 1,1 0-1,0 0 1,1 1 0,-1-1-1,0 1 1,1 0-1,0 0 1,0-1-1,0 1 1,0 1-1,1-1 1,0 0-1,0 0 1,-1 7 0,3-4 20,1 2-45,1 0 0,0-1 1,1 1-1,0-1 1,9 15-1,3-3 60,34 32 0,-1-2-18,-27-26-30,-15-17-22,0 1 0,0 0 0,0 0 0,-1 1 0,7 11 0,-13-19-3,0 2-1,0-1-14,-1-1 0,1 1 0,-1 0-1,1-1 1,-1 0 0,1 1 0,-1-1 0,0 1 0,0-1-1,0 0 1,0 1 0,0-1 0,0 0 0,0 0 0,0 0-1,0 0 1,0 0 0,-1 0 0,1 0 0,0 0 0,-1 0-1,1-1 1,-1 1 0,1-1 0,0 1 0,-3 0 0,-18 5-7,-1-1-1,1-1 1,-1 0 0,0-2 0,-24-1 0,-24 3-2016,50-5-3219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4:08:17.5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99 425 1704,'-19'3'1979,"1"-2"0,-26 0 0,28-2-583,14 1 629,14-4-1833,183-54 267,-1 0-212,173-43-1,8 5-53,39-3-1388,-382 93 632,-3 0-4578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4:08:17.9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85 357 1516,'-84'21'7752,"283"-68"-7050,272-72 92,-219 63-574,129-36 769,-361 87-846,96-29 4961,-114 33-4000,1 1-792,18-6 965,-19 5-915,0 1-276,20-6-1321,-20 6 582,20-11-12772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3:55:40.0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 1168,'1'-1'325,"0"1"0,0 0 0,0-1 0,0 1 0,0 0 0,1 0 0,-1 0 0,0 0 0,0 0 0,0 0 0,0 1 0,0-1 0,0 0 0,0 1 0,1-1 0,0 1 0,17 14 1784,-12-6-1854,0 0 0,9 15 0,-13-18 185,114 169 2671,-115-172-2840,0-2 10,5 4-4,-6-3 649,3-6-689,0-3-91,0 1 0,0-1 0,-1 0 0,1 0 0,-2 0 0,4-12 0,-2 6 163,0 1 0,1 0 0,0 0-1,1 0 1,0 0 0,13-17 0,-17 27-282,0-1-1,1 1 1,-1 0 0,1 0 0,0 1 0,-1-1 0,1 1 0,0-1 0,0 1-1,0 0 1,0 0 0,0 0 0,0 0 0,1 1 0,-1-1 0,0 1 0,0 0-1,0 0 1,1 0 0,-1 0 0,0 1 0,0-1 0,0 1 0,0 0 0,0 0-1,4 1 1,6 3-454,0 1 0,0 0 0,-1 1 0,17 11 0,-23-14-76,-1 0 0,-1 0-1,1 0 1,4 6 0,4 8-5408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4:08:13.5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34 207 1540,'0'0'1006,"0"-2"-112,0 15 4028,3 75-4140,9 11 601,48 193 1,-34-214-418,-25-77-703,-1 2 28,1 2 605,-3-6-374,-6-9-236,4 3-266,1-1 1,-1 1-1,-3-13 0,3 2 35,-53-238 650,53 228-619,2-1 1,0 0 0,2 0-1,1 0 1,1 0 0,2 0-1,8-31 1,-7 43-45,0 0-1,1 1 1,1 0 0,0 1 0,11-16-1,-14 24-19,1 0 0,0 0 0,1 1-1,-1-1 1,1 1 0,1 0-1,-1 1 1,1-1 0,0 1-1,0 1 1,1 0 0,7-4 0,-3 4 20,0 5-17,-11-1-21,0 0-2,1 1 0,-1-1 0,0 0 0,0 1 0,1-1 0,-1 1 0,0-1 0,0 1 0,0 0 0,0-1 0,0 1 0,0 0 0,0 0 0,0 0 0,0 0 0,0 0 0,0 0 0,-1 0 0,1 0 0,0 0 1,-1 0-1,1 0 0,0 2 0,0 7-9,-1 0 0,0 0 0,0 0 0,-1 0 0,0 0 0,-1 0 0,0 0 0,0-1 0,-1 1 0,-1-1 0,1 0 1,-9 13-1,-9 16-554,-43 56 0,25-38-540,-34 47-5911,56-77 3339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4:08:13.9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264 8 1952,'0'0'924,"4"-6"377,-8 4 2333,-15 3-3212,18-1-388,-1 0 1,1 0 0,0 1-1,0-1 1,0 0 0,0 0-1,-1 1 1,1-1 0,0 1-1,0-1 1,0 1 0,0-1-1,0 1 1,0 0 0,0-1-1,0 1 1,1 0 0,-2 1-1,-2 2 80,-22 15 267,0 1 0,2 1 0,1 2 0,0 0-1,-29 40 1,46-54-290,0 0-1,1 0 1,-1 1-1,2-1 1,-7 19-1,9-23-48,1 1 0,0-1 0,0 1 1,0-1-1,0 1 0,1-1 0,0 1 0,0 0 0,1-1 0,-1 1 0,1-1 0,3 10 0,-4-14-33,0 0 0,1 0 0,-1 0-1,1 0 1,-1 0 0,1 0-1,0 0 1,-1 0 0,1 0 0,0 0-1,-1 0 1,1 0 0,0-1-1,0 1 1,0 0 0,0-1 0,0 1-1,0 0 1,0-1 0,0 1-1,0-1 1,0 0 0,0 1 0,0-1-1,0 0 1,0 1 0,1-1-1,-1 0 1,0 0 0,0 0 0,0 0-1,0 0 1,0 0 0,1-1-1,-1 1 1,0 0 0,0-1 0,1 1-1,2-2 5,-1 1 1,0-1-1,1 0 0,-1 0 0,0 0 0,0 0 0,0 0 0,-1-1 0,1 1 0,3-5 1,5-8 69,-1 0 0,-1 0 1,-1-1-1,10-25 0,19-72 751,-19 56-126,-3 11 33,-14 44-301,3 6-448,32 36-393,-31-32 64,1-1 0,-1 1 0,2-1 1,-1-1-1,1 1 0,0-1 0,1-1 0,-1 1 0,1-1 1,11 5-1,20 1-4646,-18-5 1860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4:08:14.3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238 50 1420,'-1'-4'916,"0"1"-546,-1-1 0,1 1 1,-1 0-1,0-1 1,0 1-1,0 0 1,0 0-1,-1 0 1,-4-4-1,6 6-254,-1 0-1,1 0 1,-1 0-1,1 0 1,-1 0-1,0 1 1,1-1-1,-1 0 1,0 1 0,1 0-1,-1-1 1,0 1-1,0 0 1,0 0-1,1 0 1,-1 0 0,0 0-1,0 1 1,1-1-1,-1 0 1,0 1-1,1-1 1,-1 1-1,0 0 1,1-1 0,-3 2-1,-7 5 75,0-1 0,0 2 0,1-1 0,0 2 0,0-1 0,1 1 0,0 1 0,1-1 0,0 1 0,-11 18 0,12-15-90,0 0 0,0 0-1,2 0 1,0 1-1,0 0 1,1 0 0,1 0-1,0 1 1,-1 18-1,4-29-69,1 0-1,-1 0 0,1 0 0,0 0 0,0 0 0,0 0 1,0 0-1,1 0 0,-1-1 0,1 1 0,2 3 0,-3-6 19,1-1-38,0 0-1,0 0 0,0-1 1,0 1-1,0-1 0,0 1 0,-1-1 1,1 0-1,0 0 0,-1 0 0,1 0 1,0 0-1,-1 0 0,1 0 0,-1 0 1,1-1-1,0-1 0,21-29 39,-14 18-23,10-17 296,-2 0 0,20-51 0,-36 80-287,-1 1 32,0 0-57,0 1 1,0 0 0,0-1 0,1 1 0,-1 0 0,0-1-1,0 1 1,0 0 0,0 0 0,0-1 0,0 1-1,1 0 1,-1-1 0,0 1 0,0 0 0,1 0 0,-1-1-1,0 1 1,0 0 0,1 0 0,-1 0 0,0-1 0,0 1-1,1 0 1,-1 0 0,0 0 0,1 0 0,-1 0 0,0 0-1,1-1 1,-1 1 0,0 0 0,1 0 0,-1 0-1,0 0 1,1 0 0,-1 0 0,0 0 0,1 1 0,-1-1-1,0 0 1,1 0 0,-1 0 0,0 0 0,1 0 0,-1 0-1,0 1 1,1-1 0,8 7 5,1 0 0,-1 0 0,0 1 0,-1 0 0,0 1 0,9 12 0,0 2-434,24 27-554,-10-23-5625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4:08:14.7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277 15 1044,'-2'-2'1292,"0"1"-1085,0 0-1,1-1 1,-1 1 0,0 0 0,0 0 0,0 0 0,0 0 0,0 0 0,0 1 0,0-1 0,0 0 0,0 1 0,0 0 0,0-1 0,0 1 0,0 0 0,-1 0 0,1 0 0,0 1 0,0-1 0,0 0 0,0 1 0,0-1 0,0 1 0,0 0 0,0 0 0,0 0 0,0 0 0,-3 2 0,-3 3-25,1 1 0,0 0 1,1 0-1,0 0 0,0 1 0,1 0 1,-1 0-1,2 0 0,-1 1 1,1 0-1,-5 15 0,6-11-52,0 1 0,1-1 0,0 0 0,1 1 1,1-1-1,0 1 0,3 19 0,1-4 29,2-1 1,16 46 0,25 47 343,-42-109-440,0 1 0,0 0 0,-1 0 0,-1 1 0,0-1 1,0 17-1,-2-25-47,-1 1 0,-1-1 0,1 0 0,-1 1 0,0-1 0,0 0 0,0 0 1,-1 0-1,0 1 0,0-2 0,0 1 0,0 0 0,-1 0 0,0-1 0,0 1 0,0-1 0,-1 0 0,-6 6 1,-2 1 10,-1 0 1,-1-1-1,1-1 1,-16 8-1,21-13-424,0 0 0,-1 0-1,1-1 1,-1 0 0,0-1 0,1 0-1,-1 0 1,-16 0 0,19-3-2761,-11-4 35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4:08:19.1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39 252 1200,'-38'13'7049,"351"-84"-5636,-192 41-1193,206-46 324,21 1-1410,-343 74 145,0 0 1,0 0 0,0-1 0,0 0 0,6-3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4:08:19.8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26 210 1660,'-4'0'608,"1"-1"0,-1 1 0,1 0 0,-1 0 0,-4 1 1921,15-4-2263,34-13 251,70-18 1,53-3-101,-70 17-178,50-7 125,14-3 663,-103 19 741,-53 10-1383,14-1 1389,9-2 2643,-23 3-4243,27-8 2725,-21 3-8578,-8 3 4970,1-3-330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4:09:06.1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3557 1148 900,'0'0'3118,"-1"-3"-2490,-3-2-160,1-1 0,-1 1 0,-1 0 0,1 0 0,0 1-1,-1-1 1,-9-6 0,-44-28 1165,35 25-1132,3 1-121,-84-56 1025,-143-68 0,193 115-1218,-2 2 0,-92-19 0,85 24-116,-57-16 152,-214-25 0,212 45-139,-193-8 187,221 16-184,-45 2 54,70 5-30,14-1 13,1 1 0,-104 24 0,122-17-104,1 1 0,0 2 0,2 1 0,-1 2 0,2 1 0,-37 27 0,-51 44 139,-199 193 0,158-98-19,117-125-88,-53 96-1,60-87-38,4 1 0,3 1-1,-26 90 1,44-121 0,-19 69 1,26-87-11,-26 143 13,22-94-11,-6 79-1,9 64 19,6-164-17,3-1 0,1 1 0,3-1 0,19 70 0,-8-56 3,4-2 0,52 106 0,-38-101 53,62 84 0,55 50 36,-145-189-96,49 57 62,71 63-1,-75-78-12,217 186 98,-144-133-99,243 207 53,-317-269-74,2-3-1,1-2 1,3-3-1,0-2 0,2-3 1,1-2-1,2-3 1,97 25-1,-54-27 27,133 10-1,106-10-9,286-18 67,-515-7-102,634-54 43,-302-10-26,-316 41-7,67-15 12,-6-12-1,239-98 0,-226 56-36,-81 35 8,177-93 49,-12-11 50,-82 13 135,-12-18 45,-133 113-191,344-276 437,-374 305-462,-2-1 1,-2-1-1,0-2 0,41-55 1,-56 65-6,0-2 0,-2 0 0,0 0 0,-2-1 0,0-1 0,-1 0 0,-2 0 0,8-43 0,8-140 258,-14 108-237,-3 49-54,-1 11 22,0-40 0,-5 36 56,-2 0 0,-2 0 0,-14-67 1,3 61 12,-2 1 0,-2 0-1,-2 2 1,-46-76 0,-82-132 356,108 184-324,-70-115 217,63 112-295,-4 1 0,-2 3-1,-4 2 1,-2 3-1,-118-96 1,-164-109 7,100 77-90,200 158-1,-2 2 1,-1 1-1,-88-43 1,-179-41-52,-7 23 38,274 80 24,-89-23-18,-1 7 1,-219-18-1,188 40-14,-178 15 0,196 2-54,2 7 0,0 6 0,-207 63 0,-396 154-244,679-216 292,-86 45-1,91-40 8,20-5 15,0 1-1,2 2 1,-46 38 0,-51 54-152,90-74-68,10-11-417,-153 141-1684,72-52-7007,91-91 4889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4:09:08.4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1751 1512,'-7'-3'7721,"7"8"-7546,0 0-1,0 1 1,1-1 0,0 0-1,0 0 1,0 0 0,0 0-1,1 0 1,3 7 0,16 35 277,1 0 1,3-2 0,2-1 0,1-1-1,3-1 1,45 48 0,-32-46-285,1-2 1,3-2 0,1-2-1,90 51 1,-66-49-34,2-3 1,155 52 0,-166-71-89,0-2-1,1-4 1,89 7 0,-57-14 10,158-13 1,-169 1-57,164-19 24,-159 10-15,136-25-4,-5-18 2,-215 57-6,183-66 5,-132 44 0,67-38 0,-56 20 7,-2-2-1,-1-3 1,93-88-1,2-20-3,-118 118-9,-20 18 14,20-22-1,69-80 138,125-177 1,-215 266-36,-2-1 0,-1-1-1,-2-1 1,-2 0 0,0-1 0,12-54 0,-11 16-9,-4-1 0,-3 0 0,-1-150 0,-12 129 248,-18-111 0,17 181 26,-1 0 0,-19-51-1,16 55-24,-11-45-1,4 19 294,15 47-584,1-1-36,-1 0 0,0 0 0,1 0 0,-1 0 0,0 0 0,0 0-1,0 0 1,0 0 0,0 1 0,-1-1 0,1 0 0,-1 1 0,1-1 0,-1 1 0,1 0-1,-1-1 1,-2 0 0,-19 15-20,0 2 0,1 0 0,-30 29 0,-7 4 12,-81 61 6,118-91-14,-5 3 2,13-10 5,12-10-12,17-19 3,72-67-5,-32 34-2,12-12-28,32-35 81,-74 71 128,-24 26-111,0 1-74,-1-1-1,1 0 0,-1 1 0,1-1 1,0 1-1,0 0 0,-1-1 0,1 1 1,0-1-1,0 1 0,-1 0 0,1 0 1,0-1-1,0 1 0,0 0 0,0 0 1,-1 0-1,1 0 0,0 0 0,0 0 1,0 0-1,0 0 0,0 0 0,-1 0 1,1 1-1,0-1 0,0 0 0,0 1 1,-1-1-1,1 0 0,1 1 0,23 18 10,1 1-193,31 17 1,1-5-1397,63 25 0,-37-27-6831,-50-20 3836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4:09:47.5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14 2012,'-4'-13'4092,"4"23"170,5 84-2084,23 232 88,-17-170-1572,-8-67-870,-6-34-2885,3-52 1180,-6 9-4621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4:09:47.9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1 524 1160,'0'0'500,"1"-3"-43,2 0-231,-1-1 0,1 1 0,-1 0 0,1 0-1,0 0 1,0 1 0,1-1 0,-1 1 0,0-1 0,1 1 0,0 0 0,-1 1 0,1-1 0,0 0 0,0 1-1,7-2 1,21-8 566,-9 2-516,-7 3-11,27-14 0,-38 18-195,0-1 0,-1 0 0,0-1-1,1 1 1,-1-1 0,0 1 0,-1-1 0,1 0 0,-1-1 0,4-4-1,-2-2 98,0 1-1,0-1 0,-1 0 1,-1 0-1,0-1 0,0 1 0,-1-1 1,-1 0-1,0 1 0,0-1 1,-2-12-1,1-40 1909,-10-75 0,5 102 789,4 74-2674,0-24-146,1-1 0,2 19-1,18 161-14,6-67-3327,-20-109 2037,-2-7-2823,-3-7 2668,7 12-2072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3:55:41.0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16 266 1056,'0'-3'7786,"2"8"-5522,7 17-1049,11 36-807,43 140 2770,-62-196-2527,-3-4-277,-6-15-190,-12-27-220,-1-13 135,2-1 0,-19-105 1,37 154-78,0 0 1,1 0-1,0 0 1,3-17-1,-2 18-10,0 1 0,1-1 0,0 1 0,1 0 0,-1 0 0,2 0 0,5-10 0,-2 6 12,1 0 1,1 0 0,10-10-1,-2 7-1,-15 13-18,0-1 10,12-3 38,-9 6-36,12 4 0,-16-4-14,1 0 0,-1-1 0,0 1 0,0 0 0,0 0 0,0 0 0,1-1 0,-1 1 0,0 0 0,0 1 0,-1-1 0,1 0 0,0 0 0,0 0 0,0 1 0,-1-1-1,1 0 1,0 3 0,0-2 5,1 3-2,-1 0 0,0 0 0,0 1 0,0-1 0,0 0 0,-1 0 0,0 1 0,0-1 0,-2 8 0,1-2 8,-2 36-14,0-28-34,2 0 1,0 0 0,1 0-1,4 36 1,-3-52 24,1 0 1,-1 0-1,0 0 0,1-1 0,-1 1 1,1 0-1,0 0 0,0-1 0,0 1 1,0-1-1,0 0 0,4 3 1,34 24-56,-20-16 42,15 16-44,-31-25 71,0 1-1,-1 0 0,1-1 0,3 8 1,-6-9-15,-1-2 9,-1-1 1,1 1 0,-1 0 0,0-1 0,1 1 0,0 0 0,-1 0 0,1-1-1,-1 1 1,1 0 0,0 0 0,0 0 0,-1 0 0,1-1 0,0 2-1,0 0-6,0-1 0,-1 0-1,1 0 1,0 0 0,-1 0-1,1 0 1,-1 0-1,1 0 1,-1 0 0,1 0-1,-1 0 1,0 0-1,0 0 1,1 0 0,-1 0-1,0-1 1,0 1-1,0 0 1,-1 0 0,-52 35-1522,18-15-3451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4:09:48.3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 1176,'0'0'2542,"-3"6"-1867,-9 20-82,10-22-422,1-1 0,0 0 0,0 0 0,0 0 0,0 1 0,1-1 1,-1 1-1,1-1 0,0 7 0,0-6-83,0 3 33,1 0-1,-1-1 1,1 1 0,1-1-1,-1 1 1,1-1-1,0 0 1,1 1-1,-1-1 1,1 0 0,1-1-1,6 10 1,-5-8-31,0-1 0,1 0 0,-1 0 0,2 0-1,-1-1 1,13 9 0,-14-11-49,0 0-1,0-1 0,0 1 0,0-1 0,1 0 0,-1 0 1,1-1-1,-1 0 0,1 0 0,8 1 0,-12-2-12,-1 0-1,1 0 0,0 0 0,0 0 1,0 0-1,0-1 0,0 1 1,-1 0-1,1-1 0,0 1 1,0-1-1,-1 0 0,1 0 1,0 0-1,-1 0 0,1 0 1,-1 0-1,1 0 0,-1 0 1,1-1-1,-1 1 0,0 0 0,0-1 1,0 1-1,0-1 0,0 1 1,0-1-1,0 0 0,0 1 1,-1-1-1,1 0 0,0 0 1,-1 0-1,0 1 0,1-1 1,-1-2-1,0-3 63,0-1 0,0 1 0,-1 0 0,0 0 0,-1 0 0,1 0 0,-1 0 0,-4-9 0,0 3 3,0 0-1,0 1 1,-1 0 0,-1 0-1,0 1 1,-12-13 0,19 22-191,-1 0 1,0 1 0,0 0-1,0-1 1,0 1 0,0 0-1,-1 0 1,1 0 0,0 0-1,-1 1 1,1-1 0,0 0-1,-1 1 1,-4-1 0,-2 3-1097,7-1 869,0-1 0,1 0 0,-1 1 0,0-1 0,1 1 0,-1 0 0,1 0 0,-1-1 0,0 1 0,0 2 0,-14 6-2180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4:09:48.7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 1420,'0'-1'108,"0"1"-1,0 0 1,0 0 0,0-1 0,0 1-1,0 0 1,0 0 0,1 0-1,-1-1 1,0 1 0,0 0-1,0 0 1,0-1 0,0 1-1,0 0 1,1 0 0,-1 0-1,0 0 1,0-1 0,0 1-1,0 0 1,1 0 0,-1 0-1,0 0 1,0 0 0,0 0-1,1-1 1,-1 1 0,0 0-1,0 0 1,1 0 0,-1 0-1,0 0 1,0 0 0,0 0-1,1 0 1,-1 0 0,0 0-1,0 0 1,1 0 0,-1 0-1,0 0 1,0 0 0,1 1 0,13 9 1560,15 26-1868,-23-28 836,13 16-51,27 43 1,-41-59-505,-1 0 1,0 0-1,0 0 0,0 1 1,-1 0-1,-1-1 1,0 1-1,0 0 1,1 15-1,-3-19-51,0 0 0,-1-1 0,1 1 0,-1-1 0,0 1 0,-1-1 0,1 1 0,-1-1 0,0 0 0,0 0 0,0 1 0,0-2 0,-1 1-1,0 0 1,0 0 0,0-1 0,0 1 0,-4 2 0,6-5 7,-2-1-2,-12 2 57,5-15-6,9 12-77,0-1 0,0 0 1,0 0-1,1 0 0,-1 0 1,1 0-1,-1 0 0,1 0 1,0 0-1,-1 0 0,1 0 1,0 0-1,0 0 0,1 0 1,0-3-1,7-28 46,-1 17-131,0-1 0,2 1 0,0 1 0,0-1 0,1 2 0,1-1 1,1 1-1,0 1 0,27-23 0,-30 28-159,1 1 0,0 1 0,0-1 0,1 2 0,-1-1 0,1 2 0,0-1 0,1 2 0,12-4 0,-21 7 151,0 1 18,1 0 61,0 1 1,0 0-1,-1 0 0,1 0 1,0 0-1,-1 1 1,1-1-1,-1 1 1,0 0-1,4 5 1,29 39 191,-4-3-58,-10-20-74,-6-6-108,18 24 0,-23-28-738,-6-8-2490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4:09:49.0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74 1500,'-16'-46'5081,"15"44"-4388,0-1-88,-8-14 781,5 11-5959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4:09:49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1 139 1352,'0'0'1098,"4"-3"-81,70-46 3233,-42 31-3361,1 1 0,1 2 0,66-21 1,-85 35-538,-12 1-186,-1 2 14,0-1-125,0 0 0,0 0-1,-1 0 1,1 0 0,-1 1-1,1-1 1,-1 1 0,1-1-1,-1 1 1,0 0 0,0-1-1,0 1 1,0 0 0,0 0-1,0 0 1,0 0 0,-1 0-1,1 0 1,-1 0 0,1 0-1,-1 3 1,1 7 227,0 1 1,-2 21-1,-8 30 380,7-53-551,-1 1-1,2-1 0,0 1 0,0 0 0,1-1 0,0 1 1,1 0-1,0 0 0,4 13 0,-4-24-158,-1 0 0,1 0 0,0-1 1,-1 1-1,1 0 0,0-1 0,-1 1 0,1-1 0,0 1 0,0-1 0,-1 1 0,1-1 0,0 0 1,0 1-1,0-1 0,0 0 0,0 0 0,0 1 0,0-1 0,-1 0 0,1 0 0,0 0 1,0 0-1,2-1 0,-3 1 35,2 0-523,5-2-94,17-8-155,-1-2 0,0-1 1,0 0-1,-1-2 0,25-22 0,47-40-1341,-63 53 4818,-31 26-2608,0 1-33,0 0 0,0 0 0,0 0 0,-1 0 0,1-1 0,-1 1 1,0 3-1,-4 11 251,3-8-188,0 0 0,1 1 0,0 0 0,1-1 0,0 1 0,0-1 0,1 1 0,0-1 0,1 1 0,2 9 0,-2-16-75,-1 0 1,1 0 0,0-1 0,0 1-1,0 0 1,0-1 0,1 1 0,-1-1-1,1 0 1,-1 0 0,1 0 0,0 0-1,0 0 1,0 0 0,0-1-1,0 0 1,0 1 0,0-1 0,1 0-1,-1 0 1,0-1 0,1 1 0,-1-1-1,0 0 1,1 0 0,-1 0 0,1 0-1,-1 0 1,4-2 0,-5 0 138,-1 2-173,0-1 22,1 0-1,-1 0 1,0-1 0,1 1-1,-1 0 1,0-1-1,0 1 1,0-1 0,0 1-1,0-1 1,0 1-1,-1-1 1,1 0 0,0 1-1,-1-1 1,1 0-1,-1 1 1,0-1 0,0 0-1,1-2 1,-2-3 18,1 0 0,-2 1 0,1 0 0,0-1 0,-1 1 0,0 0 0,-1-1 0,1 1 0,-1 1 0,0-1 0,-7-8 0,3 4-274,0 1-1,-1-1 1,-1 2-1,1-1 1,-16-10-1,12 12-1111,9 7 994,0-1-1311,-10-4-3957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4:09:49.7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47 1536,'0'0'1694,"1"2"-928,8 22 1313,-1 0 1,8 48 0,-6-47 179,-4-28-2066,14-11 6,0 0 0,0-2 0,21-21 0,33-27 209,-64 57-348,0 0 0,1 0-1,0 1 1,0 1 0,20-8-1,-29 13-49,0-1 1,0 1-1,0 0 0,0 0 0,0 0 0,0 0 0,-1 1 0,1-1 0,0 1 0,0-1 1,0 1-1,0-1 0,0 1 0,2 1 0,1 1 5,-1-1 0,0 1-1,0-1 1,-1 1 0,5 4 0,4 6-138,0 1-1,0 1 1,11 20 0,10 21-3089,-24-40 1494,-7-13-1107,7 10 35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4:09:50.1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25 2192,'-4'-24'3867,"2"31"-1020,2 36-1691,8 78 436,36 181 0,-22-177-3350,-4 0-3477,-17-111 2434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4:09:50.6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1 641 1376,'1'-2'675,"1"-1"-508,-1 0-1,2 0 1,-1 0 0,0 0 0,0 1-1,1-1 1,0 1 0,-1 0 0,1 0 0,0-1-1,0 2 1,0-1 0,1 0 0,-1 1-1,0-1 1,5 0 0,9-3 112,-1 1 1,23-2-1,-22 4-114,85-11 437,-43 7 260,75-17-1,-120 16-292,-12 4 1794,-38 11-2281,31-6-60,-1 1-1,1-1 1,0 1-1,0 0 1,0 0-1,0 1 1,0 0-1,1-1 1,-1 2-1,1-1 1,0 0-1,1 1 1,-1 0-1,1-1 1,-4 8-1,4-8-2,-6 15 50,3 5-63,6-18-15,1-3 1,-1-1-5,1 0 0,-1 0 0,0 0-1,1 0 1,0 0 0,-1-1 0,1 1 0,0 0 0,0 0 0,0-1-1,0 1 1,0-1 0,1 1 0,-1-1 0,0 1 0,1-1 0,-1 0-1,1 0 1,-1 1 0,1-1 0,0 0 0,-1 0 0,1-1 0,3 2-1,-3-1-4,2-2-2,-2 0 29,1 0-1,0 1 0,0-1 0,-1 0 0,1 0 1,-1 0-1,1-1 0,-1 1 0,1-1 0,1-1 1,0-1 54,-2 3 151,0-1-110,-2 2-86,1 0-1,-1 0 0,0-1 0,1 1 0,-1 0 1,1 0-1,-1 0 0,1-1 0,-1 1 0,1 0 1,-1 0-1,1 0 0,-1 0 0,1 0 0,-1 0 0,1 0 1,-1 0-1,1 0 0,-1 1 0,1-1 0,-1 0 1,1 0-1,-1 0 0,1 1 0,12 11 206,9 29-125,-7-14-49,-13-24-46,-2-2-3,1 0 1,-1 0-1,1 0 1,0-1-1,-1 1 1,1 0-1,0 0 1,0-1-1,-1 1 0,1 0 1,0-1-1,0 1 1,0-1-1,0 1 1,0-1-1,0 1 1,1-1-1,0 1-5,0 0 0,0 0 0,0 0-1,0 0 1,0 0 0,0-1 0,0 1 0,1-1 0,-1 0-1,0 1 1,0-1 0,0 0 0,0 0 0,1 0 0,-1-1-1,0 1 1,3-1 0,-1-1-1,-1 1 1,0-1-1,1 1 0,-1-1 0,0 0 0,0 0 0,0-1 1,-1 1-1,1 0 0,0-1 0,2-3 0,2-4 1,1 0 0,-1-1 0,-1 0 0,0 0 0,0-1 0,7-23 0,14-77 12,-12 10 356,-3 0 1,-3-117-1,-12 107 1158,3 109-661,0 19-760,1 5-69,7 83 92,0-54-462,2-1 0,2 0 0,22 58 0,36 54-6990,-51-117 3951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4:09:51.3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134 13 1320,'0'0'2020,"-3"-2"-1144,-18-7 1316,19 9-2040,1-1 0,-1 1-1,1 0 1,-1-1 0,0 1 0,1 0 0,-1 0-1,1 0 1,-1 0 0,1 1 0,-1-1-1,1 0 1,-1 1 0,1-1 0,-1 1 0,1-1-1,-3 2 1,2 0-57,0-1 0,0 1-1,0 0 1,0 0 0,1 0-1,-1 0 1,1 0 0,-1 1-1,1-1 1,0 0 0,0 1-1,0-1 1,0 1 0,0-1-1,0 1 1,1 0 0,0-1-1,-1 1 1,1-1 0,0 6-1,1 0-12,-1-1 0,1 1 0,1-1-1,0 1 1,0-1 0,4 10-1,4 6 75,2-1 0,0 0 0,31 38-1,-26-36-24,0 1 0,15 30 0,-31-53-126,0 0 0,0-1 0,-1 1 0,1 0 0,-1-1 0,1 1 0,-1 0 0,0 0 0,1 0 0,-1 0 0,0-1 0,0 1 0,-1 0 0,1 0 0,0 0 0,0 0 0,-1-1 0,1 1 0,-1 0 0,0 0 0,-1 2 0,0-1 13,0 0 1,0 0-1,-1-1 0,1 1 1,-1 0-1,0-1 0,0 0 1,0 0-1,0 0 0,-4 2 1,-8 4 53,-1-2 1,1 0 0,-28 6-1,41-11-71,-4 0-283,-1 1 0,0-1-1,0 0 1,0-1 0,0 1 0,0-1 0,0-1 0,1 1 0,-12-3 0,16 2-1323,-5-11-3896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4:09:52.3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133 256 1504,'0'0'5096,"-3"-2"-4356,-14-10 519,15 12-1173,1 0-1,0 0 0,-1 0 0,1 1 1,0-1-1,-1 0 0,1 1 0,0-1 1,-1 0-1,1 1 0,-1 0 0,-1 0 31,0 0-1,0 1 0,1-1 1,-1 0-1,1 1 0,-1 0 1,1-1-1,0 1 1,0 0-1,-1 0 0,-2 5 1,-17 24 528,22-31-641,-6 10 167,0 1 0,0 0 0,2 0 0,-1 1 0,-4 19 0,7-26-181,2-1 0,-1 0 0,0 0 0,1 1 0,0-1 1,0 0-1,0 1 0,1-1 0,-1 0 0,1 1 0,0-1 0,0 0 0,1 0 0,-1 0 0,1 0 0,0 0 1,0 0-1,0 0 0,4 3 0,-3-3-171,1 0 0,0-1 1,1 1-1,-1-1 1,0 0-1,1-1 0,0 1 1,0-1-1,0 0 0,0 0 1,0 0-1,0-1 0,0 0 1,0 0-1,7 0 0,-2 0-142,0 0-1,-1-1 1,1-1-1,-1 1 0,1-2 1,-1 1-1,15-6 1,-15 4 279,0 0 1,0-1-1,0 0 1,-1-1-1,0 0 1,0 0-1,0-1 1,-1 0 0,1 0-1,-1 0 1,-1-1-1,1 0 1,-1-1-1,5-9 1,-10 15 175,0 0 0,0 0 0,-1 0 0,1 0 0,0 0 0,-1 0 0,0 0 0,0 0 0,1-1 0,-1 1 0,-1-3 1,1 3-210,0-1 507,-12-7 524,8 14-872,-2 0-52,1 1 0,0 0 1,0 0-1,0 0 0,0 1 1,1 0-1,0-1 0,0 1 1,1 1-1,0-1 0,-3 8 1,3-5-39,1 0 0,0 0 1,1 0-1,0 0 0,0 0 1,1 0-1,0 0 0,1 0 1,0 0-1,0 0 0,5 14 1,-6-22-8,0 0 0,1 0 0,-1 0 1,1 0-1,-1 0 0,1 0 0,0-1 1,-1 1-1,1 0 0,0 0 0,-1-1 1,1 1-1,0-1 0,0 1 0,0-1 1,0 1-1,0-1 0,-1 1 0,1-1 1,0 0-1,0 1 0,0-1 0,0 0 1,0 0-1,0 0 0,0 0 0,2 0 0,-1 0 39,2 1-59,-1-3 2,1-1 44,0-1 0,0 1 0,0-1 0,0 1-1,-1-1 1,1 0 0,-1-1 0,0 1-1,5-10 1,-1-2 305,9-27-1,-11 31-70,-5 9-146,1 1 1,-1-1-1,1 0 1,-1 1-1,0-1 1,0 1-1,0-1 1,0 0-1,0 1 1,-2-6-1,2 5-109,-1 1 1003,-1 8-944,-7 18-8,7-14-5,3-5-95,0 1 0,1-1-1,0 0 1,-1 0 0,2 0 0,-1 0 0,1 0-1,-1-1 1,1 1 0,1-1 0,-1 0 0,0 0-1,1 0 1,0 0 0,0 0 0,0-1 0,1 0-1,-1 0 1,1 0 0,-1 0 0,1-1 0,0 1-1,0-1 1,0-1 0,1 1 0,-1-1 0,0 0-1,0 0 1,11 0 0,-10-1-4,0 0 1,0-1-1,0 0 0,0 0 0,0 0 1,0-1-1,0 0 0,0 0 1,0-1-1,-1 0 0,1 0 0,6-5 1,-4 2 28,0-1 1,0 0 0,-1 0 0,0-1-1,-1 0 1,11-16 0,-4 0 113,-1 1-1,-1-2 1,-2 1 0,0-1 0,5-27 0,-7 23 261,-1 0 1,-1-1 0,-1 1 0,-2-1 0,-1 0 0,-4-41 0,3 70-327,0-4 128,-1 1 0,1-1 0,-1 0 0,0 1-1,-1-1 1,1 1 0,-1-1 0,-3-6 0,4 9 583,-3 7-616,1-1-91,1 1 1,0-1 0,-1 1-1,1 0 1,1-1 0,-1 1-1,1 0 1,0 0 0,0 0-1,0 0 1,1 0 0,0 8-1,0 11 3,2 0-1,0-1 1,2 1-1,12 43 1,-9-44-189,2 0-1,1-1 1,0 0 0,16 22-1,-21-35 40,1-1-1,0 1 1,1-1 0,0-1-1,0 0 1,0 0-1,1 0 1,0-1-1,1 0 1,-1 0 0,1-1-1,14 6 1,-20-10 105,0 0 0,0 0 0,1 0 0,-1 0 0,1-1 0,-1 1 0,0-1 0,1 0 1,-1 0-1,1 0 0,-1-1 0,0 1 0,1-1 0,-1 0 0,0 0 0,1 0 0,-1 0 0,0-1 0,0 1 1,0-1-1,3-2 0,0-1 284,1 0 0,-1-1 0,-1 0-1,1 0 1,-1 0 0,0-1 0,6-9 0,-10 14-58,-1 2-179,0 0 0,0-1 0,0 1-1,0 0 1,0 0 0,0-1 0,0 1 0,0 0-1,0 0 1,1 0 0,-1-1 0,0 1 0,0 0-1,0 0 1,0-1 0,1 1 0,-1 0 0,0 0-1,0 0 1,0 0 0,1 0 0,-1-1-1,0 1 1,0 0 0,1 0 0,-1 0 0,0 0-1,0 0 1,1 0 0,-1 0 0,0 0 0,0 0-1,1 0 1,-1 0 0,0 0 0,0 0 0,1 0-1,-1 0 1,0 0 0,0 0 0,1 0 0,-1 0-1,0 0 1,0 0 0,0 0 0,1 1-1,-1-1 1,1 0 0,11 13 58,4 3-39,1 0 0,28 22 0,-39-34-246,0-1 0,1 1-1,-1-1 1,0 0 0,1 0 0,0-1-1,-1 0 1,1 0 0,0 0 0,0-1-1,0 0 1,14 0 0,-13-1-413,6-1-218,-2-3-3558,4-5 1382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4:09:52.7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50 1004,'-40'-30'4309,"37"29"-3706,-11-9 1092,8 6-1080,0 0-4875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3:55:41.5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129 24 1572,'-1'-2'340,"1"1"0,-1-1 1,0 0-1,0 0 0,0 1 0,-1-1 0,1 0 0,0 1 0,-1-1 0,1 1 1,-1 0-1,-2-3 0,2 3 930,-2 2-717,0 1-420,1 0-1,-1 0 0,1 1 1,-1-1-1,1 0 0,0 1 1,0 0-1,0 0 0,0 0 1,0 0-1,1 1 1,-1-1-1,-1 4 0,-4 6 118,2 0 1,-1 0-1,2 0 0,-1 1 1,-4 23-1,3-2 228,-3 37 0,10-68-432,0-1 0,0 1 0,0 0 0,1 0 0,-1-1 0,1 1 0,0 0 0,0 0 0,0-1 0,0 1 0,1-1 0,0 1 0,3 5 1,-4-8 315,0-1-354,-1-1 0,0 1-1,1-1 1,-1 0 0,0 1 0,1-1-1,-1 1 1,0-1 0,1 1 0,-1 0-1,1-1 1,-1 1 0,1-1 0,-1 1-1,1 0 1,-1 0 0,1-1 0,0 1-1,0-1 1,0 1 0,0 0 1,-1 0-1,1-1 0,0 1 0,-1-1 1,1 1-1,0 0 0,-1-1 1,1 1-1,0-1 0,-1 0 0,1 1 1,-1-1-1,1 1 0,-1-1 1,0 0-1,1 1 0,-1-1 0,0 0 1,1 0-1,-1 1 0,0-2 1,11-30 408,8-42 1,0-1 465,-18 71-828,0 1 0,0-1 0,0 1 0,1 0 0,0-1 1,0 1-1,0 0 0,0 0 0,4-4 0,-5 6 138,3 1-119,5 2-22,0-1 0,-1 2 0,1-1 1,0 1-1,8 5 0,15 9-1506,34 22 1,-56-35-3052,-8-4 3354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4:09:53.3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1376,'5'48'4132,"1"2"-3127,1-21-550,13 51 608,-18-73-934,-1-4-74,0 0 1,-1 0-1,1 0 0,0 0 1,0-1-1,1 1 0,-1-1 0,1 1 1,-1 0-1,1-1 0,0 0 1,0 0-1,0 1 0,0-1 1,5 3-1,-6-4 66,2-2 3,5-1-60,-1-1 0,1 0 0,-1 0 1,0-1-1,0 1 0,0-2 1,-1 1-1,1-1 0,7-8 1,54-59 389,-39 40-193,15-14 332,-43 45-581,0 0 1,0 1-1,0-1 0,0 1 0,0-1 1,0 1-1,0-1 0,0 1 0,1 0 1,-1 0-1,0-1 0,0 1 0,0 0 0,1 0 1,-1 0-1,0 0 0,0 1 0,0-1 1,0 0-1,1 0 0,-1 1 0,0-1 1,0 1-1,0-1 0,0 1 0,2 0 1,38 33 112,-27-23-208,-1 0-1,1-1 1,24 14 0,-29-20-9,0 0 0,0 0 0,0-1 0,0-1 0,1 1 0,-1-1 0,1-1 0,-1 0 0,1 0 0,17-2 0,-21 1 65,0-1-1,1 0 1,-1-1-1,0 0 0,0 0 1,0 0-1,0 0 0,-1-1 1,1 0-1,-1 0 0,1-1 1,-1 0-1,0 1 0,-1-2 1,1 1-1,-1-1 1,5-5-1,-7 7 83,0 0 1,0 0-1,0 0 1,-1 0-1,0 0 1,1 0-1,-1-1 1,0 1-1,0 0 1,-1-1-1,1 1 1,-1-1-1,0 1 0,0-1 1,0 1-1,0-1 1,-1 1-1,1-1 1,-1 1-1,0-1 1,0 1-1,0-1 1,0 1-1,-1 0 1,-3-6-1,4 7-23,-1 0 0,1 0 1,-1 0-1,0 1 0,0-1 0,0 1 0,0-1 1,0 1-1,0-1 0,0 1 0,0 0 1,0 0-1,-1 0 0,1 0 0,0 1 0,-1-1 1,-4 0-1,0 0 35,0 1 1,-1 0-1,1 0 1,-10 2-1,15-2-55,0 1-1,0 0 1,0-1-1,0 1 0,0 0 1,0 0-1,1 1 1,-1-1-1,0 0 0,1 0 1,-1 1-1,1-1 1,-1 1-1,1 0 0,0-1 1,-3 4-1,3-2-3,-1-1 4,2 1-26,-1 12-39,1-11-22,1-1-4,1 3 29,0 0 0,1-1 0,0 1 0,0-1 0,5 5 0,6 12-127,-6-10 125,3 5 61,0 1 0,-2 0 1,1 1-1,7 24 0,38 148 151,61 175-311,-111-352-220,-1 0 0,0 0 0,3 25 1,-7-38 303,0 1 1,0 0-1,0 0 1,0-1-1,0 1 1,-1 0-1,1 0 1,0-1-1,-1 1 1,0-1 0,0 3-1,-4 11-161,1-16 388,-16-4 74,11 1 67,-123-116 1596,113 100-1519,1-1-1,1 0 1,1-2 0,-22-39 0,35 55-337,0 1 0,1 0 1,0-1-1,0 1 0,1-1 1,-1 1-1,1-1 0,1 0 1,0 1-1,0-1 0,0 0 1,0 0-1,1 1 0,0-1 1,1 0-1,0 1 0,0-1 1,5-10-1,-3 7-178,2 1-1,-1 0 1,1 1-1,0-1 1,1 1-1,0 0 1,0 1-1,1-1 1,-1 2-1,2-1 1,12-7 0,87-48-5831,-73 45 2859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4:09:53.6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0 379 1628,'51'-27'3488,"86"-43"-861,112-24-732,-163 65-1443,-54 19-299,-10 3 24,25-12-1,-41 16-99,1 0-1,-1-1 0,-1 0 1,1 0-1,0 0 1,-1-1-1,0 1 0,6-8 1,-11 12-59,1-1 1,-1 1 0,1-1 0,-1 0-1,1 0 1,-1 1 0,1-1 0,-1 0-1,0 0 1,1 0 0,-1 1 0,0-1 0,0 0-1,1 0 1,-1-1 0,0-1 43,1 0 156,-1 0 20,-2-12 14,1 11 321,-1 0-262,-16-27 596,16 29-649,1 0-29,1 3 122,38 48 1447,-30-39-1792,-1 1 0,-1-1 0,0 1-1,-1 0 1,6 16 0,-10-21-3,0-1 0,0 1 0,0 0 0,-1 0 0,0 0 0,0 0 0,0 0 1,-1 0-1,0-1 0,0 1 0,-3 8 0,1-5-64,-1 0 0,0-1 0,0 1 0,-1-1-1,0 0 1,-10 11 0,-2-1-895,0-1 0,-1-1 0,-1 0 0,-35 22-1,17-15-2733,2-3 40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4:09:54.4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207 0 1480,'-24'0'2679,"-47"6"0,65-5-2391,0 0 0,0 0 0,0 1-1,1 0 1,-1 0 0,0 0 0,1 1-1,0-1 1,-1 1 0,1 1 0,0-1-1,0 1 1,-6 6 0,10-8-213,-1-1-1,1 1 1,0 0 0,-1 0 0,1 0-1,0 0 1,1 0 0,-1 0 0,0 0-1,1 1 1,-1-1 0,1 0 0,-1 0-1,1 1 1,0-1 0,0 4 0,1-2-9,0 0 0,0 0 0,0 0 0,0 0 0,1 0 0,-1 0 0,1 0 1,3 5-1,4 3 53,1 0 0,0 0 0,20 18 0,-30-30-116,74 61 363,-49-42-176,0 1-1,31 35 1,-54-52-163,14 19 97,-15-21-116,-1 0 0,0 0-1,1 0 1,-1 0 0,1 0 0,-1 0 0,0 0 0,0 0 0,0 0 0,0 0-1,0 0 1,0 1 0,0-1 0,0 0 0,0 0 0,0 0 0,0 0 0,-1 0-1,1 0 1,-1 0 0,1 0 0,-1 0 0,1 0 0,-2 1 0,-5 7 16,0-2 1,-1 1 0,0-1 0,0 0-1,-1-1 1,0 0 0,-18 9 0,6-6 17,1-1 0,-25 6 1,37-12-128,-1 0 1,1 0-1,-1-1 1,1 0-1,-1-1 1,0 0-1,0 0 1,-10-2-1,0-7-753,11 2-502,7 0-3534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4:09:54.7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260 17 1820,'-3'-3'1276,"-10"-7"-81,6 7-86,-4 3-722,1 1-1,-1 1 1,1-1 0,-1 2 0,1-1 0,-1 2 0,1-1-1,0 1 1,1 1 0,-1 0 0,1 0 0,-13 10 0,14-9-227,1 0 0,-1 0 1,1 1-1,1 1 0,-1-1 0,1 1 1,0 0-1,1 0 0,0 1 1,0-1-1,1 1 0,0 0 1,1 0-1,-3 10 0,5-12-211,-1 0 0,1 0 0,1-1 0,-1 1 0,1 0 0,0 0 0,1 0 0,-1 0 0,2 0 0,-1-1-1,1 1 1,0 0 0,0-1 0,0 1 0,1-1 0,0 0 0,1 0 0,-1 0 0,1 0 0,0-1 0,0 1 0,1-1 0,0 0 0,0-1 0,0 1-1,0-1 1,1 0 0,0 0 0,0 0 0,0-1 0,6 3 0,1-1-981,0-1 0,0 0-1,1 0 1,19 2 0,-8-4-1658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4:09:55.3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309 424 1108,'0'-3'321,"0"0"0,0 0-1,-1 0 1,0-1 0,1 1-1,-1 0 1,0 0 0,-1 0 0,1 1-1,0-1 1,-1 0 0,0 0 0,1 1-1,-4-4 1,3 4-167,0 1 0,0-1 0,-1 0 0,1 1 0,0 0 0,-1 0 0,1-1 0,-1 2 0,1-1 0,-1 0 0,0 0 0,1 1 0,-1-1 0,0 1 0,1 0 0,-1 0 0,-4 0 0,-3 1 66,-1 0 0,1 1 1,0 1-1,0-1 0,0 1 1,0 1-1,0 0 0,0 1 1,1-1-1,0 2 0,0-1 1,1 1-1,-1 1 0,-14 14 0,15-12-122,-1 0 0,1 1 0,1 0-1,0 1 1,0-1 0,1 1 0,0 1-1,1-1 1,0 1 0,1 0-1,0 0 1,-2 14 0,6-22-122,-1 1 0,1 0 0,-1-1 0,1 1 0,1 0 0,-1-1-1,1 1 1,-1 0 0,3 5 0,-2-8-33,-1 0 0,1 0 1,0-1-1,0 1 0,0 0 0,0 0 0,1-1 0,-1 1 0,0-1 0,1 1 0,-1-1 0,1 1 0,-1-1 0,1 0 1,0 0-1,0 0 0,-1 0 0,1 0 0,0 0 0,0 0 0,4 0 0,-4 0 3,1-1-1,0 0 0,-1 0 1,1 0-1,0 0 1,0-1-1,-1 1 1,1-1-1,0 0 1,-1 0-1,1 0 1,2-1-1,27-16-217,-25 13 418,0-1 1,0 1-1,-1-1 1,0-1-1,0 1 1,-1-1-1,0 0 1,9-16 1651,-16 30-1742,-5 22-21,8-27-62,-1 0 0,0 1 0,1-1-1,-1 1 1,1-1 0,0 0 0,0 1 0,0-1 0,0 0 0,0 0 0,0 0 0,0 0 0,1 0 0,-1 0 0,1 0 0,0 0 0,-1-1 0,1 1 0,0 0 0,0-1 0,0 0 0,0 1 0,0-1 0,0 0 0,1 0 0,-1 0 0,0 0 0,1-1 0,-1 1 0,0-1 0,1 1 0,-1-1 0,1 0 0,-1 0 0,0 0 0,4 0 0,-1-1-10,-1 0 1,0 0 0,1-1 0,-1 1-1,0-1 1,1 0 0,-1 0-1,0 0 1,0-1 0,4-3 0,-1 0-2,1-1 0,-1 0 0,0 0 0,7-11 0,3-8 12,-1-1 0,14-30 0,1-14 400,-3-2 0,26-105-1,-46 149 487,-1 1 1,-2-1-1,4-50 0,-13 85-721,2-3-121,0 1 5,-1 1 1,1-1-1,0 1 1,0 0-1,0 0 0,1-1 1,-1 1-1,1 0 1,0 7-1,-3 31 99,3 0-1,1 1 1,2-1 0,13 70 0,-11-94-137,1 1 1,0-1 0,1 0-1,2 0 1,0-1 0,0 0-1,2 0 1,0-1 0,1-1 0,1 1-1,0-2 1,20 20 0,-23-28-80,0 0 1,1 0-1,0 0 1,0-1-1,1-1 1,-1 0-1,1 0 1,0-1-1,1-1 1,21 5-1,-26-7 36,0 0-1,0 0 0,0-1 0,0 0 1,0 0-1,0 0 0,0-1 0,0 0 1,0-1-1,0 1 0,0-1 1,0-1-1,-1 1 0,1-1 0,-1-1 1,0 1-1,0-1 0,0 0 0,6-5 1,-5 2 90,0 0 1,-1 0-1,0-1 1,0 0-1,0 0 1,-1 0-1,-1-1 1,1 0 0,-1 0-1,-1 0 1,0-1-1,0 1 1,-1-1-1,3-15 1,-5 22 60,0-1 1,0 1 0,0 0-1,-1-1 1,1 1 0,-1 0-1,0 0 1,0-1 0,0 1-1,0 0 1,0 0-1,-1 0 1,1 0 0,-1 0-1,0 0 1,0 1 0,-3-4-1,4 4 244,-2 2-192,-7 0-15,8 0 103,1 4-140,0 0-83,1 0 0,-1 0 0,1 0 1,0 0-1,0 0 0,1 0 0,-1 0 1,1 0-1,0 0 0,0 0 1,0 0-1,0 0 0,4 5 0,-2-3-135,0 0 0,1-1-1,0 1 1,1-1 0,-1 0 0,1 0-1,10 9 1,-5-7-312,1 1 1,0-1-1,1-1 1,-1 0-1,1-1 1,1 0-1,18 5 0,-8-5-2560,34 4-1,-16-5-737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4:09:55.8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0 331 1812,'0'0'4913,"1"-4"-4151,13-35 810,0 1 0,30-52 0,5-13-299,-33 58-136,-15 42-967,0 1 56,1-4-260,-2 6 48,0 0-1,0 0 1,0 0 0,0 0 0,0 0-1,0 0 1,0 0 0,0 0 0,0 0-1,0 0 1,0 1 0,0-1-1,0 0 1,0 0 0,0 0 0,0 0-1,0 0 1,0 0 0,0 0-1,0 0 1,0 0 0,0 0 0,0 0-1,0 0 1,0 0 0,0 0-1,0 0 1,0 0 0,0 1 0,1-1-1,-1 0 1,0 0 0,0 0-1,0 0 1,0 0 0,0 0 0,0 0-1,0 0 1,0 0 0,0 0-1,0 0 1,0 0 0,0 0 0,0 0-1,0 0 1,1 0 0,-1 0-1,0 0 1,0 0 0,0 0 0,0 0-1,0 0 1,0 0 0,0 0 0,0 0-1,0 0 1,0-1 0,0 1-1,0 0 1,2 6-13,-1 1-7,1 0 1,0-1-1,0 1 0,1-1 1,-1 0-1,2 1 1,-1-1-1,1 0 0,5 7 1,-3-7-47,-1 0 0,1 0 0,10 6 0,-15-11 30,3-2 0,-1 0 35,0 0 0,0-1 0,1 1 1,-1-1-1,0 0 0,-1 0 0,1 0 0,0 0 0,0 0 1,-1-1-1,1 1 0,-1-1 0,3-4 0,31-40 833,-34 46-686,-1-2-3,5-7-7,-5 8 85,2-3-110,-3 4-115,0 1-1,0 0 1,0 0 0,0 0-1,1 0 1,-1 0 0,0 0-1,0-1 1,0 1-1,0 0 1,0 0 0,0 0-1,1 0 1,-1 0 0,0 0-1,0 0 1,0 0-1,0 0 1,0 0 0,1 0-1,-1 0 1,0 0 0,0 0-1,0 0 1,0 0-1,1 0 1,-1 0 0,0 0-1,0 0 1,0 0 0,0 0-1,0 0 1,1 0-1,-1 0 1,0 0 0,0 0-1,0 0 1,0 0 0,0 0-1,1 0 1,-1 0-1,0 1 1,0-1 0,0 0-1,0 0 1,0 0 0,0 0-1,0 0 1,0 0-1,1 1 1,-1-1 0,0 0-1,0 0 1,0 0 0,34 81 205,-33-79-211,1 1 0,-1 0 0,1 0 0,0-1 1,0 1-1,0-1 0,0 0 0,0 1 0,1-1 0,-1 0 0,1 0 0,0-1 0,-1 1 1,1 0-1,0-1 0,0 0 0,0 0 0,0 0 0,0 0 0,3 1 0,6 0 2,0-1-1,1 0 0,22-2 0,4 1-11,-30 1 4,1 0 1,-1 0 0,16 5 0,-21-5-21,-1 1 0,1 0 1,0 0-1,0 0 0,-1 0 1,1 1-1,-1-1 1,0 1-1,0 0 0,0 0 1,4 5-1,-4-4-347,1 1-1,-1 0 1,0 0 0,-1 0-1,1 0 1,-1 1-1,0-1 1,0 1 0,-1-1-1,2 9 1,-3-11-1773,-9 13-5250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4:09:56.2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31 161 1876,'-8'-22'1140,"3"3"0,0 2-124,3 1-99,-2 3-113,3 2 524,-1-14-340,0 5-756,1 3-544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4:09:56.5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237 0 1920,'-2'5'1094,"-26"63"1108,-24 91 0,-23 167 699,73-318-2834,-43 309 1993,40-280-1850,-9 189 989,12-114-651,-8 163 76,8-265-783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4:09:56.9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134 1 1684,'0'0'2940,"-3"8"-2074,-30 98 1295,25-69-1737,2 0 0,1 0 0,2 0 0,1 0 0,3 1 0,0-1 1,9 45-1,-7-66-300,0 1 1,2-1 0,0 0 0,0 0-1,10 17 1,-12-27-79,0 0-1,0 0 1,0-1-1,1 0 1,0 1-1,0-1 1,0-1 0,1 1-1,0-1 1,0 0-1,0 0 1,0 0-1,0 0 1,1-1-1,0 0 1,9 3-1,-13-5-28,1 0-1,0 0 1,0-1-1,0 0 1,0 1-1,0-1 0,0 0 1,0 0-1,0-1 1,0 1-1,0-1 0,0 1 1,-1-1-1,1 0 1,0 0-1,0 0 1,4-3-1,-3 2 6,0-1 1,-1 0 0,1-1-1,-1 1 1,0 0-1,0-1 1,0 0-1,0 0 1,0 0-1,2-5 1,0-3 38,0 1 0,-1-1 0,0 0 0,-1 0 1,0-1-1,-1 1 0,1-22 0,-3 14 16,-1-1 0,0 0 0,-2 1 0,0-1-1,-2 1 1,0 0 0,-1 0 0,-1 1 0,-1-1-1,-1 2 1,0-1 0,-2 1 0,0 1 0,-1-1-1,0 2 1,-2 0 0,0 1 0,-21-19 0,24 25-71,1 1 0,-1 1 0,0 0 0,-1 0 0,0 1 0,0 0 0,0 1 0,-1 1 0,-12-4 0,22 8-304,-19 3-676,22-3 948,-1 0 1,1 0 0,0 0 0,-1 0 0,1 0 0,0 0 0,-1 0-1,1 0 1,-1 0 0,1 0 0,0 0 0,-1 0 0,1 0 0,0 0-1,-1 1 1,1-1 0,0 0 0,-1 0 0,1 0 0,0 1 0,-1-1-1,1 0 1,0 0 0,0 1 0,-1-1 0,1 0 0,0 1-1,0-1 1,0 0 0,-1 1 0,1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4:09:57.3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0 560 1840,'0'0'5667,"2"2"-5251,16 25 882,-16-22-1192,1 0 1,0-1 0,-1 0-1,2 1 1,-1-1 0,0 0 0,1 0-1,8 6 1,-5-6-68,1 1 0,-1-1 1,1 0-1,0-1 0,1 0 0,-1 0 0,0-1 1,17 2-1,-11-3-36,0 0 0,0-1 0,0 0 1,0-2-1,15-2 0,-4-2 20,-1-1 1,0 0-1,0-2 0,0-1 1,38-23-1,3-9 2010,-63 41-1644,-2 1-388,1 0 27,0 0-1,0 0 1,0 0-1,0 0 1,0 0-1,-1 0 1,1 0-1,0 0 1,0 0-1,0 0 1,0 1-1,0-1 1,-1 0-1,1 1 1,0-1 0,0 0-1,0 1 1,-1-1-1,1 1 1,0-1-1,-1 1 1,1-1-1,0 1 1,-1 0-1,1-1 1,-1 1-1,1 0 1,-1 0-1,1-1 1,-1 1-1,0 0 1,1 0-1,-1 1 1,5 5 3,0 0 0,0 0 1,1-1-1,-1 1 0,2-1 1,-1 0-1,1-1 0,-1 1 0,11 5 1,-14-10-35,0-1 0,0 1 1,-1 0-1,1-1 0,0 0 1,0 1-1,-1-1 0,1 0 1,0-1-1,0 1 0,0 0 1,-1-1-1,1 0 0,0 1 1,-1-1-1,1 0 0,0 0 1,-1-1-1,1 1 0,-1-1 1,0 1-1,4-3 0,1-2 4,0 0-1,-1-1 0,1 1 1,-1-1-1,0-1 1,-1 1-1,0-1 0,0 0 1,6-14-1,1-8 91,12-44-1,-20 64-53,8-41 421,-2-1-1,-3 0 1,-1 0 0,-3-78 0,-3 114-34,-1 1 0,0-1 0,-5-17 0,6 32 392,-4 4-668,1 1-118,0 0 0,0 1-1,0-1 1,0 0-1,1 1 1,-1-1-1,1 1 1,1 0-1,-1 0 1,1 0-1,-1 0 1,1 7-1,-2 18-20,1 1 0,2-1 0,0 0 0,3 1-1,0-1 1,10 36 0,-5-34-691,1-1-1,2 0 1,16 33-1,-7-33-1526,-6-14-4275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3:55:41.8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 25 2180,'-1'-2'272,"1"1"0,-1-1-1,0 1 1,0-1 0,0 1 0,0 0-1,0-1 1,0 1 0,0 0 0,0 0-1,-1 0 1,1 0 0,0 0 0,-1 0-1,1 0 1,-1 0 0,1 1 0,-1-1-1,1 0 1,-1 1 0,-2-1 0,2 1 271,-1 2-71,0-1-389,0 1 1,1 0-1,-1 0 0,0 0 0,1 0 0,0 1 1,-1-1-1,1 1 0,0-1 0,0 1 0,0 0 0,1 0 1,-1 0-1,1 0 0,0 0 0,-1 0 0,1 0 1,1 0-1,-1 0 0,0 1 0,1-1 0,-1 0 1,1 1-1,0-1 0,0 0 0,2 6 0,-1 2 17,1 1 0,1-1 0,0 0 0,1 0-1,0 0 1,10 19 0,18 18 100,-17-27 129,0 1 0,-2 0 1,0 1-1,9 26 0,-20-33 79,-1-13-228,-3 0-22,0 1-171,2-2 24,-1 0 0,0 0 0,0 0 1,0 0-1,0 0 0,0 0 0,-1 0 1,1-1-1,0 1 0,-1 0 0,0-1 0,1 1 1,-1-1-1,0 1 0,0-1 0,0 0 1,0 0-1,0 0 0,0 0 0,0 0 0,0 0 1,0-1-1,0 1 0,0-1 0,-1 1 0,-3-1 1,-6 0-348,9 0-143,-1-2-1094,2 1 1025,-6-6 58,0 5-3766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4:09:57.6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3 249 1776,'-1'-3'151,"0"0"1,1 0-1,0-1 0,-1 1 0,1 0 0,0 0 1,0 0-1,1 0 0,-1 0 0,0 0 1,1 0-1,0 0 0,0 0 0,0 0 0,0 0 1,0 0-1,1 1 0,-1-1 0,1 0 0,0 1 1,0-1-1,0 1 0,0 0 0,0 0 1,5-4-1,4-4 59,1 2 1,0 0-1,1 0 1,14-6-1,34-13-126,1 2 1,129-32-1,-155 47-2915,-20 6 1073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4:09:58.5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37 225 1984,'-21'-8'4933,"5"0"-385,21 4-4241,7-4-165,0 0 0,1 0 0,0 2-1,19-8 1,64-19 250,-57 21-246,253-83 902,-243 79 188,-48 15-1022,0 0-165,-1 1 1,1 0-1,-1-1 1,1 1 0,-1 0-1,1 0 1,0-1-1,-1 1 1,1 0-1,-1 0 1,1 0-1,0 0 1,-1 0 0,1 0-1,-1 0 1,1 0-1,0 0 1,-1 0-1,1 0 1,0 0 0,2 2-28,-1 0 0,0 0 0,1 0 0,-1 1 1,0-1-1,0 0 0,-1 1 0,1 0 1,0-1-1,-1 1 0,0 0 0,1 0 1,-1 0-1,0 0 0,0 4 0,4 13 60,3 26 0,-4-18-23,16 78 172,11 155 1,-30-248-579,-1 0-1,0 0 1,-1 0-1,-1 1 1,0-1 0,0-1-1,-1 1 1,-1 0 0,0-1-1,-8 17 1,11-28-10,1 0 1,-1 0-1,0 0 0,0 0 1,1 0-1,-1 0 0,0 0 1,0 0-1,0 0 0,0 0 1,0-1-1,-1 2 0,-1 0-820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4:09:58.8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147 53 1488,'-5'-6'717,"1"1"0,-1 0 0,0 0 1,0 0-1,-11-6 0,6 3 485,9 7-1106,0 0 1,0 0 0,0 1 0,0-1 0,0 1 0,0-1-1,0 0 1,0 1 0,-1 0 0,1-1 0,0 1 0,0 0-1,0-1 1,-1 1 0,1 0 0,0 0 0,0 0 0,0 0-1,-1 0 1,1 1 0,0-1 0,0 0 0,-1 0 0,1 1-1,0-1 1,0 1 0,0-1 0,0 1 0,0-1 0,0 1-1,0 0 1,0 0 0,0-1 0,0 1 0,0 0 0,-1 1-1,-2 3 102,1-1-1,0 1 0,0 0 0,0 0 0,-4 10 0,0 4 4,1-1 1,1 1-1,1 0 0,0 1 0,2-1 0,0 1 0,1-1 0,2 31 0,2-21-26,1 1-1,2-1 1,0-1 0,2 1-1,12 27 1,-13-40-91,0 0 0,1 0 0,1-1 0,18 25 0,-21-32-47,0-1-1,1 0 1,1 0-1,-1 0 0,1-1 1,0 0-1,0 0 1,1-1-1,0 0 0,9 4 1,-4-4-29,1 0 1,0-1 0,0-1-1,0 0 1,0-1-1,1-1 1,-1 0 0,0-1-1,1 0 1,-1-2-1,22-3 1,-4-3-469,1-1 0,-1-2 0,41-19 0,-53 19-1123,0 0 0,0-2 0,20-17 0,-6 4-1777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4:09:59.2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1 219 1320,'0'-2'1172,"1"-5"-744,0 0 0,0 0 0,1 0 0,0 1 0,0-1 0,1 0 0,-1 1 0,1 0 0,1 0 0,-1 0 0,1 0 0,1 0 0,-1 1 0,7-7 0,2-2-4,2 0 0,0 1 0,31-21 0,-38 28-268,1 1 1,0 0 0,0 1 0,0 0 0,1 0-1,0 1 1,-1 0 0,1 1 0,0 0-1,11 0 1,-15 1-88,1 1-1,-1 1 0,0-1 0,1 1 1,-1 0-1,0 1 0,0 0 1,0 0-1,0 0 0,0 0 1,-1 1-1,1 0 0,-1 0 1,1 1-1,-1-1 0,0 1 1,7 7-1,1 4 24,0 1 1,-1 0-1,0 1 1,-2 0-1,0 0 0,-1 1 1,0 0-1,-2 1 1,0 0-1,5 24 0,-5-11-226,-1 0-1,-2 0 0,-1 0 0,-1 0 0,-5 55 0,-9-34-2553,12-53 2463,0 1 1,-1 0-1,1 0 0,0-1 0,-1 1 1,1 0-1,-1 0 0,1-1 0,-1 1 1,1-1-1,-1 1 0,1 0 1,-1-1-1,1 1 0,-1-1 0,-1 1 1,0 1-592,-6 4-2077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4:09:59.6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203 1 1232,'-6'0'348,"-1"0"-1,1 0 1,-1 0 0,1 1-1,-1 0 1,1 0-1,0 1 1,0-1 0,-1 1-1,1 1 1,0-1-1,0 1 1,1 0 0,-1 1-1,1-1 1,-6 6-1,3-2-82,1 0 0,0 0 0,0 1 0,1 0 0,0 1 1,1-1-1,0 1 0,0 0 0,-6 17 0,5-11-65,1 1 1,1 0 0,0 0-1,1 0 1,1 0 0,1 0-1,0 24 1,2-28-98,0 1 0,1-1 0,0 0-1,1 0 1,1-1 0,0 1 0,0-1 0,1 0 0,0 0 0,12 18-1,-6-15-27,0-1-1,1 0 0,0-1 0,1 0 0,0-1 0,1 0 0,0-1 0,0-1 0,1 0 0,1-1 0,0 0 0,0-2 0,0 0 0,0 0 0,26 4 0,-14-5-306,0-1 0,0-2-1,0 0 1,0-2 0,0-1-1,0-1 1,0-1 0,51-14-1,-65 13-980,0-1-1,0 0 1,23-14-1,-1-4-1842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4:09:59.9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171 137 1040,'3'-9'599,"1"1"-1,0 0 0,0 0 1,0 0-1,1 0 1,1 1-1,-1 0 1,1 0-1,0 0 0,1 1 1,12-10-1,-13 11-418,1 1 0,-1 0 0,1 0 0,0 1 0,0-1 0,0 2 0,0-1-1,1 1 1,-1 0 0,1 1 0,-1-1 0,1 2 0,0-1 0,9 1 0,-10 1-98,0 0 1,0 1 0,0 0 0,-1 0-1,1 1 1,0 0 0,-1 0-1,0 0 1,8 6 0,-2-1 35,-1 1 0,1 0 0,14 18 0,-13-12-17,-1 0-1,-1 1 1,-1 1-1,-1-1 1,0 2-1,-1-1 1,0 1 0,6 28-1,-8-22-59,0 0-1,-2 0 1,-1 1 0,-1-1-1,-2 1 1,-2 31 0,-7-9-637,5-32 120,3-13 128,0 0 0,0 0 0,0 0 0,0 0 0,0-1-1,0 1 1,-1 0 0,1-1 0,-1 1 0,1-1 0,-1 1 0,0-1 0,1 0 0,-1 1 0,0-1-1,0 0 1,-4 1 0</inkml:trace>
  <inkml:trace contextRef="#ctx0" brushRef="#br0" timeOffset="1">202 156 1344,'-4'-5'391,"0"0"0,-1 1 0,1-1 0,-1 1 0,0 0 0,0 0-1,0 1 1,-1 0 0,1 0 0,-1 0 0,0 0 0,-9-2 0,14 5-338,0 0 0,0 0 0,0 0-1,1 0 1,-1-1 0,0 1 0,0 1 0,0-1 0,0 0 0,0 0 0,0 0 0,1 0 0,-1 1-1,0-1 1,0 0 0,0 1 0,0-1 0,0 1 0,-1 0 121,-5 4 384,-4 7-306,1 0 0,1 0 0,0 2-1,0-1 1,1 1 0,1 0-1,1 0 1,0 1 0,0 0 0,2 0-1,-5 25 1,6-22-90,1 0-1,1 1 1,0 0 0,2-1 0,0 1-1,1-1 1,1 1 0,0-1-1,12 33 1,-10-40-103,0 1 0,1-1 1,0-1-1,1 1 0,0-1 0,1 0 0,0-1 0,0 0 1,1 0-1,0-1 0,1 0 0,0-1 0,0 0 0,1 0 1,15 7-1,-5-4 11,1-1 0,-1-1 0,1-2 0,0 0-1,1-1 1,-1-1 0,34 2 0,-44-6-84,-1 0 1,1-1-1,-1 0 0,0-1 0,1 0 0,-1-1 0,0 0 0,0-1 0,-1 0 0,1-1 0,-1 0 1,0 0-1,10-8 0,-10 6-900,-1 0 1,0-1-1,0-1 1,-1 1-1,0-1 1,-1-1-1,11-15 1,-8 7-2164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4:10:07.1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22 149 1092,'0'0'719,"-9"-10"1736,-3-6-843,11 14-925,2 2-674,-1-1 0,1 0 0,-1 1 0,1-1 0,-1 1 0,1-1 0,-1 0 0,1 1 0,-1-1 0,0 0 0,1 1 0,-1-1 1,0 0-1,0 1 0,0-1 0,1-1 0,-1 1 6,0 0 0,0 0 0,0 0 0,1 0 0,-1 0 0,1 0 0,-1 0 0,0 0 0,1 0 0,0 0 0,-1 0 0,1 0 0,0 0 0,-1 1 0,1-1 0,0 0 0,0 0 0,1 0 0,17-15 419,39-26 0,-50 38-344,1-1 0,-1 1-1,1 0 1,-1 1 0,1-1 0,0 2 0,0-1-1,15-1 1,-20 5-55,-1-1-1,1 0 0,-1 1 1,1 0-1,-1-1 1,0 2-1,1-1 0,-1 0 1,0 0-1,0 1 1,0 0-1,0 0 0,0 0 1,0 0-1,0 0 1,-1 0-1,1 1 0,-1-1 1,1 1-1,-1 0 1,2 4-1,5 7 50,0 0 1,-2 0-1,8 18 1,-11-23-49,19 51 135,-2 2 0,-2 0 0,14 97 1,-31-151-501,-1 0 0,0 0 0,0 0 1,-1 1-1,0-1 0,-1 0 0,-2 15 0,2-20-920,-5 7-2967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4:10:07.4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216 2 960,'-4'-1'171,"1"1"0,-1 0 0,1-1 0,-1 2 0,0-1 0,1 0 0,-1 1 0,0-1 1,1 1-1,-1 0 0,1 0 0,0 1 0,-1-1 0,1 1 0,0 0 0,0 0 0,0 0 0,0 0 0,0 0 0,0 0 0,-4 6 0,-2 2 201,0 0-1,1 1 0,0 0 1,-12 22-1,2 1 450,-27 73 0,40-93-664,1-1-1,1 1 1,0 0 0,0 0-1,2 0 1,0 0 0,0 0-1,2 1 1,1 15 0,-1-24-109,1 0-1,-1 0 1,1 0-1,1-1 1,-1 1 0,1 0-1,0-1 1,0 0-1,0 1 1,1-1 0,0 0-1,0-1 1,6 6 0,-3-4 8,0 0 1,0-1-1,1 0 1,0-1-1,0 0 1,0 0 0,0 0-1,13 2 1,-4-1-149,0-2 1,0 0-1,1-1 1,0-1-1,-1-1 1,1 0 0,0-1-1,30-6 1,-32 3-823,-1-1 1,0-1 0,-1 0 0,17-9 0,-5-1-1547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4:10:07.8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78 1376,'10'-8'322,"0"-1"0,1 2 0,0-1 0,0 2 0,1-1 0,0 2 0,0-1-1,1 2 1,-1-1 0,1 2 0,0 0 0,0 0 0,0 1 0,1 1 0,-1 0 0,23 2 0,-18 0-194,-1 1 0,0 1 0,0 1 0,0 0 0,0 1-1,0 0 1,-1 2 0,0 0 0,-1 1 0,1 0 0,-1 1 0,16 14 0,-16-10-41,-2 0 0,1 1 1,-2 0-1,0 1 0,0 1 0,-2 0 0,0 0 0,-1 1 1,0 0-1,-2 1 0,0 0 0,-1 0 0,0 0 0,2 23 1,-5-26-106,-1 1 1,-1 0-1,0 0 0,-1 0 1,-1-1-1,0 1 1,-1 0-1,-1 0 1,-1-1-1,0 0 1,-1 1-1,0-2 1,-2 1-1,1-1 1,-2 0-1,0 0 1,-14 18-1,17-24-377,-10 11-224,1-11-3065,3-4 1614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4:10:08.2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311 2 1552,'-6'-1'219,"0"1"0,-1 0-1,1 0 1,0 1 0,0-1 0,0 1-1,0 1 1,0-1 0,0 1 0,0 0-1,1 1 1,-1-1 0,1 1 0,-1 0-1,1 0 1,0 1 0,0-1-1,-7 8 1,-2 3 66,0 1 0,0 1 0,2 0 0,-14 22 0,4-2 407,-34 71 0,49-90-517,1 0 1,0 1 0,1 0-1,1 0 1,1 0 0,-2 33-1,5-43-105,0 0-1,1-1 0,-1 1 0,2 0 1,-1 0-1,1 0 0,1-1 1,-1 1-1,1-1 0,1 0 0,-1 0 1,9 13-1,-5-12-14,0 1 1,1-1-1,0-1 1,0 1-1,1-1 1,0 0-1,0-1 1,14 7-1,-2-3 8,1-1 0,0 0-1,0-2 1,1-1 0,0 0 0,0-2 0,47 2-1,-54-5-280,1-2 0,-1 0 0,0-1-1,0-1 1,1 0 0,-2-1 0,1-1-1,-1 0 1,1-1 0,24-14 0,-15 1-3598,-15 12 1432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3:55:42.5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6 610 1220,'0'0'610,"13"6"1786,-8-7-2223,-1 1 0,1-1 0,0 0 0,-1 0 0,1 0 0,-1 0 0,0-1 0,1 0 0,-1 0 0,0 0 0,0-1 0,0 1 0,0-1 0,-1 0 0,1 0 0,-1 0 0,0-1 0,1 1 0,-2-1 0,1 1 0,3-7 0,5-17 1226,-10 25-958,-2-1-27,0-10-42,1 9-37,-3-1 116,3 5-437,0-1 1,0 1-1,0-1 1,0 1-1,0-1 1,0 1 0,0 0-1,0-1 1,0 1-1,-1-1 1,1 1-1,0 0 1,0-1 0,0 1-1,-1-1 1,1 1-1,0 0 1,-1-1-1,1 1 1,0 0 0,-1-1-1,1 1 1,0 0-1,-1 0 1,0-1-1,-24-3 576,22 4-445,-1 2-7,0-1-104,0 0-1,0 1 0,0 0 1,0 0-1,0 0 0,1 0 1,-1 1-1,1-1 1,0 1-1,0 0 0,0 0 1,0 0-1,-4 6 1,3-4-39,1 1 0,0-1 1,1 1-1,-1-1 1,1 1-1,0 0 1,-2 9-1,4-13-3,0 1 0,-1-1 0,1 0 0,0 1-1,0-1 1,1 0 0,-1 1 0,0-1 0,1 0 0,-1 0 0,1 1 0,0-1 0,0 0-1,0 0 1,0 0 0,0 0 0,0 0 0,1 0 0,-1 0 0,1 0 0,-1-1 0,1 1-1,0 0 1,1 0 0,4 3-9,0-1 0,0 0 0,1 0 0,-1-1 0,1 0 0,0-1 0,0 1 0,0-1 0,0-1 0,0 0 0,0 0 0,0 0 0,9-2 0,4 1-33,0-1-1,0-2 1,0 0 0,0-1-1,-1-1 1,1-1 0,-1-1-1,22-11 1,-31 13 58,-1-1 1,1 0-1,-2-1 0,1 0 1,-1 0-1,0-1 1,0-1-1,-1 1 1,0-1-1,-1-1 0,0 1 1,-1-1-1,1 0 1,-2-1-1,8-17 0,-13 25 23,1 1 0,-1 0 0,0-1 0,1 1 0,-1-1 0,0 1 0,-1 0 0,1-1 0,0 1 0,-1-1 0,1 1 0,-1 0 0,0 0 0,0-1 0,0 1 0,0 0 0,-2-4 0,1 4 30,0 1-1,-7-3-8,6 3-20,0 3-17,-2 1-2,0 0 1,0 0 0,1 1-1,-1-1 1,1 1-1,0 0 1,0 0 0,0 0-1,-6 9 1,5-2-21,0 0 1,0-1-1,1 2 0,-4 16 1,7-23-19,0 0 0,0-1 0,1 1 0,0 0 0,-1-1 0,2 1 0,-1 0 0,0 0 0,1-1 0,0 1 0,0-1 0,0 1 0,1-1 0,3 8 1,-5-11 8,1 0 1,-1 0 0,1 0 0,-1 0 0,1 0 0,-1-1 0,1 1 0,0 0 0,0 0 0,-1 0 0,1-1-1,0 1 1,0 0 0,0-1 0,0 1 0,0 0 0,0-1 0,0 0 0,0 1 0,0-1 0,0 1 0,0-1-1,0 0 1,0 0 0,0 0 0,0 0 0,1 0 0,-1 0 0,0 0 0,0 0 0,0 0 0,0 0 0,0 0-1,0-1 1,0 1 0,0 0 0,0-1 0,0 1 0,0-1 0,0 1 0,0-1 0,0 0 0,0 1 0,0-1-1,0 0 1,1-1 0,2-2-11,-1 0-1,1 0 0,0-1 0,-1 0 0,0 1 1,0-1-1,3-9 0,0-3-7,0 0 0,-2-1 0,0 0-1,-1 0 1,0-23 0,-4-91 6,-4 75 305,-2 1-1,-3 0 1,-22-73 0,26 110 161,6 18-226,1 9-157,5 29 11,2 1 0,1-2 0,27 67 0,-12-46-302,56 92 1,-70-133-237,1-1 0,18 21 1,-22-29-906,0 0 0,1 0 1,11 7-1,-7-7-1494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4:10:08.6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258 139 1812,'13'-16'946,"1"1"0,0 0 0,1 1 0,33-23 0,-40 32-791,0 0 0,1 0 0,0 0 0,0 1 0,1 1-1,-1 0 1,1 0 0,-1 0 0,1 1 0,0 1 0,0 0 0,12 0-1,-17 2-90,0-1 0,0 1-1,0 1 1,0-1 0,0 1-1,0 0 1,0 0 0,0 1-1,-1-1 1,1 1 0,-1 0-1,0 0 1,0 0 0,0 1-1,0 0 1,0-1 0,-1 1-1,3 5 1,5 5 79,-2 1 0,0 0 0,14 33 0,-8-10 13,-2 1 0,-1 0 0,-2 0 0,-2 2 0,-2-1 1,2 45-1,-7-74-254,-1-1 1,0 1 0,0-1-1,-1 0 1,-1 1-1,1-1 1,-2 0 0,1 0-1,-2 0 1,1 0-1,-1-1 1,-8 15 0,10-22-258,1-1 0,0 1 0,-1-1 1,1 1-1,-1-1 0,1 1 0,-1-1 1,0 0-1,1 0 0,-1 0 0,0 0 1,-3 2-1</inkml:trace>
  <inkml:trace contextRef="#ctx0" brushRef="#br0" timeOffset="1">252 28 1220,'-16'11'537,"0"1"1,1 0-1,1 1 0,0 0 0,1 1 1,1 1-1,-22 31 0,13-10 180,1 0-1,-26 64 1,40-84-530,0 1 0,1 0 0,1 0 0,1 0 0,0 0 0,1 1 0,1-1 0,0 1 0,2-1 0,0 1 1,1-1-1,4 18 0,-4-29-133,0 0 1,0 0 0,1 0-1,0 0 1,1 0 0,-1-1 0,1 1-1,0-1 1,0 0 0,1 0-1,-1-1 1,1 1 0,0-1 0,0 0-1,12 6 1,0-1 47,0 0 0,1-1 0,35 10 0,-40-15-87,-1-1 0,1 0 0,-1 0 0,1-1 0,0-1 0,0 0 0,23-4 0,-15 0-450,0 0 1,-1-2-1,39-15 0,-44 14-1800,22-15-1,-23 12-77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4:10:10.5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22 355 1600,'-21'0'6654,"281"-10"-4108,3-1-1715,176 6-285,-291 9-450,-98-1-68,421 8 152,-101 3-106,-82-1-39,-74-10-13,209 10 4,-48-5-28,-9-24 18,-241 8 8,295-25 4,-334 25-39,247-22-122,-23-11-260,-188 22 231,43-10 3,-81 11 90,127-10 0,-78 13-97,-115 13 116,1 0 13,0-1 1,21-5-1,9-3 3,-10 1 28,0-4 52,-37 13-31,-2 1-13,0 0 0,1-1 0,-1 1 0,0 0 0,0 0-1,1 0 1,-1 0 0,0 0 0,0 0 0,0 0 0,1-1 0,-1 1 0,0 0 0,0 0-1,0 0 1,1-1 0,-1 1 0,0 0 0,0 0 0,0 0 0,0-1 0,0 1 0,1 0-1,-1 0 1,0-1 0,0 1 0,0 0 0,0 0 0,0-1 0,0 1 0,0 0 0,0 0 0,0-1-1,0 1 1,0 0 0,0 0 0,0-1 0,0 1 0,0 0 0,0 0 0,-1-1 0,1 1-1,0 0 1,0 0 0,0-1 0,0 1 0,0 0 0,-1 0 0,1 0 0,0-1 0,0 1 0,0 0-1,0 0 1,-1 0 0,1 0 0,-63-37 621,59 35-551,1 0-1,-1 0 0,1 0 0,-1 1 1,0 0-1,-5-2 0,-11-4 257,-25-14 662,43 20-842,-1 0-22,-22-9 322,22 10 106,10 3-532,1 1-17,35 15 42,-32-14-28,0 0 1,0 0-1,0 1 0,12 9 0,-21-13-17,-1-1-1,0 0 1,0 0 0,0 1 0,0-1 0,0 0 0,0 1-1,-1-1 1,1 1 0,0-1 0,-1 1 0,1 0 0,-1-1 0,1 1-1,-1 0 1,0-1 0,0 1 0,0 0 0,0-1 0,0 1-1,0 0 1,0-1 0,-1 4 0,0 0 1,-1-1 1,1 1 0,-1-1-1,0 1 1,-4 6-1,-6 7-52,-1 0-1,0 0 1,-25 23-1,-51 39-4756,69-63 2072,-4 4-800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4:10:11.7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231 10 1056,'-9'-5'1822,"1"4"-1574,1 0 1,-1 0 0,0 0 0,1 1-1,-1 0 1,0 1 0,1-1 0,-1 1-1,1 1 1,-1 0 0,1 0 0,0 0-1,0 1 1,0 0 0,0 0 0,0 1-1,0 0 1,1 0 0,0 0 0,-8 8-1,11-9-154,1 1-1,-1-1 0,1 1 0,0 0 1,-1 0-1,2 0 0,-1 1 0,0-1 1,1 0-1,0 1 0,0-1 0,0 1 1,1-1-1,-1 1 0,1-1 0,0 1 0,1-1 1,-1 1-1,1-1 0,0 1 0,2 6 1,0 0 0,1 0 1,1-1 0,0 1 0,0-1 0,1 0-1,0 0 1,9 10 0,85 93 786,-66-75-370,-18-13 326,-15-24-480,-4 2-203,0-1-121,0 0-1,0 0 0,-1 0 0,1 0 1,0-1-1,-1 0 0,1 1 1,-1-1-1,0 0 0,1-1 1,-1 1-1,0-1 0,-6 0 1,-9 1 10,-29-4 1,-23-9-1100,69 11 746,-21-5-833,9-8-4140,5 3 2412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4:10:12.0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9 1332,'-2'-8'6671,"-2"11"-6527,-1 0 1,1 0 0,0 0-1,0 1 1,0 0-1,1 0 1,-1 0 0,1 0-1,0 0 1,0 1 0,-4 9-1,1-1 93,0 1-1,0 0 0,2 1 1,0-1-1,0 1 0,-1 21 0,5-31-231,-1 0 1,1 0-1,1 0 0,-1 0 0,1 0 0,0 0 0,0 0 0,0 0 0,1 0 0,0-1 0,0 1 0,0 0 0,0-1 0,1 0 0,0 1 0,0-1 0,0 0 0,0-1 0,1 1 0,-1 0 0,1-1 0,0 0 0,5 3 0,-7-4-248,2 1 60,1 0 1,-1 0-1,1-1 0,6 3 1,-8-4-514,0 0 1,0-1-1,0 1 1,0-1-1,-1 0 1,7 0-1,10-1-1716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4:10:12.5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132 373 1096,'1'-1'204,"-1"0"-1,0 0 1,1 0-1,-1 0 0,0 0 1,0 0-1,1 0 1,-1 0-1,0 0 1,0 0-1,0 0 1,0 0-1,0 0 1,-1 0-1,1 0 1,0 0-1,0 0 1,-1 0-1,1 0 1,0 0-1,-1 0 0,1 0 1,-1 0-1,1 0 1,-1 0-1,0 1 1,-1-3-1,1 2 558,-4 2-413,-1 2-213,-1 0 1,1 0-1,-1 0 1,1 1-1,0 0 0,0 0 1,1 1-1,-1 0 1,1 0-1,0 0 0,1 0 1,-8 10-1,7-7-37,0-1 0,1 1 0,-1 0-1,2 0 1,-1 1 0,1-1 0,0 1 0,1-1 0,-3 18-1,5-24-79,0 1 0,0-1-1,1 0 1,-1 1-1,0-1 1,1 0 0,0 1-1,0-1 1,0 0-1,0 1 1,0-1 0,0 0-1,0 0 1,0 0-1,1 0 1,-1 0 0,1-1-1,0 1 1,0 0-1,-1-1 1,1 1 0,0-1-1,0 0 1,0 1-1,1-1 1,3 1 0,-4-1-12,0-1 0,1 0 0,-1 0 0,0 0 0,1 0 0,-1 0 0,0 0 0,1-1 1,-1 1-1,0-1 0,1 0 0,3-2 0,26-13 48,-27 13-42,-1 0 0,1 0 1,-1-1-1,0 1 0,0-1 0,6-8 1,4-3-6,-13 15-7,-1-1 0,0 1 0,0 0 0,0 0 0,0 0-1,0-1 1,0 1 0,0 0 0,1 0 0,-1 0 0,0-1 0,0 1-1,0 0 1,0 0 0,1 0 0,-1 0 0,0-1 0,0 1-1,0 0 1,1 0 0,-1 0 0,0 0 0,0 0 0,1 0 0,-1 0-1,0 0 1,0-1 0,1 1 0,-1 0 0,0 0 0,0 0-1,1 0 1,-1 0 0,0 0 0,0 1 0,1-1 0,-1 0 0,0 0-1,10 8 0,-1 1-30,1 0 0,20 13 0,-27-21-8,1 1 1,-1-1-1,1 0 0,-1 0 1,1 0-1,-1 0 0,1 0 1,-1-1-1,1 0 1,0 0-1,5 0 0,-4-1 0,1 0 1,-1 0-1,0 0 0,1-1 0,-1 1 0,0-1 0,0-1 0,0 1 1,0-1-1,-1 0 0,1 0 0,-1 0 0,0-1 0,0 1 1,0-1-1,0 0 0,3-5 0,4-5-13,-1-1 0,0 0 0,13-29 0,-6 5 85,-1 0 0,15-63 1,5-86 1067,-31 157-549,-4 30-406,0-1 31,0-3-176,0 9 474,0 37-374,-1 29 24,4 1 0,21 117 0,-17-153-493,24 66 0,-25-86-2577,14 24 0,-16-32 132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4:10:12.9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0 182 1072,'0'0'1422,"3"0"-840,22-4 301,-1-1 1,36-11-1,-54 14-804,1 0 1,-1-1-1,0 0 1,0 0-1,0 0 1,-1-1-1,1 1 1,-1-2 0,0 1-1,0 0 1,0-1-1,-1 0 1,1 0-1,6-10 1,-10 12-14,0 1 0,0 0 1,0-1-1,0 1 0,0-1 1,-1 1-1,1-1 1,-1 1-1,1-1 0,-1-3 1,0 5 197,-1-4 8,1 4-287,-1-4 152,0 1-1,0-1 1,0 1-1,-1 0 1,-3-7-1,5 10-75,-1-1-1,0 1 0,0 0 0,0 0 1,1-1-1,-1 1 0,-1 0 0,1 0 1,0 0-1,0 0 0,0 0 0,0 1 1,-1-1-1,1 0 0,0 0 0,-1 1 1,1-1-1,-1 1 0,1-1 1,-1 1-1,1 0 0,0 0 0,-1-1 1,1 1-1,-1 0 0,-1 1 0,-1-1 9,1 1-1,-1 0 1,0 0-1,1 0 1,-1 0-1,1 1 1,-1-1-1,1 1 1,0 0-1,0 0 1,-1 0-1,1 0 0,1 1 1,-1 0-1,0-1 1,1 1-1,-1 0 1,1 0-1,0 0 1,0 0-1,0 1 1,0-1-1,1 0 1,-1 1-1,1-1 1,-1 7-1,0-4-20,1 0 0,-1 0 1,2 0-1,-1 0 0,1 0 0,0 1 0,0-1 0,0 0 1,1 0-1,0 1 0,0-1 0,1 0 0,0 0 0,0 0 1,0-1-1,4 8 0,2-2-123,0 0-1,0 0 1,0-1 0,2 0-1,-1-1 1,1 0 0,1 0 0,-1-1-1,1-1 1,1 1 0,-1-2-1,1 0 1,24 9 0,-30-13-623,0-1 0,0 0 0,0 0 1,0 0-1,1-1 0,-1 0 0,8 0 0,7-4-2297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4:10:13.2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 0 1020,'0'0'2946,"-6"3"-2152,5-3-744,-3 1 112,1 1 0,-1-1 1,1 1-1,0 0 0,0 0 1,0 0-1,0 0 0,0 1 0,0-1 1,1 1-1,-4 4 0,-1 2 97,1 0-1,0 1 1,1 0-1,0 0 1,0 1-1,1-1 1,1 1-1,0 0 0,0 0 1,-1 19-1,3-25-192,1 1-1,0 0 0,0-1 1,0 1-1,1-1 1,0 1-1,0-1 0,0 1 1,1-1-1,0 1 0,0-1 1,0 0-1,1 0 0,0 0 1,-1 0-1,2-1 0,-1 1 1,1-1-1,-1 0 1,1 0-1,0 0 0,1 0 1,4 3-1,-8-6-54,0 0 0,-1-1 0,1 1 0,0-1 0,0 1 0,-1-1 0,1 1 0,0-1 0,0 1 0,0-1 0,0 0 0,0 0 0,-1 1 0,1-1 0,0 0 0,0 0 0,0 0 0,0 0 0,0 0 1,0 0-1,0 0 0,0 0 0,-1 0 0,1-1 0,0 1 0,0 0 0,0-1 0,0 1 0,0 0 0,-1-1 0,1 1 0,0-1 0,0 1 0,-1-1 0,1 0 0,0 1 0,-1-1 0,1 0 0,-1 1 0,1-1 0,-1 0 0,1 0 0,-1 1 0,1-1 0,-1 0 0,0 0 0,1 0 0,-1-1 0,1-2 16,1 0 0,-2 0 0,1-1 0,0 1-1,-1 0 1,0 0 0,0-1 0,0 1 0,-1-5 0,-3-3-185,0 1 0,-1-1 1,0 1-1,0 1 0,-1-1 0,-1 1 1,0 0-1,-11-13 0,10 16-4230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4:10:13.7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0 262 1632,'13'17'3756,"-3"7"-2266,18 32-1,-22-46-1306,0-1 0,0 1 1,1-2-1,0 1 0,1-1 0,9 9 1,-13-14-152,0-1 1,0 0 0,0 1-1,0-1 1,0 0 0,0-1 0,1 1-1,-1-1 1,1 0 0,-1 0 0,1 0-1,-1-1 1,1 1 0,-1-1 0,1 0-1,0-1 1,-1 1 0,1-1-1,-1 0 1,1 0 0,-1 0 0,0-1-1,7-2 1,8-5 6,-1-1 0,0 0 0,32-26 0,-30 21 9,-5 2-12,-11 9-23,0 0 1,1 0-1,0 1 1,-1-1-1,1 1 1,8-3-1,-11 5-11,-1 1 0,1-1 0,0 1 0,-1 0 0,1-1 1,-1 1-1,1 0 0,0 0 0,-1 0 0,1 0 0,0 1 0,-1-1 0,1 0 0,-1 1 0,1-1 1,0 1-1,-1-1 0,3 2 0,30 19-18,-17-10-17,-16-10 31,1-1 1,-1 1 0,1-1 0,-1 1-1,1-1 1,-1 0 0,1 1-1,-1-1 1,1 0 0,0 0 0,-1 0-1,1 0 1,0 0 0,-1 0-1,1-1 1,-1 1 0,1-1 0,-1 1-1,1-1 1,-1 1 0,1-1 0,-1 0-1,1 0 1,-1 1 0,0-1-1,1 0 1,-1 0 0,0-1 0,0 1-1,2-2 1,2-4 8,1 0-1,-2 0 1,1 0-1,4-11 1,-9 18-6,78-179 698,-29 61 875,-46 122-176,-1 11-1156,0 28-259,-1 18 176,15 108 0,-13-152-704,11 31-1,-3-19-6004,-7-19 3211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4:10:14.0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1 163 1920,'205'-56'5388,"5"17"-3898,-124 25-806,-24 3-279,72-13 305,-115 17-806,5-3-975,-11 9-3143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4:10:15.3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2 168 1156,'0'0'1691,"-1"0"-1559,1-1 0,0 1 1,0-1-1,0 1 0,0 0 0,0-1 0,-1 1 1,1-1-1,0 1 0,0-1 0,0 1 1,0 0-1,0-1 0,0 1 0,0-1 0,1 1 1,-1-1-1,0 1 0,0 0 0,0-1 0,0 1 1,1-1-1,11-13 749,0 1 0,1 0 0,20-15 1,49-30 531,-75 54-1314,-1 0-1,1 0 0,0 1 0,1 0 1,-1 0-1,0 0 0,1 1 0,0 0 1,-1 1-1,1 0 0,0 0 1,0 1-1,0 0 0,14 1 0,-9 2 9,-1-1-1,1 2 0,0 0 0,-1 0 1,0 1-1,0 1 0,22 13 1,-14-6-5,0 1 0,-1 1 0,-1 0 0,0 2 0,-1 0 0,-1 1 1,-1 1-1,0 0 0,23 41 0,-32-46-70,0-1 0,0 1 0,-1 0 0,-1 0 0,0 0 0,-1 1 0,1 16 0,-3-23-258,0 0-1,-1 0 1,-1 1 0,1-1-1,-1 0 1,0 0 0,-1-1-1,0 1 1,0 0 0,-1 0-1,0-1 1,0 1 0,-1-1-1,-7 10 1,11-16-77,-1 0 1,0 0-1,0 0 0,0 0 1,0 0-1,0 0 1,0-1-1,0 1 0,0 0 1,0-1-1,-2 2 0,-2 0-666,-6 6-1919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3:55:43.6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3 154 836,'0'0'1043,"-2"-8"-41,2 6-307,1 8 3610,8 26-3546,18 45-1,-21-61-560,2 0 0,0 0 0,1-1-1,20 26 1,-16-24 2,2-1 0,0-1 0,0 0 1,21 14-1,-31-25-123,-1-1 1,2 0 0,-1 0 0,0-1-1,1 1 1,-1-1 0,1 0 0,0-1-1,-1 1 1,1-1 0,0-1 0,0 1-1,0-1 1,0 0 0,0 0 0,0 0-1,0-1 1,0 0 0,9-3 0,-10 2-2,0 0 1,0-1 0,0 0-1,0 0 1,0 0 0,-1 0-1,1-1 1,-1 0 0,0 0-1,0 0 1,0 0 0,-1-1-1,1 1 1,-1-1 0,0 0-1,-1 0 1,1 0 0,-1-1-1,0 1 1,2-7 0,0-3 71,-1 1 0,0-1 0,-1 0 0,0 0 1,-1 0-1,-2-22 0,-1 19 21,-1-1 1,0 1-1,-2 0 1,-7-22-1,-34-65 625,45 101-964,-1 0 1,0 0 0,-1 0-1,1 1 1,0-1-1,-1 1 1,0-1 0,0 1-1,-5-4 1,7 6-616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4:10:15.7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202 15 1040,'-1'-1'-3,"-1"0"210,0-1-1,0 1 0,-1-1 1,1 1-1,-1 0 0,1 0 1,-1 0-1,1 0 1,-1 0-1,0 0 0,0 1 1,1 0-1,-1-1 0,0 1 1,0 0-1,1 0 0,-5 1 1,-2 3 21,1 0 1,-1 0 0,1 1 0,0 0-1,0 1 1,1 0 0,-1 0 0,1 1-1,1-1 1,-1 1 0,1 1-1,1 0 1,-1-1 0,1 1 0,0 1-1,1-1 1,-4 11 0,2-5 6,2 0 0,-1 1-1,2-1 1,0 1 0,0-1 0,2 1 0,0 0 0,0 0 0,2 0 0,2 22-1,-1-29-161,-1-1 0,2 1 0,-1-1 0,1 0 0,0 0 0,0 0-1,1 0 1,0 0 0,0-1 0,1 0 0,0 0 0,0 0 0,0 0-1,0-1 1,1 0 0,0 0 0,0 0 0,1-1 0,-1 0 0,11 4-1,2 1 10,0-2-1,0 0 1,1-2-1,0 0 1,0-1-1,29 2 1,-35-5-70,0-1 1,0 0 0,1-1 0,12-2-1,-19 1-142,0 1-1,-1-1 0,1-1 0,-1 1 0,1-1 1,-1 0-1,0-1 0,8-5 0,0-2-479,-6 5-742,0-1 0,0 0 0,13-14 0,-8 2-1533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4:10:16.1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63 1640,'13'-13'1665,"-10"9"-1258,1 0 0,0-1 0,1 1 0,-1 1 0,1-1-1,0 1 1,-1 0 0,2 0 0,-1 0 0,0 0-1,0 1 1,12-3 0,-11 4-262,0 0 1,1 0-1,-1 1 0,0 0 0,1 0 1,-1 0-1,0 1 0,1 0 1,-1 0-1,0 1 0,8 2 0,-5 0 1,0 0-1,-1 1 1,1 0-1,-1 0 0,0 0 1,13 12-1,-8-4-17,0 1 0,-2-1 0,1 2 0,-2 0 0,0 0 0,0 1 0,9 23-1,-9-15 18,-1 1 0,-1 0 0,8 47 0,-13-54-87,-1-1 1,-1 1-1,-1 0 0,-1 0 0,0-1 0,-6 30 0,4-36-161,-1 0 0,0 0 1,-10 18-1,12-23-317,-2 0 0,1-1 0,0 0 1,-1 0-1,0 0 0,0 0 1,-1-1-1,-5 5 0,6-7-2441,-10 4 34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4:10:16.5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99 1252,'-1'-1'200,"0"0"-55,1 0-1,-1 0 1,1 0-1,-1 1 1,0-1-1,1 0 1,-1 0-1,0 1 1,0-1 0,0 1-1,1-1 1,-1 1-1,0-1 1,0 1-1,0-1 1,0 1-1,0 0 1,0 0-1,0-1 1,0 1-1,0 0 1,0 0-1,0 0 1,0 0 0,0 0-1,0 0 1,-1 1-1,-2 2 13,0 0 0,0 0 0,1 0 0,-1 1 0,1-1 1,0 1-1,0 0 0,0 0 0,0 0 0,1 1 0,0-1 0,0 1 0,-2 5 0,-2 9 169,2 1 0,0 0 0,1 0 0,1 0 1,1 0-1,1 0 0,2 24 0,0-29-239,0-1 0,1 0 0,0 1 0,1-1-1,0-1 1,1 1 0,1-1 0,0 0 0,1 0 0,1 0 0,0-1 0,0 0 0,1-1 0,0 0 0,1 0-1,1-1 1,0 0 0,0-1 0,0 0 0,1-1 0,1 0 0,-1-1 0,1-1 0,1 0 0,24 8-1,-17-8-117,1-1 0,-1-1-1,1 0 1,0-2 0,0-1-1,1 0 1,-1-2-1,0 0 1,0-2 0,28-6-1,-28 3-995,1 0 0,-1-2 0,-1-1 0,1-1 0,34-21 0,-25 10-1676</inkml:trace>
  <inkml:trace contextRef="#ctx0" brushRef="#br0" timeOffset="1">925 88 1208,'2'-5'309,"1"-1"0,0 1 0,0 0 0,1 0 0,0 0 0,-1 0 0,2 0 0,-1 1 0,0 0 0,1 0 0,0 0 0,0 0 0,0 1 0,0 0 0,1 0 0,-1 0-1,1 1 1,0-1 0,7-1 0,-5 3-109,1-1-1,-1 1 1,1 0-1,0 0 1,-1 1-1,1 1 1,0-1-1,-1 1 1,1 1-1,0 0 1,-1 0-1,0 0 1,11 6-1,-6-2-57,-1 0-1,1 1 0,-2 0 1,1 1-1,-1 1 1,0 0-1,-1 0 1,0 1-1,0 0 0,9 13 1,-7-6-25,-1 0-1,-1 0 1,-1 1 0,0 0 0,-1 1-1,-1 0 1,0 0 0,-2 1 0,4 22 0,-7-29-128,-1 0 0,0 1 1,0-1-1,-1 1 0,-1-1 1,-1 1-1,1-1 0,-2 0 1,0 0-1,-1 0 0,0 0 1,-1 0-1,0-1 0,-12 20 1,13-26-392,0 0 1,-1-1 0,1 1-1,-1-1 1,0 0 0,-1-1-1,1 1 1,-1-1 0,-9 5-1,9-8-2313,-11 1 36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4:10:16.9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 4 1104,'-2'-1'181,"1"1"0,-1-1-1,0 1 1,1 0 0,-1-1 0,0 1-1,0 0 1,0 0 0,1 0 0,-1 0 0,0 0-1,0 1 1,1-1 0,-1 0 0,0 1-1,0-1 1,1 1 0,-1 0 0,0 0-1,1 0 1,-1 0 0,1 0 0,-2 1 0,-1 1 37,1 0 0,0 0 1,-1 0-1,1 0 1,1 1-1,-1-1 1,1 1-1,-4 6 1,0 0 74,1 1 1,1-1-1,0 1 0,0-1 1,1 1-1,1 0 1,0 0-1,-2 20 1,4-15-61,1 1 1,0-1-1,1 0 1,6 23-1,-6-31-123,1 0 0,0-1 0,1 1-1,0 0 1,0-1 0,0 0 0,1 0-1,0 0 1,0-1 0,13 12-1,-8-8-26,1-1 0,1 0 0,-1 0 0,1-1 0,1-1 0,-1 0-1,1-1 1,1 0 0,-1-1 0,21 4 0,-11-4-9,0-2 0,0 0 0,0-2 0,0 0 0,0-2 0,27-4-1,-3-3-346,-1-2 0,46-16-1,-54 14-194,107-37-5375,-100 32 2813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4:10:17.4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71 1612,'-3'-1'890,"-2"-3"-563,3 3 109,-1 0 1,1 0 0,0-1-1,0 1 1,1-1 0,-1 1-1,0-1 1,0 0-1,1 1 1,-1-1 0,1 0-1,0 0 1,-2-3-1,2 3 231,13-12-68,-11 12-535,0 1 1,0-1-1,1 0 0,-1 1 0,0-1 1,1 1-1,0 0 0,-1-1 1,1 1-1,0 0 0,-1 0 0,1 0 1,0 0-1,0 0 0,0 0 0,4-1 1,-2 2 7,0-1 1,-1 0 0,1 1 0,0 0-1,0 0 1,0 0 0,0 1 0,0-1-1,0 1 1,0 0 0,0 0 0,-1 0-1,7 3 1,-4-1 1,0 1 0,-1 0 0,1-1 0,-1 2 0,0-1 0,0 1-1,6 6 1,-1 2 25,0 1-1,-1-1 1,0 2-1,-1-1 0,9 25 1,-10-21-110,-2 0 0,0 0 1,-1 0-1,-1 1 0,-1 0 0,0-1 0,-1 1 1,-2 0-1,1 0 0,-2-1 0,-6 27 1,7-42-275,0-1 0,0 1 1,0-1-1,0 1 0,-1-1 1,1 1-1,-1-1 0,-3 3 1,5-5 282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4:10:17.8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120 9 1368,'-2'-1'132,"1"0"-1,-1 0 0,1 0 1,-1 0-1,1 0 1,-1 1-1,0-1 0,1 1 1,-1-1-1,0 1 1,1 0-1,-1-1 0,0 1 1,0 0-1,1 0 1,-1 0-1,0 0 1,0 1-1,1-1 0,-1 0 1,0 1-1,1-1 1,-1 1-1,0 0 0,1-1 1,-1 1-1,1 0 1,-1 0-1,1 0 0,-3 2 1,-3 4 145,0 1 1,1 0 0,0 0-1,1 1 1,-1 0-1,2 0 1,-1 0 0,1 1-1,1-1 1,-1 1-1,2 0 1,-1 0 0,1 0-1,1 0 1,-1 20-1,2-20-160,1 1 0,-1-1-1,2 1 1,-1-1 0,2 0-1,-1 1 1,1-1 0,1-1 0,0 1-1,0 0 1,1-1 0,0 0-1,1 0 1,0 0 0,11 12-1,-8-12-109,0-1-1,1 1 1,0-1-1,0-1 1,1 0 0,0-1-1,0 0 1,1 0-1,-1-1 1,1-1-1,1 0 1,-1 0-1,0-2 1,1 1-1,-1-2 1,1 1-1,0-2 1,0 0-1,-1 0 1,1-1-1,16-4 1,58-6-1855,-45 8-2825,-18 1 2316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4:10:18.7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3644 22 1148,'11'-10'1719,"-6"3"570,-5 7-2232,0 0 0,0 0 0,0 0 0,0 0-1,1 0 1,-1 0 0,0 0 0,0 0 0,0 0-1,0-1 1,0 1 0,0 0 0,0 0 0,0 0 0,0 0-1,0 0 1,0 0 0,0 0 0,0 0 0,0-1-1,0 1 1,0 0 0,0 0 0,-1 0 0,1 0 0,0 0-1,0 0 1,0 0 0,0 0 0,0 0 0,0-1-1,0 1 1,0 0 0,0 0 0,0 0 0,0 0-1,0 0 1,0 0 0,-1 0 0,1 0 0,0 0 0,0 0-1,0 0 1,0 0 0,0 0 0,0 0 0,0 0-1,0 0 1,0 0 0,-1 0 0,1 0 0,-23-1 281,-1 1 0,1 0 0,-1 2 0,-25 6 0,8-2-145,-458 63 795,309-45-833,36-6-75,-915 109 248,322-40-227,281-37-59,225-22-40,212-23 55,28-5-17,-35 3 279,34-3-273,-36 2 610,38-4-642,-1 2-13,1-1 0,0 0 0,0 1 0,0-1-1,0 0 1,-1 1 0,1-1 0,0 0 0,0 1 0,0-1-1,0 0 1,1 1 0,-1-1 0,0 0 0,0 1 0,0-1-1,0 1 1,1-1 0,-1 0 0,0 1 0,1-2 0,34-32 9,1 1 0,1 1 0,2 3 0,52-31 0,43-14 32,-117 65 89,-16 9-75,-4 4-8,-24 17 11,-66 30-4,-35 21 0,124-70-47,1 0 0,-1 1 1,0 0-1,1 0 0,0 0 1,0 0-1,-5 6 1,7-7 11,0-1 1,0 2 0,0-1-1,0 0 1,0 0 0,1 0-1,-1 0 1,1 0-1,-1 1 1,1-1 0,0 0-1,0 0 1,0 1 0,0-1-1,0 0 1,0 1 0,1-1-1,-1 0 1,2 4 0,3 7 31,0-1 0,1 0 0,1 0 0,0 0 0,1-1 0,16 20 0,67 60 124,-72-72-146,26 21-140,97 66 0,-127-96-293,1-1 0,0-1 0,0 0-1,31 9 1,-31-13-1275,1 0 0,28 3 0,-2-3-1555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4:10:19.6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240 2 1352,'-4'-1'798,"-7"1"-460,-1-1 0,1 2 0,-1-1 0,1 2 0,0-1 0,0 1 0,-1 1 0,1 0 0,1 1 0,-1 0 0,0 1 0,1 0 0,-17 11 0,21-12-207,1 0 0,0 1 0,0-1 0,0 1 0,1 0-1,-1 0 1,1 0 0,0 1 0,1-1 0,-1 1 0,-2 7-1,4-8-60,1 0 0,-1 0-1,1 1 1,0-1-1,0 1 1,1-1 0,0 1-1,0-1 1,0 1 0,0-1-1,1 1 1,0-1-1,0 1 1,1-1 0,1 6-1,3 2 50,0 1 0,1-1 0,0 0 0,1 0 0,1-1-1,0 0 1,18 18 0,-3-6 343,2-1 0,34 23-1,-60-46-447,0 0 1,0 0-1,0 0 0,1 0 0,-1 0 0,0 0 0,0 1 0,0-1 0,0 0 0,1 0 0,-1 0 0,0 0 0,0 0 0,0 1 0,0-1 1,1 0-1,-1 0 0,0 0 0,0 0 0,0 1 0,0-1 0,0 0 0,0 0 0,0 0 0,0 1 0,0-1 0,1 0 0,-1 0 0,0 0 1,0 1-1,0-1 0,0 0 0,0 0 0,0 0 0,-1 1 0,1-1 0,0 0 0,0 0 0,0 1 0,0-1 0,0 0 0,0 0 0,0 0 1,0 0-1,0 1 0,0-1 0,-1 0 0,1 0 0,0 0 0,0 0 0,0 1 0,0-1 0,-1 0 0,1 0 0,0 0 0,0 0 0,0 0 1,0 0-1,-1 0 0,1 1 0,0-1 0,-1 0 0,0 0 11,-1 1 1,1-1-1,-1 0 0,0 0 1,1 0-1,-1 0 0,0 0 1,1 0-1,-1 0 1,-2-1-1,-20-5-1227,-30-12 1,38 8-3242,7 2 1661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4:10:20.0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24 1516,'25'-24'9729,"-45"33"-9370,13-4-1,-4 11-108,2-1 0,0 1 0,1 1 0,1-1 0,0 1 0,1 1 0,-3 18 0,5-21-153,1 0 0,1 1 1,1-1-1,0 1 0,1-1 0,1 1 1,0-1-1,6 29 0,-5-38-145,-1-1 0,1 1 0,0-1 0,0 1 0,1-1 0,-1 0 0,1 0 1,0 0-1,1 0 0,-1-1 0,1 1 0,0-1 0,0 0 0,0 0 0,1 0 0,-1-1 0,1 0 0,0 0 0,0 0 0,0 0 0,0-1 0,0 1 0,1-1 0,-1-1 0,1 1 0,0-1 0,-1 0 0,7 0 0,-11-1 32,47-1-2269,-16-7-2002,-16 0 1185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4:10:20.7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134 429 1056,'-1'-2'1017,"0"1"-830,0 0 0,0 0 0,1 0 0,-1 0 1,0 0-1,0 0 0,0 0 0,0 0 0,0 0 0,0 1 1,0-1-1,-1 0 0,1 1 0,0-1 0,0 1 0,-3-1 0,2 1 452,-2 1-46,-1 3-366,-1-1 0,0 1 1,1 0-1,0 0 0,0 0 1,0 1-1,1 0 0,0 0 1,-5 7-1,3-4-41,1 1 0,0-1 0,0 1-1,1 1 1,-6 17 0,5-9 4,2-9-54,1 0-1,-1 0 1,2 1 0,-2 16 0,3-13 24,2 23 183,-2-36-336,0 1 0,0 0 0,0-1 0,0 1 0,0-1 0,0 1 0,1 0 1,-1-1-1,0 1 0,0-1 0,1 1 0,-1-1 0,0 1 0,1-1 0,-1 1 0,1-1 1,-1 1-1,0-1 0,1 1 0,-1-1 0,1 0 0,-1 1 0,1-1 0,-1 0 0,1 1 1,1-1-1,-1 0-5,0 0 0,-1 0 0,1 0 1,0-1-1,0 1 0,0 0 1,0 0-1,-1-1 0,1 1 0,0-1 1,0 1-1,-1-1 0,1 1 0,0-1 1,-1 0-1,2 0 0,2-4 1,0 0 0,0-1 0,0 1 0,4-9 0,3-22 28,-6 18 34,3-2 16,-8 20-82,0 0 1,1 0 0,-1 0-1,0 0 1,0 0-1,1 1 1,-1-1 0,0 0-1,1 0 1,-1 0-1,0 0 1,0 1 0,0-1-1,1 0 1,-1 0-1,0 0 1,0 1 0,0-1-1,1 0 1,-1 0-1,0 1 1,0-1 0,0 0-1,0 0 1,0 1-1,1-1 1,-1 0-1,0 1 1,0-1 0,0 0-1,0 1 1,12 19 3,-10-18-29,-1-1 1,1 1-1,-1-1 0,1 1 0,0-1 0,0 1 0,0-1 0,0 0 0,-1 0 0,2 0 0,-1 0 0,0 0 0,0-1 0,0 1 0,0 0 0,0-1 0,1 0 0,-1 1 0,0-1 1,0 0-1,0 0 0,1-1 0,-1 1 0,0 0 0,0-1 0,0 1 0,1-1 0,-1 1 0,0-1 0,0 0 0,0 0 0,0 0 0,0 0 0,0-1 0,-1 1 0,4-3 0,2-2-32,1-1 0,-1 0 0,-1 0 0,1-1 0,-1 0 0,-1 0 0,6-10 0,3-10 4,-1 0 0,-1-1 0,-2 0 0,-1-1 0,6-34 0,-6 10 65,-3-1-1,1-57 1,-10 26 637,2 78-511,-1 7-70,-1 5 343,-2 11-377,1 1 0,0 0 0,1 0 0,-2 20 0,5 6 21,2-1 1,2 1-1,16 76 0,-13-95-31,0-1-1,20 41 0,-13-31-7,-11-24-14,1-1 1,0 1 0,1-1-1,-1 1 1,1-1-1,1-1 1,-1 1 0,1-1-1,0 0 1,1 0 0,0-1-1,10 8 1,-12-11-4,0 1 0,-1-1 0,1 0 0,0-1 1,0 1-1,0-1 0,0 0 0,0 0 0,1-1 0,-1 1 1,0-1-1,0 0 0,0 0 0,0-1 0,1 0 0,-1 0 1,0 0-1,0 0 0,0-1 0,-1 0 0,10-4 0,-7 1 0,0 0 0,0 0 0,0-1 0,-1 1-1,0-2 1,0 1 0,0-1 0,-1 1 0,0-1-1,0-1 1,-1 1 0,0-1 0,0 0 0,-1 0-1,4-12 1,-3 7 45,0 0 0,-1 0 0,-1 0-1,0 0 1,-1 0 0,-1-1 0,0 1 0,0 0-1,-4-20 1,3 30 12,0-1 1,0 0-1,0 1 0,0-1 1,0 1-1,-1-1 0,0 1 1,1 0-1,-1-1 0,0 1 1,-1 0-1,1 0 0,0 0 1,-6-4-1,6 7-20,0-1-1,1 1 1,-1-1-1,0 1 1,0 0-1,0 0 1,0 0 0,1 0-1,-1 0 1,0 0-1,0 0 1,0 1-1,0-1 1,0 1-1,1-1 1,-4 2 0,4-1-27,-2 0 18,0 0 0,1 0 0,-1 1 0,1-1 0,-1 1 0,1-1 0,0 1 0,-1 0 0,1 0 0,0 0 0,0 1 0,0-1 0,1 0 0,-1 1 0,1-1 0,-1 1 0,1 0 0,0-1 0,0 1 0,-1 3 0,0 1 5,0 0 1,1 0 0,0 0-1,0 0 1,0 0 0,2 12 0,1-5-133,0 0 1,2-1-1,0 1 0,0-1 1,1 0-1,1 0 1,0 0-1,1-1 1,0 0-1,1 0 1,0-1-1,1 0 1,0-1-1,1 1 1,0-2-1,0 0 1,1 0-1,1 0 0,-1-2 1,1 1-1,1-2 1,-1 1-1,26 7 1,9-7-4849,-22-3 1840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3:55:44.0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62 1488,'-1'-3'1422,"-11"-56"9059,12 62-10415,0 0 1,0-1-1,1 1 1,-1 0-1,1-1 1,0 1-1,0-1 1,2 5-1,1 3 48,29 118 1086,14 42-211,-38-146-793,13 28-1,-19-44-150,1-1 0,1 1 0,0-1 0,0 0 0,0-1 0,1 1 0,9 8 0,-13-13-63,1 0 1,0 0-1,0 0 1,0 0-1,0-1 1,1 1-1,-1-1 1,0 0 0,1 0-1,-1 0 1,0 0-1,1-1 1,0 1-1,-1-1 1,5 0-1,-6 0-203,1 0 0,-1-1 0,1 1 1,-1-1-1,1 0 0,-1 0 0,0 0 0,0 0 0,1 0 0,-1 0 0,0 0 0,0-1 0,3-2 1,4-8-6209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4:10:21.3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1 262 1116,'0'0'3662,"2"-1"-2931,5-2-72,-5 2 932,-1-1-1177,6-6-130,0 0 0,1 0 0,0 1-1,0 0 1,0 0 0,12-6 0,19-16 65,60-77 1229,-98 105-570,0 2-1003,-1 0-1,0 1 1,0-1-1,1 0 1,-1 1-1,1-1 1,0 0-1,-1 0 1,1 0-1,0 0 1,-1 1-1,2 0 1,1 2 5,19 28 106,-9-13-65,-12-17-47,0-1 0,0 0 0,0 0 0,0-1 0,0 1 0,0 0 0,1 0 0,-1 0-1,0-1 1,0 1 0,1-1 0,-1 1 0,0-1 0,1 1 0,-1-1 0,1 0 0,-1 0 0,0 0 0,1 1-1,-1-1 1,1-1 0,-1 1 0,2 0 0,25-6 44,-27 6-44,2-2 3,0 0 1,0 1 0,0-1-1,0-1 1,0 1 0,0 0-1,0-1 1,2-2-1,-2 2 20,3-5 131,0 0 0,0-1 0,-1 1 0,7-16 0,-3 7 285,9-21 602,-17 37 75,2 5-1084,8 15-16,-8-14 46,-4-4-63,1 0 1,0 0 0,0 0 0,1 0 0,-1 0 0,0 0 0,0 0 0,0-1 0,1 1 0,-1 0 0,0 0 0,1 0 0,-1 0-1,1 0 1,-1 0 0,1-1 0,-1 1 0,1 0 0,-1 0 0,1-1 0,0 1 0,0 0 0,-1-1 0,1 1 0,0-1 0,0 1 0,0-1-1,0 1 1,-1-1 0,1 1 0,0-1 0,0 0 0,0 0 0,0 1 0,0-1 0,0 0 0,0 0 0,0 0 0,2 0 0,3-1 0,1 0 1,0 0 0,0 0 0,11-4-1,-6 1 12,1 1-12,1 0-1,-1 1 1,22-1-1,-31 3-3,0 0 1,0 0-1,1 1 0,-1 0 0,0 0 0,0 0 0,1 0 1,-1 0-1,0 1 0,-1 0 0,1 0 0,0 0 0,0 0 1,-1 1-1,7 5 0,2 4 0,-1 0 1,0 1 0,16 25-1,-22-29-168,0 0 0,0 0 0,-1 1 0,-1-1 0,1 1 0,-1 0 0,2 13 0,-5-21-426,-1 2-183,0 14-334,1-18 912,0 1 0,0 0 0,0-1 0,0 1 0,-1 0 0,1-1 1,0 1-1,0 0 0,0-1 0,-1 1 0,1 0 0,0-1 1,-1 1-1,1-1 0,0 1 0,-1-1 0,1 1 0,-1-1 0,1 1 1,-1-1-1,1 1 0,-1-1 0,0 1 0,0 0-718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4:10:21.7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 1412,'0'0'1048,"5"-16"568,-2 6 785,7 51-3534,-14-20-591,2 1 276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6:09:30.2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1 242 1300,'0'3'12597,"3"21"-12567,-1-15 173,0 0 0,1 0 0,0 0 0,0 0 0,1 0 0,0-1 0,0 0 0,9 12 0,-3-5 103,-9-14-277,0 0 0,0 1 0,0-1-1,0 0 1,1 0 0,-1 1 0,0-1 0,1 0-1,-1-1 1,1 1 0,0 0 0,-1 0 0,1-1-1,-1 1 1,1-1 0,0 1 0,0-1 0,-1 0-1,1 1 1,2-1 0,3 0 42,-1 0-1,0-1 1,11-2 0,-2-1-16,0 0 0,0-2 0,-1 0 0,0 0 0,23-15 0,-13 7-8,185-122 227,-37 20-74,-85 58 350,-84 57-365,6-4 184,-8 5-304,0 0 1,-1 0-1,1-1 1,0 1 0,0 0-1,-1 0 1,1-1-1,0 1 1,-1-1-1,1 1 1,0 0 0,-1-1-1,1 1 1,-1-1-1,1 0 1,0 1 157,-1-1-158,1 1-1,-1-1 1,1 1 0,0 0 0,-1 0 0,1-1-1,-1 1 1,1 0 0,0 0 0,-1 0-1,1-1 1,-1 1 0,1 0 0,0 0 0,-1 0-1,1 0 1,0 0 0,-1 0 0,1 0 0,1 1-1,-1 0 2,1 1-1,0-1 1,-1 1-1,1-1 1,-1 1-1,1 0 1,-1 0-1,0-1 1,2 4-1,-3-4 240,1 1-267,2 6-4,-3-6-18,19-20-9780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6:09:32.4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15 131 1024,'-7'-5'10142,"7"5"-10086,0-1 0,-1 1 0,1 0 0,0 0 0,0 0 0,-1 0 0,1 0 0,0 1 0,0-1 0,-1 0 0,1 0 0,0 0 0,0 0 0,-1 0 0,1 0 0,0 0 0,0 0 0,-1 0 0,1 1 0,0-1 0,0 0 0,0 0 0,-1 0 0,1 0 0,0 1 0,0-1 0,0 0 0,0 0 0,0 1 0,-1-1 0,1 0 0,0 0 0,0 0 0,0 1 0,0-1 0,0 0 0,0 0 0,0 1 0,0-1 0,0 0 0,0 1 0,0-1 0,0 0 0,0 1 0,1 18-248,1-4 430,-2-6-158,1 1 0,0-1 1,1 1-1,0-1 0,1 1 1,0-1-1,0 0 0,1 0 0,0-1 1,0 1-1,1-1 0,8 11 0,-11-17-68,1 0 1,-1 0-1,1 1 0,0-2 0,0 1 0,0 0 0,0 0 0,0-1 0,1 0 1,-1 0-1,0 0 0,1 0 0,-1 0 0,1-1 0,-1 1 0,0-1 0,1 0 0,-1 0 1,1 0-1,-1 0 0,5-2 0,8-1 7,0 0 1,-1-1-1,16-7 0,-28 10-15,53-22 41,69-39 0,-73 35-39,60-42 54,-17 9 544,-93 59-514,1 0-2,26-14 726,-27 14-433,16-8 889,9 1-970,-25 8-756,0-5-1666,4-7-6061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6:09:35.2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8 165 1012,'0'0'6419,"-6"-4"-6247,6 4-110,0 0 0,0 0 0,0 0 0,0 0 0,0 0 0,0 0 0,0 0 0,0 0 0,0 0 0,0 0 0,0 1 0,-1 0 1240,1-1-1240,0 0 0,0 0 0,0 0 0,0 0 0,0 0 0,0 0 0,0 0 0,-1 0 0,1 0 0,61 86 881,-59-84-911,-1 0 1,1 0-1,0-1 1,0 1-1,0-1 1,0 0-1,0 1 1,0-1-1,0 0 1,0 0-1,1 0 1,-1-1-1,0 1 0,1 0 1,-1-1-1,0 0 1,1 1-1,-1-1 1,1 0-1,2 0 1,2-1 10,-1 0 1,0 0-1,1-1 1,11-4-1,-6 1-5,0-1 0,-1-1 0,14-9 0,3-2 4,30-18 182,-2-3 1,75-67-1,-127 103-180,0 0 0,0 0 0,0 1-1,7-4 1,2-1 32,-12 6-66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6:10:36.0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14 1420,'-60'-13'8631,"58"13"-7868,2 0-740,-1 0 1,1 0-1,-1 0 1,1 1-1,-1-1 1,1 0-1,0 0 1,-1 1 0,1-1-1,-1 0 1,1 1-1,0-1 1,0 1-1,-1-1 1,1 0-1,0 1 1,-1-1-1,1 1 1,0-1-1,0 1 1,0-1 0,0 1-1,-1-1 1,1 1-1,0-1 1,0 1-1,0-1 1,0 1-1,0-1 1,0 1-1,0-1 1,0 1 0,0 17 245,0-18-269,5 65 860,22 109-1,-7-59-235,33 176 686,-40-221-792,-12-67-467,2 12 57,-1-7-29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6:10:36.6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562 7 1300,'11'-7'6314,"-26"22"-507,4-5-6579,-6 11 1296,1 0-1,-25 45 1,27-43-254,-329 497 3652,296-448-3409,-21 29 599,67-100-1193,14-48-15179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6:10:37.6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739 18 1560,'0'0'4396,"0"-2"-3704,-3-7 910,3 9-1500,0-1 0,0 1 0,0 0 1,0-1-1,-1 1 0,1 0 0,0-1 0,0 1 0,0 0 1,0 0-1,-1-1 0,1 1 0,0 0 0,0 0 0,-1-1 1,1 1-1,0 0 0,0 0 0,-1 0 0,1 0 0,0-1 1,-1 1-1,1 0 0,0 0 0,0 0 0,-1 0 0,1 0 1,0 0-1,-1 0 0,1 0 0,0 0 0,-1 0 0,1 0 1,0 0-1,-1 0 0,1 0 0,0 0 0,-1 0 0,1 0 1,0 0-1,-1 1 0,1-1 0,0 0 0,0 0 0,-1 0 1,1 0-1,-1 1 0,-46 43 893,1 1-1,-42 55 1,31-34-367,-142 148 963,87-95-882,88-93-544,-99 111 740,97-111-644,25-25-247,22-38-15413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6:10:46.1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921 1 904,'0'0'10068,"5"3"-9892,27 17 131,-26-14-218,0 1 0,0 0-1,0 0 1,-1 1 0,0 0 0,-1 0 0,1 0 0,3 12-1,-5-15-40,5 16 127,0 1-1,-1-1 1,-2 1-1,0 1 0,-1-1 1,-1 1-1,-1-1 0,-1 1 1,-2 0-1,0-1 0,-1 1 1,-9 39-1,3-27-37,-3 0-1,0-1 1,-3-1 0,0 0-1,-2 0 1,-2-2-1,-28 40 1,20-38-31,-31 30 1,27-30-29,13-17-54,-1 0-1,0-2 1,-28 18-1,14-10-1,-187 120 212,141-88-55,-125 65 1,123-75 313,79-43-380,-3 0-19,0 1 0,0 0 0,1 0 0,0 0 0,-1 0 0,-4 5 0,5-5-5,1 0 164,-10 5 485,-5 2 239,17-9-958,0 0-1,0 0 1,-1 0-1,1 0 1,0 0 0,0 1-1,0-1 1,-1 0-1,1 0 1,0 0-1,0 0 1,0 0 0,0-1-1,-1 1 1,1 0-1,0 0 1,0 0 0,0 0-1,-1 0 1,1 0-1,0 0 1,0 0-1,0 0 1,0 0 0,-1-1-1,1 1 1,0 0-1,0 0 1,0 0-1,0 0 1,0 0 0,0-1-1,-1 1 1,1 0-1,0 0 1,0 0-1,0 0 1,0-1 0,0 1-1,0 0 1,0 0-1,0-1 1,0-4 20,1 0 0,0 0 0,1 0 0,-1-1 0,1 1 0,3-7 0,44-88-20,-9 22-8,67-129 5,-56 116-37,-43 73 27,-8 15-5,1 1 2,11-17-4,-11 17 17,-5 4 255,-6 12-166,-18 31-119,9-15 72,-55 88 33,-21 31 40,49-84 48,45-63-153,0-1-18,0 0-11,0 0-1,0 0 1,1 0 0,-1 0 0,0 0-1,0 0 1,1 1 0,-1-1 0,1 0-1,-1 0 1,1 1 0,-1-1 0,1 0-1,0 1 1,0-1 0,0 2 0,3 3 5,0-1-1,0 1 1,1-1 0,0 0 0,0 0 0,0-1 0,0 1 0,1-1-1,0 0 1,0 0 0,0-1 0,8 5 0,14 7 15,35 13 0,-47-21-14,281 111-427,-192-78-1584,-57-24-1395,-16-8-3104,-15-6 2027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6:10:52.0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1969 166 1816,'-8'-10'1294,"-1"-1"0,-1 1-1,1 1 1,-1 0 0,-17-11-1,11 9-521,-1 1 0,0 1-1,-25-9 1,12 7-329,0 2 0,-1 2 0,-1 0 1,-46-3-1,34 7-157,-1 1 1,0 3-1,1 1 1,-1 2-1,1 3 1,0 1-1,0 2 0,-42 16 1,39-8-153,1 3 0,1 1-1,1 2 1,2 3 0,-44 33 0,39-22-8,2 2-1,1 2 1,-67 84 0,72-71-14,-40 72 1,77-123-110,-92 190 161,36-41-53,47-124-91,-18 52 53,3 2 0,-19 109 0,29-97 5,-4 135-1,20-151-44,3 0 0,3 0 0,19 85 0,-24-161-31,10 52 15,2 0 1,26 67-1,-9-55-6,3-1 1,3-1-1,3-2 1,64 80-1,13-5 31,-50-61-30,141 199 69,-181-238-68,2-2 0,1 0 0,2-2 0,1-1 0,2-1 0,64 46 0,-44-40 7,3-3 0,0-2 0,3-2 0,0-3 0,114 35 0,-120-50-10,1-3 1,0-1 0,59-1 0,169-8 11,-264 0-23,204-10-39,76-1 23,-166 10 18,165 3 4,-16-5 8,-187 1 17,53-3 25,165-26 1,-272 25-47,1-2 0,-1-2 0,-1-2 0,0-1 0,-1-2 0,62-33 0,-92 42-9,28-14 2,-2-2-1,41-33 1,82-89 9,-117 97-4,45-66 0,-61 77 0,-3-2 1,-1 0-1,-1-1 1,23-71-1,-26 56 79,-3-2-1,-2 0 1,6-68 0,-8 8 274,-3-118 1,-9 172-223,-5-64 93,2 76-132,1 7-4,-3-1 1,-17-66 0,20 98-81,-9-32 88,-35-83 1,17 68-41,-2 2 1,-56-74-1,-102-95 162,127 164-97,-97-75 0,-81-40 131,207 152-224,-66-42 40,-2 5-1,-2 5 1,-139-54-1,-13 16-38,119 46-18,-190-55 21,273 88-34,-93-23 7,-226-30 0,262 56-16,-216 5 0,238 13-12,-1 5 0,-157 37 0,177-30 9,-237 74-26,114-11 9,149-58 20,1 3-1,1 1 1,2 2 0,1 2-1,1 2 1,-40 42 0,43-34-5,-40 58 0,69-87 9,-24 31-3,3 1 0,2 2 0,-24 53 0,46-90 2,-78 179-24,61-128 15,3 0 0,3 0-1,-15 116 1,24-107-7,3-1 0,3 0-1,15 115 1,-6-124 9,4 0-1,1-1 1,3 0-1,36 78 1,-15-56 0,3-1 0,69 97 0,-63-111-10,3-3 0,98 93 1,134 91-201,-254-222 191,38 30-65,1-2-1,3-4 1,2-2 0,2-4-1,146 59 1,-160-81-22,1-3 1,1-2-1,109 10 0,192-9-363,-297-14 406,467-6-367,-455 1 393,163-15-57,189-57-22,-215 22 97,-105 18 20,171-79 1,-232 90 45,-1-1-1,-1-3 1,-2-2-1,0-2 1,64-63-1,-87 71 39,0 0-1,-2-2 0,-1-1 0,-1 0 1,-1-1-1,-2-1 0,0-1 0,-3 0 1,0 0-1,10-50 0,33-246 454,-49 281-459,-1-9 70,-4-77 0,-1 120-131,-18-165 191,15 157-186,-8-40 94,-2 0-1,-4 1 0,-2 0 0,-2 2 0,-3 0 0,-48-82 0,-10 5 188,-133-163 0,153 218-72,-2 4 1,-130-118-1,131 142-127,-1 4-1,-3 2 1,-1 3 0,-3 3-1,-88-35 1,-30-1 11,-420-108 49,521 164-141,0 4 0,-1 5 0,-154 0 0,173 16-27,1 3 0,-111 30 0,111-23 16,-14 6-86,-142 57 0,-69 58-1047,85-29-2935,131-69-4793,48-26 3260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3:55:44.4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14 270 1368,'0'0'1205,"-2"0"-90,-9 0 4368,10-2-5001,1 0-365,1 0-1,-1 0 1,0 0 0,0 0 0,1 0 0,0 0-1,-1 0 1,1 0 0,0 0 0,0 0-1,0 0 1,0 0 0,0 0 0,2-2 0,25-30 496,-20 25-405,69-71-1473,-19 33-4347,-46 40 3267</inkml:trace>
  <inkml:trace contextRef="#ctx0" brushRef="#br0" timeOffset="1">312 0 1092,'0'0'1373,"3"2"-707,0 0-387,-1 0 0,1 0 0,-1 0 0,1 0 0,-1 1 0,0-1 0,0 1 0,0-1-1,0 1 1,-1 0 0,1 0 0,2 6 0,32 68 2431,5 10-2631,-39-82-59,-1-2-922,0 2-2490,4 6 1088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6:10:53.1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1095 1668,'-60'10'10610,"64"-16"-10015,4-3-405,0-1 1,0 2-1,1-1 0,0 1 1,1 0-1,18-11 0,73-39 628,-82 48-728,459-206 1594,-455 207-1652,280-110 660,-240 96-585,538-210 2260,-346 119-161,-240 105-1732,0-1-1,0-1 1,-1-1-1,-1 0 1,0 0-1,0-2 1,-1 1-1,13-22 0,-24 33-289,0 0-46,0 0-1,0 0 0,-1 0 1,1-1-1,-1 1 1,0 0-1,1 0 0,-1-1 1,-1-3-1,-5-6-58,5 10-2,-1 0-12,-8-6 25,-1 1-1,0 0 1,0 1-1,0 0 1,-1 0-1,0 1 1,-13-3-1,19 6-5,-5-2 138,1 1 0,-16-2 1,-3-1 158,27 5-223,6 5-120,16 13 26,2-2 1,0 0 0,38 20-1,21 13 49,-58-33-94,44 33 73,-60-42-77,0-1 0,-1 2-1,0-1 1,0 1 0,0 0-1,8 14 1,-13-17-13,1 0 0,-1 0 0,0-1 0,0 1 0,0 0 0,-1 0 0,1 0 0,-1 0 0,0 0 0,0 1 0,-1-1 0,1 0 0,-1 0 0,0-1 0,0 1 0,-2 7 0,-2 0-29,0 0-1,0 0 0,-1-1 1,-8 12-1,-17 20-853,-64 63 0,6-6-3820,87-97 4263,-10 15-3107,7-7-4108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6:10:53.7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145 238 2104,'-5'-9'2649,"5"9"-2559,0 0 0,0-1 1,0 1-1,0 0 1,-1 0-1,1 0 1,0-1-1,0 1 0,0 0 1,0 0-1,-1 0 1,1 0-1,0-1 1,0 1-1,0 0 1,-1 0-1,1 0 0,0 0 1,0 0-1,-1 0 1,1-1-1,0 1 1,0 0-1,-1 0 1,1 0-1,0 0 0,0 0 1,-1 0-1,1 0 1,0 0-1,0 0 1,-1 0-1,1 0 1,0 1-1,0-1 0,-1 0 1,1 0-1,0 0 1,0 0-1,0 0 1,-1 0-1,1 0 1,0 1-1,0-1 0,0 0 1,-1 0-1,1 0 1,0 1-1,0-1 1,0 0-1,0 0 1,-12 18 381,2 0 1,1 0-1,0 1 1,1 0-1,-6 24 1,-23 110 1209,26-103-1130,-9 63 1679,20-111-667,1-13-1424,4-68 93,13-125 282,24-90 378,-38 262-613,7-29 964,-7 67-1158,8 16-1,0 0 1,-2 1 0,14 44-1,-6-16-13,46 128-84,-38-104-2390,-12-35-573,-13-37 376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6:10:54.4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45 858 1800,'-6'-1'245,"3"1"99,0 0-1,0-1 0,0 1 0,0-1 0,0 0 0,-4-1 0,6 1-198,0 1-1,1-1 0,-1 0 0,0 0 1,0 1-1,0-1 0,0 0 0,1 0 0,-1 0 1,0 0-1,1 0 0,-1 0 0,0 0 0,1 0 1,0 0-1,-1 0 0,1-1 0,0 1 1,-1 0-1,1-2 0,0 3-107,0-1-1,0 0 1,0 0-1,1 1 1,-1-1-1,0 0 1,0 0-1,1 1 1,-1-1-1,0 0 1,1 1-1,-1-1 1,1 1-1,-1-1 1,0 0-1,1 1 1,0-1-1,-1 1 1,1-1-1,0 0 1,1 0 81,17-17 335,1 0 0,1 2 0,37-23 1,-32 22-296,155-89 1492,-146 80-259,-34 25-1057,1 0-188,0 1-124,-1 1 0,1-1 0,-1 1-1,0-1 1,0 0 0,1 1 0,-1 0-1,0-1 1,0 1 0,0 0 0,0 0-1,1 0 1,-1 0 0,0 0 0,-1 0-1,1 0 1,0 0 0,0 0 0,0 0 0,-1 0-1,1 0 1,0 1 0,-1-1 0,1 2-1,20 46 148,-13-28-75,2 1 30,25 38 0,-30-52-99,0-1 1,0-1-1,1 1 1,0-1-1,0 1 0,0-2 1,1 1-1,12 7 1,-15-11-18,0 0 0,1 0 0,-1 0 0,1-1 0,-1 1 0,1-1 0,-1 0 0,1-1 0,0 1 0,-1-1 0,1 0 0,0 0 0,-1 0 0,7-2 1,-5 1 6,1-1 1,-1 0 0,0-1 0,0 1-1,0-1 1,0-1 0,0 1 0,-1-1-1,6-4 1,3-5 103,-1 0-1,0-1 1,-1-1-1,-1 0 1,0 0-1,9-19 1,16-38 1545,-35 71-1011,3 3-581,13 11 7,-9-7-38,0 0 0,0-1 0,15 8-1,-17-11-34,0 0-1,0 0 1,0 0-1,0-1 0,0 0 1,0 0-1,1 0 1,-1-1-1,0 0 1,1 0-1,-1-1 0,0 1 1,0-2-1,0 1 1,8-3-1,-9 2-2,1 0 0,-1-1 1,0 0-1,-1 0 0,1 0 0,0-1 1,-1 1-1,0-1 0,0 0 0,0-1 0,0 1 1,-1-1-1,1 1 0,-1-1 0,0 0 1,-1 0-1,4-8 0,1-6 2,-1-1 0,-1 0 0,0-1-1,2-37 1,-3-85 15,-4 85 13,-8-159 850,8 204-715,0 10 328,0 14-437,4 32-16,18 84 1,20 21-942,-4-53-2595,-36-89 2716,3 4-339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6:10:54.8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51 547 1464,'-17'-10'1346,"13"8"-954,1-1 0,-1 1 0,0 0 1,1-1-1,-1 0 0,1 0 0,-4-4 0,6 5 54,1-1-323,1-1 0,-1 1 0,1 0 1,0-1-1,0 1 0,0 0 0,0 0 0,1 0 0,-1 0 0,1 0 0,0 0 0,0 1 0,3-5 0,4-3 34,20-18-1,-19 19-18,72-60 377,-42 38-232,40-42 0,-70 62-188,0 0 0,-1-1 0,0 0-1,0-1 1,-2 0 0,1 0 0,-2-1-1,7-17 1,-6 11 467,5-39 1,-12 57-502,0 0 0,0 0 1,0 0-1,0 0 0,-1 0 1,1 0-1,-1 0 0,1 0 1,-1 0-1,0 0 0,0 0 1,0 0-1,0 0 0,0 1 1,-2-3-1,-1 5 55,-11 3-10,8 2-6,-1 6-52,1 0-1,0 0 1,1 1 0,0 0-1,1 1 1,-6 26-1,2-1 34,-3 54 0,10-66-53,1 0 1,2 1-1,0-1 1,2 0-1,1 0 1,2-1-1,0 1 0,11 26 1,-13-42-14,1 0 1,0-1-1,1 1 1,12 15-1,-16-23-5,1 1 0,0-1-1,0 0 1,1 0 0,-1 0 0,0 0 0,1-1 0,0 1 0,0-1-1,-1 0 1,1 0 0,1-1 0,-1 1 0,7 1 0,-7-2 9,0-1-1,0 0 1,0 0 0,0 0 0,0-1 0,0 1 0,0-1 0,0 0 0,0 0 0,0 0 0,0-1-1,0 1 1,-1-1 0,6-3 0,3-3 124,0 0-1,17-18 0,-14 12 50,54-53 1040,-68 66-1208,0 0-1,0 0 1,0 1-1,0-1 1,1 0-1,-1 0 0,0 1 1,0-1-1,1 1 1,-1-1-1,0 1 1,1 0-1,-1-1 1,0 1-1,1 0 0,-1 0 1,0 0-1,1 0 1,-1 0-1,0 0 1,1 0-1,-1 1 0,1-1 1,-1 0-1,0 1 1,0-1-1,1 1 1,-1 0-1,0-1 0,0 1 1,0 0-1,1-1 1,-1 1-1,0 0 1,1 2-1,3 2 36,0 1 1,0 0-1,0 0 0,6 14 1,-10-18-55,53 108-1079,-43-84-1484,-6-18 1309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6:10:55.6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0 863 2004,'0'0'1968,"1"-3"-1140,2-4-449,0 0 0,1 0-1,-1 0 1,1 1 0,1 0-1,-1 0 1,7-7 0,45-43 551,-43 44-637,-12 11-278,23-22 373,30-35 0,-48 51-254,-1 0 0,0-1 0,0 0 0,0 0 1,-1 0-1,0 0 0,-1-1 0,0 0 0,0 1 1,1-12-1,-3 19-81,-1 0 0,0-1 0,0 1 0,0-1 0,0 1-1,0 0 1,0-1 0,0 1 0,-1-1 0,1 1 0,-1 0 0,1-1 0,0 1 0,-1 0 0,0 0 0,1-1 0,-1 1 0,0 0 0,0 0 0,0 0 0,1 0 0,-1 0 0,0 0 0,-1 0 0,1 0 0,0 0 0,0 1 0,0-1 0,0 0 0,-1 1-1,1-1 1,0 1 0,0-1 0,-1 1 0,1-1 0,-2 1 0,-3 0 19,1 0 0,-1 1 0,1-1-1,-1 1 1,1 0 0,0 1 0,-1-1 0,1 1-1,-6 3 1,5-2-36,1 0 0,0 0 1,0 0-1,0 0 0,0 1 0,1 0 0,-1 0 0,1 0 0,0 0 0,1 1 0,-1 0 0,1 0 0,-1 0 0,1 0 0,1 0 0,-1 0 1,1 1-1,0-1 0,0 1 0,1 0 0,0 0 0,0-1 0,0 1 0,0 0 0,1 0 0,0 0 0,1 10 0,0-12-31,1 0 0,-1 0-1,0-1 1,1 1 0,0 0-1,0-1 1,0 1 0,0-1-1,0 0 1,1 0 0,0 0-1,-1 0 1,5 3 0,3 2-19,0-1 0,20 10 0,-14-8 3,-9-5 4,0-1 0,1 0 0,-1 0 0,1-1 0,-1 0 0,1 0 0,15 1 0,-21-2 6,0-1 1,0 1-1,0-1 1,0 0-1,0 0 1,0 0-1,0 0 0,0 0 1,0 0-1,0 0 1,0-1-1,0 1 0,2-2 1,1 0-1,-2 2 2,-1-1-1,1 0 1,0 0-1,-1 0 1,1 0-1,-1 0 1,1-1-1,-1 1 1,0-1-1,0 1 1,1-1-1,-1 0 1,0 0 0,0 0-1,-1 0 1,4-4-1,-2 2 12,-1 1 0,1-1 0,0 0 0,-1 0 0,0-1 0,0 1 0,0 0 0,-1-1 0,3-8 0,-1 0 40,5-25 341,-5 64-391,-2-20 4,4-4-18,-4-2 12,-1 0 1,0 1-1,1-1 1,-1 0-1,1 0 1,-1 0-1,0 0 1,1 1-1,-1-1 1,1 0-1,-1 0 0,1 0 1,-1 0-1,1 0 1,-1 0-1,1 0 1,-1 0-1,0 0 1,1-1-1,-1 1 1,1 0-1,-1 0 1,1 0-1,0-1 1,22-4-8,-6 2 0,-14 2 4,-1 1 1,0 0 0,0-1 0,1 1-1,-1 0 1,0 0 0,1 1 0,-1-1-1,0 1 1,1-1 0,-1 1 0,0-1-1,0 1 1,0 0 0,0 0 0,0 0-1,0 1 1,0-1 0,0 0 0,3 3-1,1 2 9,0 1 0,-1-1 0,0 1 1,6 9-1,1 3 1,-8-14-5,0-1-1,0 1 0,1 0 0,-1-1 0,1 0 0,1 0 0,7 4 0,-11-7 0,-1 0 0,1-1 0,-1 1 0,1-1 1,-1 1-1,1-1 0,-1 0 0,1 0 0,0 0 0,-1 0 0,1 0 0,-1 0 0,1 0 0,0 0 1,1-1-1,3 0-5,-3 1 6,1-1 1,-1 0-1,1 0 0,-1-1 0,1 1 0,-1-1 1,0 1-1,0-1 0,0 0 0,0 0 0,0-1 1,0 1-1,0-1 0,-1 1 0,1-1 1,-1 0-1,0 0 0,0 0 0,3-4 0,0-4 0,1 1-1,-2-1 0,1 0 1,3-17-1,3-20 110,-2 0 1,-2 0 0,0-63-1,-15-146 1169,-15 101 939,19 147-1920,4 9-286,0 0 0,0 0 0,0 0 0,-1 0 1,1 0-1,0 0 0,0 0 0,0 0 0,-1 0 1,1 0-1,0 0 0,0 0 0,0 0 0,0 0 1,-1 0-1,1 0 0,0 0 0,0 0 0,0 0 1,-1 0-1,1 0 0,0 0 0,0 0 0,0 1 1,0-1-1,0 0 0,-1 0 0,1 0 0,0 0 1,0 0-1,0 0 0,0 1 0,0-1 0,0 0 1,0 0-1,0 0 0,0 0 0,-1 1 0,1-1 1,0 0-1,0 0 0,0 0 0,0 1 0,0-1 1,-9 22 61,1 0 0,1 0 0,0 1 1,2 0-1,1 0 0,-2 30 0,3-6 7,3 0-1,7 62 1,-2-68-339,3 1 0,22 69 0,-6-49-1126,-21-56 256,0 0 1,1 0 0,-1-1-1,6 6 1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6:10:56.0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67 813 1136,'-53'-24'3080,"52"23"-2963,0 0 0,0 0 0,0 1 0,0-1 0,0 0 0,0 0 0,1 0 0,-1 0 0,0 0 0,1 0 0,-1 0 0,0 0 0,1 0 0,-1 0 0,1 0 0,0 0 1,-1-1-1,1 1 0,0-1 0,0 1-79,-1-1 459,3-2-10,0-2-326,1 0 1,1 0-1,-1 0 1,1 1-1,0-1 1,0 1 0,1 0-1,-1 0 1,8-6-1,57-40 500,-39 29-411,203-147 939,-189 135-982,12-8 98,-55 41-234,12 6-30,-10-4-35,-3-1-6,1 0 1,-1 0 0,0 0-1,1 1 1,-1-1 0,0 0-1,0 0 1,1 0 0,-1 0-1,0 1 1,0-1 0,1 0-1,-1 0 1,0 1 0,0-1-1,0 0 1,1 0 0,-1 1-1,0-1 1,0 0 0,0 1-1,0-1 1,0 0 0,0 1-1,6 15 37,-1 1 0,0 0 0,-2 0 0,0 0-1,1 31 1,4 25 38,9 45 99,0 4-820,1-38-4999,-14-72 2914</inkml:trace>
  <inkml:trace contextRef="#ctx0" brushRef="#br0" timeOffset="0.99">579 166 1792,'-6'-17'1178,"0"0"0,-1 0 1,-13-22-1,-2-4 1472,8 27-1095,4 5-2178,8 6-3675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6:10:56.8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105 638 2092,'1'-2'229,"-1"1"-1,0-1 0,1 0 1,-1 0-1,0 0 1,0 1-1,0-1 1,0 0-1,0 0 0,-1 0 1,1 1-1,0-1 1,-1 0-1,0 0 1,1 1-1,-1-1 0,0 0 1,0 1-1,0-1 1,0 1-1,0-1 1,0 1-1,0 0 0,0-1 1,0 1-1,-1 0 1,1 0-1,-1 0 1,1 0-1,-1 0 0,1 0 1,-1 0-1,0 0 1,1 1-1,-4-2 1,3 1 239,-2 3-48,0 1-316,0-1 1,0 1-1,1 0 0,-1 0 0,1 1 0,-1-1 0,1 1 0,0 0 0,1-1 1,-1 1-1,-3 8 0,1-1 7,0 1 0,2-1 0,-1 0 0,1 1 0,1 0 0,0 0 0,1 0 0,0 0 0,1 0 0,2 21 0,-1-26-114,0 0-1,1 0 1,-1-1 0,1 1-1,0-1 1,1 1-1,0-1 1,0 0-1,0 0 1,1 0-1,0 0 1,0-1-1,0 0 1,1 0-1,-1 0 1,1 0-1,1 0 1,-1-1 0,1 0-1,7 4 1,-10-6-12,0-1 0,0 0 0,0 0 0,1 0 0,-1 0 0,0 0 0,0 0 0,1-1 0,-1 0 0,0 0 1,1 0-1,-1 0 0,0 0 0,1-1 0,3 0 0,-2-1 2,0 1-1,0-2 1,0 1 0,0 0-1,0-1 1,0 0 0,0 0 0,5-6-1,1-1 11,-1 0 1,-1-1-1,0 0 0,0 0 1,-1-1-1,8-17 0,-14 25 25,1-1-1,-1 1 1,-1-1-1,1 0 1,-1 1 0,0-1-1,0 0 1,0 0-1,0 0 1,-1 0-1,0 0 1,0 1 0,0-1-1,-1 0 1,0 0-1,-1-6 1,1 10-18,1 0-1,0 1 1,-1-1 0,1 0 0,0 0 0,-1 1-1,1-1 1,-1 0 0,1 1 0,-1-1-1,1 1 1,-1-1 0,0 1 0,1-1 0,-1 1-1,0-1 1,1 1 0,-1 0 0,0-1 0,1 1-1,-2 0 1,1-1 7,-2 0-3,1 0 0,-1 0 0,1 0 0,-1 0-1,1 0 1,-1 1 0,1 0 0,-1-1 0,1 1 0,-1 0 0,0 0 0,-3 0 0,4 1-8,-7 0 24,3 1-19,0 1 0,0-1 0,0 1-1,1 0 1,-1 0 0,1 1 0,0 0-1,0 0 1,0 0 0,1 0 0,-1 1-1,1 0 1,0 0 0,-4 7 0,5-5-264,0 0 1,0 0 0,1 1 0,0-1 0,0 0 0,0 10 0,2-15 187,0-1 1,1 0-1,-1 0 1,1 0-1,-1 1 0,1-1 1,0 0-1,-1 0 1,1 0-1,0 0 1,0 0-1,1 1 0,0-1-70,-1 0 29,0 1 0,0-1 1,0 0-1,0-1 0,1 1 0,-1 0 1,0 0-1,1 0 0,-1-1 0,1 1 0,-1-1 1,1 1-1,-1-1 0,1 1 0,-1-1 1,1 0-1,-1 0 0,1 0 0,-1 0 0,1 0 1,0 0-1,1-1 0,32-1-1001,-31 1 1009,0 1 142,21 5 694,-23-4-368,0 1-197,7 10 249,-8-10-383,0 1 0,1-1 0,-1 0 0,1 0 0,0 1-1,0-1 1,0 0 0,0-1 0,0 1 0,0 0 0,0 0 0,1-1-1,-1 0 1,1 1 0,-1-1 0,1 0 0,-1 0 0,1 0-1,0 0 1,-1-1 0,1 1 0,0-1 0,0 0 0,5 0 0,3-1 6,1-1 1,-1-1 0,0 1 0,0-2 0,0 0 0,-1 0-1,1-1 1,-1 0 0,0-1 0,0 0 0,-1 0 0,0-1 0,0-1-1,0 1 1,-1-2 0,0 1 0,-1-1 0,0 0 0,0 0-1,6-13 1,6-17 240,-2-2-1,-2-1 0,-2 0 0,12-61 0,-14 35 247,-3-2 0,-2-73 1,-5 107-246,0 10 231,-1 1-1,-1 0 1,-7-44 0,4 55-277,0 5 139,4 9-360,0 0 0,0 0 0,0 0 0,0 0 1,0-1-1,0 1 0,0 0 0,0 0 0,0 0 1,0 0-1,-1 0 0,1 0 0,0 0 0,0 0 1,0 0-1,0 0 0,0 0 0,0 0 0,0 0 1,0 0-1,0 0 0,0 0 0,-1 0 0,1 0 1,0 0-1,0 0 0,0 0 0,0 0 0,0 0 0,0 0 1,0 0-1,0 0 0,-1 0 0,1 0 0,0 0 1,0 0-1,0 0 0,0 0 0,0 0 0,0 0 1,0 0-1,0 0 0,0 0 0,-1 0 0,1 0 1,0 0-1,0 0 0,0 0 0,0 0 0,0 1 1,0-1-1,0 0 0,0 0 0,0 0 0,0 0 1,0 0-1,0 0 0,0 0 0,0 0 0,0 1 1,-9 20 61,1 1 0,0 0-1,2 0 1,1 1 0,-4 40 0,0 120 173,11-125-294,2 0 0,3-1 1,2 0-1,22 71 0,-24-102-286,16 37-1,-19-55-96,-1 0-1,2 0 1,-1-1 0,1 1-1,0-1 1,1 0 0,12 13 0,-17-20 149,-1 1 0,1-1 1,-1 1-1,1-1 1,-1 0-1,1 1 1,0-1-1,-1 0 0,1 1 1,0-1-1,-1 0 1,1 0-1,0 0 1,0 0-1,-1 0 0,2 1 1,0-1-807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6:10:57.2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23 283 1064,'-23'-21'5872,"26"16"-5468,3-3-254,1 0 1,0 0-1,0 1 1,0 0-1,1 0 1,0 1-1,14-9 0,45-25 313,16-13 11,8-8 46,-81 53-406,-1 1 0,1 1 0,16-9 0,-23 14 370,10 6-242,-11-5-225,-1 0 1,0 1-1,0-1 1,1 1-1,-1-1 1,0 1 0,0 0-1,1 0 1,-1-1-1,0 1 1,0 0-1,0 0 1,0 0-1,0 0 1,0 0-1,-1 0 1,1 0-1,0 0 1,0 1-1,0 0 1,14 23 285,21 51 0,-7-15-102,18 51 90,-22-47-233,-20-54-773,1-1-1,13 20 1,-17-28-894,6 7-3938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6:10:57.6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33 135 1400,'0'-19'940,"-5"5"-116,2-1 740,2-12-223,-3 7-305,-1 4-264,1 3-620,-6 2-1684</inkml:trace>
  <inkml:trace contextRef="#ctx0" brushRef="#br0" timeOffset="0.99">183 208 1528,'0'0'1948,"0"2"-1115,-1 11 238,0 0-1,-6 20 1,4-20-801,1 0 1,0 0-1,0 17 1,2-2 199,2 0 0,8 45 1,-9-67-416,1 1 0,0 0 0,0-1 0,0 1 0,1-1 0,0 1 0,0-1 0,1 0 0,-1 0 0,1-1 0,1 1 0,-1-1 0,1 0 0,0 0 0,0 0 0,7 4 0,1-5 79,-9-3-111,-1 0 55,0-2 22,10-2 36,-9 3 20,-4-1-145,0 1-1,0-1 1,0 1-1,0 0 1,0-1-1,1 1 1,-1-1-1,0 1 1,0 0-1,0-1 0,1 1 1,-1 0-1,0-1 1,0 1-1,1 0 1,-1-1-1,0 1 1,1 0-1,-1 0 1,0 0-1,1-1 1,-1 1-1,1 0 1,0 0-1,-1-1 3,1 1 0,-1 0 0,1-1-1,0 1 1,-1 0 0,1-1 0,-1 1 0,1 0 0,-1-1 0,0 1 0,1-1-1,-1 1 1,1-1 0,-1 1 0,0-1 0,1 1 0,-1-1 0,0 0 0,0 1-1,1-1 1,-1 1 0,0-1 0,0 0 0,0 0 0,2-4 67,-2 3-47,1 0 0,0-1 0,-1 1 1,0-1-1,1 1 0,-1-1 0,0 1 0,0-1 1,0 1-1,-1-1 0,1 1 0,-1 0 0,0-5 1,-4-8 46,0 1 1,0-1-1,-1 1 1,-1 1-1,0-1 1,-1 1 0,-10-12-1,9 15-439,0 0 0,-1 0 0,-21-14-1,29 23-205,0-1-112,-4-1 175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6:10:57.9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 1720,'0'0'1611,"0"-1"-1465,1 1 1,-1 0-1,1 0 0,-1-1 0,1 1 1,0 0-1,-1 0 0,1 0 1,-1 0-1,1 0 0,0 0 0,-1 0 1,1 0-1,-1 0 0,1 0 1,0 0-1,-1 0 0,1 0 0,-1 0 1,1 1-1,0-1 0,8 14 452,0 1 1,-1-1-1,-1 1 0,8 23 0,-8-20-328,5 10 41,-6-11 21,1 1 1,19 30-1,-26-47-304,1 0 0,0 0-1,-1 0 1,1 0-1,0-1 1,0 1-1,0 0 1,-1 0 0,1-1-1,0 1 1,0-1-1,0 1 1,0-1 0,0 1-1,1-1 1,-1 1-1,0-1 1,0 0 0,0 0-1,0 0 1,2 1-1,-1-1-33,1 0 135,1-2 8,9-7 0,0-1 0,-1 1 0,20-22 0,32-40 781,-61 68-870,-2 2-15,0 0 1,0-1-1,0 1 1,0 0-1,1 0 1,-1 0-1,0 0 1,1 1-1,-1-1 1,0 0-1,1 1 1,-1-1-1,1 0 1,-1 1-1,1 0 1,0-1-1,2 1 1,-2 0 155,0 3-94,15 33 158,-13-24-183,2 0-1,0-1 1,0 1 0,14 17-1,-17-25-66,0-1 0,1 0-1,0-1 1,0 1 0,-1-1-1,2 1 1,-1-1 0,0 0-1,0 0 1,1-1 0,-1 0 0,1 1-1,-1-1 1,7 0 0,-5 0-41,0-1 0,0 1 1,-1-1-1,1-1 0,0 1 1,0-1-1,0 0 0,-1 0 1,1-1-1,8-3 0,-7 1-202,-1 1-1,1-2 1,-1 1-1,0-1 1,0 0-1,-1 0 1,10-12-1,-9 10-697,0-1 0,-1-1-1,0 1 1,0-1 0,4-13-1,1-9-2268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3:55:35.1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1072 1720,'-3'2'1062,"0"0"0,-1-1-1,0 1 1,1-1 0,-1 0-1,0 0 1,0 0 0,0 0 0,-5 0-1,-7-3 259,16 1-1292,0 1 1,-1 0-1,1-1 1,-1 1 0,1 0-1,0-1 1,-1 1-1,1 0 1,0-1 0,-1 1-1,1-1 1,0 1 0,0-1-1,0 1 1,-1-1-1,1 1 1,0-1 0,0 1-1,0-1 1,0 1-1,0-1 1,0 1 0,0-1-1,0 1 1,0-1-1,0 1 1,0-1 0,0 1-1,1-2 1,3-13 226,-4 14-241,7-18 127,1 1 0,1 0-1,0 0 1,19-24 0,-24 36-116,35-51 184,53-59 1,55-41 28,13 12-43,250-146 225,-282 210-283,-99 57 1003,-28 23-667,-4-2-380,-12-10 663,-20-16 0,34 28-599,-7-5 178,4 1-85,6 4 187,3 2-416,-1 0 0,1 0 0,0 1 0,-1 0 0,0 0-1,1 0 1,-1 0 0,0 1 0,0 0 0,0 0 0,-1 0 0,1 0-1,4 6 1,-3-3-4,0 0-1,-1 0 1,0 1 0,0 0-1,0 0 1,-1 0-1,0 0 1,-1 0-1,1 1 1,-1-1 0,-1 1-1,0 0 1,0-1-1,0 1 1,-1 0-1,0 0 1,-1 9 0,-1-7-262,1 0 0,-2 0 0,1 0 1,-1 0-1,-6 13 0,4-14-591,0 0 0,0 0 0,0-1 0,-1 0 0,-11 12 0,3-5-4114,3-2 44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3:55:44.7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89 964,'-22'-33'3792,"-10"-13"2147,31 44-5416,-2-2 608,2 1-2011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6:11:04.2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112 362 1040,'0'0'5627,"-1"8"-4888,-30 203 2434,9-72-1876,-21 102 536,42-239-1791,0 8 267,-2 0-1,-5 16 1,7-24-33,2-10-188,42-299 252,-32 224-271,49-337 874,-25 235 493,-35 185-1423,0-1 1,0 1-1,0-1 0,0 1 1,0 0-1,0-1 1,0 1-1,1 0 0,-1-1 1,0 1-1,0 0 0,0-1 1,1 1-1,-1 0 1,0-1-1,1 1 0,-1 0 1,0 0-1,0 0 0,1-1 1,-1 1-1,0 0 1,1 0-1,-1 0 0,1-1 1,-1 1-1,0 0 0,1 0 1,-1 0-1,0 0 1,1 0-1,-1 0 0,1 0 1,-1 0-1,0 0 0,1 0 1,-1 0-1,0 0 1,1 0-1,-1 0 0,1 1 1,-1-1-1,0 0 0,1 0 1,-1 0-1,0 1 0,1-1 1,-1 0-1,0 0 1,1 0-1,-1 1 0,11 15 54,-1 0-1,0 1 0,-1 0 0,-1 1 1,7 22-1,27 104 196,-28-93-196,-2 5-45,8 21-172,-8-36-502,10 60-1,-7-3-3371,-15-95 3424,1 4 108,-1 4-4256,-1 7 1104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6:11:04.8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1 744 1012,'0'0'1565,"2"-5"-878,5-10-343,1 1 1,1 0 0,0 0-1,1 1 1,0 1 0,1-1-1,0 1 1,1 1 0,22-16 0,18-10 163,66-34 0,-72 43-108,51-32 891,-96 59-1254,0 0-1,1 1 1,-1-1-1,0 0 1,0 1-1,1-1 1,-1 1-1,1 0 1,-1-1-1,0 1 1,1 0-1,-1 0 1,1 0-1,-1 0 1,1 0-1,-1 0 1,0 0-1,1 1 1,-1-1-1,1 0 1,-1 1-1,0-1 1,1 1-1,-1-1 1,0 1-1,0 0 1,1 0-1,-1 0 1,2 1-1,2 3 98,-1 0 0,1 0 0,-1 1 0,0-1 0,3 7 0,1 1-25,28 46 381,-25-39-322,1 0 0,15 20 0,-18-29-86,-8-9-66,1 1 0,-1-1 0,1 0 0,0 0 0,-1 0 0,1 0 0,0 0 0,0-1 0,0 1 0,0 0 0,1-1 0,-1 1 0,0-1 0,1 0 0,-1 0 0,1 0 0,-1 0 0,1 0 0,0-1 0,-1 1 0,4-1 0,3 0 3,1 0 0,0-1 1,0-1-1,0 1 0,-1-2 1,1 1-1,-1-1 0,0-1 0,0 1 1,0-2-1,13-7 0,-1-2 54,0-1 0,0-1 0,22-23 0,-42 38-44,0 0 0,0 0 0,1 1 0,-1-1 0,0 0 0,1 0 0,-1 1 1,0-1-1,1 0 0,-1 1 0,1 0 0,-1-1 0,1 1 0,0 0 0,1 0 1,-3 0-29,1 0 0,-1 0 1,0 0-1,0 1 1,1-1-1,-1 0 0,0 0 1,0 1-1,0-1 0,1 0 1,-1 0-1,0 1 1,0-1-1,0 0 0,0 1 1,0-1-1,1 0 1,-1 1-1,0-1 0,0 0 1,0 1-1,0-1 0,0 0 1,0 1-1,4 8 36,-3-8-26,4 4-3,13-3-3,-15-5-14,2-1 8,-1-1-1,0 1 1,0-1-1,0 0 0,0-1 1,-1 1-1,0 0 1,0-1-1,0 0 0,2-7 1,3-12 15,6-29 0,-9 34-8,20-145 338,-18 106-49,2-78 1558,-9 135-755,0 11-976,0 27 12,3 0 0,11 65 0,30 78-411,-5-52-1101,-9-44-3351,-26-70 1030,-2-3 34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6:11:05.1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17 601 1504,'-3'-7'239,"0"0"1,1-1-1,0 1 0,0 0 1,0-1-1,1 1 0,0-1 1,1 0-1,0 1 0,0-1 1,0 1-1,1-1 0,0 1 1,1-1-1,-1 1 0,2-1 1,-1 1-1,1 0 0,0 0 1,0 0-1,7-10 0,9-10 34,1 2 0,45-45 0,-38 43 23,44-57 0,-65 75-201,0-1 0,0 1 1,0-1-1,-1 0 0,-1 0 0,0-1 0,0 0 0,-1 1 1,-1-1-1,0 0 0,0 0 0,-1-1 0,0 1 0,-2-16 1,-4 11 208,5 15-293,0 1 0,0 0 0,0-1 0,0 1 0,0 0 0,-1 0 0,1-1 0,0 1 1,0 0-1,0 0 0,0-1 0,0 1 0,-1 0 0,1 0 0,0 0 0,0-1 0,0 1 0,-1 0 1,1 0-1,0 0 0,0 0 0,-1-1 0,1 1 0,0 0 0,0 0 0,-1 0 0,1 0 0,0 0 0,-1 0 1,1 0-1,0 0 0,0 0 0,-1 0 0,1 0 0,0 0 0,-1 0 0,1 0 0,0 0 0,0 0 1,-1 0-1,1 0 0,0 0 0,0 0 0,-1 1 0,1-1 0,0 0 0,0 0 0,-1 0 0,1 0 1,0 1-1,-7 8 34,1 0 0,0 0 0,0 1-1,1 0 1,1 0 0,0 0 0,0 1 0,1-1 0,0 1 0,-2 16 0,1 11 87,-1 68 0,5-90-97,0-1 0,1 0 1,1 0-1,0 0 0,1 0 0,1 0 1,0-1-1,1 1 0,13 26 0,-16-39-18,-1 0-1,0 0 1,1-1 0,-1 1-1,1 0 1,0-1-1,-1 1 1,1-1-1,0 1 1,0-1-1,0 0 1,0 1 0,0-1-1,0 0 1,0-1-1,1 1 1,-1 0-1,0-1 1,0 1-1,1-1 1,-1 0 0,0 1-1,1-1 1,-1 0-1,0 0 1,1-1-1,-1 1 1,0-1-1,1 1 1,-1-1 0,2 0-1,9-4 151,-1 0-1,0-1 1,0 0 0,15-11-1,-4 3 192,42-16 1030,-63 30-1366,0 0 0,0 0 1,0 0-1,-1 1 0,1-1 1,0 0-1,0 1 0,-1-1 1,1 1-1,0 0 0,-1 0 1,1 0-1,-1 0 0,1 0 1,-1 0-1,3 2 0,24 21 193,-14-5-408,15 16-1728,-27-32 1410,14 11-36,1-7-4905,2-3 2445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6:11:05.6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94 980,'1'-3'379,"-1"1"-1,0 0 0,0-1 1,0 1-1,-1 0 1,1 0-1,0 0 1,-1-1-1,0-1 1,-2-5 2843,1 15-2845,-7 21-42,9-26-313,0 0 0,-1 0-1,1-1 1,0 1-1,-1 0 1,1 0-1,0 0 1,0 0-1,0-1 1,0 1-1,-1 0 1,1 0-1,0 0 1,1 0-1,-1 0 1,0 0-1,0-1 1,0 1-1,1 0 1,-1 0-1,0 0 1,1 0-1,-1 0 1,2 1 62,-1 4-9,1-1-1,0 1 0,0-1 1,1 0-1,-1 0 1,1 0-1,0 0 0,1-1 1,-1 1-1,1-1 1,0 0-1,0 0 1,0 0-1,0 0 0,1-1 1,0 0-1,-1 0 1,1 0-1,0 0 0,1-1 1,-1 0-1,0 0 1,1 0-1,-1-1 0,1 0 1,-1 0-1,7 0 1,-11-1-48,0 1 0,0-1 1,0 0-1,0 0 0,0 0 1,0 0-1,0-1 0,0 1 0,1 0 1,-1 0-1,0 0 0,0-1 1,0 1-1,0-1 0,-1 1 1,1-1-1,0 1 0,0-1 0,0 1 1,0-1-1,0 0 0,-1 0 1,1 1-1,0-1 0,-1 0 1,1 0-1,0 0 0,-1 0 1,1 0-1,-1 0 0,1 0 0,-1 0 1,0 0-1,1 0 0,-1-1 1,1-1 16,-1 1 0,0-1 0,0 0 1,0 1-1,0-1 0,0 0 0,-1 1 0,1-1 1,-1 0-1,-1-3 0,-1 0 6,0 1-1,0-1 1,-1 1-1,1 0 1,-2 0-1,1 0 1,-7-7 0,-38-26 133,25 21-193,-3-3-247,-3-2-1151,13 8-3855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6:11:06.0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1 454 2128,'0'0'163,"0"-1"0,0 1 0,0 0 1,0-1-1,0 1 0,0 0 0,1-1 0,-1 1 0,0 0 0,0 0 0,0-1 0,1 1 1,-1 0-1,0 0 0,0 0 0,1-1 0,-1 1 0,0 0 0,1 0 0,-1 0 0,0 0 0,0-1 1,1 1-1,-1 0 0,0 0 0,1 0 0,-1 0 0,0 0 0,1 0 0,-1 0 0,0 0 0,1 0 1,12 7 855,-9-4-1001,0 1 0,-1 0 0,1 1 0,3 5 0,11 18 368,-1 1 0,-1 1-1,12 35 1,-24-54-322,0 0 0,0 0-1,-2 1 1,1-1 0,-2 1-1,1 0 1,-2-1 0,1 1-1,-1 0 1,-1 0 0,0-1-1,-5 18 1,4-24-45,0 0 0,-1 0 0,1 0 0,-1 0 0,0-1 0,-1 1 0,1-1 0,-1 0 0,-7 6 0,10-9-12,0 0 0,0 0 0,0-1 0,-1 1 0,1 0 0,0-1 0,-1 1 0,1-1 0,0 0 0,-1 1 0,1-1 0,0 0 0,-1 0 0,1 0 0,-1 0 0,1 0 0,0 0 0,-3 0 0,-3-1 57,5-2-42,1-1-19,-1 1-1,1-1 1,0 0-1,0 0 1,0 0-1,1 0 1,-1 1-1,1-1 0,0 0 1,0 0-1,0 0 1,1 0-1,1-7 1,2-4 10,1 0 0,8-18 1,-2 5-8,-4 14-24,0 0 0,1 0 0,0 1 0,17-21 0,-4 7-5,-11 13-15,1 0-1,0 1 0,20-17 0,-30 30 40,-1-1-1,1 1 1,0-1 0,-1 1 0,1-1-1,0 1 1,0-1 0,-1 1-1,1 0 1,0 0 0,0-1-1,0 1 1,-1 0 0,1 0 0,0 0-1,0 0 1,0 0 0,0 0-1,-1 0 1,1 0 0,0 0-1,0 0 1,0 1 0,-1-1 0,1 0-1,0 1 1,0-1 0,-1 0-1,1 1 1,0-1 0,-1 1-1,1-1 1,1 2 0,0-1-5,1 6 27,21 181 107,-23-181-204,9 96-50,2-38-3193</inkml:trace>
  <inkml:trace contextRef="#ctx0" brushRef="#br0" timeOffset="1">334 90 1388,'-4'-23'936,"0"5"-144,2 5 500,-2-8-87,-1 7-1041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6:11:06.4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 1768,'0'1'257,"0"0"0,1-1 0,-1 1 0,1-1 0,-1 0 0,1 1 0,-1-1 0,1 1-1,0-1 1,-1 0 0,1 1 0,0-1 0,-1 0 0,1 0 0,-1 1 0,1-1 0,0 0 0,0 0 0,-1 0 0,1 0 0,0 0-1,-1 0 1,1 0 0,1 0 0,23-7 969,-21 6-1067,1-1 0,0 1 0,0 0 0,-1 0-1,11 0 1,-11 1-97,0 0-1,0 1 1,0-1-1,0 1 1,0 0-1,0 0 1,0 0-1,0 1 1,0 0-1,0-1 1,0 1-1,-1 0 1,1 1-1,-1-1 1,0 1-1,1 0 1,-1-1-1,0 1 1,-1 1-1,1-1 1,-1 0-1,1 1 1,-1-1-1,2 5 1,0 4 44,-1-1 1,0 1 0,-1 1 0,0-1-1,0 15 1,-4 60 540,-1-23 193,3-63-828,0-1-1,-1 1 0,1 0 1,0 0-1,1 0 0,-1 0 1,0 0-1,0 0 0,0-1 1,0 1-1,1 0 0,-1 0 1,0 0-1,1 0 0,-1-1 1,1 1-1,-1 0 0,1 0 1,-1-1-1,1 1 0,-1 0 0,1-1 1,0 1-1,-1-1 0,1 1 1,0-1-1,-1 1 0,1-1 1,0 1-1,0-1 0,0 0 1,-1 1-1,1-1 0,0 0 1,0 0-1,1 1 0,2-1-52,-1-1 0,1 1 0,-1 0 0,1-1 0,-1 0 0,6-1 0,-6 1 8,8-3-304,0 0 1,0-1 0,0 0-1,13-9 1,17-14-3758,-33 23 2545,11-9-1532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6:11:06.8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1 404 1396,'0'0'1720,"2"0"-1251,6 1-34,-6 0-42,2-2-32,6-4-194,0 1 0,0-1 0,0-1 0,-1 0 0,0 0 0,0-1-1,-1 0 1,1-1 0,-2 0 0,1 0 0,-1 0 0,0-1-1,-1 0 1,0-1 0,8-18 0,-12 23 94,0-1-1,0 0 1,-1 0 0,1-8-1,-2 11 62,-7-10 297,6 10-343,1 3-223,-1-1-1,0 1 0,1-1 1,-1 1-1,0-1 0,1 1 1,-1 0-1,0-1 1,1 1-1,-1 0 0,0 0 1,0 0-1,1-1 0,-1 1 1,0 0-1,0 0 1,1 0-1,-1 0 0,0 0 1,0 0-1,-1 1 0,-2 1 9,0 1-1,0 0 0,0-1 0,1 1 0,-1 1 0,1-1 0,0 0 1,0 1-1,0 0 0,0 0 0,1 0 0,-1 0 0,1 0 1,0 0-1,0 1 0,-1 4 0,2-4-26,0 0-1,0 0 1,0 0-1,1 0 1,0 0-1,0 1 1,0-1-1,0 0 1,1 0-1,0 0 1,0 0-1,0 0 1,1 0-1,0 0 1,0 0-1,0 0 1,0-1-1,1 1 1,0-1-1,6 8 1,-5-7-138,1 0 0,-1-1-1,1 0 1,1 1 0,-1-2 0,1 1 0,-1-1 0,1 1-1,0-2 1,0 1 0,0-1 0,1 0 0,-1 0 0,0 0 0,12 0-1,-14-1-533,0-2 0,0 1 0,0 0 0,0-1 0,0 0 0,0 0-1,4-1 1,6-4-2065</inkml:trace>
  <inkml:trace contextRef="#ctx0" brushRef="#br0" timeOffset="1">533 8 1696,'-3'-1'1068,"1"0"-830,0 0 0,0 0 0,-1 0 0,1 0 0,0 1 0,-1-1 0,1 1 1,0 0-1,-1 0 0,1 0 0,0 0 0,-1 0 0,1 0 0,0 0 0,-1 1 0,1 0 1,0-1-1,-1 1 0,1 0 0,-4 2 0,4-2-121,-1 1 0,0 0-1,0 0 1,1 0 0,-1 0 0,1 0-1,0 0 1,0 1 0,0-1 0,0 1-1,0 0 1,0 0 0,0-1 0,1 1-1,0 0 1,0 0 0,-1 0 0,2 1-1,-1-1 1,0 0 0,1 0 0,-1 0-1,1 1 1,0-1 0,0 6 0,1 1 21,1 1 0,0-1 1,0 0-1,1 0 1,0 0-1,6 13 0,36 61 481,-9-18 181,-36-66-787,1 1-1,-1-1 1,0 1 0,0 0-1,0-1 1,1 1-1,-1-1 1,0 1 0,0-1-1,0 1 1,0 0-1,0-1 1,0 1-1,0-1 1,0 1 0,-1-1-1,1 1 1,0-1-1,0 1 1,0-1 0,0 1-1,-1-1 1,1 1-1,0-1 1,-1 1 0,1-1-1,0 1 1,-1-1-1,0 1 1,-13 8-100,13-9 55,-8 3-511,1-1-1,-1 0 1,1-1 0,-1 0 0,0 0-1,0-1 1,0 0 0,-9-2 0,3 2-916,-17-3-1763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6:11:12.6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74 1732,'-4'-13'3478,"-4"-17"-98,8 28-2541,0 0-448,-5-24 4465,7 99-4072,19 127 1,-12-139-482,49 266 935,29 14-346,-50-171-636,0 65 186,-21-113-210,-3-22-54,17 36 206,3-8 1057,-25-77-716,-8-50-210,2 5-408,-2-6-98,0 1 0,0-1 0,0 0 0,0 0 1,0 0-1,0 0 0,0 0 0,0 0 0,0 1 0,0-1 0,0 0 0,0 0 0,0 0 1,0 0-1,0 0 0,0 0 0,0 1 0,0-1 0,0 0 0,0 0 0,0 0 1,0 0-1,0 0 0,0 0 0,-1 0 0,1 1 0,0-1 0,0 0 0,0 0 0,0 0 1,0 0-1,0 0 0,0 0 0,0 0 0,-1 0 0,1 0 0,0 0 0,0 0 1,0 0-1,0 0 0,0 0 0,0 0 0,-1 0 0,1 0 0,0 0 0,0 0 0,0 0 1,0 0-1,0 0 0,0 0 0,-1 0 0,1 0 0,0 0 0,0 0 0,0 0 0,0 0 1,0 0-1,0 0 0,0 0 0,-1 0 0,1 0 0,0 0 0,0-1 0,0 1 1,0 0-1,0 0 0,0 0 0,0 0 0,0 0 0,-24-17 36,0-1 1,2-1-1,-29-31 0,24 24-32,-47-37 35,46 43-29,24 18-16,1-1 1,-1 1-1,0-1 0,1 0 0,0 0 0,-6-6 0,8 8 8,-8-4 20,8 4-20,0 1-1,-1-1 1,1 0 0,0 0-1,-1 1 1,1-1 0,0 0 0,0 0-1,0 0 1,0 0 0,-2-3 0,-7-4 339,1 0-93,29 21-192,37 27-13,4 15 70,46 36 42,-101-86-160,0 0-1,0-1 1,0 0-1,1 0 1,0-1 0,0 1-1,0-2 1,14 5-1,-21-7-3,8 2 2,23 9 30,10 9-12,-39-19-8,0-1-5,5 4-7,31 21 45,-36-24 163,1 1-163,-3-2-37,0 0 1,0 0-1,1 0 0,-1 1 0,0-1 0,0 0 0,1 0 1,-1 0-1,0 0 0,0 0 0,1 1 0,-1-1 1,0 0-1,0 0 0,1 0 0,-1 0 0,0 0 1,0 0-1,1 0 0,-1 0 0,0 0 0,0 0 1,1 0-1,-1 0 0,0 0 0,1 0 0,-1 0 0,0 0 1,0-1-1,1 1 0,-1 0 0,0 0 0,0 0 1,1 0-1,-1 0 0,0-1 0,0 1 0,3-3-6,0-1 8,0 0 0,0 0 0,-1 1 0,0-2 0,0 1 0,0 0 0,1-5 0,10-20-644,-3-1 0,9-32 0,-9 28-1574,9-11-8508,-12 33 5535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6:11:21.7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14 1108,'0'-10'11548,"-10"7"-10867,17 11 795,12 11-1273,-18-18-168,5 5 18,2 0-4,5 8 99,5 5-238,0-1 0,21 15 0,-29-22 12,-7-8 70,-1 0 1,0 0-1,1 0 1,0 0-1,-1 0 1,6 3-1,44 35-9,-51-40 11,0-1 7,0 1 0,0 0 0,-1 0 0,1 0 0,0-1-1,0 1 1,0 0 0,0-1 0,0 1 0,0-1 0,0 1 0,2 0 0,-2-1 3,0 0-1,0 1 0,0-1 1,1 1-1,-1 0 0,0-1 1,0 1-1,0 0 0,0 0 1,0-1-1,0 1 0,-1 0 1,2 2-1,29 21 230,-25-20-194,27 21 218,-32-25-184,27 23 308,-15-8-51,-11-13-80,-1-1-221,11 13 184,-11-12-60,8 7 515,-6-7-401,-3-2-263,0 0 0,0 0 1,1 0-1,-1 0 1,0 1-1,0-1 0,0 0 1,0 0-1,0 0 0,0 0 1,0 0-1,0 0 1,1 0-1,-1 0 0,0 0 1,0 0-1,0 0 0,0 0 1,0 0-1,0 0 1,1 0-1,-1 0 0,0 0 1,0 0-1,0 0 0,0 0 1,0 0-1,0 0 1,0 0-1,1 0 0,-1-1 1,0 1-1,0 0 0,0 0 1,0 0-1,0 0 1,0 0-1,0 0 0,0 0 1,0 0-1,0 0 0,1 0 1,-1-1-1,0 1 1,0 0-1,0 0 0,0 0 1,0 0-1,0 0 0,0 0 1,0 0-1,0-1 1,0 1-1,0 0 0,0 0 1,2-20-1,-2 10-7,1 0 0,1 0 0,0 0 0,0 0 0,1 0-1,5-13 1,-7 21 6,-1 2-3,1 0 0,-1 0 0,0 0 1,1-1-1,-1 1 0,0 0 0,0 0 0,1 0 0,-1 0 1,0-1-1,0 1 0,0 0 0,1 0 0,-1-1 0,0 1 1,0 0-1,0 0 0,0-1 0,1 1 0,-1 0 0,0 0 1,0-1-1,0 1 0,0 0 0,0-1 0,7-17 4,-3 9-9,0 3-28,8-14 29,11-18-11,-21 36 13,11-19-37,-12 20 43,0-1 13,0 1-19,10-19 64,-10 18-40,0-2-44,1 1 15,0 0-1,-1 0 0,1 0 1,3-4-1,-4 5-3,4-13-309,4 2 234,-6 6 41,-3 7 44,0 0 1,0 0-1,0 0 1,0 0-1,0 0 1,0 0-1,-1 0 1,1 0-1,0 0 1,0 0 0,0 0-1,0 0 1,0 0-1,0 1 1,0-1-1,0 0 1,0 0-1,0 0 1,0 0-1,0 0 1,0 0 0,0 0-1,0 0 1,0 0-1,0 0 1,0 0-1,0 0 1,0 0-1,-1 0 1,1 0 0,0 0-1,0 0 1,0 0-1,0 0 1,0 0-1,0 0 1,0 0-1,0 0 1,0-1-1,0 1 1,0 0 0,0 0-1,0 0 1,-18 21 1,13-16-9,-13 26-53,1 2 54,16-32 12,0 2 9,-17 24 33,17-26-40,0 1-7,-46 61-77,43-58 72,1 2 17,-11 8 29,-3 6-25,1 1-35,15-21 8,-12 29 885,7-18-6722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6:27:39.6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8618 25 1400,'0'-1'-312,"-12"-22"11156,12 23-10750,-3 6-59,0 0 1,0 0-1,0 1 0,1-1 1,0 1-1,-2 10 1,-10 91 255,4 1 0,5 0-1,16 201 1,16-113-157,-18-120-80,9 144 71,-13-121 184,21 123 0,-15-172 277,-10-49-440,1 26 183,-2-25-243,-1 43 1449,-2-46-1495,-55 0 39,-90-12 0,1 0-48,-290 0-37,65 5 343,213 10 18,-201 31 1,-402 109 9,759-142-365,-326 74 55,-101 34-32,228-60-10,80-21-9,-482 108 8,332-77-3,-618 125-14,771-161 12,-263 48-23,-62 17-5,100-30 9,107-20 3,-132 11-11,125-20 38,-495 58-56,419-75 10,260-11 43,35 0-59,-29-3 1,51 2 47,4 6-96,0-1 86,0 1 1,1 0-1,3 8 1,3 10-13,36 259 54,-17-89 2,47 195 7,-18-93 7,-42-221-40,39 245 53,-40 5 4,-11-129-7,0-137-55,4 79 17,-2-95-17,25 195 30,-29-236-40,5 27 90,-5-29-87,0 0 1,-1 0-1,1 0 0,0 0 1,0 0-1,0 0 0,-1 0 1,1 0-1,0 0 1,0 0-1,0 0 0,-1 0 1,1 1-1,0-1 0,0 0 1,0 0-1,-1 0 1,1 0-1,0 0 0,0 0 1,0 1-1,0-1 1,0 0-1,0 0 0,-1 0 1,1 1-1,0-1 0,0 0 1,0 0-1,0 1 1,0-1-1,0 0 0,0 1 0,-1-1 1,1 0-1,0 0 0,0 1 1,0-1-1,-1 0 0,1 0 1,0 1-1,0-1 0,-1 0 0,1 0 1,0 1-1,0-1 0,-1 0 1,1 0-1,0 0 0,-1 0 1,1 0-1,0 1 0,-1-1 0,1 0 1,0 0-1,-1 0 0,1 0 1,0 0-1,-1 0 0,1 0 1,0 0-1,-1 0 0,1 0 1,0 0-1,-1-1 0,0 1 0,-12-3 0,0 0-1,0-1 0,0 0 0,0-1 0,-16-9 0,-62-40-4,64 36 134,1 0 0,1-2 0,1-1 0,1-2 0,-21-24 0,44 47-124,-1-1 0,1 1 1,0 0-1,-1-1 0,1 1 1,0 0-1,0-1 0,-1 1 1,1-1-1,0 1 0,0-1 1,0 1-1,-1 0 0,1-1 0,0 1 1,0-1-1,0 1 0,0-1 1,0 1-1,0-1 0,0 0 1,7-1 162,14 8-52,-21-6-130,6 2 23,-1 0 0,0 1 0,0 0 0,-1 0 0,1 0 1,-1 1-1,7 5 0,4 4 1,44 38 51,37 28 32,-82-69-77,0-1 0,0-1 0,1 0 0,0-1 0,24 8 1,-31-13-49,1 0 1,0-1 0,0 0 0,0-1-1,1 0 1,-1 0 0,0-1 0,0 0-1,0 0 1,0-1 0,-1 0 0,1-1-1,0 0 1,-1 0 0,0-1 0,0 0 0,0-1-1,0 0 1,0 0 0,-1 0 0,0-1-1,0 0 1,-1 0 0,0-1 0,0 0-1,9-13 1,-6-3-2830,-3-2-8797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3:55:45.1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28 1448,'-11'-28'7744,"12"34"-7268,56 177 1475,-29-103-1524,-6-14-778,3 0-1,42 80 0,-50-118-4632</inkml:trace>
  <inkml:trace contextRef="#ctx0" brushRef="#br0" timeOffset="1">330 291 1732,'3'-13'986,"-2"10"-84,-1 1-88,1-2-788,-1 4 50,0 0 1,0-1 0,0 1 0,0 0-1,0 0 1,0 0 0,0 0 0,0 0 0,0 0-1,0 0 1,0-1 0,1 1 0,-1 0 0,0 0-1,0 0 1,0 0 154,0 0-155,0 0 1,0 0 0,0-1 0,0 1-1,1 0 1,-1 0 0,0 0 0,0 0 0,0 0-1,0 0 1,0 0 0,0 0 0,0 0 0,1 0-1,-1 0 1,0 0 0,0 0 0,0 0-1,0 0 1,0 0 0,0 0 0,1 0 0,-1 0-1,0 0 1,0 0 0,0 0 0,0 0 0,0 0-1,0 0 1,0 0 0,1 0 0,-1 1 307,0-1-308,0 0 1,0 0 0,0 0 0,11 13 224,-2-1 0,0 1 0,0 1 0,8 18 0,-11-18-262,28 65 40,-14-26-2820,-16-43 291,1-1 27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6:27:40.9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313 54 1268,'0'-3'332,"0"1"0,0-1-1,0 0 1,0 0 0,-1 1-1,1-1 1,-1 1 0,0-1 0,0 0-1,0 1 1,0-1 0,0 1-1,0 0 1,-1-1 0,1 1 0,-1 0-1,0 0 1,0 0 0,1 0-1,-4-2 1,4 3 333,-1 2-578,0-1 0,0 1 0,0-1 0,0 1 0,0 0 0,0 0 0,0 0 0,1 0-1,-1 0 1,0 0 0,1 1 0,-1-1 0,1 0 0,-1 1 0,1 0 0,0-1-1,-1 1 1,1 0 0,0-1 0,0 1 0,0 0 0,0 2 0,-6 9 73,-8 28 1,11-27 3,-9 29 164,2 2 0,-7 67 0,10-64-195,-41 413 878,45 12-207,22-262-486,26 20 62,-4-23-158,-29-134-147,10 86 62,-3 147 22,-8-94-96,-8-9 82,-3-197-104,1-1 0,-1 1-1,0-1 1,-1 1 0,0-1 0,1 0-1,-6 10 1,6-14 16,-2-2-25,-1 0-25,1-1-1,-1 0 0,1 0 0,-1 0 0,1 0 1,0-1-1,-1 1 0,1-1 0,0 0 0,0 0 1,0 0-1,0 0 0,1 0 0,-1-1 0,0 1 1,-2-5-1,-8-9 7,-19-29 1,21 28-16,-20-31 192,2-1 1,3-1-1,-36-96 1,55 129-21,5 14 492,5 10-555,6 15-22,0-2 0,2 1-1,0-1 1,20 26 0,-17-30-44,1 0 0,0-1 1,1-1-1,1 0 0,0-1 0,27 14 0,-32-21-36,-1 0-1,1-1 1,1 0 0,-1-1-1,1 0 1,-1-1-1,1-1 1,0 0-1,0 0 1,0-2-1,25 0 1,-19-2-230,0-1 0,0 0 1,0-1-1,31-12 1,-42 13-88,0-1-1,0-1 1,-1 1 0,1-1 0,-1 0 0,0-1 0,0 1 0,-1-1 0,0-1 0,0 1 0,0-1 0,8-15 0,-6 8-1610,-2 0 0,10-27 1,-3 0-1694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6:27:42.5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35 428 1444,'-2'-2'923,"-26"-17"4555,26 17-4151,2 2-1274,0 0 0,-1 0 0,1 0 0,0 0 0,0-1 0,0 1 0,0 0 0,-1 0-1,1 0 1,0-1 0,0 1 0,0 0 0,0 0 0,0-1 0,0 1 0,0 0 0,0 0 0,0-1 0,0 1 0,-1 0 0,1 0 0,0-1-1,0 1 1,0 0 0,1 0 0,-1-1 0,0 1 0,0 0 0,0 0 0,0-1 0,0 1 0,0 0 0,0 0 0,0 0 0,0-1-1,1 1 1,10-7 405,18 1-390,-29 6-45,72-9 295,89 1-1,-52 4-181,99 0 3,143-9 10,-127 6-91,221-17 147,78-4 159,-254 18-234,124-11 46,90 6 13,515-2 167,-465 2-271,-112 3-33,-130-5-48,-131 5 36,138-29-2,-174 20-26,348-44-44,-379 54 23,209-15-12,-155 22-4,-146 5 34,1-1 0,-1 0 0,0 1-1,1-1 1,-1 1 0,0-1 0,0 1 0,1 0 0,-1 0 0,0 0 0,0-1-1,0 1 1,0 0 0,0 0 0,0 0 0,0 0 0,0 1 0,-1-1 0,1 0-1,0 0 1,-1 1 0,1-1 0,-1 0 0,1 0 0,-1 1 0,1-1 0,-1 1 0,0-1-1,0 0 1,0 1 0,0 2 0,2 44 191,-1 1-1,-8 50 1,1 30-19,19 212 213,39 147-74,-39-382-289,-9-71-37,29 339 119,-32-327-94,-3 308 66,-4-170-39,3-25-16,0-75 8,-3 47-26,-3-53 0,5-14 28,-1-21 28,4-42-37,-3-5-18,-16-17 92,-31-38-1,28 32 75,13 14 13,0-1 1,0 0 0,1 0-1,-14-28 1,7 11 740,27 41-921,1 1 0,1-2 0,-1 0 0,2 0 0,-1-1-1,1-1 1,1 0 0,0-1 0,0 0 0,31 8-1,-26-11-11,0-1-1,0 0 1,0-2-1,1 0 1,-1-2-1,0 0 1,1-1-1,20-5 1,-26 4-142,-1-1 0,0-1 0,-1 0 1,1 0-1,-1-2 0,0 0 1,-1 0-1,1-1 0,-1-1 0,-1 0 1,20-20-1,-25 22-172,-1 1-1,1-1 1,-2 0-1,1-1 1,-1 1 0,4-12-1,-5 11-1406,0-1 0,-1 1 0,2-13-1,-2 5-2095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6:27:45.1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11 1368,'-9'-8'5286,"9"8"-5170,0-1 0,-1 1 1,1 0-1,0 0 0,0 0 1,0 0-1,0-1 0,-1 1 0,1 0 1,0 0-1,0 0 0,-1 0 1,1 0-1,0 0 0,0 0 0,0-1 1,-1 1-1,1 0 0,0 0 0,0 0 1,-1 0-1,1 0 0,0 0 1,0 0-1,-1 0 0,1 0 0,0 0 1,0 1-1,-1-1 0,1 0 1,0 0-1,0 0 0,-1 0 0,1 0 1,0 0-1,0 0 0,0 1 0,-1-1 1,1 0-1,0 0 0,0 0 1,0 0-1,0 1 0,-1-1 0,1 0 1,-5 17 1136,2 25-910,17 86 874,-5-60-758,0-1-227,22 76 1,6-6-3662,-29-102-1745,-7-22 1933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6:27:45.5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 1424,'5'-2'320,"0"0"0,0 0 0,0 1-1,0-1 1,0 1 0,0 0 0,1 1 0,-1 0 0,0-1-1,1 2 1,-1-1 0,10 2 0,6 3 484,34 10-1,-54-15-791,16 7 285,0 0 0,-1 1 0,0 1 0,0 0 0,-1 1 0,0 1 0,0 1 0,-1 0 0,-1 0 0,22 27 0,-31-33-208,0-1 1,-1 0-1,1 1 1,-1 0-1,0 0 1,0 0-1,-1 0 1,0 0-1,0 0 1,-1 1-1,1-1 1,-1 1-1,-1-1 1,1 1-1,-1-1 1,0 1-1,-1 0 1,1-1-1,-1 1 1,-1-1-1,1 0 1,-1 1-1,0-1 1,-4 8-1,1-4-15,-1 1 0,0-1 0,-1 0-1,0 0 1,-1-1 0,0 1-1,0-2 1,-1 1 0,0-1-1,0-1 1,-1 0 0,-13 8-1,10-8-155,1-1 0,-1 0 1,0-1-1,0 0 0,0-1 0,-1-1 0,0 0 0,1-1 0,-1 0 0,0-1 0,0-1 0,-16-1 0,29 1-107,-1 0 0,1-1 0,-1 1 0,1-1 0,-1 1 0,1-1 0,0 0 0,-1 1 0,1-1-1,0 0 1,-1 0 0,1 0 0,0 0 0,0 0 0,0 0 0,-2-2 0,2 1-195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6:27:46.1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59 296 904,'0'0'6407,"1"3"-5638,3 5-430,0 0 1,-1 0-1,0 0 0,-1 0 1,0 0-1,2 14 0,2 59 689,0-7-451,20 135 1044,-26-206-1607,1-2-1,0 5-6,-1-4-12,-3-7-7,-55-127 144,39 87 76,11 26-68,1 0 1,0-1 0,2 1-1,0-1 1,2-1-1,0 1 1,1 0-1,1-1 1,3-40-1,1 45-69,1-1-1,0 1 0,2 0 1,-1 0-1,2 1 0,15-26 1,-7 17 27,1 1 1,1 0-1,23-23 0,-31 36-39,1 0 0,1 1 0,-1 0 0,1 1-1,1 0 1,12-6 0,-22 13-54,-1 1-1,0 0 1,1-1 0,-1 1-1,1 0 1,-1 0 0,1 0-1,-1 0 1,0 1 0,1-1-1,-1 0 1,1 0 0,-1 1-1,0-1 1,1 1 0,-1-1-1,0 1 1,1 0 0,-1 0-1,0-1 1,0 1 0,0 0-1,0 0 1,0 0 0,0 0-1,0 0 1,0 0 0,0 1-1,0-1 1,-1 0 0,1 0-1,0 2 1,1 1 1,-1 0 0,0 1 0,0-1 0,0 0 0,0 1 0,-1-1 0,0 0 0,0 1 1,0 7-1,-9 40 5,7-42-5,-8 29 31,-21 53 0,18-57-127,-17 72-1,30-102 65,-1 0 0,1 0 0,-1 1 0,2-1 0,-1 0 0,0 0 0,1 0 0,0 0 0,0 0 0,1 0 0,-1 0-1,1 0 1,0 0 0,1 0 0,-1-1 0,1 1 0,6 7 0,3 2-35,1-1 0,1 0-1,25 19 1,11 10-20,-19-8 20,-29-32 58,-1 1-1,1-1 0,0 1 0,-1 0 0,0 0 0,0 0 0,0 0 0,0 0 1,0 0-1,0 0 0,-1 0 0,1 4 0,-1-5 2,-1 1 0,1-1 0,-1 1 0,1-1 0,-1 1 0,0-1 0,0 0 0,0 1 0,0-1 0,-1 0 0,1 0 0,-1 0 0,1 0 0,-1 0 0,0 0-1,1 0 1,-1-1 0,0 1 0,0 0 0,0-1 0,-1 0 0,1 1 0,-4 1 0,-3 1-56,0-1-1,0 0 1,0 0 0,-17 3-1,15-5-162,1 0 0,-1 0 0,0-1 0,1-1 0,-1 0 0,-15-3 0,10 1-3230,-26-11 0,30 10 189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6:27:47.4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51 118 1268,'2'-21'5452,"-7"10"-354,5 11-4993,0 0-1,0-1 1,0 1-1,-1 0 0,1 0 1,0-1-1,0 1 1,0 0-1,-1 0 0,1 0 1,0-1-1,0 1 0,0 0 1,-1 0-1,1 0 1,0-1-1,0 1 0,-1 0 1,1 0-1,0 0 1,0 0-1,-1 0 0,1 0 1,0 0-1,-1 0 1,1 0-1,0 0 0,0 0 1,-1 0-1,1 0 0,0 0 1,-1 0-1,1 0 1,0 0-1,0 0 0,-1 0 1,1 0-1,-1 1-21,0-1-1,0 1 1,0-1-1,1 1 0,-1 0 1,0-1-1,1 1 1,-1 0-1,0 0 1,1-1-1,-1 1 0,1 0 1,-1 0-1,1 0 1,0-1-1,-1 1 1,1 0-1,0 1 1,-6 17 418,2-8-286,0 1 0,1-1 0,-2 18-1,3 1 33,-2 78 303,5-93-470,0 0 0,0 0 0,2-1 0,0 1 0,5 15-1,-8-29-73,1 1 0,-1-1 0,1 0 0,0 0 0,-1 0 0,1 0 0,0 0 0,0 0 0,0 0 0,0 0 0,0 0 0,0 0 0,0 0 0,0 0 0,0-1 0,0 1 0,0 0 0,0-1 0,1 1 0,-1-1 0,0 1 0,1-1 0,-1 0 0,0 1 0,0-1 0,1 0 0,-1 0 0,0 0 0,1 0-1,-1 0 1,1 0 0,-1-1 0,0 1 0,3-1 0,4-1 4,-1-1 0,1 0 0,-1 0 0,10-5 0,-16 7-8,17-10 11,-1-1 0,1-1 0,15-16 1,13-9-21,-33 27 1,-10 8 1,-1 1-1,1 0 1,-1 0 0,1 0 0,0 0 0,0 0 0,0 1 0,0-1 0,6-1 0,-7 2-3,1 3-31,1 1-36,0 0 0,0 0 0,0 1 0,0-1 0,-1 1-1,1 0 1,-1 0 0,0 0 0,3 7 0,-6-11 72,1 2-33,1 0-1,-1 0 1,1 0 0,-1-1-1,1 1 1,0 0 0,0-1-1,0 1 1,0-1 0,0 0-1,0 1 1,0-1 0,0 0-1,0 0 1,3 0 0,-2 0-20,1-4-18,2 0 58,0-1 0,0 0 0,-1 0 0,0 0 0,0-1 0,0 0-1,0 0 1,-1 0 0,5-8 0,-4 4 8,-1 0-1,0 0 1,-1 0 0,0 0 0,0-1-1,-1 1 1,0-1 0,0 0-1,-1-13 1,-1-5-7,0 0-1,-6-29 1,5 50-209,0 0 1,-1 0 0,0 0 0,0 0 0,0 0-1,-1 0 1,0 0 0,-7-10 0,5 13-1372,1 3-107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6:27:48.1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1 430 1672,'0'1'202,"0"-1"0,1 1 0,-1 0 0,1 0 0,-1-1 0,1 1 0,0 0 0,-1-1 0,1 1 0,0-1 0,-1 1 0,1-1 0,0 1 0,0-1-1,-1 1 1,1-1 0,0 0 0,0 0 0,0 1 0,0-1 0,0 0 0,-1 0 0,1 0 0,0 0 0,0 0 0,0 0 0,0 0 0,0 0 0,0 0 0,1 0 0,3-2-52,-1 0 1,1 0 0,0 0-1,6-5 1,6-1 418,-4 2-410,0-1-1,-1 0 1,0-1 0,0 0 0,17-16-1,-23 18-68,0 0 0,0 0 0,-1 0-1,0-1 1,0 1 0,-1-1 0,0-1-1,0 1 1,-1-1 0,0 1 0,3-12-1,-5 16 2,-1 0-1,1 0 1,-1 0-1,0 0 1,0 0-1,0 0 0,0 0 1,-1 0-1,1 0 1,-2-4-1,1 5-34,1 1-34,0 1 0,-1-1 0,1 0-1,0 1 1,-1-1 0,1 0 0,-1 1 0,1-1 0,-1 0-1,0 1 1,1-1 0,-1 1 0,1 0 0,-1-1 0,0 1-1,0-1 1,1 1 0,-1 0 0,0-1 0,0 1 0,1 0-1,-1 0 1,0 0 0,0 0 0,1 0 0,-1 0 0,0 0-1,0 0 1,0 0 0,1 0 0,-1 0 0,0 0 0,0 0-1,1 1 1,-1-1 0,0 0 0,0 0 0,0 1 0,-9 5 28,0 0 0,0 0 0,1 1 1,-1 1-1,2-1 0,-1 1 0,1 1 1,1 0-1,-1 0 0,-7 13 0,7-10-11,1 1 0,0 0 0,1 0 1,1 1-1,0-1 0,0 1 0,2 1 0,-3 17 0,5-29-34,1 0 1,-1 0 0,1 0 0,0 0 0,0 0-1,1 0 1,-1 0 0,1 0 0,-1 0-1,1 0 1,0 0 0,0 0 0,0 0 0,1 0-1,-1-1 1,1 1 0,-1 0 0,1-1-1,0 0 1,3 4 0,-3-4-2,1-1 0,-1 0 0,1 1-1,-1-1 1,1 0 0,-1 0 0,1-1 0,0 1 0,0 0-1,-1-1 1,1 0 0,0 1 0,0-1 0,4-1 0,3 0-3,1 0 1,13-5-1,-14 4 7,-1-1 1,0-1-1,0 0 0,0 0 1,-1 0-1,0-1 0,1 0 1,-2-1-1,12-10 0,-9 7-5,-1-2 0,0 1 1,-1-1-1,0 0 0,13-24 0,-5-2 42,-2 0 1,-1-1 0,12-61 0,-18 68 240,-2-1 0,-1 0 0,0-33 0,-4 64-275,0 1 0,0 0 0,0 0 0,0 0 0,0 0 1,0-1-1,0 1 0,0 0 0,0 0 0,0 0 0,0-1 0,0 1 1,0 0-1,0 0 0,0 0 0,0-1 0,0 1 0,0 0 0,0 0 0,0 0 1,0 0-1,0-1 0,0 1 0,0 0 0,0 0 0,0 0 0,0-1 1,-1 1-1,1 0 0,0 0 0,0 0 0,0 0 0,0 0 0,0 0 0,-1-1 1,1 1-1,0 0 0,0 0 0,0 0 0,0 0 0,-1 0 0,1 0 1,0 0-1,0 0 0,-1 0 0,-6 8 90,-7 23-95,-9 47 109,-15 89 0,37-163-113,-2 12 19,1 0-1,0 0 1,1 25-1,1-37-16,0 0-1,1 0 1,-1 1-1,1-1 1,0 0-1,1 0 1,-1 0 0,1 0-1,-1 0 1,1 0-1,0 0 1,1-1-1,-1 1 1,1-1-1,-1 1 1,1-1-1,0 0 1,5 3 0,9 6 14,0-1 1,1-1-1,21 8 1,3 2-4,-40-20-15,0 1 1,0 0-1,0 0 0,0 0 1,-1 0-1,1 0 0,0 1 1,0-1-1,-1 0 1,1 1-1,0 0 0,-1-1 1,0 1-1,2 1 0,-1 0 2,-1-1-8,-2 2-1,1-3 8,0-1-1,0 1 0,0 0 0,0-1 1,0 1-1,0-1 0,0 1 0,0-1 0,0 1 1,0-1-1,0 1 0,0 0 0,0-1 1,-1 1-1,1-1 0,0 1 0,0-1 1,-1 1-1,1-1 0,0 1 0,-1-1 0,1 0 1,-1 2-1,-5 2-19,-1 1 1,1-1-1,-1 0 1,0-1-1,0 0 1,0 0-1,-1 0 1,1-1-1,-1 0 1,1 0-1,-1-1 1,0 0-1,1 0 1,-1-1-1,-12-1 1,-5 0-379,-1-2 0,1-1 0,-41-12 0,60 14 80,1-1 0,-1 1-1,0-1 1,1 0 0,-6-3-1,-10-10-5975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6:27:48.5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100 171 952,'6'20'5564,"-28"105"-875,-31 62-2893,24-92-808,28-93-535,3-10-322,97-355 1864,-87 320-1740,-3 11 51,1 0 0,1 1 0,18-34 1,-15 46 9,-14 19-303,1-1 0,-1 1-1,1-1 1,-1 1 0,1-1-1,-1 1 1,1-1-1,-1 1 1,1 0 0,0-1-1,-1 1 1,1 0 0,-1-1-1,1 1 1,0 0 0,-1 0-1,1 0 1,0 0 0,0 0-1,-1 0 1,1 0 0,0 0-1,-1 0 1,1 0 0,0 0-1,-1 0 1,1 0 0,0 0-1,-1 1 1,1-1-1,0 0 1,-1 0 0,2 1-1,0 2 9,1-1 0,-1 1-1,0-1 1,0 1-1,0-1 1,0 1 0,-1 0-1,1 0 1,-1 0-1,0 0 1,0 0 0,1 4-1,8 43 79,-9-41-88,4 48 85,-3 94 1,-3-51-485,4-44-265,-1-15-1437,-2-13-2282,4-13-3114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6:27:49.4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20 397 1160,'-1'0'94,"0"0"1,0 0-1,0 0 0,0 0 0,0-1 0,1 1 1,-1 0-1,0-1 0,0 1 0,1 0 0,-1-1 1,0 1-1,0-1 0,1 1 0,-1-1 0,0 1 1,1-1-1,-1 0 0,1 1 0,-1-1 1,1 0-1,-1 1 0,1-1 0,-1 0 0,1 0 1,0 0-1,-1 1 0,1-1 0,0 0 0,0 0 1,0 0-1,0 0 0,-1 1 0,1-1 0,0 0 1,0 0-1,1 0 0,-1 0 0,0 0 0,0 1 1,0-1-1,1 0 0,-1 0 0,0 0 1,1 1-1,-1-1 0,0 0 0,1 0 0,-1 1 1,1-1-1,-1 0 0,1 1 0,1-2 0,4-5 17,1 0-1,0 0 1,16-10-1,-16 11 186,32-23 326,1 2 0,2 1 0,0 2-1,52-20 1,-89 42-391,0 1-1,1 0 1,-1 0-1,0 0 1,7 0-1,-9 1 137,0 2-15,0 1-263,-1-1 0,1 1 0,-1 0 0,1-1 0,-1 1 0,0 0 0,0 0 0,-1 1 0,1-1 0,-1 0 0,1 1 0,-1-1 0,0 1 0,0-1 1,0 7-1,3 23 131,-2 0 1,-2 1-1,-1-1 1,-6 39-1,0 19 18,-8 177-254,15-266-17,-2 5-32,1-6 82,0-9 99,-1-10-72,-14-280 741,27 95-254,-8 182-462,1-1 0,1 0 1,1 1-1,1 0 1,1 1-1,0-1 0,15-22 1,-20 37-47,1 0-1,0 1 1,0-1 0,0 1 0,1 0-1,-1 0 1,1 1 0,1 0 0,-1-1-1,1 2 1,-1-1 0,1 1 0,0 0-1,0 0 1,12-4 0,-17 7-20,0 0-1,-1 0 1,1 0-1,0 0 1,0 0 0,0 0-1,0 0 1,0 0-1,0 0 1,0 0 0,0 0-1,0 0 1,0 1-1,1 0 1,1 0 1,-2-1-3,0 1-1,1-1 1,-1 1-1,0-1 0,0 1 1,0 0-1,0-1 1,0 1-1,0 0 0,0 0 1,0 0-1,0 0 1,0 0-1,0 0 1,-1 0-1,1 0 0,0 0 1,-1 0-1,1 0 1,-1 1-1,1 0 1,-1 5-90,-3 8-35,0 0 0,-1-1 0,-1 1 0,0-1 0,-12 20 0,2-6-241,-34 43 0,-103 119-1144,150-187 1481,-3 3-106,0 0 0,0 0 0,1 1 0,0 0 0,-7 14 1,11-20 4,5-2-176,8-1 257,-1-1 0,0 0 1,0-1-1,14-7 0,50-24-98,-32 10 192,63-45 0,28-33 1476,-133 102-1482,-1 0 0,1 0 1,-1 0-1,1 0 0,0 0 0,-1 1 1,1-1-1,0 1 0,0-1 0,-1 1 1,1-1-1,0 1 0,0 0 0,0 0 1,-1 0-1,1 0 0,0 0 0,0 0 1,0 0-1,2 1 0,-2 0-18,0 0 0,0 0 0,1 1 0,-1-1 0,0 1 0,0-1 0,0 1 0,-1-1 0,1 1 0,0 0 0,-1 0 0,4 4 0,0 5 3,1-1 1,-2 1-1,1-1 1,-2 2-1,4 13 0,3 25 40,-3 1 0,1 96-1,-5-70-38,-2-56-186,-2 1-1,0 0 1,-1 0 0,-1 0 0,-7 23-1,10-43 49,-1 1 0,0-1 0,0 0 0,0 1-1,0-1 1,0 0 0,-3 4 0,3-6 77,1 1 1,-1-1-1,1 1 0,-1-1 1,0 1-1,1-1 1,-1 1-1,0-1 0,1 1 1,-1-1-1,0 0 1,1 1-1,-1-1 0,0 0 1,0 0-1,0 0 1,1 1-1,-1-1 0,0 0 1,0 0-1,-1 0 1,1-1 26,0 0 1,-1 0-1,1 0 1,0 1-1,0-1 0,0 0 1,0 0-1,0-1 1,0 1-1,0 0 1,1 0-1,-1 0 1,0-1-1,0 1 1,1 0-1,-1-2 1,-1-1-1,-6-12 69,1-1-1,1 0 1,1-1-1,-7-33 1,0-78 323,11 99-242,1-1-1,2 1 1,1-1 0,2 1 0,1 0-1,1 0 1,16-44 0,-17 59-73,1 0 0,0 0 0,1 1 0,0 0-1,1 0 1,1 1 0,0 0 0,1 0 0,1 1 0,-1 1 0,2 0 0,0 1-1,0 0 1,0 1 0,25-12 0,-28 16-25,0 1-1,0 0 1,1 0 0,0 1-1,0 1 1,-1-1 0,2 2-1,-1 0 1,0 0 0,16 2-1,-25-1-34,0 0 1,0 0-1,-1 1 0,1-1 0,0 1 0,0 0 0,0-1 1,-1 1-1,1 0 0,0 0 0,-1 0 0,1 0 1,-1 0-1,1 1 0,-1-1 0,1 0 0,-1 1 1,0-1-1,0 1 0,0-1 0,0 1 0,0 0 0,0-1 1,0 1-1,0 0 0,-1 0 0,1 0 0,-1-1 1,1 1-1,-1 0 0,0 0 0,0 0 0,1 0 1,-2 0-1,1 0 0,0 0 0,0 0 0,0 0 0,-1-1 1,0 4-1,-2 5-8,0-1 0,-1 1 0,0-1 0,-1 0 0,0 0 0,0 0 0,-1 0 0,0-1 0,-7 8 0,-6 5-215,0-1 0,-1-1 0,-1-1 0,-43 30 0,62-47 192,-88 56-1904,23-21-3330,27-17 1349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6:28:03.7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57 397 876,'0'0'5617,"-4"3"-5313,-3 1-178,-13 10 644,19-13-485,-5 4 435,5-4-441,1 0 0,-1 0 0,0 0 0,0 0 0,1-1 1,-1 1-1,0 0 0,0-1 0,0 1 0,0-1 0,1 1 1,-1-1-1,0 1 0,0-1 0,0 0 0,0 1 0,-2-1 1,2-9-166,0 0 1,1 0 0,0-1 0,1 1 0,2-12-1,30-126 933,-22 105-705,-4 15 241,5-37 0,-4 26 278,-8 36-754,6-33 657,-1 23-205,-5 12-554,0 0 0,0 0 0,0 0 0,0 0 0,1 0 0,-1 0 0,0 0 0,0 0 0,0 0 0,0 0 0,0 0 0,1 0 0,-1 0 0,0 0 0,0 0 0,0 0 0,0 0 0,0 0 0,0 0 0,1 0 0,-1 0 0,0 0 0,0 1-1,0-1 1,0 0 0,0 0 0,0 0 0,0 0 0,0 0 0,1 0 0,-1 0 0,0 1 0,0-1 0,0 0 0,0 0 0,0 0 0,0 0 0,0 0 0,0 1 0,0-1 0,0 0 0,0 0 0,7 31 18,-7-29-16,30 233 55,-22-166-47,2 46 33,-7-69-35,8 46-1,2 5 35,-10-73-36,7 25-1,-1-3-9,-8-44 6,0 3-6,0 12 20,-1-15-9,-2 1-1,2-2-10,0-1-1,0 1 1,0-1-1,0 1 1,0-1-1,0 0 1,0 1-1,0-1 1,0 1-1,-1-1 1,1 1-1,0-1 1,0 0-1,-1 1 1,1-1-1,0 0 1,0 1-1,-1-1 1,1 0-1,0 1 1,-1-1-1,-50 22-8,27-13 6,9-2 11,-23 9 23,36-15-2,8-4-34,31-12-152,1 2 1,54-12-1,-62 19-508,0-1-2131,-8 1-4320,-12 3 3044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3:55:45.4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62 254 1432,'-8'-17'1360,"0"5"-124,2 0-136,-1 0-155,1 2 627,-4-5-428,3 4-672,-3 1-1580</inkml:trace>
  <inkml:trace contextRef="#ctx0" brushRef="#br0" timeOffset="1">223 26 864,'1'-2'1914,"2"-14"1526,0 10-1011,-3 5-2354,0 1 0,0 0-1,0 0 1,0 0 0,1 0-1,-1 0 1,0 0 0,0 0-1,0 0 1,0 0 0,0 0-1,0 0 1,1 0 0,-1 0 0,0 0-1,0 0 1,0 0 0,0 0-1,0 0 1,0 0 0,1 0-1,-1 0 1,0 0 0,0 0-1,0 0 1,0 0 0,0 0-1,0 0 1,1 0 0,-1 0-1,0 0 1,0 0 0,0 1-1,0-1 1,0 0 0,0 0-1,0 0 1,0 0 0,0 0-1,1 0 1,-1 0 0,0 1-1,7 9 73,1 0 0,-2 1-1,1 0 1,-2 1-1,7 16 1,58 161 870,-55-150-863,7 23-8,5 22-327,-8-31-3125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6:28:07.1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9 464 1716,'-4'-6'1406,"2"12"3239,0 10-4385,1 1 0,1-1-1,1 1 1,1-1-1,4 23 1,31 139 971,-12-69-649,-9-19-152,17 65 777,-32-152-37,0-23-1029,0 1 0,-1 0 0,-4-26 0,-13-59 146,13 81-232,-16-88 146,-36-237 260,50 287-304,3-1 0,2 1 1,10-74-1,-7 123-117,0 0 0,0 0 0,6-15-1,-7 24-28,0 0 0,0 0-1,0 0 1,1 0 0,0 0-1,-1 0 1,1 0-1,0 1 1,0-1 0,0 0-1,0 1 1,1 0 0,-1 0-1,1 0 1,0 0 0,4-3-1,-7 5-6,1 0-1,0-1 1,0 1-1,0 0 1,0 0-1,0-1 1,0 1-1,0 0 1,-1 0-1,1 0 1,0 0-1,0 0 1,2 1-1,-1-1 8,6 3 27,-1 2-29,-1 0 1,1 1 0,-1 0-1,0 0 1,0 1 0,-1 0-1,0 0 1,0 0 0,0 0 0,4 11-1,-4-5 3,0 0 0,-1 0 0,0 0 0,-1 1 0,2 27 0,-4-14-10,-1 0 0,-1 0 1,-1 0-1,-2-1 0,0 1 1,-12 35-1,-10 8-172,-2 0 0,-51 87 0,77-153 143,-1 1 0,1-1 0,-1 0 0,0 0 1,0 0-1,-1 0 0,-5 4 0,8-7-36,5-6-124,-1 0 179,-2 3 6,-1 0-1,1 1 0,0-1 1,1 0-1,-1 1 0,0-1 1,0 1-1,1-1 0,-1 1 0,1 0 1,-1-1-1,1 1 0,0 0 1,-1 0-1,1 0 0,0 0 1,0 1-1,2-2 0,2 1 0,1-1 0,-1 1 0,0 1 0,1-1 0,-1 1 0,1 0-1,-1 1 1,1-1 0,-1 1 0,0 0 0,1 1 0,-1 0 0,0 0 0,0 0 0,0 1 0,8 5 0,7 3-16,-2 1 0,0 1 1,27 23-1,-24-16-291,0 1 0,24 31-1,-33-35-2166,-1 0 0,11 22 0,-16-27-818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6:28:07.6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187 1 1972,'-3'0'974,"1"0"-806,0 0 0,-1 0 0,1 0-1,0 1 1,0-1 0,-1 1 0,1-1 0,0 1-1,0 0 1,0 0 0,0 0 0,0 0-1,-3 2 1,0 1 87,0 1 0,0-1 1,0 0-1,-6 9 0,-1 4 165,0 0 0,-9 21 0,10-17-102,1 2-1,1 0 1,2 0-1,0 0 1,-5 34-1,-5 123 954,16-152-1082,1 0 0,1 0 0,2 0 0,1 0 0,1-1 0,10 34 0,-13-57-131,-1 0 1,1-1 0,0 1 0,0 0-1,0-1 1,0 0 0,1 1-1,-1-1 1,5 3 0,-6-4-20,1-1 1,0 1-1,-1-1 1,1 0 0,0 0-1,0 0 1,0 0-1,0 0 1,0 0-1,0-1 1,0 1 0,0 0-1,0-1 1,0 0-1,1 1 1,-1-1 0,0 0-1,0 0 1,0-1-1,3 1 1,6-3 44,-2 0-1,1-1 1,0 0 0,-1 0 0,12-7-1,48-36 342,-43 29-206,33-18 0,-51 31-182,0 1-1,0 1 1,0-1 0,1 1-1,0 1 1,-1 0-1,1 0 1,0 1-1,0 0 1,0 0-1,0 1 1,0 0 0,0 1-1,0 0 1,0 0-1,0 1 1,0 0-1,-1 0 1,1 1-1,-1 1 1,1-1 0,10 8-1,-7-4-4,-1 1 0,0 1 0,-1 0 0,0 1-1,0 0 1,12 17 0,-4-2-440,-2 0-1,13 27 0,-24-37-239,-1-2-995,2-3-3325,4 3 1444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6:28:08.2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118 317 1108,'-16'-13'2332,"-27"-26"0,37 32-1959,0 1 0,1-2 0,0 1 0,0-1 0,1 1 0,0-1 0,-3-9-1,3 7-202,1 0 0,0 0 0,1-1 0,0 1 0,1 0 0,0-1-1,1 1 1,1-13 0,-1 18-93,0 0-1,1 0 0,0 0 1,0 0-1,1 0 1,-1 0-1,1 0 0,0 1 1,0-1-1,1 1 1,0-1-1,-1 1 0,1 0 1,1 0-1,-1 0 1,0 0-1,1 1 0,6-6 1,-8 9-58,0 0 0,0-1 1,-1 1-1,1 0 0,0 0 0,0 0 1,0 0-1,0 0 0,0 0 1,0 1-1,0-1 0,0 1 1,-1-1-1,5 2 0,-5-1-8,1 0 1,0 0-1,0 0 0,-1 0 0,1 0 1,-1 0-1,1 0 0,-1 1 1,1-1-1,-1 0 0,2 4 0,2 1 14,4 4-1,-1 0-1,0 0 1,-1 1-1,0 0 1,-1 0-1,0 1 1,-1 0-1,0 0 1,-1 0 0,0 1-1,2 15 1,0 7 47,-1 1 0,-1 64 0,-15 65 49,5-107 10,3 97 0,3-153-104,0 0 0,0 0 0,0 0 1,1 0-1,-1 0 0,1 0 1,-1 0-1,1-1 0,0 1 1,0 0-1,0 0 0,0 0 0,0-1 1,0 1-1,0-1 0,1 1 1,-1-1-1,0 1 0,1-1 1,-1 0-1,1 1 0,0-1 0,-1 0 1,1 0-1,0 0 0,0-1 1,0 1-1,0 0 0,-1-1 1,1 1-1,0-1 0,0 1 0,0-1 1,0 0-1,0 0 0,0 0 1,4-1-1,5 1 28,0-2 0,1 0 0,-1 0 0,0-1-1,11-5 1,209-72 453,-135 45-331,128-39 759,-160 57-368,-62 16-357,1 0-96,19-3 619,-17 2-3762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6:28:10.4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1285 3 1984,'0'0'2036,"0"-2"-1230,0 2-755,0 0 0,0 0 0,0 0 0,0 0 0,0 0 0,0 0 0,0 0 0,1 1 0,-1-1 0,0 0 0,0 0 1,0 0-1,0 0 0,0 0 0,0 0 0,0 0 0,0 0 0,0 0 0,0 0 0,0 0 0,0 0 0,0 0 0,1 0 0,-1 0 0,0 1 0,0-1 0,0 0 1,0 0-1,0 0 0,0 0 0,0 0 0,0 0 0,0 0 0,1 0 0,-1 0 0,0 0 0,0 0 0,0 0 0,0 0 0,0-1 0,0 1 0,0 0 0,0 0 1,0 0-1,1 0 0,-1 0 0,0 0 0,0 0 0,0 0 0,0 0 0,0 0 0,0 0 0,0 0 0,0 0 0,0 0 0,0 0 0,0-1 0,0 1 0,11 16 671,12 28-786,-21-41 254,118 245 1185,50 93-412,-158-320-820,-2 0 0,0 1 0,10 34 0,-19-54-89,-2-1-46,1 0 0,0 0-1,-1 1 1,1-1-1,0 0 1,-1 0 0,0 0-1,1 1 1,-1-1 0,0 0-1,1 0 1,-1 0-1,0 0 1,0 0 0,0 0-1,0-1 1,0 1-1,-2 1 1,-15 8 27,0-2-1,0 0 1,-1-1-1,0-1 1,-21 4-1,-103 11 43,37-7-62,-14 6 11,-228 42 28,82-6-43,-65 13 116,212-52 863,88-15-511,29-1-382,-15 0 160,15-1-225,-1 0-1,1 1 1,-1-1 0,1 1 0,0-1 0,-1 1 0,1 0 0,-2 1 0,1-2-40,2 1 11,1 0 1,-1-1-1,0 1 0,0 0 1,1 0-1,-1 0 0,0 0 0,1 0 1,-1 0-1,1 0 0,-1 0 1,1 0-1,0 0 0,-1 0 1,1 0-1,0 0 0,0 2 0,-2 18 20,2-19-24,-1 19 12,1-1 0,1 0 0,6 33 1,18 57 4,-14-68-5,67 379 119,-46-229 11,2 14 46,6 2-34,-11-75-28,23 89 299,-51-220-44,-7-4-340,-13-7 24,-1 0-1,2-2 1,-1 0 0,2-1 0,-19-16 0,-8-4 487,13 9-139,29 22-159,7 4-220,-1 0-21,0 0 1,1 0-1,-1-1 0,1 1 1,0-1-1,-1 0 0,1-1 0,0 1 1,0-1-1,0 0 0,1 0 1,5 0-1,4-2 2,-1 0-1,0-1 1,1 0-1,-1-1 1,0-1 0,0 0-1,18-9 1,7-6-1569,41-26 1,-22 12-5221,-45 24 3023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6:28:11.1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3 924,'0'0'1107,"-1"-2"-149,8 11 4191,37 60-4029,-19-27-574,100 158 1310,15-12 29,-104-151-429,-35-36-1401,0-1 0,-1 0 1,1 1-1,0-1 1,-1 0-1,1 1 0,0-1 1,0 0-1,-1 0 0,1 0 1,0 0-1,0 0 1,0 0-1,-1 0 0,1 0 1,0 0-1,0 0 0,-1 0 1,1 0-1,0-1 1,0 1-1,-1 0 0,1-1 1,1 0-1,12-8 370,-13 9-449,1-3 74,0 0 0,1 0 1,-1 0-1,0 0 0,0 0 1,-1 0-1,1-1 0,-1 1 1,1 0-1,-1-1 0,0 0 1,0 1-1,-1-1 0,1 1 1,-1-7-1,2-1 34,3-39 121,-2 0 0,-5-81 0,0 92-329,2 13-157,0 11-582,-1 0 0,-2-16-1,2 15-2444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6:28:11.6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1 322 1200,'4'22'2092,"2"0"0,12 28 0,-5-13-591,-4-11-111,0 0 0,21 37 3361,-33-70-4427,-11-34 833,-18-80 0,30 114-990,0-1 0,1 0 0,1 0 0,-1 0 0,1 0 0,0 0 0,1 0 0,3-14 0,-4 20-142,1 0 0,0 1 0,0-1 0,0 0 0,0 1 0,0-1 0,0 1 0,1 0 0,-1-1 0,0 1 0,1 0 0,-1 0 0,1 0 0,-1 0 1,1 0-1,0 0 0,-1 0 0,1 0 0,0 1 0,0-1 0,-1 1 0,1-1 0,0 1 0,3-1 0,2 1 32,1-1 1,0 1-1,0 1 0,7 1 0,-14-2-50,12 2 59,0 1-1,0 1 1,0 0-1,18 9 1,10 3 12,-39-15-57,0-2-27,-1 1 5,1-1 0,-1 0 0,1 0 0,-1 0 0,0 0 0,1 0 0,-1-1 0,0 1 0,0 0 0,0-1 0,0 1 0,0 0 0,0-1 0,1-2 0,1-4-6,-1 0 0,0-1-1,1-13 1,4-13-3,10-38-21,16-51-55,-32 122 79,-1-1 1,1 1-1,0 0 0,0 0 0,0 0 1,0 0-1,1 0 0,-1 1 1,1-1-1,-1 0 0,1 0 0,-1 1 1,5-3-1,-5 3-9,3 2-12,1 2-57,1-1 0,-1 1 1,0 0-1,0 1 0,0-1 0,-1 1 1,1 0-1,-1 0 0,5 7 0,37 51-1501,-8-11-557,-6-16-837,-10-15-2624,-9-8 1673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6:28:12.0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36 316 1628,'-10'-23'2098,"6"16"-1497,0-1 0,1 0-1,0 0 1,0 0 0,1 0-1,0-1 1,0 1 0,1-1-1,0 1 1,0-1 0,2-14-1,0 12-278,1 0-1,0 0 0,1 0 1,0 1-1,1-1 1,6-14-1,-6 19-163,0-1 1,0 0 0,1 1-1,0 0 1,0 0-1,0 0 1,1 1-1,-1 0 1,1 0-1,1 0 1,-1 1 0,1 0-1,-1 0 1,1 0-1,10-3 1,-16 7-125,1-1 1,-1 1-1,1-1 0,0 1 1,-1 0-1,1 0 1,0 0-1,-1 0 1,1 0-1,2 0 0,1 0 36,-4 0-51,0 0 1,0 0-1,0 0 1,0 0-1,1 0 0,-1 0 1,0 0-1,0 1 1,0-1-1,0 0 1,0 1-1,0-1 0,0 1 1,0-1-1,1 1 1,0 1-1,2 0 37,0 0-24,-1 0 0,1 1 1,-1-1-1,0 1 0,0-1 1,0 1-1,0 0 0,-1 0 0,1 0 1,-1 1-1,1-1 0,-1 1 1,0-1-1,-1 1 0,1 0 0,-1 0 1,1-1-1,0 6 0,1 4 23,-1-1-1,0 0 1,-1 1-1,-1 17 1,-1-6 2,-1-1 1,-2 1-1,-7 30 0,-27 68 106,11-39-14,23-66-124,4-15-2,-1 1 3,1-2-24,-1-1 0,1 0 1,0 1-1,0-1 1,0 1-1,0-1 1,0 0-1,0 1 0,0-1 1,0 1-1,0-1 1,0 1-1,0-1 0,0 0 1,0 1-1,0-1 1,0 1-1,0-1 0,1 0 1,-1 1-1,0-1 1,0 1-1,0-1 0,1 0 1,-1 1-1,0-1 1,0 0-1,1 1 0,0-1 1,-1 0-2,1 1 0,0-1 1,0 0-1,0 0 0,-1 0 0,1 0 0,0 0 1,0 0-1,0 0 0,0 0 0,0 0 0,-1 0 1,1 0-1,1-1 0,33-13-2,-30 12 10,105-57 12,15-7-74,76-18-2778,-170 67-2178,-27 14 2943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6:27:43.8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 1212,'0'0'61,"0"0"0,0 0 0,0 0-1,0 0 1,0 0 0,0 0 0,0 0 0,0 0 0,-1-1-1,1 1 1,0 0 0,0 0 0,0 0 0,0 0 0,0 0-1,0 0 1,0 0 0,0-1 0,0 1 0,0 0 0,1 0-1,-1 0 1,0 0 0,0 0 0,0 0 0,0 0 0,0-1-1,0 1 1,0 0 0,0 0 0,0 0 0,0 0 0,0 0-1,0 0 1,0 0 0,1 0 0,-1 0 0,0 0 0,0-1-1,0 1 1,0 0 0,0 0 0,0 0 0,0 0 0,0 0-1,1 0 1,-1 0 0,0 0 0,0 0 0,0 0 0,0 0-1,0 0 1,0 0 0,1 0 0,-1 0 0,0 0 0,0 0-1,0 0 1,0 0 0,0 0 0,0 0 0,0 0 0,0 1-1,1-1 1,-1 0 0,0 0 0,0 0 0,0 0 0,8 12 1121,7 26-413,61 193 1663,-12-30-827,-47-168-657,-6-14 2045,-8-22-2598,2-4-266,0 0 0,-1-1 0,0 1 0,0-1 0,-1 0 1,0 0-1,-1 0 0,1 0 0,0-12 0,38-301 1344,-41 317-1680,0 0-1,0 0 1,1 0 0,0 0-1,-1 0 1,2 0-1,-1 1 1,0-1-1,3-4 1,10-8-2839,9 4-3405,-8 5 3316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6:27:44.3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9 340 1492,'7'21'948,"-1"0"1,-1 0-1,0 1 0,1 28 1,1 7 466,12 63 1634,-16-98-1663,-3-22-1364,0 0-1,0 0 0,0 0 1,0 0-1,0 0 0,0 0 1,0 0-1,-1 0 0,1 1 1,0-1-1,0 0 0,0 0 1,0 0-1,0 0 0,0 0 1,0 0-1,0 0 0,0 0 1,-1 0-1,1 0 0,0 0 1,0 0-1,0 0 0,0 0 1,0 0-1,0 0 0,0 0 1,0 0-1,-1 0 0,1 0 1,0 0-1,0 0 1,0 0-1,0 0 0,0 0 1,0 0-1,0 0 0,0 0 1,0 0-1,-1 0 0,1 0 1,0 0-1,0 0 0,0-1 1,0 1-1,0 0 0,0 0 1,0 0-1,0 0 0,0 0 1,0 0-1,0 0 0,0 0 1,0 0-1,0 0 0,0-1 1,0 1-1,-1 0 0,1 0 1,0 0-1,0 0 0,0 0 1,0 0-1,0 0 0,0 0 1,0-1-1,0 1 0,1 0 1,-16-27 1161,14 24-1461,-8-16 408,1-1-1,2 1 1,0-1-1,1-1 1,1 1-1,1-1 1,-2-32-1,5 49-103,0-1 1,0 1-1,0-1 1,0 1-1,1-1 0,0 1 1,0-1-1,0 1 0,0-1 1,1 1-1,0 0 1,-1 0-1,2 0 0,-1 0 1,0 0-1,4-4 0,-3 5-11,1 0 0,-1 0 1,1 0-1,0 0 0,0 0 0,0 1 0,1-1 0,-1 1 0,0 0 0,1 1 0,0-1 0,-1 1 0,1 0 0,0 0 0,4 0 0,-1 0 0,1 1 1,-1 0-1,0 1 0,0-1 1,0 2-1,1-1 1,-1 1-1,-1 0 0,1 1 1,0 0-1,0 0 1,-1 1-1,0-1 0,11 9 1,-9-6 10,0 1 0,-1 0 0,0 1 0,0 0 0,-1 0 0,0 1 0,0 0 1,-1 0-1,0 0 0,5 12 0,-10-19 85,-6-9-75,-1 0-32,1 0 1,0-1-1,1 1 1,-1-1-1,2 0 1,-1-1-1,1 1 1,-3-12-1,3 5 18,0-1 1,1 1-1,1-1 0,1 0 1,0 0-1,1 1 0,0-1 0,1 0 1,1 1-1,9-29 0,-7 31 11,0 1 1,1 0-1,0 0 0,1 0 1,0 0-1,1 1 0,0 1 1,1-1-1,0 1 0,0 1 1,1 0-1,1 0 0,11-8 1,-16 14-18,0-1 0,0 1 0,0 0 0,0 0 0,0 1 0,1 0 0,-1 0 0,1 0 0,-1 1 0,1 0 0,0 0 1,-1 1-1,1 0 0,0 0 0,-1 0 0,1 1 0,0 0 0,-1 0 0,1 1 0,-1 0 0,1 0 0,-1 1 0,0-1 1,0 1-1,0 0 0,0 1 0,-1 0 0,9 6 0,-4 0-8,1-1-1,-1 1 1,-1 1-1,0 0 1,0 0 0,-1 1-1,-1 0 1,0 0 0,-1 1-1,0 0 1,0 0-1,4 20 1,-7-18-136,0-1 1,-1 1-1,-1-1 1,0 1-1,-1-1 1,-1 1-1,0 0 0,-1-1 1,-6 23-1,1-12-1043,-12 28 1,-16 26-4764,17-39 1952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6:28:16.2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2167 542 1608,'0'-2'836,"1"-20"1244,0 20-1461,-3-12 544,-5-43 1992,5 50-2892,0 1 0,-1 0 1,1 1-1,-1-1 0,0 0 1,0 1-1,-1-1 0,-7-7 0,-4-8 231,-2-3-212,-1 0-1,-1 2 0,-1 0 0,-1 1 0,-1 1 1,-1 1-1,0 1 0,-1 1 0,-1 1 0,-43-20 0,37 24-89,-1 2 0,-39-8-1,53 13-133,-17-2 98,0 2 1,-66-3-1,-72 12 142,156-3-273,-71 5 83,1 4-1,0 4 0,-100 29 1,128-25-79,2 3 0,0 3 0,-59 34 0,89-42-10,1 1 0,0 2 0,1 1 0,-22 23 0,-77 93 16,100-104-26,0 0 0,-35 68 0,-20 76 24,54-110 18,4 1 0,2 1 0,-14 106 0,21-72 80,2 184-1,14-221-81,2 1-1,4-1 1,2-1 0,3 0-1,2 0 1,47 106 0,-41-122-34,3-2 0,2-1 0,1-2 1,3 0-1,1-2 0,53 49 0,-59-64-16,1-2 0,0-2 0,2 0 0,1-2 0,0-1 0,2-2 0,0-1 0,53 18 0,-57-25 1,-1-2 1,2 0-1,-1-2 1,1-2-1,0 0 1,-1-2-1,1-1 1,0-2-1,0-1 1,54-12-1,305-116-52,-339 112 51,206-103 48,-190 84-40,-2-2 1,-1-3-1,-2-3 0,-3-2 0,-1-3 0,-3-2 0,68-86 0,-2-22 22,-66 87 138,65-120 0,-105 167-32,-2-1-1,0 0 0,-2-1 1,-1 0-1,-1 0 0,-2-1 1,-1 0-1,-1 0 1,-2-1-1,-1 1 0,-3-36 1,-4 5 279,-25-111 0,-31-56 312,45 171-560,-14-44 178,-5 1 1,-55-107-1,81 186-303,-2 1-1,0 0 1,-1 1 0,-1 0-1,-32-32 1,34 40-63,0 0 1,-1 1-1,-1 1 1,1 0-1,-1 1 1,-1 0-1,0 1 1,0 1-1,-26-8 1,2 5-315,0 2-1,0 2 1,-60-1 0,-124 19-3168,114 5-4375,38-2 2925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3:55:45.9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11 315 1108,'-1'-2'1184,"-8"-17"5135,9 16-5947,0 0-282,1 1-1,-1-1 0,1 1 1,-1-1-1,1 0 0,0 1 1,0-1-1,0 1 0,1 0 1,-1-1-1,0 1 0,1 0 1,0 0-1,-1 0 0,5-4 1,38-34 494,-22 20-236,35-33 567,-54 51-871,-1 0 1,1 0-1,0 1 1,0-1-1,0 1 1,0-1-1,0 1 1,1 0-1,4-1 0,-6 2 73,2 1-88,57 23 130,-59-23-144,5-1-7,-5 0-2,0 0 1,0 0-1,1 0 1,-1 0-1,0 0 1,1 0-1,-1-1 0,0 1 1,0-1-1,0 0 1,1 1-1,-1-1 1,0 0-1,0 0 0,0-1 1,3-1-1,5-7 12,1 0 0,-2-1-1,0 0 1,14-21 0,14-20 27,-36 51-46,-1 0 1,0 1 0,1-1 0,-1 1 0,1-1 0,-1 1 0,1-1 0,-1 1 0,1-1 0,0 1 0,-1-1 0,1 1 0,0 0 0,-1-1 0,1 1 0,0 0-1,-1 0 1,1 0 0,0-1 0,0 1 0,-1 0 0,1 0 0,0 0 0,-1 0 0,2 0 0,0 1-1,-1-1 0,0 1-1,1-1 1,-1 1 0,0 0 0,0 0 0,0-1 0,0 1 0,1 0-1,-1 0 1,0 0 0,1 2 0,4 6-5,0 0-1,0 0 1,4 11 0,-4-8 10,15 32 4,23 68-1,-19-43-20,58 127-87,-62-150 47,42 101-240,-50-111 94,-1-1 0,7 45 0,-18-75 160,0 1 0,-1 0 0,0-1 0,0 8 0,0-11 34,0-1 1,0 0-1,-1 1 0,1-1 1,0 0-1,0 1 1,-1-1-1,1 0 0,-1 1 1,1-1-1,-1 0 0,0 0 1,1 0-1,-1 0 0,0 0 1,0 0-1,0 0 1,0 0-1,0 0 0,0 0 1,0 0-1,-2 1 0,2-2 86,-3-1 40,-3-1-55,0-1-1,0-1 1,0 1-1,1-1 1,0 0-1,-1-1 0,1 1 1,1-1-1,-1-1 1,1 1-1,-7-10 1,-3-3 112,1-2 1,-18-33 0,24 38-109,2-1 0,-1 1 0,2-2 0,0 1 0,1 0 0,1-1-1,0 0 1,2 0 0,0 0 0,0 0 0,2 0 0,0 1 0,5-28 0,-1 21-418,1 0 0,1 0 0,15-34 1,-11 34-1165,1 0 0,1 1 1,17-22-1,-9 18-1639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6:29:21.3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291 45 1984,'-1'-3'309,"-1"0"0,0 0-1,0 0 1,0 1 0,0-1 0,0 1-1,0-1 1,-1 1 0,1 0 0,-1 0-1,1 0 1,-1 0 0,0 0-1,0 0 1,0 1 0,0-1 0,0 1-1,0 0 1,0 0 0,-1 0 0,1 1-1,0-1 1,-1 1 0,1 0 0,0 0-1,-1 0 1,1 0 0,0 0-1,-1 1 1,1-1 0,-4 2 0,0 0-16,-1 1 0,1-1 1,-1 1-1,1 1 1,0-1-1,0 1 1,1 1-1,-1-1 0,1 1 1,0 0-1,0 0 1,-7 9-1,0 3 95,1 0 0,1 1 0,1 0 0,0 1-1,1 0 1,1 1 0,1 0 0,-6 26 0,10-35-313,1 1 0,0 0-1,1-1 1,0 1 0,0 0 0,2 0 0,-1 0 0,1 0 0,1-1-1,0 1 1,1 0 0,0-1 0,1 0 0,0 0 0,1 0-1,7 12 1,-10-20-220,0 0 0,0-1 0,0 1 0,0-1 0,0 0 0,0 0 0,1 0 0,-1 0 0,1 0 0,0-1 0,0 1 0,-1-1 0,1 1 0,0-1 0,0 0 0,0 0 0,0 0 0,0-1 0,1 1 0,4-1 0,1 0-395,-1 0 0,1-1 0,-1 0 0,0-1 0,0 0-1,15-5 1,-14 3-1383,0 0 1,14-10-1,-5 2-1676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6:29:22.0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0 203 1492,'6'12'2852,"-5"-10"-2754,0-1 1,1 1 0,-1-1-1,0 0 1,1 0 0,-1 0-1,1 1 1,0-2-1,-1 1 1,1 0 0,0 0-1,-1 0 1,1-1 0,0 1-1,0-1 1,0 1 0,0-1-1,0 0 1,-1 0-1,1 0 1,0 0 0,0 0-1,0 0 1,0 0 0,0 0-1,0-1 1,-1 1 0,1-1-1,0 0 1,0 1-1,-1-1 1,3-1 0,2-2 29,0 0 0,0 0 0,-1 0 0,0-1 0,1 0 0,-2 0 0,1 0 0,0-1 1,-1 1-1,0-1 0,-1 0 0,1 0 0,-1-1 0,0 1 0,-1-1 0,1 1 0,-1-1 0,-1 0 0,1 0 1,-1 0-1,0 0 0,-1 0 0,0-7 0,-3-22 977,3 33-781,-2 1-33,-6-5-8,6 5-9,-2 3-16,-3 4-182,0-1 0,0 1 0,0 0 0,0 0 0,1 1 0,0 0 0,0 0 0,1 1 0,-1-1 0,1 1 0,1 0-1,-1 1 1,1-1 0,-3 10 0,2-6-21,0 1-1,1 1 0,0-1 1,1 0-1,0 1 0,1 0 1,1-1-1,0 1 0,1 14 1,0-24-59,0 1 1,0-1-1,1 1 1,-1-1-1,1 0 1,0 1-1,0-1 1,0 0-1,0 0 1,1 0-1,-1 1 1,1-1-1,0-1 1,0 1-1,0 0 1,0 0-1,4 3 1,-4-6-6,0 1 1,0 0-1,0-1 1,1 1-1,-1-1 0,0 0 1,0 1-1,0-1 1,1 0-1,-1-1 1,0 1-1,3-1 0,25-5-26,-20 2 24,0-1 0,0 1 0,-1-2 0,1 1 0,-1-1-1,0-1 1,0 1 0,-1-1 0,0-1 0,12-14 0,1-5 12,-2-1 0,19-33 0,-23 32 264,22-58 1,-36 84-173,1-4-96,-2 6 34,0 1 1,0 0 0,0 0 0,1 0 0,-1 0 0,0 0-1,0-1 1,0 1 0,0 0 0,0 0 0,0 0-1,0 0 1,0 0 0,0 0 0,1 0 0,-1 0 0,0 0-1,0 0 1,0-1 0,0 1 0,0 0 0,0 0 0,1 0-1,-1 0 1,0 0 0,0 0 0,0 0 0,0 0-1,0 0 1,1 0 0,-1 0 0,0 0 0,0 0 0,0 0-1,0 0 1,0 0 0,1 0 0,-1 0 0,0 1 0,0-1-1,0 0 1,0 0 0,0 0 0,0 0 0,1 0 0,-1 0-1,0 0 1,0 0 0,0 0 0,0 1 0,0-1-1,0 0 1,0 0 0,0 0 0,0 0 0,0 0 0,0 0-1,1 1 1,4 5 35,-3-4-39,-1 1 0,1-1 0,-1 0 0,1 0 0,-1 1 0,0-1 0,0 1 1,0-1-1,0 1 0,0 0 0,0-1 0,-1 1 0,1 5 0,20 98 717,-21-104-629,0-2-113,0 1 0,0-1 0,0 0 0,0 1 0,0-1 0,0 0 0,0 0 0,0 1-1,0-1 1,0 0 0,0 1 0,0-1 0,0 0 0,0 1 0,0-1 0,0 0 0,1 1 0,-1-1 0,0 0 0,0 0 0,0 1 0,0-1 0,1 0 0,-1 0 0,0 1-1,0-1 1,1 0 0,-1 0 0,0 0 0,0 1 0,1-1 0,-1 0 0,0 0 0,1 0 0,-1 0 0,12-5 89,7-14-31,-19 19-70,12-12 30,-3 2-8,0 1 0,0 0 0,1 1 1,14-9-1,-4 6-17,-14 10 4,-2 1 0,-3 0 1,0-1 0,0 1-1,0 0 1,0 0 0,0 0-1,0 0 1,0 0 0,0 0-1,0 0 1,0 0-1,0 0 1,0 1 0,-1-1-1,1 0 1,0 1 0,0-1-1,0 0 1,0 1 0,1 0-1,1 1 4,6 2-2,0 0 1,0 1-1,-1 0 1,0 0-1,0 1 1,-1 0-1,1 1 1,-1-1-1,12 16 0,0 4-163,27 45-1,-35-52-15,66 121-5007,-73-131 3826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6:29:22.4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139 519 2796,'-19'-98'454,"-7"-56"484,2-21 1151,19 140-1193,2 22 606,1 1 0,0-19-1,6 39-1242,14 34 126,16 56 0,9 58 247,-29-103-487,18 122-1710,-27-138-792,-5-29-636,-2 13 32</inkml:trace>
  <inkml:trace contextRef="#ctx0" brushRef="#br0" timeOffset="1">2 455 1224,'-1'-3'960,"1"-2"-668,0 0-1,0 1 1,0-1-1,0 0 1,1 1-1,0-1 1,0 1-1,0-1 1,1 1-1,-1-1 1,1 1-1,0 0 1,0 0-1,1 0 1,3-6-1,4-4 55,1 1-1,0-1 1,17-14-1,1 0-318,2 2-1,59-39 1,-65 49-3774,-22 14 1796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6:29:23.3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0 763 1984,'0'0'8836,"7"0"-8488,1 1-254,0 0 0,0 0 0,-1 1 0,1 0 1,0 0-1,-1 1 0,0-1 0,1 2 0,-1-1 0,-1 1 1,8 5-1,4 4 34,0 1 0,-2 1 1,0 0-1,0 1 0,-2 1 0,0 1 1,-1-1-1,0 2 0,-2 0 0,14 30 1,-23-43-115,0-1 1,0 1 0,-1 0 0,1 0 0,-2 0-1,1 0 1,0 0 0,-1 0 0,0 0 0,-1 0-1,1 0 1,-1 0 0,0-1 0,-1 1 0,1 0-1,-1 0 1,0-1 0,-1 1 0,1-1-1,-5 7 1,7-12-26,-1 1 0,0 0 0,0-1 0,0 1 0,0-1 0,0 1 0,0-1 0,0 1 0,0-1 0,0 0 0,0 1 0,0-1 0,0 0 0,0 0 0,0 0 0,0 0 0,0 0 0,0 0 0,0 0 0,0 0 0,0 0 0,0-1 0,0 1 0,0 0 0,0-1-1,0 1 1,0 0 0,0-1 0,0 1 0,0-1 0,0 0 0,-1 0 0,-4-7-36,0 1-1,0-1 0,1 0 0,0-1 1,0 1-1,1-1 0,0 0 0,0 0 1,1 0-1,0-1 0,1 1 0,0-1 1,1 1-1,0-1 0,0 0 0,1 0 1,0 1-1,1-1 0,0 0 0,1 0 1,0 1-1,0-1 0,1 1 0,0 0 1,0 0-1,1 0 0,1 0 0,-1 1 1,2-1-1,-1 1 0,1 0 0,0 1 1,9-10-1,11-5-38,2 1 0,0 2 0,1 0 0,59-27 0,-47 25 33,-4 0 62,-36 20 23,12-8 189,-33 23-218,19-14-3,0 1 1,0 0 0,0-1-1,0 1 1,0 0-1,0-1 1,0 1-1,1 0 1,-1 0 0,0 0-1,0 0 1,1 0-1,-1 0 1,1 0 0,-1 0-1,1 0 1,-1 0-1,1 1 1,-2 3 1,-5 8-2,0 0-1,1 0 1,1 1-1,0 0 1,1 0-1,0 0 1,-1 16 0,3-20-1,1 0 0,1 0 1,-1 1-1,2-1 0,-1 0 1,2 1-1,-1-1 0,1 0 1,1 0-1,6 16 0,-8-23-7,1 0 0,0 1 0,0-1 0,0 0-1,1 0 1,-1 0 0,1-1 0,0 1 0,-1 0-1,1-1 1,0 0 0,1 0 0,-1 0-1,0 0 1,1 0 0,-1-1 0,1 1 0,4 0-1,-5-2-8,0 0 0,0 0 1,0 0-1,-1 0 0,1-1 0,0 0 0,0 1 0,-1-1 0,1 0 0,0-1 0,-1 1 0,1 0 0,-1-1 0,0 1 0,1-1 0,-1 0 0,3-3 0,0-1 2,0 0 0,-1 0-1,0-1 1,-1 1 0,1-1 0,-1 0-1,0 0 1,-1 0 0,0-1 0,1-7-1,2-1-2,8-27-15,17-67 95,-29 108 179,2 7-246,10 14 20,-10-15 58,2-5-55,1-2-14,0 0 0,-1 0 0,1 0 0,-1-1 0,0 1 1,1-1-1,-2-1 0,1 1 0,0-1 0,-1 0 0,0 0 0,0 0 0,-1 0 1,4-7-1,6-13-1,-1-1 1,-1 0 0,-2-1-1,-1 0 1,-1-1-1,-1 0 1,-1 0-1,-1 0 1,-1-31 0,-3-15 279,-4 0 0,-16-96-1,12 125 208,8 43-4,-3 11-399,-1 15-36,1 1 1,1-1 0,1 26 0,6 88 130,-2-79-130,4 95 103,2 110-414,-13-207-897,-12 72-1,9-81-630,-1-5-1278,-2-1 36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6:29:23.7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20 320 1448,'-2'-1'1176,"-7"-1"-104,6 1 668,3 1-1679,-1 0-1,1-1 1,0 1-1,-1 0 0,1 0 1,0 0-1,-1-1 0,1 1 1,0 0-1,0-1 0,-1 1 1,1 0-1,0-1 0,0 1 1,0 0-1,-1-1 1,1 1-1,0 0 0,0-1 1,0 1-1,0-1 0,0 1 1,0 0-1,0-1 0,0 1 1,0 0-1,0-1 0,0 1 1,0-1-1,0 1 0,0 0 1,0-1-1,0 1 1,0-1-1,0 1 0,0 0 1,1-1-1,-1 1 0,0 0 1,0-1-1,0 1 0,1 0 1,-1-1-1,0 1 0,1 0 1,17-26 258,0 1 0,2 2 1,1 0-1,1 1 1,26-21-1,-5 10-270,0 1-1,59-30 1,-97 59-626,8-4 420,-6 5-4846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6:29:24.8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56 852,'-3'3'659,"0"0"-1,0 0 1,0 0 0,0 1-1,0 0 1,1-1 0,0 1-1,0 0 1,-2 5 0,2-5-452,1 1 1,0-1 0,0 1 0,0-1 0,1 1 0,-1 6-1,15 203 1863,-11-178-1882,-1-1 0,-2 1 0,-1 0 0,-2 0 0,-12 59-1,14-89-176,-1-1 0,1 1-1,-1-1 1,0 0 0,-1 0-1,-4 8 1,6-12-70,-1 2-40,1-2 67,0 1 0,0-1 0,-1 0-1,1 0 1,0 1 0,-1-1 0,1 0 0,0 0 0,-1-1-1,1 1 1,-3 1 0,2-2-82,0-3-429,-8-10 493,7 10 11,4-1-70,2-3 91,-1 1 1,1-1 0,0 1-1,1 0 1,0 0 0,0 0 0,0 0-1,5-5 1,14-19-8,1 0 83,51-51 1,-51 58 292,-23 22-208,2 0-56,-1 1-55,0 0 0,0 0-1,0 1 1,0-1 0,0 0 0,0 1-1,0-1 1,0 1 0,0-1 0,0 1-1,0 0 1,0 0 0,0 0 0,0 0-1,-1 0 1,1 1 0,0-1 0,-1 0-1,3 3 1,5 6 144,0 1 0,9 11-1,3 5 102,-18-24-224,-1 1 1,1-1 0,1 0-1,-1-1 1,6 5-1,-7-6 25,2-4-48,45-35 0,34-26-7,-80 62-24,0 1 0,0-1 1,0 1-1,0-1 0,0 1 1,1 0-1,-1 0 0,0 0 1,1 1-1,-1-1 0,0 1 0,1 0 1,-1 0-1,1 0 0,3 1 1,1 0-8,1 1 1,-1 1-1,0-1 1,8 5 0,-3-2-2,63 23-653,-73-27 586,1-1-1,-1 0 1,0 0 0,0 0-1,1 0 1,-1-1-1,0 1 1,0-1 0,6-2-1,29-13-605,-26 9 551,0-1 1,0-1-1,-1 0 1,-1-1-1,17-18 1,-1 2 558,-25 24 23,-4 12-413,-11 35 9,-26 91 90,37-122-128,1 0 0,0 0 0,1 1 1,0-1-1,1 1 0,1-1 0,4 26 0,-4-31-10,6 7-6,-6-15-5,0 0 0,-1 0 1,1 0-1,0 0 0,-1 0 0,1 0 1,0 0-1,0-1 0,0 1 0,0 0 1,2 0-1,1-3-43,0-2 36,1 0 0,-1-1 0,0 1 0,0-1 0,-1 1-1,1-1 1,-1 0 0,0 0 0,0-1 0,-1 1 0,1-1-1,-1 1 1,0-1 0,1-9 0,5-54-53,-2-1-1,-6-103 1,-1 75 77,0 51 255,-1 1-1,-13-72 1,15 118-233,0-1 0,0 0 0,0 1 0,0-1 0,0 0 0,0 0 1,-1 1-1,1-1 0,0 0 0,0 1 0,-1-1 0,1 0 0,0 1 0,-1-1 1,1 0-1,0 1 0,-1-1 0,1 1 0,-1-1 0,1 0 0,-1 1 0,1-1 0,-1 1 1,1 0-1,-1-1 0,0 1 0,0-1 0,0 1-16,0 1-1,0-1 0,0 1 1,1-1-1,-1 1 1,0 0-1,0-1 1,1 1-1,-1 0 1,0-1-1,1 1 0,-1 0 1,1 0-1,-1 0 1,1-1-1,0 1 1,-1 1-1,-3 8 39,0 0 0,-5 19 0,5-6 21,1 0 0,2 1 1,0-1-1,4 39 0,-2-48-41,1 1 1,1-1 0,0 0 0,1 0 0,0-1 0,1 1 0,0-1 0,1 0 0,12 18 0,-17-30-40,0 1 0,0-1 1,1 1-1,-1-1 0,0 0 1,1 1-1,-1-1 0,1 0 1,0 0-1,-1 0 0,1 0 0,0 0 1,0-1-1,-1 1 0,1 0 1,0-1-1,0 0 0,0 1 1,0-1-1,0 0 0,0 0 0,0 0 1,0 0-1,0 0 0,0 0 1,0-1-1,0 1 0,-1 0 0,1-1 1,0 0-1,0 1 0,2-2 1,6-4-84,0 0 0,-1 0 1,1-1-1,12-12 1,5-2 1,-3 9 29,-21 11 80,1 2 16,0 1-24,0 0 0,0 0 0,0 0 0,0 0 0,0 1 0,0-1 0,-1 1 0,1 0-1,-1 0 1,0 0 0,5 6 0,6 11 9,-1 1 0,-1 1 0,0 0 1,-2 1-1,13 41 0,-21-58-26,28 66-1866,-28-69 1049,-2-1-686,4 8-1087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6:29:25.2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41 1076,'-7'-10'1068,"4"1"628,-4-5 133,-2 7-61,8 41-2552,10-1-3553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6:29:25.6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147 18 1956,'3'-17'4182,"-3"17"-4103,0 0 0,0 0 1,-1 0-1,1 0 0,0 0 0,0 0 0,0 0 0,0-1 0,0 1 0,-1 0 0,1 0 1,0 0-1,0 0 0,0 0 0,0 0 0,-1 0 0,1 0 0,0 0 0,0 0 0,0 0 0,0 0 1,0 0-1,-1 0 0,1 0 0,0 0 0,0 0 0,0 0 0,0 1 0,-1-1 0,1 0 1,0 0-1,0 0 0,0 0 0,0 0 0,0 0 0,-1 0 0,1 0 0,0 1 0,0-1 0,0 0 1,0 0-1,0 0 0,0 0 0,-21 22 2448,19-19-3091,-8 10 771,0 0-1,1 1 0,1 0 1,-10 20-1,6-10-33,3-4 13,0 0 0,1 1 0,1 0-1,1 0 1,1 1 0,-5 38 0,10-58-177,0-1 1,0 0-1,0 1 1,1-1-1,-1 0 1,0 1-1,1-1 0,-1 0 1,0 1-1,1-1 1,0 0-1,-1 0 1,1 1-1,1 0 0,3 11-145,-1-14 43,13-1-6,-16 2 92,0 0 0,0-1 1,0 1-1,0 0 1,0-1-1,0 1 0,0 0 1,0-1-1,0 1 0,0-1 1,-1 0-1,1 1 1,0-1-1,0 0 0,-1 1 1,1-1-1,0 0 1,-1 0-1,1 0 0,0-1 1,2-1-16,3-4 0,0-1-1,-1 0 1,1-1-1,-2 1 1,1-1 0,-1 0-1,0 0 1,3-12-1,0-7-26,7-42 0,-10 26 80,-3 32 87,0-1 1,4-19 0,-4 31-104,-1 0 1,0-1 0,1 1-1,-1-1 1,0 1 0,0 0-1,0-1 1,0 1 0,0 0 0,0-1-1,0 1 1,-1-3 0,0 0 18,0-1 65,1 2-4,0 3-84,0 0-1,1 0 1,-1 0-1,0 0 1,0 1-1,0-1 1,0 0-1,0 0 1,0 0-1,0 0 1,0 0-1,1 0 1,-1 0-1,0 0 1,0 0-1,0 0 1,0 0-1,0 0 1,0 0-1,0 0 1,1 0-1,-1 0 1,0 0-1,0-1 1,0 1-1,0 0 1,0 0-1,0 0 1,0 0-1,0 0 1,0 0-1,1 0 1,-1 0-1,0 0 1,0 0-1,0 0 1,0 0-1,0-1 1,0 1-1,0 0 1,0 0-1,0 0 1,0 0-1,0 0 1,0 0-1,0 0 1,0-1-1,12 21 135,-7-10-228,1-1 0,0 1 0,10 11-1,-12-17-426,1 1-1,-1-1 0,1 0 1,0 0-1,0-1 1,0 1-1,0-1 0,7 3 1,-8-6-2621,9 2 34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6:29:26.8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3 173 1588,'-1'-23'8606,"1"1"-5259,0 20-3180,-2-8 714,4 36 115,7 66-425,-8-80-540,2-1 0,-1 1 0,1-1 0,1 0 0,0 0 0,8 14 1,-11-23-30,0 0 1,0-1 0,0 1 0,0 0 0,0 0 0,0-1 0,0 1 0,1-1-1,-1 1 1,1-1 0,-1 0 0,1 0 0,0 1 0,-1-1 0,1 0 0,0 0 0,0-1-1,-1 1 1,1 0 0,0 0 0,0-1 0,0 0 0,0 1 0,0-1 0,0 0-1,0 0 1,0 0 0,0 0 0,0 0 0,0 0 0,0-1 0,0 1 0,0-1 0,0 1-1,0-1 1,0 0 0,0 1 0,-1-1 0,4-2 0,102-46-363,-104 48 351,0 0 0,0 0 0,0 0 0,0 0 0,0 0 0,0 1 0,0-1 0,0 1 0,0 0 0,0 0 0,5 1 0,36 8-77,-36-6 68,0-1 0,0 0 0,16 1 0,-21-4 15,0 1 1,0-1 0,0 1 0,0-1-1,0 0 1,0 0 0,0-1-1,-1 1 1,1 0 0,0-1 0,-1 0-1,1 1 1,-1-1 0,0 0-1,1 0 1,-1-1 0,2-1 0,2-4 7,0 0 1,0 0 0,7-15 0,-9 14 26,-1 0 0,1 0 1,-2 0-1,1-1 0,-2 1 0,1-1 1,-1 1-1,0-1 0,-2-17 0,0 8-60,-2 0-1,0 1 1,-1 0-1,-7-20 1,3 24-2037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6:29:27.2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0 221 1368,'20'6'3600,"-16"-6"-3450,1-1-1,0 0 1,0 1 0,-1-2 0,1 1 0,0-1 0,-1 1 0,1-1-1,-1-1 1,0 1 0,0-1 0,0 1 0,0-1 0,0 0-1,0 0 1,-1-1 0,0 1 0,1-1 0,-1 0 0,0 0 0,4-8-1,-2 3 124,0 0-1,-1-1 1,0 0 0,0 1-1,-1-2 1,-1 1-1,1 0 1,-1 0-1,0-15 1,-2 20-66,0 0 1,-1 0-1,1 0 1,-1 0-1,0 1 1,-2-7-1,2 11-153,1-1 0,-1 0-1,1 0 1,-1 0 0,0 0-1,1 0 1,-1 1-1,0-1 1,0 0 0,1 1-1,-1-1 1,0 0-1,0 1 1,0-1 0,0 1-1,0 0 1,0-1 0,1 1-1,-3-1 1,2 1-30,-1-1 404,-11 16-68,11-14-333,0 1 1,0 0-1,1-1 0,-1 1 1,1 0-1,-1 0 0,1 0 0,-1 0 1,1 0-1,-1 3 0,-2 7 4,0 0-1,1 1 1,0-1 0,1 1-1,1-1 1,0 1-1,0 0 1,1-1 0,1 1-1,0 0 1,1-1-1,0 1 1,8 21-1,-10-32-134,1 0-1,0 0 0,0 0 1,1-1-1,-1 1 1,0 0-1,1 0 0,-1-1 1,1 1-1,-1-1 0,1 1 1,0-1-1,0 0 0,-1 1 1,1-1-1,0 0 0,0 0 1,0-1-1,0 1 1,0 0-1,1-1 0,-1 1 1,0-1-1,4 1 0,-2-1-440,1 0-1,-1 0 0,0-1 0,0 0 0,0 1 0,1-1 0,-1 0 1,0-1-1,0 1 0,-1-1 0,8-4 0,3-3-2071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3:55:46.5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35 431 1600,'0'0'6567,"0"10"-6132,0-9-428,1 18 256,1 0-1,0 0 1,7 21 0,61 187 1519,-65-202-96,-36-111-1315,-37-123 371,60 180-649,2-1 0,1 0 0,2-1 0,1 1 0,2-39 0,1 49-59,2 0 1,0 0-1,1 1 0,1-1 1,0 1-1,2 0 1,0 0-1,1 1 1,1 0-1,19-27 0,-25 40-24,0 2-1,1-1 0,0 0 1,-1 1-1,1 0 0,1-1 1,-1 2-1,0-1 0,1 0 1,5-1-1,-8 3 42,2 3-19,-2 0-26,0-1-1,0 1 0,0 0 0,0-1 0,0 1 0,-1 0 0,1 0 0,-1 0 0,1 1 1,-1-1-1,0 0 0,0 0 0,0 1 0,0-1 0,0 1 0,0-1 0,-1 1 0,1-1 1,-1 1-1,1 0 0,-1-1 0,0 1 0,-1 2 0,-1 18 15,-1-1 0,-2 1 0,0-1 0,-15 38 0,12-39-76,1-1 0,2 1 0,0 0 0,1 0 1,-3 34-1,8-50 25,-1-1 1,1 1-1,0 0 1,0 0-1,0 0 1,1-1-1,0 1 1,0-1-1,0 1 1,0-1-1,1 0 1,0 0-1,-1 0 1,2 0-1,-1 0 1,0-1-1,1 1 1,-1-1-1,1 0 1,6 3-1,5 4-26,1-1-1,0 0 0,1-1 0,18 5 0,-22-8 28,-1 0-1,1 1 1,-1 0-1,-1 1 0,1 1 1,11 9-1,-22-16 32,0 0-1,0 0 0,0 0 0,0 1 1,0-1-1,0 0 0,0 1 1,0-1-1,-1 1 0,1-1 0,0 1 1,-1-1-1,0 1 0,1-1 1,-1 1-1,0-1 0,0 1 0,0 0 1,0-1-1,0 1 0,0-1 1,0 1-1,-1 2 0,0 1 2,0-1-1,-1 0 0,0 0 1,1 0-1,-1 0 1,-4 5-1,0-1 1,0 0-1,-1 0 1,0 0 0,-1-1-1,0 0 1,-12 8 0,3-4-83,1-1 1,-26 11 0,35-18-300,0-1 0,0 0 0,0-1 0,0 1 0,-1-2 0,1 1 0,0-1 1,-13-1-1,19 1 181,0 0 1,1 0-1,-1 0 1,0 0-1,0 0 1,1 0-1,-1 0 0,0-1 1,0 1-1,1 0 1,-1-1-1,0 1 1,1 0-1,-1-1 1,0 1-1,1-1 1,-2 0-1,1-1-594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6:29:27.6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146 10 1232,'-2'-2'1046,"1"1"-884,0 0 0,0 0 0,0 1 0,0-1 0,0 0 0,0 1 0,0-1 0,-1 1 0,1 0 0,0-1-1,0 1 1,-1 0 0,1-1 0,0 1 0,0 0 0,-1 0 0,1 0 0,0 0 0,0 1 0,-1-1 0,1 0 0,0 0 0,0 1 0,0-1-1,-1 0 1,1 1 0,0 0 0,0-1 0,0 1 0,0 0 0,-2 1 0,0 0-22,1 1 0,-1 0-1,1-1 1,-1 1 0,1 0 0,0 0 0,0 0-1,1 1 1,-1-1 0,1 0 0,-1 1 0,1-1-1,0 1 1,0-1 0,1 1 0,-1-1 0,1 1-1,0 0 1,0-1 0,0 6 0,1-1-11,0 0 0,0 0 0,1 0 0,0-1 1,1 1-1,-1 0 0,8 13 0,2-1 213,21 25 1,0 1 528,-33-45-847,1 0 1,-1-1-1,1 1 1,-1 0-1,0 0 1,0 0-1,1 0 1,-1 0-1,0 0 1,0 0-1,0 0 1,0 0-1,0 0 1,0 0-1,-1 0 1,1 0 0,0 0-1,0 0 1,-1 0-1,1 0 1,0 0-1,-1 0 1,1-1-1,-1 1 1,1 0-1,-1 0 1,0 0-1,1-1 1,-1 1-1,0 0 1,1-1 0,-1 1-1,0 0 1,0-1-1,0 1 1,1-1-1,-1 1 1,-2 0-1,-3 2 11,-1 0-1,1 0 0,-12 3 0,17-6-25,-7 2-117,0 0 0,0 0 0,0-1 0,-1 0 0,1 0 0,-14-1 0,17-1-720,0 0-1,0 0 1,0 0 0,1 0 0,-1-1-1,0 1 1,-6-5 0,3 2-2197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6:29:27.9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35 1464,'7'-12'1296,"7"-11"5362,-11 27-6475,0 0 0,0 0 1,-1 0-1,0 0 0,0 0 0,0 0 0,0 0 0,-1 1 0,1-1 1,-1 1-1,1 8 0,0 8 212,0 27 1,-2-37-256,-1 81 554,3 49 236,0-113-748,6 46 222,-6-66-337,0 1 0,0-1-1,1 0 1,0 0 0,0-1-1,8 14 1,-10-20-111,1 1-1,-1-1 0,0 1 1,1-1-1,0 1 1,-1-1-1,1 0 1,0 1-1,-1-1 1,1 0-1,0 0 1,0-1-1,0 1 0,0 0 1,0-1-1,0 1 1,0-1-1,0 1 1,0-1-1,4 0 1,-3 0-506,-1 0 1,1-1 0,0 1-1,0-1 1,-1 1 0,1-1-1,0 0 1,-1 0 0,1-1-1,-1 1 1,1 0 0,-1-1-1,4-2 1</inkml:trace>
  <inkml:trace contextRef="#ctx0" brushRef="#br0" timeOffset="1">21 477 1328,'-2'1'979,"1"-1"-808,1 0-1,-1 1 1,0-1 0,1 0-1,-1 0 1,0 0-1,1 1 1,-1-1 0,0 0-1,1 0 1,-1 0 0,0 0-1,1 0 1,-1 0 0,0 0-1,1-1 1,-1 1 0,0 0-1,1 0 1,-1 0 0,1-1-1,-1 1 1,0 0 0,1-1-1,-1 1 1,1 0 0,-1-1-1,1 0-20,0 0-1,0 0 1,0 0-1,0 0 1,0 0-1,1 1 1,-1-1-1,0 0 0,1 0 1,-1 0-1,1 1 1,-1-1-1,1 0 1,-1 0-1,1 1 1,-1-1-1,2 0 0,5-7 283,1 0 0,13-9 0,120-75 652,9-6-4276,-121 77 399,-4 3 39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6:29:29.9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9 263 1476,'-8'-6'7771,"15"-1"-7568,1 0 0,-1 1 0,1 0 0,1 1 0,12-7 0,53-24 581,-42 22-538,136-65-615,-166 78 52,-10 16-3740,3-4 4409,1 0 0,0 0 0,0 1 1,-2 16-1,-3 34 410,3 1 0,2-1-1,8 104 1,-1-126-615,3 50-627,-6-86 415,-1-1-1,1 1 1,-1 0 0,1-1-1,-1 1 1,0-1 0,-1 0-1,-2 6 1,3-5-2,0-3 41,0 1 0,0-1-1,0 0 1,0 1 0,0-1-1,-1 0 1,1 0 0,0 0-1,-1 0 1,1 0 0,-2 1 0,1-1 33,1 0 0,-1-1 1,1 2-1,0-1 0,-1 0 1,1 0-1,0 0 1,0 1-1,-2 2 0,2-4 24,0 0 0,1 0-1,-1 0 1,1 1 0,-1-1-1,1 0 1,-1 0 0,1 0 0,-1 0-1,0 0 1,1 0 0,-1 0-1,1 0 1,-1 0 0,1-1-1,-1 1 1,1 0 0,-1 0-1,1 0 1,-1-1 0,1 1 0,-1 0-1,1-1 1,-1 1 0,1 0-1,-1-1 1,1 1 0,0 0-1,-1-1 1,1 1 0,0-1 0,-1 1-1,1-1 1,0 1 0,-1-1-1,1 1 1,0-1 0,0 1-1,0-1 1,0 1 0,-1-1-1,1 0 1,0 1 0,0-1 0,0 1-1,0-1 1,0 1 0,0-1-1,0 1 1,1-2 0,9-16 212,1 1 0,1 0 1,21-25-1,-12 17 128,-19 23-312,1 0 0,-1-1 0,1 1 0,0 0 1,-1 0-1,1 1 0,4-3 0,-7 4-59,2-1 132,12 0 390,-7 6-418,0 0-1,0 0 1,-1 0 0,1 1 0,-1 0 0,6 9 0,9 3 126,-20-18-223,0 1 1,0 0 0,1-1 0,-1 1 0,0 0 0,0-1 0,0 0 0,1 1 0,-1-1-1,0 0 1,1 1 0,-1-1 0,0 0 0,0 0 0,1 0 0,-1 0 0,0 0 0,2-1-1,60-27 23,8-3-32,-63 28-7,1 0-1,0 0 0,0 1 0,-1 1 1,19-2-1,-20 4-36,1 0-1,-1 0 1,0 0 0,0 1 0,0 1-1,0-1 1,0 1 0,0 0 0,12 8 0,-8-4-342,1-1 0,16 5 1,-22-9 126,1 0 1,0 0-1,0-1 1,0 0-1,-1 0 1,1 0-1,0-1 0,0 0 1,0-1-1,13-2 1,-10 1 125,0-1 0,-1-1 0,1 0 0,-1 0-1,0 0 1,0-2 0,0 1 0,0-1 0,-1 0 0,0 0 0,-1-1 0,1 0 0,-1-1 0,11-16 0,-14 15 162,-4 9-6,0-1 1,0 1-1,0 0 0,0 0 0,0 0 1,0 0-1,0 0 0,0 0 0,0 0 1,0-1-1,0 1 0,0 0 0,0 0 1,0 0-1,0 0 0,0 0 0,-1 0 1,1 0-1,0 0 0,0 0 0,0-1 1,0 1-1,0 0 0,0 0 0,0 0 1,0 0-1,-1 0 0,1 0 0,0 0 1,0 0-1,0 0 0,0 0 0,0 0 1,0 0-1,-1 0 0,1 0 0,0 0 1,0 0-1,0 0 0,0 0 0,0 0 1,0 0-1,0 0 0,-1 0 0,1 0 1,0 0-1,0 1 0,0-1 0,0 0 1,0 0-1,0 0 0,0 0 0,0 0 1,-1 0-1,1 0 0,0 0 0,0 0 1,0 0-1,0 1 0,0-1 0,0 0 1,0 0-1,0 0 0,0 0 0,0 0 1,-6 4 5,1-1-7,1 0 1,0 0 0,-1 1 0,1-1 0,1 1 0,-1 0 0,0 0 0,-5 8 0,-32 62 290,36-64-270,1 1 0,0-1 0,1 1 0,0-1 0,-3 16 0,6-24-16,1 2-19,-1-4-3,1 3-7,-1-1-1,1 1 1,0-1-1,0 0 1,0 1 0,0-1-1,1 2 1,-1-3 0,-1-1 0,1 1 1,-1 0-1,1-1 0,-1 1 0,1-1 1,0 1-1,-1-1 0,1 0 0,-1 1 0,1-1 1,0 0-1,0 1 0,-1-1 0,1 0 1,0 0-1,-1 1 0,1-1 0,0 0 0,0 0 1,-1 0-1,1 0 0,0 0 0,0 0 0,0 0 1,-1 0-1,1-1 0,0 1 0,-1 0 1,1 0-1,0-1 0,0 1 0,-1 0 0,1-1 1,0 1-1,0-1 0,7-5-12,0 1-1,-1-1 1,1 0-1,-1-1 1,-1 1 0,1-1-1,8-13 1,-6 6 1,-1-1-1,0 0 1,11-27 0,-5-1 15,-2-2 0,9-56 1,-7 8 377,3-123 0,-18 141 553,-4 56-410,4 18-363,1 1-148,0 0 0,0 0 0,0-1 0,0 1 0,-1 0 0,1 0 1,0 0-1,0-1 0,-1 1 0,1 0 0,0 0 0,0 0 0,-1 0 0,1 0 0,0 0 1,0 0-1,-1-1 0,1 1 0,0 0 0,0 0 0,-1 0 0,1 0 0,0 0 1,-1 0-1,1 0 0,0 0 0,0 0 0,-1 1 0,1-1 0,0 0 0,0 0 1,-1 0-1,1 0 0,0 0 0,0 0 0,-1 0 0,1 1 0,0-1 0,0 0 1,-1 0-1,1 0 0,0 1 0,0-1 0,0 0 0,-1 1 0,-4 12 91,0 0-1,1 0 1,0 0-1,1 1 1,-3 26-1,4-15-14,-2 9 104,3 67 1,2-88-163,1 22 82,2 1 0,12 46 0,-14-72-95,1 0 1,0 0-1,1-1 0,0 0 0,1 0 0,0 0 1,0 0-1,1-1 0,0 0 0,0 0 0,1 0 1,0-1-1,9 8 0,-12-13-45,0 1 0,0-1 1,0 0-1,0 0 0,0-1 0,0 1 0,1-1 1,-1 0-1,0 0 0,1 0 0,-1 0 0,1-1 1,-1 0-1,1 0 0,-1 0 0,0-1 0,1 1 1,-1-1-1,1 0 0,4-2 0,9-3-108,-1-1 1,0-1-1,25-16 0,-22 13 24,-17 9 93,0 0 0,-1 1-1,1 0 1,0 0 0,0-1 0,0 1-1,3 0 1,-5 1 15,0 0 1,0 0-1,0 0 1,0 0-1,0 0 0,0 1 1,0-1-1,0 0 1,0 1-1,-1-1 0,1 0 1,0 1-1,0-1 1,0 1-1,-1-1 0,1 1 1,0 0-1,0-1 1,-1 1-1,1 0 0,-1-1 1,1 1-1,-1 0 1,1 0-1,-1-1 0,1 1 1,-1 0-1,1 1 1,2 5-3,-1 0 1,0 1-1,0-1 1,-1 1 0,0-1-1,0 1 1,0 12 0,-2-15 5,1 1 1,0 0-1,1 0 1,-1-1 0,1 1-1,0 0 1,1-1 0,0 1-1,-1-1 1,2 1 0,-1-1-1,0 0 1,6 7 0,-6-10-31,0 0 0,0 0 0,0-1 0,1 1 0,-1-1 0,0 1 0,1-1 0,-1 0 0,1 0 0,0 0 0,-1 0 0,1-1 0,0 1 0,-1-1 0,1 1 0,0-1 0,0 0 0,0 0 0,-1 0 0,1-1 0,0 1 0,-1-1 0,4 0 0,4-1-100,-1-1-1,0 0 1,0-1-1,-1 0 0,12-6 1,5-8-33,-1 0 1,0-1-1,-2-1 1,0-2-1,-2 0 1,27-37-1,-39 49 253,-1 0-1,0 0 1,-1-1-1,0 0 1,0-1-1,-1 1 1,-1-1-1,0 0 1,3-17-1,-7 28-53,1 0 0,-1 0 1,0 0-1,0 0 0,0 0 0,0 0 1,0-1-1,0 1 0,0 0 0,0 0 0,-1 0 1,1 0-1,0 0 0,-1 0 0,1 0 0,-1 0 1,1 0-1,-1 0 0,1 0 0,-1 0 0,0-1 1,0 1-3,0 1 1,0-1 0,0 1 0,0 0-1,0-1 1,0 1 0,0-1-1,0 1 1,0 0 0,0 0-1,0 0 1,0 0 0,0 0 0,0 0-1,0 0 1,0 0 0,-2 0-1,-2 1 45,0 1 0,0-1-1,0 1 1,0 0-1,1 0 1,-10 6 0,4 0 6,0 0 0,1 1 1,0 0-1,0 0 1,1 1-1,-14 21 0,-32 70 246,48-87-279,1-1 0,1 1 0,1 1 0,0-1 0,1 0 0,0 1 0,0 23 0,2-38-52,0 1 1,0 0-1,0 0 1,0 0-1,0-1 1,0 1-1,0 0 1,0 0-1,0-1 1,0 1-1,1 0 1,-1 0-1,0-1 1,1 1-1,-1 0 1,0-1-1,1 1 1,-1 0-1,0-1 1,1 1-1,-1 0 1,1-1-1,-1 1 1,1-1 0,0 1-1,-1-1 1,1 1-1,0-1 1,-1 0-1,1 1 1,0-1-1,-1 0 1,1 1-1,0-1 1,1 0-1,0 0-17,0 0 0,0 0 0,0 0 0,0-1 0,0 1-1,0-1 1,0 1 0,0-1 0,3-1 0,-1 0 4,-1 0 1,1 0-1,-1-1 1,1 0-1,-1 0 1,0 0-1,0 0 1,0 0-1,3-5 1,20-33-76,-24 37 80,90-164-92,-92 168 106,1-1 1,-1 0 0,0 1 0,1-1 0,-1 1-1,1-1 1,-1 1 0,0-1 0,1 1-1,-1-1 1,1 1 0,-1-1 0,1 1 0,0-1-1,-1 1 1,1 0 0,-1 0 0,1-1 0,0 1-1,-1 0 1,1 0 0,0 0 0,-1-1-1,1 1 1,0 0 0,-1 0 0,1 0 0,0 0-1,-1 0 1,1 0 0,0 1 0,-1-1-1,1 0 1,0 0 0,-1 0 0,1 1 0,0-1-1,-1 0 1,1 0 0,-1 1 0,1-1-1,0 1 1,-1-1 0,1 1 0,0 0 0,3 2 11,-1 1 0,1 0 0,-1 0 0,1 0 0,1 5 0,58 107 17,-40-71-1623,-16-35 351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6:29:30.3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27 113 2140,'-5'-13'2039,"1"0"-1,-5-25 0,5 19-575,3 16-872,0 0-66,1-4-230,-2-10-167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6:29:32.3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1704,'0'0'2418,"3"4"-1767,22 33 1221,26 56 0,0-2 32,-40-69-1249,-8-16-293,-1-1-1,1 0 1,0 0 0,0 0 0,8 8 0,-10-12-338,0-1 0,-1 1 1,1-1-1,0 0 0,0 1 1,0-1-1,0 0 0,0 0 1,0 1-1,0-1 0,0 0 1,0 0-1,0 0 1,0 0-1,0 0 0,0 0 1,-1 0-1,1-1 0,0 1 1,0 0-1,0 0 0,0-1 1,0 1-1,0-1 0,0 1 1,-1-1-1,2 0 1,22-17 236,2-7-10,32-23 0,-56 48-247,-1-1 1,0 1-1,1-1 0,-1 1 0,0 0 1,1 0-1,-1-1 0,0 1 0,1 0 1,-1 0-1,1 0 0,-1 1 0,0-1 1,1 0-1,-1 0 0,1 1 1,-1-1-1,0 1 0,2 0 0,5 3 16,-1-1 0,1 0-1,0-1 1,0 0-1,0 0 1,0-1 0,0 0-1,0 0 1,0-1-1,13-1 1,-17 1-17,0-1 1,0 0-1,0 0 0,-1 0 1,1 0-1,-1 0 1,1-1-1,-1 0 0,1 0 1,-1 0-1,0 0 0,0 0 1,0-1-1,0 1 1,0-1-1,0 0 0,-1 1 1,1-1-1,-1-1 0,0 1 1,0 0-1,0 0 1,-1-1-1,1 1 0,1-5 1,-2 1-150,1 0-1,-1 1 1,-1-1 0,1 0 0,-1 0 0,-1-12 0,-7-16-3720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6:29:32.7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0 140 1536,'2'1'206,"-1"0"-1,0-1 0,0 1 1,0-1-1,1 1 1,-1-1-1,0 0 1,0 1-1,1-1 1,-1 0-1,0 0 0,1 0 1,-1 0-1,0 0 1,0 0-1,1-1 1,0 1-1,2-1 78,1-1-1,-1 1 1,-1-1 0,1 0-1,5-2 1,2-3 206,-1-1 1,16-14-1,-23 19-335,0-1-1,0 1 1,0-1 0,0 1-1,0-1 1,-1 0 0,0 0-1,0 0 1,0 0 0,0-1-1,-1 1 1,0 0 0,0-1-1,0 1 1,0-1 0,0-8-1,-1 13-126,0-1-1,0 0 1,0 1-1,0-1 1,0 1-1,0-1 0,0 0 1,0 1-1,0-1 1,0 1-1,0-1 1,0 0-1,0 1 0,-1-1 1,1 1-1,0-1 1,0 1-1,-1-1 1,1 1-1,0-1 0,-1 1 1,1-1-1,-1 1 1,1-1-1,0 1 1,-1 0-1,1-1 0,-1 1 1,1 0-1,-1-1 1,1 1-1,-1 0 1,1-1-1,-1 1 1,0 0-1,1 0 0,-1 0 1,1 0-1,-1 0 1,0 0-1,1-1 1,-1 1-1,1 1 0,-1-1 1,0 0-1,1 0 1,-1 0-1,1 0 1,-1 0-1,0 1 0,-2 0 33,1-1-1,-1 2 1,1-1-1,-1 0 1,1 0-1,0 1 1,-4 2 0,0 3 8,1-1 1,-1 2-1,1-1 1,0 1-1,1-1 1,0 1 0,0 1-1,-4 11 1,3-3 3,1-1 1,0 1-1,-1 24 1,4-33-43,1 0 1,1 0-1,-1 1 0,1-1 1,1 0-1,-1-1 1,4 11-1,-4-15-42,0 0 0,0 0 0,1 0 0,-1 0 0,0 0 0,1 0 0,0-1 0,0 1 0,0 0 0,0-1 0,0 0 0,0 1 0,1-1 0,-1 0 0,1 0 0,0 0 0,0 0 0,-1-1 0,7 3 0,-5-3-147,0 0 0,0 0 0,0 0 0,0-1 0,7 0 1,-9 0-292,4-1-87,3-2-11,1 0 1,19-8-1,-25 9-41,0-1 1,0 1-1,0-1 0,0 0 0,0 0 0,3-5 0,5-5-2071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6:29:33.1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109 151 1832,'-7'-5'6025,"4"7"-5870,-1 0-1,1 0 0,0 0 0,0 1 0,0-1 0,0 1 0,0 0 0,0 0 1,1 0-1,-1 0 0,1 0 0,0 0 0,0 1 0,0-1 0,1 1 0,-1 0 1,-1 5-1,2-3-26,0 0 0,0 0 0,0 0 0,1 1 0,0-1 0,0 0 1,1 0-1,0 0 0,0 0 0,2 6 0,2 5 205,1-2 0,11 20 0,-1-2 151,-14-27-201,1 0-1,-1 0 1,0 0-1,0 0 1,-1 0-1,2 11 1,-4-16-261,1 0-1,-1-1 1,1 1 0,-1 0-1,1-1 1,-1 1 0,1-1-1,-1 1 1,0-1 0,1 1 0,-1-1-1,0 1 1,1-1 0,-1 0-1,0 1 1,1-1 0,-1 0-1,0 0 1,0 1 0,0-1-1,0 0 1,-12 3 109,9-2-220,-1-1 0,1 1 0,0-1 0,0 0 0,-1 0 0,1 0-1,0-1 1,0 1 0,-8-3 0,-7-8-1975,6-5-3399,8 4 1939</inkml:trace>
  <inkml:trace contextRef="#ctx0" brushRef="#br0" timeOffset="1">192 50 1420,'5'-8'1294,"8"-17"1244,-10 9 5299,2 39-7024,-4-20-744,1 0 1,-1 1-1,-1-1 0,1 0 1,0 7-1,-1 93 958,-1-51-679,1-1 0,4 0 0,10 60 1,-12-103-502,0 0 1,0 0-1,1 0 1,-1-1-1,2 1 1,-1-1 0,7 8-1,-10-14-450,14 3-1222,-11-4-188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6:29:33.5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69 294 944,'-42'4'1932,"16"-4"2948,33-5-4367,34-22 454,80-38 0,-27 15-191,15-5-66,25-17-3387,-112 60-133,-3 1 36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6:29:33.9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2 126 884,'0'0'1366,"0"6"-148,-1 11-427,0 1-1,2-1 1,0 0 0,1 1 0,1-1 0,6 21 0,-6-28-577,1 1 0,0-1 0,0 0 1,1 0-1,1-1 0,0 1 0,0-1 1,0 0-1,1-1 0,1 0 0,11 11 0,-8-10-41,0-1 0,0 0-1,1-1 1,0 0 0,0-1-1,1-1 1,23 8-1,-29-11-78,0 0-1,0-1 1,0 0-1,1 0 1,-1-1-1,0 0 1,0 0-1,0 0 0,1-1 1,-1 0-1,0-1 1,0 0-1,0 0 1,-1 0-1,1-1 1,10-5-1,-13 5-19,1-1 0,-1 0-1,0 1 1,0-1 0,0-1 0,-1 1 0,1 0-1,-1-1 1,0 0 0,-1 0 0,1 0 0,-1 0-1,0 0 1,0 0 0,0-1 0,-1 1 0,1-7-1,2-10 158,-2-1 1,0-38-1,-2 60-227,0-33 191,-5-125 902,4 134-892,-1-1-591,2 26 364,-1 0 1,1-1-1,0 1 1,0 0-1,0-1 1,0 1-1,0 0 1,0 0-1,0-1 0,-1 1 1,1 0-1,0 0 1,0-1-1,0 1 1,0 0-1,-1 0 1,1 0-1,0-1 0,0 1 1,-1 0-1,1 0 1,0 0-1,0 0 1,-1-1-1,0 1 1,-18 15-9382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6:29:34.3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144 21 2296,'0'0'1282,"-3"-3"-54,-7-9-53,9 11-1086,1 1 0,-1-1 1,1 1-1,-1 0 1,1-1-1,-1 1 1,0 0-1,1-1 1,-1 1-1,0 0 0,1-1 1,-1 1-1,0 0 1,1 0-1,-1 0 1,0 0-1,0 0 1,1 0-1,-1 0 1,0 0-1,1 0 0,-1 0 1,0 0-1,-1 1 1,-2-1 194,-1 1 0,1 0 0,-1 0 0,1 0 0,0 1 0,-1 0 0,1-1 0,0 1 0,0 1 0,0-1 0,-6 5 0,5-3 54,1-2-218,0 1 0,0 0-1,1 0 1,-1 0 0,1 0-1,0 1 1,0-1 0,0 1-1,1 0 1,-1 0 0,1 0 0,0 0-1,0 0 1,0 1 0,0-1-1,1 0 1,0 1 0,0-1 0,0 1-1,1 0 1,-1-1 0,1 1-1,0 0 1,0-1 0,1 1-1,-1-1 1,1 1 0,0-1 0,1 1-1,-1-1 1,1 1 0,-1-1-1,1 0 1,3 5 0,6 5 77,0-1 0,1 1 0,0-2 0,29 22 0,-29-24 30,1 0 0,-2 1 0,1 0 0,-1 0 0,-1 2 1,17 24-1,-27-35-187,1 0 0,0 0 0,-1 0 0,0 0 1,1 0-1,-1 0 0,0 0 0,0 0 0,0 0 1,0 0-1,-1 0 0,1 0 0,-1 0 0,1 0 0,-1 0 1,1 0-1,-1 0 0,0-1 0,0 1 0,0 0 1,0 0-1,0-1 0,-1 1 0,1 0 0,0-1 0,-1 0 1,1 1-1,-1-1 0,-1 2 0,-8 6-92,0-1-1,0 0 1,-1-1 0,0 0-1,-14 5 1,-4 1-2778,1-2-3942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3:55:46.9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227 27 1504,'-9'-20'1005,"9"19"-952,0 1 0,-1-1 0,1 1 0,0-1 0,0 1-1,-1 0 1,1-1 0,-1 1 0,1 0 0,0-1 0,-1 1 0,1 0 0,-1 0 0,1-1 0,0 1 0,-1 0 0,1 0 0,-1 0 0,1 0-1,-1-1 1,1 1 0,-1 0 0,1 0 0,-1 0 0,1 0 0,-1 0 0,1 0 0,-1 0 0,1 0 0,-1 1 0,-1-1 77,-1-1 0,1 2 1,0-1-1,0 0 1,0 0-1,0 1 0,0-1 1,0 1-1,0-1 1,0 1-1,0 0 0,0 0 1,0 0-1,-3 2 0,-22 20 614,23-20-663,-11 12 228,0 1 0,1 0 1,0 2-1,1-1 0,-20 39 0,27-45-221,1 1-1,0 0 0,1 0 1,0 0-1,1 1 0,0-1 0,1 1 1,0 0-1,1 0 0,1-1 1,1 20-1,-1-28-60,1-1 0,-1 0 0,1 1 1,0-1-1,0 0 0,0 0 0,0 0 0,0 0 0,1 0 0,-1 0 1,1 0-1,0 0 0,0 0 0,3 2 0,-4-4 71,3-1-62,-1-1-24,1 1-1,-1-1 1,1-1 0,-1 1-1,0 0 1,0-1-1,1 1 1,-1-1 0,0 0-1,-1 0 1,1 0-1,0-1 1,0 1 0,2-4-1,5-9 123,0-1 0,-1 0 0,12-32-1,-18 42-60,4-14 419,0 0-1,-1 0 1,-1 0 0,-1-1 0,2-39 0,-1 43 676,0 21-1101,4 4-117,0-1 1,-1 1-1,0 0 0,0 1 0,-1 0 1,9 13-1,-10-11-394,16 26-782,-4-12-5119,-8-13 3186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6:26:18.2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20 295 1832,'0'0'1958,"0"-6"-1003,-1 4-462,0 5 2510,-4 46-2011,1 65-1,3 9-101,0-2-201,3-88 525,-4 41 0,7-122-878,-1-96 0,-1 4 14,-1 110-247,3-46 497,24-117 0,-26 181-543,0 1 0,1 0 1,1 0-1,-1 1 1,2-1-1,-1 1 1,2 0-1,10-13 1,-12 17-25,0 0 0,0 1 0,0 0 0,1 0 0,-1 1 1,1 0-1,0 0 0,1 0 0,-1 1 0,1-1 1,0 2-1,-1-1 0,1 1 0,11-3 0,-17 5-22,1 0 1,0-1-1,0 1 0,0 0 0,0 0 0,0 0 0,0 0 0,0 0 0,0 1 1,-1-1-1,1 1 0,0-1 0,0 1 0,0-1 0,-1 1 0,1 0 1,0 0-1,-1 0 0,1 0 0,0 0 0,1 2 0,-1-1 2,-1 0 0,1 1-1,-1-1 1,0 0 0,0 1-1,1-1 1,-2 1 0,1-1 0,0 1-1,0 0 1,-1-1 0,1 1-1,-1 3 1,0 5 4,0-1-1,-1 1 1,0 0-1,0-1 1,-2 1-1,-2 10 1,-3 0-86,0 0-1,-2 0 1,0-1-1,-24 35 1,-63 65-537,84-105 437,0-2 1,-1 1-1,-22 16 0,35-30 86,-6 2-14,4-3 49,5 0-216,18-11 251,-20 12 12,0 0 1,1 0-1,-1 0 0,0-1 0,1 1 1,-1 0-1,0 0 0,1 0 1,-1-1-1,0 1 0,1 0 0,-1 0 1,1 0-1,-1 0 0,0 0 0,1 0 1,-1 0-1,1 0 0,-1 0 1,0 0-1,1 0 0,9 3-1,0 0 0,0 0 0,-1 1 0,1 1 0,-1-1 0,14 11 0,50 40 9,10 24 95,-54-50-2298,53 42 0,-73-65-2703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6:26:18.6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160 2 1764,'-12'12'678,"2"0"-1,0 1 1,0 0-1,2 0 1,-1 1 0,-11 29-1,9-22-311,-2 7 252,1-1 0,1 1 0,-12 51-1,20-61-346,-1 0-1,2 1 1,1-1-1,0 1 1,1-1-1,1 1 0,4 21 1,-4-37-203,-1 0 1,1 1-1,0-1 0,0 0 1,1 0-1,-1 0 1,2 3-1,-2-5-24,0 0 0,-1 0 0,1 0 1,0 0-1,0 0 0,0 0 0,0 0 0,0-1 1,0 1-1,0 0 0,0-1 0,0 1 0,0-1 0,0 1 1,1-1-1,-1 0 0,0 1 0,0-1 0,0 0 1,0 0-1,1 0 0,-1 0 0,0 0 0,0 0 1,1 0-1,0 0 0,20-5 320,-1-1 0,20-9 0,-27 9-147,0 0-1,1 2 0,-1 0 1,1 0-1,-1 1 1,1 1-1,20 0 0,-28 3-154,-1 0 0,0 0 0,0 1 0,0 0 0,0 0 0,0 1 0,0-1 0,-1 1 0,1 1 0,-1-1 0,0 1 0,0 0 0,0 0 0,0 0 0,4 6 0,2 3 47,-1 0 1,0 1-1,0 0 0,10 22 1,45 127-1797,-55-142-1113,-9-18 758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6:26:19.1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0 316 1516,'3'-13'4549,"32"-86"1125,3-7-3402,-9 9 1959,-28 105-4167,10 103 170,5 35-63,1-46-88,21 149-533,-37-243 352,-1 1 1,0-1 0,0 1-1,-1-1 1,0 0-1,0 1 1,0-1 0,-1 0-1,0 1 1,0-1-1,0 0 1,-5 7 0,5-9 15,-1-1 0,0 1 0,0 0 0,0-1 1,0 0-1,0 1 0,-1-1 0,1-1 0,-1 1 0,0 0 1,0-1-1,0 0 0,0 0 0,0 0 0,0 0 0,0-1 1,-8 2-1,-16 0-149,25-3 237,0 0 19,-4-1-20,7 1-3,0 0 0,0 0 0,-1 0 0,1 0 0,0 0 0,0 0 0,0 0 0,0 0 0,0 0-1,0 0 1,-1 0 0,1 0 0,0 0 0,0 0 0,0 0 0,0 0 0,0 0 0,0 0 0,-1 0 0,1 0 0,0-1 0,0 1 0,0 0 0,0 0 0,0 0 0,0 0 0,0 0 0,-1 0 0,1 0 0,0 0 0,0 0 0,0-1 0,0 1 0,0 0 0,0 0 0,0 0 0,0 0 0,0 0 0,0 0 0,0-1 0,0 1 0,0 0 0,0 0 0,0 0 0,0 0 0,0 0 0,0 0 0,0-1 0,0 1 0,0 0-1,0 0 1,0 0 0,0 0 0,0 0 0,0 0 0,0-1 0,0 1 0,0 0 0,0 0 0,0 0 0,0 0 0,0 0 0,1 0 0,-1 0 0,0 0 0,0-1 0,8-4 2,0-1 0,1 1-1,0 0 1,0 1 0,13-5 0,259-78-939,-233 72 191,69-24-1262,-39 8-2980,-41 12 1864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6:29:42.0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256 430 1252,'-3'-3'344,"-1"0"0,1 1 0,-1-1 0,0 1 0,0 0 0,0 0 0,0 0 0,0 1-1,-1-1 1,1 1 0,0 0 0,-6-1 0,-55-9 2627,-18-2-225,32 14 734,62 0-3457,8 0 27,0-1 0,31-2 0,918-131 501,-756 103-513,244-43 46,-325 49-64,72-16-3,-123 23-4,-38 8 237,73-23 0,-68 17 644,-45 14-649,6-1 56,-7 1-234,0 0-1,0 1 1,0-1-1,0 1 1,1-1-1,-1 1 0,0 0 1,0 0-1,0-1 1,0 1-1,0 0 0,0 0 1,1 0-1,-1 0 1,2 0-1,1 13-52,-1 0-1,0 0 1,0 1 0,-2-1-1,1 17 1,2 9 10,109 714 141,-55-390-836,-56-330 201,0-1 0,-2 1 0,-7 51 0,4-61-905,-2 0 1,0 0 0,-2 0 0,0-1 0,-19 37-1,3-19-2442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6:29:43.2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478 22 1752,'-3'-2'770,"-2"-1"-501,0 0 0,0 1 0,-1-1 0,1 1 0,-1 1 0,1-1 0,-1 1 1,1 0-1,-1 0 0,-9 0 0,-63 3 981,74-2-1200,-23 2 300,0 1 0,1 1 0,-1 1 0,1 1 0,0 2 0,-40 17 0,60-22-293,0 0 1,1 1-1,-1 0 0,1 0 1,-1 0-1,1 0 0,0 1 1,1 0-1,-1 0 0,1 0 1,-5 9-1,4-5 25,1 0 1,0 0-1,0 1 0,1-1 1,0 1-1,-3 19 0,4 1 91,0 1 0,2-1-1,2 1 1,4 30 0,9 27 193,4 0 0,3-1 0,38 94 1,-40-128-201,41 78 1,-46-106-119,0 1-1,2-2 0,1 0 1,34 36-1,-32-42-26,-1-2 0,2 0 0,0-1 0,1-1 0,0-1 0,1-1 0,1-1 0,0-1 0,0-1 0,1-1 0,0-1 0,0-2 0,32 4 0,-50-8-19,47 5 27,105-1 0,255-23 10,-14-15 16,134-41-9,-382 35-38,-75 16-40,-28 7-10,-17 5 14,15-3 60,-45 14-52,18-9-156,-13 7 176,-6 2-5,3-1 1,-1 1 0,1-1 1,-1-1-1,0 1 0,0 0 0,1-1 0,4-3 1,-1 1-336,-6 4 10,1-1 0,-1 0 0,0 0-1,0 0 1,1 0 0,-1-1 0,0 1-1,0 0 1,0 0 0,1-3 0,2-1-3126,8-10 690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6:29:44.2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35 279 1644,'-2'-1'834,"1"1"-708,-19-6 2340,8-1 2512,67-6-4651,97-13 1,-76 16-217,108-15 77,116-12-22,-196 26-101,113-17 38,-153 20 1,-62 7 16,14 0 810,-11 0-981,-5 1 82,1 0-1,-1 0 1,0 0 0,0 0-1,0 0 1,0 0-1,0 0 1,1 0-1,-1 0 1,0 0-1,0 0 1,0 0-1,0 0 1,0 0-1,0 0 1,0 0-1,1 0 1,-1 0-1,0-1 1,0 1-1,0 0 1,0 0-1,0 0 1,0 0-1,0 0 1,0 0-1,0 0 1,0-1-1,0 1 1,1 0-1,-1 0 1,0 0-1,0 0 1,0 0-1,0 0 1,0-1-1,0 1 1,0 0-1,0 0 1,0 0-1,0 0 1,0 0-1,0-1 1,0 1-1,-1 0 1,1 0 0,0 0-1,0 0 1,0 0-1,0 0 1,0-1-1,0 1 1,0 0-1,0 0 1,0 0-1,-1 0 1,-14-17 83,12 14-55,0 0 1,0 1-1,0 0 0,0 0 0,0 0 0,-1 0 1,1 0-1,-1 1 0,-3-2 0,-1 0 77,-11-6 321,-3-1 438,-23-14 0,44 23-742,-1 0-22,1 1-134,-16-8 473,8 5-168,9 3-299,0 0 0,0 0 0,0 0 0,0 0 0,0 0 0,0 0 0,0 0 0,0 0 0,0 0 0,0 0 0,0 0 0,0 0 0,0 0 0,0 0 0,0 0 0,0 0 0,0 0 0,0 0 0,0 0 0,0 0 0,0 0 0,0 1 0,0-1 0,0 0 0,0 0 0,0 0 0,0 0 0,0 0 1,0 0-1,-1 0 0,1 0 0,0 0 0,0 0 0,0 0 0,0 0 0,0 0 0,0 0 0,0 0 0,0 0 0,0 0 0,0 0 0,0 0 0,0 0 0,0 0 0,0 0 0,0 0 0,0 0 0,0 0 0,0 0 0,0 0 0,0 0 0,0 0 0,-1 0 0,1 0 0,10 11 6,0-1 1,1 0-1,0 0 0,16 10 1,30 20 40,-56-39-45,34 16 72,10-1-40,-43-15-36,-1-1-7,-1 0 4,1 0 1,-1 0-1,1 0 0,-1 0 1,1 0-1,-1 0 0,1 1 1,-1-1-1,1 0 0,-1 0 1,1 1-1,-1-1 0,1 0 1,-1 1-1,0-1 0,1 1 1,-1-1-1,0 0 0,1 1 1,-1-1-1,0 1 0,1-1 1,-1 1-1,0-1 0,0 1 1,0-1-1,1 1 0,-1-1 1,0 1-1,0-1 0,0 1 0,0-1 1,0 1-1,0-1 0,0 1 1,0-1-1,0 1 0,0 0 1,0-1-1,-1 1 0,1 1 9,0 1-23,-3 0-16,-12 16-871,-1-2 1,-31 27 0,-14 4-7006,46-38 4247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6:29:46.0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49 1892,'-1'-2'1220,"-1"-18"1878,2 18-2204,-1 0-69,-2-18 3032,3 17-2198,3 7-1361,5 10-65,0-1 1,-1 2 0,-1-1 0,0 1 0,4 16 0,19 83 439,-28-110-651,17 96 777,7 169 0,-20-195-484,-4 28 139,-2-67-142,1-1 1,8 49-1,1-56 84,-9-26-370,1 1 1,-1-1-1,1 0 1,0 0-1,-1 0 0,1 0 1,0-1-1,0 1 1,0 0-1,-1 0 0,1 0 1,0-1-1,0 1 1,0 0-1,0-1 1,1 1-1,-1-1 0,0 1 1,0-1-1,0 0 1,0 1-1,3-1 1,6 0 36,0-1 0,0 0 0,0-1 0,-1 0 1,1-1-1,0 0 0,13-6 0,-6 1-135,-1 0 0,0-1-1,22-17 1,-29 19-360,-1 0 0,-1-1 0,1 0 0,-1 0 0,9-15 0,10-23-8533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6:29:50.5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37 1560,'1'-9'1339,"-2"4"2325,-1-6-539,-3 1-1247,4 10-1838,1-1-1,-1 1 0,0 0 0,1 0 0,-1 0 0,0 0 0,1 0 0,-1 0 1,0 0-1,1 0 0,-1 0 0,0 0 0,1 0 0,-1 1 0,0-1 0,1 0 1,-1 0-1,0 1 0,1-1 0,-1 0 0,1 1 0,-1-1 0,0 1 0,0 0 1,-14 17 350,10-10-301,1 0 0,0 0-1,-3 12 1,4-9-28,0 0 1,1 1-1,0-1 0,1 0 1,1 1-1,0-1 0,0 1 1,1-1-1,0 1 0,1-1 1,1 0-1,0 0 0,7 20 1,-8-28-48,-1-1 1,1 1-1,0-1 0,-1 1 1,1-1-1,0 1 1,1-1-1,-1 0 1,0 0-1,1 0 1,-1 0-1,1-1 1,-1 1-1,1-1 1,0 1-1,0-1 1,-1 0-1,1 0 1,0 0-1,0 0 0,0-1 1,6 1-1,-5-1 5,1 0-1,-1 0 1,1 0-1,-1-1 1,0 1-1,1-1 0,-1 0 1,0-1-1,1 1 1,-1-1-1,0 0 1,0 0-1,0 0 1,5-4-1,-7 4 10,0 0 1,1-1-1,-1 1 1,0-1-1,0 1 0,0-1 1,-1 0-1,1 0 1,-1 0-1,1 0 0,-1 0 1,0 0-1,0 0 0,0-4 1,0-1 38,0 1 1,0-1-1,-1 1 1,-1-10-1,1 13-47,-1 0 0,0 0 0,-1-1 0,1 1 0,-1 0 0,1 0 0,-1 0 0,0 0 0,-5-6-1,1 2-54,0 1 0,0 0 0,-9-8 0,-15-11-2227,28 24 1428,-9-1-2670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6:29:51.0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 11 1828,'-2'-1'243,"1"0"0,0 0 0,0 0 0,-1 0 0,1 0 0,-1 0 0,1 1 0,-1-1 0,1 0 0,-1 1 0,1-1-1,-1 1 1,0 0 0,1-1 0,-1 1 0,0 0 0,1 0 0,-1 0 0,0 0 0,1 1 0,-1-1 0,1 0 0,-1 1 0,0-1 0,1 1 0,-1-1 0,1 1 0,-1 0-1,-1 1 1,-1 0-6,0 1-1,1 0 0,-1-1 0,1 1 0,-1 1 0,1-1 0,1 1 0,-1-1 0,0 1 1,-2 5-1,-1 3 38,1 1 1,0 0-1,1 0 1,1 1 0,0-1-1,1 1 1,0-1-1,1 1 1,1 14-1,0-25-304,0 1-1,1-1 0,-1 0 1,1 0-1,0 1 0,0-1 0,0 0 1,0 0-1,0 0 0,1 0 1,-1 0-1,1 0 0,0-1 0,0 1 1,0-1-1,4 4 0,-5-4-555,1 0-1,0-1 1,0 1-1,1-1 0,-1 0 1,0 1-1,0-1 0,1 0 1,-1 0-1,0-1 1,6 2-1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6:29:51.6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201 361 1896,'0'-3'1079,"0"2"-924,0 0 0,0 0 0,0 0 0,0 0 0,-1 0-1,1 0 1,0 0 0,-1 0 0,1 1 0,0-1 0,-1 0 0,1 0 0,-1 0 0,1 0 0,-1 1 0,0-1 0,1 0-1,-1 1 1,0-1 0,1 0 0,-1 1 0,0-1 0,0 1 0,0-1 0,1 1 0,-1-1 0,0 1 0,0 0 0,0-1-1,0 1 1,0 0 0,0 0 0,0 0 0,0 0 0,-1 0 0,-2 0 13,0 1-1,1 0 1,-1-1-1,1 2 1,-1-1 0,1 0-1,0 1 1,-1 0 0,-3 2-1,-2 2 18,1 1 1,-1 0-1,2 0 0,-1 0 0,1 1 0,-11 16 0,5-6 45,2 1 0,-12 25 0,18-33-143,1 0-1,0 0 0,1 1 1,0-1-1,1 0 0,-2 17 1,4-25-68,0 0 0,0-1 0,0 1 0,0 0 0,1 0 1,-1-1-1,1 1 0,-1 0 0,1 0 0,0-1 0,0 1 1,0-1-1,1 1 0,-1-1 0,0 1 0,1-1 0,0 0 1,-1 0-1,1 0 0,0 0 0,0 0 0,0 0 0,1 0 1,-1 0-1,0-1 0,1 1 0,-1-1 0,1 0 0,-1 0 1,1 0-1,4 1 0,-4-1 14,1-3-1,0 1-22,0 0 1,0-1-1,0 0 1,-1 0 0,1 0-1,0 0 1,-1 0 0,0-1-1,0 0 1,0 0-1,0 0 1,0 0 0,0 0-1,3-6 1,2-4 38,0-1 0,-1 0 0,0 0 0,-2-1 0,0 0 1,0 0-1,-1 0 0,2-19 0,-5 32-27,1 6-10,5 14-17,7 16-77,-12-32 63,0 0 0,0 0 0,0 0 0,0 0 0,0 0 0,0 0 0,0-1 0,0 1 0,1-1 0,-1 0 1,1 0-1,-1 0 0,1 0 0,-1 0 0,1 0 0,0-1 0,-1 1 0,6 0 0,-5-1-10,1 0 1,-1-1-1,1 1 0,-1-1 0,0 1 1,1-1-1,-1 0 0,0 0 0,5-3 1,27-15-135,-29 15 142,-1 0 1,1-1-1,-1 0 1,0 0-1,-1 0 1,1 0-1,-1-1 1,0 0 0,5-10-1,0-1-7,-1-1 0,7-21-1,-1-12 286,-2 0-1,-3-1 0,-2 0 1,-2 0-1,-2-71 0,-4 117 237,0 9-204,-2 22-127,-2 44-160,12 45 105,-5-96-83,1-1 0,1 0 0,1 0 0,11 28-1,-7-25-10,-2-2 15,13 21 0,-18-34-20,1-1-1,0 0 1,0-1-1,0 1 0,0 0 1,0-1-1,1 0 0,0 1 1,-1-1-1,8 4 0,-9-7-2,0 1 0,0-1 0,0 0-1,0 0 1,0 1 0,0-1-1,-1 0 1,1-1 0,0 1-1,0 0 1,0-1 0,0 1-1,0-1 1,0 1 0,2-2-1,25-12 35,-21 8 7,0 0 0,0 0-1,0-1 1,-1 0 0,0-1 0,-1 1 0,1-1 0,-2 0 0,1-1 0,-1 0 0,5-11 0,4-4 380,2-10 546,-15 32-352,2 6-551,6 13 0,-1 0-1,9 27 1,-12-32-633,0 0-1,1-1 1,0 0 0,1 0-1,0-1 1,11 14 0,-16-23-284,4 2-1358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3:55:47.3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 24 1320,'-3'-3'311,"1"1"0,-1 0-1,0 0 1,1 0 0,-1 0 0,0 0 0,0 1-1,0 0 1,-1-1 0,1 1 0,0 0 0,0 0-1,-7 0 1,9 1 309,-2 1-58,1 0-482,0 0 0,0 0 0,0 0 0,0 0 1,0 0-1,1 1 0,-1-1 0,0 0 1,1 1-1,-1-1 0,1 1 0,0 0 0,-1-1 1,1 1-1,0 0 0,0 0 0,0 0 0,0 0 1,1 0-1,-1 0 0,0 0 0,1 0 1,0 0-1,-1 0 0,1 4 0,1 7 108,2 0 1,-1-1-1,2 0 1,9 24-1,26 47 269,-17-43-291,20 41 231,-38-73-346,-2 0 1,1 0-1,-1 0 0,0 0 0,0 0 0,-1 0 0,0 1 0,-1 11 0,-1-15-27,0 1-1,0-1 1,-1 0 0,0 1 0,0-1 0,0 0-1,0 0 1,-1-1 0,0 1 0,0 0 0,0-1 0,-1 0-1,1 0 1,-6 5 0,6-8-88,1 1 0,-1-1 0,0 1 0,0-1 0,1 0 0,-1 0 0,0 0 0,0 0-1,0 0 1,-4-1 0,4 1-54,0 0-608,-2-4-808,-14-8-1147,9 2 32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6:29:52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46 323 1356,'-45'9'9372,"51"-12"-9131,33-16-22,71-36-967,-88 42 366,60-37-3987,-52 26 1848</inkml:trace>
  <inkml:trace contextRef="#ctx0" brushRef="#br0" timeOffset="1">457 7 1400,'0'0'2052,"3"-6"97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6:29:52.7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115 0 1876,'0'0'4404,"-3"4"-3739,-5 6-285,0 0 0,1 0 0,1 1 0,0 0 0,-6 14 1,-20 64 770,30-83-1112,-8 22 161,6-17-71,0-1 0,1 1-1,0 1 1,-3 21 0,6-25-34,-1 0 0,2 0 0,-1-1-1,1 1 1,0 0 0,4 13 0,-5-19-58,1 0-1,0 0 0,0 0 1,0 0-1,0 0 1,0 0-1,0 0 0,1 0 1,-1-1-1,1 1 0,-1 0 1,1-1-1,-1 1 1,1-1-1,0 0 0,0 1 1,0-1-1,0 0 0,0 0 1,0 0-1,0 0 1,0-1-1,0 1 0,0 0 1,1-1-1,-1 0 0,0 1 1,3-1-1,0 0 51,0-1 0,1 1 0,-1-1 0,0 0 0,1 0 0,-1-1 0,0 1 0,0-1 0,0 0 0,-1-1-1,1 1 1,0-1 0,-1 0 0,1 0 0,6-7 0,-8 7-6,1-1 0,-1 1 0,0-1 0,-1 1 0,1-1 0,-1 0 0,1 0-1,-1 0 1,0-1 0,-1 1 0,1 0 0,-1-1 0,0 1 0,0-1 0,0 1 0,-1-1 0,1 1 0,-2-9-1,1 6-9,-2 0 0,1-1 0,-1 1 0,0 0 0,-1 1 0,1-1 0,-1 0 0,-7-9 0,0 1 117,0 1 0,-16-16 1,22 27-189,1-1 1,-1 1 0,0 1-1,-1-1 1,1 1-1,0-1 1,-1 1-1,-6-2 1,6 2-99,3 1-63,-13 5-937,8 0 871,5-4 10,7-2-1201,118-59 1564,-121 60-120,1 0-1,0 0 1,0 1 0,0-1 0,1 1 0,-1 0 0,0 0 0,0 0 0,0 0 0,0 0 0,0 1 0,0-1-1,0 1 1,0 0 0,0 0 0,0 0 0,0 0 0,-1 0 0,1 1 0,0-1 0,-1 1 0,1 0 0,3 3 0,5 5 49,0 0 1,-1 1 0,14 18-1,-20-24-53,14 16 122,-18-20-49,5 2 69,-5-2-152,0-1 1,1 0 0,-1 1-1,0-1 1,0 0 0,0 1-1,1-1 1,-1 0-1,0 1 1,0-1 0,1 0-1,-1 0 1,0 0 0,0 1-1,1-1 1,-1 0-1,0 0 1,1 0 0,-1 1-1,0-1 1,1 0 0,-1 0-1,1 0 1,-1 0-1,1 0 1,3 0 54,1 0-1,-1 0 1,1-1-1,-1 1 1,1-1-1,-1 0 1,0-1-1,1 1 1,-1-1-1,0 1 1,0-1-1,7-5 1,-4 3 20,0 0 0,0 1 1,0 0-1,1 0 0,-1 1 0,15-3 1,-16 5-65,-1 0 1,1 1 0,0-1 0,-1 1 0,1 0 0,-1 1 0,1 0 0,-1-1 0,1 1 0,-1 1-1,0-1 1,0 1 0,0 0 0,-1 0 0,1 1 0,-1-1 0,1 1 0,-1 0 0,6 8 0,-1-1-322,-1 0 0,0 0 0,-1 1 0,0 0 0,0 0 0,-2 0 0,7 21 0,-4-13-1983,-2-8-2557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6:29:53.3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4 198 1024,'-4'-8'9792,"13"4"-9632,0 0 0,0 0-1,1 1 1,-1 0-1,13-2 1,59-8 595,-43 8-495,189-37 3893,-226 42-3810,2-1-80,-1 1-1,0-1 1,0 0 0,0 1 0,0-1 0,0 0-1,0 0 1,3-2 0,-5 1-204,1 1-1,-1 0 1,1 0 0,-1-1-1,1 1 1,-1 0 0,0-1 0,0 1-1,0 0 1,0-1 0,0 1 0,0 0-1,0-1 1,0 1 0,0 0-1,-1-1 1,1 1 0,0 0 0,-1 0-1,0-1 1,1 1 0,-1 0 0,1 0-1,-1 0 1,0 0 0,0-1-1,0 1 1,-1-1 0,-4-3 60,1 0 0,0 1 0,-1-1 0,-7-2 0,6 2 240,-29-17 1017,34 21-1076,-2-4-257,2 4 3,2 5 230,4 6-257,0-1 1,0-1-1,1 1 1,0-1 0,0 0-1,1 0 1,0 0 0,11 10-1,-3-4 44,0-2 0,1 1-1,32 19 1,-46-32-40,4 3 6,3 5 12,-7-7-18,-1 3-17,-6 11-444,0 1 0,0-1-1,-10 15 1,0-7-2260,8-14-109,0 3-4394,1-1 2312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6:29:54.6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157 11 856,'-1'-1'219,"0"0"0,-1 0 1,1 0-1,0 0 0,0 1 0,-1-1 1,1 0-1,-1 0 0,1 1 0,-1-1 0,1 1 1,-1-1-1,1 1 0,-1 0 0,1-1 0,-1 1 1,1 0-1,-1 0 0,1 0 0,-1 0 0,0 1 1,1-1-1,-1 0 0,1 1 0,-1-1 1,1 1-1,-1-1 0,1 1 0,0 0 0,-1-1 1,1 1-1,-2 1 0,-3 2 89,0 1 0,1-1-1,-1 1 1,1 1 0,-8 8 0,5-3-35,0 1 0,1-1 1,0 1-1,1 0 0,0 1 0,1 0 0,1-1 1,0 2-1,0-1 0,2 0 0,-1 1 1,0 22-1,3-27-179,0-1-1,0 0 1,1 1 0,0-1 0,1 0 0,-1 1 0,2-1-1,-1 0 1,1 0 0,0-1 0,1 1 0,-1-1-1,2 1 1,-1-1 0,1 0 0,0-1 0,0 1 0,1-1-1,0 0 1,0 0 0,13 9 0,-11-10-83,-4-2-121,1 0-1,-1 0 1,1 0 0,-1 0-1,1-1 1,0 0-1,0 0 1,0 0-1,0-1 1,0 0 0,1 0-1,-1 0 1,0 0-1,9-1 1,25-8-1383,-9-6-3877,-15 3 2173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6:29:55.2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12 102 1388,'0'2'972,"2"9"3015,-1-9-3339,0 7-54,-1-6 879,2-3-1085,1 1-295,-1-1 1,1 0 0,-1 0 0,0-1 0,1 1-1,-1 0 1,1-1 0,-1 0 0,0 1-1,1-1 1,-1 0 0,0 0 0,0 0 0,0 0-1,0-1 1,0 1 0,3-3 0,2-1 107,-1-1-1,0 0 1,10-12 0,-14 15-119,-1 0 0,1 1 0,0-1 0,-1 0 0,1 0 0,-1 0 0,0-1 0,0 1 0,0 0 0,-1 0 0,1 0 0,-1-1 0,0 1 0,0 0 0,0 0 0,0-1 0,0 1 0,-2-7 0,1 8 59,1 2-135,0 0 0,0 0 1,-1 0-1,1-1 0,0 1 0,0 0 0,-1 0 1,1 0-1,0 0 0,0 0 0,-1 0 0,1 0 1,0 0-1,0-1 0,0 1 0,-1 0 0,1 0 1,0 0-1,0-1 0,0 1 0,0 0 0,0 0 1,-1 0-1,1-1 0,0 1 0,0 0 1,0 0-1,0-1 0,0 1 0,0-1 0,0 1 1,-1 0-1,1-1 1,0 1-1,0 0 0,0-1 1,0 1-1,-1 0 0,1 0 1,0-1-1,0 1 0,0 0 1,-1-1-1,1 1 0,0 0 1,-1 0-1,1 0 0,0-1 1,0 1-1,-1 0 0,1 0 1,0 0-1,-1 0 0,1 0 1,-1 0-1,1-1 1,0 1-1,-1 0 0,1 0 1,0 0-1,-1 0 0,1 0 1,0 0-1,-1 0 0,0 1 1,-3 0 13,0 0-1,0 0 1,-1 0 0,1 1 0,0-1 0,0 1 0,0 0 0,1 1 0,-1-1 0,1 1-1,-1-1 1,1 1 0,0 0 0,0 0 0,-4 5 0,4-4-9,-1 1 0,1 0-1,0 0 1,0 0 0,1 0 0,0 0 0,0 0-1,0 1 1,0-1 0,1 1 0,0-1 0,0 8-1,0-10-5,1 0-1,0 1 1,0-1-1,1 0 1,-1 1-1,1-1 1,0 0-1,-1 0 0,1 0 1,1 0-1,-1 0 1,0 0-1,1 0 1,-1 0-1,1 0 1,0-1-1,0 1 1,0-1-1,1 1 1,2 2-1,0-1-5,1-1-1,-1 0 1,0 0 0,1 0-1,0-1 1,0 0 0,-1 0 0,1 0-1,1-1 1,7 2 0,3-1 3,1-1 1,-1 0 0,1-1-1,0-1 1,-1-1 0,32-6-1,-37 5 12,-1 0 0,0-1 0,0-1 1,0 1-1,0-2 0,-1 1 0,0-2 0,0 1 0,0-1 0,-1-1 0,11-11 0,34-47 1089,-53 65-649,0 7-429,5 16-3,-5-20-14,-1 0 0,0 0 0,1 0 0,-1 1 0,0-1 0,0 0 0,-1 0 0,1 0 0,0 0 0,-1 0 0,0 4 0,-1-1 7,2-2 9,0-1-11,1 9-6,-1-9 53,1 1 16,-2-3-73,1 0 1,0 1 0,0-1 0,0 0 0,0 0 0,0 0 0,0 1-1,0-1 1,0 0 0,-1 0 0,1 1 0,0-1 0,0 0-1,0 0 1,0 1 0,0-1 0,0 0 0,1 0 0,-1 1-1,0-1 1,0 0 0,0 0 0,0 1 0,0-1 0,0 0-1,0 0 1,0 0 0,0 1 0,1-1 0,-1 0 0,0 0 0,0 0-1,0 1 1,1-1 0,-1 0 0,0 0 0,0 0 0,0 0-1,1 0 1,-1 1 0,0-1 0,0 0 0,1 0 0,-1 0-1,0 0 1,0 0 0,0 0 0,1 0 0,-1 0 0,0 0-1,0 0 1,1 0 0,-1 0 0,0 0 0,0 0 0,1 0 0,15-9-9,1 0 13,0 0 0,32-10-1,-46 18-8,0 1-1,0-1 1,0 1-1,0 0 0,0 0 1,1 1-1,-1-1 1,0 1-1,0-1 1,0 1-1,0 0 1,0 0-1,0 0 1,0 1-1,0-1 1,-1 1-1,1-1 0,0 1 1,2 2-1,3 4-184,0 0-1,0 0 0,11 15 0,-17-21 98,13 18-826,-11-13-35,1-1 0,0 1 0,0-1 0,1 0 0,7 6 0,-2-7-4912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6:29:55.6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237 314 1524,'0'-60'3239,"-10"-94"0,4 81-627,4 48-925,2 23-834,1 6-58,5 35 850,-4-27-2026,13 103 930,-8-54-292,2-1-1,21 75 1,-1-39-387,-12-34-5029</inkml:trace>
  <inkml:trace contextRef="#ctx0" brushRef="#br0" timeOffset="1">13 398 1632,'-2'-1'172,"1"-1"0,0 1 0,0-1-1,0 1 1,0-1 0,0 0 0,0 1 0,0-1 0,1 0-1,-1 0 1,1 0 0,-1 0 0,1 1 0,0-1 0,0 0-1,0 0 1,0 0 0,0 0 0,0 0 0,0 0 0,0 1-1,1-1 1,-1 0 0,1 0 0,-1 0 0,1 1 0,1-3-1,2-2 32,0 0 0,0 1 0,0-1 0,1 1 0,0 0 0,6-5 0,18-14 462,60-37 1,-6 12-4810,-80 47 3859,9-4-1765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6:29:56.4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0 278 1072,'0'0'3080,"7"7"989,25-2-2556,-1 0 0,60 19-1,-80-20-1430,0 1 0,0 0-1,0 0 1,-1 1 0,0 1-1,0-1 1,0 2 0,-1-1-1,0 1 1,-1 1 0,10 12-1,-15-18-72,-1 0 0,1 1 0,-1-1 0,0 1 0,-1-1 0,1 1 0,0 0 0,-1 0 0,0 0 0,0-1 0,0 1 0,-1 0-1,1 0 1,-1 0 0,0 0 0,0 1 0,0-1 0,-1 0 0,1 0 0,-1 0 0,0-1 0,0 1 0,0 0 0,-1 0 0,0 0 0,1-1 0,-1 1 0,0-1-1,-1 1 1,1-1 0,-1 0 0,1 0 0,-1 0 0,0 0 0,0-1 0,-6 5 0,2-2-47,5-4 11,0 1 0,0-1 0,0 0 0,0 1 0,0-1 0,0 0 0,0 0 0,0 0 0,-1-1 0,1 1 0,0-1 0,0 1 0,-1-1 0,1 1 0,-1-1-1,1 0 1,0 0 0,-1 0 0,-2-1 0,4 0 9,-1 1-1,1-1 0,0 1 1,0-1-1,-1 1 0,1-1 1,0 0-1,0 0 1,0 1-1,0-1 0,0 0 1,0 0-1,0 0 0,0 0 1,0-1-1,0 1 1,1 0-1,-1 0 0,0 0 1,1-1-1,-1 1 0,1 0 1,-1-1-1,1 1 1,0 0-1,-1-1 0,1 1 1,0 0-1,0-3 0,0-2-19,0 1 0,1 0 0,-1 0 0,1-1 0,0 1 0,2-5 0,-1 5 22,0 1 0,0 0 0,0 1-1,0-1 1,1 0 0,-1 0-1,1 1 1,0 0 0,0-1-1,4-2 1,37-26-49,-32 24 44,87-49-59,-23 15 33,10-6 1225,-84 48-423,-6 3-721,-8 13 5,0 1 1,0 0 0,2 1 0,0 0 0,-9 25 0,14-33-65,2 7-54,2-11 41,1-4 3,1 0-21,0-2 52,-1 1 1,0-1-1,1 1 1,-1-1-1,1 1 1,-1-1-1,0 1 0,1-1 1,-1 1-1,1-1 1,-1 0-1,1 1 1,0-1-1,-1 0 1,1 0-1,-1 1 1,1-1-1,-1 0 1,1 0-1,0 0 1,-1 0-1,1 1 1,-1-1-1,2 0 1,0-1-4,-1 1 1,1 0-1,-1-1 1,0 1-1,1-1 1,-1 1 0,0-1-1,1 0 1,-1 0-1,0 1 1,2-3-1,7-5-1,-1-2 0,-1 1 0,1-1 0,-2 0 0,8-13 0,10-11 202,-25 43-29,-1 0-170,0 1 0,1-1 0,1 11 0,-1-18-6,0-1 0,0 1 0,0 0 1,1 0-1,-1 0 0,0-1 1,1 1-1,0 0 0,-1-1 1,1 1-1,0 0 0,0-1 0,0 1 1,0-1-1,0 1 0,0-1 1,1 0-1,-1 1 0,0-1 0,1 0 1,-1 0-1,1 0 0,-1 0 1,3 1-1,0-1-13,1 0-1,-1-1 1,0 1 0,1-1 0,-1 0-1,0-1 1,0 1 0,1-1 0,-1 0-1,0 0 1,0 0 0,0 0 0,0-1-1,0 1 1,0-1 0,0 0 0,0-1-1,-1 1 1,1-1 0,5-4 0,-2 0 38,0 0 0,0 0 0,0 0 1,-1-1-1,0 0 0,0 0 1,-1 0-1,5-11 0,-2 0 145,-1 0-1,-1-1 1,-1 0 0,-1-1-1,4-33 1,-5 23 586,-1 0 0,-3-57 0,1 84-576,-1 2 48,-2-3-214,0 10 541,-2 23-435,-2 41-1,8-33-35,1 1 0,14 72 0,-11-89-253,0 0 0,2 0 1,0-1-1,1 1 0,1-2 0,19 32 0,-22-42-141,0 0 0,0 0 0,1-1 0,0 0 0,0 0 0,10 6 0,-12-10-659,0 1 0,0-1 0,1-1 0,-1 1 0,1-1 0,10 3 0,4-2-2649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6:29:56.9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6 277 944,'-5'-13'3668,"5"8"-3390,1 0 0,0 0 0,0 0 0,1 1-1,-1-1 1,1 1 0,0-1 0,0 1 0,1 0 0,-1-1 0,1 1 0,0 0 0,0 1 0,0-1 0,0 1 0,1-1 0,7-4 0,8-7 56,0 2 1,29-15-1,-47 27-300,71-37-194,102-38 0,-151 65-5463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6:29:58.2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115 171 2036,'0'0'2197,"-8"-4"-699,4 2 1492,3 2-2896,0 0 0,0 0-1,0 0 1,0 0-1,0 0 1,0 0 0,0 1-1,0-1 1,0 0-1,0 0 1,0 1 0,0-1-1,0 1 1,0-1-1,0 1 1,1-1 0,-1 1-1,0-1 1,0 1-1,0 0 1,1 0 0,-1-1-1,0 1 1,1 0-1,-1 0 1,1 0 0,-1-1-1,1 1 1,-1 0-1,1 0 1,-1 1 0,-11 37 529,10-32-457,-32 164 885,30-138-881,2 0 0,1 0 0,5 44 0,14 45 218,-17-118-357,-1 0 0,1 0-1,-1 0 1,0 0 0,0 0 0,-1 0 0,1 0 0,-1 0 0,-2 6 0,2-7-12,0-2-3,-6 1 0,5-1-2,0-1 4,-23 1 47,22-1-24,7-6-43,-2 4 1,3-5 6,0 0 1,0 1 0,0-1 0,1 1-1,7-5 1,74-63 114,-64 55-73,-22 19-34,-1-1-8,1 1-1,-1-1 0,1 1 1,-1 0-1,1-1 1,-1 1-1,1-1 1,-1 1-1,1 0 1,-1-1-1,1 1 0,-1 0 1,1 0-1,0 0 1,-1-1-1,1 1 1,0 0-1,-1 0 1,1 0-1,-1 0 1,1 0-1,0 0 0,-1 0 1,1 0-1,1 1 1,11-1 34,-10 1-19,9 6 25,16 14 59,-24-18-90,0 1 0,0-1 0,1 0 0,-1 0 0,0-1 0,1 1 0,9 3 0,-6-6-5,0 0 0,-1-1 0,1 1 0,0-2 0,-1 1 0,10-4 0,-16 5-8,17-6 26,0-1-1,31-16 1,-3 2-44,-39 18 3,-5 1 12,0 1 0,1 0 0,-1 0 1,1-1-1,-1 2 0,1-1 0,-1 0 1,1 1-1,0-1 0,-1 1 0,1 0 0,0-1 1,-1 1-1,1 1 0,0-1 0,-1 0 1,1 1-1,0-1 0,-1 1 0,1 0 0,-1 0 1,1 0-1,3 2 0,42 32-203,-34-23-95,1-1 0,0-1 0,19 10 0,-23-15 108,0 0 0,0-1 1,0-1-1,0 0 0,0-1 1,1 0-1,-1 0 0,1-1 1,-1-1-1,13 0 0,-16-1 153,0 0 0,0 0-1,0-1 1,0 0 0,0-1-1,-1 1 1,1-1 0,-1-1-1,0 0 1,0 0 0,0 0-1,0-1 1,-1 1 0,1-2-1,5-5 1,-10 7 158,1 1-1,-1-1 1,1 0-1,-1-1 1,0 1-1,-1 0 1,3-9-1,-3 9-33,0 2 287,-7-4-234,6 6-129,0-1 0,0 1 0,-1 0 0,1-1-1,0 1 1,0 0 0,-1-1 0,1 1-1,0 0 1,0 0 0,-1-1 0,1 1-1,0 0 1,-1 0 0,1-1 0,-1 1-1,1 0 1,0 0 0,-1 0 0,1 0-1,-1 0 1,-6 3 57,-5 5-32,0 0 0,0 1 0,0 0 0,1 0 0,-10 12 0,10-9-8,0 1-1,0 1 1,1-1-1,1 2 0,0-1 1,-10 24-1,18-37-26,1 0 0,-1 0 0,1 0 0,0 0-1,-1 0 1,1 0 0,0 0 0,0 0 0,-1 0 0,1 1-1,0-1 1,0 0 0,0 0 0,1 0 0,-1 0 0,0 0-1,0 0 1,1 0 0,-1 0 0,0 1 0,1-1 0,-1 0-1,1 0 1,-1 0 0,1-1 0,0 1 0,-1 0-1,1 0 1,0 0 0,0 0 0,0-1 0,-1 1 0,1 0-1,0-1 1,0 1 0,1 0 0,0 0-26,5-5-41,6-3 53,-1-1 1,0-1-1,0 0 1,18-19 0,-11 4 21,0-1-1,-2-1 1,0 0 0,-2-1 0,-1-1 0,-2 0 0,0-1 0,8-33 0,-8 17 132,-3 0 0,-1 0 0,-3-1 1,0-82-1,-5 109-16,-1 1 0,-1-1 0,0 0 1,-2 1-1,-9-31 0,13 49-113,0-1 0,-1 0 0,1 0 0,0 0 0,-1 0 0,1 0 0,0 0 0,-1 1 0,1-1 0,-1 0 0,0 0 0,1 1 0,-1-1 0,1 0 0,-1 1 0,0-1 0,0 0 0,1 1 0,-1-1 0,0 1 0,0 0 0,0-1 0,0 1 0,1-1 0,-1 1 0,0 0 0,0 0 0,0 0 0,0 0 0,0-1 0,0 1 0,0 0-1,0 0 1,0 1 0,0-1 0,-1 0 0,-3 3 42,-8 10-25,2 0 0,0 1 0,1 1 0,0 0 0,1 0 0,1 1 0,0 0 0,2 0 0,-1 0 0,-4 26 0,2-3 0,1 0-1,3 1 1,-1 64-1,5-90-58,2 0 0,-1-1 0,2 1 0,0-1 0,0 1 0,1-1 0,1 0 0,8 20 0,-11-30 0,1 0 0,0 0 1,0-1-1,0 1 0,0 0 0,1-1 0,-1 1 0,1-1 0,-1 1 1,1-1-1,0 0 0,0 0 0,0-1 0,6 4 0,-4-4-1,1 1-1,-1-1 0,0 0 1,1 0-1,-1-1 0,0 1 1,1-1-1,9-1 0,-1-2-10,0 1 1,-1-2-1,1 0 0,-1-1 0,0 0 0,17-9 1,35-22-40,63-32 131,-127 68-42,0-1 0,1 0 0,-1 1-1,0-1 1,1 1 0,-1 0 0,0-1 0,1 1 0,-1 0 0,0 0 0,1 0-1,-1 0 1,0 0 0,1 0 0,-1 0 0,0 0 0,1 1 0,-1-1 0,0 1-1,2 0 1,-1 0 20,9 34 91,-9-31-123,-1 0 0,1 0 0,1 0 0,-1 0 1,0 0-1,1-1 0,0 1 0,0-1 0,0 1 0,0-1 0,0 0 0,1-1 0,0 1 0,-1 0 1,1-1-1,0 0 0,0 0 0,0 0 0,0 0 0,9 1 0,6 2-39,1-1 0,0-1 0,27 1 0,-46-4 44,33 1-132,-1-2 0,1-2 0,0-1 0,-1-2 1,0 0-1,36-14 0,-53 14 105,0 0 1,0-1 0,-1-1 0,0-1 0,0 0 0,-1-1 0,0 0 0,22-22 0,-36 31 34,2 0 32,0-1 0,0 1 0,-1-1 1,1 1-1,-1-1 0,0 0 0,1 0 0,-1 0 0,0 0 0,0 0 0,0 0 0,0 0 0,0 0 1,0-3-1,-4 2 54,-8-8-4,11 11-87,0-1 0,0 1 0,-1 0 1,1 0-1,0 0 0,0 0 1,0-1-1,0 1 0,-1 0 1,1 0-1,0 0 0,0 0 0,-1 0 1,1 0-1,0 0 0,0-1 1,0 1-1,-1 0 0,1 0 0,0 0 1,0 0-1,-1 0 0,1 0 1,0 0-1,0 0 0,-1 0 0,1 0 1,0 0-1,0 1 0,0-1 1,-1 0-1,1 0 0,0 0 0,0 0 1,-1 0-1,1 0 0,-19 7 48,-1 1-1,1 1 0,1 0 0,0 2 0,0 0 1,1 0-1,1 2 0,0 0 0,0 1 1,2 0-1,-25 32 0,37-44-74,1 0-1,-1 0 1,1 0-1,0 0 1,0 0-1,0 0 1,0 0 0,0 0-1,1 0 1,-1 1-1,1-1 1,-1 0-1,1 0 1,0 1 0,0-1-1,0 0 1,0 1-1,0-1 1,0 0-1,1 1 1,0 1 0,0-1-101,5-4 78,-1 1 1,1-1-1,-1 0 1,1-1-1,-1 1 1,0-1-1,0 0 1,1 0 0,5-4-1,2-3 48,1 1-1,12-12 1,-17 13 13,64-48 512,-71 54-333,2 3-140,2 2-30,0 0 0,-1 0 0,1 0-1,-1 1 1,0 0 0,0 1-1,-1-1 1,0 1 0,8 11 0,-4-4-106,2 5-683,1-2 0,1 1 0,21 22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6:29:58.7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69 964,'-15'-10'1228,"4"-1"-116,5 2-104,-1 0 721,-3-3-209,2 3 228,0 0-1128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3:55:47.9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0 732 1552,'1'3'254,"0"1"0,0-1-1,1 0 1,-1 0 0,1 0-1,0 0 1,0 0 0,0 0 0,0-1-1,0 1 1,0-1 0,1 1 0,-1-1-1,1 0 1,0 0 0,5 3-1,-5-3-173,0-1 0,0 1 0,1-1 0,-1 0 0,0-1 0,0 1 0,1 0 0,-1-1 0,1 0 0,-1 0 0,1 0 0,-1 0 0,0 0 0,1-1 0,-1 1 0,0-1 0,1 0 0,-1 0 0,0 0 0,0-1 0,0 1 0,0-1 0,0 0 0,5-3 0,-6 2 10,1 0 0,0 0 0,-1 0 0,1 0 0,-1 0 0,0-1 0,0 0 0,0 1 0,-1-1 0,1 0 0,-1 1 0,0-1 0,0 0 0,0 0 0,-1 0 0,1 0 0,-1-6 0,1 0 67,-1 8-111,0-1-1,0 1 1,0 0-1,-1-1 1,1 1-1,-1 0 1,1-1-1,-1 1 1,0 0-1,0 0 1,0 0-1,0-1 1,0 1-1,0 0 1,-1 1-1,1-1 1,-1 0-1,0 0 1,1 1-1,-1-1 1,0 0-1,0 1 1,-4-3-1,5 4-33,0 0-1,0 0 0,0-1 0,-1 1 1,1 0-1,0 0 0,0 0 0,-1 0 0,1 0 1,0 0-1,0 1 0,0-1 0,-1 0 1,1 1-1,0-1 0,0 1 0,0-1 1,0 1-1,0-1 0,0 1 0,0 0 1,0-1-1,-1 2 0,-20 21 137,16-15-133,1 1 0,0-1 0,1 1 1,0 0-1,1 0 0,-1 0 0,2 0 1,-1 1-1,0 11 0,2-17-25,1 1 0,-1 0 0,1-1 0,0 1 0,0 0 0,1-1 0,0 1 0,0 0 0,0-1 0,0 1 0,0-1 0,1 0 0,0 1 0,0-1 0,0 0 0,1 0 0,-1 0 0,1 0 0,0-1 0,0 1 0,4 3 0,-4-5-4,0 0 0,0 0 0,1 0-1,-1-1 1,1 1 0,-1-1 0,1 0-1,-1 0 1,7 1 0,30 1-58,-27-3 43,0 0-1,0-2 0,0 1 0,0-2 0,0 0 1,16-5-1,-4-2-62,48-25 0,-59 27 85,0-1 0,-1 0-1,0-1 1,-1 0 0,0-1 0,-1-1-1,0 0 1,0 0 0,9-17 0,-14 21 66,-1 0 1,-1-1 0,1 0-1,-1 0 1,-1 0 0,0 0-1,0-1 1,0 0 0,-1 1 0,-1-1-1,0 0 1,0 0 0,-1 0-1,0 0 1,-1 1 0,-2-13-1,3 20-38,-1 0-1,1-1 0,-1 1 0,0 0 0,0-1 1,1 1-1,-2 0 0,1 0 0,0-1 1,0 1-1,-1 0 0,1 0 0,-1 1 0,0-1 1,1 0-1,-1 0 0,0 1 0,0-1 0,0 1 1,0 0-1,0 0 0,0-1 0,-1 1 1,-3-1-1,5 2-15,0 0 0,0 0 0,0 0-1,0 0 1,0 0 0,0 0 0,0 0 0,0 0 0,0 0 0,0 1 0,1-1 0,-1 0 0,0 1 0,0-1 0,0 1 0,0-1-1,0 1 1,-1 0 0,-1 1 10,-3 2-2,0 0 0,0 0-1,0 1 1,0 0 0,1 0 0,-1 0 0,1 1 0,1-1 0,-1 1 0,1 0 0,0 1 0,0-1-1,1 1 1,0 0 0,0 0 0,-2 8 0,0 3-33,0 0 1,1 1-1,2-1 0,-1 1 1,2 23-1,1-33-15,0-1 0,1 0-1,0 0 1,1 0 0,0 1-1,5 12 1,-5-16 7,0-1 0,0 1 0,0-1-1,1 0 1,0 0 0,0 0 0,0 0 0,0-1-1,0 1 1,1-1 0,0 0 0,4 4 0,-6-7 12,-1 1 1,0-1 0,1 1-1,-1-1 1,1 1 0,-1-1-1,1 0 1,-1 0 0,0 0-1,1 0 1,-1 0 0,1 0-1,-1 0 1,1 0 0,-1-1-1,1 1 1,-1 0 0,0-1-1,1 1 1,-1-1 0,0 0 0,1 1-1,0-2 1,2 0-14,-1-1 0,1 1 1,-1-1-1,0 0 0,0 0 1,5-6-1,-1-1-3,-1-1-1,1 0 1,-2-1 0,0 0-1,0 0 1,5-21 0,-3 2-3,4-48 0,-8 30 73,-3-1 0,-2 1-1,-2 0 1,-2 0 0,-15-56 0,13 66 129,-2 1 1,-2 1 0,-1 0 0,-35-69-1,47 105-154,1 1-1,-1-1 1,1 0-1,0 0 0,-1 1 1,0-1-1,1 0 1,-1 1-1,1-1 0,-1 0 1,0 1-1,1-1 1,-1 1-1,-1-1 0,2 1-7,0 0 0,-1 0 0,1 0-1,0 0 1,0 0 0,-1 0-1,1 0 1,0 0 0,0 0 0,-1 0-1,1 0 1,0 0 0,0 1-1,0-1 1,-1 0 0,1 0-1,0 0 1,0 0 0,0 0 0,-1 1-1,1-1 1,0 0 0,0 0-1,0 0 1,0 1 0,0-1-1,-1 0 1,1 0 0,0 0 0,0 1-1,-6 22 111,6-19-131,-2 16 42,1 0 0,1 0 0,1 0 0,0 0 0,2 0 0,7 31 0,-8-41-19,10 34-44,2-1 1,1-1-1,3 0 1,24 42-1,-19-40-744,47 67 1,-22-51-3962,-35-44 2138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6:30:22.9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255 163 836,'-8'-20'3502,"-18"-31"0,18 35-2480,-2-2 557,-2-5 176,10 17-682,-1 0-1,0 0 0,-8-9 0,11 13-53,6 111-139,-7-44-496,-3 0 1,-19 94 0,-68 181 383,46-188-376,32-95-143,13-55-204,0-1-41,0-1 0,0 1 1,0-1-1,0 1 0,0-1 1,0 1-1,0-1 0,0 1 0,1-1 1,-1 0-1,0 1 0,0-1 1,0 1-1,1-1 0,-1 1 0,0-1 1,1 0-1,-1 1 0,0-1 1,1 0-1,-1 1 0,0-1 0,1 0 1,-1 1-1,1-1 0,-1 0 1,1 0-1,-1 0 0,0 1 0,1-1 1,-1 0-1,1 0 0,-1 0 0,1 0 1,-1 0-1,1 0 0,-1 0 1,2 0-1,21 1 68,-4-4-31,-1-1 0,23-8 0,16-3 10,96-33 52,-100 30-81,582-173 113,-535 166-119,58-19 90,-145 41-23,-12 3-32,1-1 1,-1 1-1,1 0 1,-1-1-1,1 1 1,-1-1-1,1 1 1,-1-1-1,1 0 1,-1 0-1,0 0 1,0 0 0,1 0-1,-1 0 1,1-1-1,-1 1 130,-3-5-60,2 5-114,1 1-1,-1-1 0,0 0 1,0 1-1,0-1 0,0 0 1,-1 1-1,1-1 1,0 0-1,0 1 0,0-1 1,0 0-1,-1 1 0,1-1 1,-1-1-1,-17-20 259,-1 1 1,-1 0-1,-27-21 0,27 24 72,19 18-326,1 0 0,-1-1 0,1 1 0,0 0-1,-1 0 1,1 0 0,-1-1 0,1 1 0,0 0-1,-1-1 1,1 1 0,0 0 0,0-1 0,-1 1 0,1 0-1,0-1 1,0 1 0,-1-1 0,1 1 0,0-1 0,0 1-1,0 0 1,0-1 0,0 1 0,0-1 0,-1 1-1,1-1 1,0 1 0,0-1 0,0 1 0,1-1 0,9-2 127,-7 3-169,4 1 55,0 4-22,0-1 1,-1 1 0,1 0 0,-1 1 0,0 0 0,-1-1-1,1 2 1,-1-1 0,0 1 0,-1 0 0,1 0 0,-2 0-1,1 0 1,-1 1 0,0-1 0,0 1 0,-1 0 0,0 0-1,0 0 1,-1 0 0,0 0 0,-1 0 0,0 1-1,0-1 1,-1 0 0,1 0 0,-2 0 0,-2 12 0,-25 63-1205,19-57-1694,-10 37-1,18-51-3135,2-9 4356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6:30:23.3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99 1892,'0'-20'3641,"-2"-25"0,0 12 2389,9 78-5310,0-7-363,47 273 1023,-40-238-1115,-11-60-501,-2 1-1,1 0 1,-2 0 0,0 0 0,-2 20 0,2-33 90,0 0 1,0 0-1,0 0 0,-1 1 1,1-1-1,0 0 1,-1 0-1,1 0 1,0 0-1,-1 0 0,0 0 1,1 1-1,-1-1 1,0-1-1,1 1 0,-1 0 1,0 0-1,-1 1 1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6:30:23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13 556 1352,'-2'-2'455,"1"-1"0,0 1 0,-1 0 0,1-1 0,0 1 0,0-1 0,0 1 0,0-1 0,1 0 0,-1 1 0,1-1 0,-1-3 0,2 3-306,-1 1 0,1 0 0,0-1 0,-1 1 0,1 0 0,0-1 0,0 1-1,1 0 1,-1 0 0,0 0 0,1 0 0,-1 0 0,1 0 0,3-2 0,8-8 186,0 0 1,1 1 0,24-15-1,52-23 254,-76 42-471,51-22 317,-49 23-303,1-1 1,-1-1 0,-1 0-1,0-1 1,21-16 0,-32 22-57,-1-1 1,0 1 0,0 0 0,0-1 0,-1 0 0,1 0-1,-1 0 1,0 0 0,0 0 0,-1 0 0,1-1 0,-1 1 0,0 0-1,0-1 1,0 1 0,0-1 0,-1 0 0,0 1 0,0-1 0,-1-5-1,-2-8 316,0 0 0,-1 0 0,-12-30 0,5 13 482,-5-9 773,15 42-814,2 9-734,4 36 21,2 0 0,2-1 0,22 65 0,62 146-337,-81-218-661,6 16-5750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6:30:24.1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38 361 1236,'0'0'8147,"-1"7"-7771,-4 22-39,5-26-289,-1-1 1,1 1-1,0 0 1,0 0-1,0-1 0,0 1 1,1 0-1,-1-1 1,1 1-1,-1 0 1,1-1-1,0 1 1,2 3-1,0 2 90,-2-4-63,1 0-1,-1 0 1,1 0-1,0 0 1,1 0-1,-1 0 1,1-1-1,-1 1 1,1-1-1,0 0 1,0 0-1,1 0 1,4 4-1,-5-5-23,-1-1 0,0 0-1,1 0 1,-1 0-1,1 0 1,-1 0 0,1-1-1,0 1 1,-1-1 0,1 0-1,-1 1 1,1-1 0,0 0-1,-1-1 1,1 1-1,0 0 1,-1-1 0,1 0-1,-1 1 1,1-1 0,-1 0-1,5-3 1,-4 3 44,-1-1-1,0 0 1,-1 0 0,1 0 0,0 0-1,0 0 1,-1-1 0,0 1 0,1 0-1,-1-1 1,0 1 0,0-1 0,0 1 0,0-1-1,-1 0 1,2-4 0,-1 1 35,-1 3-37,1 0 1,-1 0-1,0-1 0,0 1 1,0 0-1,-1 0 1,1-1-1,-2-4 1,1 5-65,0 1 4,1-1-1,-2 0 0,1 1 1,0-1-1,0 1 1,-1-1-1,0 1 0,1 0 1,-1-1-1,0 1 0,0 0 1,0 0-1,0 0 0,0 1 1,-1-1-1,1 0 0,-4-1 1,-1-1-150,0 1 0,0 0 0,0 0 0,-15-3 0,-15-1-927,9 3-1395,12 0-2742</inkml:trace>
  <inkml:trace contextRef="#ctx0" brushRef="#br0" timeOffset="1">114 47 1076,'-1'-36'4444,"1"34"-3575,2-6 3744,-2 8-4521,9 19 190,0 1 1,8 28 0,18 58 347,2 9-177,1 9-344,-8-29-1786,-15-57-3101,-8-20 1763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6:30:24.5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232 495 964,'-1'-2'239,"0"1"0,0-1 0,0 1 0,-1-1-1,1 1 1,0 0 0,-1 0 0,1 0 0,-1 0 0,0 0-1,1 0 1,-1 0 0,0 0 0,1 1 0,-1-1 0,0 1 0,0-1-1,0 1 1,0 0 0,1-1 0,-1 1 0,0 0 0,0 0 0,0 0-1,0 1 1,0-1 0,-3 1 0,-1 2-6,1-1-1,-1 1 1,1 0 0,-1 1-1,1-1 1,0 1 0,-5 5 0,-5 4 63,1 1 1,1 1 0,0 0-1,1 0 1,-17 30 0,23-35-188,1 1 1,0-1 0,1 1-1,0 0 1,0 0-1,1 0 1,0 1 0,1-1-1,1 1 1,0-1 0,0 13-1,2-20-72,-1 0-1,1 0 0,-1 0 1,1 0-1,0 0 1,1 0-1,-1-1 0,1 1 1,0 0-1,-1-1 1,2 1-1,-1-1 0,0 1 1,6 4-1,-6-6-18,0 0 0,0-1 0,0 1 0,0-1 0,0 0 0,0 1 0,1-1 0,-1 0 0,0-1 0,1 1 0,-1 0 0,1-1 0,-1 1-1,1-1 1,-1 0 0,1 0 0,0 0 0,-1 0 0,1 0 0,-1 0 0,1-1 0,-1 1 0,1-1 0,2-1 0,0 0-7,0 0 1,-1-1-1,1 0 1,0 0-1,-1 0 1,0 0-1,0-1 1,0 1 0,0-1-1,0 0 1,-1 0-1,0-1 1,1 1-1,-2-1 1,1 0-1,2-5 1,1-4 22,-1 0-1,0 0 1,-1-1 0,4-23 0,-3 2 44,-2 1-1,-2-1 1,-1 0-1,-8-55 1,-36-142 524,33 181-382,3 18 310,0 0-1,-25-59 1,33 92-298,-3 7-130,0 6-64,-1 0-1,2 1 1,0-1-1,0 0 1,0 24 0,5 20 63,2 1 1,3-1 0,2 0 0,26 82-1,-24-101-409,2 0 0,2-1-1,1-1 1,2 0-1,1-2 1,2 0 0,37 42-1,-36-51-1366,-11-12-4619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6:30:24.9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 49 1908,'1'-5'1149,"0"-1"0,0 0 0,0 0 0,-1-9 0,0 13-234,-2-1 244,2 3-1110,0 0 0,0-1 0,0 1 0,0 0 0,0 0 0,0 0 0,0-1 0,0 1 0,0 0 0,0 0 0,0 0 0,0-1 0,0 1 0,0 0 0,0 0 0,0 0 0,0-1-1,-1 1 1,1 0 0,0 0 0,0 0 0,0 0 0,0 0 0,0-1 0,0 1 0,-1 0 0,1 0 0,0 0 0,0 0 0,0 0 0,0 0 0,-1 0 0,1 0 0,0 0 0,0-1 0,0 1 0,-1 0 0,1 0 0,0 0 0,0 0 0,0 0 0,-1 0 0,1 0 0,0 1 0,-5 1 81,0 0-1,0 0 1,0 1-1,0 0 0,1 0 1,-1 0-1,1 1 1,0-1-1,0 1 1,0 0-1,0 0 1,1 1-1,0-1 1,0 1-1,-3 5 1,1 0-29,0-1 0,0 1 0,1 0 0,1 1 0,-1-1 0,2 1 0,-3 12 0,5-17-58,0 0-1,0 0 1,0 0 0,0 1 0,1-1 0,0 0 0,0 0 0,1-1-1,0 1 1,2 6 0,4 4 149,0 0-1,14 18 1,-17-27-104,-2-2 99,-1 0 1,0 0-1,0 0 1,3 7-1,-5-10 414,-3 1-438,-1 1-135,-1 0-1,0-1 1,0 1 0,0-1 0,0 0 0,0-1 0,-11 5 0,3-2-736,11-4 30,-7 2-401,5 0-724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6:30:25.9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17 1312,'0'0'1204,"-12"-17"4457,13 24-5373,14 130 1407,-3-48-165,-11-88-1294,-1 1 26,0-1 43,7 18 4666,7-43-4743,-2 4-50,0 1-1,1 0 1,17-19-1,-27 35-169,0 1-1,0-1 0,1 1 1,-1-1-1,0 1 0,1 0 1,-1 0-1,1 0 0,5-1 1,-7 2 4,1 1-7,25-3 3,-25 4-1,0-1-8,50 13 73,-43-12-53,-7 0-1,2 0 0,-4-1-18,-1 1 1,0-1-1,0 0 1,1 0 0,-1 1-1,0-1 1,1 0-1,-1 0 1,0 0 0,0 0-1,1 1 1,-1-1-1,0 0 1,1 0 0,-1 0-1,1 0 1,-1 0-1,0 0 1,1 0 0,-1 0-1,0 0 1,1 0-1,-1 0 1,0 0 0,1 0-1,-1 0 1,0 0 0,1-1-1,-1 1 1,3-1 0,0 0 0,0 0 1,0 0-1,0 0 0,0 0 1,0-1-1,-1 1 1,1-1-1,-1 0 0,1 0 1,-1 0-1,3-3 0,5-4-6,-4 4 1,0 0 0,1 0 1,-1 1-1,1 0 0,0 0 0,0 1 1,1 0-1,14-5 0,-20 8 4,-1 0-1,1 1 0,-1-1 1,1 0-1,-1 0 0,1 1 0,-1-1 1,1 1-1,-1-1 0,1 1 1,-1 0-1,0-1 0,1 1 0,-1 0 1,0 0-1,0 0 0,2 1 1,2 2 6,3 3-128,1 1 0,-1 0 0,0 0 0,-1 1 0,0 0 0,0 0 0,-1 1 0,-1 0 0,1 0 0,-1 0 0,-1 0-1,0 1 1,0 0 0,-1 0 0,-1 0 0,0 0 0,0 0 0,-1 1 0,-1 15 0,0-25-32,0 0 0,0 0 0,0 1 0,0-1-1,-1 0 1,1 0 0,0 0 0,-1 0 0,-1 1 0,0 5-1340,-1 5-3633,0 4 1442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6:30:26.5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133 406 1648,'0'0'1654,"-4"5"-943,-12 16-76,12-16 2561,12-8-2898,6-4-45,0 0 0,0-1 0,-1 0 0,0-1 0,0 0 0,14-15 0,-22 20-48,0-2 0,0 1 0,-1 0 0,0-1 0,0 0 1,0 0-1,0 0 0,-1-1 0,-1 1 0,1-1 0,-1 0 0,0 1 0,0-1 1,-1 0-1,0 0 0,1-8 0,-2 14-173,0 0 0,0 0-1,0 0 1,0 0 0,0 0 0,0 1 0,0-1-1,-1 0 1,1 0 0,0 0 0,0 0 0,-1 0 0,1 0-1,-1 0 1,1 1 0,-1-1 0,1 0 0,-1 0-1,1 0 1,-1 1 0,0-1 0,1 0 0,-1 1 0,0-1-1,0 1 1,1-1 0,-1 1 0,0-1 0,0 1 0,0-1-1,0 1 1,0 0 0,0-1 0,1 1 0,-1 0-1,0 0 1,0 0 0,0 0 0,0 0 0,0 0 0,0 0-1,-1 0 1,-4 1 28,1 0 1,-1 0-1,1 1 0,-1 0 0,-5 2 1,8-2-34,-8 3 23,-1 1 1,2 1 0,-1 0-1,1 0 1,0 1 0,0 0-1,1 1 1,0 0 0,-9 13 0,-1 3 28,1 0 0,-21 43 0,35-61-65,1 0 0,0 0-1,0 0 1,1 1-1,-1 0 1,2-1 0,-1 1-1,1 0 1,0 0-1,1 0 1,0 0 0,0 0-1,0 0 1,4 15-1,-2-20-10,-1 1 0,1-1 0,0 0 0,0 0-1,1-1 1,-1 1 0,0 0 0,1-1 0,-1 1-1,1-1 1,0 0 0,0 0 0,0 0 0,0 0-1,0-1 1,1 1 0,5 1 0,3 1-3,0 0 0,0-1 0,21 2-1,-12-4-29,1 0 0,-1-1-1,1-1 1,-1-1-1,0-1 1,40-12-1,-43 10 11,1-2 0,-2 0-1,1-1 1,-1 0 0,0-2 0,-1 0-1,29-23 1,-35 23 18,0 0 0,-1-2-1,0 1 1,-1-1 0,0 0 0,-1 0-1,0-1 1,-1 0 0,0-1 0,-1 1-1,5-24 1,-3 4 122,-1-2 0,-2 1-1,0-60 1,-16-46 910,10 122-782,1 15 304,1 12-498,6 101 56,-2-50-596,3-1 1,17 72 0,-5-68-1292,-2-12-5425,-14-41 3635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6:30:27.0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16 359 1756,'-4'-8'506,"3"6"-252,-1 0 0,1 0 0,0-1 1,0 1-1,0 0 0,0-1 0,0 1 1,0-1-1,1 1 0,-1-1 0,1 0 1,-1 1-1,1-1 0,0-3 0,3 0-92,-1 0-1,1 1 1,0-1-1,0 1 1,0-1-1,1 1 1,0 0-1,0 0 1,0 1-1,1-1 1,0 1-1,9-7 1,4-1 94,0 0 0,30-15 0,18-1 194,83-25-1,-90 34-249,-18 5-11,-9 4 1220,41-18 0,-71 27-1119,-8 6 136,0 1 0,0 0 0,1 0 1,-9 12-1,1 0-399,-19 32 1,16-18 51,-14 41 0,27-61-74,-1 0-1,1 0 1,1 1-1,0-1 1,1 0-1,0 25 1,1-36-3,0 1 0,0 0 0,1 0 0,-1 0 0,0-1 0,1 1 0,-1 0 0,1 0 0,0-1 0,-1 1 0,1 0 0,0-1 0,0 1 0,0-1 0,0 1 0,0-1 0,1 0 0,-1 1 1,0-1-1,1 0 0,-1 0 0,1 0 0,-1 0 0,1 0 0,-1 0 0,1 0 0,0 0 0,-1-1 0,1 1 0,0-1 0,0 1 0,0-1 0,-1 0 0,1 0 0,0 0 0,0 0 0,3 0 0,2 0 0,1-1-1,-1-1 1,0 1 0,1-1-1,-1 0 1,0-1-1,8-3 1,-8 2 2,0 0 0,-1-1 0,1 0 0,-1 0 0,0 0 0,-1-1 0,1 1 1,-1-1-1,0-1 0,0 1 0,-1-1 0,0 0 0,0 0 0,-1 0 0,0 0 0,0-1 0,2-9 1,1-6 60,-1 1 1,-2-1-1,0 0 1,-1-39-1,-7-29 777,1 70-151,1 55-542,4-22-140,0-1 1,1 0 0,0 1 0,0-1-1,1 0 1,1 0 0,0-1-1,0 1 1,10 14 0,-5-6-5,-2-4-159,1-1 0,0 0 0,1 0 0,1-1 0,0 0 0,1 0 0,0-1 0,23 18-1,-23-22-1118,0 0 0,0-1 0,1-1 0,0 0 0,0 0 0,24 6 0,-14-6-2251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6:30:29.1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154 592 1412,'10'-22'3415,"-10"20"-2677,3-12 2448,-2 5-2698,0 6 1031,-4 2-1239,-9-8 205,8 11-274,-8 6-136,0 1 0,1 1 0,0-1 0,1 2 0,0-1 0,0 1 0,1 1 0,1 0 0,0 0 0,0 1 0,1-1 0,1 2 0,0-1 0,1 1 0,1 0 0,0 0 0,-4 25 0,8-34-64,0 0 1,0 1-1,0-1 0,1 0 1,0 1-1,0-1 0,2 7 1,-2-9-6,0-1 0,0 1-1,1-1 1,-1 1 0,0-1 0,1 0 0,0 0 0,-1 1 0,1-1 0,0 0 0,0 0 0,0-1 0,0 1 0,1 0 0,-1-1-1,0 1 1,1-1 0,2 1 0,1 1-2,0-1-1,0 0 1,1 0-1,-1 0 1,1-1-1,-1 0 1,1-1-1,0 1 1,-1-1-1,1-1 1,0 1-1,-1-1 1,1 0-1,10-3 1,-9 0 0,0-1 1,0 1 0,0-1-1,0-1 1,-1 1-1,0-1 1,-1-1 0,1 1-1,-1-1 1,0 0 0,-1-1-1,1 1 1,-2-1-1,1 0 1,-1-1 0,0 1-1,5-17 1,1-10 10,-2-1 1,-1 0 0,3-42-1,-7 49-4,3-16 178,-3-1-1,-1 1 1,-2-1 0,-2 1-1,-3-1 1,-9-45 0,13 90-176,1 0 0,-1 0 1,1 0-1,-1 0 0,1 1 1,-1-1-1,0 0 0,1 0 1,-1 0-1,0 0 0,0 1 1,0-1-1,0 0 0,1 1 1,-1-1-1,0 1 0,0-1 1,0 1-1,0-1 0,0 1 1,0 0-1,-2-1 0,1 1 40,-2 2-7,-4 4-34,0 0 0,0 1 0,1 0 0,0 0 0,1 1 0,0 0 0,0 0 0,1 0 0,-1 1 0,2 0 0,-5 12 1,1-3-3,1 1 1,1 1 0,1-1-1,-5 39 1,8-36-4,2 1-1,0 0 1,1-1-1,2 1 1,0-1 0,1 1-1,11 30 1,-9-34-16,1 0 1,2 0 0,-1-1 0,2 0-1,1-1 1,0 0 0,1 0-1,21 22 1,-26-32 5,0-1 0,0 0 0,0 0 0,0-1 0,1 0 0,0-1 0,0 1 1,0-1-1,1-1 0,-1 0 0,1 0 0,18 3 0,-16-5 3,0 0 1,0-1-1,1 0 0,-1-1 1,0 0-1,0-1 1,0 0-1,0-1 0,-1 0 1,14-5-1,-4-1 2,0-1 0,-1-1 1,0-1-1,0 0 0,26-24 0,-22 15 0,-1-2 1,-1 0-1,25-35 0,-39 48 6,0 0-1,0-1 1,-1-1 0,-1 1-1,0-1 1,0 0 0,-1 0-1,-1 0 1,0 0 0,-1-1-1,2-24 1,-4 35-5,0 0 1,0 0-1,0 0 0,0 0 1,0 0-1,-1 0 0,1 0 1,-1 0-1,1 0 0,-1 0 0,0 0 1,0 0-1,0 0 0,0 1 1,0-1-1,-1-1 0,1 2-2,-1 0 0,1 0-1,0 0 1,0 1-1,0-1 1,0 1 0,0-1-1,-1 1 1,1-1 0,0 1-1,0-1 1,-1 1-1,1 0 1,0 0 0,-1 0-1,1 0 1,0 0 0,-3 0-1,-1 1-2,-1 1-1,1-1 1,0 1-1,-1 0 1,1 0-1,0 1 1,0-1-1,1 1 1,-8 5-1,-6 8 3,1 0 0,1 1 0,0 1 0,-14 20 0,11-12-3,2 0 0,0 1 1,2 0-1,1 2 0,1-1 1,-14 46-1,26-70-3,0-1-1,1 1 1,-1 0 0,1 0-1,-1 0 1,1 0 0,1 6-1,-1-9 5,0 0-1,0 0 1,1 0 0,-1 0-1,0 0 1,1 0-1,-1 0 1,0 0-1,1 0 1,-1 0-1,1 0 1,0 0 0,-1 0-1,1-1 1,0 1-1,-1 0 1,1 0-1,0-1 1,0 1-1,0 0 1,-1-1-1,1 1 1,0-1 0,0 1-1,0-1 1,0 1-1,0-1 1,0 0-1,0 0 1,0 1-1,0-1 1,0 0 0,2 0-1,6-1-7,0 0 0,0 0-1,0-1 1,0 0 0,0-1 0,-1 0 0,1 0-1,-1-1 1,0 0 0,0 0 0,0-1 0,-1 0-1,0 0 1,0-1 0,0 0 0,10-11-1,3-6 12,-1-1 0,0-1 0,23-43-1,-34 53 2,-4 7-20,0 1 0,1-1 0,9-11 0,-13 18 19,0 5-38,1 10 29,-1 0-1,-2 18 1,1-20-4,0-1 0,0 0 0,1 1 0,0-1 1,1 0-1,4 17 0,-4-25 11,-1 0 0,1 0 0,-1 0 0,1-1 0,0 1 0,0 0 0,0-1 1,0 1-1,0-1 0,1 0 0,-1 0 0,1 0 0,0 0 0,-1 0 0,1-1 0,0 1 0,0-1 1,0 0-1,0 1 0,0-1 0,0-1 0,0 1 0,1 0 0,-1-1 0,0 0 0,0 1 1,1-1-1,-1-1 0,0 1 0,0 0 0,1-1 0,-1 0 0,0 1 0,4-3 0,0 0 2,0 0 0,0-1 0,-1 0-1,1 0 1,-1 0 0,0-1 0,0 0 0,-1 0-1,1 0 1,-1-1 0,0 0 0,-1 0-1,1 0 1,-1-1 0,-1 1 0,1-1-1,3-11 1,3-7 5,-2 0 1,0-1-1,5-42 0,-4-8 52,-3-2 1,-5-95-1,-2 123 294,-14-78 0,14 126-242,0 9-82,-4 47-5,3-1 0,1 0-1,3 0 1,15 87 0,-12-110-18,1 0 1,2 0-1,1 0 1,2-1-1,0-1 1,18 31-1,-22-48-1,0 0-1,0-1 0,1 0 0,1 0 1,0-1-1,0 0 0,1 0 0,19 13 1,-22-18 0,0 0 1,0-1 0,1 1 0,-1-2 0,1 1-1,-1-1 1,1 0 0,0 0 0,0-1-1,0 0 1,0 0 0,0-1 0,0 0-1,0-1 1,10-1 0,-5-1-1,-2 0-1,1 0 1,0-1 0,-1-1-1,0 0 1,0-1 0,0 0 0,0 0-1,-1-1 1,0-1 0,-1 1 0,0-2-1,0 1 1,-1-1 0,0-1 0,0 1-1,-1-1 1,0-1 0,9-19-1,-10 15 3,-1 0 0,-1 0 0,0-1 0,-1 0 0,1-22 0,-2 20 0,-2 16-6,0 0 0,0 1 0,0-1 0,0 0-1,0 1 1,0-1 0,-1 1 0,1-1 0,-1 0-1,1 1 1,-1-1 0,0 1 0,1-1-1,-1 1 1,-2-3 0,3 4-1,-3-2-2,3 2 4,-1-1 0,0 1-1,0 0 1,0-1 0,1 1 0,-1 0 0,0-1-1,0 1 1,0 0 0,0 0 0,0 0-1,0 0 1,0 0 0,0 0 0,1 0-1,-1 0 1,0 0 0,0 0 0,0 0 0,0 1-1,0-1 1,0 0 0,1 1 0,-1-1-1,-1 1 1,-1 1 1,-7 4-2,-1-1-1,2 2 1,-1-1 0,1 2-1,0-1 1,0 1-1,-10 12 1,-48 67-2,54-69-4,-45 71 11,54-81-12,-1 0 0,2 1-1,-1-1 1,1 1 0,1-1 0,0 1 0,0 0 0,0 0 0,1 10 0,0-17 6,1 0 0,0 0 1,0 0-1,1 0 0,-1-1 0,0 1 0,1 0 1,-1 0-1,1 0 0,-1 0 0,1 0 1,0-1-1,0 1 0,0 0 0,0-1 1,0 1-1,0-1 0,0 1 0,2 1 1,-1-2 0,-1 0 1,1 0-1,0-1 1,-1 1 0,1 0-1,0-1 1,0 1 0,-1-1-1,1 1 1,0-1-1,0 0 1,0 0 0,0 0-1,-1 0 1,1 0 0,3-1-1,0 0 1,0 0 0,0 0 0,0-1 1,0 0-1,-1 0 0,1 0 0,-1-1 0,1 1 0,-1-1 0,0 0 0,0-1 0,0 1 0,4-5 0,0-2 5,0 0-1,0-1 1,-1 1-1,-1-2 1,0 1-1,0-1 0,-1 0 1,5-15-1,-3 2 12,21-49-1,-26 72-31,2-4-10,-4 5 23,1 1 0,-1 0 1,0 0-1,1-1 0,-1 1 1,1 0-1,-1 0 0,1 0 1,-1 0-1,0 0 0,1 0 0,-1-1 1,1 1-1,-1 0 0,1 0 1,-1 0-1,1 1 0,-1-1 0,1 0 1,-1 0-1,1 0 0,-1 0 1,1 0-1,-1 0 0,0 1 1,1-1-1,-1 0 0,1 0 0,-1 1 1,0-1-1,1 0 0,-1 1 1,0-1-1,1 0 0,-1 1 1,0-1-1,1 1 0,9 10-11,26 29-198,17 20-911,-15-21-3639,-22-29-1618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3:56:15.1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88 216 1620,'-29'-14'4434,"20"11"-3415,5 2-426,1 0 1,-1 1-1,1-1 0,-1 1 0,0 0 0,0 0 0,1 0 1,-1 1-1,1-1 0,-1 1 0,-5 2 0,37 3-451,2-1-1,-1-1 0,56 1 1,102-13 159,-34 0-139,71 7 13,178-10 44,-135-9-140,435-9 117,-237 25-96,-340-1 503,-122 5-435,1 0 1,0-1 0,-1 0 0,1 0 0,-1 0 0,1 0-1,-1 0 1,5-3 0,-7 3 258,0 1-401,-1-1 0,0 1-1,1-1 1,-1 1 0,0 0-1,0-1 1,1 1 0,-1-1-1,0 1 1,0-1-1,1 1 1,-1-1 0,0 0-1,0 1 1,0-1 0,0 1-1,0-1 1,0 1 0,0-1-1,0 1 1,0-1 0,0 1-1,0-1 1,0 0 0,-1 1-1,1-1 1,0 0-1,-10-14 79,8 12 12,0 2-89,1 0 0,-1 0 1,1 0-1,-1 0 0,1 0 1,0 0-1,-1 0 0,1-1 0,-2-1 1,-1-1 89,-21-17 1496,-48-30 0,72 51-1468,-1-2-12,15 9 610,22 10-630,41 28-1,-74-43-107,0 0-1,0 0 0,0 0 1,0 1-1,0-1 0,0 1 1,-1-1-1,0 1 0,1 0 1,-1-1-1,0 1 0,0 0 1,0 0-1,-1 0 0,1 0 1,-1 0-1,1 0 0,-1 0 1,0 0-1,0 0 0,-1 0 1,1 0-1,0 0 0,-1 0 1,-1 3-1,-2 9-30,-1 0-1,0 0 1,-12 20 0,12-25-49,-4 10-1314,-11 36 1,17-45-1066,1 0 0,-2 16 1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6:30:29.4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58 148 1276,'-20'1'1518,"-7"0"1374,16 0 1850,215-51-3478,-86 23-836,57-18-524,-158 40-280,21-9-793,-16 5-3213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3:56:16.8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37 1668,'-1'-13'3011,"0"4"-2317,1 7-15,-2-10 2333,5 46 1768,9 73-4179,2-16-132,6 32 20,-4-21-428,-13-37-2843,-3-64 2515,1 0 1,-1 0-1,0 0 1,0-1-1,0 1 1,0 0-1,-1 0 1,1 0-1,0-1 1,0 1-1,0 0 1,-1 0-1,1 0 1,0-1-1,-2 2 1,1 0-804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3:55:35.8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30 1400,'0'0'1522,"-2"-2"-148,1 0-1085,0 1 0,-1 0-1,1 0 1,0 0-1,0 1 1,-1-1-1,1 0 1,-1 0-1,1 1 1,-1-1 0,1 1-1,-1-1 1,1 1-1,-2-1 1,0 1 574,0 2-71,-1 0-550,0 0 1,1 0-1,0 0 0,-1 1 1,1-1-1,0 1 1,0 0-1,0 0 1,0 0-1,1 0 1,-1 1-1,-3 6 0,3-4-20,0 1-1,1 0 0,-1 0 0,1 0 0,0 0 0,1 0 0,-1 9 0,1-7-83,1 0 1,0 1-1,0-1 0,1 0 1,0 0-1,1 0 0,0 0 1,0 0-1,1 0 0,0 0 1,1-1-1,7 14 0,-9-20-210,-1 0-1,1 1 1,0-1 0,0 0-1,0-1 1,0 1 0,0 0-1,0-1 1,0 1-1,1-1 1,-1 1 0,0-1-1,1 0 1,-1 0 0,1 0-1,0-1 1,-1 1-1,1 0 1,0-1 0,-1 0-1,1 0 1,0 0 0,-1 0-1,1 0 1,0 0-1,-1-1 1,1 1 0,0-1-1,4-1 1,6-3-535,0-1 0,-1 0 0,1 0 0,15-12 0,-21 14 255,4-4-177,0-1 1,0 0-1,-1 0 0,0-1 1,15-19-1,-6 3 1497,21-38 2306,-36 67-3169,0 1-81,0-1 7,0 1 1,0-1 0,0 0 0,1-1 0,-1 1-1,1-1 1,-1 0 0,1 0 0,0 0 0,5 1 0,-1-1 3,0 0 1,0-1-1,0 0 1,0-1-1,0 0 1,0 0-1,16-3 1,-19 1 67,0 1-1,0-1 1,0 0 0,-1 0 0,1 0 0,-1-1 0,1 0 0,-1 0 0,0-1 0,0 1 0,-1-1 0,1 0-1,5-6 1,-10 9-73,1 1-1,-1-1 1,1 0-1,-1 1 1,1-1-1,-1 0 1,0 0-1,1 1 0,-1-1 1,0 0-1,1 0 1,-1 0-1,0 0 1,0-1-1,0 0 47,1-1 372,-3-1-254,-7-12-19,9 15-165,0 0-1,-1 1 1,1-1-1,-1 0 1,1 1-1,-1-1 1,0 0-1,1 1 1,-1-1-1,0 1 1,1-1-1,-1 1 0,0-1 1,1 1-1,-1-1 1,0 1-1,0 0 1,0 0-1,1-1 1,-1 1-1,0 0 1,-1 0-1,0-1 18,-7-2-310,0 1-1,-1-1 0,1 2 0,-1-1 0,1 1 0,-1 1 0,0-1 0,-10 2 1,4 0-2269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3:56:17.2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1 470 952,'1'-5'299,"1"1"0,1 0 1,-1-1-1,0 1 0,1 0 0,0 1 0,0-1 0,0 0 0,1 1 1,-1 0-1,1 0 0,-1 0 0,1 0 0,0 0 0,0 1 1,1 0-1,5-3 0,10-3-36,0 1 0,34-7 1,-27 7 160,-22 6-346,1 0 0,-1-1 1,1 0-1,-1-1 0,0 1 0,0-1 0,10-6 0,-13 6-26,1 1 0,-1-1 1,0 1-1,1-1 0,-1 0 1,0 0-1,-1 0 0,1 0 1,-1 0-1,1-1 0,-1 1 1,0 0-1,0-1 0,1-4 1,-1-5 100,1 0 0,-2-1 0,1 1 0,-2-1 1,-2-16-1,-16-67 1245,18 94-1319,-28-94 2557,29 95-1482,3 10-1056,67 153 268,-8-37-10,16 39-3882,-70-151-1705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3:56:17.6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32 876,'0'0'1139,"-1"-3"-106,-3-12 4026,1 20-4685,0 1-279,1 0 0,-1 0 0,1 0 0,1 0 0,-1 1 0,1-1 0,0 0 0,0 1 0,1-1 0,0 1 0,1 7 0,0-4 7,1 0 0,0 0-1,0 0 1,1 0 0,0-1 0,1 1 0,6 10-1,-7-15-47,0 0-1,1 0 0,-1 0 1,1-1-1,0 1 0,1-1 1,-1 0-1,1-1 0,-1 1 0,1-1 1,0 0-1,0 0 0,9 3 1,0-3 173,-8-3 6,-5-1-203,0 1 0,0-1 1,0 1-1,0-1 0,0 0 1,0 1-1,0-1 0,0 0 1,0 0-1,0 0 0,0 0 0,1-1 1,-1 0 35,2 0 5,-1 0 1,0 0-1,0-1 1,-1 1-1,1-1 1,0 1-1,-1-1 1,0 0-1,0 0 1,1 1-1,-1-1 1,-1 0-1,1 0 1,0 0-1,-1 0 1,0 0-1,0 0 1,1-1-1,-2 1 1,1 0-1,-1-5 1,-1-2 32,-1 0 1,1 0-1,-2 0 1,1 1-1,-8-14 1,-18-28 281,2 2-3346,27 48 1968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3:56:18.0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 1744,'6'-6'734,"-5"5"-383,0-1 0,0 1 1,0 0-1,1 0 0,-1-1 1,0 1-1,1 0 1,-1 0-1,1 0 0,-1 1 1,1-1-1,0 0 0,-1 1 1,1-1-1,0 1 0,-1-1 1,3 1-1,4 1-156,0 1 0,0 1 0,0 0 0,-1 0 0,1 0 0,-1 1 0,0 0 0,10 7 0,54 46 344,-62-50-472,19 18 214,36 41 0,-54-54-205,0 1-1,0 0 1,-2 0-1,0 1 0,0 0 1,5 16-1,-10-22-37,-1 0 0,1 1 0,-2 0 0,1-1 0,-2 1 0,1 0 1,-1-1-1,0 1 0,-2 13 0,1-18-23,1 0 0,-1-1 1,0 1-1,0 0 0,0-1 1,-1 1-1,1-1 0,-1 1 1,0-1-1,0 0 0,0 0 1,0 0-1,-1 0 0,1 0 1,-1 0-1,0-1 0,1 1 1,-1-1-1,-1 0 1,1 0-1,0 0 0,0 0 1,-7 2-1,7-3 27,1 0 0,-1-1 1,0 0-1,0 1 0,0-1 1,0 0-1,0-1 0,0 1 1,1 0-1,-1-1 0,0 0 0,0 1 1,-4-3-1,4 2-59,2 0 38,-1 1 1,0-1-1,0 0 1,1 0-1,-1 0 0,0 0 1,1 0-1,-1-1 1,1 1-1,-1 0 1,1-1-1,0 1 1,-1-1-1,0-1 1,-2-2 84,2 0-66,-1 1 1,1 0-1,0-1 0,0 1 0,1-1 0,-1 0 0,1 0 1,0 0-1,0-6 0,0 6 12,0-1-27,1 0 0,0 0-1,0-1 1,0 1 0,1 0 0,0 0 0,0-1 0,1 1 0,0 0 0,2-6 0,2-1-114,0 0-1,1 0 1,9-12-1,-9 14-257,2 1-1,-1 0 0,2 1 1,-1 0-1,1 1 0,0-1 1,1 2-1,0 0 1,0 0-1,1 1 0,15-6 1,-15 5-86,-6 4 283,-1 1 1,1-1-1,-1 1 0,1 0 0,0 0 1,0 0-1,0 1 0,7-1 0,-11 3 210,1-1 0,-1 0 0,1 1 0,-1 0 0,1-1 0,-1 1-1,0 0 1,1 0 0,-1 1 0,0-1 0,0 0 0,0 1 0,0-1-1,0 1 1,0 0 0,0 0 0,0-1 0,-1 1 0,1 0 0,1 3-1,4 6 229,-1 0-1,9 22 1,-9-20-220,-6-12-81,56 130 741,-37-75-3680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3:56:18.4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61 1072,'-7'-9'1164,"3"-1"844,-8-6-1172,7 11 533,-3-5 95,2 0-1052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3:56:18.7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 1488,'10'6'2529,"-7"-6"-1841,14-3 177,1 0 0,17-7 0,-20 6-366,-1 0-1,1 1 0,30-2 1,-34 4-72,17 2 398,-27-1-754,0 0 0,1 0 0,-1 1-1,0-1 1,0 0 0,0 1-1,0-1 1,0 1 0,0-1 0,-1 1-1,1 0 1,0-1 0,0 1 0,0 0-1,0 0 1,-1 0 0,1 0-1,0-1 1,-1 1 0,1 0 0,-1 0-1,1 0 1,0 1 0,0 5 82,1 0 1,-1 0-1,0 0 0,0 0 1,-1 0-1,0 0 0,0 0 1,0 0-1,-3 8 0,-17 68 827,6-31-514,-2 56 357,15-106-818,1-1 1,0 1-1,0-1 0,0 0 0,0 1 0,0-1 1,0 1-1,0-1 0,1 1 0,-1-1 0,0 0 1,1 1-1,-1-1 0,1 0 0,0 1 0,-1-1 1,1 0-1,0 1 0,0-1 0,0 0 0,0 0 1,0 0-1,0 0 0,0 0 0,0 0 0,0 0 1,0 0-1,1-1 0,-1 1 0,0 0 0,0-1 1,1 1-1,-1-1 0,1 1 0,-1-1 1,0 0-1,1 0 0,-1 1 0,1-1 0,1 0 1,4 0-125,0-1 1,0 1 0,0-1-1,0 0 1,-1-1 0,13-4-1,23-12-1273,-2-1 0,55-37 0,-48 28-707,-17 7-756,-5 2 30</inkml:trace>
  <inkml:trace contextRef="#ctx0" brushRef="#br0" timeOffset="1">637 133 5893,'8'-9'-81,"-4"6"203,0-2 0,0 1 0,-1 0-1,1-1 1,-1 0 0,0 0 0,5-12 2479,-9 24-2391,-1 1-148,0-4-27,1 0 0,1-1 0,-1 1 0,1-1 1,-1 1-1,1 0 0,0 4 0,0 11 107,1 0 0,1-1 0,6 31 0,-8-44-106,2 0 0,-1 0 0,0-1 0,1 1 0,0-1 0,0 1 1,0-1-1,1 0 0,0 0 0,-1 0 0,1 0 0,1 0 1,-1-1-1,0 0 0,1 1 0,0-1 0,0 0 0,0-1 0,0 1 1,7 3-1,-8-6 39,1 1 0,-1-1 0,1 1 0,0-1 0,0 0 0,-1-1 1,1 1-1,0-1 0,-1 1 0,4-2 0,-5 1-44,0 1 32,0-1 0,1 0 0,-1-1 0,0 1 0,0 0 0,0-1 0,0 1 0,0-1 0,0 1 0,0-1 0,0 0 0,-1 0 0,1 0 0,-1 0 0,2-3 0,0 0 52,0-1 0,0 1 0,-1 0 0,3-11 0,-4 11-33,0-1 1,0 1 0,-1 0-1,0-1 1,0 1-1,-1 0 1,1-1-1,-1 1 1,0 0-1,-1 0 1,1-1 0,-1 1-1,0 0 1,0 1-1,-5-8 1,4 5-343,-2 1 1,1 0-1,-1 0 1,-8-8 0,8 9-1100,-1 1 1,1-1-1,-1 1 1,-11-6-1,4 3-1722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3:56:19.1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 1400,'1'0'234,"-1"-1"1,1 1-1,-1 0 1,1-1-1,-1 1 0,1 0 1,0 0-1,-1-1 0,1 1 1,0 0-1,-1 0 1,1 0-1,0 0 0,-1 0 1,1 0-1,0 0 0,-1 0 1,1 0-1,0 0 0,-1 0 1,1 0-1,0 0 1,-1 1-1,1-1 0,0 0 1,-1 1-1,1-1 0,-1 0 1,1 1-1,0 0 0,2 0-1123,0 1 1274,-2 1-27,8 13 539,11 35 0,0 1 428,-19-50-682,-1-2-624,0 0 1,0 0-1,0 1 0,0-1 0,0 0 1,0 0-1,0 1 0,0-1 0,0 0 1,0 0-1,0 1 0,0-1 0,0 0 1,0 0-1,0 0 0,1 1 0,-1-1 1,0 0-1,0 0 0,0 1 0,0-1 1,0 0-1,0 0 0,1 0 0,-1 0 1,0 1-1,0-1 0,0 0 0,1 0 1,-1 0-1,0 0 0,0 0 0,0 0 1,1 1-1,-1-1 0,0 0 0,1 0 1,8-4 754,4-7-344,31-35 484,-14 13-250,-29 32-647,0 0 0,0 1-1,0-1 1,0 1 0,1-1 0,-1 1-1,0-1 1,0 1 0,0-1-1,0 1 1,0 0 0,1 0-1,-1 0 1,0 0 0,0-1-1,0 2 1,1-1 0,-1 0-1,0 0 1,0 0 0,0 0-1,0 1 1,1-1 0,-1 1-1,0-1 1,0 1 0,0-1-1,0 1 1,0 0 0,1 1-1,-1-2-28,7 6 35,0 1 1,-1 0-1,0 0 0,-1 1 0,0 0 0,0 0 1,0 0-1,-1 1 0,6 13 0,12 27-947,25 83 0,-38-104-25,-4-11-2270,14 24 0,-10-23-102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3:56:19.4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81 892,'-25'-81'10122,"25"91"-9781,0 16-67,2 1 0,7 41-1,45 136 33,-11-70-3914,-37-114 849,-3-4 28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3:56:19.9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1 608 1344,'1'-5'174,"0"0"1,0 0-1,0 0 0,1 0 1,0 1-1,0-1 0,0 0 1,1 1-1,0 0 0,0 0 0,0 0 1,0 0-1,0 0 0,1 0 1,-1 1-1,1 0 0,0-1 1,0 1-1,1 1 0,-1-1 1,1 1-1,6-3 0,33-10 513,0 3-1,86-12 1,-50 10 455,-33 5 615,-45 9-1523,0-1-22,3 1-196,-5 0 0,0-1 0,0 1 1,0 0-1,0 0 0,0 0 0,0 0 1,0 0-1,1 0 0,-1 0 1,0 0-1,0 0 0,0 0 1,0 0-1,0 0 0,0 0 1,0 0-1,0 0 0,1 0 0,-1 0 1,0 0-1,0 0 0,0 1 1,0-1-1,0 0 0,0 0 1,0 0-1,0 0 0,0 0 1,0 0-1,1 0 0,-1 0 0,0 0 1,0 0-1,0 0 0,0 0 1,0 1-1,0-1 0,0 0 1,0 0-1,0 0 0,0 0 0,0 0 1,0 0-1,0 0 0,0 0 1,0 1-1,0-1 0,0 0 1,0 0-1,0 0 0,0 0 1,0 0-1,0 0 0,0 0 0,0 0 1,0 0-1,0 1 0,0-1 1,0 0-1,0 0 0,0 0 1,0 0-1,0 0 0,-1 0 1,1 0-1,0 0 0,0 0 0,0 0 1,0 1-1,-6 8-6,0 0 0,1 0-1,0 1 1,0 0 0,1 0-1,-5 19 1,7-22-154,1 0-1,0 0 0,0 0 1,1 0-1,0 0 1,0 1-1,0-1 1,1 0-1,0 0 1,0 0-1,1 0 1,0 0-1,4 8 1,-5-14 67,0 0 0,0 0 0,0 0 0,0 0 0,1 0 0,-1 0 0,0 0 0,1 0 0,-1 0 0,0 0 0,1-1 0,-1 1 0,1-1 0,0 1 0,-1-1 0,1 0 0,3 1 0,-1-4-24,15-7 25,-17 9 73,-1 0 1,0 0 0,0 1-1,0-1 1,0 0 0,1 0-1,-1 0 1,0 0-1,0 0 1,-1-1 0,1 1-1,0 0 1,1-3-1,3-3 62,-3 4 1,0 0-1,-1 0 1,1-1-1,0 1 1,-1-1-1,1-5 0,1 1 133,-2 6-61,0 0 36,-1 2-157,0-1 1,0 1-1,0 0 1,0 0 0,0 0-1,0 0 1,0 0 0,0-1-1,0 1 1,0 0-1,0 0 1,0 0 0,0 0-1,0-1 1,0 1 0,0 0-1,0 0 1,0 0 0,0 0-1,1-1 1,-1 1-1,0 0 1,0 0 0,0 0-1,0 0 1,0 0 0,0 0-1,0-1 1,0 1-1,1 0 1,-1 0 0,0 0-1,0 0 1,0 0 0,0 0-1,0 0 1,1 0-1,-1 0 1,0 0 0,0 0-1,0 0 1,0 0 0,1 0-1,-1 0 1,0 0-1,0 0 1,0 0 0,0 0-1,1 0 1,-1 0 0,0 0-1,0 0 1,0 0-1,0 0 1,1 0 0,-1 0-1,0 0 1,0 0 0,0 0-1,0 0 1,0 1-1,0-1 1,1 0 0,-1 0-1,0 0 1,0 0 0,0 1-1,1 0-11,1 3 11,0 0-1,0-1 1,1 1-1,0 0 1,-1-1-1,1 1 1,1-1-1,-1 0 1,0 0 0,1 0-1,5 2 1,-1 0-2,0-2 1,1 1 0,0-1-1,0 0 1,0-1 0,0 0-1,0-1 1,0 0 0,0 0-1,1-1 1,-1 0 0,0 0 0,1-1-1,13-4 1,-15 3-8,0 0 0,-1-1 0,1 0 0,-1 0 0,0-1 0,0 0 0,0 0-1,0 0 1,-1-1 0,0 0 0,0-1 0,0 1 0,0-1 0,-1 0 0,0 0 0,0-1 0,5-10 0,-2 0 44,-1 0 0,0-1 0,-1 0 1,-1 0-1,-1 0 0,-1-1 0,0 1 0,-1-1 1,-1 0-1,-3-35 0,-3 13 416,-1 1-1,-2 0 1,-2 1 0,-14-39-1,-4 12 1158,27 64-1035,-1 10-482,0 5-39,0 1 0,1 0 0,0-1 0,2 27 0,50 234 196,25-4-3571,-65-226-2014,-7-28 1986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3:56:20.7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 1640,'0'0'5471,"3"6"-4985,14 31 573,24 74 1,-28-71-535,1 0 0,26 49 0,-28-69-237,15 26 1160,-27-45-1404,0-1 0,1 1 0,-1-1 0,0 1 0,1-1 0,-1 0 0,1 1 0,-1-1-1,0 0 1,1 1 0,-1-1 0,1 0 0,-1 1 0,1-1 0,-1 0 0,1 0 0,-1 0 0,1 1 0,-1-1 0,1 0 0,-1 0-1,1 0 1,-1 0 0,1 0 0,-1 0 0,1 0 0,0 0 0,-1 0 0,1 0 0,-1 0 0,1-1 0,-1 1 0,1 0 0,-1 0-1,1 0 1,-1-1 0,1 1 0,-1 0 0,0-1 0,1 1 0,0-1 0,13-16 776,-13 15-993,3-5 222,0 0-1,-1 0 1,0 0 0,0 0 0,-1-1 0,0 1 0,0-1 0,0-9-1,3-5 58,33-232 687,-33 200-1006,-5 51-47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3:56:21.1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0 149 1188,'1'3'964,"-1"-3"-739,0 1 0,0-1 0,0 1-1,0-1 1,0 0 0,0 1 0,0-1-1,1 0 1,-1 1 0,0-1 0,0 0 0,0 1-1,1-1 1,-1 0 0,0 1 0,0-1 0,1 0-1,-1 0 1,0 1 0,0-1 0,1 0 0,-1 0-1,1 1 1,8-2 1220,11-10-2400,-17 8 1531,0 1-477,0 0 0,0 0 0,0 0 1,-1 0-1,1-1 0,3-4 0,-2 3-61,3-4 216,0-1 1,-1 1 0,0-1-1,0 0 1,-1-1-1,7-17 1,-11 27-227,-1-1 1,1 0-1,-1 0 0,0 0 0,1 1 1,-1-1-1,0 0 0,0 0 1,0 0-1,1 0 0,-1 0 1,0 0-1,0 0 0,0 1 0,-1-3 1,1 0 53,0 0 422,-1 0-277,-4-14 566,0 18-619,-14 4-24,18-5-139,0 0 0,0 0 0,0 1-1,0-1 1,0 0 0,0 1 0,0-1 0,1 1 0,-1-1 0,0 1 0,0 0 0,0-1-1,0 1 1,1 0 0,-1-1 0,0 1 0,1 0 0,-1 0 0,1 0 0,-2 1 0,1 1 26,-3 1 3,1 1 0,0-1 1,1 1-1,-1 0 0,1 0 0,0 0 0,0 0 0,0 0 1,1 0-1,0 1 0,0-1 0,0 0 0,0 9 1,1-12-33,0 0 0,0 0 0,0 0 1,0 0-1,0 0 0,1 0 0,-1 0 1,1 0-1,-1 0 0,2 3 1,1 2 5,-2-3-5,1 0-1,-1-1 1,1 1-1,0-1 1,0 1 0,1-1-1,-1 1 1,1-1-1,0 0 1,-1 0-1,1-1 1,1 1 0,-1 0-1,0-1 1,1 0-1,-1 0 1,1 0 0,-1 0-1,1-1 1,4 2-1,9 2-106,-1 0-1,1-1 0,20 2 1,-34-6 65,7 2-163,-1-1-1,1 0 1,-1-1 0,1 0-1,-1-1 1,1 0-1,15-4 1,-19 3-539,0 0 1,0 0 0,0-1 0,0 0-1,0 0 1,0-1 0,6-5-1,5-5-2316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3:55:36.1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 1812,'1'-2'560,"-1"0"0,1 1 0,0-1-1,0 0 1,1 1 0,-1 0 0,0-1-1,0 1 1,2-2 0,3 0-715,-4 2 1168,1 3-583,37 39 1242,16 14 154,-54-54-1725,-1 0-1,1 0 0,0 0 0,0 0 0,0-1 0,0 1 0,-1-1 0,1 0 0,0 1 0,0-1 0,0 0 0,0 0 0,0 0 1,0 0-1,0 0 0,0-1 0,0 1 0,0-1 0,0 1 0,0-1 0,0 1 0,-1-1 0,1 0 0,0 0 0,-1 0 0,1 0 1,0 0-1,-1-1 0,3-2 0,71-79 3431,-73 81-3482,0 0 0,1 0 0,-1 0 0,1 1 1,-1-1-1,1 1 0,-1-1 0,1 1 0,0 0 0,0 0 1,0 0-1,-1 0 0,1 1 0,0-1 0,0 1 0,3-1 1,0 1-77,-1 1 0,1-1 0,-1 1 0,1 0 1,-1 0-1,0 1 0,9 2 0,-7 0-289,0-1-1,0 1 0,0 1 1,0-1-1,-1 1 1,1 0-1,5 6 0,8 15-7960,-10-10 4332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3:56:21.5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1552,'0'0'3967,"4"2"-3451,14 7-35,0 1 1,-1 1-1,19 15 0,-19-14-291,2 1 51,-2 1 0,0 0 1,0 1-1,-2 1 0,0 0 0,0 1 1,-2 1-1,16 25 0,-24-28-16,-4-11-183,0 0 185,-3-1-128,-5 11 2,5-10 8,-1-3-3,-2-1-44,1 0 0,0 0 0,-1 0 0,1 0 0,0 0 0,-1-1 0,1 0 0,0 0 0,0 0 0,0-1 0,-1 1 0,1-1 0,1 0 0,-1 0 0,0 0 0,0-1 0,1 1 0,-1-1 0,1 0 0,0 0 0,0 0 0,0 0 0,0-1 0,1 1 0,-1-1 0,-1-4 0,2 5-109,0 0-1,0-1 1,0 1 0,1-1-1,-1 1 1,1-1 0,0 0-1,0 1 1,1-1 0,-1 0-1,1 0 1,0 0 0,0 1-1,0-1 1,0 0 0,1 0-1,-1 0 1,1 1 0,0-1 0,0 0-1,1 1 1,-1-1 0,1 1-1,-1-1 1,1 1 0,0 0-1,0 0 1,1 0 0,-1 0-1,6-5 1,10-7-2744,35-24 1,-34 28 186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3:56:21.8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 1504,'1'-2'795,"9"-17"2993,-9 17-3187,-1 2-551,0 0 0,0 0 0,0 0 0,0-1 1,0 1-1,0 0 0,0 0 0,0 0 0,0 0 0,0-1 0,0 1 0,0 0 1,0 0-1,0 0 0,0-1 0,0 1 0,0 0 0,0 0 0,1 0 1,-1 0-1,0 0 0,0-1 0,0 1 0,0 0 0,0 0 0,0 0 0,1 0 1,-1 0-1,0 0 0,0 0 0,0 0 0,0-1 0,1 1 0,-1 0 0,0 0 1,0 0-1,0 0 0,0 0 0,1 0 0,-1 0 0,0 0 0,0 0 1,0 0-1,1 0 0,-1 0 0,0 0 0,0 0 0,0 1 0,0-1 0,1 0 1,-1 0-1,0 0 0,0 0 0,6 14 705,0 23-618,-5-36-29,16 100 80,37 112 1,-42-167-1393,-11-44 785,1 7-6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3:56:22.2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6 612 1548,'-1'-2'982,"1"1"-902,-1 1 0,1 0 0,-1-1 0,1 1 1,0 0-1,-1-1 0,1 1 0,0-1 0,0 1 0,-1-1 1,1 1-1,0-1 0,0 1 0,0-1 0,-1 1 0,1-1 0,0 1 1,0-1-1,0 1 0,0-1 0,0 0 0,0 1 0,0-1 1,0 1-1,0-1 0,0 1 0,1-1 0,-1 1 0,0-1 1,0 1-1,0-1 0,1 0 0,5-9 101,0 1-1,0-1 1,1 1-1,0 1 0,0-1 1,1 1-1,1 0 1,15-11-1,75-49 760,-19 14 481,-67 45-713,24-10 0,-17 9 115,-18 9-765,0 1 0,0-1 0,0 1 1,0-1-1,0 1 0,0 0 0,0 0 0,0 0 0,0 0 0,0 0 0,0 0 1,0 1-1,0-1 0,0 1 0,0-1 0,0 1 0,-1 0 0,1 0 0,0 0 1,0 0-1,-1 0 0,1 0 0,0 0 0,-1 1 0,1-1 0,1 3 1,1 1-6,0 1 1,0-1-1,-1 1 1,0 0-1,0 0 1,2 6-1,1 4 21,4 8-82,-2 1 1,-1 0 0,5 29 0,3 11-2283,-11-45-2359,-4-16 1752</inkml:trace>
  <inkml:trace contextRef="#ctx0" brushRef="#br0" timeOffset="1">401 94 1488,'-7'-20'1264,"5"13"-594,-1 0 0,1 1 1,-1-1-1,-1 1 0,1-1 1,-1 1-1,0 0 0,0 0 1,-11-10 1144,13 20-2369,-1-1 330,2-3 118,0 1 0,0 0 0,0 0 1,0 0-1,0 0 0,1 0 0,-1 0 1,0 0-1,0 0 0,1 0 0,-1 0 1,1 0-1,-1 1 0,1-1 0,0 0 1,-1 0-1,1 2 0,-4 14-2337,4-13 32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3:56:23.0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91 441 1296,'0'-3'1447,"0"0"-889,1-8 6461,-5 10-6412,-12-2-36,12 2-55,-2 6-46,0 2-330,0-1 0,0 1 0,1 1 0,0-1 0,0 1 1,1 0-1,0 0 0,0 0 0,1 1 0,0-1 0,-3 13 0,4-7-27,1-1 0,0 0 0,1 1 0,0-1 0,1 0 0,0 0 0,7 26 0,-6-34-170,-1-1-1,1 1 0,0 0 0,0-1 0,0 0 0,1 1 0,0-1 0,0 0 1,0 0-1,0 0 0,0-1 0,1 1 0,0-1 0,0 0 0,0 0 0,0 0 1,0 0-1,0-1 0,1 1 0,-1-1 0,1 0 0,0-1 0,0 1 0,8 1 1,4-1-197,-1-1 0,1 0 1,0-1-1,0-1 1,0 0-1,-1-2 0,1 0 1,-1 0-1,0-2 1,0 0-1,28-13 0,-34 14 238,1-2 0,-2 1 0,1-2 0,0 1 0,-1-1 0,0-1 0,-1 1-1,0-1 1,0-1 0,-1 0 0,0 0 0,0 0 0,-1-1 0,0 0-1,-1 0 1,0 0 0,0-1 0,4-19 0,-4-5 873,-5 32-588,-2 1-17,1 1-192,0 0-32,1 0 0,-1 0 0,0 1 0,0-1 0,1 0 0,-1 0 0,1 0 0,-1 0 0,1 0 0,-1 1-1,1-1 1,-1-2 0,-3 2 155,1 1-149,1 0-1,-1 0 0,0 0 1,0 0-1,0 1 1,0-1-1,1 1 0,-1 0 1,0 0-1,0 0 1,1 0-1,-1 0 0,1 0 1,-1 1-1,1-1 1,-1 1-1,1 0 0,0-1 1,-4 5-1,-2 4 27,1 0-1,-1 0 0,1 1 1,1 0-1,0 1 0,-5 14 1,10-22-98,-1 1 1,2 0-1,-1 0 1,0-1-1,1 1 1,0 6-1,0-9-23,1 1-1,-1-1 0,0 1 0,1-1 0,-1 0 0,1 1 0,0-1 0,0 0 0,-1 1 0,2-1 0,-1 0 0,0 0 0,3 4 0,-3-6 43,0 0-1,0 1 1,0-1-1,0 0 1,0 0 0,0 0-1,0 0 1,0 0-1,1 0 1,-1 0 0,1 0-1,-2 0 16,3 0-106,1-2 6,5-5 127,1 0 0,-1-1-1,0-1 1,-1 1 0,1-1-1,-2-1 1,0 1 0,0-1-1,6-12 1,-12 20 74,-1 2-87,0-1 0,0 1 0,0 0 0,0-1 0,0 1 0,0 0 0,0-1 0,1 1 0,-1 0 0,0-1 0,0 1 0,0 0 0,0-1 0,1 1 0,-1 0 1,0 0-1,0-1 0,1 1 0,-1 0 0,0 0 0,0-1 0,1 1 0,-1 0 0,0 0 0,1 0 0,-1 0 0,0 0 0,1-1 0,-1 1 0,0 0 0,1 0 0,-1 0 1,0 0-1,1 0 0,-1 0 0,0 0 0,1 0 0,-1 0 0,0 0 0,1 0 0,-1 0 0,0 0 0,1 0 0,-1 1 0,0-1 0,1 0 0,-1 0 0,1 1 0,35 39 66,-27-29-72,1 0 1,0 0-1,0-1 1,1 0 0,24 15-1,-26-19-56,1-2 1,-1 1-1,2-1 0,-1-1 0,0 0 1,0 0-1,1-1 0,0 0 0,-1-1 1,1 0-1,14-2 0,-18 1 7,0-1 1,-1 0-1,1 0 0,0-1 1,0 1-1,-1-2 0,1 1 1,-1-1-1,0 0 0,0 0 1,0-1-1,0 1 0,-1-2 0,1 1 1,-1 0-1,0-1 0,0 0 1,7-10-1,-4 2 34,0-1 1,-1 0-1,-1-1 1,0 0-1,-1 0 0,0 0 1,-1 0-1,-1-1 1,-1 0-1,2-30 0,-4 12 159,-1 1 0,-1-1 0,-2 0 0,-10-38 0,-15-39 551,23 91-369,-1 1 1,-1 0-1,-16-28 1,9 29 66,15 17-367,-1 0 0,1 0 0,-1 1 0,0-1 0,1 0 0,-1 1 0,0-1-1,1 1 1,-1-1 0,0 1 0,0-1 0,1 1 0,-1-1 0,0 1 0,0 0 0,0-1 0,0 1-1,0 0 1,1 0 0,-1 0 0,0 0 0,-2 0 0,2 1-13,-1 0 0,0 1 1,0-1-1,1 1 0,-1 0 0,1 0 0,-1-1 0,1 1 1,0 0-1,0 0 0,0 0 0,0 0 0,0 1 0,0-1 1,0 0-1,1 0 0,-1 0 0,1 1 0,-1 3 0,0 7 31,0 0 0,2 15 0,-1-18-16,2 25-202,2-1-1,1 0 1,1 0 0,2 0 0,1-1 0,2 0-1,2 0 1,0-2 0,2 1 0,2-2 0,28 41 0,-4-20-1651,-10-20-3061,-15-17 1850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3:56:23.9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60 1368,'4'-5'1051,"0"0"0,0-1 0,0 1 1,0-1-1,4-11 1563,-9 15-2158,0 0-389,1 2-7,-1-1 1,1 0-1,-1 0 1,1 1-1,-1-1 1,1 0-1,-1 1 1,1-1-1,-1 0 1,0 1-1,1-1 1,-1 1-1,0-1 1,1 1-1,-1 0 1,0-1-1,0 1 1,0 0-1,1-1 1,-1 1-1,0 0 1,0 0-1,0 0 1,0-1-1,0 1 1,1 0-1,-1 0 1,-1 1-1,-1-1-10,1 0-1,-1 0 1,1 0 0,-1 1-1,1-1 1,-1 1 0,1 0-1,-1 0 1,1 0 0,0 0-1,0 0 1,-1 0 0,1 1-1,0-1 1,0 1 0,0-1-1,0 1 1,1 0 0,-1 0-1,0 0 1,1 0 0,-1 0-1,1 0 1,0 0 0,0 0-1,-2 5 1,3-6 74,1 4-8,4 6-59,0-1 1,0 0-1,1-1 0,0 1 1,1-1-1,0-1 0,11 12 1,8 5 57,-16-16-53,-1-1 0,1 2 0,-2-1 0,1 2 0,12 20 0,-21-31-49,1 1 1,-1 0-1,0 0 0,0 0 0,0-1 1,1 1-1,-1 0 0,0 0 1,0 0-1,0 0 0,0 0 1,-1-1-1,1 1 0,0 0 0,0 0 1,0 0-1,-1 0 0,1-1 1,0 1-1,-1 0 0,1 0 0,0-1 1,-1 1-1,1 0 0,-2 1 1,0 0 4,-1 0 0,1 1 0,-1-1 0,1 0 0,-1 0 0,-3 1 0,-16 8 20,-1-2 0,-25 8 0,39-14-73,-9 3-294,-22 7-818,15-8-4889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3:56:24.3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137 19 1400,'-1'-2'1141,"-8"-13"1562,8 14-2002,-3 1-44,0 0-491,0 0-1,0 0 1,-1 0 0,1 1 0,0 0-1,0 0 1,0 0 0,0 0 0,0 1-1,0-1 1,0 1 0,1 0 0,-1 0-1,0 1 1,1-1 0,0 1-1,-1 0 1,1 0 0,0 0 0,1 0-1,-1 0 1,0 0 0,-3 8 0,2-5-71,0 1 1,0 0 0,1-1 0,0 1 0,0 1 0,0-1 0,1 0 0,1 1-1,-1-1 1,1 1 0,0-1 0,1 1 0,0-1 0,0 1 0,0 0-1,1-1 1,2 11 0,-2-16-108,0 1 0,0 0 0,0 0 0,1 0 1,-1-1-1,1 1 0,-1 0 0,1-1 0,0 0 0,0 1 0,0-1 0,0 0 0,1 0 0,3 3 0,-1-2-559,0 0-1,0 0 0,1 0 1,-1 0-1,11 2 0,-10-4-2127,13 0 26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3:56: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180 172 1512,'3'-14'4072,"-4"4"-3280,1 8 565,-1 0-786,-1-7 119,2 8-641,0 1-1,0 0 1,0-1-1,0 1 1,-1 0-1,1-1 1,0 1-1,0 0 1,0-1-1,-1 1 1,1 0-1,0-1 1,0 1-1,-1 0 1,1 0-1,0 0 1,-1-1-1,1 1 1,0 0-1,-1 0 1,1 0-1,0 0 1,-1-1-1,1 1 1,0 0-1,-1 0 1,1 0-1,0 0 1,-1 0-1,1 0 1,-1 0-1,1 0 1,0 0-1,-1 0 1,1 0-1,0 0 1,-1 0-1,1 1 1,0-1-1,-1 0 1,1 0-1,-1 0 1,-7 6 56,-1 0 0,1 0 1,0 1-1,1 0 1,-1 0-1,1 1 0,1-1 1,-12 19-1,5-6 46,1 1 0,-17 43-1,22-48-88,1 0-1,1 0 0,1 1 0,0 0 1,-2 22-1,6-37-54,-1 0 1,1 0-1,0 0 1,0 0-1,0 0 1,1 0-1,-1 0 1,0 0-1,1 0 1,-1 0-1,1 0 1,0 0-1,-1 0 1,1-1-1,0 1 1,0 0-1,0-1 1,1 1-1,-1 0 1,0-1-1,1 1 1,-1-1-1,0 0 1,1 0-1,0 1 1,-1-1-1,1 0 1,3 1-1,-3-1 13,2-3-2,5-2-11,-1 0-1,0-1 1,0 0 0,0-1-1,0 0 1,-1 0-1,0-1 1,-1 0 0,10-11-1,1-5 11,-1-1-1,13-26 1,-25 40 1,-3 7-19,-1 1 1,1-1-1,0 1 1,0 0 0,1 0-1,-1 0 1,0 0 0,3-3-1,-3 3-3,1 7-26,11 32 41,-9-24-80,0-1 0,0 0 0,1 0 0,1 0 0,0 0 0,0-1 1,1 0-1,16 18 0,-21-27-8,0 0 0,0 0 1,1 0-1,-1 0 0,1 0 0,-1-1 0,1 1 1,0-1-1,-1 0 0,1 1 0,0-1 1,0-1-1,5 2 0,-6-2 35,1 0 1,-1 0-1,0 0 0,1-1 0,-1 1 1,0-1-1,1 1 0,-1-1 1,0 0-1,1 0 0,-1 0 0,0 0 1,0 0-1,0-1 0,0 1 0,0 0 1,0-1-1,3-3 0,3-4-10,-1 0-1,1 0 0,-1-1 1,-1 0-1,0 0 0,0 0 1,-1-1-1,6-18 1,-1-6 67,9-53 1,-17 65 84,0 1 0,-2-1-1,0 0 1,-7-38 0,5 41 56,-14-30 1116,13 55-1203,0-1-55,1 0 0,0 0 0,0 1 0,1-1 0,-1 0 0,1 1 0,0-1 0,0 1 0,1-1 0,-1 1 0,1 6 0,1 10-10,2-1 0,0 1 0,1-1 0,0 0 0,2 0 0,1-1 0,0 0 0,1 0 0,1 0 0,1-1 0,17 24 0,-21-35-109,0 1-1,0-1 1,9 9 0,-12-14 67,0 0 1,-1-1 0,1 1 0,0 0 0,0-1-1,0 0 1,0 1 0,0-1 0,0 0 0,0-1-1,0 1 1,6 0 0,-6-1 42,0 0 0,0-1 0,1 1-1,-1-1 1,0 0 0,0 0 0,0 0 0,0 0 0,0-1 0,0 1-1,0-1 1,4-3 0,-6 5 8,26-26 719,-15 14-191,-11 11-356,-1 0-174,0 1 0,0 0 0,0 0 0,0 0 0,0-1 0,0 1 0,0 0 0,0 0 0,0 0 0,0-1 0,0 1 0,0 0 0,0 0 0,0 0-1,0-1 1,0 1 0,0 0 0,1 0 0,-1 0 0,0-1 0,0 1 0,0 0 0,0 0 0,0 0 0,0 0 0,1-1 0,-1 1 0,0 0 0,0 0 0,0 0 0,1 0 0,-1 0 0,0 0-1,0 0 1,1 0 0,7 3 450,5 8-178,-13-11-337,13 13 72,1 0 0,24 16 0,-31-25-228,0 0 0,0-1-1,0 1 1,0-1 0,0-1 0,0 1 0,1-2-1,12 3 1,-13-3-937,0-1 1,0 0-1,0-1 1,10-1-1,-3-2-1843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3:56:25.3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33 1144,'-15'-9'1040,"5"3"-128,2 0 608,-2-2 33,-2 4-1021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3:56:26.0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1516,'0'0'770,"2"6"-92,23 134 2725,1 5-1221,-25-143-1876,2 14-181,-3-16-68,0 0 0,0 0 0,0 0 0,0 1 0,0-1 0,1 0 0,-1 0 0,0 1 0,0-1 0,0 0 0,0 0 0,0 1 0,0-1 0,0 0 0,0 0 0,0 0 0,1 1 0,-1-1 0,0 0 0,0 0 0,0 0 0,0 0 0,1 1 0,-1-1 0,0 0 0,0 0 0,0 0 0,1 0 0,-1 0 0,0 0 0,0 0 0,1 0 0,-1 0 0,0 0 1,0 1-1,1-1 0,-1 0 0,0 0 0,0 0 0,1 0 0,-1-1 0,0 1 0,0 0 0,0 0 0,1 0 0,-1 0 0,0 0 0,1 0 0,11-13 313,0 0 0,-1 0 1,-1-1-1,14-24 0,-11 18 218,30-37 0,-42 56-570,0-1 0,0 1 0,0 0 0,0 0 0,1 0 0,-1 0 0,0 0 1,1 0-1,-1 0 0,1 0 0,-1 1 0,1-1 0,0 1 0,-1-1 0,1 1 0,-1-1 1,1 1-1,0 0 0,-1 0 0,1 0 0,0 0 0,-1 0 0,1 0 0,0 0 0,2 1 1,1 1-16,1 1 1,0 0 0,-1 0 0,0 0-1,9 7 1,5 2-181,-4-2 31,1-1 0,1 0 0,0-2-1,24 9 1,-34-14 99,1 0 1,0-1-1,0 1 0,0-2 0,-1 1 0,1-1 0,0 0 0,0-1 0,0 1 0,0-2 0,-1 1 0,1-1 0,8-3 0,-7 2 6,0-1-1,0 1 0,0-2 0,0 1 0,-1-2 1,1 1-1,-1-1 0,-1 0 0,1 0 1,10-13-1,-14 14 64,0 0 0,0-1 0,-1 1 0,1-1 0,-1 0 0,0 0 0,-1-1-1,0 1 1,0 0 0,0-1 0,-1 0 0,1-8 0,-2 13-11,0-1 1,0 1-1,0 0 0,-1-1 0,1 1 1,-1 0-1,0-1 0,0 1 0,0 0 0,0-1 1,0 1-1,0 0 0,0 0 0,-1 0 1,1 0-1,-1 0 0,1 1 0,-1-1 1,0 0-1,0 1 0,0-1 0,0 1 0,0 0 1,0-1-1,0 1 0,0 0 0,-5-1 1,4 0-9,0 1 0,-1 0 1,1 0-1,-1 0 1,0 1-1,1-1 1,-1 1-1,0-1 1,1 1-1,-1 1 1,0-1-1,1 0 1,-1 1-1,1 0 1,-1 0-1,0 0 0,-5 2 1,6-1-35,0 0-1,0 0 1,1 0-1,-1 1 1,0-1-1,1 0 1,0 1 0,-1 0-1,1 0 1,0 0-1,1 0 1,-1 0 0,-1 3-1,2-3-22,0-1 1,0 1-1,1-1 0,0 0 0,-1 1 0,1-1 1,0 1-1,0-1 0,0 1 0,0-1 1,1 1-1,-1-1 0,1 1 0,-1-1 1,1 1-1,0-1 0,0 0 0,0 1 0,0-1 1,0 0-1,3 3 0,-3-4 19,0 1 0,0-1 0,0 0-1,1 1 1,-1-1 0,0 0 0,1 0 0,-1 0 0,1 0-1,-1 0 1,1 0 0,0 0 0,-1-1 0,1 1-1,0-1 1,0 1 0,-1-1 0,5 1 0,-2-1-4,1 0 1,-1 0-1,1-1 1,-1 1-1,9-3 1,-7 0 94,1-1 1,-1 1 0,1-1 0,-1-1-1,0 1 1,-1-1 0,1 0 0,4-5-1,4 1 70,-13 8-90,2 4 1,4 4-21,0 0 0,0 1 0,-1 0 0,0 0-1,-1 1 1,1 0 0,3 10 0,28 75 31,-15-37-12,26 54 0,14 36 0,-48-109-98,18 77-1,-29-100 53,0-3-41,0 1 1,-1-1 0,-1 1 0,0 20-1,-1-31 42,0 0 0,0 0 0,0 0 0,0 0 0,-1 0 0,1 0 0,-1 0 0,1-1 0,-1 1 0,0 0 0,1 0 0,-1 0 0,0 0 0,-1-1 0,1 1 0,0 0 0,0-1 0,-1 1 0,1-1 0,-1 0 0,1 1 0,-1-1 0,1 0 0,-1 0 0,0 0 0,0 0 0,1 0 0,-1 0 0,0 0 0,0-1 0,0 1 0,0-1 0,0 0 0,0 1 0,0-1 0,-2 0 0,-5-1 44,1 1 0,0-2-1,0 1 1,0-1 0,0 0 0,0-1 0,1 0-1,-1 0 1,1-1 0,-1 0 0,1 0 0,0-1-1,-7-6 1,-4-3 146,1-1-1,1-2 0,-23-26 1,32 35-132,0-1 0,0-1 0,1 1 0,1-1 0,-1 0 0,1 0-1,1-1 1,0 0 0,1 1 0,0-1 0,0-1 0,1 1 0,1 0 0,0 0 0,0-1 0,1 1 0,0-1 0,1 1 0,1 0 0,0 0 0,5-19 0,1 7-78,1 2 0,1-1 1,1 1-1,1 1 1,1 0-1,29-36 1,32-20-1808,7 8-3521,-63 53 2445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3:56:26.9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132 31 1144,'0'-1'266,"0"1"1,1-1-1,-1 0 0,0 0 0,0 0 0,0 0 0,0 1 1,0-1-1,0 0 0,0 0 0,0 0 0,0 1 1,-1-1-1,1 0 0,0 0 0,0 0 0,-1 1 1,1-1-1,0 0 0,-2-1 0,-2-10 1161,0 13-897,-6 1-226,0 1 1,0 0-1,1 1 0,-1 0 1,-10 6-1,16-8-223,1 0 0,-1 0 0,1 1 1,-1-1-1,1 1 0,0 0 0,0 0 0,0 0 0,0 0 0,0 1 0,1-1 1,-1 1-1,1-1 0,0 1 0,-3 7 0,5-7-38,-1-1 0,1 0 0,-1 0 0,1 1 0,0-1 0,0 0 0,1 1 0,-1-1 1,1 0-1,-1 1 0,1-1 0,0 0 0,0 0 0,1 0 0,-1 0 0,1 0 0,3 5 0,2 2 35,1-1 0,0 0 0,17 14 0,13 15 307,-37-38-354,0 1 1,0-1 0,-1 1 0,1 0 0,0 0-1,-1-1 1,1 1 0,0 0 0,-1 0 0,1 0-1,-1-1 1,0 1 0,1 0 0,-1 0 0,0 0 0,1 0-1,-1 0 1,0 0 0,0 0 0,0 0 0,0 0-1,0 0 1,0 0 0,0 0 0,0 0 0,0 0-1,-1 1 1,1-2-30,-2 3 18,1 0-1,-1 0 1,0-1-1,-1 1 1,1 0-1,0-1 1,-1 0-1,1 0 1,-1 0-1,0 0 1,-5 3-1,-26 15-794,32-18 253,-4 0-199,1 0-756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3:55:36.5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121 7 1448,'0'0'4822,"-5"-1"-3831,-13-4-75,10 5-74,1 3-526,1 1 0,-1-1 1,1 1-1,0 0 0,0 1 0,0 0 1,-8 9-1,11-11-175,0 0 0,0 1 0,0-1 0,0 1 1,1-1-1,0 1 0,0 0 0,0 0 0,0 0 0,0 1 0,1-1 1,0 0-1,0 1 0,-1 5 0,3-5-72,-1-1 1,1 1-1,0 0 1,0-1-1,0 0 0,1 1 1,0-1-1,-1 0 1,1 0-1,1 0 0,-1 0 1,1 0-1,4 5 1,4 4 125,1-1 1,16 13-1,-22-20-130,12 11 105,-7-7 60,0 0-1,-1 1 0,16 19 1,-25-28-210,-1 0 1,1 1-1,-1-1 1,1 0-1,-1 0 1,1 0 0,-1 1-1,0-1 1,0 0-1,0 1 1,0-1-1,0 0 1,0 0-1,0 1 1,0-1-1,0 0 1,-1 1-1,1-1 1,0 0-1,-1 0 1,1 0-1,-1 1 1,1-1-1,-1 0 1,0 0 0,0 0-1,1 0 1,-1 0-1,0 0 1,0 0-1,0 0 1,-1 1-1,-9 8-202,-1-1 0,1 1-1,-1-2 1,-21 12 0,24-16-2458,0 0 0,-17 4 0,7-3-1147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3:56:27.3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43 1960,'-4'-23'3037,"4"22"-2873,0 0-1,0 0 1,-1 0 0,1 0-1,0 0 1,-1 0-1,1 0 1,-1 0 0,1 1-1,-1-1 1,0 0-1,1 0 1,-1 0 0,0 1-1,0-1 1,1 0-1,-1 1 1,0-1 0,0 1-1,0-1 1,0 1 0,-1-1-1,-1 0 35,0 1 0,0-1 0,0 1 0,0 0 0,0 0 0,0 1 1,0-1-1,0 1 0,0-1 0,0 1 0,0 0 0,0 0 0,0 0 0,-4 3 0,2-1-55,1 0 1,-1 1-1,1-1 0,0 1 1,0 0-1,1 0 0,-1 1 1,-3 4-1,2 0-19,0 0 1,0 1-1,1-1 0,0 1 0,0-1 1,1 1-1,0 0 0,1 1 0,0-1 1,1 0-1,0 1 0,1-1 0,1 19 0,0-22-187,0 0 0,0-1-1,1 1 1,-1 0-1,2-1 1,-1 1-1,1-1 1,0 0-1,0 0 1,0 0 0,1 0-1,0-1 1,0 1-1,1-1 1,-1 0-1,1 0 1,0-1-1,1 1 1,-1-1-1,1 0 1,10 5 0,-9-6-218,0 0 1,0-1-1,0 0 0,0 0 1,0-1-1,1 1 1,8-1-1,30-3-4330,-22-2 1682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3:56:27.8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151 510 924,'1'-4'345,"-1"0"1,1 0-1,-1-1 0,0 1 0,0 0 1,0 0-1,0 0 0,-1-1 0,-1-3 0,2 7-194,-1-1 0,1 0-1,-1 1 1,0-1-1,1 0 1,-1 1-1,0-1 1,0 1-1,0 0 1,0-1-1,0 1 1,0 0-1,-1-1 1,1 1-1,0 0 1,-1 0-1,1 0 1,-1 0-1,1 0 1,-1 1-1,1-1 1,-1 0-1,-1 0 1,1 1 441,-3 2-338,-2 3-145,-1 1 0,1 0 0,0 0 0,1 0 1,-1 1-1,1 0 0,0 0 0,1 1 0,-5 8 0,1 2 31,1 0-1,0 0 0,-8 33 1,12-8-100,4-41-58,3-2-38,8 0 54,-10 0 3,-1 0-1,0 0 1,0 0 0,1 0-1,-1 0 1,0 0-1,0 0 1,0 0-1,1 0 1,-1 0-1,0 0 1,0 0 0,0-1-1,1 1 1,-1 0-1,0 0 1,0 0-1,0 0 1,1 0-1,-1 0 1,0-1 0,0 1-1,0 0 1,0 0-1,0 0 1,0-1-1,1 1 1,-1 0 0,0 0-1,0-1 1,12-16 299,-1-1 0,-1 0 0,9-20 0,-19 36-42,1 2-245,-1-1 1,0 1-1,0 0 0,1-1 1,-1 1-1,0 0 0,1 0 1,-1-1-1,0 1 1,1 0-1,-1 0 0,1 0 1,-1 0-1,0-1 0,1 1 1,-1 0-1,0 0 1,1 0-1,-1 0 0,1 0 1,-1 0-1,0 0 0,1 0 1,-1 0-1,1 0 1,-1 0-1,1 0 0,-1 0 1,0 1-1,1-1 0,0 0 1,3 8-101,1-1 0,0 0 1,0 0-1,1 0 0,0-1 0,0 0 1,1 0-1,-1 0 0,14 7 0,-18-11 35,0-1 0,1 1 0,-1-1 0,1 0 0,-1 0 0,1 0-1,0 0 1,-1-1 0,1 1 0,0-1 0,0 1 0,-1-1 0,1 0-1,0 0 1,0 0 0,-1-1 0,1 1 0,0-1 0,0 1 0,-1-1-1,1 0 1,-1 0 0,1 0 0,-1 0 0,1-1 0,-1 1 0,1 0-1,3-4 1,2-3-24,1 0 0,-1 0-1,0 0 1,-1-1 0,7-10-1,4-8 37,-2 0 0,0-1 0,-2-1 0,-2 0 0,17-54 0,-15 29 347,-3-1-1,7-78 1,-17 112 240,-3-35 0,2 49-385,0 6-124,0 1-1,0-1 1,0 0 0,0 0-1,-1 0 1,1 0-1,0 1 1,0-1-1,-1 0 1,1 0-1,0 0 1,-1 1-1,1-1 1,0 0 0,-1 1-1,1-1 1,-1 0-1,0 1 1,1-1-1,-1 1 1,1-1-1,-1 0 1,0 1-1,1 0 1,-1-1 0,0 1-1,0-1 1,1 1-1,-1 0 1,0 0-1,-1-1 1,-1 6 98,-3 10-81,1-1 0,0 1 0,1 0 0,1 0 0,0 0 1,1 0-1,0 1 0,2-1 0,0 0 0,3 25 0,1-3 11,2-1 1,2 0-1,18 53 0,-19-68-146,1-1 0,1-1-1,17 28 1,-21-39-7,0 0 0,1-1-1,1 1 1,-1-1 0,1 0 0,0-1-1,1 1 1,-1-1 0,1-1 0,10 6-1,-17-11 73,1 1-1,0-1 0,0 1 0,0-1 0,0 0 0,0 0 0,0 1 0,0-1 0,0-1 0,0 1 1,0 0-1,-1 0 0,1-1 0,0 1 0,0-1 0,0 0 0,0 1 0,-1-1 0,1 0 0,0 0 0,-1 0 1,1 0-1,2-2 0,1-2 70,0 1 1,0-1-1,0 0 1,7-9-1,9-23 789,-11 17-144,-9 18-532,2-1 24,-3 3-179,0 0 1,0 0 0,0-1-1,0 1 1,0 0-1,1 0 1,-1 0-1,0-1 1,0 1 0,0 0-1,0 0 1,1 0-1,-1 0 1,0-1-1,0 1 1,0 0 0,1 0-1,-1 0 1,0 0-1,0 0 1,1 0 0,-1 0-1,0 0 1,0 0-1,1 0 1,-1 0-1,0 0 1,0 0 0,1 0-1,-1 0 1,0 0-1,0 0 1,0 0-1,1 0 1,-1 0 0,0 0-1,0 0 1,1 0-1,-1 1 1,0-1-1,0 0 1,0 0 0,1 0-1,-1 0 1,0 1-1,34 16 102,81 38 212,-101-49-688,-1-2 0,1 1 0,0-2 0,0 0 0,0-1-1,26 2 1,-12-7-4945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3:56:28.2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37 1288,'-8'-9'2248,"-4"-5"-1312,7 7 1169,-6 0-669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3:56:28.8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1 876,'0'0'4944,"3"5"-4545,4 16 245,0 2 0,7 40-1,-8-32-16,9 29 0,-1-23 129,-13-35-602,0-2-15,0 1-111,0 0 0,0 0 0,0-1 1,0 1-1,0-1 0,0 1 1,0-1-1,0 1 0,0-1 0,3 1 1,4-4 50,0 0 0,0-1 1,1 0-1,-2 0 0,1-1 1,-1 0-1,1 0 0,-1 0 1,-1-1-1,10-11 0,-7 9-27,0-1 0,1 2 0,0-1 0,16-9 0,-25 17-47,1-1 0,-1 0 0,1 1 0,0 0 0,-1-1 0,1 1 0,0 0 0,-1 0 0,1 0 0,0 0 0,0 0 1,-1 0-1,1 0 0,0 1 0,-1-1 0,1 0 0,0 1 0,-1 0 0,1-1 0,-1 1 0,1 0 0,-1 0 0,1 0 0,-1 0 0,0 0 0,2 2 1,4 3-3,0 1 0,-1 0 0,9 14 0,-2-4-48,-6-10-44,-1 0 0,1-1 0,0 0 0,0 0 0,1-1 0,-1 0 0,1 0 0,0-1 1,1 0-1,-1 0 0,1-1 0,0 0 0,0 0 0,0-1 0,0-1 0,12 2 0,-10-3 2,1 1-1,-1-2 1,0 0-1,0 0 0,0-1 1,0 0-1,0-1 1,-1 0-1,1-1 1,-1 0-1,0-1 0,0 0 1,12-8-1,-17 9 105,0 0 0,-1-1-1,1 1 1,-1-1 0,0 0 0,0 0-1,0-1 1,-1 1 0,0-1 0,0 0-1,0 1 1,-1-1 0,0-1 0,0 1-1,2-10 1,-4 14 4,0-1 0,0 1 0,0-1 0,0 1 0,0-1 0,0 1 0,-1-1 1,1 1-1,-1-1 0,0 1 0,0 0 0,0-1 0,0 1 0,0 0 0,0 0 0,-1-1 0,1 1 0,-1 0 0,1 1 0,-1-1 0,0 0 0,0 0 0,0 1 0,0-1 0,0 1 0,0-1 0,0 1 0,0 0 0,-1 0 0,1 0 0,0 0 0,-1 0 1,1 1-1,-1-1 0,-3 0 0,5 1-1,-4 2-12,3-2-5,-1 1-39,0 0 0,0 0 0,0 0 0,0 0 0,0 1 0,0-1-1,1 1 1,-1-1 0,0 1 0,1 0 0,-1 0 0,1 1 0,0-1 0,0 0 0,0 1 0,-3 4 0,-3 15-433,7-20 331,2 1-114,-1-2 243,0 1 1,1-1-1,-1 0 1,1 1-1,-1-1 1,1 0-1,0 0 1,-1 1-1,1-1 1,0 0-1,0 0 0,0 0 1,0 0-1,0 0 1,0 0-1,0 0 1,0-1-1,0 1 1,1 0-1,-1 0 1,0-1-1,1 1 1,1 0-1,0 2 28,1 0 0,-1 0 0,0 0 0,0 1 0,-1-1 1,1 1-1,-1 0 0,0-1 0,0 1 0,3 6 0,-4-6-2,13 29 85,-2 0 0,14 61 0,-12-42-35,61 181 111,-20-72-380,-49-124-507,-6-35 595,-3-2 125,-11 1 138,6-5 71,-27-25 781,1-2 0,1-2 1,-50-64-1,78 89-814,-1 0-1,1 0 1,0 0 0,1 0 0,0-1-1,0 0 1,1 0 0,-4-18 0,6 21-187,0 0 1,1 0 0,0 0-1,0 0 1,0 0 0,1 0-1,0 0 1,0 0 0,1 0-1,-1 0 1,1 1 0,0-1-1,1 0 1,0 1 0,3-6-1,3-2-515,1 0 0,0 0-1,1 2 1,15-15-1,25-14-4123,-17 17 1340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3:56:29.7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18 219 2156,'-12'-19'4192,"10"17"-3417,2 2-705,0 0 0,0 0 0,-1 0 0,1 0 0,0 0 0,0 0 1,0-1-1,-1 1 0,1 0 0,0 0 0,0 0 0,0 0 0,-1-1 0,1 1 1,0 0-1,0 0 0,0-1 0,0 1 0,0 0 0,-1 0 0,1-1 0,0 1 1,0 0-1,0 0 0,0-1 0,0 1 0,0 0 0,0 0 0,0-1 0,0 1 1,0 0-1,0 0 0,0-1 0,0 1 0,0 0 0,0 0 0,1-1 1,-1 1-1,0 0 0,0 0 0,0-1 0,0 1 0,1 0 0,9-5 97,1 0 0,0 2-1,0-1 1,1 1 0,-1 1 0,19-2-1,2-1 45,182-20 585,-29 5-109,-145 15-317,-25 4 143,0-1 0,22-5 0,-35 6-350,1 1-85,-1-1 0,0 0-1,0 0 1,0 0 0,0 0 0,0 0 0,0 0 0,0-1 0,0 1 0,-1 0 0,1-1 0,2-2-1,-3 3 131,-1-1-145,4-6-7,-3 6 312,-2-1-264,0-9 11,0 9 269,0 1-243,-5-10-4,4 9 11,-14-17 783,10 11-259,6 7-261,19 11-165,-9-3-282,0 0 50,-1 0 1,1 1 0,10 8 0,-19-13-1,0 10 6,0-11-21,-1 0 1,0 0-1,0 0 0,0 1 0,1-1 1,-1 0-1,0 0 0,-1 1 1,1-1-1,0 0 0,0 0 1,0 1-1,-1-1 0,1 0 0,-1 0 1,1 0-1,-1 0 0,0 2 1,-13 19-380,-24 28 0,2-2-1904,28-36-1587,-14 27 1,13-19-502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3:56:30.6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30 128 872,'-29'-9'8962,"36"8"-8726,165-11 674,25-3-401,12-3 102,-168 15-335,-25 2 253,0 0 1,18-5-1,-32 6-356,28-12 1233,-30 12-1383,0-1 1,1 0 0,-1 1-1,0-1 1,0 0 0,0 0-1,0 1 1,0-1 0,0 0-1,0 1 1,0-1 0,0 0-1,-1 1 1,1-1 0,0 0-1,0 1 1,-1-1 0,1 0-1,0 1 1,-1-1 0,1 1-1,0-1 1,-1 1 0,1-1-1,-1 1 1,1-1 0,-1 1-1,1-1 1,-1 1 0,0-1-1,1 1 1,-1 0 0,0-1-1,-2-1 71,0-1 41,-2 0 253,0 0 1,0-1-1,-8-7 0,9 8-64,25 9 375,25 13-682,-43-19-16,1 1-1,12 11 9,-3 3 38,-12-14-29,-1 2-10,0 5-197,-2-1 0,1 0 0,-1 0-1,0 0 1,0 0 0,-1 0 0,0 0 0,0-1 0,-1 0 0,0 1 0,0-1 0,0 0 0,-1-1 0,-9 11 0,-22 22-7581,22-26 3776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3:56:33.8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87 352 932,'-11'4'1325,"7"-2"-872,-3 2 463,0-1 0,0 0 0,-1-1 0,1 0 1,-14 3-1,19-5-466,-11 4 1529,218-84 904,146-61-2347,-124 47-244,-120 53-188,-101 38-763,0-1 0,0 1 0,9-8 0,-13 9 456,0 0-485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3:56:34.3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130 384 1232,'-17'6'1301,"1"-2"-1,-1 0 1,-1-1 0,1-1-1,-20 1 1,32-3-931,2 0 747,10-4-897,65-34 231,89-33-1,89-21 81,-167 63-363,43-12 214,30-11 930,-113 34 648,-41 17-1688,20-19 1339,-11 10-1759,-10 9 311,8-7-2732,11-13-9337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3:56:35.1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257 75 1764,'1'-2'1053,"-2"0"30,1 0 0,0 0 0,0 0 0,-1 0 0,1 0 0,-1 0 0,1 0 0,-3-3 0,0-1-1843,1 3 1120,-1 2-16,-134-34 3714,135 35-3854,-2-1-24,-11-3-22,12 3 753,11 5-867,10 5-7,0-1 1,0-2-1,32 9 1,99 14 326,-146-28-227,1-1 21,6-1-334,-10 2 198,-1-1 0,1 0-1,0 0 1,0 0 0,0 0-1,0 0 1,0 0 0,0 0-1,0 0 1,0 0 0,0 0 0,0 0-1,0 0 1,0 0 0,0 0-1,0 0 1,0 1 0,0-1-1,0 0 1,0 0 0,0 0-1,0 0 1,0 0 0,0 0-1,0 0 1,0 0 0,0 0-1,0 0 1,0 0 0,0 1 0,0-1-1,0 0 1,0 0 0,0 0-1,0 0 1,0 0 0,0 0-1,0 0 1,0 0 0,0 0-1,0 0 1,0 0 0,0 0-1,0 0 1,0 0 0,0 1-1,0-1 1,0 0 0,1 0 0,-1 0-1,0 0 1,0 0 0,0 0-1,0 0 1,0 0 0,0 0-1,0 0 1,0 0 0,0 0-1,0 0 1,0 0 0,1 0-1,-1 0 1,0 0 0,0 0 0,0 0-1,-25 25 109,1 1 1,1 1-1,-26 41 0,-56 104 402,91-148-465,-6 11 99,1 2 0,-22 61 0,24-47 392,14-43-1589,-10 26 4231,9-21-7173,0 1-6656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3:56:43.1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130 56 1792,'0'0'1868,"7"-10"1609,21-25 2627,-27 34-5603,-2-9 3011,-16 11-3376,16-1-126,0 0 0,0 0 0,0 1 1,0-1-1,0 0 0,0 0 0,0 1 0,0-1 1,0 1-1,0-1 0,0 1 0,0-1 1,0 1-1,0 0 0,0-1 0,1 1 1,-1 0-1,0 0 0,-1 1 0,0 1 24,-3 1-11,1 1 0,-1-1 1,1 1-1,0 0 0,1 1 1,-1-1-1,1 0 0,0 1 1,1 0-1,-1 0 1,1 0-1,0 0 0,0 0 1,1 0-1,0 0 0,0 1 1,1-1-1,-1 0 0,1 1 1,1-1-1,-1 0 0,3 13 1,1-7-5,0 0 1,0-1-1,1 1 0,0-1 1,1 0-1,0 0 1,1-1-1,1 0 0,-1 0 1,16 15-1,21 32 111,-43-56-123,-1 2 26,-2 0-26,1-1 1,0 1 0,-1 0 0,1-1-1,-1 1 1,0-1 0,0 1-1,0-1 1,0 0 0,0 0 0,0 0-1,-1 0 1,1 0 0,-1-1-1,-5 4 1,-6 2-34,0-1 1,-16 4-1,-6 3-415,-24 5-2265,57-17 1788,-6-3-1452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3:55:37.1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 1552,'0'0'2630,"1"-2"-1544,1-11 5205,-2 16-6230,0 0 0,0 0 0,1 0-1,-1 0 1,1 0 0,0-1 0,0 1 0,2 4-1,0 2 34,2 12 526,16 39-1,-19-55-553,1 0 0,-1 1-1,2-1 1,-1 0 0,0-1 0,1 1 0,0-1 0,0 1 0,0-1 0,8 6 0,-10-9-43,0 0-1,0 1 1,0-1-1,0 0 1,1 0 0,-1-1-1,0 1 1,0 0-1,1-1 1,-1 1 0,1-1-1,-1 0 1,1 0-1,-1 0 1,0 0 0,1 0-1,-1 0 1,1-1-1,-1 1 1,0-1 0,1 1-1,-1-1 1,0 0 0,0 0-1,4-2 1,-1-1 13,0 1 0,1-1 0,-1-1 0,-1 1 0,1-1 0,-1 0 0,6-7 0,-8 9-112,1-1 1,-1 0-1,0 0 0,0-1 1,-1 1-1,1 0 1,-1-1-1,0 1 0,0 0 1,0-1-1,-1 0 0,0-5 1,1 7-543,-3 0-358,-3-9-939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3:56:43.4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160 19 1200,'9'-16'5789,"-9"16"-5735,0 0-1,0 0 1,0 0 0,0 0-1,0 0 1,0 0 0,0 0-1,0 0 1,0 0 0,0 0 0,0 0-1,0-1 1,0 1 0,0 0-1,0 0 1,0 0 0,0 0-1,0 0 1,0 0 0,0 0-1,0 0 1,0 0 0,-1-1 644,1 1-645,0 0 1,0 0 0,0 0-1,0 0 1,0 0 0,0 0-1,0 0 1,0 0 0,0 0-1,0 0 1,0 0 0,0 0-1,-1 0 1,1 0 0,0 0-1,0 0 1,0 0 0,0 0-1,0 0 1,0 0 0,0 0 0,0 0-1,0 0 1,0 0 0,0 0-1,0 0 1,-1 0 0,1 0-1,-20 13 2172,15-9-2622,-8 6 668,0 1-1,1 0 1,0 2-1,1-1 1,0 1-1,-10 17 1,12-13-47,1-1-1,0 1 1,2 0-1,-7 24 1,12-37-205,0-1 1,1 1-1,-1-1 1,1 1-1,0-1 1,0 1-1,0 0 0,0-1 1,1 1-1,0-1 1,-1 1-1,1-1 1,1 0-1,1 6 0,-2-7-100,0-1-1,0 0 1,0 1-1,0-1 0,1 0 1,-1 0-1,0 1 0,1-1 1,-1 0-1,0 0 0,1-1 1,-1 1-1,1 0 1,0 0-1,-1-1 0,1 1 1,0-1-1,-1 1 0,1-1 1,0 0-1,-1 0 0,1 0 1,0 0-1,2 0 0,4 0-396,1-1 0,0 0 0,10-2 0,43-14-4410,-25 6 1832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3:56:44.0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181 283 1268,'5'-10'3199,"-5"8"-2958,0 0-1,1 1 1,-1-1-1,0 0 0,0 0 1,-1 0-1,1 1 1,0-1-1,-1 0 1,1 0-1,0 1 1,-1-1-1,0 0 1,0 1-1,1-1 1,-1 1-1,0-1 1,-1-1-1,1 2 79,-5 2-204,1-1 1,0 1-1,-1 0 1,1 1-1,0-1 1,0 1-1,0 0 1,0 0-1,0 1 1,1-1-1,-1 1 1,1 0-1,-1 0 1,1 1-1,0-1 1,-7 9-1,-2 4 51,0 0-1,-20 36 0,29-45-122,0 1-1,0 0 1,1 0-1,0 0 1,0 1-1,1-1 1,0 1-1,1-1 1,-1 12-1,2-18-32,0 0-1,0 0 1,0 0-1,0 0 1,0 0-1,1 0 1,-1 0-1,1 0 1,-1 0-1,1 0 1,0-1-1,0 1 1,0 0-1,0 0 1,0-1-1,0 1 1,1-1-1,-1 1 1,0-1-1,1 1 1,-1-1-1,3 2 1,-4-3 20,4 0-26,-1-1 0,1 0 0,-1 0-1,0 0 1,0 0-1,0 0 1,0-1-1,0 1 1,0-1-1,-1 0 1,1 0 0,0 0-1,-1 0 1,0 0-1,1-1 1,-1 1-1,0-1 1,0 1-1,0-1 1,2-4 0,3-6 12,-1-1 1,-1 0-1,5-18 1,9-21 92,-18 50-74,4-8-21,-5 11-11,0 0-1,0 0 0,0 0 0,0 0 0,0 0 0,0-1 0,0 1 1,0 0-1,0 0 0,0 0 0,0 0 0,0 0 0,0 0 1,1-1-1,-1 1 0,0 0 0,0 0 0,0 0 0,0 0 1,0 0-1,0 0 0,0 0 0,1 0 0,-1 0 0,0-1 1,0 1-1,0 0 0,0 0 0,0 0 0,0 0 0,1 0 0,-1 0 1,0 0-1,0 0 0,0 0 0,0 0 0,0 0 0,1 0 1,-1 0-1,0 0 0,0 0 0,0 0 0,0 0 0,0 0 1,1 1-1,-1-1 0,0 0 0,0 0 0,0 0 0,0 0 1,0 0-1,0 0 0,0 0 0,1 0 0,-1 0 0,0 1 1,0-1-1,0 0 0,6 9-3,3 7 12,1-1 0,16 19 0,-23-30-48,1 0 0,0 0 1,0 0-1,1-1 0,-1 0 0,1 0 1,0 0-1,0 0 0,0 0 1,0-1-1,0 0 0,8 2 0,-10-4 8,0 0-1,-1 0 0,1 0 0,0-1 0,0 1 0,-1-1 0,1 0 1,0 0-1,-1 0 0,1 0 0,0 0 0,4-3 0,-3 2 16,1-1 2,-1 0 1,1 0-1,-1 0 0,1-1 1,-1 1-1,0-1 1,0 0-1,0 0 0,-1-1 1,0 1-1,0-1 1,0 0-1,0 1 0,-1-1 1,1-1-1,2-9 1,-1 0 74,0-1 0,-1 0 1,0 0-1,0-24 1,-7-118 1186,2 104-389,-1 29-294,3 22 243,-1 12-745,-5 40 38,2 62 1,4-51-806,-1-19-1668,10 79 0,-7-110-937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3:56:44.4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1 169 1640,'0'0'2752,"2"-2"-2260,2 0-191,-1 0-1,1 1 1,0-1 0,0 1-1,0-1 1,6 0 0,-4 1-194,-1 0 0,1-1 0,-1 0 0,10-4 0,-4-1 145,1 0 1,-1-1-1,12-12 0,-19 17-83,-1 0-1,1 0 0,-1-1 1,0 0-1,0 0 1,-1 0-1,1 0 1,-1 0-1,0 0 1,0 0-1,0-1 1,1-6-1,-2 10 267,-2-3-200,1 0 0,-1 0-1,0 0 1,0 0 0,0 0-1,-4-6 1,4 9-155,-1 0 0,0 0-1,1 0 1,-1 0 0,0 0-1,0 1 1,1-1 0,-1 0 0,0 1-1,0 0 1,0-1 0,0 1-1,0 0 1,0 0 0,-2 1 0,1-1-43,1 0 0,0 0 0,-1 1 1,1 0-1,0-1 0,0 1 1,-1 0-1,1 0 0,0 0 0,0 0 1,0 1-1,0-1 0,0 0 0,0 1 1,-2 2-1,-1 0 56,-2 2-19,0 0 1,0 0-1,0 1 0,1 0 1,0 0-1,0 1 0,1 0 1,0 0-1,0 0 0,1 0 1,-6 16-1,9-19-54,0-1 0,-1 1 0,2-1 0,-1 1 0,0-1 0,1 1 0,0 0 0,0-1 0,1 1 0,-1 0 0,1-1 0,0 1 0,0-1 0,0 1 0,1-1 0,0 1 0,0-1 0,0 0 0,0 0 0,1 0 0,-1 0 0,1 0 0,0-1 0,0 1 0,5 3 0,0 0 22,0 0-1,1 0 1,0-1-1,0 0 0,15 6 1,-19-10-43,1 1 0,0-1 0,0-1 0,0 1 0,0-1 0,0 0 1,0 0-1,1-1 0,-1 0 0,11 0 0,-12-2-247,0 1-1,0-1 1,0 0 0,0 0-1,0 0 1,-1 0 0,1-1-1,-1 0 1,1 0 0,-1 0 0,6-7-1,8-15-5406,-10 13 2089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3:56:45.9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8 239 1020,'0'0'8119,"-1"-3"-7622,-1-1-298,1-1 0,0 1 0,0-1 0,0 1 0,1-1 0,-1 1 1,1-1-1,0 1 0,1-1 0,-1 1 0,1-1 0,1-4 0,4-20 1403,-2-1 0,0-43 0,-6 68-618,-3 9-812,4-2-169,-1 0 1,1-1-1,0 1 1,0 0-1,1 0 1,-1 0-1,0 0 1,1 0-1,-1 0 1,0 2-1,1 5 30,-1-1 0,1 0 0,1 0-1,-1 0 1,1 0 0,1 0 0,-1 0-1,4 8 1,-3-12-26,-1 1 0,1-1 0,0 0 1,0-1-1,0 1 0,0 0 0,1 0 0,-1-1 0,1 0 0,0 1 0,0-1 0,0 0 1,1-1-1,-1 1 0,1 0 0,-1-1 0,7 3 0,-6-4-3,-1 0 0,1 0 0,-1 0 0,1-1 0,-1 0 0,1 1 0,0-1 0,-1-1 0,1 1 0,-1 0 0,1-1-1,-1 0 1,1 0 0,-1 0 0,0 0 0,1 0 0,-1-1 0,0 1 0,0-1 0,0 0 0,4-3 0,2-2 3,-1 0 0,0 0 1,-1-1-1,0 0 0,11-15 0,32-59 53,-35 54 36,-13 25-84,3-7-21,-5 10 10,0-1-1,0 1 0,0 0 1,0 0-1,0 0 0,0 0 1,0 0-1,0 0 1,0-1-1,0 1 0,0 0 1,0 0-1,0 0 0,0 0 1,1 0-1,-1 0 0,0 0 1,0-1-1,0 1 0,0 0 1,0 0-1,0 0 0,0 0 1,1 0-1,-1 0 0,0 0 1,0 0-1,0 0 0,0 0 1,0 0-1,1 0 0,-1 0 1,0 0-1,0 0 1,0 0-1,0 0 0,0 0 1,1 0-1,-1 0 0,0 0 1,0 0-1,0 0 0,0 0 1,0 0-1,0 0 0,1 0 1,-1 0-1,0 0 0,0 1 1,0-1-1,0 0 0,17 30 39,-17-29-25,6 9 64,-3-10-63,-1 0 1,1 0-1,-1-1 1,1 1-1,-1-1 1,1 0-1,-1 0 0,0 0 1,1 0-1,-1 0 1,0 0-1,0-1 0,1 1 1,-1-1-1,0 1 1,3-4-1,-1 1 42,0 1 0,1 0-1,-1 0 1,1 0 0,10-4 0,-9 5-40,0 1 0,0 0-1,0 0 1,0 0 0,0 1 0,0 0 0,0 0 0,0 0 0,1 1-1,-1 0 1,0 0 0,0 0 0,6 3 0,-4-1 3,0 1 0,0 0 0,0 0 1,-1 0-1,1 1 0,-1 0 0,-1 0 0,10 9 1,-12-11-187,-1 1 1,0 0 0,0 0 0,0 0-1,0 0 1,-1 0 0,1 1 0,-1-1-1,0 1 1,0-1 0,-1 1 0,1 0-1,-1-1 1,0 1 0,0 9 0,-1-12-47,0-1 1,0 1-1,-1 0 1,1-1-1,-1 1 0,1 0 1,-1-1-1,0 1 1,1 0-1,-1-1 1,-2 3-1,-5 3-5964,-8 1 2129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3:56:46.2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44 1276,'-5'-11'1292,"2"2"776,-2-5 85,3 4-1061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3:56:46.6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20 337 1420,'19'-83'5221,"-13"59"-4549,2-7 63,5-16 1458,8-67 0,-15 79-276,-6 32-202,-1 10-1496,-38 268 1135,25-155-994,-4 94 138,0 11-413,17-220-827,0 5 1439,1-6-4049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3:56:46.9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2 1844,'-3'-2'6921,"3"2"-6744,-10 17 1158,4-5-1226,0 0-1,-4 16 0,5-10 327,1 1-1,-3 24 0,7-39-368,-1 0 0,1 1-1,0-1 1,0 1 0,1-1 0,-1 1-1,1-1 1,0 1 0,0-1-1,0 0 1,1 0 0,-1 1-1,1-1 1,0 0 0,5 6 0,-6-8-42,1 0 1,0 0-1,0-1 1,0 1-1,0-1 1,0 1 0,0-1-1,0 1 1,0-1-1,1 0 1,-1 0 0,0 0-1,1-1 1,-1 1-1,1 0 1,-1-1-1,1 0 1,-1 1 0,1-1-1,-1 0 1,1 0-1,-1-1 1,1 1 0,0 0-1,-1-1 1,0 0-1,1 1 1,-1-1-1,1 0 1,-1 0 0,0 0-1,0-1 1,3-1-1,1-1 52,-1 1-1,-1-1 1,1 0-1,0 0 1,-1-1-1,0 1 1,0-1-1,0 0 1,-1 0-1,0 0 0,0-1 1,3-6-1,-4 8 4,-1-1 0,0 1-1,0-1 1,-1 0 0,1 1-1,-1-1 1,0 1 0,0-1-1,0 0 1,-1 1 0,0-1-1,0 1 1,0-1 0,0 1-1,-1-1 1,0 1 0,0 0-1,0 0 1,-4-6 0,3 5-314,-1 0 1,1 1-1,-1 0 1,0 0-1,0 0 1,0 0-1,-1 1 1,1-1-1,-1 1 1,0 0-1,0 1 1,0-1-1,0 1 0,0 0 1,-7-1-1,9 2-1715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3:56:47.4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1 292 1856,'0'0'3359,"1"4"-2690,3 13 671,4 31 1,3 17-33,-9-58-1195,0 0 1,0 0 0,1-1 0,0 1 0,0-1-1,0 0 1,5 7 0,-6-12-89,0 1 1,-1 0-1,1-1 0,0 1 0,0-1 1,0 1-1,0-1 0,0 0 1,0 0-1,0 0 0,1 0 0,-1 0 1,0-1-1,1 1 0,-1-1 0,0 1 1,1-1-1,-1 0 0,0 0 1,1 0-1,-1 0 0,1 0 0,-1-1 1,0 1-1,1-1 0,3-1 1,4-1 15,0-1 1,0 0 0,0-1 0,14-9-1,4-5 302,0-1 0,26-24-1,-53 42 162,1 7-465,12 43 53,-13-44-102,1-1 1,0 1 0,0 0 0,0 0 0,0-1 0,1 1 0,0-1 0,-1 0 0,1 0 0,0 0 0,1 0 0,-1-1-1,0 1 1,1-1 0,0 0 0,-1 0 0,1 0 0,0 0 0,0-1 0,5 2 0,-4-1-4,0-1 0,1 0 1,0 0-1,-1-1 0,1 0 0,-1 0 1,1 0-1,0 0 0,-1-1 0,1 0 1,-1 0-1,1-1 0,-1 1 0,7-4 1,-1-1 36,0 0 1,-1-1-1,0-1 1,0 0-1,-1 0 1,0-1-1,0 0 1,-1 0-1,0-1 1,0 0-1,-2 0 1,1-1-1,-1 0 1,4-12-1,2-5 231,-2 0-1,-1 0 1,-2-2 0,8-48-1,-13 51 350,-2-47 0,-2 31 415,1 32-531,-3 18-5,-2 15-254,4-8-162,1 1-1,1-1 1,1 26-1,1-7-16,-1 3 24,11 67-1,-8-83-522,1 0 1,1 0-1,0-1 1,16 33-1,-21-50-164,10 15 139,0-10-7068,-1-5 4065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3:56:47.7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14 263 1564,'-1'-1'230,"0"0"-1,0 1 1,0-1 0,0 0-1,0 0 1,0 0-1,0 0 1,1 0 0,-1 0-1,0 0 1,1 0 0,-1 0-1,0 0 1,0-2-1,1 1 1077,4-1-727,19-11-139,0 1-1,1 1 1,0 0-1,35-10 0,-13 5-51,73-25 387,37-15 417,-131 46-947,-5 3-19,33-20 0,-52 27-668,7-4-1275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3:56:49.7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146 54 1300,'0'0'916,"6"-10"5014,-1-14 562,-4 20-7155,-1 2 1316,-1 0-566,-3-7-2,3 6 60,-5 4-128,-1 0 1,0 0-1,0 0 1,1 1-1,-1 0 1,1 0 0,-1 1-1,1-1 1,0 1-1,0 1 1,0-1-1,0 1 1,1 0-1,-8 7 1,9-7-17,-1 1 0,1-1 0,0 1 0,0 0-1,0 0 1,0 1 0,1-1 0,0 1 0,0-1 0,1 1 0,0 0 0,0 0-1,0 0 1,0 0 0,0 12 0,2-14 1,0 0 0,1-1 0,-1 1 0,1 0 0,0 0 0,1 0 0,-1 0 0,1-1 0,-1 1 0,1-1 0,0 1 0,0-1 0,3 4-1,6 6 4,20 20 0,-21-23-1,14 12 1,-17-17-1,-1 0 1,0 0-1,-1 1 1,1 0-1,-1 0 1,0 0-1,7 14 0,-11-18 7,0 1 0,0-1 0,-1 1-1,0-1 1,1 1 0,-1-1-1,0 1 1,0 3 0,-1-1 7,1-4-17,-1 0 1,1 0-1,-1 0 0,0 0 1,0 0-1,0 0 0,0 0 1,0 0-1,0 0 0,0 0 1,-2 1-1,2-1 0,-1 1-28,-1 0 0,0 0-1,0 0 1,0 0 0,0 0-1,0-1 1,-1 1 0,1-1-1,0 0 1,-7 1 0,3 0-166,6-2-184,-15 4-771,13-4 379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3:55:37.7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1332,'0'0'10024,"2"6"-9760,64 171 36,-65-174-613,0-1 0,0 1 1,1-1-1,-1 1 0,1-1 1,3 4-1,0 1-3237,2 2 785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3:56:50.4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200 14 1972,'-1'-1'257,"0"0"0,0 0 1,0 0-1,0 0 0,0 0 0,0 0 0,0 0 0,-1 0 1,1 1-1,0-1 0,-1 0 0,1 1 0,0-1 0,-1 1 0,1-1 1,-1 1-1,1 0 0,-1-1 0,1 1 0,0 0 0,-4 0 0,2 1-39,0 0-1,0-1 1,0 1 0,0 0-1,0 1 1,0-1-1,0 0 1,0 1-1,-4 3 1,-4 3 160,0 1 0,1 1 0,-15 18 0,16-16-166,0 1-1,0 0 1,1 0-1,1 1 1,0 0-1,-6 16 1,10-20-107,0 1-1,0-1 1,1 0-1,0 1 1,1 0-1,0-1 1,0 1-1,2 0 1,1 19-1,0-24-64,-1 0 0,1 0 0,0-1 0,0 1-1,0-1 1,1 1 0,0-1 0,0 0 0,1 0-1,-1 0 1,1-1 0,7 8 0,-4-7-33,-1 0 0,1 0 0,0 0 0,0-1 0,1 0-1,-1 0 1,1-1 0,11 3 0,-7-2-301,1-1-1,-1-1 1,1-1-1,0 1 1,-1-2-1,1 0 1,0 0-1,0-1 1,-1-1-1,1 0 1,22-8-1,-27 7-843,-1 0-1,1-1 1,9-7-1,3-2-1700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3:56:51.3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244 185 1176,'0'0'1840,"5"-5"-1539,-5 1 907,-5 4 2692,-2 1-3796,0 1-1,0 0 1,1 0 0,-1 1 0,-9 5-1,-2 3 53,2 1 0,-1 1-1,2 0 1,-1 1-1,2 0 1,-23 31-1,24-28-60,7-9-53,0 0-1,1 0 1,0 1 0,0-1-1,0 1 1,1 0-1,1 0 1,-5 19 0,7-25-11,2 0 1,-1-1-24,0 0 0,1-1 0,-1 1-1,1 0 1,-1 0 0,1-1 0,0 1 0,0-1 0,-1 1 0,1 0-1,0-1 1,0 0 0,1 1 0,-1-1 0,0 0 0,0 1 0,1-1-1,2 2 1,-2-2 9,4-3 0,-5 2-15,0 0 0,-1 1-1,1-1 1,0 0 0,-1 0-1,1 0 1,0 0 0,-1 0 0,1 0-1,0-1 1,-1 1 0,1 0-1,0 0 1,-1 0 0,1-1 0,0 1-1,0-1 1,2 0 1,0 0 0,-1-1 0,1 0 1,-1 0-1,1 0 0,-1 0 0,0 0 0,1 0 0,-1 0 0,0-1 0,-1 1 1,4-6-1,17-40 17,19-63 0,-40 104-31,-1 6 7,0 0 1,0 0 0,0 0 0,0 0 0,1 0 0,-1 0 0,0 0 0,1 0 0,-1 0 0,1 0-1,-1 0 1,1 0 0,-1 0 0,1 0 0,-1 0 0,1 0 0,0 1 0,1-2 0,-1 1-6,0 6-4,7 36-17,-7-30 15,1-1 1,1 0-1,-1-1 0,1 1 0,1 0 0,7 14 0,-9-21-52,-1 1 1,1-1-1,0 0 1,0 0-1,0 0 1,0 0 0,0 0-1,1 0 1,-1 0-1,1-1 1,0 1-1,-1-1 1,1 0 0,1 0-1,-1 0 1,0 0-1,0-1 1,1 1-1,-1-1 1,0 0 0,7 1-1,-8-1-143,3-3 13,-1 0 147,1 0-1,-1-1 0,1 1 1,-1-1-1,0 0 0,0 0 1,0-1-1,0 1 0,0-1 1,-1 0-1,0 0 0,0 0 1,3-5-1,2-6 0,0-1 0,-1 0-1,-1-1 1,9-34 0,5-71 321,-13 76-135,1-47 996,-8 92-391,0 11-672,2 51 54,11 66 1,-8-105-124,0 0 0,1-1 0,2 1 1,0-1-1,1-1 0,1 0 0,13 20 0,-19-34-77,0 0-1,1-1 1,-1 1-1,1-1 1,0 0-1,1 0 1,-1 0-1,1-1 1,0 0-1,0 0 1,0-1-1,0 1 1,1-1-1,8 2 1,-13-5 46,1 1 0,0-1-1,-1-1 1,1 1 0,-1 0 0,1-1 0,-1 1 0,1-1 0,-1 1-1,1-1 1,-1 0 0,1 0 0,-1-1 0,0 1 0,0 0 0,1-1-1,-1 1 1,0-1 0,0 0 0,-1 1 0,1-1 0,0 0 0,2-4-1,1-3 125,1-1 0,-2 0 0,1 0 0,-2 0 0,1 0 0,-1-1 0,-1 1 0,0-1 0,0 0 0,-1 0 0,-1-17 0,0 24 85,0-1 0,-1 0 0,0 1 1,-3-9-1,2 6 39,2 7-188,0-1-1,0 1 1,0-1 0,-1 1-1,1 0 1,0-1 0,0 1-1,0-1 1,-1 1 0,1 0-1,0-1 1,0 1-1,-1 0 1,1-1 0,0 1-1,-1 0 1,1 0 0,-1-1-1,1 1 1,0 0 0,-1 0-1,1 0 1,0-1 0,-1 1-1,1 0 1,-1 0 0,1 0-1,-1 0 1,1 0 0,-1 0-1,1 0 1,0 0 0,-1 0-1,1 0 1,-1 0 0,1 0-1,-1 0 1,1 0-1,0 0 1,-1 1 0,1-1-1,-1 0 1,1 0 0,0 0-1,-1 1 1,1-1 0,0 0-1,-1 1 1,-13 10 384,13-9-426,0-1 34,0 0 1,0 0-1,1 1 0,-1-1 0,0 0 1,1 1-1,-1-1 0,1 1 0,0-1 1,-1 1-1,1-1 0,0 1 1,0-1-1,0 1 0,0-1 0,0 3 1,0 0-15,0 2 24,0 1 0,0-1 0,0 0 0,1 0 0,0 1 0,0-1 0,1 0 0,-1 0 0,1 0 1,1 0-1,-1 0 0,1 0 0,0-1 0,0 1 0,1-1 0,0 0 0,0 0 0,8 8 1,-3-4 29,1-1 0,0 0 1,0 0-1,14 6 0,-18-10-198,0-1-1,0 0 0,1-1 0,-1 1 0,1-1 0,-1 0 0,1-1 0,0 0 0,9 1 0,-7-3-880,-1-1 0,0 0 0,0 0 0,0 0 0,15-8 0,-2 1-1762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3:56:52.5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20 1844,'-5'-20'7583,"3"26"-7409,-2 3-98,2 0 0,-1 0 0,1 0 0,1 1 0,0-1 0,0 12 0,1-13-16,0 0 1,1 0-1,0 0 0,0 0 1,1 0-1,0 0 0,1-1 1,0 1-1,7 13 0,-9-18-49,0-1 0,0 0 0,1 0 0,-1 0 0,1-1 0,-1 1 0,1 0 0,0 0 0,0-1 0,-1 1-1,1-1 1,0 0 0,0 0 0,1 1 0,-1-1 0,0 0 0,0-1 0,1 1 0,-1 0 0,0-1 0,1 1 0,-1-1-1,0 0 1,1 0 0,-1 0 0,5 0 0,-2-1 2,-1 0-1,1 0 1,-1-1 0,1 1-1,-1-1 1,0 0-1,1-1 1,-1 1 0,0-1-1,0 1 1,-1-1-1,5-4 1,-2 0 86,-1 1 1,0-1-1,8-14 1,5-5 384,-17 25-126,1 4-345,12 11-45,0-1 1,1-1 0,32 21-1,-37-27-7,0-1-1,1 0 0,0-1 0,0 0 0,1-1 0,-1 0 0,1 0 1,11 0-1,-16-2 53,0 0 0,-1-1 0,1 0 0,0-1 0,-1 1 0,1-1 0,-1 0 0,1-1 0,-1 1 0,1-1 0,-1-1 0,0 1 0,0-1 0,0 0 0,-1-1 0,1 1 0,-1-1 0,1 0 0,-1 0 0,0-1 0,-1 0 0,1 0 0,-1 0 0,0 0 0,0 0 0,6-12 0,0-2 339,-9 18-252,2-3-10,-1 4-51,-1 7 202,15 201-58,3-37-230,-7-69-739,-12-100 710,-3-11-199,-71-362 1532,72 356-1049,-1-29 0,3 38-158,0 0 1,0 1 0,1-1 0,0 0 0,0 1 0,1-1-1,3-10 1,-3 14-38,-1 0 0,0 0 0,0 0 0,1 0 0,-1 1 0,1-1-1,0 0 1,-1 1 0,1-1 0,0 1 0,0-1 0,0 1 0,0 0 0,0 0 0,0 0-1,0 0 1,1 0 0,-1 0 0,0 1 0,1-1 0,-1 1 0,0 0 0,5-1-1,-4 1-3,0 0 0,0 1 0,-1-1 0,1 0 0,0 1 0,0 0 0,0-1 0,-1 1 0,1 0 0,0 1 0,-1-1 0,1 0 0,-1 1 0,1-1 0,-1 1 0,0 0 0,0 0 0,3 2 0,-5-3-6,1 0 0,-1 0 0,1 0-1,-1-1 1,1 1 0,-1 0 0,1 0-1,-1 0 1,0 0 0,0 0 0,1 0-1,-1 0 1,0 0 0,0 0 0,0 1-1,0 0 6,0 7 12,-4 0-95,1 1 0,-2 0-1,1-1 1,-1 0 0,0 0-1,-1-1 1,0 1 0,0-1-1,-14 13 1,-7 4-2352,-42 30 1,51-42 434,-3 3-1269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3:56:53.1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225 1 856,'0'0'3276,"-2"5"-2332,-4 14-128,-3 24-1,-2 8 51,-50 203 1829,28-109-1473,-9 93 416,34-181-1241,-34 256 1588,41-303-1950,0-4-117,0 0 1,0 0 0,0-1 0,-4 11 0,4-15-456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3:56:53.8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260 380 1684,'0'0'2091,"-2"-2"-1218,-8-7 1380,3 12-1629,-12 7-199,0 0 1,0 1 0,1 1 0,0 0-1,-21 20 1,20-12-106,1 0 1,1 1 0,-26 42-1,41-59-271,1 1 0,-1 0 1,1-1-1,-1 1 0,0 7 0,1-3 39,1-7-70,0 0 0,0 0 0,0 0-1,0 1 1,0-1 0,1 0-1,-1 0 1,1 0 0,0 0 0,0 0-1,-1 0 1,1 0 0,0 0-1,1 0 1,0 2 0,0-2-22,0 1 0,-1-1 1,1 0-1,0 0 0,0 0 1,0 0-1,1 0 0,-1 0 1,0-1-1,1 1 0,-1-1 1,1 0-1,-1 1 0,1-1 1,0 0-1,0-1 0,-1 1 1,1 0-1,0-1 0,0 0 0,0 1 1,0-1-1,-1 0 0,1-1 1,0 1-1,4-1 0,1-3-83,2-3 38,0-1 1,-1-1-1,1 1 0,-2-1 0,1-1 1,-1 0-1,6-11 0,-3 3-4,-1 0 0,-1 0 0,13-37 0,-12 21 62,-2-1 0,-1 0 0,-1 0 0,1-66 0,-6 73 63,0-11 190,-2 0 0,-6-46 0,3 64-59,-2-19 427,5 40-519,1-1-100,-1 1 0,1 0 0,0-1 0,-1 1 1,1 0-1,-1 0 0,1-1 0,-1 1 0,1 0 0,-1 0 0,1 0 0,-1 0 0,1-1 0,-1 1 0,1 0 0,-1 0 0,1 0 0,-1 0 0,1 0 0,-1 0 0,1 0 0,-1 0 0,1 1 0,-1-1 1,1 0-1,-1 0 0,1 0 0,-1 0 0,1 1 0,0-1 0,-2 1 0,-5 16 49,1 0 0,0 1 1,1-1-1,1 1 0,1 0 0,1 1 0,0-1 1,1 20-1,2 4 28,2 0 1,12 64-1,-10-83-44,0 0 0,2 0-1,0-1 1,20 39 0,-23-53-31,1 0-1,0 0 1,0-1 0,1 1 0,-1-1-1,2 0 1,-1 0 0,1-1 0,0 0-1,0 0 1,1-1 0,-1 0 0,1 0 0,17 7-1,-23-12-22,0 1-1,0 0 0,1-1 1,-1 0-1,1 1 0,-1-1 1,0 0-1,1-1 1,-1 1-1,0 0 0,1 0 1,-1-1-1,0 0 0,0 1 1,1-1-1,-1 0 0,0 0 1,0 0-1,0 0 0,0-1 1,0 1-1,0 0 1,0-1-1,0 0 0,2-2 1,3-5-69,0 1-1,0-2 1,-1 1 0,5-11 0,-2 5 35,0-2 30,0-1 0,-1 1 1,10-34-1,-16 43 65,-2 8-45,0 0-1,0 0 1,0 0-1,0 0 1,0 0-1,0 0 1,-1 0-1,1 0 1,0 0-1,0 0 1,0 0-1,0 0 1,0 0-1,0 0 1,0 0-1,0 0 1,0 0-1,0 0 1,0 0-1,0 0 1,0 0-1,0 0 1,0 0-1,0 0 1,0 0-1,0 0 1,0 0-1,0 0 1,-1 0-1,1 0 1,0 0 0,0 0-1,0 0 1,0 0-1,0 0 1,0 0-1,0 0 1,0 0-1,0 0 1,0 0-1,0 0 1,0 0-1,0-1 1,0 1-1,0 0 1,-13 25-7,12-22 2,0 0 0,0 0-1,0 0 1,0 0 0,1 1 0,0-1 0,-1 0-1,1 0 1,1 1 0,-1-1 0,0 0 0,1 0 0,-1 1-1,1-1 1,0 0 0,0 0 0,2 3 0,0 0-17,0 0 0,1 0 0,0 0 0,0 0 0,0-1 0,8 8 0,-9-10-13,1 1 1,-1-1-1,1 0 1,0 0-1,0-1 1,0 1 0,0-1-1,0 0 1,1 0-1,-1-1 1,1 1-1,-1-1 1,1 0 0,0 0-1,-1 0 1,11 0-1,-14-1 26,1 0 1,0 0-1,-1 0 0,1-1 0,-1 1 1,1 0-1,-1-1 0,1 1 0,-1-1 1,1 1-1,-1-1 0,1 0 0,-1 0 1,1 1-1,-1-1 0,0 0 0,0 0 1,1 0-1,-1 0 0,0-1 0,0 1 1,0 0-1,0 0 0,0-1 0,-1 1 0,1-1 1,0 1-1,-1-1 0,1 1 0,-1-1 1,1 1-1,-1-1 0,1-1 0,-1-2 19,1 1 0,-1 0 0,0-1 0,0 1 0,0 0 0,-1 0 0,0-1 0,0 1 0,-2-6 0,1 4-5,-1 0 1,-1 1-1,1-1 0,-1 1 0,0 0 0,0 0 0,0 0 0,-1 0 1,0 1-1,0 0 0,0 0 0,0 0 0,0 1 0,-1-1 1,-6-2-1,4 2-25,-1 1 1,0 0-1,0 0 1,0 0-1,-1 1 1,1 0-1,-1 1 1,1 0-1,-12 1 1,18 0-76,1 0 0,-1 1 0,1-1 0,-1 1 0,1 0 0,0 0 0,-5 2 0,-2 4-1316,5 2-3821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3:56:54.9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77 960,'0'0'1298,"8"-19"9846,-11 24-11039,-2 0-63,4-3-25,-1 0 1,1 0 0,0 0 0,-1-1 0,1 2 0,0-1 0,0 0 0,0 0 0,1 0 0,-1 0 0,1 1-1,-1-1 1,0 3 0,-1 8 97,0 1-1,1 18 1,1-26-86,0-1 0,1 1 1,-1 0-1,1-1 0,1 1 1,-1-1-1,1 0 0,0 1 1,3 6-1,-3-10-29,-1 1 0,1-1 0,0 0-1,0 0 1,0 0 0,0 0 0,0 0 0,0 0 0,1 0 0,-1-1 0,0 1-1,1-1 1,-1 1 0,1-1 0,0 0 0,-1 0 0,1 0 0,0-1 0,0 1-1,0-1 1,0 1 0,-1-1 0,4 0 0,4-1-56,0 0 1,0 0 0,-1-1-1,1 0 1,12-5 0,6-2-129,35-17 0,-62 26 180,1 0 1,-1 0 0,1 0 0,-1 1 0,0-1-1,1 0 1,-1 1 0,0-1 0,1 1-1,1 1 1,-2-2-1,0 1 0,1 0 0,-1 0-1,0-1 1,0 1 0,0 0 0,1 0 0,-1 0-1,0 0 1,0 0 0,-1 0 0,1 0 0,0 1 0,0-1-1,0 0 1,0 3 0,9 10-16,-7-11 3,1-1 1,0 1-1,-1-1 1,1 0-1,0 0 1,0 0-1,0-1 1,0 0-1,1 1 1,-1-1-1,0-1 1,0 1-1,1 0 1,-1-1-1,1 0 1,5-1-1,-7 1 1,0 0-1,-1-1 1,1 0 0,0 1-1,-1-1 1,1 0-1,-1 0 1,1-1-1,-1 1 1,0 0-1,1-1 1,-1 1 0,0-1-1,0 0 1,0 0-1,0 0 1,0 0-1,-1 0 1,1 0-1,0-1 1,-1 1 0,0 0-1,0-1 1,1 1-1,-1-1 1,-1 1-1,1-1 1,1-4 0,-1-1 1,0 0 0,-1 1 0,1-1 0,-1 0 0,-1 0 1,0 0-1,0 0 0,0 0 0,-4-10 0,1 5-16,-1 1-1,-1 1 0,1-1 1,-16-20-1,20 30-76,-1 0 0,0 0 0,0 0 1,0 0-1,0 0 0,0 1 0,0-1 1,0 1-1,-1 0 0,1-1 0,0 1 0,-1 0 1,1 0-1,-1 1 0,1-1 0,-1 0 1,0 1-1,1 0 0,-4-1 0,10 6-44,12 14 24,-15-18 107,0-1 0,0 1 0,0 0 0,0 0 0,0-1 0,0 1 0,0-1 0,1 1 0,-1-1 0,0 1 0,0-1 0,0 0 0,1 0 0,-1 1 0,0-1 0,0 0 0,1 0 0,-1 0 0,0 0 0,2-1 0,24-7-172,39-31 1121,-64 38-807,-1 1-96,0 0-1,0 0 1,0 0-1,0 0 1,0 0-1,0 0 1,0 0-1,-1 1 1,1-1 0,0 0-1,0 0 1,0 1-1,0-1 1,0 1-1,-1-1 1,1 1-1,0-1 1,0 1 0,-1-1-1,1 1 1,0 0-1,-1-1 1,1 1-1,-1 0 1,1 0-1,-1-1 1,1 2 0,1 0-63,1 3 74,-1 0 1,1 0-1,-1 0 0,0 1 1,0-1-1,0 0 0,1 10 1,4 13 15,4 5 31,-7-17-6,2 0 1,13 28-1,-18-43-67,-1-1 0,1 1 0,-1 0 0,1 0 0,0 0 0,-1-1 0,1 1 0,0 0 0,0-1 0,-1 1 0,1 0 0,0-1 0,0 1 0,0-1 0,0 0 0,0 1 0,0-1 0,0 0 0,0 1 0,0-1 0,0 0 0,0 0 0,0 0 0,0 0 0,2 0 0,18-6 209,-20 5-203,19-10 225,1 0 0,30-24 1,14-8-7,-57 38-197,1 1 0,0 0 0,0 0 0,0 1 0,19-4 0,-20 7-22,0 0 0,0 0 1,-1 0-1,1 1 1,0 0-1,0 0 0,-1 1 1,1 0-1,-1 1 0,1-1 1,9 6-1,-1 1-112,0 0 0,0 1 0,25 21 1,-31-22-1631,-1 0 0,1 1 0,8 13 1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3:56:59.8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54 155 980,'0'0'1190,"-2"-1"-138,-41-22 9353,40 21-9909,3 2-456,0 0 0,0 0 0,-1 0 1,1 0-1,0 0 0,0 0 0,-1 0 0,1 0 0,0 0 0,0 0 0,0 0 0,-1 0 0,1 0 1,0 0-1,0 0 0,0-1 0,-1 1 0,1 0 0,0 0 0,0 0 0,0 0 0,0 0 0,-1-1 1,1 1-1,0 0 0,0 0 0,0 0 0,0-1 0,0 1 0,0 0 0,-1 0 0,1 0 0,0-1 1,0 1-1,0 0 0,0 0 0,0 0 0,0-1 0,0 1 0,0 0 0,0 0 0,0-1 0,0 1 1,0 0-1,0 0 0,0-1 0,1 1 0,-1 0 0,0 0 0,0 0 0,0-1 0,0 1 0,0 0 1,0 0-1,1 0 0,-1-1 0,7-5 18,1 0 0,0 1 0,0-1 0,18-7 0,45-17 199,-18 8-137,33-9 80,-85 30-180,3 2-3,-1-1-15,-1 1 0,0-1 0,1 0 0,-1 0 0,0 1 0,0-1-1,0 1 1,0 0 0,0-1 0,-1 1 0,1 0 0,0 0-1,0 0 1,0 1 0,-1-1 0,1 0 0,0 1 0,-1-1 0,0 1-1,1-1 1,-1 1 0,0 0 0,0-1 0,2 3 0,10 27 37,11 35 0,-15-28-9,-2 1-1,4 57 0,-5-36-1178,-6-56 627,-1 0-107,-9 21-2165,-7-19-5718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3:57:00.2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125 32 1536,'-2'-3'1009,"-24"-24"2731,24 26-2103,-3 3-1117,2 0-385,-1 0-1,0 0 1,1 1-1,0-1 1,0 1 0,-1 0-1,2 0 1,-1 0-1,0 0 1,1 0-1,-1 1 1,-3 6 0,-2 7 191,0 0 0,2 0 1,0 1-1,1 0 0,0-1 1,-3 37-1,8-48-242,0 1-1,0-1 1,0 0 0,1 0-1,0 0 1,0-1-1,1 1 1,0 0 0,0 0-1,5 10 1,-4-12-37,0 0 0,0 0 0,0 0 0,0-1 0,1 1 0,-1-1 0,1 0 1,0 0-1,0 0 0,0 0 0,0-1 0,1 0 0,-1 0 0,1 0 0,6 2 0,1-1-31,0-1 0,1 0 0,0 0-1,-1-1 1,1-1 0,0 0 0,0-1-1,-1 0 1,1-1 0,-1-1-1,1 0 1,12-4 0,15-8-1135,0-2 0,44-25-1,-37 13-3477,-25 16 1726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3:57:00.6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95 1236,'-17'-16'4499,"15"14"-3625,2 2-753,-1-1 0,1 1 0,0 0 0,-1-1 0,1 1 1,0-1-1,-1 1 0,1-1 0,0 1 0,-1 0 0,1-1 1,0 1-1,0-1 0,0 1 0,-1-1 0,1 1 0,0-1 1,0 0-1,0 1 0,0-1 0,0 1 0,0-1 0,0 0 1,0-9 669,0 7-404,2 0-29,0-1-261,1 1 0,0-1 0,1 0-1,-1 1 1,1 0 0,-1 0 0,1 0 0,0 0 0,0 0 0,0 1-1,1 0 1,-1 0 0,1 0 0,-1 0 0,1 1 0,-1-1-1,1 1 1,0 1 0,0-1 0,-1 1 0,1-1 0,7 2 0,-4 0-29,0 0 0,0 1 1,-1 0-1,1 1 0,-1 0 1,1 0-1,-1 0 0,0 1 0,0 0 1,-1 0-1,1 1 0,-1 0 1,0 0-1,0 0 0,0 1 1,-1 0-1,0 0 0,0 1 1,7 13-1,-5-9-35,-2 0 0,1 1 0,-1-1 1,-1 1-1,0 0 0,-1 1 0,0-1 0,-1 1 0,-1-1 0,0 1 1,0 18-1,-2-26-174,1-1 0,-1 1 1,0-1-1,0 0 0,-1 1 0,1-1 1,-1 0-1,0 0 0,-5 7 0,-17 18-6979,16-21 4191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3:57:00.9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149 122 1468,'-2'-3'501,"-1"0"1,1 0-1,0 0 1,-1 1-1,-4-5 0,5 6-357,1 0 0,-1 0 0,1 1 1,-1-1-1,1 1 0,-1-1 0,1 1 0,-1-1 0,0 1 0,1 0 0,-1 0 0,-2 0 0,2 0 397,-2 1-20,-1 3-324,-1-1 1,1 1 0,0 0 0,0 0-1,0 0 1,0 1 0,1 0-1,0 0 1,0 0 0,0 0-1,1 1 1,0 0 0,-4 9 0,0 0 126,1 0 0,0 1 0,2-1-1,-5 25 1,7-32-184,1 1-1,1-1 0,0 1 1,0-1-1,0 0 0,1 1 1,3 15-1,-3-21-95,1 1 0,-1 0 1,0-1-1,1 0 0,0 1 0,0-1 0,0 0 0,0 0 0,0 0 0,1 0 1,-1 0-1,1-1 0,0 1 0,0-1 0,0 0 0,0 0 0,0 0 1,0 0-1,0 0 0,6 1 0,1 0-132,-1 0 0,1-1 0,0-1 0,0 0 0,0 0 0,0-1 0,-1 0 0,1 0 0,0-1 0,0-1-1,0 0 1,18-6 0,6-4-1411,0-3-1,38-21 0,-39 19-722,1 0-440</inkml:trace>
  <inkml:trace contextRef="#ctx0" brushRef="#br0" timeOffset="1">668 62 1084,'2'-5'760,"0"-1"37,0 1 0,0 0 1,1 0-1,4-8 0,-5 11-643,-1 1 0,1-1-1,0 0 1,-1 1 0,1-1 0,0 1-1,0 0 1,0 0 0,0-1-1,0 1 1,0 0 0,0 1-1,0-1 1,0 0 0,5 0-1,0 0 30,0 0 0,0 1 0,0-1-1,0 2 1,0-1 0,0 1-1,0 0 1,0 0 0,0 1-1,-1 0 1,14 5 0,-11-2-19,0 0 1,1 1-1,-2 0 1,1 0-1,-1 0 1,0 2-1,11 10 0,-9-5-44,0 0 0,0 0 1,-1 1-1,-1 0 0,0 1 0,-1-1 0,-1 1 0,0 1 0,-1-1 0,5 26 0,-9-32-122,0 0 0,0-1 0,-1 1 0,0 0 0,-1 0-1,0 0 1,-2 10 0,1-15-221,1 1 0,-1 0 0,0-1 0,0 1 0,0-1 0,-4 6 0,4-7-386,-1 0-1,1 0 1,-1 0-1,0 0 1,0 0 0,0-1-1,0 1 1,-6 2-1,-6 3-2089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3:55:38.6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3 119 1288,'0'-3'1265,"-2"-11"7004,5 21-8043,23 55 744,-13-26 3078,-9-42-3892,19-31 276,-22 35-310,13-22 363,-12 22-338,1 2-110,3 0-17,-1 0 1,1 0-1,0 0 1,-1 1-1,1 0 0,-1 0 1,11 4-1,-14-5 28,31 5 40,-30-5-75,0-1-4,1 0-3,20-14 28,-15 9-18,-5 3-15,0 0-1,0 0 1,0 1-1,0 0 1,7-4 0,1 3-3,-9 2-4,1 2 0,2 0-22,1 1 0,-1 0 0,1 1 0,-1-1 0,0 1 0,9 5 0,9 8-319,-13-8-651,1-1-1,0 0 0,14 6 0,-13-12 296,-10-1 576,-1 0-242,12-4-284,-11 2 579,-1 1 1,0-1 0,0 0-1,0 0 1,0 0 0,0 0-1,-1 0 1,1-1 0,-1 1-1,1 0 1,-1-1 0,0 1-1,1-4 1,5-16 500,0 0-1,3-32 1,-8 45-137,-1 6-73,-1 2 52,1-6-301,-1 7 46,0 0 1,0 0 0,0 0-1,0 0 1,0 0 0,0-1-1,0 1 1,0 0 0,0 0-1,0 0 1,0 0 0,0 0-1,1 0 1,-1 0 0,0 0-1,0 0 1,0 0 0,0 0 0,0 0-1,0 0 1,0 0 0,0 0-1,0 0 1,1 0 0,-1 0-1,0 0 1,0 0 0,0 0-1,0 0 1,0 0 0,0 0-1,0 0 1,0 0 0,0 0-1,1 0 1,-1 0 0,0 0-1,0 0 1,0 0 0,0 0-1,0 0 1,0 0 0,0 0-1,0 1 1,0-1 0,0 0-1,0 0 1,0 0 0,1 0-1,-1 0 1,0 0 0,0 0-1,0 0 1,0 0 0,0 0-1,0 0 1,0 1 0,0-1 0,0 0-1,0 0 1,0 0 0,0 0-1,0 0 1,0 0 0,0 0-1,0 1 1,21 39 114,-1 1 1,-2 1-1,-2 1 0,12 51 1,24 67 188,-52-159-122,-3-10-118,-47-151 704,44 140-640,1 0 1,1-1-1,0 0 0,0-20 1,4 31-99,0 0 1,0 0-1,1 1 1,0-1-1,1 1 1,-1-1-1,2 1 1,-1-1-1,1 1 1,1 0-1,6-13 1,-7 16-24,17-23 84,-18 27-93,-1 0-1,1 0 0,-1-1 1,0 1-1,1 0 0,0 0 1,-1 0-1,1 1 0,0-1 1,-1 0-1,1 1 0,0-1 1,0 1-1,0-1 1,-1 1-1,4 0 0,-4 0-6,0 0-1,0 0 1,0 1-1,0-1 1,0 1 0,0-1-1,0 1 1,0-1-1,0 1 1,0-1-1,-1 1 1,3 1-1,-2-1 7,0 0-8,-1-1 0,1 1 0,0 0-1,-1-1 1,1 1 0,-1 0 0,1 0 0,-1-1 0,1 1-1,-1 0 1,0 0 0,1 0 0,-1-1 0,0 1-1,0 0 1,0 0 0,1 0 0,-1 0 0,0 0 0,0 0-1,0 1 1,0 1 5,0 4-39,1 0 0,-1 1 0,0-1 0,-1 1 0,0-1 0,0 0 0,0 1 0,-1-1 0,0 0 0,-4 7 0,-5 11-976,-20 33-1,22-41 148,-11 9-5013,15-17 2182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3:57:01.3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183 44 1200,'-3'-5'356,"2"2"-54,-1 0 1,1 0-1,-1 1 1,0-1-1,0 1 1,0-1-1,0 1 1,0 0-1,0 0 1,0 0-1,-1 0 1,1 0-1,-1 1 1,0-1-1,1 1 0,-5-2 1,4 3-176,1-1 0,-1 2-1,1-1 1,0 0 0,-1 1 0,1-1 0,0 1-1,-1-1 1,1 1 0,0 0 0,0 0 0,0 0-1,0 0 1,0 1 0,0-1 0,0 0 0,0 1-1,0 0 1,0-1 0,-2 4 0,-5 5 113,0 0 1,0 0-1,1 1 1,0 0-1,1 0 1,0 0 0,1 1-1,0 0 1,1 1-1,-6 20 1,9-27-181,1 1 0,0-1 0,0 0 1,0 1-1,1-1 0,0 1 1,0-1-1,0 0 0,1 1 1,0-1-1,0 0 0,1 1 0,0-1 1,0 0-1,0 0 0,1 0 1,0 0-1,0-1 0,0 1 0,1-1 1,0 0-1,0 0 0,0 0 1,6 5-1,-4-5-94,0 0 1,1 0-1,0-1 1,0 0-1,0 0 1,0-1-1,0 0 0,1 0 1,-1-1-1,1 0 1,9 2-1,-4-3-341,-1 0 0,0-1 1,1 0-1,-1-1 0,0 0 0,19-5 0,27-11-3997,-24 4 1641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3:57:01.6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43 108 1464,'1'-8'810,"0"0"0,1 0-1,-1 0 1,2 0 0,-1 0-1,7-13 1,-8 19-672,1-1-1,0 0 1,0 1 0,0-1-1,0 1 1,0 0 0,1-1-1,-1 1 1,1 0 0,-1 1-1,1-1 1,0 0 0,0 1-1,-1-1 1,1 1 0,0 0-1,0 0 1,1 0 0,-1 0-1,4 0 1,2 1-31,0-1 1,0 1-1,0 1 1,0 0-1,-1 0 1,1 1-1,0 0 0,-1 0 1,1 1-1,-1 0 1,0 0-1,0 1 1,0 0-1,0 1 1,-1 0-1,1 0 0,-2 1 1,8 6-1,-2-1-8,-1 1 0,0 0 0,0 1-1,-1 0 1,-1 1 0,0 0 0,-1 0-1,12 31 1,-19-40-197,1-1 0,-1 1-1,0-1 1,0 1 0,-1 0 0,1-1-1,-1 1 1,0 0 0,-1 8 0,0-10-261,0 0 1,1 0-1,-1 0 1,0 0-1,-1 0 1,1 0-1,-1 0 1,1-1 0,-3 4-1,0-3-2238,-5 1 36</inkml:trace>
  <inkml:trace contextRef="#ctx0" brushRef="#br0" timeOffset="1">97 31 892,'-1'-2'1015,"0"2"-864,0-1-1,0 0 1,0 1 0,0-1-1,0 1 1,0-1 0,0 1-1,0 0 1,0-1 0,0 1 0,-1 0-1,1 0 1,0 0 0,0 0-1,0 0 1,0 0 0,0 0-1,0 0 1,-1 0 0,-1 1-1,1 0 20,0 0-1,0 0 0,1 0 0,-1 0 0,0 0 0,0 1 0,0-1 0,1 1 0,-1-1 1,-1 3-1,-2 3 129,0 0 0,0 0 1,1 0-1,0 1 0,-2 8 0,1-6-54,2 1-1,0 0 1,0 0-1,1 0 0,0 1 1,1-1-1,0 21 0,1-24-142,1 0-1,0 0 0,1 0 0,0 0 0,0-1 0,1 1 0,-1-1 0,2 1 0,-1-1 0,1 0 1,0 0-1,6 7 0,-4-6-37,1-1 1,0 1-1,0-1 0,0-1 1,1 1-1,0-1 0,0 0 1,1-1-1,0 0 1,0-1-1,11 5 0,-13-7-333,1 0-1,0 0 0,-1 0 0,1-1 0,0-1 0,0 1 1,-1-1-1,1 0 0,0-1 0,0 0 0,0 0 1,-1-1-1,1 0 0,14-6 0,3-2-2423,8-4 32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3:57:02.0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57 1612,'1'-2'1072,"0"-1"-831,-1 0 1,1 0-1,0 1 1,0-1 0,0 0-1,1 1 1,-1-1 0,1 1-1,-1-1 1,1 1-1,0 0 1,0 0 0,0 0-1,0 0 1,0 0 0,0 0-1,0 0 1,1 1-1,-1-1 1,1 1 0,-1 0-1,1 0 1,0 0 0,3-1-1,-5 1-202,0 1 0,0 0-1,0-1 1,0 1 0,0 0 0,0 0 0,0 0-1,0 0 1,0 0 0,0 0 0,0 0-1,0 0 1,0 0 0,0 1 0,0-1 0,1 1-1,1 0 77,6 2 236,-1 2-207,0 0 1,1 0 0,-2 1-1,1 0 1,-1 1-1,0-1 1,6 9 0,-6-5-9,-1 1 1,0 0 0,0 0 0,-1 1-1,-1-1 1,5 22 0,-3-6 157,3 49 1,-9-69-376,0 0 0,-1 0 0,0 0 0,-1 0 0,1 0 0,-4 7 0,4-9-74,0-4-39,0 1 0,0-1 0,1 1 0,-1-1 0,0 0 0,0 1 0,0-1 0,-1 0 0,1 0-1,0 1 1,0-1 0,-1 0 0,1 0 0,-2 1 0,1-1-285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3:57:02.4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167 27 1644,'-2'-3'916,"1"1"-636,0 0 0,-1 0 1,1 0-1,-1 1 0,1-1 1,-1 0-1,0 1 1,0-1-1,0 1 0,0 0 1,0 0-1,0 0 1,0 0-1,-3-1 0,3 1 302,-3 3-30,1-1-387,2-1-113,1 0 1,-1 1-1,1-1 1,-1 1-1,1-1 1,0 1 0,-1-1-1,1 1 1,0 0-1,0 0 1,-1-1-1,1 1 1,0 0 0,0 0-1,-1 2 1,-9 8 210,0 1 1,1 0 0,1 0-1,0 1 1,1 1 0,0-1-1,1 1 1,1 1 0,0-1-1,-4 16 1,8-21-146,0-1 0,1 1 0,-1 0 0,2 0 1,-1 0-1,2-1 0,-1 1 0,3 15 0,-1-18-54,-1 0 0,1 0 0,1 0 1,-1 0-1,1-1 0,0 1 0,0-1 0,1 0 1,-1 1-1,1-2 0,0 1 0,1 0 0,6 5 1,-5-5-14,0-1 1,0-1 0,0 1 0,1-1 0,0 0 0,-1 0-1,1-1 1,0 0 0,0 0 0,0 0 0,0-1 0,0 0-1,12-1 1,-11 0-406,0 0-1,1-1 1,-1 0-1,0-1 1,0 1-1,-1-1 1,1-1-1,0 0 1,-1 0-1,1 0 1,11-9-1,-10 7-2862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3:57:03.1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17 197 1344,'-2'-2'1084,"-12"-5"5395,22 7-6121,135 4 860,-89-1-862,574 15 1547,-182-25-1417,-305-9-420,-91 9-27,60-2 1,88-4 13,-165 10-46,233-17 59,-228 16-67,0-2 14,-34 6-13,-1-1 0,0 0 1,0 1-1,0 0 1,0 0-1,1 0 0,-1 0 1,3 1-1,10-3 21,-5-1-3,-8 3 72,0-1-44,21-8 167,-21 8-164,7-6-21,-9 7-11,-1 0-1,1-1 0,0 1 0,0 0 1,0-1-1,-1 1 0,1-1 0,0 1 1,-1-1-1,1 1 0,0-1 0,-1 1 1,1-1-1,-1 0 0,2-1 0,2 0 44,-4 2-35,0 0 0,0 0 0,1 0 0,-1 0 0,0-1-1,0 1 1,1 0 0,-1 0 0,0 0 0,0 0 0,1 0 0,-1 0 0,0 0-1,0-1 1,1 1 0,-1 0 0,0 0 0,0 0 0,0-1 0,0 1 0,1 0-1,-1 0 1,0 0 0,0-1 0,0 1 0,0 0 0,0 0 0,0-1 0,1 1-1,-1 0 1,0 0 0,0-1 0,0 1 0,0 0 0,0 0 0,0-1 0,0 1 0,0 0-1,0-1 1,0 1 0,0 0 0,-1 0 0,1-1 0,0 1 0,0 0 0,0 0-1,0-1 1,0 1 0,0 0 0,-1 0 0,1-1 0,-14-20 130,11 16 171,2 5-302,0-1 0,0 1 0,1-1 0,-1 1-1,0-1 1,1 1 0,-1-1 0,1 1 0,-1-1 0,1 0 0,-1 0-1,1 1 1,-2-2 0,-1-4 456,-3-2-268,4 6 186,-1 0-197,-28-24 1103,29 24-135,10 6-1142,-5-3-28,10 7 45,1-2 0,0 1 1,1-2-1,26 7 0,-40-12-44,-1 0-1,0 0 0,1 0 1,-1 0-1,1 0 1,-1 0-1,0 0 0,1 0 1,-1 0-1,1 1 1,-1-1-1,0 0 0,1 0 1,-1 0-1,0 0 1,1 1-1,-1-1 0,0 0 1,1 0-1,-1 1 1,0-1-1,0 0 0,1 0 1,-1 1-1,0-1 1,0 0-1,1 1 0,-1-1 1,0 0-1,0 1 1,0-1-1,0 1 0,0-1 1,0 0-1,1 1 1,-1-1-1,0 0 0,0 1 1,0-1-1,0 1 1,0-1-1,0 0 0,-1 1 1,1-1-1,0 1 1,0-1-1,0 0 0,0 1 1,0-1-1,-1 0 1,1 1-1,0-1 0,0 1 1,-15 18-180,14-18 168,-5 5-194,-1 0 0,1-1 0,-1 1 0,-11 5-1,-11 9-995,13-8 348,-2 2-742,5-1-4879,1 1 2290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3:57:06.9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41 145 1400,'-3'0'664,"-11"1"2674,12-1-2971,1 0-27,0 0 1,0 0-1,0 0 1,0 0-1,0 0 1,1 0-1,-1 0 1,0-1-1,0 1 1,0 0 0,0-1-1,0 1 1,1-1-1,-1 1 1,-1-1-1,-4-5 935,6 3-1122,0 0 3,0-1 0,1 1 0,0-1-1,0 1 1,0 0 0,2-7 0,-1 7-35,-1 2-114,-1 1 1,1 0 0,0 0 0,-1-1-1,1 1 1,-1-1 0,1 1-1,-1 0 1,1-1 0,-1 1 0,1-1-1,-1 1 1,1-1 0,-1 0 0,1 1-1,-1-2 1,10-9 133,2 3-104,0 1 0,0 0 0,1 0 1,0 1-1,15-4 0,87-21 91,-115 31-127,3-1-3,0 0 0,0 1 0,0-1 1,0 1-1,0 0 0,0 0 1,0 0-1,0 0 0,4 1 0,-6-1 1,0 1 0,0-1-1,0 1 1,0-1-1,0 1 1,0 0-1,0 0 1,0-1 0,0 1-1,0 0 1,0 0-1,0 0 1,0 1-1,3 4 5,0 1 0,-1-1 0,1 1 0,-1 0 0,-1 0 0,1 0 0,-1 0 0,-1 0 0,1 0 0,0 14 0,0 12 0,-3 36 0,0-44 15,0-8-830,-1 0 0,0-1 0,-9 32 0,5-39-881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3:57:07.3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10 1312,'0'0'717,"-1"-2"-90,0 1-535,1 1 0,-1-1 1,1 1-1,-1-1 1,0 1-1,1-1 0,-1 1 1,0-1-1,1 1 0,-1 0 1,0-1-1,0 1 1,0 0-1,1-1 0,-1 1 1,0 0-1,0 0 1,0 0-1,1 0 0,-1 0 1,0 0-1,0 0 0,-1 0 1,1 1 19,-1-1-1,1 1 1,-1 0 0,1 0 0,0-1 0,-1 1 0,1 0-1,0 0 1,0 0 0,-1 0 0,0 3 0,-3 2 106,1 0 0,0 1 0,0 0 0,-4 10 0,6-12-66,0 1 1,0 0-1,-1 11 1,-1 5 245,4-21-367,-1 1-1,1 0 0,-1 0 0,1 0 0,0-1 0,0 1 0,0 0 0,0 0 0,0 0 1,0-1-1,1 4 0,0 3 40,0 0 30,0 0-1,0 0 1,1-1 0,0 1 0,4 11-1,0 0 139,-4-16-200,-1 1-1,1 0 1,0-1 0,0 0 0,1 1-1,-1-1 1,1 0 0,-1 0 0,1-1-1,0 1 1,0 0 0,0-1 0,1 0-1,-1 0 1,0 0 0,1 0 0,0 0 0,-1-1-1,1 1 1,0-1 0,6 1 0,5 1 60,1 0 1,-1-1 0,31 0-1,3-7 174,-47 5-256,0-1 16,30-12-613,-30 12 192,0 0-120,6-5-225,-6 5-616,9-9-3261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3:57:08.5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116 132 1384,'-4'-44'1771,"4"41"-1271,-2-12 1874,-1 7-2119,3 8-220,0 1 0,0-1 0,0 0 0,0 0 0,0 0 0,0 0 0,0 0 0,0 0 0,0 0 0,0 0 0,0 0 0,0 1 0,0-1 0,0 0 0,0 0 0,0 0 0,0 0 0,0 0 0,0 0 0,0 0 0,0 0 0,0 0 0,0 1 0,0-1 0,0 0 0,0 0 0,0 0 0,-1 0 0,1 0 0,0 0 0,0 0 0,0 0 0,0 0 0,0 0 0,0 0 0,0 0 0,0 0 0,0 0 0,0 0 0,-1 0 0,1 0 0,0 0 0,0 0 0,0 0 0,0 0 0,0 0 0,0 0 0,0 0 0,0 0 0,-1 0 0,1 0 0,0 0 0,0 0 0,0 0 0,0 0 0,0 0 0,0 0 0,0 0 0,0 0 0,0 0 0,0 0 0,-7 65 531,2-28-111,-9 40 0,6-38-234,1 10 256,3-158-841,5 40 166,-1 61 181,1 5-6,4-41-29,-3 13 44,-2 29 17,0-1-10,-1-11-5,1 11 18,-3 2 2,-12-1-6,12 1-4,-2 3-5,-14 5 10,14-6 21,-9 1 70,12-1 166,8-5-250,20-14 3,-23 16-17,1 0 1,0-1-1,1 1 0,-1 1 1,0-1-1,1 1 1,-1-1-1,9 0 0,6-2-2,-6 0 3,0 2 1,0-1-1,15 0 1,14 6-647,-39-3 484,0 1 0,-1-1 0,1 1 1,-1 0-1,1-1 0,-1 1 0,1 0 0,2 2 0,2 2-3266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3:57:09.2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1 133 1608,'0'0'2327,"4"-4"-2016,5-2-111,1 1 1,-1 0 0,1 0-1,17-5 1,45-12 480,1 2-1,82-9 1,-98 18-317,-33 6-128,29-3 0,-49 8-196,4-2 44,1 2 0,0 0 0,0 0 0,0 0 1,11 3-1,-17-2-63,0 0 1,-1 0-1,1 0 1,0 0-1,-1 0 1,1 1-1,-1-1 1,1 1-1,-1 0 1,0 0-1,0 0 1,0 0-1,0 0 1,0 1 0,0-1-1,0 0 1,-1 1-1,1-1 1,1 6-1,7 17 113,-2 1 1,-1-1-1,0 2 0,-2-1 1,3 53-1,-8-73-122,5 37 66,3 37 96,-8-52-117,1-13-383,-2 0 0,1 0 0,-6 28 0,6-40-56,0-2 268,-1 0 1,1 0-1,0 0 0,0 0 1,0-1-1,-1 1 0,1 0 0,-1 0 1,1 0-1,-1 0 0,1 0 1,-1 0-1,1-1 0,-2 2 1,-1 2-1825,-4 5-182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3:57:09.6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143 1 1136,'-7'3'237,"1"0"0,0 1 0,1 0 0,-1 1-1,1-1 1,0 1 0,0 0 0,0 0 0,-6 10 0,1-1 208,2 1-1,-14 28 1,14-22-11,0 0 0,1 1 0,-7 45 0,12-56-295,1 1 0,0 0 0,1-1-1,0 1 1,1 0 0,0-1 0,1 1-1,0-1 1,5 17 0,-5-24-91,0 0 1,0 0 0,0 0 0,0 0-1,1-1 1,-1 1 0,1-1 0,0 1-1,0-1 1,0 0 0,1 0 0,-1-1-1,1 1 1,-1-1 0,1 1 0,0-1-1,0 0 1,0 0 0,9 2-1,1-1 8,1 0-1,0-2 0,-1 1 0,28-2 0,18-3 73,0-2 0,79-18 0,-46 6-78,82-21-4084,-161 34 2367,-2 0 29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3:55:38.9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64 1512,'2'-28'1610,"0"8"961,0 5 2076,2 23-4151,29 59 463,31 99 0,-52-135-815,35 98 158,21 56-714,-24-60-5664,-39-109 3044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3:57:11.1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176 101 952,'0'0'4863,"0"-3"-4715,-1-9-20,1 9 757,-5 6-776,-77 65 976,42-30-286,38-37-124,8-7-649,14-11 12,28-19-1,-33 25-15,-1 0-1,0-1 1,18-20 0,13-21 14,-44 52 24,1-1-34,-1 1-7,-1 0 0,1 0-1,0 1 1,-1-1 0,1 0-1,0 0 1,0 1 0,-1-1-1,1 0 1,0 1 0,0-1-1,0 1 1,0-1 0,0 1-1,0 0 1,0-1 0,0 1-1,0 0 1,0 0 0,0 0-1,0-1 1,1 1 0,-1 0-1,1 1 1,1 0-4,-1 1 0,1 0 0,-1 0-1,1 1 1,-1-1 0,0 0 0,1 1 0,-1-1 0,2 5 0,38 47 119,-35-44-126,13 17 30,-15-16 420,-6-11-431,1 1 0,0-1 0,0 0 1,0 0-1,0 0 0,0 0 0,-1 0 0,1 0 0,0 1 0,0-1 0,0 0 1,-1 0-1,1 0 0,0 0 0,0 0 0,0 0 0,0 0 0,-1 0 0,1 0 1,0 0-1,0 0 0,0 0 0,-1 0 0,1 0 0,0 0 0,0 0 0,0 0 0,-1 0 1,1 0-1,0 0 0,0 0 0,0 0 0,0-1 0,-1 1 0,-29-16 418,28 15-442,-6-4 10,-1 0 1,1 1-1,-1 0 0,-14-5 1,9 2-24,11 5 16,1 1 2,-5-3-6,5 3 6,-12-9 26,8 5-34,4 3-4,0 2-38,0-1 40,1 1-1,-1 0 1,1-1 0,0 1-1,-1 0 1,1 0 0,-1 0 0,1 0-1,-1 0 1,1 1 0,0-1-1,-1 0 1,1 1 0,-1-1 0,1 1-1,0-1 1,0 1 0,-1-1-1,1 1 1,0 0 0,0 0 0,0 0-1,-1 0 1,1 0 0,-1 1-1,-43 36 13,-67 71-1,95-96 198,9-10 316,77-66-483,19-5-16,-86 66-26,0 1-1,-1 0 1,1 0 0,0 0-1,0 0 1,0 1-1,0-1 1,0 0 0,0 1-1,0-1 1,0 1-1,0 0 1,0 0 0,4 0-1,-1 1-74,-1 1-1,0 0 1,0 0 0,0 0-1,0 1 1,0-1 0,0 1-1,0 0 1,-1 0-1,5 5 1,1 0-446,43 33-5892,-43-34 3945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4:02:34.1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16 1020,'0'0'981,"-5"-7"3447,-2-2 2520,22 19-4270,1 1-2841,98 61 868,96 55-208,-101-80-369,-47-22-60,50 17 48,-107-41-95,0 2-1,0-1 1,0 0-1,0 1 1,-1 0 0,1 0-1,-1 0 1,4 4-1,-2-2-3,-4-3 33,0-1-24,11 11 120,-11-12 142,0 2-176,12 4 1202,-13-6-1248,0 0 1,-1 0 0,1 0 0,-1 0-1,1-1 1,-1 1 0,1 0-1,0 0 1,-1-1 0,1 1-1,-1 0 1,1-1 0,-1 1-1,0-1 1,1 1 0,-1-1 0,1 1-1,-1-1 1,0 1 0,1-1-1,-1 1 1,0-1 0,0 1-1,1-1 1,-1 1 0,0-1 0,0 0-1,0 1 1,0-1 0,0 1-1,0-1 1,0 0 0,1-21 749,-1 20-358,0-2-221,-1-12-8,1 12-9,0 1-9,-2-8-8,1 8-1,1 0-6,-11-38 950,11 39-873,-1 0-205,1-6 71,2 16 121,4 13-80,-6-21-218,8 28 67,0 0-1,4 41 0,-11-67-65,-1 1-1,0 0 0,0 0 0,0-1 1,-1 1-1,1 0 0,-1-1 0,1 1 0,-1 0 1,0-1-1,0 1 0,0-1 0,0 1 0,-1-1 1,1 1-1,-1-1 0,1 0 0,-1 0 1,0 0-1,0 0 0,0 0 0,0 0 0,0 0 1,0-1-1,0 1 0,-5 2 0,0-1-671,1 0 0,-1 0-1,-10 3 1,-19 1-5726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4:02:35.4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60 864,'0'0'1815,"0"-3"-1014,-1-3-1090,-2-20 10171,2 15-5727,1 8-3943,-3-7 1490,3 10-1685,0 0-1,0 0 0,0 0 1,0 0-1,0 0 1,0 0-1,0 0 1,0 0-1,0 0 0,0 0 1,0 0-1,0 0 1,0 0-1,0 0 0,0 0 1,0 0-1,0 0 1,0 0-1,0 0 0,0 0 1,0 0-1,0 0 1,0 0-1,0 0 0,0 0 1,0 0-1,0 0 1,0 0-1,0 1 0,0-1 1,0 0-1,-1 0 1,1 0-1,0 0 1,0 0-1,0 0 0,0 0 1,0-1-1,0 1 1,0 0-1,0 0 0,0 0 1,0 0-1,0 0 1,0 0-1,0 0 0,0 0 1,0 0-1,0 0 1,0 0-1,0 0 0,0 0 1,0 0-1,0 0 1,0 0-1,0 0 0,0 0 1,0 0-1,-2 24 422,2 49-635,1 91 294,2 46-30,-13-42 47,9-153-96,0-12-8,3 14-6,10-12-4,13-4-134,-23-1 13,3-1-62,-2 0 175,17-3-2499,35-11 0,-51 13 1934,-1 0-941,2 0-2841,8-3 304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4:02:35.9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0 149 1092,'0'0'7682,"6"0"-7409,0 0-171,-1-1 0,1 1 0,0-1 0,0-1 0,-1 1 0,1-1 0,-1 0 0,1 0 0,-1-1 0,9-5 0,-6 3 141,-1-1 0,1 0 0,-1-1 0,0 1 0,-1-1 0,1-1 0,-2 1 0,1-1 0,-1 0 0,7-13 1,-12 19-183,1 1 1,-1-1 0,1 0 0,-1 1 0,0-1 0,0 0 0,0 0 0,0 0 0,0 1-1,0-1 1,0 0 0,-1-2 0,1 2-69,-1 0 127,1 1-98,0 1 1,0-1-1,-1 1 0,1-1 1,0 1-1,0-1 0,-1 1 0,1-1 1,0 1-1,-1 0 0,1-1 1,-1 1-1,1-1 0,-1 1 1,1 0-1,0 0 0,-1-1 1,1 1-1,-1 0 0,1 0 1,-1-1-1,0 1 0,-2 1-3,-1 0 0,1 1 0,0-1 0,0 1 0,0 0 0,0-1 0,0 1 0,0 1 0,1-1 0,-1 0 0,1 1 0,-1-1 0,1 1 0,0 0 0,-3 4 0,0 1 25,0 0-1,1 0 0,0 0 1,0 1-1,-2 9 0,5-15-31,0 0 1,1-1-1,0 1 0,-1 0 0,1 0 0,0 0 0,0 0 0,1-1 0,-1 1 0,0 0 0,1 0 0,0 0 0,0-1 0,0 1 0,0 0 0,0-1 1,0 1-1,3 2 0,-2-2-42,0-1-1,1 1 1,-1-1 0,1 0 0,0 0 0,0 0 0,0 0-1,0 0 1,0-1 0,0 1 0,0-1 0,1 0 0,-1 0 0,4 1-1,3-1-798,0 0-1,0-1 0,19 0 0,-25 0 385,0 0-444,1-1-2498,9-2 429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4:02:36.4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 10 1564,'0'0'196,"0"-1"0,0 1 0,0-1 0,-1 1 0,1 0 0,0-1 0,0 1 0,0-1 0,0 1 0,-1-1 0,1 1 0,0 0 0,0-1 0,-1 1 0,1 0 0,0-1 0,0 1 0,-1 0 0,1-1 0,0 1 0,-1 0 0,1 0 0,-1-1 0,1 1 0,0 0 0,-1 0 0,1 0 0,-1-1 0,1 1 0,-1 0 0,1 0 0,0 0 0,-1 0 0,1 0 0,-1 0 0,1 0 0,-1 0 0,1 0 0,-1 0 0,1 0 0,-1 0 0,1 1 0,0-1 0,-1 0 0,0 0 0,-2 0-1356,2 1 1239,-1-1 0,0 1 0,1-1 0,-1 1 0,1-1 1,0 1-1,-1 0 0,1-1 0,0 1 0,-1 0 0,1 0 1,0 0-1,0 0 0,0 0 0,0 1 0,-2 1 0,-12 19 644,13-19-633,1 1-1,-1 0 1,1 0-1,0 0 0,0-1 1,0 1-1,1 0 0,-1 0 1,1 0-1,0 0 0,0 0 1,0 0-1,2 6 1,1 4 259,0-1 0,10 21 0,0 1 439,-13-33-598,0 0-151,0-1 1,0 0-1,0 1 1,0-1-1,0 1 0,0-1 1,-1 1-1,1-1 1,-1 0-1,1 1 1,-1-1-1,0 0 1,1 1-1,-1-1 1,0 0-1,0 0 0,0 0 1,0 0-1,0 0 1,0 0-1,0 0 1,0 0-1,0 0 1,-1 0-1,1-1 1,0 1-1,0 0 0,-1-1 1,1 1-1,0-1 1,-1 1-1,1-1 1,-2 0-1,1 1-88,-12 3-317,3-3-3540,3-2 3147,4 0-229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4:02:36.7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136 13 1672,'7'-12'5545,"-7"12"-5462,0 0 1,0 0 0,0 0 0,0 0 0,0 0 0,0 0-1,-1 0 1,1 0 0,0 0 0,0 0 0,0 0 0,0 0 0,-17 2 3945,14-2-5142,2 1 1139,0-1 0,0 1 1,0-1-1,0 0 0,0 1 0,1 0 0,-1-1 0,0 1 0,0-1 1,0 1-1,1 0 0,-1 0 0,0-1 0,1 1 0,-1 0 1,0 0-1,1 0 0,-1 0 0,1 0 0,0 0 0,-1 0 1,1 0-1,0 0 0,-1 1 0,1 0 73,-1 3-17,0 0 1,0 0-1,1 0 1,-1 0-1,1 0 1,1 0-1,-1 0 1,1 0-1,-1 0 1,1 0-1,1 0 1,-1 0-1,1 0 1,0 0-1,0-1 1,4 8-1,7 16 255,-12-26-288,0 0 0,-1 1 1,1-1-1,0 0 1,-1 1-1,1-1 0,-1 0 1,0 1-1,0-1 0,0 1 1,0-1-1,0 0 1,-1 1-1,1-1 0,-1 0 1,1 1-1,-1-1 0,0 0 1,0 0-1,0 1 1,0-1-1,0 0 0,0 0 1,-1 0-1,1 0 1,-1 0-1,0-1 0,1 1 1,-1 0-1,0-1 0,-4 3 1,-2 1-50,0-1-1,0 0 1,-1-1 0,1 0 0,-1 0 0,0-1 0,-9 1-1,-15-3-3947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4:02:37.5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2180,'0'0'8249,"1"9"-7870,6 32-32,25 121 1403,-10-73-1670,-22-87-409,0 2-145,1-1 172,-1 3 76,-1 1-5202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4:02:37.8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3 118 1168,'0'-3'822,"-1"-5"-106,0 1 1,1-1-1,0 0 0,0 0 0,0 0 0,1 0 0,3-10 1,-4 16-624,1-1 1,0 1 0,0 0 0,0 0 0,0 0-1,0 0 1,0 0 0,0 0 0,1 0 0,-1 0-1,1 1 1,-1-1 0,1 0 0,0 1 0,-1-1-1,1 1 1,0 0 0,0-1 0,0 1 0,0 0-1,1 0 1,-1 1 0,0-1 0,0 0 0,0 1-1,1-1 1,-1 1 0,0 0 0,1-1 0,-1 1-1,0 0 1,4 1 0,1 0-15,1 0 0,0 1-1,0 0 1,0 0 0,-1 1 0,1 0-1,-1 0 1,0 1 0,0 0 0,0 0 0,0 1-1,-1 0 1,0 0 0,0 0 0,0 1-1,-1 0 1,0 0 0,0 0 0,0 1 0,-1 0-1,0 0 1,0 0 0,0 0 0,-1 0-1,0 1 1,-1-1 0,0 1 0,0 0 0,-1 0-1,0 0 1,1 13 0,-3-17-26,1 1 0,-1-1 0,1 1-1,-2-1 1,1 1 0,0-1 0,-1 0 0,0 1 0,-3 5 0,4-8-10,-3 5 56,0 0-1,-1 0 1,0-1 0,0 1 0,0-1-1,-1-1 1,1 1 0,-1-1 0,-1 0 0,1 0-1,-1-1 1,0 0 0,0 0 0,0 0-1,-11 3 1,16-7-68,0 1 0,0 0 0,0-1 0,0 0 1,0 0-1,0 1 0,0-1 0,0 0 0,-1-1 0,1 1 0,-3-1 0,-9 0 171,11 0-215,0 0 0,1 0-1,-1 0 1,0-1 0,0 1-1,1-1 1,-1 1-1,1-1 1,0 0 0,-1 0-1,-1-3 1,2 4-287,-3-14-2194,6 11 1393,0-10-768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4:02:38.2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0 1500,'0'0'2971,"2"3"-2113,5 12 622,-8-11-842,-2 6-189,0 0 1,1 0-1,1 0 1,0 0-1,0 21 1,2-22-275,0-1 0,1 1 0,1 0 0,-1 0 0,1-1 1,7 14-1,-8-18-68,1 1 0,0-1 0,0 0 0,1 0 0,-1-1 1,1 1-1,-1-1 0,1 1 0,0-1 0,0-1 0,1 1 0,8 4 1,-12-7-64,0 1 0,0-1 0,0 1 0,0-1 0,0 0 0,0 0 0,1 0 0,-1 1 0,0-1 0,0 0 0,0 0 0,0-1 0,0 1 0,1 0 0,-1 0 0,0 0 0,0-1 0,0 1 0,0-1 0,0 1 0,0-1 0,0 1 0,0-1 0,0 1 0,0-1 0,0 0 0,0 0 0,0 1 0,-1-1 0,1 0 0,0 0 0,1-2 0,-1 0 19,1 1 0,-1-1-1,1 0 1,-1 0-1,0 0 1,0 0 0,0 0-1,0 0 1,-1 0-1,0 0 1,1-4 0,-1-3 38,0 0 1,-1-1 0,-1 1 0,1 0 0,-4-10-1,4 17-136,0-1 0,-1 1 0,1-1 0,-1 1 0,0 0 0,0-1 0,0 1 0,0 0 0,0 0-1,-1 1 1,1-1 0,-1 0 0,0 1 0,0-1 0,0 1 0,0 0 0,0 0 0,0 0-1,-4-1 1,4 2-480,-11-5 219,3 4-6919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4:02:38.6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 1040,'0'0'1482,"9"-3"5610,-8 10-6692,1 1-1,-2-1 0,1 1 1,-2 12-1,1-17-98,-1 0-6,-3 23 490,2-1 0,0 42 0,2-63-738,0-1-1,1 1 1,0-1-1,0 1 1,0-1-1,0 0 1,1 0-1,-1 1 1,1-1-1,0 0 1,0 0-1,4 5 1,-5-8 7,15 2 79,-12-3-101,111-37 95,-109 35-134,3 4-4,4 3 9,24 12 11,-15-5 1,-20-10 13,0-1 18,1 0-1,-1-1 1,1 1-1,-1 0 0,1-1 1,-1 1-1,1-1 1,-1 0-1,1 0 0,-1 0 1,0 0-1,1 0 1,-1-1-1,0 1 0,0-1 1,0 1-1,0-1 0,0 0 1,-1 0-1,1 0 1,2-3-1,-2 2 7,0-1-1,0 1 1,-1-1 0,0 0-1,1 0 1,-1 1 0,0-1-1,-1 0 1,1 0 0,-1 0 0,0 0-1,0 0 1,0-5 0,-3-10-605,0 0 1,-1 0-1,-1 0 1,-11-26 0,15 42-540,-1-9-4465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4D1CF-411B-86B2-3F47-D0A2DF5875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53EB4F-A8DD-697D-EE10-9F9DA4842C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113A28-B88F-4B8A-D7AD-567FD5B77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217FA-7F34-4EB7-96E3-375925E8C23B}" type="datetimeFigureOut">
              <a:rPr lang="en-IN" smtClean="0"/>
              <a:t>09-09-2023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F72753-EED3-9E82-68E3-A7A577470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C443EA-CD14-D558-31E0-AFF995D94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D77DD-0C19-45CF-8E6D-6F2E3F3BF1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6185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2D0BC-93ED-7F38-1AE7-C088522D3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209DBA-A82B-6A31-174A-8289A87A76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C0EC62-6DE4-1015-EC38-A94235E59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217FA-7F34-4EB7-96E3-375925E8C23B}" type="datetimeFigureOut">
              <a:rPr lang="en-IN" smtClean="0"/>
              <a:t>09-09-2023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14B21C-6D40-1D72-5B56-CDF5485B0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B90149-48E0-B720-094D-794CC820A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D77DD-0C19-45CF-8E6D-6F2E3F3BF1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5519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955176-972E-94D5-504C-B961E68EDF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D0E191-5294-0565-D8BB-8E897A8ECF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96FC26-A8F1-AF1E-0BFC-4019FD37F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217FA-7F34-4EB7-96E3-375925E8C23B}" type="datetimeFigureOut">
              <a:rPr lang="en-IN" smtClean="0"/>
              <a:t>09-09-2023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7E3B51-18AD-134E-A131-7A564FD00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77AFE-A56F-9D52-E072-7A0AA225C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D77DD-0C19-45CF-8E6D-6F2E3F3BF1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6466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446D9-3D2F-B860-9E89-303FFC87B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5CD81-921C-793B-3463-10D9EE7B91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B60E1C-48DC-CEE2-B97E-16590F73D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217FA-7F34-4EB7-96E3-375925E8C23B}" type="datetimeFigureOut">
              <a:rPr lang="en-IN" smtClean="0"/>
              <a:t>09-09-2023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861C15-FB3D-F220-841C-5C5019E83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882398-5F63-7FB8-545D-1D0AE81DF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D77DD-0C19-45CF-8E6D-6F2E3F3BF1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4833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4AEE3-5208-1569-A560-E4B4F162D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2C8BC4-521A-ACB4-A74A-1A8D4A7162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8A4A46-8956-16EB-56CA-9B43DD749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217FA-7F34-4EB7-96E3-375925E8C23B}" type="datetimeFigureOut">
              <a:rPr lang="en-IN" smtClean="0"/>
              <a:t>09-09-2023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2307ED-071D-F44F-9D55-4994CD9CE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37D5EF-324C-A546-2959-1689C2AF4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D77DD-0C19-45CF-8E6D-6F2E3F3BF1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8200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17CC2-8D8D-4993-0FBA-6169B81CE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C0FFA-DBF6-C8ED-A612-F6B5F4A690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DE56AE-F4C4-3175-1EAC-A54772BC10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06AE4B-6A49-D3FD-7E5A-616E40142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217FA-7F34-4EB7-96E3-375925E8C23B}" type="datetimeFigureOut">
              <a:rPr lang="en-IN" smtClean="0"/>
              <a:t>09-09-2023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A530D3-638F-45ED-7204-214AF5356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425E82-6672-F8CB-1882-3F15D2E71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D77DD-0C19-45CF-8E6D-6F2E3F3BF1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753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2385A-7A84-0222-08BB-45271241C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7C7F5A-977F-77E7-0380-75CDC43E9E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B0D1CE-F45A-B4D1-C4AB-AF4A220DCD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C28F35-6A0E-1A34-57C1-4C03C6AE81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1C89A8-BD1D-5BD5-BE57-B2B3089F38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0E8CBB-FD28-F162-1080-2AF902EF4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217FA-7F34-4EB7-96E3-375925E8C23B}" type="datetimeFigureOut">
              <a:rPr lang="en-IN" smtClean="0"/>
              <a:t>09-09-2023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FFFC20-B262-3FD9-3315-4DDE38CF7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16ECEC-3CAF-3C02-2B26-327D6CCB1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D77DD-0C19-45CF-8E6D-6F2E3F3BF1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2808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7E525-1DFC-4EEC-E665-C3B30281F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C969C4-6664-7F38-8839-CC55A270F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217FA-7F34-4EB7-96E3-375925E8C23B}" type="datetimeFigureOut">
              <a:rPr lang="en-IN" smtClean="0"/>
              <a:t>09-09-2023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E3A0EF-713B-1FBB-EF6D-0763DC98D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024DE-E54C-33E7-8F0E-33BE21A3F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D77DD-0C19-45CF-8E6D-6F2E3F3BF1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2142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AA8407-2371-A507-9A5A-C526902DF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217FA-7F34-4EB7-96E3-375925E8C23B}" type="datetimeFigureOut">
              <a:rPr lang="en-IN" smtClean="0"/>
              <a:t>09-09-2023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044F5E-EFE1-0D9C-475D-C7AEEA328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0433BC-3ACD-7D7B-3768-555C64E65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D77DD-0C19-45CF-8E6D-6F2E3F3BF1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9410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879B7-A4B7-3883-6D15-D31FBDDB2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6A562-F351-BBCB-9C9F-6A70CB5646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F142B0-9AD7-F56B-3A8F-CB5530DA02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729006-D98C-BDE6-A507-B4F910FB5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217FA-7F34-4EB7-96E3-375925E8C23B}" type="datetimeFigureOut">
              <a:rPr lang="en-IN" smtClean="0"/>
              <a:t>09-09-2023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5FDF67-4E2A-B84F-7654-F5823900A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535827-8307-D67A-81C1-17B925C48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D77DD-0C19-45CF-8E6D-6F2E3F3BF1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8300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B9222-21FC-6656-E872-E9D9121BB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6D12D0-568B-5DDD-B38F-723064C0E8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56BB5-D381-7527-8711-DD0A781C4C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210823-8474-C9E8-93A3-B78CDCCEA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217FA-7F34-4EB7-96E3-375925E8C23B}" type="datetimeFigureOut">
              <a:rPr lang="en-IN" smtClean="0"/>
              <a:t>09-09-2023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6BEF69-2BB7-21C4-F69B-DE3DD91BD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14B823-50E2-5523-9CF8-FCF9BB06A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D77DD-0C19-45CF-8E6D-6F2E3F3BF1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2492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967688-0CDF-DF2E-4DE4-B016E0796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D41C55-C58C-ACF5-6621-8D2C23EBE7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E7414-68D0-B292-D32E-4CE3A622BB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D217FA-7F34-4EB7-96E3-375925E8C23B}" type="datetimeFigureOut">
              <a:rPr lang="en-IN" smtClean="0"/>
              <a:t>09-09-2023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397130-92FB-B1C1-5AB7-0FBF47206E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FAFC0C-235A-80CF-3313-E2C0ADCA22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CD77DD-0C19-45CF-8E6D-6F2E3F3BF1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6659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87.xml"/><Relationship Id="rId18" Type="http://schemas.openxmlformats.org/officeDocument/2006/relationships/image" Target="../media/image189.png"/><Relationship Id="rId26" Type="http://schemas.openxmlformats.org/officeDocument/2006/relationships/image" Target="../media/image193.png"/><Relationship Id="rId39" Type="http://schemas.openxmlformats.org/officeDocument/2006/relationships/customXml" Target="../ink/ink200.xml"/><Relationship Id="rId21" Type="http://schemas.openxmlformats.org/officeDocument/2006/relationships/customXml" Target="../ink/ink191.xml"/><Relationship Id="rId34" Type="http://schemas.openxmlformats.org/officeDocument/2006/relationships/image" Target="../media/image197.png"/><Relationship Id="rId42" Type="http://schemas.openxmlformats.org/officeDocument/2006/relationships/image" Target="../media/image201.png"/><Relationship Id="rId47" Type="http://schemas.openxmlformats.org/officeDocument/2006/relationships/customXml" Target="../ink/ink204.xml"/><Relationship Id="rId50" Type="http://schemas.openxmlformats.org/officeDocument/2006/relationships/image" Target="../media/image205.png"/><Relationship Id="rId55" Type="http://schemas.openxmlformats.org/officeDocument/2006/relationships/customXml" Target="../ink/ink208.xml"/><Relationship Id="rId7" Type="http://schemas.openxmlformats.org/officeDocument/2006/relationships/customXml" Target="../ink/ink184.xml"/><Relationship Id="rId12" Type="http://schemas.openxmlformats.org/officeDocument/2006/relationships/image" Target="../media/image186.png"/><Relationship Id="rId17" Type="http://schemas.openxmlformats.org/officeDocument/2006/relationships/customXml" Target="../ink/ink189.xml"/><Relationship Id="rId25" Type="http://schemas.openxmlformats.org/officeDocument/2006/relationships/customXml" Target="../ink/ink193.xml"/><Relationship Id="rId33" Type="http://schemas.openxmlformats.org/officeDocument/2006/relationships/customXml" Target="../ink/ink197.xml"/><Relationship Id="rId38" Type="http://schemas.openxmlformats.org/officeDocument/2006/relationships/image" Target="../media/image199.png"/><Relationship Id="rId46" Type="http://schemas.openxmlformats.org/officeDocument/2006/relationships/image" Target="../media/image203.png"/><Relationship Id="rId2" Type="http://schemas.openxmlformats.org/officeDocument/2006/relationships/image" Target="../media/image181.png"/><Relationship Id="rId16" Type="http://schemas.openxmlformats.org/officeDocument/2006/relationships/image" Target="../media/image188.png"/><Relationship Id="rId20" Type="http://schemas.openxmlformats.org/officeDocument/2006/relationships/image" Target="../media/image190.png"/><Relationship Id="rId29" Type="http://schemas.openxmlformats.org/officeDocument/2006/relationships/customXml" Target="../ink/ink195.xml"/><Relationship Id="rId41" Type="http://schemas.openxmlformats.org/officeDocument/2006/relationships/customXml" Target="../ink/ink201.xml"/><Relationship Id="rId54" Type="http://schemas.openxmlformats.org/officeDocument/2006/relationships/image" Target="../media/image20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3.png"/><Relationship Id="rId11" Type="http://schemas.openxmlformats.org/officeDocument/2006/relationships/customXml" Target="../ink/ink186.xml"/><Relationship Id="rId24" Type="http://schemas.openxmlformats.org/officeDocument/2006/relationships/image" Target="../media/image192.png"/><Relationship Id="rId32" Type="http://schemas.openxmlformats.org/officeDocument/2006/relationships/image" Target="../media/image196.png"/><Relationship Id="rId37" Type="http://schemas.openxmlformats.org/officeDocument/2006/relationships/customXml" Target="../ink/ink199.xml"/><Relationship Id="rId40" Type="http://schemas.openxmlformats.org/officeDocument/2006/relationships/image" Target="../media/image200.png"/><Relationship Id="rId45" Type="http://schemas.openxmlformats.org/officeDocument/2006/relationships/customXml" Target="../ink/ink203.xml"/><Relationship Id="rId53" Type="http://schemas.openxmlformats.org/officeDocument/2006/relationships/customXml" Target="../ink/ink207.xml"/><Relationship Id="rId5" Type="http://schemas.openxmlformats.org/officeDocument/2006/relationships/customXml" Target="../ink/ink183.xml"/><Relationship Id="rId15" Type="http://schemas.openxmlformats.org/officeDocument/2006/relationships/customXml" Target="../ink/ink188.xml"/><Relationship Id="rId23" Type="http://schemas.openxmlformats.org/officeDocument/2006/relationships/customXml" Target="../ink/ink192.xml"/><Relationship Id="rId28" Type="http://schemas.openxmlformats.org/officeDocument/2006/relationships/image" Target="../media/image194.png"/><Relationship Id="rId36" Type="http://schemas.openxmlformats.org/officeDocument/2006/relationships/image" Target="../media/image198.png"/><Relationship Id="rId49" Type="http://schemas.openxmlformats.org/officeDocument/2006/relationships/customXml" Target="../ink/ink205.xml"/><Relationship Id="rId10" Type="http://schemas.openxmlformats.org/officeDocument/2006/relationships/image" Target="../media/image185.png"/><Relationship Id="rId19" Type="http://schemas.openxmlformats.org/officeDocument/2006/relationships/customXml" Target="../ink/ink190.xml"/><Relationship Id="rId31" Type="http://schemas.openxmlformats.org/officeDocument/2006/relationships/customXml" Target="../ink/ink196.xml"/><Relationship Id="rId44" Type="http://schemas.openxmlformats.org/officeDocument/2006/relationships/image" Target="../media/image202.png"/><Relationship Id="rId52" Type="http://schemas.openxmlformats.org/officeDocument/2006/relationships/image" Target="../media/image206.png"/><Relationship Id="rId4" Type="http://schemas.openxmlformats.org/officeDocument/2006/relationships/image" Target="../media/image182.png"/><Relationship Id="rId9" Type="http://schemas.openxmlformats.org/officeDocument/2006/relationships/customXml" Target="../ink/ink185.xml"/><Relationship Id="rId14" Type="http://schemas.openxmlformats.org/officeDocument/2006/relationships/image" Target="../media/image187.png"/><Relationship Id="rId22" Type="http://schemas.openxmlformats.org/officeDocument/2006/relationships/image" Target="../media/image191.png"/><Relationship Id="rId27" Type="http://schemas.openxmlformats.org/officeDocument/2006/relationships/customXml" Target="../ink/ink194.xml"/><Relationship Id="rId30" Type="http://schemas.openxmlformats.org/officeDocument/2006/relationships/image" Target="../media/image195.png"/><Relationship Id="rId35" Type="http://schemas.openxmlformats.org/officeDocument/2006/relationships/customXml" Target="../ink/ink198.xml"/><Relationship Id="rId43" Type="http://schemas.openxmlformats.org/officeDocument/2006/relationships/customXml" Target="../ink/ink202.xml"/><Relationship Id="rId48" Type="http://schemas.openxmlformats.org/officeDocument/2006/relationships/image" Target="../media/image204.png"/><Relationship Id="rId56" Type="http://schemas.openxmlformats.org/officeDocument/2006/relationships/image" Target="../media/image208.png"/><Relationship Id="rId8" Type="http://schemas.openxmlformats.org/officeDocument/2006/relationships/image" Target="../media/image184.png"/><Relationship Id="rId51" Type="http://schemas.openxmlformats.org/officeDocument/2006/relationships/customXml" Target="../ink/ink206.xml"/><Relationship Id="rId3" Type="http://schemas.openxmlformats.org/officeDocument/2006/relationships/customXml" Target="../ink/ink18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20.xml"/><Relationship Id="rId117" Type="http://schemas.openxmlformats.org/officeDocument/2006/relationships/image" Target="../media/image267.png"/><Relationship Id="rId21" Type="http://schemas.openxmlformats.org/officeDocument/2006/relationships/image" Target="../media/image219.png"/><Relationship Id="rId42" Type="http://schemas.openxmlformats.org/officeDocument/2006/relationships/customXml" Target="../ink/ink228.xml"/><Relationship Id="rId47" Type="http://schemas.openxmlformats.org/officeDocument/2006/relationships/image" Target="../media/image232.png"/><Relationship Id="rId63" Type="http://schemas.openxmlformats.org/officeDocument/2006/relationships/image" Target="../media/image240.png"/><Relationship Id="rId68" Type="http://schemas.openxmlformats.org/officeDocument/2006/relationships/customXml" Target="../ink/ink241.xml"/><Relationship Id="rId84" Type="http://schemas.openxmlformats.org/officeDocument/2006/relationships/customXml" Target="../ink/ink249.xml"/><Relationship Id="rId89" Type="http://schemas.openxmlformats.org/officeDocument/2006/relationships/image" Target="../media/image253.png"/><Relationship Id="rId112" Type="http://schemas.openxmlformats.org/officeDocument/2006/relationships/customXml" Target="../ink/ink263.xml"/><Relationship Id="rId133" Type="http://schemas.openxmlformats.org/officeDocument/2006/relationships/image" Target="../media/image275.png"/><Relationship Id="rId138" Type="http://schemas.openxmlformats.org/officeDocument/2006/relationships/customXml" Target="../ink/ink276.xml"/><Relationship Id="rId16" Type="http://schemas.openxmlformats.org/officeDocument/2006/relationships/customXml" Target="../ink/ink215.xml"/><Relationship Id="rId107" Type="http://schemas.openxmlformats.org/officeDocument/2006/relationships/image" Target="../media/image262.png"/><Relationship Id="rId11" Type="http://schemas.openxmlformats.org/officeDocument/2006/relationships/image" Target="../media/image214.png"/><Relationship Id="rId32" Type="http://schemas.openxmlformats.org/officeDocument/2006/relationships/customXml" Target="../ink/ink223.xml"/><Relationship Id="rId37" Type="http://schemas.openxmlformats.org/officeDocument/2006/relationships/image" Target="../media/image227.png"/><Relationship Id="rId53" Type="http://schemas.openxmlformats.org/officeDocument/2006/relationships/image" Target="../media/image235.png"/><Relationship Id="rId58" Type="http://schemas.openxmlformats.org/officeDocument/2006/relationships/customXml" Target="../ink/ink236.xml"/><Relationship Id="rId74" Type="http://schemas.openxmlformats.org/officeDocument/2006/relationships/customXml" Target="../ink/ink244.xml"/><Relationship Id="rId79" Type="http://schemas.openxmlformats.org/officeDocument/2006/relationships/image" Target="../media/image248.png"/><Relationship Id="rId102" Type="http://schemas.openxmlformats.org/officeDocument/2006/relationships/customXml" Target="../ink/ink258.xml"/><Relationship Id="rId123" Type="http://schemas.openxmlformats.org/officeDocument/2006/relationships/image" Target="../media/image270.png"/><Relationship Id="rId128" Type="http://schemas.openxmlformats.org/officeDocument/2006/relationships/customXml" Target="../ink/ink271.xml"/><Relationship Id="rId144" Type="http://schemas.openxmlformats.org/officeDocument/2006/relationships/customXml" Target="../ink/ink279.xml"/><Relationship Id="rId5" Type="http://schemas.openxmlformats.org/officeDocument/2006/relationships/image" Target="../media/image211.png"/><Relationship Id="rId90" Type="http://schemas.openxmlformats.org/officeDocument/2006/relationships/customXml" Target="../ink/ink252.xml"/><Relationship Id="rId95" Type="http://schemas.openxmlformats.org/officeDocument/2006/relationships/image" Target="../media/image256.png"/><Relationship Id="rId22" Type="http://schemas.openxmlformats.org/officeDocument/2006/relationships/customXml" Target="../ink/ink218.xml"/><Relationship Id="rId27" Type="http://schemas.openxmlformats.org/officeDocument/2006/relationships/image" Target="../media/image222.png"/><Relationship Id="rId43" Type="http://schemas.openxmlformats.org/officeDocument/2006/relationships/image" Target="../media/image230.png"/><Relationship Id="rId48" Type="http://schemas.openxmlformats.org/officeDocument/2006/relationships/customXml" Target="../ink/ink231.xml"/><Relationship Id="rId64" Type="http://schemas.openxmlformats.org/officeDocument/2006/relationships/customXml" Target="../ink/ink239.xml"/><Relationship Id="rId69" Type="http://schemas.openxmlformats.org/officeDocument/2006/relationships/image" Target="../media/image243.png"/><Relationship Id="rId113" Type="http://schemas.openxmlformats.org/officeDocument/2006/relationships/image" Target="../media/image265.png"/><Relationship Id="rId118" Type="http://schemas.openxmlformats.org/officeDocument/2006/relationships/customXml" Target="../ink/ink266.xml"/><Relationship Id="rId134" Type="http://schemas.openxmlformats.org/officeDocument/2006/relationships/customXml" Target="../ink/ink274.xml"/><Relationship Id="rId139" Type="http://schemas.openxmlformats.org/officeDocument/2006/relationships/image" Target="../media/image278.png"/><Relationship Id="rId80" Type="http://schemas.openxmlformats.org/officeDocument/2006/relationships/customXml" Target="../ink/ink247.xml"/><Relationship Id="rId85" Type="http://schemas.openxmlformats.org/officeDocument/2006/relationships/image" Target="../media/image251.png"/><Relationship Id="rId3" Type="http://schemas.openxmlformats.org/officeDocument/2006/relationships/image" Target="../media/image210.svg"/><Relationship Id="rId12" Type="http://schemas.openxmlformats.org/officeDocument/2006/relationships/customXml" Target="../ink/ink213.xml"/><Relationship Id="rId17" Type="http://schemas.openxmlformats.org/officeDocument/2006/relationships/image" Target="../media/image217.png"/><Relationship Id="rId25" Type="http://schemas.openxmlformats.org/officeDocument/2006/relationships/image" Target="../media/image221.png"/><Relationship Id="rId33" Type="http://schemas.openxmlformats.org/officeDocument/2006/relationships/image" Target="../media/image225.png"/><Relationship Id="rId38" Type="http://schemas.openxmlformats.org/officeDocument/2006/relationships/customXml" Target="../ink/ink226.xml"/><Relationship Id="rId46" Type="http://schemas.openxmlformats.org/officeDocument/2006/relationships/customXml" Target="../ink/ink230.xml"/><Relationship Id="rId59" Type="http://schemas.openxmlformats.org/officeDocument/2006/relationships/image" Target="../media/image238.png"/><Relationship Id="rId67" Type="http://schemas.openxmlformats.org/officeDocument/2006/relationships/image" Target="../media/image242.png"/><Relationship Id="rId103" Type="http://schemas.openxmlformats.org/officeDocument/2006/relationships/image" Target="../media/image260.png"/><Relationship Id="rId108" Type="http://schemas.openxmlformats.org/officeDocument/2006/relationships/customXml" Target="../ink/ink261.xml"/><Relationship Id="rId116" Type="http://schemas.openxmlformats.org/officeDocument/2006/relationships/customXml" Target="../ink/ink265.xml"/><Relationship Id="rId124" Type="http://schemas.openxmlformats.org/officeDocument/2006/relationships/customXml" Target="../ink/ink269.xml"/><Relationship Id="rId129" Type="http://schemas.openxmlformats.org/officeDocument/2006/relationships/image" Target="../media/image273.png"/><Relationship Id="rId137" Type="http://schemas.openxmlformats.org/officeDocument/2006/relationships/image" Target="../media/image277.png"/><Relationship Id="rId20" Type="http://schemas.openxmlformats.org/officeDocument/2006/relationships/customXml" Target="../ink/ink217.xml"/><Relationship Id="rId41" Type="http://schemas.openxmlformats.org/officeDocument/2006/relationships/image" Target="../media/image229.png"/><Relationship Id="rId54" Type="http://schemas.openxmlformats.org/officeDocument/2006/relationships/customXml" Target="../ink/ink234.xml"/><Relationship Id="rId62" Type="http://schemas.openxmlformats.org/officeDocument/2006/relationships/customXml" Target="../ink/ink238.xml"/><Relationship Id="rId70" Type="http://schemas.openxmlformats.org/officeDocument/2006/relationships/customXml" Target="../ink/ink242.xml"/><Relationship Id="rId75" Type="http://schemas.openxmlformats.org/officeDocument/2006/relationships/image" Target="../media/image246.png"/><Relationship Id="rId83" Type="http://schemas.openxmlformats.org/officeDocument/2006/relationships/image" Target="../media/image250.png"/><Relationship Id="rId88" Type="http://schemas.openxmlformats.org/officeDocument/2006/relationships/customXml" Target="../ink/ink251.xml"/><Relationship Id="rId91" Type="http://schemas.openxmlformats.org/officeDocument/2006/relationships/image" Target="../media/image254.png"/><Relationship Id="rId96" Type="http://schemas.openxmlformats.org/officeDocument/2006/relationships/customXml" Target="../ink/ink255.xml"/><Relationship Id="rId111" Type="http://schemas.openxmlformats.org/officeDocument/2006/relationships/image" Target="../media/image264.png"/><Relationship Id="rId132" Type="http://schemas.openxmlformats.org/officeDocument/2006/relationships/customXml" Target="../ink/ink273.xml"/><Relationship Id="rId140" Type="http://schemas.openxmlformats.org/officeDocument/2006/relationships/customXml" Target="../ink/ink277.xml"/><Relationship Id="rId145" Type="http://schemas.openxmlformats.org/officeDocument/2006/relationships/image" Target="../media/image281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10.xml"/><Relationship Id="rId15" Type="http://schemas.openxmlformats.org/officeDocument/2006/relationships/image" Target="../media/image216.png"/><Relationship Id="rId23" Type="http://schemas.openxmlformats.org/officeDocument/2006/relationships/image" Target="../media/image220.png"/><Relationship Id="rId28" Type="http://schemas.openxmlformats.org/officeDocument/2006/relationships/customXml" Target="../ink/ink221.xml"/><Relationship Id="rId36" Type="http://schemas.openxmlformats.org/officeDocument/2006/relationships/customXml" Target="../ink/ink225.xml"/><Relationship Id="rId49" Type="http://schemas.openxmlformats.org/officeDocument/2006/relationships/image" Target="../media/image233.png"/><Relationship Id="rId57" Type="http://schemas.openxmlformats.org/officeDocument/2006/relationships/image" Target="../media/image237.png"/><Relationship Id="rId106" Type="http://schemas.openxmlformats.org/officeDocument/2006/relationships/customXml" Target="../ink/ink260.xml"/><Relationship Id="rId114" Type="http://schemas.openxmlformats.org/officeDocument/2006/relationships/customXml" Target="../ink/ink264.xml"/><Relationship Id="rId119" Type="http://schemas.openxmlformats.org/officeDocument/2006/relationships/image" Target="../media/image268.png"/><Relationship Id="rId127" Type="http://schemas.openxmlformats.org/officeDocument/2006/relationships/image" Target="../media/image272.png"/><Relationship Id="rId10" Type="http://schemas.openxmlformats.org/officeDocument/2006/relationships/customXml" Target="../ink/ink212.xml"/><Relationship Id="rId31" Type="http://schemas.openxmlformats.org/officeDocument/2006/relationships/image" Target="../media/image224.png"/><Relationship Id="rId44" Type="http://schemas.openxmlformats.org/officeDocument/2006/relationships/customXml" Target="../ink/ink229.xml"/><Relationship Id="rId52" Type="http://schemas.openxmlformats.org/officeDocument/2006/relationships/customXml" Target="../ink/ink233.xml"/><Relationship Id="rId60" Type="http://schemas.openxmlformats.org/officeDocument/2006/relationships/customXml" Target="../ink/ink237.xml"/><Relationship Id="rId65" Type="http://schemas.openxmlformats.org/officeDocument/2006/relationships/image" Target="../media/image241.png"/><Relationship Id="rId73" Type="http://schemas.openxmlformats.org/officeDocument/2006/relationships/image" Target="../media/image245.png"/><Relationship Id="rId78" Type="http://schemas.openxmlformats.org/officeDocument/2006/relationships/customXml" Target="../ink/ink246.xml"/><Relationship Id="rId81" Type="http://schemas.openxmlformats.org/officeDocument/2006/relationships/image" Target="../media/image249.png"/><Relationship Id="rId86" Type="http://schemas.openxmlformats.org/officeDocument/2006/relationships/customXml" Target="../ink/ink250.xml"/><Relationship Id="rId94" Type="http://schemas.openxmlformats.org/officeDocument/2006/relationships/customXml" Target="../ink/ink254.xml"/><Relationship Id="rId99" Type="http://schemas.openxmlformats.org/officeDocument/2006/relationships/image" Target="../media/image258.png"/><Relationship Id="rId101" Type="http://schemas.openxmlformats.org/officeDocument/2006/relationships/image" Target="../media/image259.png"/><Relationship Id="rId122" Type="http://schemas.openxmlformats.org/officeDocument/2006/relationships/customXml" Target="../ink/ink268.xml"/><Relationship Id="rId130" Type="http://schemas.openxmlformats.org/officeDocument/2006/relationships/customXml" Target="../ink/ink272.xml"/><Relationship Id="rId135" Type="http://schemas.openxmlformats.org/officeDocument/2006/relationships/image" Target="../media/image276.png"/><Relationship Id="rId143" Type="http://schemas.openxmlformats.org/officeDocument/2006/relationships/image" Target="../media/image280.png"/><Relationship Id="rId4" Type="http://schemas.openxmlformats.org/officeDocument/2006/relationships/customXml" Target="../ink/ink209.xml"/><Relationship Id="rId9" Type="http://schemas.openxmlformats.org/officeDocument/2006/relationships/image" Target="../media/image213.png"/><Relationship Id="rId13" Type="http://schemas.openxmlformats.org/officeDocument/2006/relationships/image" Target="../media/image215.png"/><Relationship Id="rId18" Type="http://schemas.openxmlformats.org/officeDocument/2006/relationships/customXml" Target="../ink/ink216.xml"/><Relationship Id="rId39" Type="http://schemas.openxmlformats.org/officeDocument/2006/relationships/image" Target="../media/image228.png"/><Relationship Id="rId109" Type="http://schemas.openxmlformats.org/officeDocument/2006/relationships/image" Target="../media/image263.png"/><Relationship Id="rId34" Type="http://schemas.openxmlformats.org/officeDocument/2006/relationships/customXml" Target="../ink/ink224.xml"/><Relationship Id="rId50" Type="http://schemas.openxmlformats.org/officeDocument/2006/relationships/customXml" Target="../ink/ink232.xml"/><Relationship Id="rId55" Type="http://schemas.openxmlformats.org/officeDocument/2006/relationships/image" Target="../media/image236.png"/><Relationship Id="rId76" Type="http://schemas.openxmlformats.org/officeDocument/2006/relationships/customXml" Target="../ink/ink245.xml"/><Relationship Id="rId97" Type="http://schemas.openxmlformats.org/officeDocument/2006/relationships/image" Target="../media/image257.png"/><Relationship Id="rId104" Type="http://schemas.openxmlformats.org/officeDocument/2006/relationships/customXml" Target="../ink/ink259.xml"/><Relationship Id="rId120" Type="http://schemas.openxmlformats.org/officeDocument/2006/relationships/customXml" Target="../ink/ink267.xml"/><Relationship Id="rId125" Type="http://schemas.openxmlformats.org/officeDocument/2006/relationships/image" Target="../media/image271.png"/><Relationship Id="rId141" Type="http://schemas.openxmlformats.org/officeDocument/2006/relationships/image" Target="../media/image279.png"/><Relationship Id="rId146" Type="http://schemas.openxmlformats.org/officeDocument/2006/relationships/customXml" Target="../ink/ink280.xml"/><Relationship Id="rId7" Type="http://schemas.openxmlformats.org/officeDocument/2006/relationships/image" Target="../media/image212.png"/><Relationship Id="rId71" Type="http://schemas.openxmlformats.org/officeDocument/2006/relationships/image" Target="../media/image244.png"/><Relationship Id="rId92" Type="http://schemas.openxmlformats.org/officeDocument/2006/relationships/customXml" Target="../ink/ink253.xml"/><Relationship Id="rId2" Type="http://schemas.openxmlformats.org/officeDocument/2006/relationships/image" Target="../media/image209.png"/><Relationship Id="rId29" Type="http://schemas.openxmlformats.org/officeDocument/2006/relationships/image" Target="../media/image223.png"/><Relationship Id="rId24" Type="http://schemas.openxmlformats.org/officeDocument/2006/relationships/customXml" Target="../ink/ink219.xml"/><Relationship Id="rId40" Type="http://schemas.openxmlformats.org/officeDocument/2006/relationships/customXml" Target="../ink/ink227.xml"/><Relationship Id="rId45" Type="http://schemas.openxmlformats.org/officeDocument/2006/relationships/image" Target="../media/image231.png"/><Relationship Id="rId66" Type="http://schemas.openxmlformats.org/officeDocument/2006/relationships/customXml" Target="../ink/ink240.xml"/><Relationship Id="rId87" Type="http://schemas.openxmlformats.org/officeDocument/2006/relationships/image" Target="../media/image252.png"/><Relationship Id="rId110" Type="http://schemas.openxmlformats.org/officeDocument/2006/relationships/customXml" Target="../ink/ink262.xml"/><Relationship Id="rId115" Type="http://schemas.openxmlformats.org/officeDocument/2006/relationships/image" Target="../media/image266.png"/><Relationship Id="rId131" Type="http://schemas.openxmlformats.org/officeDocument/2006/relationships/image" Target="../media/image274.png"/><Relationship Id="rId136" Type="http://schemas.openxmlformats.org/officeDocument/2006/relationships/customXml" Target="../ink/ink275.xml"/><Relationship Id="rId61" Type="http://schemas.openxmlformats.org/officeDocument/2006/relationships/image" Target="../media/image239.png"/><Relationship Id="rId82" Type="http://schemas.openxmlformats.org/officeDocument/2006/relationships/customXml" Target="../ink/ink248.xml"/><Relationship Id="rId19" Type="http://schemas.openxmlformats.org/officeDocument/2006/relationships/image" Target="../media/image218.png"/><Relationship Id="rId14" Type="http://schemas.openxmlformats.org/officeDocument/2006/relationships/customXml" Target="../ink/ink214.xml"/><Relationship Id="rId30" Type="http://schemas.openxmlformats.org/officeDocument/2006/relationships/customXml" Target="../ink/ink222.xml"/><Relationship Id="rId35" Type="http://schemas.openxmlformats.org/officeDocument/2006/relationships/image" Target="../media/image226.png"/><Relationship Id="rId56" Type="http://schemas.openxmlformats.org/officeDocument/2006/relationships/customXml" Target="../ink/ink235.xml"/><Relationship Id="rId77" Type="http://schemas.openxmlformats.org/officeDocument/2006/relationships/image" Target="../media/image247.png"/><Relationship Id="rId100" Type="http://schemas.openxmlformats.org/officeDocument/2006/relationships/customXml" Target="../ink/ink257.xml"/><Relationship Id="rId105" Type="http://schemas.openxmlformats.org/officeDocument/2006/relationships/image" Target="../media/image261.png"/><Relationship Id="rId126" Type="http://schemas.openxmlformats.org/officeDocument/2006/relationships/customXml" Target="../ink/ink270.xml"/><Relationship Id="rId147" Type="http://schemas.openxmlformats.org/officeDocument/2006/relationships/image" Target="../media/image282.png"/><Relationship Id="rId8" Type="http://schemas.openxmlformats.org/officeDocument/2006/relationships/customXml" Target="../ink/ink211.xml"/><Relationship Id="rId51" Type="http://schemas.openxmlformats.org/officeDocument/2006/relationships/image" Target="../media/image234.png"/><Relationship Id="rId72" Type="http://schemas.openxmlformats.org/officeDocument/2006/relationships/customXml" Target="../ink/ink243.xml"/><Relationship Id="rId93" Type="http://schemas.openxmlformats.org/officeDocument/2006/relationships/image" Target="../media/image255.png"/><Relationship Id="rId98" Type="http://schemas.openxmlformats.org/officeDocument/2006/relationships/customXml" Target="../ink/ink256.xml"/><Relationship Id="rId121" Type="http://schemas.openxmlformats.org/officeDocument/2006/relationships/image" Target="../media/image269.png"/><Relationship Id="rId142" Type="http://schemas.openxmlformats.org/officeDocument/2006/relationships/customXml" Target="../ink/ink27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8.png"/><Relationship Id="rId21" Type="http://schemas.openxmlformats.org/officeDocument/2006/relationships/image" Target="../media/image10.png"/><Relationship Id="rId42" Type="http://schemas.openxmlformats.org/officeDocument/2006/relationships/customXml" Target="../ink/ink21.xml"/><Relationship Id="rId63" Type="http://schemas.openxmlformats.org/officeDocument/2006/relationships/image" Target="../media/image31.png"/><Relationship Id="rId84" Type="http://schemas.openxmlformats.org/officeDocument/2006/relationships/customXml" Target="../ink/ink42.xml"/><Relationship Id="rId138" Type="http://schemas.openxmlformats.org/officeDocument/2006/relationships/customXml" Target="../ink/ink69.xml"/><Relationship Id="rId159" Type="http://schemas.openxmlformats.org/officeDocument/2006/relationships/image" Target="../media/image79.png"/><Relationship Id="rId170" Type="http://schemas.openxmlformats.org/officeDocument/2006/relationships/customXml" Target="../ink/ink85.xml"/><Relationship Id="rId191" Type="http://schemas.openxmlformats.org/officeDocument/2006/relationships/image" Target="../media/image95.png"/><Relationship Id="rId205" Type="http://schemas.openxmlformats.org/officeDocument/2006/relationships/image" Target="../media/image102.png"/><Relationship Id="rId107" Type="http://schemas.openxmlformats.org/officeDocument/2006/relationships/image" Target="../media/image53.png"/><Relationship Id="rId11" Type="http://schemas.openxmlformats.org/officeDocument/2006/relationships/image" Target="../media/image5.png"/><Relationship Id="rId32" Type="http://schemas.openxmlformats.org/officeDocument/2006/relationships/customXml" Target="../ink/ink16.xml"/><Relationship Id="rId37" Type="http://schemas.openxmlformats.org/officeDocument/2006/relationships/image" Target="../media/image18.png"/><Relationship Id="rId53" Type="http://schemas.openxmlformats.org/officeDocument/2006/relationships/image" Target="../media/image26.png"/><Relationship Id="rId58" Type="http://schemas.openxmlformats.org/officeDocument/2006/relationships/customXml" Target="../ink/ink29.xml"/><Relationship Id="rId74" Type="http://schemas.openxmlformats.org/officeDocument/2006/relationships/customXml" Target="../ink/ink37.xml"/><Relationship Id="rId79" Type="http://schemas.openxmlformats.org/officeDocument/2006/relationships/image" Target="../media/image39.png"/><Relationship Id="rId102" Type="http://schemas.openxmlformats.org/officeDocument/2006/relationships/customXml" Target="../ink/ink51.xml"/><Relationship Id="rId123" Type="http://schemas.openxmlformats.org/officeDocument/2006/relationships/image" Target="../media/image61.png"/><Relationship Id="rId128" Type="http://schemas.openxmlformats.org/officeDocument/2006/relationships/customXml" Target="../ink/ink64.xml"/><Relationship Id="rId144" Type="http://schemas.openxmlformats.org/officeDocument/2006/relationships/customXml" Target="../ink/ink72.xml"/><Relationship Id="rId149" Type="http://schemas.openxmlformats.org/officeDocument/2006/relationships/image" Target="../media/image74.png"/><Relationship Id="rId5" Type="http://schemas.openxmlformats.org/officeDocument/2006/relationships/image" Target="../media/image2.png"/><Relationship Id="rId90" Type="http://schemas.openxmlformats.org/officeDocument/2006/relationships/customXml" Target="../ink/ink45.xml"/><Relationship Id="rId95" Type="http://schemas.openxmlformats.org/officeDocument/2006/relationships/image" Target="../media/image47.png"/><Relationship Id="rId160" Type="http://schemas.openxmlformats.org/officeDocument/2006/relationships/customXml" Target="../ink/ink80.xml"/><Relationship Id="rId165" Type="http://schemas.openxmlformats.org/officeDocument/2006/relationships/image" Target="../media/image82.png"/><Relationship Id="rId181" Type="http://schemas.openxmlformats.org/officeDocument/2006/relationships/image" Target="../media/image90.png"/><Relationship Id="rId186" Type="http://schemas.openxmlformats.org/officeDocument/2006/relationships/customXml" Target="../ink/ink93.xml"/><Relationship Id="rId211" Type="http://schemas.openxmlformats.org/officeDocument/2006/relationships/customXml" Target="../ink/ink106.xml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43" Type="http://schemas.openxmlformats.org/officeDocument/2006/relationships/image" Target="../media/image21.png"/><Relationship Id="rId48" Type="http://schemas.openxmlformats.org/officeDocument/2006/relationships/customXml" Target="../ink/ink24.xml"/><Relationship Id="rId64" Type="http://schemas.openxmlformats.org/officeDocument/2006/relationships/customXml" Target="../ink/ink32.xml"/><Relationship Id="rId69" Type="http://schemas.openxmlformats.org/officeDocument/2006/relationships/image" Target="../media/image34.png"/><Relationship Id="rId113" Type="http://schemas.openxmlformats.org/officeDocument/2006/relationships/image" Target="../media/image56.png"/><Relationship Id="rId118" Type="http://schemas.openxmlformats.org/officeDocument/2006/relationships/customXml" Target="../ink/ink59.xml"/><Relationship Id="rId134" Type="http://schemas.openxmlformats.org/officeDocument/2006/relationships/customXml" Target="../ink/ink67.xml"/><Relationship Id="rId139" Type="http://schemas.openxmlformats.org/officeDocument/2006/relationships/image" Target="../media/image69.png"/><Relationship Id="rId80" Type="http://schemas.openxmlformats.org/officeDocument/2006/relationships/customXml" Target="../ink/ink40.xml"/><Relationship Id="rId85" Type="http://schemas.openxmlformats.org/officeDocument/2006/relationships/image" Target="../media/image42.png"/><Relationship Id="rId150" Type="http://schemas.openxmlformats.org/officeDocument/2006/relationships/customXml" Target="../ink/ink75.xml"/><Relationship Id="rId155" Type="http://schemas.openxmlformats.org/officeDocument/2006/relationships/image" Target="../media/image77.png"/><Relationship Id="rId171" Type="http://schemas.openxmlformats.org/officeDocument/2006/relationships/image" Target="../media/image85.png"/><Relationship Id="rId176" Type="http://schemas.openxmlformats.org/officeDocument/2006/relationships/customXml" Target="../ink/ink88.xml"/><Relationship Id="rId192" Type="http://schemas.openxmlformats.org/officeDocument/2006/relationships/customXml" Target="../ink/ink96.xml"/><Relationship Id="rId197" Type="http://schemas.openxmlformats.org/officeDocument/2006/relationships/image" Target="../media/image98.png"/><Relationship Id="rId206" Type="http://schemas.openxmlformats.org/officeDocument/2006/relationships/customXml" Target="../ink/ink103.xml"/><Relationship Id="rId201" Type="http://schemas.openxmlformats.org/officeDocument/2006/relationships/image" Target="../media/image100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Relationship Id="rId59" Type="http://schemas.openxmlformats.org/officeDocument/2006/relationships/image" Target="../media/image29.png"/><Relationship Id="rId103" Type="http://schemas.openxmlformats.org/officeDocument/2006/relationships/image" Target="../media/image51.png"/><Relationship Id="rId108" Type="http://schemas.openxmlformats.org/officeDocument/2006/relationships/customXml" Target="../ink/ink54.xml"/><Relationship Id="rId124" Type="http://schemas.openxmlformats.org/officeDocument/2006/relationships/customXml" Target="../ink/ink62.xml"/><Relationship Id="rId129" Type="http://schemas.openxmlformats.org/officeDocument/2006/relationships/image" Target="../media/image64.png"/><Relationship Id="rId54" Type="http://schemas.openxmlformats.org/officeDocument/2006/relationships/customXml" Target="../ink/ink27.xml"/><Relationship Id="rId70" Type="http://schemas.openxmlformats.org/officeDocument/2006/relationships/customXml" Target="../ink/ink35.xml"/><Relationship Id="rId75" Type="http://schemas.openxmlformats.org/officeDocument/2006/relationships/image" Target="../media/image37.png"/><Relationship Id="rId91" Type="http://schemas.openxmlformats.org/officeDocument/2006/relationships/image" Target="../media/image45.png"/><Relationship Id="rId96" Type="http://schemas.openxmlformats.org/officeDocument/2006/relationships/customXml" Target="../ink/ink48.xml"/><Relationship Id="rId140" Type="http://schemas.openxmlformats.org/officeDocument/2006/relationships/customXml" Target="../ink/ink70.xml"/><Relationship Id="rId145" Type="http://schemas.openxmlformats.org/officeDocument/2006/relationships/image" Target="../media/image72.png"/><Relationship Id="rId161" Type="http://schemas.openxmlformats.org/officeDocument/2006/relationships/image" Target="../media/image80.png"/><Relationship Id="rId166" Type="http://schemas.openxmlformats.org/officeDocument/2006/relationships/customXml" Target="../ink/ink83.xml"/><Relationship Id="rId182" Type="http://schemas.openxmlformats.org/officeDocument/2006/relationships/customXml" Target="../ink/ink91.xml"/><Relationship Id="rId187" Type="http://schemas.openxmlformats.org/officeDocument/2006/relationships/image" Target="../media/image93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212" Type="http://schemas.openxmlformats.org/officeDocument/2006/relationships/image" Target="../media/image105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49" Type="http://schemas.openxmlformats.org/officeDocument/2006/relationships/image" Target="../media/image24.png"/><Relationship Id="rId114" Type="http://schemas.openxmlformats.org/officeDocument/2006/relationships/customXml" Target="../ink/ink57.xml"/><Relationship Id="rId119" Type="http://schemas.openxmlformats.org/officeDocument/2006/relationships/image" Target="../media/image59.png"/><Relationship Id="rId44" Type="http://schemas.openxmlformats.org/officeDocument/2006/relationships/customXml" Target="../ink/ink22.xml"/><Relationship Id="rId60" Type="http://schemas.openxmlformats.org/officeDocument/2006/relationships/customXml" Target="../ink/ink30.xml"/><Relationship Id="rId65" Type="http://schemas.openxmlformats.org/officeDocument/2006/relationships/image" Target="../media/image32.png"/><Relationship Id="rId81" Type="http://schemas.openxmlformats.org/officeDocument/2006/relationships/image" Target="../media/image40.png"/><Relationship Id="rId86" Type="http://schemas.openxmlformats.org/officeDocument/2006/relationships/customXml" Target="../ink/ink43.xml"/><Relationship Id="rId130" Type="http://schemas.openxmlformats.org/officeDocument/2006/relationships/customXml" Target="../ink/ink65.xml"/><Relationship Id="rId135" Type="http://schemas.openxmlformats.org/officeDocument/2006/relationships/image" Target="../media/image67.png"/><Relationship Id="rId151" Type="http://schemas.openxmlformats.org/officeDocument/2006/relationships/image" Target="../media/image75.png"/><Relationship Id="rId156" Type="http://schemas.openxmlformats.org/officeDocument/2006/relationships/customXml" Target="../ink/ink78.xml"/><Relationship Id="rId177" Type="http://schemas.openxmlformats.org/officeDocument/2006/relationships/image" Target="../media/image88.png"/><Relationship Id="rId198" Type="http://schemas.openxmlformats.org/officeDocument/2006/relationships/customXml" Target="../ink/ink99.xml"/><Relationship Id="rId172" Type="http://schemas.openxmlformats.org/officeDocument/2006/relationships/customXml" Target="../ink/ink86.xml"/><Relationship Id="rId193" Type="http://schemas.openxmlformats.org/officeDocument/2006/relationships/image" Target="../media/image96.png"/><Relationship Id="rId202" Type="http://schemas.openxmlformats.org/officeDocument/2006/relationships/customXml" Target="../ink/ink101.xml"/><Relationship Id="rId207" Type="http://schemas.openxmlformats.org/officeDocument/2006/relationships/image" Target="../media/image103.png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39" Type="http://schemas.openxmlformats.org/officeDocument/2006/relationships/image" Target="../media/image19.png"/><Relationship Id="rId109" Type="http://schemas.openxmlformats.org/officeDocument/2006/relationships/image" Target="../media/image54.png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27.png"/><Relationship Id="rId76" Type="http://schemas.openxmlformats.org/officeDocument/2006/relationships/customXml" Target="../ink/ink38.xml"/><Relationship Id="rId97" Type="http://schemas.openxmlformats.org/officeDocument/2006/relationships/image" Target="../media/image48.png"/><Relationship Id="rId104" Type="http://schemas.openxmlformats.org/officeDocument/2006/relationships/customXml" Target="../ink/ink52.xml"/><Relationship Id="rId120" Type="http://schemas.openxmlformats.org/officeDocument/2006/relationships/customXml" Target="../ink/ink60.xml"/><Relationship Id="rId125" Type="http://schemas.openxmlformats.org/officeDocument/2006/relationships/image" Target="../media/image62.png"/><Relationship Id="rId141" Type="http://schemas.openxmlformats.org/officeDocument/2006/relationships/image" Target="../media/image70.png"/><Relationship Id="rId146" Type="http://schemas.openxmlformats.org/officeDocument/2006/relationships/customXml" Target="../ink/ink73.xml"/><Relationship Id="rId167" Type="http://schemas.openxmlformats.org/officeDocument/2006/relationships/image" Target="../media/image83.png"/><Relationship Id="rId188" Type="http://schemas.openxmlformats.org/officeDocument/2006/relationships/customXml" Target="../ink/ink94.xml"/><Relationship Id="rId7" Type="http://schemas.openxmlformats.org/officeDocument/2006/relationships/image" Target="../media/image3.png"/><Relationship Id="rId71" Type="http://schemas.openxmlformats.org/officeDocument/2006/relationships/image" Target="../media/image35.png"/><Relationship Id="rId92" Type="http://schemas.openxmlformats.org/officeDocument/2006/relationships/customXml" Target="../ink/ink46.xml"/><Relationship Id="rId162" Type="http://schemas.openxmlformats.org/officeDocument/2006/relationships/customXml" Target="../ink/ink81.xml"/><Relationship Id="rId183" Type="http://schemas.openxmlformats.org/officeDocument/2006/relationships/image" Target="../media/image91.png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4" Type="http://schemas.openxmlformats.org/officeDocument/2006/relationships/customXml" Target="../ink/ink12.xml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66" Type="http://schemas.openxmlformats.org/officeDocument/2006/relationships/customXml" Target="../ink/ink33.xml"/><Relationship Id="rId87" Type="http://schemas.openxmlformats.org/officeDocument/2006/relationships/image" Target="../media/image43.png"/><Relationship Id="rId110" Type="http://schemas.openxmlformats.org/officeDocument/2006/relationships/customXml" Target="../ink/ink55.xml"/><Relationship Id="rId115" Type="http://schemas.openxmlformats.org/officeDocument/2006/relationships/image" Target="../media/image57.png"/><Relationship Id="rId131" Type="http://schemas.openxmlformats.org/officeDocument/2006/relationships/image" Target="../media/image65.png"/><Relationship Id="rId136" Type="http://schemas.openxmlformats.org/officeDocument/2006/relationships/customXml" Target="../ink/ink68.xml"/><Relationship Id="rId157" Type="http://schemas.openxmlformats.org/officeDocument/2006/relationships/image" Target="../media/image78.png"/><Relationship Id="rId178" Type="http://schemas.openxmlformats.org/officeDocument/2006/relationships/customXml" Target="../ink/ink89.xml"/><Relationship Id="rId61" Type="http://schemas.openxmlformats.org/officeDocument/2006/relationships/image" Target="../media/image30.png"/><Relationship Id="rId82" Type="http://schemas.openxmlformats.org/officeDocument/2006/relationships/customXml" Target="../ink/ink41.xml"/><Relationship Id="rId152" Type="http://schemas.openxmlformats.org/officeDocument/2006/relationships/customXml" Target="../ink/ink76.xml"/><Relationship Id="rId173" Type="http://schemas.openxmlformats.org/officeDocument/2006/relationships/image" Target="../media/image86.png"/><Relationship Id="rId194" Type="http://schemas.openxmlformats.org/officeDocument/2006/relationships/customXml" Target="../ink/ink97.xml"/><Relationship Id="rId199" Type="http://schemas.openxmlformats.org/officeDocument/2006/relationships/image" Target="../media/image99.png"/><Relationship Id="rId203" Type="http://schemas.openxmlformats.org/officeDocument/2006/relationships/image" Target="../media/image101.png"/><Relationship Id="rId208" Type="http://schemas.openxmlformats.org/officeDocument/2006/relationships/customXml" Target="../ink/ink104.xml"/><Relationship Id="rId19" Type="http://schemas.openxmlformats.org/officeDocument/2006/relationships/image" Target="../media/image9.png"/><Relationship Id="rId14" Type="http://schemas.openxmlformats.org/officeDocument/2006/relationships/customXml" Target="../ink/ink7.xml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56" Type="http://schemas.openxmlformats.org/officeDocument/2006/relationships/customXml" Target="../ink/ink28.xml"/><Relationship Id="rId77" Type="http://schemas.openxmlformats.org/officeDocument/2006/relationships/image" Target="../media/image38.png"/><Relationship Id="rId100" Type="http://schemas.openxmlformats.org/officeDocument/2006/relationships/customXml" Target="../ink/ink50.xml"/><Relationship Id="rId105" Type="http://schemas.openxmlformats.org/officeDocument/2006/relationships/image" Target="../media/image52.png"/><Relationship Id="rId126" Type="http://schemas.openxmlformats.org/officeDocument/2006/relationships/customXml" Target="../ink/ink63.xml"/><Relationship Id="rId147" Type="http://schemas.openxmlformats.org/officeDocument/2006/relationships/image" Target="../media/image73.png"/><Relationship Id="rId168" Type="http://schemas.openxmlformats.org/officeDocument/2006/relationships/customXml" Target="../ink/ink84.xml"/><Relationship Id="rId8" Type="http://schemas.openxmlformats.org/officeDocument/2006/relationships/customXml" Target="../ink/ink4.xml"/><Relationship Id="rId51" Type="http://schemas.openxmlformats.org/officeDocument/2006/relationships/image" Target="../media/image25.png"/><Relationship Id="rId72" Type="http://schemas.openxmlformats.org/officeDocument/2006/relationships/customXml" Target="../ink/ink36.xml"/><Relationship Id="rId93" Type="http://schemas.openxmlformats.org/officeDocument/2006/relationships/image" Target="../media/image46.png"/><Relationship Id="rId98" Type="http://schemas.openxmlformats.org/officeDocument/2006/relationships/customXml" Target="../ink/ink49.xml"/><Relationship Id="rId121" Type="http://schemas.openxmlformats.org/officeDocument/2006/relationships/image" Target="../media/image60.png"/><Relationship Id="rId142" Type="http://schemas.openxmlformats.org/officeDocument/2006/relationships/customXml" Target="../ink/ink71.xml"/><Relationship Id="rId163" Type="http://schemas.openxmlformats.org/officeDocument/2006/relationships/image" Target="../media/image81.png"/><Relationship Id="rId184" Type="http://schemas.openxmlformats.org/officeDocument/2006/relationships/customXml" Target="../ink/ink92.xml"/><Relationship Id="rId189" Type="http://schemas.openxmlformats.org/officeDocument/2006/relationships/image" Target="../media/image94.png"/><Relationship Id="rId3" Type="http://schemas.openxmlformats.org/officeDocument/2006/relationships/image" Target="../media/image1.png"/><Relationship Id="rId25" Type="http://schemas.openxmlformats.org/officeDocument/2006/relationships/image" Target="../media/image12.png"/><Relationship Id="rId46" Type="http://schemas.openxmlformats.org/officeDocument/2006/relationships/customXml" Target="../ink/ink23.xml"/><Relationship Id="rId67" Type="http://schemas.openxmlformats.org/officeDocument/2006/relationships/image" Target="../media/image33.png"/><Relationship Id="rId116" Type="http://schemas.openxmlformats.org/officeDocument/2006/relationships/customXml" Target="../ink/ink58.xml"/><Relationship Id="rId137" Type="http://schemas.openxmlformats.org/officeDocument/2006/relationships/image" Target="../media/image68.png"/><Relationship Id="rId158" Type="http://schemas.openxmlformats.org/officeDocument/2006/relationships/customXml" Target="../ink/ink79.xml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62" Type="http://schemas.openxmlformats.org/officeDocument/2006/relationships/customXml" Target="../ink/ink31.xml"/><Relationship Id="rId83" Type="http://schemas.openxmlformats.org/officeDocument/2006/relationships/image" Target="../media/image41.png"/><Relationship Id="rId88" Type="http://schemas.openxmlformats.org/officeDocument/2006/relationships/customXml" Target="../ink/ink44.xml"/><Relationship Id="rId111" Type="http://schemas.openxmlformats.org/officeDocument/2006/relationships/image" Target="../media/image55.png"/><Relationship Id="rId132" Type="http://schemas.openxmlformats.org/officeDocument/2006/relationships/customXml" Target="../ink/ink66.xml"/><Relationship Id="rId153" Type="http://schemas.openxmlformats.org/officeDocument/2006/relationships/image" Target="../media/image76.png"/><Relationship Id="rId174" Type="http://schemas.openxmlformats.org/officeDocument/2006/relationships/customXml" Target="../ink/ink87.xml"/><Relationship Id="rId179" Type="http://schemas.openxmlformats.org/officeDocument/2006/relationships/image" Target="../media/image89.png"/><Relationship Id="rId195" Type="http://schemas.openxmlformats.org/officeDocument/2006/relationships/image" Target="../media/image97.png"/><Relationship Id="rId209" Type="http://schemas.openxmlformats.org/officeDocument/2006/relationships/customXml" Target="../ink/ink105.xml"/><Relationship Id="rId190" Type="http://schemas.openxmlformats.org/officeDocument/2006/relationships/customXml" Target="../ink/ink95.xml"/><Relationship Id="rId204" Type="http://schemas.openxmlformats.org/officeDocument/2006/relationships/customXml" Target="../ink/ink102.xml"/><Relationship Id="rId15" Type="http://schemas.openxmlformats.org/officeDocument/2006/relationships/image" Target="../media/image7.png"/><Relationship Id="rId36" Type="http://schemas.openxmlformats.org/officeDocument/2006/relationships/customXml" Target="../ink/ink18.xml"/><Relationship Id="rId57" Type="http://schemas.openxmlformats.org/officeDocument/2006/relationships/image" Target="../media/image28.png"/><Relationship Id="rId106" Type="http://schemas.openxmlformats.org/officeDocument/2006/relationships/customXml" Target="../ink/ink53.xml"/><Relationship Id="rId127" Type="http://schemas.openxmlformats.org/officeDocument/2006/relationships/image" Target="../media/image63.png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52" Type="http://schemas.openxmlformats.org/officeDocument/2006/relationships/customXml" Target="../ink/ink26.xml"/><Relationship Id="rId73" Type="http://schemas.openxmlformats.org/officeDocument/2006/relationships/image" Target="../media/image36.png"/><Relationship Id="rId78" Type="http://schemas.openxmlformats.org/officeDocument/2006/relationships/customXml" Target="../ink/ink39.xml"/><Relationship Id="rId94" Type="http://schemas.openxmlformats.org/officeDocument/2006/relationships/customXml" Target="../ink/ink47.xml"/><Relationship Id="rId99" Type="http://schemas.openxmlformats.org/officeDocument/2006/relationships/image" Target="../media/image49.png"/><Relationship Id="rId101" Type="http://schemas.openxmlformats.org/officeDocument/2006/relationships/image" Target="../media/image50.png"/><Relationship Id="rId122" Type="http://schemas.openxmlformats.org/officeDocument/2006/relationships/customXml" Target="../ink/ink61.xml"/><Relationship Id="rId143" Type="http://schemas.openxmlformats.org/officeDocument/2006/relationships/image" Target="../media/image71.png"/><Relationship Id="rId148" Type="http://schemas.openxmlformats.org/officeDocument/2006/relationships/customXml" Target="../ink/ink74.xml"/><Relationship Id="rId164" Type="http://schemas.openxmlformats.org/officeDocument/2006/relationships/customXml" Target="../ink/ink82.xml"/><Relationship Id="rId169" Type="http://schemas.openxmlformats.org/officeDocument/2006/relationships/image" Target="../media/image84.png"/><Relationship Id="rId185" Type="http://schemas.openxmlformats.org/officeDocument/2006/relationships/image" Target="../media/image92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80" Type="http://schemas.openxmlformats.org/officeDocument/2006/relationships/customXml" Target="../ink/ink90.xml"/><Relationship Id="rId210" Type="http://schemas.openxmlformats.org/officeDocument/2006/relationships/image" Target="../media/image104.png"/><Relationship Id="rId26" Type="http://schemas.openxmlformats.org/officeDocument/2006/relationships/customXml" Target="../ink/ink13.xml"/><Relationship Id="rId47" Type="http://schemas.openxmlformats.org/officeDocument/2006/relationships/image" Target="../media/image23.png"/><Relationship Id="rId68" Type="http://schemas.openxmlformats.org/officeDocument/2006/relationships/customXml" Target="../ink/ink34.xml"/><Relationship Id="rId89" Type="http://schemas.openxmlformats.org/officeDocument/2006/relationships/image" Target="../media/image44.png"/><Relationship Id="rId112" Type="http://schemas.openxmlformats.org/officeDocument/2006/relationships/customXml" Target="../ink/ink56.xml"/><Relationship Id="rId133" Type="http://schemas.openxmlformats.org/officeDocument/2006/relationships/image" Target="../media/image66.png"/><Relationship Id="rId154" Type="http://schemas.openxmlformats.org/officeDocument/2006/relationships/customXml" Target="../ink/ink77.xml"/><Relationship Id="rId175" Type="http://schemas.openxmlformats.org/officeDocument/2006/relationships/image" Target="../media/image87.png"/><Relationship Id="rId196" Type="http://schemas.openxmlformats.org/officeDocument/2006/relationships/customXml" Target="../ink/ink98.xml"/><Relationship Id="rId200" Type="http://schemas.openxmlformats.org/officeDocument/2006/relationships/customXml" Target="../ink/ink100.xml"/><Relationship Id="rId16" Type="http://schemas.openxmlformats.org/officeDocument/2006/relationships/customXml" Target="../ink/ink8.xml"/></Relationships>
</file>

<file path=ppt/slides/_rels/slide3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19.xml"/><Relationship Id="rId117" Type="http://schemas.openxmlformats.org/officeDocument/2006/relationships/image" Target="../media/image163.png"/><Relationship Id="rId21" Type="http://schemas.openxmlformats.org/officeDocument/2006/relationships/image" Target="../media/image115.png"/><Relationship Id="rId42" Type="http://schemas.openxmlformats.org/officeDocument/2006/relationships/customXml" Target="../ink/ink127.xml"/><Relationship Id="rId47" Type="http://schemas.openxmlformats.org/officeDocument/2006/relationships/image" Target="../media/image128.png"/><Relationship Id="rId63" Type="http://schemas.openxmlformats.org/officeDocument/2006/relationships/image" Target="../media/image136.png"/><Relationship Id="rId68" Type="http://schemas.openxmlformats.org/officeDocument/2006/relationships/customXml" Target="../ink/ink140.xml"/><Relationship Id="rId84" Type="http://schemas.openxmlformats.org/officeDocument/2006/relationships/customXml" Target="../ink/ink148.xml"/><Relationship Id="rId89" Type="http://schemas.openxmlformats.org/officeDocument/2006/relationships/image" Target="../media/image149.png"/><Relationship Id="rId112" Type="http://schemas.openxmlformats.org/officeDocument/2006/relationships/customXml" Target="../ink/ink162.xml"/><Relationship Id="rId133" Type="http://schemas.openxmlformats.org/officeDocument/2006/relationships/image" Target="../media/image171.png"/><Relationship Id="rId138" Type="http://schemas.openxmlformats.org/officeDocument/2006/relationships/customXml" Target="../ink/ink175.xml"/><Relationship Id="rId16" Type="http://schemas.openxmlformats.org/officeDocument/2006/relationships/customXml" Target="../ink/ink114.xml"/><Relationship Id="rId107" Type="http://schemas.openxmlformats.org/officeDocument/2006/relationships/image" Target="../media/image158.png"/><Relationship Id="rId11" Type="http://schemas.openxmlformats.org/officeDocument/2006/relationships/image" Target="../media/image110.png"/><Relationship Id="rId32" Type="http://schemas.openxmlformats.org/officeDocument/2006/relationships/customXml" Target="../ink/ink122.xml"/><Relationship Id="rId37" Type="http://schemas.openxmlformats.org/officeDocument/2006/relationships/image" Target="../media/image123.png"/><Relationship Id="rId53" Type="http://schemas.openxmlformats.org/officeDocument/2006/relationships/image" Target="../media/image131.png"/><Relationship Id="rId58" Type="http://schemas.openxmlformats.org/officeDocument/2006/relationships/customXml" Target="../ink/ink135.xml"/><Relationship Id="rId74" Type="http://schemas.openxmlformats.org/officeDocument/2006/relationships/customXml" Target="../ink/ink143.xml"/><Relationship Id="rId79" Type="http://schemas.openxmlformats.org/officeDocument/2006/relationships/image" Target="../media/image144.png"/><Relationship Id="rId102" Type="http://schemas.openxmlformats.org/officeDocument/2006/relationships/customXml" Target="../ink/ink157.xml"/><Relationship Id="rId123" Type="http://schemas.openxmlformats.org/officeDocument/2006/relationships/image" Target="../media/image166.png"/><Relationship Id="rId128" Type="http://schemas.openxmlformats.org/officeDocument/2006/relationships/customXml" Target="../ink/ink170.xml"/><Relationship Id="rId144" Type="http://schemas.openxmlformats.org/officeDocument/2006/relationships/customXml" Target="../ink/ink178.xml"/><Relationship Id="rId149" Type="http://schemas.openxmlformats.org/officeDocument/2006/relationships/image" Target="../media/image179.png"/><Relationship Id="rId5" Type="http://schemas.openxmlformats.org/officeDocument/2006/relationships/image" Target="../media/image107.png"/><Relationship Id="rId90" Type="http://schemas.openxmlformats.org/officeDocument/2006/relationships/customXml" Target="../ink/ink151.xml"/><Relationship Id="rId95" Type="http://schemas.openxmlformats.org/officeDocument/2006/relationships/image" Target="../media/image152.png"/><Relationship Id="rId22" Type="http://schemas.openxmlformats.org/officeDocument/2006/relationships/customXml" Target="../ink/ink117.xml"/><Relationship Id="rId27" Type="http://schemas.openxmlformats.org/officeDocument/2006/relationships/image" Target="../media/image118.png"/><Relationship Id="rId43" Type="http://schemas.openxmlformats.org/officeDocument/2006/relationships/image" Target="../media/image126.png"/><Relationship Id="rId48" Type="http://schemas.openxmlformats.org/officeDocument/2006/relationships/customXml" Target="../ink/ink130.xml"/><Relationship Id="rId64" Type="http://schemas.openxmlformats.org/officeDocument/2006/relationships/customXml" Target="../ink/ink138.xml"/><Relationship Id="rId69" Type="http://schemas.openxmlformats.org/officeDocument/2006/relationships/image" Target="../media/image139.png"/><Relationship Id="rId113" Type="http://schemas.openxmlformats.org/officeDocument/2006/relationships/image" Target="../media/image161.png"/><Relationship Id="rId118" Type="http://schemas.openxmlformats.org/officeDocument/2006/relationships/customXml" Target="../ink/ink165.xml"/><Relationship Id="rId134" Type="http://schemas.openxmlformats.org/officeDocument/2006/relationships/customXml" Target="../ink/ink173.xml"/><Relationship Id="rId139" Type="http://schemas.openxmlformats.org/officeDocument/2006/relationships/image" Target="../media/image174.png"/><Relationship Id="rId80" Type="http://schemas.openxmlformats.org/officeDocument/2006/relationships/customXml" Target="../ink/ink146.xml"/><Relationship Id="rId85" Type="http://schemas.openxmlformats.org/officeDocument/2006/relationships/image" Target="../media/image147.png"/><Relationship Id="rId150" Type="http://schemas.openxmlformats.org/officeDocument/2006/relationships/customXml" Target="../ink/ink181.xml"/><Relationship Id="rId12" Type="http://schemas.openxmlformats.org/officeDocument/2006/relationships/customXml" Target="../ink/ink112.xml"/><Relationship Id="rId17" Type="http://schemas.openxmlformats.org/officeDocument/2006/relationships/image" Target="../media/image113.png"/><Relationship Id="rId25" Type="http://schemas.openxmlformats.org/officeDocument/2006/relationships/image" Target="../media/image117.png"/><Relationship Id="rId33" Type="http://schemas.openxmlformats.org/officeDocument/2006/relationships/image" Target="../media/image121.png"/><Relationship Id="rId38" Type="http://schemas.openxmlformats.org/officeDocument/2006/relationships/customXml" Target="../ink/ink125.xml"/><Relationship Id="rId46" Type="http://schemas.openxmlformats.org/officeDocument/2006/relationships/customXml" Target="../ink/ink129.xml"/><Relationship Id="rId59" Type="http://schemas.openxmlformats.org/officeDocument/2006/relationships/image" Target="../media/image134.png"/><Relationship Id="rId67" Type="http://schemas.openxmlformats.org/officeDocument/2006/relationships/image" Target="../media/image138.png"/><Relationship Id="rId103" Type="http://schemas.openxmlformats.org/officeDocument/2006/relationships/image" Target="../media/image156.png"/><Relationship Id="rId108" Type="http://schemas.openxmlformats.org/officeDocument/2006/relationships/customXml" Target="../ink/ink160.xml"/><Relationship Id="rId116" Type="http://schemas.openxmlformats.org/officeDocument/2006/relationships/customXml" Target="../ink/ink164.xml"/><Relationship Id="rId124" Type="http://schemas.openxmlformats.org/officeDocument/2006/relationships/customXml" Target="../ink/ink168.xml"/><Relationship Id="rId129" Type="http://schemas.openxmlformats.org/officeDocument/2006/relationships/image" Target="../media/image169.png"/><Relationship Id="rId137" Type="http://schemas.openxmlformats.org/officeDocument/2006/relationships/image" Target="../media/image173.png"/><Relationship Id="rId20" Type="http://schemas.openxmlformats.org/officeDocument/2006/relationships/customXml" Target="../ink/ink116.xml"/><Relationship Id="rId41" Type="http://schemas.openxmlformats.org/officeDocument/2006/relationships/image" Target="../media/image125.png"/><Relationship Id="rId54" Type="http://schemas.openxmlformats.org/officeDocument/2006/relationships/customXml" Target="../ink/ink133.xml"/><Relationship Id="rId62" Type="http://schemas.openxmlformats.org/officeDocument/2006/relationships/customXml" Target="../ink/ink137.xml"/><Relationship Id="rId70" Type="http://schemas.openxmlformats.org/officeDocument/2006/relationships/customXml" Target="../ink/ink141.xml"/><Relationship Id="rId75" Type="http://schemas.openxmlformats.org/officeDocument/2006/relationships/image" Target="../media/image142.png"/><Relationship Id="rId83" Type="http://schemas.openxmlformats.org/officeDocument/2006/relationships/image" Target="../media/image146.png"/><Relationship Id="rId88" Type="http://schemas.openxmlformats.org/officeDocument/2006/relationships/customXml" Target="../ink/ink150.xml"/><Relationship Id="rId91" Type="http://schemas.openxmlformats.org/officeDocument/2006/relationships/image" Target="../media/image150.png"/><Relationship Id="rId96" Type="http://schemas.openxmlformats.org/officeDocument/2006/relationships/customXml" Target="../ink/ink154.xml"/><Relationship Id="rId111" Type="http://schemas.openxmlformats.org/officeDocument/2006/relationships/image" Target="../media/image160.png"/><Relationship Id="rId132" Type="http://schemas.openxmlformats.org/officeDocument/2006/relationships/customXml" Target="../ink/ink172.xml"/><Relationship Id="rId140" Type="http://schemas.openxmlformats.org/officeDocument/2006/relationships/customXml" Target="../ink/ink176.xml"/><Relationship Id="rId145" Type="http://schemas.openxmlformats.org/officeDocument/2006/relationships/image" Target="../media/image177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09.xml"/><Relationship Id="rId15" Type="http://schemas.openxmlformats.org/officeDocument/2006/relationships/image" Target="../media/image112.png"/><Relationship Id="rId23" Type="http://schemas.openxmlformats.org/officeDocument/2006/relationships/image" Target="../media/image116.png"/><Relationship Id="rId28" Type="http://schemas.openxmlformats.org/officeDocument/2006/relationships/customXml" Target="../ink/ink120.xml"/><Relationship Id="rId36" Type="http://schemas.openxmlformats.org/officeDocument/2006/relationships/customXml" Target="../ink/ink124.xml"/><Relationship Id="rId49" Type="http://schemas.openxmlformats.org/officeDocument/2006/relationships/image" Target="../media/image129.png"/><Relationship Id="rId57" Type="http://schemas.openxmlformats.org/officeDocument/2006/relationships/image" Target="../media/image133.png"/><Relationship Id="rId106" Type="http://schemas.openxmlformats.org/officeDocument/2006/relationships/customXml" Target="../ink/ink159.xml"/><Relationship Id="rId114" Type="http://schemas.openxmlformats.org/officeDocument/2006/relationships/customXml" Target="../ink/ink163.xml"/><Relationship Id="rId119" Type="http://schemas.openxmlformats.org/officeDocument/2006/relationships/image" Target="../media/image164.png"/><Relationship Id="rId127" Type="http://schemas.openxmlformats.org/officeDocument/2006/relationships/image" Target="../media/image168.png"/><Relationship Id="rId10" Type="http://schemas.openxmlformats.org/officeDocument/2006/relationships/customXml" Target="../ink/ink111.xml"/><Relationship Id="rId31" Type="http://schemas.openxmlformats.org/officeDocument/2006/relationships/image" Target="../media/image120.png"/><Relationship Id="rId44" Type="http://schemas.openxmlformats.org/officeDocument/2006/relationships/customXml" Target="../ink/ink128.xml"/><Relationship Id="rId52" Type="http://schemas.openxmlformats.org/officeDocument/2006/relationships/customXml" Target="../ink/ink132.xml"/><Relationship Id="rId60" Type="http://schemas.openxmlformats.org/officeDocument/2006/relationships/customXml" Target="../ink/ink136.xml"/><Relationship Id="rId65" Type="http://schemas.openxmlformats.org/officeDocument/2006/relationships/image" Target="../media/image137.png"/><Relationship Id="rId73" Type="http://schemas.openxmlformats.org/officeDocument/2006/relationships/image" Target="../media/image141.png"/><Relationship Id="rId78" Type="http://schemas.openxmlformats.org/officeDocument/2006/relationships/customXml" Target="../ink/ink145.xml"/><Relationship Id="rId81" Type="http://schemas.openxmlformats.org/officeDocument/2006/relationships/image" Target="../media/image145.png"/><Relationship Id="rId86" Type="http://schemas.openxmlformats.org/officeDocument/2006/relationships/customXml" Target="../ink/ink149.xml"/><Relationship Id="rId94" Type="http://schemas.openxmlformats.org/officeDocument/2006/relationships/customXml" Target="../ink/ink153.xml"/><Relationship Id="rId99" Type="http://schemas.openxmlformats.org/officeDocument/2006/relationships/image" Target="../media/image154.png"/><Relationship Id="rId101" Type="http://schemas.openxmlformats.org/officeDocument/2006/relationships/image" Target="../media/image155.png"/><Relationship Id="rId122" Type="http://schemas.openxmlformats.org/officeDocument/2006/relationships/customXml" Target="../ink/ink167.xml"/><Relationship Id="rId130" Type="http://schemas.openxmlformats.org/officeDocument/2006/relationships/customXml" Target="../ink/ink171.xml"/><Relationship Id="rId135" Type="http://schemas.openxmlformats.org/officeDocument/2006/relationships/image" Target="../media/image172.png"/><Relationship Id="rId143" Type="http://schemas.openxmlformats.org/officeDocument/2006/relationships/image" Target="../media/image176.png"/><Relationship Id="rId148" Type="http://schemas.openxmlformats.org/officeDocument/2006/relationships/customXml" Target="../ink/ink180.xml"/><Relationship Id="rId151" Type="http://schemas.openxmlformats.org/officeDocument/2006/relationships/image" Target="../media/image180.png"/><Relationship Id="rId4" Type="http://schemas.openxmlformats.org/officeDocument/2006/relationships/customXml" Target="../ink/ink108.xml"/><Relationship Id="rId9" Type="http://schemas.openxmlformats.org/officeDocument/2006/relationships/image" Target="../media/image109.png"/><Relationship Id="rId13" Type="http://schemas.openxmlformats.org/officeDocument/2006/relationships/image" Target="../media/image111.png"/><Relationship Id="rId18" Type="http://schemas.openxmlformats.org/officeDocument/2006/relationships/customXml" Target="../ink/ink115.xml"/><Relationship Id="rId39" Type="http://schemas.openxmlformats.org/officeDocument/2006/relationships/image" Target="../media/image124.png"/><Relationship Id="rId109" Type="http://schemas.openxmlformats.org/officeDocument/2006/relationships/image" Target="../media/image159.png"/><Relationship Id="rId34" Type="http://schemas.openxmlformats.org/officeDocument/2006/relationships/customXml" Target="../ink/ink123.xml"/><Relationship Id="rId50" Type="http://schemas.openxmlformats.org/officeDocument/2006/relationships/customXml" Target="../ink/ink131.xml"/><Relationship Id="rId55" Type="http://schemas.openxmlformats.org/officeDocument/2006/relationships/image" Target="../media/image132.png"/><Relationship Id="rId76" Type="http://schemas.openxmlformats.org/officeDocument/2006/relationships/customXml" Target="../ink/ink144.xml"/><Relationship Id="rId97" Type="http://schemas.openxmlformats.org/officeDocument/2006/relationships/image" Target="../media/image153.png"/><Relationship Id="rId104" Type="http://schemas.openxmlformats.org/officeDocument/2006/relationships/customXml" Target="../ink/ink158.xml"/><Relationship Id="rId120" Type="http://schemas.openxmlformats.org/officeDocument/2006/relationships/customXml" Target="../ink/ink166.xml"/><Relationship Id="rId125" Type="http://schemas.openxmlformats.org/officeDocument/2006/relationships/image" Target="../media/image167.png"/><Relationship Id="rId141" Type="http://schemas.openxmlformats.org/officeDocument/2006/relationships/image" Target="../media/image175.png"/><Relationship Id="rId146" Type="http://schemas.openxmlformats.org/officeDocument/2006/relationships/customXml" Target="../ink/ink179.xml"/><Relationship Id="rId7" Type="http://schemas.openxmlformats.org/officeDocument/2006/relationships/image" Target="../media/image108.png"/><Relationship Id="rId71" Type="http://schemas.openxmlformats.org/officeDocument/2006/relationships/image" Target="../media/image140.png"/><Relationship Id="rId92" Type="http://schemas.openxmlformats.org/officeDocument/2006/relationships/customXml" Target="../ink/ink152.xml"/><Relationship Id="rId2" Type="http://schemas.openxmlformats.org/officeDocument/2006/relationships/customXml" Target="../ink/ink107.xml"/><Relationship Id="rId29" Type="http://schemas.openxmlformats.org/officeDocument/2006/relationships/image" Target="../media/image119.png"/><Relationship Id="rId24" Type="http://schemas.openxmlformats.org/officeDocument/2006/relationships/customXml" Target="../ink/ink118.xml"/><Relationship Id="rId40" Type="http://schemas.openxmlformats.org/officeDocument/2006/relationships/customXml" Target="../ink/ink126.xml"/><Relationship Id="rId45" Type="http://schemas.openxmlformats.org/officeDocument/2006/relationships/image" Target="../media/image127.png"/><Relationship Id="rId66" Type="http://schemas.openxmlformats.org/officeDocument/2006/relationships/customXml" Target="../ink/ink139.xml"/><Relationship Id="rId87" Type="http://schemas.openxmlformats.org/officeDocument/2006/relationships/image" Target="../media/image148.png"/><Relationship Id="rId110" Type="http://schemas.openxmlformats.org/officeDocument/2006/relationships/customXml" Target="../ink/ink161.xml"/><Relationship Id="rId115" Type="http://schemas.openxmlformats.org/officeDocument/2006/relationships/image" Target="../media/image162.png"/><Relationship Id="rId131" Type="http://schemas.openxmlformats.org/officeDocument/2006/relationships/image" Target="../media/image170.png"/><Relationship Id="rId136" Type="http://schemas.openxmlformats.org/officeDocument/2006/relationships/customXml" Target="../ink/ink174.xml"/><Relationship Id="rId61" Type="http://schemas.openxmlformats.org/officeDocument/2006/relationships/image" Target="../media/image135.png"/><Relationship Id="rId82" Type="http://schemas.openxmlformats.org/officeDocument/2006/relationships/customXml" Target="../ink/ink147.xml"/><Relationship Id="rId19" Type="http://schemas.openxmlformats.org/officeDocument/2006/relationships/image" Target="../media/image114.png"/><Relationship Id="rId14" Type="http://schemas.openxmlformats.org/officeDocument/2006/relationships/customXml" Target="../ink/ink113.xml"/><Relationship Id="rId30" Type="http://schemas.openxmlformats.org/officeDocument/2006/relationships/customXml" Target="../ink/ink121.xml"/><Relationship Id="rId35" Type="http://schemas.openxmlformats.org/officeDocument/2006/relationships/image" Target="../media/image122.png"/><Relationship Id="rId56" Type="http://schemas.openxmlformats.org/officeDocument/2006/relationships/customXml" Target="../ink/ink134.xml"/><Relationship Id="rId77" Type="http://schemas.openxmlformats.org/officeDocument/2006/relationships/image" Target="../media/image143.png"/><Relationship Id="rId100" Type="http://schemas.openxmlformats.org/officeDocument/2006/relationships/customXml" Target="../ink/ink156.xml"/><Relationship Id="rId105" Type="http://schemas.openxmlformats.org/officeDocument/2006/relationships/image" Target="../media/image157.png"/><Relationship Id="rId126" Type="http://schemas.openxmlformats.org/officeDocument/2006/relationships/customXml" Target="../ink/ink169.xml"/><Relationship Id="rId147" Type="http://schemas.openxmlformats.org/officeDocument/2006/relationships/image" Target="../media/image178.png"/><Relationship Id="rId8" Type="http://schemas.openxmlformats.org/officeDocument/2006/relationships/customXml" Target="../ink/ink110.xml"/><Relationship Id="rId51" Type="http://schemas.openxmlformats.org/officeDocument/2006/relationships/image" Target="../media/image130.png"/><Relationship Id="rId72" Type="http://schemas.openxmlformats.org/officeDocument/2006/relationships/customXml" Target="../ink/ink142.xml"/><Relationship Id="rId93" Type="http://schemas.openxmlformats.org/officeDocument/2006/relationships/image" Target="../media/image151.png"/><Relationship Id="rId98" Type="http://schemas.openxmlformats.org/officeDocument/2006/relationships/customXml" Target="../ink/ink155.xml"/><Relationship Id="rId121" Type="http://schemas.openxmlformats.org/officeDocument/2006/relationships/image" Target="../media/image165.png"/><Relationship Id="rId142" Type="http://schemas.openxmlformats.org/officeDocument/2006/relationships/customXml" Target="../ink/ink177.xml"/><Relationship Id="rId3" Type="http://schemas.openxmlformats.org/officeDocument/2006/relationships/image" Target="../media/image10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en-in/powershell/azure/install-azure-powershell?view=azps-10.3.0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en-in/cli/azure/install-azure-cli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A5D4E-60CB-30C2-0E08-44376D50C1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Azure Administration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E3B6C5-697E-8430-14B1-2E9A953550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32536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56FB4-A31B-2BA9-F0C4-0AF7D28E11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Resource Manager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E39ABC-F7BE-983B-80E9-6F337B5062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75483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3A0EE-54E3-76AE-51DC-86FAF6831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 Manager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68898-36AD-80F3-70B4-6579B8C467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would want to deploy, manage and  monitor the resources as a group.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458506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49E3D-E83C-5EF5-2B85-5CC9BE64E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Consistent Management Layer</a:t>
            </a:r>
            <a:endParaRPr lang="en-IN" dirty="0"/>
          </a:p>
        </p:txBody>
      </p:sp>
      <p:pic>
        <p:nvPicPr>
          <p:cNvPr id="1026" name="Picture 2" descr="Learn #JSON with Microsoft #Azure Resource Manager and Visual Studio #Code  for #AzureStack #Cloud | Cloud and Datacenter Management Blog">
            <a:extLst>
              <a:ext uri="{FF2B5EF4-FFF2-40B4-BE49-F238E27FC236}">
                <a16:creationId xmlns:a16="http://schemas.microsoft.com/office/drawing/2014/main" id="{DB17AFFB-36FA-FAC6-435E-6E75655715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858" y="1500022"/>
            <a:ext cx="8544532" cy="517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9C9E52B-F0FA-361D-0756-B3A2F35620CB}"/>
                  </a:ext>
                </a:extLst>
              </p14:cNvPr>
              <p14:cNvContentPartPr/>
              <p14:nvPr/>
            </p14:nvContentPartPr>
            <p14:xfrm>
              <a:off x="4226847" y="1777001"/>
              <a:ext cx="288000" cy="141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9C9E52B-F0FA-361D-0756-B3A2F35620C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18207" y="1768001"/>
                <a:ext cx="305640" cy="15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0DA9840-C632-7E1C-0F5D-F0154C998CCB}"/>
                  </a:ext>
                </a:extLst>
              </p14:cNvPr>
              <p14:cNvContentPartPr/>
              <p14:nvPr/>
            </p14:nvContentPartPr>
            <p14:xfrm>
              <a:off x="5831007" y="1785281"/>
              <a:ext cx="264600" cy="1148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0DA9840-C632-7E1C-0F5D-F0154C998CC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822367" y="1776641"/>
                <a:ext cx="282240" cy="13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6D7BF053-127C-94A3-2AC3-FA1362AFA55E}"/>
                  </a:ext>
                </a:extLst>
              </p14:cNvPr>
              <p14:cNvContentPartPr/>
              <p14:nvPr/>
            </p14:nvContentPartPr>
            <p14:xfrm>
              <a:off x="7350927" y="1748561"/>
              <a:ext cx="190080" cy="972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6D7BF053-127C-94A3-2AC3-FA1362AFA55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341927" y="1739561"/>
                <a:ext cx="207720" cy="11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D4F8F820-35FB-AEFF-A8C7-74876C6743B3}"/>
                  </a:ext>
                </a:extLst>
              </p14:cNvPr>
              <p14:cNvContentPartPr/>
              <p14:nvPr/>
            </p14:nvContentPartPr>
            <p14:xfrm>
              <a:off x="4374447" y="2417801"/>
              <a:ext cx="45000" cy="2786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D4F8F820-35FB-AEFF-A8C7-74876C6743B3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365807" y="2409161"/>
                <a:ext cx="62640" cy="29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23317994-B342-0D90-D1CC-34B44EDC7DD7}"/>
                  </a:ext>
                </a:extLst>
              </p14:cNvPr>
              <p14:cNvContentPartPr/>
              <p14:nvPr/>
            </p14:nvContentPartPr>
            <p14:xfrm>
              <a:off x="5435367" y="2394761"/>
              <a:ext cx="206640" cy="3063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23317994-B342-0D90-D1CC-34B44EDC7DD7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426367" y="2385761"/>
                <a:ext cx="224280" cy="32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32D4EBE8-9B92-E0D0-68E6-4C2BD3ED33AD}"/>
                  </a:ext>
                </a:extLst>
              </p14:cNvPr>
              <p14:cNvContentPartPr/>
              <p14:nvPr/>
            </p14:nvContentPartPr>
            <p14:xfrm>
              <a:off x="7075527" y="2421041"/>
              <a:ext cx="266400" cy="2811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32D4EBE8-9B92-E0D0-68E6-4C2BD3ED33AD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066527" y="2412401"/>
                <a:ext cx="284040" cy="29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BEA18E2E-727F-6C48-C6D1-AA4918DC2C80}"/>
                  </a:ext>
                </a:extLst>
              </p14:cNvPr>
              <p14:cNvContentPartPr/>
              <p14:nvPr/>
            </p14:nvContentPartPr>
            <p14:xfrm>
              <a:off x="3141087" y="2819921"/>
              <a:ext cx="379800" cy="55764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BEA18E2E-727F-6C48-C6D1-AA4918DC2C8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132447" y="2811281"/>
                <a:ext cx="397440" cy="575280"/>
              </a:xfrm>
              <a:prstGeom prst="rect">
                <a:avLst/>
              </a:prstGeom>
            </p:spPr>
          </p:pic>
        </mc:Fallback>
      </mc:AlternateContent>
      <p:grpSp>
        <p:nvGrpSpPr>
          <p:cNvPr id="30" name="Group 29">
            <a:extLst>
              <a:ext uri="{FF2B5EF4-FFF2-40B4-BE49-F238E27FC236}">
                <a16:creationId xmlns:a16="http://schemas.microsoft.com/office/drawing/2014/main" id="{958FBD12-7992-9A82-3EF8-0CE5D8C9BF20}"/>
              </a:ext>
            </a:extLst>
          </p:cNvPr>
          <p:cNvGrpSpPr/>
          <p:nvPr/>
        </p:nvGrpSpPr>
        <p:grpSpPr>
          <a:xfrm>
            <a:off x="8062287" y="2545961"/>
            <a:ext cx="3893760" cy="2020680"/>
            <a:chOff x="8062287" y="2545961"/>
            <a:chExt cx="3893760" cy="2020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B30343F2-9C00-E15B-CAA6-52823E0F530A}"/>
                    </a:ext>
                  </a:extLst>
                </p14:cNvPr>
                <p14:cNvContentPartPr/>
                <p14:nvPr/>
              </p14:nvContentPartPr>
              <p14:xfrm>
                <a:off x="8062287" y="3196481"/>
                <a:ext cx="1807200" cy="13701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B30343F2-9C00-E15B-CAA6-52823E0F530A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8053647" y="3187481"/>
                  <a:ext cx="1824840" cy="138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5855BA85-6C58-C7C6-5B62-EA0F37E28545}"/>
                    </a:ext>
                  </a:extLst>
                </p14:cNvPr>
                <p14:cNvContentPartPr/>
                <p14:nvPr/>
              </p14:nvContentPartPr>
              <p14:xfrm>
                <a:off x="9156687" y="3310601"/>
                <a:ext cx="802800" cy="3981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5855BA85-6C58-C7C6-5B62-EA0F37E28545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9147687" y="3301601"/>
                  <a:ext cx="820440" cy="41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3C4D15DA-5F9B-5156-1329-96F3B3C98C2C}"/>
                    </a:ext>
                  </a:extLst>
                </p14:cNvPr>
                <p14:cNvContentPartPr/>
                <p14:nvPr/>
              </p14:nvContentPartPr>
              <p14:xfrm>
                <a:off x="10153167" y="3025121"/>
                <a:ext cx="96120" cy="24552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3C4D15DA-5F9B-5156-1329-96F3B3C98C2C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0144167" y="3016121"/>
                  <a:ext cx="11376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81B56EE2-7022-4DEF-3E2D-EB36247ED452}"/>
                    </a:ext>
                  </a:extLst>
                </p14:cNvPr>
                <p14:cNvContentPartPr/>
                <p14:nvPr/>
              </p14:nvContentPartPr>
              <p14:xfrm>
                <a:off x="10116087" y="2905241"/>
                <a:ext cx="431280" cy="30888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81B56EE2-7022-4DEF-3E2D-EB36247ED452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0107447" y="2896601"/>
                  <a:ext cx="448920" cy="32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3B968795-0083-7639-7B82-C6001A854C3A}"/>
                    </a:ext>
                  </a:extLst>
                </p14:cNvPr>
                <p14:cNvContentPartPr/>
                <p14:nvPr/>
              </p14:nvContentPartPr>
              <p14:xfrm>
                <a:off x="10466007" y="2848721"/>
                <a:ext cx="268200" cy="2487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3B968795-0083-7639-7B82-C6001A854C3A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0457367" y="2840081"/>
                  <a:ext cx="285840" cy="26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3D03C181-D7DD-99D6-B3CD-D3393CB499FA}"/>
                    </a:ext>
                  </a:extLst>
                </p14:cNvPr>
                <p14:cNvContentPartPr/>
                <p14:nvPr/>
              </p14:nvContentPartPr>
              <p14:xfrm>
                <a:off x="10779927" y="2711561"/>
                <a:ext cx="257040" cy="3106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3D03C181-D7DD-99D6-B3CD-D3393CB499FA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0770927" y="2702921"/>
                  <a:ext cx="274680" cy="32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B1225D92-7965-BF4C-2A56-2BDA2A2A85EC}"/>
                    </a:ext>
                  </a:extLst>
                </p14:cNvPr>
                <p14:cNvContentPartPr/>
                <p14:nvPr/>
              </p14:nvContentPartPr>
              <p14:xfrm>
                <a:off x="10956687" y="2619761"/>
                <a:ext cx="213120" cy="3366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B1225D92-7965-BF4C-2A56-2BDA2A2A85EC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0947687" y="2611121"/>
                  <a:ext cx="230760" cy="35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904085B6-92DB-B7E7-B07A-563507BFF779}"/>
                    </a:ext>
                  </a:extLst>
                </p14:cNvPr>
                <p14:cNvContentPartPr/>
                <p14:nvPr/>
              </p14:nvContentPartPr>
              <p14:xfrm>
                <a:off x="11283927" y="2545961"/>
                <a:ext cx="249480" cy="33012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904085B6-92DB-B7E7-B07A-563507BFF779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1274927" y="2537321"/>
                  <a:ext cx="267120" cy="34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8862DDEF-FF95-BE24-2984-CFB873F01B39}"/>
                    </a:ext>
                  </a:extLst>
                </p14:cNvPr>
                <p14:cNvContentPartPr/>
                <p14:nvPr/>
              </p14:nvContentPartPr>
              <p14:xfrm>
                <a:off x="11400207" y="2673761"/>
                <a:ext cx="217080" cy="15264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8862DDEF-FF95-BE24-2984-CFB873F01B39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1391207" y="2664761"/>
                  <a:ext cx="23472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877D1CE6-CA53-8B42-C3B8-F157AED518BD}"/>
                    </a:ext>
                  </a:extLst>
                </p14:cNvPr>
                <p14:cNvContentPartPr/>
                <p14:nvPr/>
              </p14:nvContentPartPr>
              <p14:xfrm>
                <a:off x="11602167" y="2603921"/>
                <a:ext cx="109080" cy="20772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877D1CE6-CA53-8B42-C3B8-F157AED518BD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11593527" y="2594921"/>
                  <a:ext cx="12672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100D8983-34D6-DD14-CA76-C4E08FDFCE34}"/>
                    </a:ext>
                  </a:extLst>
                </p14:cNvPr>
                <p14:cNvContentPartPr/>
                <p14:nvPr/>
              </p14:nvContentPartPr>
              <p14:xfrm>
                <a:off x="11732127" y="2698601"/>
                <a:ext cx="223920" cy="864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100D8983-34D6-DD14-CA76-C4E08FDFCE34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11723487" y="2689961"/>
                  <a:ext cx="24156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2B93FF7C-2F85-9A27-C853-D80BEB3C33C8}"/>
                    </a:ext>
                  </a:extLst>
                </p14:cNvPr>
                <p14:cNvContentPartPr/>
                <p14:nvPr/>
              </p14:nvContentPartPr>
              <p14:xfrm>
                <a:off x="10221567" y="3494921"/>
                <a:ext cx="132120" cy="36432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2B93FF7C-2F85-9A27-C853-D80BEB3C33C8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0212927" y="3485921"/>
                  <a:ext cx="149760" cy="38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FB64409C-80BF-0AC5-33DB-F03348368006}"/>
                    </a:ext>
                  </a:extLst>
                </p14:cNvPr>
                <p14:cNvContentPartPr/>
                <p14:nvPr/>
              </p14:nvContentPartPr>
              <p14:xfrm>
                <a:off x="10193487" y="3480881"/>
                <a:ext cx="431280" cy="26820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FB64409C-80BF-0AC5-33DB-F03348368006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0184847" y="3471881"/>
                  <a:ext cx="448920" cy="28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B71E9E4C-24E7-3146-230D-AFC539035AEF}"/>
                    </a:ext>
                  </a:extLst>
                </p14:cNvPr>
                <p14:cNvContentPartPr/>
                <p14:nvPr/>
              </p14:nvContentPartPr>
              <p14:xfrm>
                <a:off x="10545567" y="3402401"/>
                <a:ext cx="227160" cy="2163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B71E9E4C-24E7-3146-230D-AFC539035AEF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0536927" y="3393761"/>
                  <a:ext cx="24480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C940BC67-CAB4-A6F9-02FF-20E108CFD9EC}"/>
                    </a:ext>
                  </a:extLst>
                </p14:cNvPr>
                <p14:cNvContentPartPr/>
                <p14:nvPr/>
              </p14:nvContentPartPr>
              <p14:xfrm>
                <a:off x="10838247" y="3480521"/>
                <a:ext cx="67680" cy="7740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C940BC67-CAB4-A6F9-02FF-20E108CFD9EC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0829247" y="3471881"/>
                  <a:ext cx="8532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5AD98A23-49B5-0D64-DC28-003A74A694CB}"/>
                    </a:ext>
                  </a:extLst>
                </p14:cNvPr>
                <p14:cNvContentPartPr/>
                <p14:nvPr/>
              </p14:nvContentPartPr>
              <p14:xfrm>
                <a:off x="10953807" y="3256601"/>
                <a:ext cx="120240" cy="3200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5AD98A23-49B5-0D64-DC28-003A74A694CB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0945167" y="3247961"/>
                  <a:ext cx="137880" cy="33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08FE0B80-CAA3-EBB8-614A-5F2A839FA278}"/>
                    </a:ext>
                  </a:extLst>
                </p14:cNvPr>
                <p14:cNvContentPartPr/>
                <p14:nvPr/>
              </p14:nvContentPartPr>
              <p14:xfrm>
                <a:off x="11108967" y="3354881"/>
                <a:ext cx="131760" cy="11448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08FE0B80-CAA3-EBB8-614A-5F2A839FA278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1100327" y="3346241"/>
                  <a:ext cx="14940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DAEE818E-ABBD-8837-D6A9-6F922635C4C6}"/>
                    </a:ext>
                  </a:extLst>
                </p14:cNvPr>
                <p14:cNvContentPartPr/>
                <p14:nvPr/>
              </p14:nvContentPartPr>
              <p14:xfrm>
                <a:off x="11288247" y="3269561"/>
                <a:ext cx="195480" cy="15840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DAEE818E-ABBD-8837-D6A9-6F922635C4C6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1279607" y="3260921"/>
                  <a:ext cx="213120" cy="176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3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6119542C-2653-1B4A-1F67-BEB8CCD26FBD}"/>
                  </a:ext>
                </a:extLst>
              </p14:cNvPr>
              <p14:cNvContentPartPr/>
              <p14:nvPr/>
            </p14:nvContentPartPr>
            <p14:xfrm>
              <a:off x="4281927" y="4987841"/>
              <a:ext cx="210960" cy="71532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6119542C-2653-1B4A-1F67-BEB8CCD26FBD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4273287" y="4979201"/>
                <a:ext cx="228600" cy="73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">
            <p14:nvContentPartPr>
              <p14:cNvPr id="1024" name="Ink 1023">
                <a:extLst>
                  <a:ext uri="{FF2B5EF4-FFF2-40B4-BE49-F238E27FC236}">
                    <a16:creationId xmlns:a16="http://schemas.microsoft.com/office/drawing/2014/main" id="{0743D498-A386-03B7-5AE7-CFCECE1FC428}"/>
                  </a:ext>
                </a:extLst>
              </p14:cNvPr>
              <p14:cNvContentPartPr/>
              <p14:nvPr/>
            </p14:nvContentPartPr>
            <p14:xfrm>
              <a:off x="4301727" y="5603441"/>
              <a:ext cx="189720" cy="123840"/>
            </p14:xfrm>
          </p:contentPart>
        </mc:Choice>
        <mc:Fallback>
          <p:pic>
            <p:nvPicPr>
              <p:cNvPr id="1024" name="Ink 1023">
                <a:extLst>
                  <a:ext uri="{FF2B5EF4-FFF2-40B4-BE49-F238E27FC236}">
                    <a16:creationId xmlns:a16="http://schemas.microsoft.com/office/drawing/2014/main" id="{0743D498-A386-03B7-5AE7-CFCECE1FC428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4292727" y="5594801"/>
                <a:ext cx="207360" cy="141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457283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93125-C8EB-5C58-82BD-746F72CD5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Terminologies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1D585-C942-F838-8DF0-31E26FDDC2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Resource – A manageable item that is available through Azure.</a:t>
            </a:r>
            <a:br>
              <a:rPr lang="en-US" dirty="0"/>
            </a:br>
            <a:r>
              <a:rPr lang="en-US" dirty="0"/>
              <a:t>Ex: Virtual Machine, Storage Account, Web App, </a:t>
            </a:r>
            <a:r>
              <a:rPr lang="en-US" dirty="0" err="1"/>
              <a:t>VNet</a:t>
            </a:r>
            <a:r>
              <a:rPr lang="en-US" dirty="0"/>
              <a:t>, Database</a:t>
            </a:r>
          </a:p>
          <a:p>
            <a:r>
              <a:rPr lang="en-US" dirty="0"/>
              <a:t>Resource Group – A container that holds related resource for an Azure solution</a:t>
            </a:r>
          </a:p>
          <a:p>
            <a:r>
              <a:rPr lang="en-US" dirty="0"/>
              <a:t>Resource Provider – Service that supplies the resource you can deploy and manage through Resource Manager.</a:t>
            </a:r>
            <a:br>
              <a:rPr lang="en-US" dirty="0"/>
            </a:br>
            <a:r>
              <a:rPr lang="en-US" dirty="0"/>
              <a:t>Ex: </a:t>
            </a:r>
            <a:r>
              <a:rPr lang="en-US" dirty="0" err="1"/>
              <a:t>Microsoft.Compute</a:t>
            </a:r>
            <a:r>
              <a:rPr lang="en-US" dirty="0"/>
              <a:t> – Virtual Machines, </a:t>
            </a:r>
            <a:r>
              <a:rPr lang="en-US" dirty="0" err="1"/>
              <a:t>Microsoft.Storage</a:t>
            </a:r>
            <a:r>
              <a:rPr lang="en-US" dirty="0"/>
              <a:t> – Storage Account, </a:t>
            </a:r>
            <a:r>
              <a:rPr lang="en-US" dirty="0" err="1"/>
              <a:t>Microsoft.Web</a:t>
            </a:r>
            <a:r>
              <a:rPr lang="en-US" dirty="0"/>
              <a:t> – Web Apps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557547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3E865-CBE4-5C90-CDA1-5D34B56DB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 Group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9854B-6F01-3E04-B401-0DC65F5C33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simplest a logical collection of resources</a:t>
            </a:r>
          </a:p>
          <a:p>
            <a:r>
              <a:rPr lang="en-US" dirty="0"/>
              <a:t>Resources can be deployed to any new or existing resource group</a:t>
            </a:r>
          </a:p>
          <a:p>
            <a:r>
              <a:rPr lang="en-US" dirty="0"/>
              <a:t>Resources can only exist in one resource group</a:t>
            </a:r>
          </a:p>
          <a:p>
            <a:r>
              <a:rPr lang="en-US" dirty="0"/>
              <a:t>Resource groups cannot be renamed</a:t>
            </a:r>
          </a:p>
          <a:p>
            <a:r>
              <a:rPr lang="en-US" dirty="0"/>
              <a:t>Resource groups can have resources of many different types</a:t>
            </a:r>
          </a:p>
          <a:p>
            <a:r>
              <a:rPr lang="en-US" dirty="0"/>
              <a:t>Resource groups can have resources from many different region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292256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AC931241-0B5D-CB54-C059-D2C70ABBF1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79502" y="873344"/>
            <a:ext cx="1131504" cy="113150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4F44562D-F267-AB4E-AE8E-7D535A7AFA6C}"/>
                  </a:ext>
                </a:extLst>
              </p14:cNvPr>
              <p14:cNvContentPartPr/>
              <p14:nvPr/>
            </p14:nvContentPartPr>
            <p14:xfrm>
              <a:off x="3049287" y="2569361"/>
              <a:ext cx="3120120" cy="199080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4F44562D-F267-AB4E-AE8E-7D535A7AFA6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040647" y="2560721"/>
                <a:ext cx="3137760" cy="200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95114966-1E9A-7001-3AA9-5E71079FEFF2}"/>
                  </a:ext>
                </a:extLst>
              </p14:cNvPr>
              <p14:cNvContentPartPr/>
              <p14:nvPr/>
            </p14:nvContentPartPr>
            <p14:xfrm>
              <a:off x="6086247" y="3107561"/>
              <a:ext cx="235800" cy="106308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95114966-1E9A-7001-3AA9-5E71079FEFF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077247" y="3098561"/>
                <a:ext cx="253440" cy="108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1F8AA44C-3AFF-3C49-A843-7319621AA965}"/>
                  </a:ext>
                </a:extLst>
              </p14:cNvPr>
              <p14:cNvContentPartPr/>
              <p14:nvPr/>
            </p14:nvContentPartPr>
            <p14:xfrm>
              <a:off x="6181647" y="3017201"/>
              <a:ext cx="2752920" cy="102924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1F8AA44C-3AFF-3C49-A843-7319621AA96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172647" y="3008201"/>
                <a:ext cx="2770560" cy="104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936F403F-57BB-6741-99FA-F8CCAAA61D9A}"/>
                  </a:ext>
                </a:extLst>
              </p14:cNvPr>
              <p14:cNvContentPartPr/>
              <p14:nvPr/>
            </p14:nvContentPartPr>
            <p14:xfrm>
              <a:off x="5806887" y="4429481"/>
              <a:ext cx="39600" cy="23508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936F403F-57BB-6741-99FA-F8CCAAA61D9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797887" y="4420481"/>
                <a:ext cx="57240" cy="25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E71C310-5C3F-93D2-2C91-A4317CA26E2E}"/>
                  </a:ext>
                </a:extLst>
              </p14:cNvPr>
              <p14:cNvContentPartPr/>
              <p14:nvPr/>
            </p14:nvContentPartPr>
            <p14:xfrm>
              <a:off x="5784927" y="4456841"/>
              <a:ext cx="136440" cy="17676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E71C310-5C3F-93D2-2C91-A4317CA26E2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776287" y="4447841"/>
                <a:ext cx="154080" cy="19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1D1C5D9B-4068-57A6-6F53-37596ED6FF0A}"/>
                  </a:ext>
                </a:extLst>
              </p14:cNvPr>
              <p14:cNvContentPartPr/>
              <p14:nvPr/>
            </p14:nvContentPartPr>
            <p14:xfrm>
              <a:off x="5969967" y="4407521"/>
              <a:ext cx="137160" cy="27576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1D1C5D9B-4068-57A6-6F53-37596ED6FF0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961327" y="4398521"/>
                <a:ext cx="154800" cy="293400"/>
              </a:xfrm>
              <a:prstGeom prst="rect">
                <a:avLst/>
              </a:prstGeom>
            </p:spPr>
          </p:pic>
        </mc:Fallback>
      </mc:AlternateContent>
      <p:grpSp>
        <p:nvGrpSpPr>
          <p:cNvPr id="32" name="Group 31">
            <a:extLst>
              <a:ext uri="{FF2B5EF4-FFF2-40B4-BE49-F238E27FC236}">
                <a16:creationId xmlns:a16="http://schemas.microsoft.com/office/drawing/2014/main" id="{770F1104-A827-95BA-04E9-6B650A621C4D}"/>
              </a:ext>
            </a:extLst>
          </p:cNvPr>
          <p:cNvGrpSpPr/>
          <p:nvPr/>
        </p:nvGrpSpPr>
        <p:grpSpPr>
          <a:xfrm>
            <a:off x="8507967" y="4211321"/>
            <a:ext cx="925200" cy="376920"/>
            <a:chOff x="8507967" y="4211321"/>
            <a:chExt cx="925200" cy="376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53ABCCBE-296A-32C8-9F1F-143C05E409B1}"/>
                    </a:ext>
                  </a:extLst>
                </p14:cNvPr>
                <p14:cNvContentPartPr/>
                <p14:nvPr/>
              </p14:nvContentPartPr>
              <p14:xfrm>
                <a:off x="8507967" y="4273961"/>
                <a:ext cx="163080" cy="15912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53ABCCBE-296A-32C8-9F1F-143C05E409B1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498967" y="4265321"/>
                  <a:ext cx="18072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51026E5E-0468-6777-FB15-75B2685FF48B}"/>
                    </a:ext>
                  </a:extLst>
                </p14:cNvPr>
                <p14:cNvContentPartPr/>
                <p14:nvPr/>
              </p14:nvContentPartPr>
              <p14:xfrm>
                <a:off x="8737647" y="4211321"/>
                <a:ext cx="179640" cy="21780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51026E5E-0468-6777-FB15-75B2685FF48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729007" y="4202681"/>
                  <a:ext cx="19728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E41F37CE-EE8A-4B78-BF86-9C277E07AD7B}"/>
                    </a:ext>
                  </a:extLst>
                </p14:cNvPr>
                <p14:cNvContentPartPr/>
                <p14:nvPr/>
              </p14:nvContentPartPr>
              <p14:xfrm>
                <a:off x="8997567" y="4241921"/>
                <a:ext cx="92880" cy="21600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E41F37CE-EE8A-4B78-BF86-9C277E07AD7B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988927" y="4233281"/>
                  <a:ext cx="11052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F7FFF531-26D0-8A11-51F0-7CD4CA31F3F6}"/>
                    </a:ext>
                  </a:extLst>
                </p14:cNvPr>
                <p14:cNvContentPartPr/>
                <p14:nvPr/>
              </p14:nvContentPartPr>
              <p14:xfrm>
                <a:off x="9029247" y="4289441"/>
                <a:ext cx="403920" cy="29880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F7FFF531-26D0-8A11-51F0-7CD4CA31F3F6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9020247" y="4280801"/>
                  <a:ext cx="421560" cy="316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5B44CF9A-3954-5112-51B2-C95B6F938D42}"/>
                  </a:ext>
                </a:extLst>
              </p14:cNvPr>
              <p14:cNvContentPartPr/>
              <p14:nvPr/>
            </p14:nvContentPartPr>
            <p14:xfrm>
              <a:off x="3348447" y="4614161"/>
              <a:ext cx="117720" cy="32508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5B44CF9A-3954-5112-51B2-C95B6F938D42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339447" y="4605521"/>
                <a:ext cx="135360" cy="342720"/>
              </a:xfrm>
              <a:prstGeom prst="rect">
                <a:avLst/>
              </a:prstGeom>
            </p:spPr>
          </p:pic>
        </mc:Fallback>
      </mc:AlternateContent>
      <p:grpSp>
        <p:nvGrpSpPr>
          <p:cNvPr id="43" name="Group 42">
            <a:extLst>
              <a:ext uri="{FF2B5EF4-FFF2-40B4-BE49-F238E27FC236}">
                <a16:creationId xmlns:a16="http://schemas.microsoft.com/office/drawing/2014/main" id="{F30B1A8F-F37E-31ED-D9E1-684C6D8D80F7}"/>
              </a:ext>
            </a:extLst>
          </p:cNvPr>
          <p:cNvGrpSpPr/>
          <p:nvPr/>
        </p:nvGrpSpPr>
        <p:grpSpPr>
          <a:xfrm>
            <a:off x="389967" y="1728041"/>
            <a:ext cx="1221840" cy="1829880"/>
            <a:chOff x="389967" y="1728041"/>
            <a:chExt cx="1221840" cy="1829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1F1DFACF-2980-1456-B1F9-81963359D4FD}"/>
                    </a:ext>
                  </a:extLst>
                </p14:cNvPr>
                <p14:cNvContentPartPr/>
                <p14:nvPr/>
              </p14:nvContentPartPr>
              <p14:xfrm>
                <a:off x="793527" y="1739921"/>
                <a:ext cx="144720" cy="40320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1F1DFACF-2980-1456-B1F9-81963359D4FD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84527" y="1730921"/>
                  <a:ext cx="162360" cy="42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6DE19098-5BA7-6005-040C-E95A0115FEF1}"/>
                    </a:ext>
                  </a:extLst>
                </p14:cNvPr>
                <p14:cNvContentPartPr/>
                <p14:nvPr/>
              </p14:nvContentPartPr>
              <p14:xfrm>
                <a:off x="969567" y="1740641"/>
                <a:ext cx="254160" cy="30528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6DE19098-5BA7-6005-040C-E95A0115FEF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60927" y="1732001"/>
                  <a:ext cx="271800" cy="32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7EC0CE8C-4BCB-A59F-2D55-E6C94881C863}"/>
                    </a:ext>
                  </a:extLst>
                </p14:cNvPr>
                <p14:cNvContentPartPr/>
                <p14:nvPr/>
              </p14:nvContentPartPr>
              <p14:xfrm>
                <a:off x="1268367" y="1728041"/>
                <a:ext cx="343440" cy="27900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7EC0CE8C-4BCB-A59F-2D55-E6C94881C863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259727" y="1719401"/>
                  <a:ext cx="361080" cy="29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86BD48CA-48F5-401E-F2B7-508EC6C7FDD1}"/>
                    </a:ext>
                  </a:extLst>
                </p14:cNvPr>
                <p14:cNvContentPartPr/>
                <p14:nvPr/>
              </p14:nvContentPartPr>
              <p14:xfrm>
                <a:off x="693087" y="2159681"/>
                <a:ext cx="600840" cy="10101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86BD48CA-48F5-401E-F2B7-508EC6C7FDD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84087" y="2151041"/>
                  <a:ext cx="618480" cy="10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D421E7FF-D34E-59C1-8DAA-871252199BD5}"/>
                    </a:ext>
                  </a:extLst>
                </p14:cNvPr>
                <p14:cNvContentPartPr/>
                <p14:nvPr/>
              </p14:nvContentPartPr>
              <p14:xfrm>
                <a:off x="389967" y="3315641"/>
                <a:ext cx="160560" cy="19764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D421E7FF-D34E-59C1-8DAA-871252199BD5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80967" y="3307001"/>
                  <a:ext cx="17820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219530E6-DE99-715F-62BF-45AD8FACAABD}"/>
                    </a:ext>
                  </a:extLst>
                </p14:cNvPr>
                <p14:cNvContentPartPr/>
                <p14:nvPr/>
              </p14:nvContentPartPr>
              <p14:xfrm>
                <a:off x="632607" y="3353081"/>
                <a:ext cx="205200" cy="20484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219530E6-DE99-715F-62BF-45AD8FACAABD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23967" y="3344441"/>
                  <a:ext cx="22284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3618A3E2-B670-6908-EF64-E2901AAC1E75}"/>
                    </a:ext>
                  </a:extLst>
                </p14:cNvPr>
                <p14:cNvContentPartPr/>
                <p14:nvPr/>
              </p14:nvContentPartPr>
              <p14:xfrm>
                <a:off x="847167" y="3237161"/>
                <a:ext cx="241200" cy="18684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3618A3E2-B670-6908-EF64-E2901AAC1E75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38167" y="3228521"/>
                  <a:ext cx="258840" cy="204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ED65E3B4-E8DD-FFB2-8602-5363B92AA907}"/>
              </a:ext>
            </a:extLst>
          </p:cNvPr>
          <p:cNvGrpSpPr/>
          <p:nvPr/>
        </p:nvGrpSpPr>
        <p:grpSpPr>
          <a:xfrm>
            <a:off x="2655807" y="4461161"/>
            <a:ext cx="974880" cy="994320"/>
            <a:chOff x="2655807" y="4461161"/>
            <a:chExt cx="974880" cy="994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A6D66997-B1EB-BF9F-FF74-02DB30E9086A}"/>
                    </a:ext>
                  </a:extLst>
                </p14:cNvPr>
                <p14:cNvContentPartPr/>
                <p14:nvPr/>
              </p14:nvContentPartPr>
              <p14:xfrm>
                <a:off x="2829687" y="4804601"/>
                <a:ext cx="122040" cy="1929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A6D66997-B1EB-BF9F-FF74-02DB30E9086A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820687" y="4795601"/>
                  <a:ext cx="13968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4CAEF430-6CCC-52BB-0C89-E76412080C1A}"/>
                    </a:ext>
                  </a:extLst>
                </p14:cNvPr>
                <p14:cNvContentPartPr/>
                <p14:nvPr/>
              </p14:nvContentPartPr>
              <p14:xfrm>
                <a:off x="3035967" y="4723601"/>
                <a:ext cx="254520" cy="24300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4CAEF430-6CCC-52BB-0C89-E76412080C1A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027327" y="4714961"/>
                  <a:ext cx="272160" cy="26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AC3EFAAF-73C2-DC12-94FA-C92C6E5E19DB}"/>
                    </a:ext>
                  </a:extLst>
                </p14:cNvPr>
                <p14:cNvContentPartPr/>
                <p14:nvPr/>
              </p14:nvContentPartPr>
              <p14:xfrm>
                <a:off x="2655807" y="4461161"/>
                <a:ext cx="974880" cy="99432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AC3EFAAF-73C2-DC12-94FA-C92C6E5E19DB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646807" y="4452161"/>
                  <a:ext cx="992520" cy="1011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2011AD2F-AC48-A5B7-E553-B899E487B36F}"/>
              </a:ext>
            </a:extLst>
          </p:cNvPr>
          <p:cNvGrpSpPr/>
          <p:nvPr/>
        </p:nvGrpSpPr>
        <p:grpSpPr>
          <a:xfrm>
            <a:off x="3011127" y="5305001"/>
            <a:ext cx="868680" cy="872640"/>
            <a:chOff x="3011127" y="5305001"/>
            <a:chExt cx="868680" cy="872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28A7C06A-98B7-549C-B634-CE64E766C90B}"/>
                    </a:ext>
                  </a:extLst>
                </p14:cNvPr>
                <p14:cNvContentPartPr/>
                <p14:nvPr/>
              </p14:nvContentPartPr>
              <p14:xfrm>
                <a:off x="3011127" y="5605601"/>
                <a:ext cx="105120" cy="18000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28A7C06A-98B7-549C-B634-CE64E766C90B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002127" y="5596961"/>
                  <a:ext cx="12276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8661CA9E-1823-45A9-8958-C22E6FE39419}"/>
                    </a:ext>
                  </a:extLst>
                </p14:cNvPr>
                <p14:cNvContentPartPr/>
                <p14:nvPr/>
              </p14:nvContentPartPr>
              <p14:xfrm>
                <a:off x="3174927" y="5632241"/>
                <a:ext cx="288360" cy="14616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8661CA9E-1823-45A9-8958-C22E6FE39419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165927" y="5623241"/>
                  <a:ext cx="30600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792083C3-FEBD-DC85-A2DD-1B4215DD0E0F}"/>
                    </a:ext>
                  </a:extLst>
                </p14:cNvPr>
                <p14:cNvContentPartPr/>
                <p14:nvPr/>
              </p14:nvContentPartPr>
              <p14:xfrm>
                <a:off x="3386967" y="5509481"/>
                <a:ext cx="93960" cy="21564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792083C3-FEBD-DC85-A2DD-1B4215DD0E0F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378327" y="5500841"/>
                  <a:ext cx="11160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EC142664-4FA5-3568-9B83-7DE064232DD9}"/>
                    </a:ext>
                  </a:extLst>
                </p14:cNvPr>
                <p14:cNvContentPartPr/>
                <p14:nvPr/>
              </p14:nvContentPartPr>
              <p14:xfrm>
                <a:off x="3503247" y="5305001"/>
                <a:ext cx="302400" cy="41184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EC142664-4FA5-3568-9B83-7DE064232DD9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494247" y="5296001"/>
                  <a:ext cx="320040" cy="42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CA4FE66F-5C00-FAE3-E5C3-1918F7C73A1F}"/>
                    </a:ext>
                  </a:extLst>
                </p14:cNvPr>
                <p14:cNvContentPartPr/>
                <p14:nvPr/>
              </p14:nvContentPartPr>
              <p14:xfrm>
                <a:off x="3259167" y="5918441"/>
                <a:ext cx="131400" cy="11556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CA4FE66F-5C00-FAE3-E5C3-1918F7C73A1F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250527" y="5909441"/>
                  <a:ext cx="14904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D172B3ED-85BC-CBAF-00BB-5FEDA722CF3F}"/>
                    </a:ext>
                  </a:extLst>
                </p14:cNvPr>
                <p14:cNvContentPartPr/>
                <p14:nvPr/>
              </p14:nvContentPartPr>
              <p14:xfrm>
                <a:off x="3347367" y="5916641"/>
                <a:ext cx="428760" cy="26100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D172B3ED-85BC-CBAF-00BB-5FEDA722CF3F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338367" y="5907641"/>
                  <a:ext cx="446400" cy="27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4767395B-2213-89FD-3642-EDB574220999}"/>
                    </a:ext>
                  </a:extLst>
                </p14:cNvPr>
                <p14:cNvContentPartPr/>
                <p14:nvPr/>
              </p14:nvContentPartPr>
              <p14:xfrm>
                <a:off x="3699807" y="5899001"/>
                <a:ext cx="10080" cy="2448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4767395B-2213-89FD-3642-EDB574220999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690807" y="5890361"/>
                  <a:ext cx="2772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9010C9F7-147A-710A-424B-4D3CC5CC7F70}"/>
                    </a:ext>
                  </a:extLst>
                </p14:cNvPr>
                <p14:cNvContentPartPr/>
                <p14:nvPr/>
              </p14:nvContentPartPr>
              <p14:xfrm>
                <a:off x="3790167" y="5998721"/>
                <a:ext cx="89640" cy="12924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9010C9F7-147A-710A-424B-4D3CC5CC7F70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781167" y="5989721"/>
                  <a:ext cx="107280" cy="146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A704E332-0604-2CF8-DD29-E5D200A5F26C}"/>
              </a:ext>
            </a:extLst>
          </p:cNvPr>
          <p:cNvGrpSpPr/>
          <p:nvPr/>
        </p:nvGrpSpPr>
        <p:grpSpPr>
          <a:xfrm>
            <a:off x="5673687" y="4917281"/>
            <a:ext cx="945360" cy="607680"/>
            <a:chOff x="5673687" y="4917281"/>
            <a:chExt cx="945360" cy="607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0675B284-18E9-25AD-E76C-7EFAA4824133}"/>
                    </a:ext>
                  </a:extLst>
                </p14:cNvPr>
                <p14:cNvContentPartPr/>
                <p14:nvPr/>
              </p14:nvContentPartPr>
              <p14:xfrm>
                <a:off x="5673687" y="4944281"/>
                <a:ext cx="163080" cy="12816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0675B284-18E9-25AD-E76C-7EFAA4824133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664687" y="4935641"/>
                  <a:ext cx="18072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2B220363-552A-5D01-3BE3-4D6089F1138E}"/>
                    </a:ext>
                  </a:extLst>
                </p14:cNvPr>
                <p14:cNvContentPartPr/>
                <p14:nvPr/>
              </p14:nvContentPartPr>
              <p14:xfrm>
                <a:off x="5887527" y="4984241"/>
                <a:ext cx="73080" cy="9648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2B220363-552A-5D01-3BE3-4D6089F1138E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878527" y="4975241"/>
                  <a:ext cx="9072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E08A781B-124D-CFA9-412D-9AAADE2DFD00}"/>
                    </a:ext>
                  </a:extLst>
                </p14:cNvPr>
                <p14:cNvContentPartPr/>
                <p14:nvPr/>
              </p14:nvContentPartPr>
              <p14:xfrm>
                <a:off x="5994087" y="4984601"/>
                <a:ext cx="64440" cy="11736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E08A781B-124D-CFA9-412D-9AAADE2DFD00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985447" y="4975601"/>
                  <a:ext cx="8208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D1095212-F9F3-6902-E927-A1E34F585A66}"/>
                    </a:ext>
                  </a:extLst>
                </p14:cNvPr>
                <p14:cNvContentPartPr/>
                <p14:nvPr/>
              </p14:nvContentPartPr>
              <p14:xfrm>
                <a:off x="6080127" y="4917281"/>
                <a:ext cx="140400" cy="20304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D1095212-F9F3-6902-E927-A1E34F585A66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071487" y="4908281"/>
                  <a:ext cx="15804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7544A521-9FBD-62F8-6B9A-8862C9A0FF30}"/>
                    </a:ext>
                  </a:extLst>
                </p14:cNvPr>
                <p14:cNvContentPartPr/>
                <p14:nvPr/>
              </p14:nvContentPartPr>
              <p14:xfrm>
                <a:off x="5911287" y="5254961"/>
                <a:ext cx="707760" cy="27000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7544A521-9FBD-62F8-6B9A-8862C9A0FF30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902647" y="5245961"/>
                  <a:ext cx="725400" cy="28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86ADCAC7-9E7F-F0C9-7E53-EAC7EA578D22}"/>
                    </a:ext>
                  </a:extLst>
                </p14:cNvPr>
                <p14:cNvContentPartPr/>
                <p14:nvPr/>
              </p14:nvContentPartPr>
              <p14:xfrm>
                <a:off x="6406287" y="5162081"/>
                <a:ext cx="9720" cy="4104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86ADCAC7-9E7F-F0C9-7E53-EAC7EA578D22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397647" y="5153081"/>
                  <a:ext cx="27360" cy="58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10057522-F542-C3D3-7A0E-E1F4816B45D9}"/>
              </a:ext>
            </a:extLst>
          </p:cNvPr>
          <p:cNvGrpSpPr/>
          <p:nvPr/>
        </p:nvGrpSpPr>
        <p:grpSpPr>
          <a:xfrm>
            <a:off x="8727207" y="4799921"/>
            <a:ext cx="521280" cy="177480"/>
            <a:chOff x="8727207" y="4799921"/>
            <a:chExt cx="521280" cy="177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D8DE6CC6-8C71-8F39-A8A8-9C2E1A4C1541}"/>
                    </a:ext>
                  </a:extLst>
                </p14:cNvPr>
                <p14:cNvContentPartPr/>
                <p14:nvPr/>
              </p14:nvContentPartPr>
              <p14:xfrm>
                <a:off x="8727207" y="4832321"/>
                <a:ext cx="184320" cy="10476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D8DE6CC6-8C71-8F39-A8A8-9C2E1A4C1541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8718207" y="4823321"/>
                  <a:ext cx="20196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C5E12384-5E96-3438-7A8E-DEEA08531E76}"/>
                    </a:ext>
                  </a:extLst>
                </p14:cNvPr>
                <p14:cNvContentPartPr/>
                <p14:nvPr/>
              </p14:nvContentPartPr>
              <p14:xfrm>
                <a:off x="8924847" y="4837361"/>
                <a:ext cx="76680" cy="11340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C5E12384-5E96-3438-7A8E-DEEA08531E76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915847" y="4828361"/>
                  <a:ext cx="9432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E1BBBCBE-DFBB-9E9B-C6AA-25C4DCDDFC8B}"/>
                    </a:ext>
                  </a:extLst>
                </p14:cNvPr>
                <p14:cNvContentPartPr/>
                <p14:nvPr/>
              </p14:nvContentPartPr>
              <p14:xfrm>
                <a:off x="9015567" y="4799921"/>
                <a:ext cx="102960" cy="17748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E1BBBCBE-DFBB-9E9B-C6AA-25C4DCDDFC8B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9006927" y="4791281"/>
                  <a:ext cx="12060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4A495220-9D90-32A7-7A3D-3E558D25B667}"/>
                    </a:ext>
                  </a:extLst>
                </p14:cNvPr>
                <p14:cNvContentPartPr/>
                <p14:nvPr/>
              </p14:nvContentPartPr>
              <p14:xfrm>
                <a:off x="9051207" y="4843481"/>
                <a:ext cx="197280" cy="10728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4A495220-9D90-32A7-7A3D-3E558D25B667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9042567" y="4834841"/>
                  <a:ext cx="214920" cy="124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2AC9DA1A-C811-3DEA-FE92-75ED04C9B2BB}"/>
              </a:ext>
            </a:extLst>
          </p:cNvPr>
          <p:cNvGrpSpPr/>
          <p:nvPr/>
        </p:nvGrpSpPr>
        <p:grpSpPr>
          <a:xfrm>
            <a:off x="8915847" y="5252441"/>
            <a:ext cx="339480" cy="186840"/>
            <a:chOff x="8915847" y="5252441"/>
            <a:chExt cx="339480" cy="186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9BF48B86-35B0-3026-FB52-FAC442B63D3F}"/>
                    </a:ext>
                  </a:extLst>
                </p14:cNvPr>
                <p14:cNvContentPartPr/>
                <p14:nvPr/>
              </p14:nvContentPartPr>
              <p14:xfrm>
                <a:off x="8915847" y="5270801"/>
                <a:ext cx="145440" cy="16848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9BF48B86-35B0-3026-FB52-FAC442B63D3F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8906847" y="5261801"/>
                  <a:ext cx="16308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089AEE96-5811-5F9F-A667-AFDEEB50D0F3}"/>
                    </a:ext>
                  </a:extLst>
                </p14:cNvPr>
                <p14:cNvContentPartPr/>
                <p14:nvPr/>
              </p14:nvContentPartPr>
              <p14:xfrm>
                <a:off x="9182247" y="5252441"/>
                <a:ext cx="73080" cy="17892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089AEE96-5811-5F9F-A667-AFDEEB50D0F3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9173247" y="5243801"/>
                  <a:ext cx="90720" cy="196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5F7D01AB-9CF8-ABCE-06C9-933E153E866B}"/>
              </a:ext>
            </a:extLst>
          </p:cNvPr>
          <p:cNvGrpSpPr/>
          <p:nvPr/>
        </p:nvGrpSpPr>
        <p:grpSpPr>
          <a:xfrm>
            <a:off x="5569647" y="1825601"/>
            <a:ext cx="1595520" cy="621360"/>
            <a:chOff x="5569647" y="1825601"/>
            <a:chExt cx="1595520" cy="621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798FFA59-9492-9FE2-B435-C66F27BC18D5}"/>
                    </a:ext>
                  </a:extLst>
                </p14:cNvPr>
                <p14:cNvContentPartPr/>
                <p14:nvPr/>
              </p14:nvContentPartPr>
              <p14:xfrm>
                <a:off x="5741220" y="2004848"/>
                <a:ext cx="139680" cy="28944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798FFA59-9492-9FE2-B435-C66F27BC18D5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5732220" y="1995848"/>
                  <a:ext cx="15732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38C223A9-2799-2D0A-C6A2-B6FF217B7EEE}"/>
                    </a:ext>
                  </a:extLst>
                </p14:cNvPr>
                <p14:cNvContentPartPr/>
                <p14:nvPr/>
              </p14:nvContentPartPr>
              <p14:xfrm>
                <a:off x="5936700" y="2043368"/>
                <a:ext cx="179280" cy="2822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38C223A9-2799-2D0A-C6A2-B6FF217B7EEE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5927700" y="2034368"/>
                  <a:ext cx="196920" cy="29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57CF0274-0D2D-C30E-9FA4-59259C340353}"/>
                    </a:ext>
                  </a:extLst>
                </p14:cNvPr>
                <p14:cNvContentPartPr/>
                <p14:nvPr/>
              </p14:nvContentPartPr>
              <p14:xfrm>
                <a:off x="6205260" y="2048768"/>
                <a:ext cx="245520" cy="2725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57CF0274-0D2D-C30E-9FA4-59259C340353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196260" y="2039768"/>
                  <a:ext cx="263160" cy="2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743B6BF3-6D5C-4AF7-14F1-8775E965980C}"/>
                    </a:ext>
                  </a:extLst>
                </p14:cNvPr>
                <p14:cNvContentPartPr/>
                <p14:nvPr/>
              </p14:nvContentPartPr>
              <p14:xfrm>
                <a:off x="5629767" y="1825601"/>
                <a:ext cx="928440" cy="59292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743B6BF3-6D5C-4AF7-14F1-8775E965980C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5620767" y="1816601"/>
                  <a:ext cx="946080" cy="61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E5B23B47-6898-AD98-E720-6313D159AC5B}"/>
                    </a:ext>
                  </a:extLst>
                </p14:cNvPr>
                <p14:cNvContentPartPr/>
                <p14:nvPr/>
              </p14:nvContentPartPr>
              <p14:xfrm>
                <a:off x="5569647" y="1962401"/>
                <a:ext cx="971280" cy="48456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E5B23B47-6898-AD98-E720-6313D159AC5B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5560647" y="1953401"/>
                  <a:ext cx="988920" cy="50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90EC8B58-9CF6-EF0F-502E-32DF1BDF408D}"/>
                    </a:ext>
                  </a:extLst>
                </p14:cNvPr>
                <p14:cNvContentPartPr/>
                <p14:nvPr/>
              </p14:nvContentPartPr>
              <p14:xfrm>
                <a:off x="6725247" y="2003081"/>
                <a:ext cx="439920" cy="10836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90EC8B58-9CF6-EF0F-502E-32DF1BDF408D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6716247" y="1994441"/>
                  <a:ext cx="457560" cy="12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23448F17-8A5A-C064-EBD6-B9F8CBA8D5A3}"/>
                  </a:ext>
                </a:extLst>
              </p14:cNvPr>
              <p14:cNvContentPartPr/>
              <p14:nvPr/>
            </p14:nvContentPartPr>
            <p14:xfrm>
              <a:off x="7351287" y="1828121"/>
              <a:ext cx="153720" cy="34776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23448F17-8A5A-C064-EBD6-B9F8CBA8D5A3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7342287" y="1819121"/>
                <a:ext cx="171360" cy="365400"/>
              </a:xfrm>
              <a:prstGeom prst="rect">
                <a:avLst/>
              </a:prstGeom>
            </p:spPr>
          </p:pic>
        </mc:Fallback>
      </mc:AlternateContent>
      <p:grpSp>
        <p:nvGrpSpPr>
          <p:cNvPr id="86" name="Group 85">
            <a:extLst>
              <a:ext uri="{FF2B5EF4-FFF2-40B4-BE49-F238E27FC236}">
                <a16:creationId xmlns:a16="http://schemas.microsoft.com/office/drawing/2014/main" id="{60C8CAD0-13E7-A197-2A65-88C8B8335407}"/>
              </a:ext>
            </a:extLst>
          </p:cNvPr>
          <p:cNvGrpSpPr/>
          <p:nvPr/>
        </p:nvGrpSpPr>
        <p:grpSpPr>
          <a:xfrm>
            <a:off x="7572687" y="1852961"/>
            <a:ext cx="1226880" cy="242640"/>
            <a:chOff x="7572687" y="1852961"/>
            <a:chExt cx="1226880" cy="242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17C09E44-D4B5-4638-6D45-57481EB5F6FA}"/>
                    </a:ext>
                  </a:extLst>
                </p14:cNvPr>
                <p14:cNvContentPartPr/>
                <p14:nvPr/>
              </p14:nvContentPartPr>
              <p14:xfrm>
                <a:off x="7572687" y="1978601"/>
                <a:ext cx="64440" cy="10296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17C09E44-D4B5-4638-6D45-57481EB5F6FA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564047" y="1969961"/>
                  <a:ext cx="8208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4DFC2C8D-9600-4FE5-1C01-14CB3E380DCB}"/>
                    </a:ext>
                  </a:extLst>
                </p14:cNvPr>
                <p14:cNvContentPartPr/>
                <p14:nvPr/>
              </p14:nvContentPartPr>
              <p14:xfrm>
                <a:off x="7721007" y="1971761"/>
                <a:ext cx="42480" cy="9540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4DFC2C8D-9600-4FE5-1C01-14CB3E380DCB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7712367" y="1962761"/>
                  <a:ext cx="6012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15338097-84EE-F448-BB37-10B40B8B2FAC}"/>
                    </a:ext>
                  </a:extLst>
                </p14:cNvPr>
                <p14:cNvContentPartPr/>
                <p14:nvPr/>
              </p14:nvContentPartPr>
              <p14:xfrm>
                <a:off x="7806327" y="1856921"/>
                <a:ext cx="298800" cy="23868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15338097-84EE-F448-BB37-10B40B8B2FAC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7797687" y="1848281"/>
                  <a:ext cx="31644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53CBBF68-A9F2-78C7-7932-90EF58AFEAC4}"/>
                    </a:ext>
                  </a:extLst>
                </p14:cNvPr>
                <p14:cNvContentPartPr/>
                <p14:nvPr/>
              </p14:nvContentPartPr>
              <p14:xfrm>
                <a:off x="7901727" y="1852961"/>
                <a:ext cx="165600" cy="11988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53CBBF68-A9F2-78C7-7932-90EF58AFEAC4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7893087" y="1843961"/>
                  <a:ext cx="18324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D5AE7225-F805-0A11-BDDF-F80FF5CD5BB8}"/>
                    </a:ext>
                  </a:extLst>
                </p14:cNvPr>
                <p14:cNvContentPartPr/>
                <p14:nvPr/>
              </p14:nvContentPartPr>
              <p14:xfrm>
                <a:off x="8159847" y="1896521"/>
                <a:ext cx="229680" cy="13932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D5AE7225-F805-0A11-BDDF-F80FF5CD5BB8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8150847" y="1887521"/>
                  <a:ext cx="24732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1BAE608C-6B1E-9A9F-9056-C5340B74C690}"/>
                    </a:ext>
                  </a:extLst>
                </p14:cNvPr>
                <p14:cNvContentPartPr/>
                <p14:nvPr/>
              </p14:nvContentPartPr>
              <p14:xfrm>
                <a:off x="8617407" y="1888241"/>
                <a:ext cx="182160" cy="11124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1BAE608C-6B1E-9A9F-9056-C5340B74C690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8608407" y="1879241"/>
                  <a:ext cx="199800" cy="128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49D79B3A-96E1-C7A1-EF26-4CF132BACF44}"/>
              </a:ext>
            </a:extLst>
          </p:cNvPr>
          <p:cNvGrpSpPr/>
          <p:nvPr/>
        </p:nvGrpSpPr>
        <p:grpSpPr>
          <a:xfrm>
            <a:off x="9008007" y="1624361"/>
            <a:ext cx="1802880" cy="326880"/>
            <a:chOff x="9008007" y="1624361"/>
            <a:chExt cx="1802880" cy="326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9B59C722-4CAD-5916-653A-39BE9DB4762E}"/>
                    </a:ext>
                  </a:extLst>
                </p14:cNvPr>
                <p14:cNvContentPartPr/>
                <p14:nvPr/>
              </p14:nvContentPartPr>
              <p14:xfrm>
                <a:off x="9008007" y="1788881"/>
                <a:ext cx="93240" cy="15804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9B59C722-4CAD-5916-653A-39BE9DB4762E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8999007" y="1779881"/>
                  <a:ext cx="11088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C8148512-3BB6-6067-9FE5-781A11A4D375}"/>
                    </a:ext>
                  </a:extLst>
                </p14:cNvPr>
                <p14:cNvContentPartPr/>
                <p14:nvPr/>
              </p14:nvContentPartPr>
              <p14:xfrm>
                <a:off x="9167847" y="1845761"/>
                <a:ext cx="261360" cy="8460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C8148512-3BB6-6067-9FE5-781A11A4D375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9158847" y="1836761"/>
                  <a:ext cx="27900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D7A6D807-CA0B-C7B0-4681-0B8CD13138F7}"/>
                    </a:ext>
                  </a:extLst>
                </p14:cNvPr>
                <p14:cNvContentPartPr/>
                <p14:nvPr/>
              </p14:nvContentPartPr>
              <p14:xfrm>
                <a:off x="9367647" y="1740641"/>
                <a:ext cx="120960" cy="21060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D7A6D807-CA0B-C7B0-4681-0B8CD13138F7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9359007" y="1731641"/>
                  <a:ext cx="13860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FCFF34AE-2EB7-6393-4AE5-216A274AD196}"/>
                    </a:ext>
                  </a:extLst>
                </p14:cNvPr>
                <p14:cNvContentPartPr/>
                <p14:nvPr/>
              </p14:nvContentPartPr>
              <p14:xfrm>
                <a:off x="9496887" y="1696721"/>
                <a:ext cx="354960" cy="20376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FCFF34AE-2EB7-6393-4AE5-216A274AD196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9487887" y="1687721"/>
                  <a:ext cx="37260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A7007289-233A-67CC-6078-D2B908CDF1BE}"/>
                    </a:ext>
                  </a:extLst>
                </p14:cNvPr>
                <p14:cNvContentPartPr/>
                <p14:nvPr/>
              </p14:nvContentPartPr>
              <p14:xfrm>
                <a:off x="10013487" y="1670081"/>
                <a:ext cx="145440" cy="10008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A7007289-233A-67CC-6078-D2B908CDF1BE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0004847" y="1661441"/>
                  <a:ext cx="16308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B1BFA375-DD02-E19B-A79F-BA09B0384D3B}"/>
                    </a:ext>
                  </a:extLst>
                </p14:cNvPr>
                <p14:cNvContentPartPr/>
                <p14:nvPr/>
              </p14:nvContentPartPr>
              <p14:xfrm>
                <a:off x="10079007" y="1637321"/>
                <a:ext cx="731880" cy="29124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B1BFA375-DD02-E19B-A79F-BA09B0384D3B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0070007" y="1628321"/>
                  <a:ext cx="749520" cy="30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EFC8E734-3D38-10E4-9C85-71F6A22CA3CC}"/>
                    </a:ext>
                  </a:extLst>
                </p14:cNvPr>
                <p14:cNvContentPartPr/>
                <p14:nvPr/>
              </p14:nvContentPartPr>
              <p14:xfrm>
                <a:off x="10561767" y="1624361"/>
                <a:ext cx="23760" cy="2520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EFC8E734-3D38-10E4-9C85-71F6A22CA3CC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0553127" y="1615361"/>
                  <a:ext cx="41400" cy="42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BF58C657-FCB7-2FDA-8C20-C3E3E79F08E3}"/>
              </a:ext>
            </a:extLst>
          </p:cNvPr>
          <p:cNvGrpSpPr/>
          <p:nvPr/>
        </p:nvGrpSpPr>
        <p:grpSpPr>
          <a:xfrm>
            <a:off x="7839807" y="2295761"/>
            <a:ext cx="1221120" cy="396720"/>
            <a:chOff x="7839807" y="2295761"/>
            <a:chExt cx="1221120" cy="396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83CF9407-5D98-DAD7-0276-60557EF7B6A3}"/>
                    </a:ext>
                  </a:extLst>
                </p14:cNvPr>
                <p14:cNvContentPartPr/>
                <p14:nvPr/>
              </p14:nvContentPartPr>
              <p14:xfrm>
                <a:off x="7839807" y="2295761"/>
                <a:ext cx="470880" cy="34632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83CF9407-5D98-DAD7-0276-60557EF7B6A3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7831167" y="2286761"/>
                  <a:ext cx="488520" cy="36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F30C708F-8D56-6488-F5D6-245849AC361F}"/>
                    </a:ext>
                  </a:extLst>
                </p14:cNvPr>
                <p14:cNvContentPartPr/>
                <p14:nvPr/>
              </p14:nvContentPartPr>
              <p14:xfrm>
                <a:off x="8409687" y="2448401"/>
                <a:ext cx="32400" cy="21312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F30C708F-8D56-6488-F5D6-245849AC361F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8401047" y="2439761"/>
                  <a:ext cx="5004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84E81072-DCDB-D20C-BAFF-63E8D3499CDD}"/>
                    </a:ext>
                  </a:extLst>
                </p14:cNvPr>
                <p14:cNvContentPartPr/>
                <p14:nvPr/>
              </p14:nvContentPartPr>
              <p14:xfrm>
                <a:off x="8412207" y="2443361"/>
                <a:ext cx="194040" cy="20952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84E81072-DCDB-D20C-BAFF-63E8D3499CDD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8403207" y="2434721"/>
                  <a:ext cx="21168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CB2EFE23-3913-5C54-F543-63DBEF32927F}"/>
                    </a:ext>
                  </a:extLst>
                </p14:cNvPr>
                <p14:cNvContentPartPr/>
                <p14:nvPr/>
              </p14:nvContentPartPr>
              <p14:xfrm>
                <a:off x="8681127" y="2442281"/>
                <a:ext cx="112320" cy="21060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CB2EFE23-3913-5C54-F543-63DBEF32927F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8672487" y="2433641"/>
                  <a:ext cx="12996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71DB9749-4608-7FA4-1139-122126019E0C}"/>
                    </a:ext>
                  </a:extLst>
                </p14:cNvPr>
                <p14:cNvContentPartPr/>
                <p14:nvPr/>
              </p14:nvContentPartPr>
              <p14:xfrm>
                <a:off x="8853927" y="2387201"/>
                <a:ext cx="122760" cy="30528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71DB9749-4608-7FA4-1139-122126019E0C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8844927" y="2378201"/>
                  <a:ext cx="140400" cy="32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7E95EE21-567F-A489-AE32-15F7969160ED}"/>
                    </a:ext>
                  </a:extLst>
                </p14:cNvPr>
                <p14:cNvContentPartPr/>
                <p14:nvPr/>
              </p14:nvContentPartPr>
              <p14:xfrm>
                <a:off x="9017007" y="2488001"/>
                <a:ext cx="43920" cy="13680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7E95EE21-567F-A489-AE32-15F7969160ED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9008007" y="2479001"/>
                  <a:ext cx="61560" cy="154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6B14A05B-6347-32C1-E528-50C5FDDF69B7}"/>
              </a:ext>
            </a:extLst>
          </p:cNvPr>
          <p:cNvGrpSpPr/>
          <p:nvPr/>
        </p:nvGrpSpPr>
        <p:grpSpPr>
          <a:xfrm>
            <a:off x="9491127" y="2229161"/>
            <a:ext cx="1456920" cy="383400"/>
            <a:chOff x="9491127" y="2229161"/>
            <a:chExt cx="1456920" cy="383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0D898784-097B-F3F7-E65B-CFFC910E57CE}"/>
                    </a:ext>
                  </a:extLst>
                </p14:cNvPr>
                <p14:cNvContentPartPr/>
                <p14:nvPr/>
              </p14:nvContentPartPr>
              <p14:xfrm>
                <a:off x="9491127" y="2457401"/>
                <a:ext cx="191160" cy="12384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0D898784-097B-F3F7-E65B-CFFC910E57CE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9482127" y="2448401"/>
                  <a:ext cx="20880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323E5F6A-DB71-2453-C1F6-B06393B6F29E}"/>
                    </a:ext>
                  </a:extLst>
                </p14:cNvPr>
                <p14:cNvContentPartPr/>
                <p14:nvPr/>
              </p14:nvContentPartPr>
              <p14:xfrm>
                <a:off x="9703527" y="2383241"/>
                <a:ext cx="238680" cy="22932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323E5F6A-DB71-2453-C1F6-B06393B6F29E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9694887" y="2374601"/>
                  <a:ext cx="25632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7F94CC57-77F9-EB30-DEEC-4632267B1C63}"/>
                    </a:ext>
                  </a:extLst>
                </p14:cNvPr>
                <p14:cNvContentPartPr/>
                <p14:nvPr/>
              </p14:nvContentPartPr>
              <p14:xfrm>
                <a:off x="9857607" y="2399441"/>
                <a:ext cx="328680" cy="14436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7F94CC57-77F9-EB30-DEEC-4632267B1C63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9848607" y="2390441"/>
                  <a:ext cx="34632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2299FE01-4978-75BF-F688-5C2EFB0821F1}"/>
                    </a:ext>
                  </a:extLst>
                </p14:cNvPr>
                <p14:cNvContentPartPr/>
                <p14:nvPr/>
              </p14:nvContentPartPr>
              <p14:xfrm>
                <a:off x="10321647" y="2229161"/>
                <a:ext cx="626400" cy="31464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2299FE01-4978-75BF-F688-5C2EFB0821F1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0313007" y="2220161"/>
                  <a:ext cx="644040" cy="33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21964710-D641-AFF0-7B43-411A6D784F24}"/>
                    </a:ext>
                  </a:extLst>
                </p14:cNvPr>
                <p14:cNvContentPartPr/>
                <p14:nvPr/>
              </p14:nvContentPartPr>
              <p14:xfrm>
                <a:off x="10558167" y="2332121"/>
                <a:ext cx="207000" cy="5472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21964710-D641-AFF0-7B43-411A6D784F24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0549167" y="2323481"/>
                  <a:ext cx="224640" cy="723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689307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3057B-BCBD-2447-5B2F-932C49E64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Deploying Resources in Resource Group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1C6D09-DB1A-4F1E-DF80-B4FF4C6B19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45071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EBC9A-C727-2DB0-2CE3-7C787320E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 Manager Locks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A856C0-CA1D-1D6A-515F-64C2030129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Allows you to put up a structure in place that prevents accidental deletion of resource</a:t>
            </a:r>
          </a:p>
          <a:p>
            <a:r>
              <a:rPr lang="en-US" dirty="0"/>
              <a:t>Two Types</a:t>
            </a:r>
          </a:p>
          <a:p>
            <a:pPr lvl="1"/>
            <a:r>
              <a:rPr lang="en-US" dirty="0"/>
              <a:t>Read-Only Lock – Prevents any changes to the resource</a:t>
            </a:r>
          </a:p>
          <a:p>
            <a:pPr lvl="1"/>
            <a:r>
              <a:rPr lang="en-US" dirty="0"/>
              <a:t>Delete Lock – Prevent deletion</a:t>
            </a:r>
          </a:p>
          <a:p>
            <a:r>
              <a:rPr lang="en-US" dirty="0"/>
              <a:t>Owner and User Access Administrator roles can create or delete management locks.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968754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DDF4B-9EFE-6006-5EA5-4837B6A1C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Moving Resources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9A6BE7-F084-16DA-F539-38E1EC7750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moving resources, both the source group and target group are locked during the operation</a:t>
            </a:r>
          </a:p>
          <a:p>
            <a:r>
              <a:rPr lang="en-IN"/>
              <a:t>https://learn.microsoft.com/en-us/azure/azure-resource-manager/management/move-support-resources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673552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1EC2C-AB29-17CB-20AF-FCEDE8EC0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 Group Deletion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6145D-E7CF-B0D6-57EF-DEAA679CB4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 cautious when deleting resource group as every single thing in the resource group will get deleted and there is no way to recover it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56412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07EA9-5998-345C-26CA-1C772D31C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Computing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A3A85-B201-7411-C6AA-D940DEDFA4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Virtual Infrastructure</a:t>
            </a:r>
          </a:p>
          <a:p>
            <a:r>
              <a:rPr lang="en-US" dirty="0"/>
              <a:t>Pay As You Go/ Pay As You Use - Rental Service – On Demand</a:t>
            </a:r>
          </a:p>
          <a:p>
            <a:r>
              <a:rPr lang="en-US" dirty="0"/>
              <a:t>Scalability / Elasticity</a:t>
            </a:r>
          </a:p>
          <a:p>
            <a:r>
              <a:rPr lang="en-US" dirty="0"/>
              <a:t>Highly Available</a:t>
            </a:r>
          </a:p>
          <a:p>
            <a:r>
              <a:rPr lang="en-US" dirty="0"/>
              <a:t>Shared Resources</a:t>
            </a:r>
          </a:p>
          <a:p>
            <a:r>
              <a:rPr lang="en-US" dirty="0"/>
              <a:t>Accessed via Internet</a:t>
            </a:r>
          </a:p>
          <a:p>
            <a:r>
              <a:rPr lang="en-US" dirty="0"/>
              <a:t>Security</a:t>
            </a:r>
          </a:p>
          <a:p>
            <a:r>
              <a:rPr lang="en-US" dirty="0"/>
              <a:t>Low Latency</a:t>
            </a:r>
          </a:p>
          <a:p>
            <a:r>
              <a:rPr lang="en-US" dirty="0"/>
              <a:t>Delivery of computing services over internet</a:t>
            </a:r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A54E91E-BD22-C189-C15B-848CCEBC8253}"/>
                  </a:ext>
                </a:extLst>
              </p14:cNvPr>
              <p14:cNvContentPartPr/>
              <p14:nvPr/>
            </p14:nvContentPartPr>
            <p14:xfrm>
              <a:off x="980367" y="2843321"/>
              <a:ext cx="319320" cy="136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A54E91E-BD22-C189-C15B-848CCEBC825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71367" y="2834321"/>
                <a:ext cx="336960" cy="153720"/>
              </a:xfrm>
              <a:prstGeom prst="rect">
                <a:avLst/>
              </a:prstGeom>
            </p:spPr>
          </p:pic>
        </mc:Fallback>
      </mc:AlternateContent>
      <p:grpSp>
        <p:nvGrpSpPr>
          <p:cNvPr id="34" name="Group 33">
            <a:extLst>
              <a:ext uri="{FF2B5EF4-FFF2-40B4-BE49-F238E27FC236}">
                <a16:creationId xmlns:a16="http://schemas.microsoft.com/office/drawing/2014/main" id="{62A8B2BB-3EEA-1BEA-6DE8-8AEE968561D6}"/>
              </a:ext>
            </a:extLst>
          </p:cNvPr>
          <p:cNvGrpSpPr/>
          <p:nvPr/>
        </p:nvGrpSpPr>
        <p:grpSpPr>
          <a:xfrm>
            <a:off x="4950447" y="1188041"/>
            <a:ext cx="2915280" cy="1412280"/>
            <a:chOff x="4950447" y="1188041"/>
            <a:chExt cx="2915280" cy="1412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F4A8B5F1-B291-9257-EA4A-A999D9BCC03A}"/>
                    </a:ext>
                  </a:extLst>
                </p14:cNvPr>
                <p14:cNvContentPartPr/>
                <p14:nvPr/>
              </p14:nvContentPartPr>
              <p14:xfrm>
                <a:off x="4950447" y="2209721"/>
                <a:ext cx="402840" cy="39060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F4A8B5F1-B291-9257-EA4A-A999D9BCC03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941807" y="2201081"/>
                  <a:ext cx="420480" cy="40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6D078DB1-7C72-691B-C89F-E948696410F3}"/>
                    </a:ext>
                  </a:extLst>
                </p14:cNvPr>
                <p14:cNvContentPartPr/>
                <p14:nvPr/>
              </p14:nvContentPartPr>
              <p14:xfrm>
                <a:off x="5473167" y="2137721"/>
                <a:ext cx="203400" cy="1018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6D078DB1-7C72-691B-C89F-E948696410F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464527" y="2128721"/>
                  <a:ext cx="22104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7DA46F8E-C364-3B65-7CE1-1561496703D5}"/>
                    </a:ext>
                  </a:extLst>
                </p14:cNvPr>
                <p14:cNvContentPartPr/>
                <p14:nvPr/>
              </p14:nvContentPartPr>
              <p14:xfrm>
                <a:off x="5709687" y="2053481"/>
                <a:ext cx="159120" cy="432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7DA46F8E-C364-3B65-7CE1-1561496703D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701047" y="2044481"/>
                  <a:ext cx="17676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34E3418C-6356-9E68-ED6F-D41675D79A39}"/>
                    </a:ext>
                  </a:extLst>
                </p14:cNvPr>
                <p14:cNvContentPartPr/>
                <p14:nvPr/>
              </p14:nvContentPartPr>
              <p14:xfrm>
                <a:off x="5926407" y="1934681"/>
                <a:ext cx="59400" cy="1504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34E3418C-6356-9E68-ED6F-D41675D79A3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917407" y="1926041"/>
                  <a:ext cx="7704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84D0C4B8-ABA8-143D-BA66-CDDA98A3C60A}"/>
                    </a:ext>
                  </a:extLst>
                </p14:cNvPr>
                <p14:cNvContentPartPr/>
                <p14:nvPr/>
              </p14:nvContentPartPr>
              <p14:xfrm>
                <a:off x="6052407" y="1942241"/>
                <a:ext cx="75600" cy="680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84D0C4B8-ABA8-143D-BA66-CDDA98A3C60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043407" y="1933601"/>
                  <a:ext cx="9324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4F9AAE4E-511F-3DD7-3ADD-8F29B6276937}"/>
                    </a:ext>
                  </a:extLst>
                </p14:cNvPr>
                <p14:cNvContentPartPr/>
                <p14:nvPr/>
              </p14:nvContentPartPr>
              <p14:xfrm>
                <a:off x="6133407" y="1933601"/>
                <a:ext cx="33480" cy="795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4F9AAE4E-511F-3DD7-3ADD-8F29B627693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124407" y="1924961"/>
                  <a:ext cx="5112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BD99EFE6-CFCB-EC3E-3317-FCC57C54EDCC}"/>
                    </a:ext>
                  </a:extLst>
                </p14:cNvPr>
                <p14:cNvContentPartPr/>
                <p14:nvPr/>
              </p14:nvContentPartPr>
              <p14:xfrm>
                <a:off x="6199647" y="1901921"/>
                <a:ext cx="246240" cy="1612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BD99EFE6-CFCB-EC3E-3317-FCC57C54EDC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191007" y="1893281"/>
                  <a:ext cx="26388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4ACA3A1B-E2EB-F7D0-B5D2-D49810E084F9}"/>
                    </a:ext>
                  </a:extLst>
                </p14:cNvPr>
                <p14:cNvContentPartPr/>
                <p14:nvPr/>
              </p14:nvContentPartPr>
              <p14:xfrm>
                <a:off x="6486567" y="1651361"/>
                <a:ext cx="102240" cy="2620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4ACA3A1B-E2EB-F7D0-B5D2-D49810E084F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477927" y="1642721"/>
                  <a:ext cx="11988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4232FCDA-AE22-CED8-C1E4-CA77AEDF6F71}"/>
                    </a:ext>
                  </a:extLst>
                </p14:cNvPr>
                <p14:cNvContentPartPr/>
                <p14:nvPr/>
              </p14:nvContentPartPr>
              <p14:xfrm>
                <a:off x="6468567" y="1565321"/>
                <a:ext cx="233280" cy="2912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4232FCDA-AE22-CED8-C1E4-CA77AEDF6F7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459567" y="1556681"/>
                  <a:ext cx="250920" cy="30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ED193084-C096-14AC-F3B4-63B7A39F7756}"/>
                    </a:ext>
                  </a:extLst>
                </p14:cNvPr>
                <p14:cNvContentPartPr/>
                <p14:nvPr/>
              </p14:nvContentPartPr>
              <p14:xfrm>
                <a:off x="6751167" y="1657841"/>
                <a:ext cx="64080" cy="1479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ED193084-C096-14AC-F3B4-63B7A39F7756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742167" y="1648841"/>
                  <a:ext cx="8172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3A98459A-6A52-F157-DBCB-C240F4880E4E}"/>
                    </a:ext>
                  </a:extLst>
                </p14:cNvPr>
                <p14:cNvContentPartPr/>
                <p14:nvPr/>
              </p14:nvContentPartPr>
              <p14:xfrm>
                <a:off x="6813447" y="1667561"/>
                <a:ext cx="175320" cy="9072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3A98459A-6A52-F157-DBCB-C240F4880E4E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804807" y="1658561"/>
                  <a:ext cx="19296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CEE7CFAE-B6EB-8EA3-6938-67029004B59D}"/>
                    </a:ext>
                  </a:extLst>
                </p14:cNvPr>
                <p14:cNvContentPartPr/>
                <p14:nvPr/>
              </p14:nvContentPartPr>
              <p14:xfrm>
                <a:off x="7204047" y="1415201"/>
                <a:ext cx="105120" cy="1976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CEE7CFAE-B6EB-8EA3-6938-67029004B59D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195407" y="1406561"/>
                  <a:ext cx="12276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578BE092-BBC7-A249-D39D-25B6E2F04C46}"/>
                    </a:ext>
                  </a:extLst>
                </p14:cNvPr>
                <p14:cNvContentPartPr/>
                <p14:nvPr/>
              </p14:nvContentPartPr>
              <p14:xfrm>
                <a:off x="7342287" y="1480361"/>
                <a:ext cx="102240" cy="11232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578BE092-BBC7-A249-D39D-25B6E2F04C46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333647" y="1471361"/>
                  <a:ext cx="11988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1510F5D6-B01E-AD8C-E4FE-D175D9AB1C24}"/>
                    </a:ext>
                  </a:extLst>
                </p14:cNvPr>
                <p14:cNvContentPartPr/>
                <p14:nvPr/>
              </p14:nvContentPartPr>
              <p14:xfrm>
                <a:off x="7480887" y="1361201"/>
                <a:ext cx="52560" cy="15408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1510F5D6-B01E-AD8C-E4FE-D175D9AB1C2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471887" y="1352561"/>
                  <a:ext cx="7020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D7EAF509-9AE9-0FF6-5FE5-BDF5DB31601E}"/>
                    </a:ext>
                  </a:extLst>
                </p14:cNvPr>
                <p14:cNvContentPartPr/>
                <p14:nvPr/>
              </p14:nvContentPartPr>
              <p14:xfrm>
                <a:off x="7581327" y="1188041"/>
                <a:ext cx="250560" cy="24264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D7EAF509-9AE9-0FF6-5FE5-BDF5DB31601E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572327" y="1179401"/>
                  <a:ext cx="26820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73475D12-7EAC-11D2-4A99-78EE991B27E9}"/>
                    </a:ext>
                  </a:extLst>
                </p14:cNvPr>
                <p14:cNvContentPartPr/>
                <p14:nvPr/>
              </p14:nvContentPartPr>
              <p14:xfrm>
                <a:off x="6192447" y="2246441"/>
                <a:ext cx="147600" cy="1738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73475D12-7EAC-11D2-4A99-78EE991B27E9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183807" y="2237441"/>
                  <a:ext cx="16524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C5BE5ECD-B2E9-3F12-DBC6-11801931E7DF}"/>
                    </a:ext>
                  </a:extLst>
                </p14:cNvPr>
                <p14:cNvContentPartPr/>
                <p14:nvPr/>
              </p14:nvContentPartPr>
              <p14:xfrm>
                <a:off x="6407367" y="2223041"/>
                <a:ext cx="97920" cy="17892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C5BE5ECD-B2E9-3F12-DBC6-11801931E7DF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398727" y="2214041"/>
                  <a:ext cx="11556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305654EB-2E78-3749-83FD-272EC86F087A}"/>
                    </a:ext>
                  </a:extLst>
                </p14:cNvPr>
                <p14:cNvContentPartPr/>
                <p14:nvPr/>
              </p14:nvContentPartPr>
              <p14:xfrm>
                <a:off x="6439767" y="2280281"/>
                <a:ext cx="155160" cy="975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305654EB-2E78-3749-83FD-272EC86F087A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430767" y="2271281"/>
                  <a:ext cx="17280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17F74FFF-82AD-4D38-AE60-830B97C39A3B}"/>
                    </a:ext>
                  </a:extLst>
                </p14:cNvPr>
                <p14:cNvContentPartPr/>
                <p14:nvPr/>
              </p14:nvContentPartPr>
              <p14:xfrm>
                <a:off x="6521487" y="2195321"/>
                <a:ext cx="21960" cy="3240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17F74FFF-82AD-4D38-AE60-830B97C39A3B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512847" y="2186681"/>
                  <a:ext cx="3960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26E4546F-2BDA-263B-BBD9-549078462503}"/>
                    </a:ext>
                  </a:extLst>
                </p14:cNvPr>
                <p14:cNvContentPartPr/>
                <p14:nvPr/>
              </p14:nvContentPartPr>
              <p14:xfrm>
                <a:off x="6607167" y="2127281"/>
                <a:ext cx="167040" cy="2073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26E4546F-2BDA-263B-BBD9-549078462503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598527" y="2118281"/>
                  <a:ext cx="18468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DD0D39CA-A488-E9A8-FE45-96925318973F}"/>
                    </a:ext>
                  </a:extLst>
                </p14:cNvPr>
                <p14:cNvContentPartPr/>
                <p14:nvPr/>
              </p14:nvContentPartPr>
              <p14:xfrm>
                <a:off x="6730647" y="2066441"/>
                <a:ext cx="156240" cy="18432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DD0D39CA-A488-E9A8-FE45-96925318973F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721647" y="2057801"/>
                  <a:ext cx="17388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B5CE7335-6BC6-5B4C-3CB9-F91F35867C76}"/>
                    </a:ext>
                  </a:extLst>
                </p14:cNvPr>
                <p14:cNvContentPartPr/>
                <p14:nvPr/>
              </p14:nvContentPartPr>
              <p14:xfrm>
                <a:off x="6825327" y="2099201"/>
                <a:ext cx="275760" cy="32400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B5CE7335-6BC6-5B4C-3CB9-F91F35867C76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816687" y="2090201"/>
                  <a:ext cx="293400" cy="34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48D70683-0E91-0B83-7DBA-E6B853AFAF77}"/>
                    </a:ext>
                  </a:extLst>
                </p14:cNvPr>
                <p14:cNvContentPartPr/>
                <p14:nvPr/>
              </p14:nvContentPartPr>
              <p14:xfrm>
                <a:off x="7241487" y="1898681"/>
                <a:ext cx="127080" cy="2847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48D70683-0E91-0B83-7DBA-E6B853AFAF77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232847" y="1890041"/>
                  <a:ext cx="144720" cy="30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BF2BD9D9-3615-0CAD-C6BB-C861F053009E}"/>
                    </a:ext>
                  </a:extLst>
                </p14:cNvPr>
                <p14:cNvContentPartPr/>
                <p14:nvPr/>
              </p14:nvContentPartPr>
              <p14:xfrm>
                <a:off x="7395927" y="1950881"/>
                <a:ext cx="106560" cy="14112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BF2BD9D9-3615-0CAD-C6BB-C861F053009E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387287" y="1941881"/>
                  <a:ext cx="12420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9D40ABB3-56B2-5D34-6258-8D9B03CE920E}"/>
                    </a:ext>
                  </a:extLst>
                </p14:cNvPr>
                <p14:cNvContentPartPr/>
                <p14:nvPr/>
              </p14:nvContentPartPr>
              <p14:xfrm>
                <a:off x="7525527" y="1871681"/>
                <a:ext cx="51840" cy="18504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9D40ABB3-56B2-5D34-6258-8D9B03CE920E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516887" y="1863041"/>
                  <a:ext cx="6948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6EB92560-9CA9-2663-D09B-F180D1B15A07}"/>
                    </a:ext>
                  </a:extLst>
                </p14:cNvPr>
                <p14:cNvContentPartPr/>
                <p14:nvPr/>
              </p14:nvContentPartPr>
              <p14:xfrm>
                <a:off x="7625247" y="1630841"/>
                <a:ext cx="240480" cy="3207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6EB92560-9CA9-2663-D09B-F180D1B15A07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616247" y="1622201"/>
                  <a:ext cx="258120" cy="338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1C5F8BF6-2C0B-2DFF-8AD0-A5E1F2338692}"/>
                  </a:ext>
                </a:extLst>
              </p14:cNvPr>
              <p14:cNvContentPartPr/>
              <p14:nvPr/>
            </p14:nvContentPartPr>
            <p14:xfrm>
              <a:off x="4136847" y="3160841"/>
              <a:ext cx="991080" cy="12924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1C5F8BF6-2C0B-2DFF-8AD0-A5E1F2338692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4128207" y="3151841"/>
                <a:ext cx="1008720" cy="146880"/>
              </a:xfrm>
              <a:prstGeom prst="rect">
                <a:avLst/>
              </a:prstGeom>
            </p:spPr>
          </p:pic>
        </mc:Fallback>
      </mc:AlternateContent>
      <p:grpSp>
        <p:nvGrpSpPr>
          <p:cNvPr id="45" name="Group 44">
            <a:extLst>
              <a:ext uri="{FF2B5EF4-FFF2-40B4-BE49-F238E27FC236}">
                <a16:creationId xmlns:a16="http://schemas.microsoft.com/office/drawing/2014/main" id="{59D7D58A-8558-14FA-87E8-96E1A11CF42C}"/>
              </a:ext>
            </a:extLst>
          </p:cNvPr>
          <p:cNvGrpSpPr/>
          <p:nvPr/>
        </p:nvGrpSpPr>
        <p:grpSpPr>
          <a:xfrm>
            <a:off x="5353287" y="3029441"/>
            <a:ext cx="1375560" cy="308520"/>
            <a:chOff x="5353287" y="3029441"/>
            <a:chExt cx="1375560" cy="308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E8165971-6E59-D938-16B2-50E9B09E66A5}"/>
                    </a:ext>
                  </a:extLst>
                </p14:cNvPr>
                <p14:cNvContentPartPr/>
                <p14:nvPr/>
              </p14:nvContentPartPr>
              <p14:xfrm>
                <a:off x="5353287" y="3126281"/>
                <a:ext cx="25200" cy="19404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E8165971-6E59-D938-16B2-50E9B09E66A5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344647" y="3117641"/>
                  <a:ext cx="4284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A313EDC1-5A65-6A99-B7DB-1AD1D99282D0}"/>
                    </a:ext>
                  </a:extLst>
                </p14:cNvPr>
                <p14:cNvContentPartPr/>
                <p14:nvPr/>
              </p14:nvContentPartPr>
              <p14:xfrm>
                <a:off x="5368767" y="3109001"/>
                <a:ext cx="156960" cy="16920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A313EDC1-5A65-6A99-B7DB-1AD1D99282D0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360127" y="3100361"/>
                  <a:ext cx="17460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152D5B8A-2BFB-31FE-6002-5402D76DE603}"/>
                    </a:ext>
                  </a:extLst>
                </p14:cNvPr>
                <p14:cNvContentPartPr/>
                <p14:nvPr/>
              </p14:nvContentPartPr>
              <p14:xfrm>
                <a:off x="5589447" y="3165161"/>
                <a:ext cx="55800" cy="9108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152D5B8A-2BFB-31FE-6002-5402D76DE603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580807" y="3156521"/>
                  <a:ext cx="7344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7493E013-86BF-44FC-0446-B5064B57684E}"/>
                    </a:ext>
                  </a:extLst>
                </p14:cNvPr>
                <p14:cNvContentPartPr/>
                <p14:nvPr/>
              </p14:nvContentPartPr>
              <p14:xfrm>
                <a:off x="5662887" y="3157241"/>
                <a:ext cx="222480" cy="17064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7493E013-86BF-44FC-0446-B5064B57684E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654247" y="3148601"/>
                  <a:ext cx="24012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5F4E65B9-C8DD-31B2-6718-0F5B1AD94B0B}"/>
                    </a:ext>
                  </a:extLst>
                </p14:cNvPr>
                <p14:cNvContentPartPr/>
                <p14:nvPr/>
              </p14:nvContentPartPr>
              <p14:xfrm>
                <a:off x="5828847" y="3123041"/>
                <a:ext cx="15480" cy="2232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5F4E65B9-C8DD-31B2-6718-0F5B1AD94B0B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820207" y="3114401"/>
                  <a:ext cx="3312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105F5F6F-8B38-D57D-3D44-D3D70DE460A3}"/>
                    </a:ext>
                  </a:extLst>
                </p14:cNvPr>
                <p14:cNvContentPartPr/>
                <p14:nvPr/>
              </p14:nvContentPartPr>
              <p14:xfrm>
                <a:off x="5884647" y="3179561"/>
                <a:ext cx="302760" cy="13680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105F5F6F-8B38-D57D-3D44-D3D70DE460A3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876007" y="3170561"/>
                  <a:ext cx="32040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FD5F0DE8-9063-4E80-7545-A5551B6D185A}"/>
                    </a:ext>
                  </a:extLst>
                </p14:cNvPr>
                <p14:cNvContentPartPr/>
                <p14:nvPr/>
              </p14:nvContentPartPr>
              <p14:xfrm>
                <a:off x="6232767" y="3186401"/>
                <a:ext cx="145080" cy="1515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FD5F0DE8-9063-4E80-7545-A5551B6D185A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224127" y="3177761"/>
                  <a:ext cx="16272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D1A26EF2-48AB-5073-E6F7-82A1DCE7791E}"/>
                    </a:ext>
                  </a:extLst>
                </p14:cNvPr>
                <p14:cNvContentPartPr/>
                <p14:nvPr/>
              </p14:nvContentPartPr>
              <p14:xfrm>
                <a:off x="6423567" y="3106121"/>
                <a:ext cx="42480" cy="18180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D1A26EF2-48AB-5073-E6F7-82A1DCE7791E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414927" y="3097121"/>
                  <a:ext cx="6012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36B32604-C661-8A98-C9FF-CF88FFF40153}"/>
                    </a:ext>
                  </a:extLst>
                </p14:cNvPr>
                <p14:cNvContentPartPr/>
                <p14:nvPr/>
              </p14:nvContentPartPr>
              <p14:xfrm>
                <a:off x="6403767" y="3029441"/>
                <a:ext cx="325080" cy="25488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36B32604-C661-8A98-C9FF-CF88FFF40153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395127" y="3020801"/>
                  <a:ext cx="342720" cy="272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1AE3DB66-B4A3-A599-8312-2166A9D4F180}"/>
              </a:ext>
            </a:extLst>
          </p:cNvPr>
          <p:cNvGrpSpPr/>
          <p:nvPr/>
        </p:nvGrpSpPr>
        <p:grpSpPr>
          <a:xfrm>
            <a:off x="5561367" y="3496361"/>
            <a:ext cx="1085040" cy="270000"/>
            <a:chOff x="5561367" y="3496361"/>
            <a:chExt cx="1085040" cy="270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7C810C67-226B-C832-8616-3AFCB00DCB39}"/>
                    </a:ext>
                  </a:extLst>
                </p14:cNvPr>
                <p14:cNvContentPartPr/>
                <p14:nvPr/>
              </p14:nvContentPartPr>
              <p14:xfrm>
                <a:off x="5561367" y="3597521"/>
                <a:ext cx="99720" cy="15552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7C810C67-226B-C832-8616-3AFCB00DCB39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552727" y="3588521"/>
                  <a:ext cx="11736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E9C29400-DB21-6D97-FBC3-CF7538DD1A9C}"/>
                    </a:ext>
                  </a:extLst>
                </p14:cNvPr>
                <p14:cNvContentPartPr/>
                <p14:nvPr/>
              </p14:nvContentPartPr>
              <p14:xfrm>
                <a:off x="5729127" y="3680321"/>
                <a:ext cx="130680" cy="7776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E9C29400-DB21-6D97-FBC3-CF7538DD1A9C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720127" y="3671321"/>
                  <a:ext cx="14832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6E2307F8-44EC-4191-5D72-FBA5F7CA5B35}"/>
                    </a:ext>
                  </a:extLst>
                </p14:cNvPr>
                <p14:cNvContentPartPr/>
                <p14:nvPr/>
              </p14:nvContentPartPr>
              <p14:xfrm>
                <a:off x="5890407" y="3642521"/>
                <a:ext cx="98640" cy="10152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6E2307F8-44EC-4191-5D72-FBA5F7CA5B35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881407" y="3633521"/>
                  <a:ext cx="11628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E726C62F-469B-5FBD-03E5-8E21763ABF34}"/>
                    </a:ext>
                  </a:extLst>
                </p14:cNvPr>
                <p14:cNvContentPartPr/>
                <p14:nvPr/>
              </p14:nvContentPartPr>
              <p14:xfrm>
                <a:off x="6067167" y="3594641"/>
                <a:ext cx="42120" cy="15264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E726C62F-469B-5FBD-03E5-8E21763ABF34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058167" y="3585641"/>
                  <a:ext cx="5976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55498440-76F8-F533-D665-FE1C84EBBB81}"/>
                    </a:ext>
                  </a:extLst>
                </p14:cNvPr>
                <p14:cNvContentPartPr/>
                <p14:nvPr/>
              </p14:nvContentPartPr>
              <p14:xfrm>
                <a:off x="6032247" y="3534161"/>
                <a:ext cx="169920" cy="22896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55498440-76F8-F533-D665-FE1C84EBBB81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023247" y="3525161"/>
                  <a:ext cx="18756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1CB2D94B-CE43-A55D-3977-5AC09FC6FF37}"/>
                    </a:ext>
                  </a:extLst>
                </p14:cNvPr>
                <p14:cNvContentPartPr/>
                <p14:nvPr/>
              </p14:nvContentPartPr>
              <p14:xfrm>
                <a:off x="6281367" y="3496361"/>
                <a:ext cx="365040" cy="27000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1CB2D94B-CE43-A55D-3977-5AC09FC6FF37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6272727" y="3487721"/>
                  <a:ext cx="382680" cy="287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0A347A17-A475-A422-530C-F7397D94548D}"/>
              </a:ext>
            </a:extLst>
          </p:cNvPr>
          <p:cNvGrpSpPr/>
          <p:nvPr/>
        </p:nvGrpSpPr>
        <p:grpSpPr>
          <a:xfrm>
            <a:off x="6944127" y="3088841"/>
            <a:ext cx="1570680" cy="829800"/>
            <a:chOff x="6944127" y="3088841"/>
            <a:chExt cx="1570680" cy="829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64B869C2-63C6-270F-78D2-FD899A49615C}"/>
                    </a:ext>
                  </a:extLst>
                </p14:cNvPr>
                <p14:cNvContentPartPr/>
                <p14:nvPr/>
              </p14:nvContentPartPr>
              <p14:xfrm>
                <a:off x="6975807" y="3129521"/>
                <a:ext cx="76680" cy="12204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64B869C2-63C6-270F-78D2-FD899A49615C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6966807" y="3120521"/>
                  <a:ext cx="9432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5E5F9021-88E5-96BA-C306-F6DDCA896C27}"/>
                    </a:ext>
                  </a:extLst>
                </p14:cNvPr>
                <p14:cNvContentPartPr/>
                <p14:nvPr/>
              </p14:nvContentPartPr>
              <p14:xfrm>
                <a:off x="7128447" y="3138161"/>
                <a:ext cx="49320" cy="9180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5E5F9021-88E5-96BA-C306-F6DDCA896C27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7119807" y="3129521"/>
                  <a:ext cx="6696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511848E9-6EF5-3380-E539-9E3238AD73EC}"/>
                    </a:ext>
                  </a:extLst>
                </p14:cNvPr>
                <p14:cNvContentPartPr/>
                <p14:nvPr/>
              </p14:nvContentPartPr>
              <p14:xfrm>
                <a:off x="7239327" y="3094961"/>
                <a:ext cx="322200" cy="17496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511848E9-6EF5-3380-E539-9E3238AD73EC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230327" y="3086321"/>
                  <a:ext cx="33984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E050C1ED-40BB-2113-D296-1033E93389A0}"/>
                    </a:ext>
                  </a:extLst>
                </p14:cNvPr>
                <p14:cNvContentPartPr/>
                <p14:nvPr/>
              </p14:nvContentPartPr>
              <p14:xfrm>
                <a:off x="7475487" y="3088841"/>
                <a:ext cx="20160" cy="1224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E050C1ED-40BB-2113-D296-1033E93389A0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7466847" y="3079841"/>
                  <a:ext cx="3780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F273C49B-632B-DB22-94EB-54B824BD291B}"/>
                    </a:ext>
                  </a:extLst>
                </p14:cNvPr>
                <p14:cNvContentPartPr/>
                <p14:nvPr/>
              </p14:nvContentPartPr>
              <p14:xfrm>
                <a:off x="7591047" y="3163001"/>
                <a:ext cx="339840" cy="30672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F273C49B-632B-DB22-94EB-54B824BD291B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7582047" y="3154001"/>
                  <a:ext cx="357480" cy="32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BF701A3A-3D1B-E104-4E36-61B055B98029}"/>
                    </a:ext>
                  </a:extLst>
                </p14:cNvPr>
                <p14:cNvContentPartPr/>
                <p14:nvPr/>
              </p14:nvContentPartPr>
              <p14:xfrm>
                <a:off x="6944127" y="3632801"/>
                <a:ext cx="48240" cy="11448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BF701A3A-3D1B-E104-4E36-61B055B98029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6935127" y="3624161"/>
                  <a:ext cx="6588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068EDD14-8332-2E9D-C5B9-D501B026232D}"/>
                    </a:ext>
                  </a:extLst>
                </p14:cNvPr>
                <p14:cNvContentPartPr/>
                <p14:nvPr/>
              </p14:nvContentPartPr>
              <p14:xfrm>
                <a:off x="7085607" y="3630281"/>
                <a:ext cx="81000" cy="12672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068EDD14-8332-2E9D-C5B9-D501B026232D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076967" y="3621281"/>
                  <a:ext cx="9864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069ED42C-65FC-1606-64E0-B3CFBD861467}"/>
                    </a:ext>
                  </a:extLst>
                </p14:cNvPr>
                <p14:cNvContentPartPr/>
                <p14:nvPr/>
              </p14:nvContentPartPr>
              <p14:xfrm>
                <a:off x="7232487" y="3495641"/>
                <a:ext cx="356400" cy="23796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069ED42C-65FC-1606-64E0-B3CFBD861467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7223847" y="3486641"/>
                  <a:ext cx="37404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3623B1D5-84E8-F1EE-EE83-9D5C845E8408}"/>
                    </a:ext>
                  </a:extLst>
                </p14:cNvPr>
                <p14:cNvContentPartPr/>
                <p14:nvPr/>
              </p14:nvContentPartPr>
              <p14:xfrm>
                <a:off x="7519767" y="3521921"/>
                <a:ext cx="13320" cy="1368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3623B1D5-84E8-F1EE-EE83-9D5C845E8408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7511127" y="3512921"/>
                  <a:ext cx="3096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738D9366-3F87-7B6C-7875-089F7C10D0C3}"/>
                    </a:ext>
                  </a:extLst>
                </p14:cNvPr>
                <p14:cNvContentPartPr/>
                <p14:nvPr/>
              </p14:nvContentPartPr>
              <p14:xfrm>
                <a:off x="7632087" y="3609401"/>
                <a:ext cx="302400" cy="30924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738D9366-3F87-7B6C-7875-089F7C10D0C3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7623087" y="3600761"/>
                  <a:ext cx="320040" cy="32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BCC660C6-4E57-48F7-E1A8-DBD2F3B52E11}"/>
                    </a:ext>
                  </a:extLst>
                </p14:cNvPr>
                <p14:cNvContentPartPr/>
                <p14:nvPr/>
              </p14:nvContentPartPr>
              <p14:xfrm>
                <a:off x="8089647" y="3183161"/>
                <a:ext cx="259200" cy="10044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BCC660C6-4E57-48F7-E1A8-DBD2F3B52E11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8080647" y="3174521"/>
                  <a:ext cx="27684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9F88725D-127F-E6B3-2D42-F7CC683F90A6}"/>
                    </a:ext>
                  </a:extLst>
                </p14:cNvPr>
                <p14:cNvContentPartPr/>
                <p14:nvPr/>
              </p14:nvContentPartPr>
              <p14:xfrm>
                <a:off x="8233287" y="3644321"/>
                <a:ext cx="281520" cy="7848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9F88725D-127F-E6B3-2D42-F7CC683F90A6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8224647" y="3635681"/>
                  <a:ext cx="299160" cy="96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F4A494F7-A0D9-5F48-8992-C450CA9F7AE1}"/>
              </a:ext>
            </a:extLst>
          </p:cNvPr>
          <p:cNvGrpSpPr/>
          <p:nvPr/>
        </p:nvGrpSpPr>
        <p:grpSpPr>
          <a:xfrm>
            <a:off x="766167" y="3191081"/>
            <a:ext cx="394920" cy="270000"/>
            <a:chOff x="766167" y="3191081"/>
            <a:chExt cx="394920" cy="270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BCA368FF-5533-9930-422C-5974783EF11D}"/>
                    </a:ext>
                  </a:extLst>
                </p14:cNvPr>
                <p14:cNvContentPartPr/>
                <p14:nvPr/>
              </p14:nvContentPartPr>
              <p14:xfrm>
                <a:off x="802887" y="3221681"/>
                <a:ext cx="334080" cy="13716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BCA368FF-5533-9930-422C-5974783EF11D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793887" y="3212681"/>
                  <a:ext cx="35172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AE459673-E029-1F15-A040-8F7DA67E094E}"/>
                    </a:ext>
                  </a:extLst>
                </p14:cNvPr>
                <p14:cNvContentPartPr/>
                <p14:nvPr/>
              </p14:nvContentPartPr>
              <p14:xfrm>
                <a:off x="766167" y="3314561"/>
                <a:ext cx="346680" cy="14652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AE459673-E029-1F15-A040-8F7DA67E094E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757167" y="3305561"/>
                  <a:ext cx="36432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27535867-5FC4-896A-CE7C-0C0EFB39E870}"/>
                    </a:ext>
                  </a:extLst>
                </p14:cNvPr>
                <p14:cNvContentPartPr/>
                <p14:nvPr/>
              </p14:nvContentPartPr>
              <p14:xfrm>
                <a:off x="1030767" y="3191081"/>
                <a:ext cx="130320" cy="25488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27535867-5FC4-896A-CE7C-0C0EFB39E870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022127" y="3182441"/>
                  <a:ext cx="147960" cy="272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7E3CC97C-106B-7F61-BB7E-1593BB6010BF}"/>
              </a:ext>
            </a:extLst>
          </p:cNvPr>
          <p:cNvGrpSpPr/>
          <p:nvPr/>
        </p:nvGrpSpPr>
        <p:grpSpPr>
          <a:xfrm>
            <a:off x="8568807" y="2989121"/>
            <a:ext cx="1698840" cy="335160"/>
            <a:chOff x="8568807" y="2989121"/>
            <a:chExt cx="1698840" cy="335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444E68C0-FA3A-7313-6982-F7212706E703}"/>
                    </a:ext>
                  </a:extLst>
                </p14:cNvPr>
                <p14:cNvContentPartPr/>
                <p14:nvPr/>
              </p14:nvContentPartPr>
              <p14:xfrm>
                <a:off x="8568807" y="3117281"/>
                <a:ext cx="73800" cy="16200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444E68C0-FA3A-7313-6982-F7212706E703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8560167" y="3108281"/>
                  <a:ext cx="9144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3757848E-0BBA-586A-D325-FE4CE1DCB51A}"/>
                    </a:ext>
                  </a:extLst>
                </p14:cNvPr>
                <p14:cNvContentPartPr/>
                <p14:nvPr/>
              </p14:nvContentPartPr>
              <p14:xfrm>
                <a:off x="8708487" y="3176681"/>
                <a:ext cx="69120" cy="10944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3757848E-0BBA-586A-D325-FE4CE1DCB51A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8699847" y="3168041"/>
                  <a:ext cx="8676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A054D3B1-8CD2-3134-A7A2-B159704C950B}"/>
                    </a:ext>
                  </a:extLst>
                </p14:cNvPr>
                <p14:cNvContentPartPr/>
                <p14:nvPr/>
              </p14:nvContentPartPr>
              <p14:xfrm>
                <a:off x="8866527" y="3093521"/>
                <a:ext cx="137520" cy="18108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A054D3B1-8CD2-3134-A7A2-B159704C950B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8857887" y="3084521"/>
                  <a:ext cx="15516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3BEEDBBF-3B14-F1B4-1D12-8C12D9453A73}"/>
                    </a:ext>
                  </a:extLst>
                </p14:cNvPr>
                <p14:cNvContentPartPr/>
                <p14:nvPr/>
              </p14:nvContentPartPr>
              <p14:xfrm>
                <a:off x="9085407" y="3135641"/>
                <a:ext cx="97920" cy="10800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3BEEDBBF-3B14-F1B4-1D12-8C12D9453A73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9076767" y="3126641"/>
                  <a:ext cx="11556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055FB467-69A1-766C-14DE-6FC4B69B18DE}"/>
                    </a:ext>
                  </a:extLst>
                </p14:cNvPr>
                <p14:cNvContentPartPr/>
                <p14:nvPr/>
              </p14:nvContentPartPr>
              <p14:xfrm>
                <a:off x="9326607" y="3183881"/>
                <a:ext cx="210240" cy="8640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055FB467-69A1-766C-14DE-6FC4B69B18DE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9317607" y="3175241"/>
                  <a:ext cx="22788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D6C18B4F-8C0E-7B6A-1125-5069AAB69FC2}"/>
                    </a:ext>
                  </a:extLst>
                </p14:cNvPr>
                <p14:cNvContentPartPr/>
                <p14:nvPr/>
              </p14:nvContentPartPr>
              <p14:xfrm>
                <a:off x="9328407" y="3085601"/>
                <a:ext cx="5760" cy="1584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D6C18B4F-8C0E-7B6A-1125-5069AAB69FC2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9319767" y="3076601"/>
                  <a:ext cx="2340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2BD6DF5A-7343-FA8D-1DA9-AE5B6A3A4B65}"/>
                    </a:ext>
                  </a:extLst>
                </p14:cNvPr>
                <p14:cNvContentPartPr/>
                <p14:nvPr/>
              </p14:nvContentPartPr>
              <p14:xfrm>
                <a:off x="9669687" y="3014321"/>
                <a:ext cx="33840" cy="30996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2BD6DF5A-7343-FA8D-1DA9-AE5B6A3A4B65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9661047" y="3005321"/>
                  <a:ext cx="51480" cy="32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90A66E98-D3A7-6808-5CEC-E34054821617}"/>
                    </a:ext>
                  </a:extLst>
                </p14:cNvPr>
                <p14:cNvContentPartPr/>
                <p14:nvPr/>
              </p14:nvContentPartPr>
              <p14:xfrm>
                <a:off x="9801447" y="3131321"/>
                <a:ext cx="58320" cy="8892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90A66E98-D3A7-6808-5CEC-E34054821617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9792447" y="3122321"/>
                  <a:ext cx="7596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6F95FE59-8E9D-540A-9643-94B050A987AC}"/>
                    </a:ext>
                  </a:extLst>
                </p14:cNvPr>
                <p14:cNvContentPartPr/>
                <p14:nvPr/>
              </p14:nvContentPartPr>
              <p14:xfrm>
                <a:off x="9917727" y="3005681"/>
                <a:ext cx="260640" cy="18180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6F95FE59-8E9D-540A-9643-94B050A987AC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9909087" y="2996681"/>
                  <a:ext cx="27828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106F2589-F2DB-5939-EE79-0DC5D133E47F}"/>
                    </a:ext>
                  </a:extLst>
                </p14:cNvPr>
                <p14:cNvContentPartPr/>
                <p14:nvPr/>
              </p14:nvContentPartPr>
              <p14:xfrm>
                <a:off x="10056687" y="2989121"/>
                <a:ext cx="210960" cy="9468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106F2589-F2DB-5939-EE79-0DC5D133E47F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0048047" y="2980121"/>
                  <a:ext cx="228600" cy="112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69111C38-C778-52C5-A7B4-32E052DEB5D5}"/>
              </a:ext>
            </a:extLst>
          </p:cNvPr>
          <p:cNvGrpSpPr/>
          <p:nvPr/>
        </p:nvGrpSpPr>
        <p:grpSpPr>
          <a:xfrm>
            <a:off x="8659887" y="3451001"/>
            <a:ext cx="1875240" cy="444240"/>
            <a:chOff x="8659887" y="3451001"/>
            <a:chExt cx="1875240" cy="444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97998EDC-AAD6-A081-589E-30E4F2FEA355}"/>
                    </a:ext>
                  </a:extLst>
                </p14:cNvPr>
                <p14:cNvContentPartPr/>
                <p14:nvPr/>
              </p14:nvContentPartPr>
              <p14:xfrm>
                <a:off x="8659887" y="3633881"/>
                <a:ext cx="56880" cy="14580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97998EDC-AAD6-A081-589E-30E4F2FEA355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8651247" y="3624881"/>
                  <a:ext cx="7452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46133523-6C3F-17B3-813D-7650187ED57D}"/>
                    </a:ext>
                  </a:extLst>
                </p14:cNvPr>
                <p14:cNvContentPartPr/>
                <p14:nvPr/>
              </p14:nvContentPartPr>
              <p14:xfrm>
                <a:off x="8808207" y="3651881"/>
                <a:ext cx="128160" cy="15624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46133523-6C3F-17B3-813D-7650187ED57D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8799207" y="3642881"/>
                  <a:ext cx="14580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0A22A453-8386-6DBF-18E2-A0731A2AA3B0}"/>
                    </a:ext>
                  </a:extLst>
                </p14:cNvPr>
                <p14:cNvContentPartPr/>
                <p14:nvPr/>
              </p14:nvContentPartPr>
              <p14:xfrm>
                <a:off x="8954007" y="3618401"/>
                <a:ext cx="318600" cy="17208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0A22A453-8386-6DBF-18E2-A0731A2AA3B0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8945007" y="3609761"/>
                  <a:ext cx="33624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221954FD-29BE-185B-4B63-0B445457335F}"/>
                    </a:ext>
                  </a:extLst>
                </p14:cNvPr>
                <p14:cNvContentPartPr/>
                <p14:nvPr/>
              </p14:nvContentPartPr>
              <p14:xfrm>
                <a:off x="9397887" y="3678881"/>
                <a:ext cx="234000" cy="21636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221954FD-29BE-185B-4B63-0B445457335F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9389247" y="3669881"/>
                  <a:ext cx="25164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6BD6C344-8432-AE9D-0E4C-FC3DB28F84E1}"/>
                    </a:ext>
                  </a:extLst>
                </p14:cNvPr>
                <p14:cNvContentPartPr/>
                <p14:nvPr/>
              </p14:nvContentPartPr>
              <p14:xfrm>
                <a:off x="9747087" y="3451001"/>
                <a:ext cx="81360" cy="42336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6BD6C344-8432-AE9D-0E4C-FC3DB28F84E1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9738087" y="3442361"/>
                  <a:ext cx="99000" cy="44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22E48550-4D80-6BA2-77DB-7D013D876959}"/>
                    </a:ext>
                  </a:extLst>
                </p14:cNvPr>
                <p14:cNvContentPartPr/>
                <p14:nvPr/>
              </p14:nvContentPartPr>
              <p14:xfrm>
                <a:off x="9860127" y="3530561"/>
                <a:ext cx="239400" cy="24948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22E48550-4D80-6BA2-77DB-7D013D876959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9851487" y="3521561"/>
                  <a:ext cx="25704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16302582-7394-8DF3-A212-5DB8884E3E0B}"/>
                    </a:ext>
                  </a:extLst>
                </p14:cNvPr>
                <p14:cNvContentPartPr/>
                <p14:nvPr/>
              </p14:nvContentPartPr>
              <p14:xfrm>
                <a:off x="10152447" y="3644321"/>
                <a:ext cx="382680" cy="9576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16302582-7394-8DF3-A212-5DB8884E3E0B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0143807" y="3635681"/>
                  <a:ext cx="400320" cy="113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FB668214-AE3C-B138-8298-832DFD99CBDC}"/>
              </a:ext>
            </a:extLst>
          </p:cNvPr>
          <p:cNvGrpSpPr/>
          <p:nvPr/>
        </p:nvGrpSpPr>
        <p:grpSpPr>
          <a:xfrm>
            <a:off x="10782447" y="2884721"/>
            <a:ext cx="937080" cy="310320"/>
            <a:chOff x="10782447" y="2884721"/>
            <a:chExt cx="937080" cy="310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A5436D34-1DCD-8F13-2917-C5384874A414}"/>
                    </a:ext>
                  </a:extLst>
                </p14:cNvPr>
                <p14:cNvContentPartPr/>
                <p14:nvPr/>
              </p14:nvContentPartPr>
              <p14:xfrm>
                <a:off x="10811247" y="2919641"/>
                <a:ext cx="140760" cy="14328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A5436D34-1DCD-8F13-2917-C5384874A414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0802247" y="2910641"/>
                  <a:ext cx="15840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C68A57B0-483E-E2A7-3B33-C711216E3FF0}"/>
                    </a:ext>
                  </a:extLst>
                </p14:cNvPr>
                <p14:cNvContentPartPr/>
                <p14:nvPr/>
              </p14:nvContentPartPr>
              <p14:xfrm>
                <a:off x="10790007" y="2939801"/>
                <a:ext cx="177480" cy="12240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C68A57B0-483E-E2A7-3B33-C711216E3FF0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0781367" y="2931161"/>
                  <a:ext cx="19512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4BE0B976-3F87-42A0-B856-4FF98F07D9A0}"/>
                    </a:ext>
                  </a:extLst>
                </p14:cNvPr>
                <p14:cNvContentPartPr/>
                <p14:nvPr/>
              </p14:nvContentPartPr>
              <p14:xfrm>
                <a:off x="11061807" y="2899841"/>
                <a:ext cx="102600" cy="12456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4BE0B976-3F87-42A0-B856-4FF98F07D9A0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1053167" y="2890841"/>
                  <a:ext cx="12024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F9605667-407F-3BBA-1B26-0BDACBDF79ED}"/>
                    </a:ext>
                  </a:extLst>
                </p14:cNvPr>
                <p14:cNvContentPartPr/>
                <p14:nvPr/>
              </p14:nvContentPartPr>
              <p14:xfrm>
                <a:off x="11038767" y="2884721"/>
                <a:ext cx="356040" cy="15336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F9605667-407F-3BBA-1B26-0BDACBDF79ED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1030127" y="2875721"/>
                  <a:ext cx="37368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3DC338E6-FDB9-1CEE-E501-631BBDBE7952}"/>
                    </a:ext>
                  </a:extLst>
                </p14:cNvPr>
                <p14:cNvContentPartPr/>
                <p14:nvPr/>
              </p14:nvContentPartPr>
              <p14:xfrm>
                <a:off x="11228487" y="2911721"/>
                <a:ext cx="122760" cy="13212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3DC338E6-FDB9-1CEE-E501-631BBDBE7952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1219847" y="2902721"/>
                  <a:ext cx="14040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92CB71D8-2406-7362-31A6-9DD1F42487B4}"/>
                    </a:ext>
                  </a:extLst>
                </p14:cNvPr>
                <p14:cNvContentPartPr/>
                <p14:nvPr/>
              </p14:nvContentPartPr>
              <p14:xfrm>
                <a:off x="11427927" y="2892281"/>
                <a:ext cx="140400" cy="14220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92CB71D8-2406-7362-31A6-9DD1F42487B4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1419287" y="2883281"/>
                  <a:ext cx="15804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6D9047D8-B70C-1122-3434-90EC33569B0A}"/>
                    </a:ext>
                  </a:extLst>
                </p14:cNvPr>
                <p14:cNvContentPartPr/>
                <p14:nvPr/>
              </p14:nvContentPartPr>
              <p14:xfrm>
                <a:off x="11645367" y="2898041"/>
                <a:ext cx="74160" cy="12456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6D9047D8-B70C-1122-3434-90EC33569B0A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1636367" y="2889401"/>
                  <a:ext cx="9180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1EC46C8B-39C5-52F9-8207-DE8971D03505}"/>
                    </a:ext>
                  </a:extLst>
                </p14:cNvPr>
                <p14:cNvContentPartPr/>
                <p14:nvPr/>
              </p14:nvContentPartPr>
              <p14:xfrm>
                <a:off x="11578047" y="2907041"/>
                <a:ext cx="99000" cy="13896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1EC46C8B-39C5-52F9-8207-DE8971D03505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1569047" y="2898041"/>
                  <a:ext cx="11664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178D4602-BE3C-5B2C-D361-9EF98999D13E}"/>
                    </a:ext>
                  </a:extLst>
                </p14:cNvPr>
                <p14:cNvContentPartPr/>
                <p14:nvPr/>
              </p14:nvContentPartPr>
              <p14:xfrm>
                <a:off x="10782447" y="3118361"/>
                <a:ext cx="835560" cy="7668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178D4602-BE3C-5B2C-D361-9EF98999D13E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0773807" y="3109721"/>
                  <a:ext cx="853200" cy="94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FB17C22A-82B5-A1EA-BE40-8E225A71B4E2}"/>
              </a:ext>
            </a:extLst>
          </p:cNvPr>
          <p:cNvGrpSpPr/>
          <p:nvPr/>
        </p:nvGrpSpPr>
        <p:grpSpPr>
          <a:xfrm>
            <a:off x="10845087" y="3555761"/>
            <a:ext cx="265320" cy="569520"/>
            <a:chOff x="10845087" y="3555761"/>
            <a:chExt cx="265320" cy="569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909E07DA-5DAA-C2B6-6DD7-B68272ED1E1B}"/>
                    </a:ext>
                  </a:extLst>
                </p14:cNvPr>
                <p14:cNvContentPartPr/>
                <p14:nvPr/>
              </p14:nvContentPartPr>
              <p14:xfrm>
                <a:off x="10965687" y="3999281"/>
                <a:ext cx="113040" cy="12096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909E07DA-5DAA-C2B6-6DD7-B68272ED1E1B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0957047" y="3990641"/>
                  <a:ext cx="13068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283CF363-642B-2BD5-BF61-60AA5EB0550A}"/>
                    </a:ext>
                  </a:extLst>
                </p14:cNvPr>
                <p14:cNvContentPartPr/>
                <p14:nvPr/>
              </p14:nvContentPartPr>
              <p14:xfrm>
                <a:off x="10951287" y="4021601"/>
                <a:ext cx="105840" cy="10368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283CF363-642B-2BD5-BF61-60AA5EB0550A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0942647" y="4012961"/>
                  <a:ext cx="12348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6996E53B-D18C-6ECC-4DD0-B7C52AE073AC}"/>
                    </a:ext>
                  </a:extLst>
                </p14:cNvPr>
                <p14:cNvContentPartPr/>
                <p14:nvPr/>
              </p14:nvContentPartPr>
              <p14:xfrm>
                <a:off x="10968207" y="3821801"/>
                <a:ext cx="86760" cy="11988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6996E53B-D18C-6ECC-4DD0-B7C52AE073AC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10959567" y="3812801"/>
                  <a:ext cx="10440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D73B5209-E186-7390-DA66-B985C2DF0299}"/>
                    </a:ext>
                  </a:extLst>
                </p14:cNvPr>
                <p14:cNvContentPartPr/>
                <p14:nvPr/>
              </p14:nvContentPartPr>
              <p14:xfrm>
                <a:off x="10847967" y="3555761"/>
                <a:ext cx="243720" cy="19008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D73B5209-E186-7390-DA66-B985C2DF0299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0839327" y="3547121"/>
                  <a:ext cx="26136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A83E270D-0750-0AD6-7E3C-0F0EC5062533}"/>
                    </a:ext>
                  </a:extLst>
                </p14:cNvPr>
                <p14:cNvContentPartPr/>
                <p14:nvPr/>
              </p14:nvContentPartPr>
              <p14:xfrm>
                <a:off x="10845087" y="3608321"/>
                <a:ext cx="265320" cy="16632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A83E270D-0750-0AD6-7E3C-0F0EC5062533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10836447" y="3599681"/>
                  <a:ext cx="28296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72EF4793-2A67-1318-3E22-2A8EA6544298}"/>
                    </a:ext>
                  </a:extLst>
                </p14:cNvPr>
                <p14:cNvContentPartPr/>
                <p14:nvPr/>
              </p14:nvContentPartPr>
              <p14:xfrm>
                <a:off x="10922127" y="3804521"/>
                <a:ext cx="132120" cy="8208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72EF4793-2A67-1318-3E22-2A8EA6544298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10913487" y="3795521"/>
                  <a:ext cx="149760" cy="99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82FB70ED-CC92-147F-21AB-01F1AD3DAF27}"/>
              </a:ext>
            </a:extLst>
          </p:cNvPr>
          <p:cNvGrpSpPr/>
          <p:nvPr/>
        </p:nvGrpSpPr>
        <p:grpSpPr>
          <a:xfrm>
            <a:off x="3574527" y="3442361"/>
            <a:ext cx="809280" cy="349200"/>
            <a:chOff x="3574527" y="3442361"/>
            <a:chExt cx="809280" cy="349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1BF872A5-8A79-531A-4454-56FDDA1D9AB9}"/>
                    </a:ext>
                  </a:extLst>
                </p14:cNvPr>
                <p14:cNvContentPartPr/>
                <p14:nvPr/>
              </p14:nvContentPartPr>
              <p14:xfrm>
                <a:off x="3574527" y="3442361"/>
                <a:ext cx="273600" cy="17856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1BF872A5-8A79-531A-4454-56FDDA1D9AB9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3565887" y="3433361"/>
                  <a:ext cx="29124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89CDB01A-736F-71F7-244A-24B3C7FF2908}"/>
                    </a:ext>
                  </a:extLst>
                </p14:cNvPr>
                <p14:cNvContentPartPr/>
                <p14:nvPr/>
              </p14:nvContentPartPr>
              <p14:xfrm>
                <a:off x="3992487" y="3546401"/>
                <a:ext cx="54000" cy="24516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89CDB01A-736F-71F7-244A-24B3C7FF2908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3983487" y="3537761"/>
                  <a:ext cx="7164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D3BD956F-505A-8810-C347-9FD901459B58}"/>
                    </a:ext>
                  </a:extLst>
                </p14:cNvPr>
                <p14:cNvContentPartPr/>
                <p14:nvPr/>
              </p14:nvContentPartPr>
              <p14:xfrm>
                <a:off x="4113087" y="3654761"/>
                <a:ext cx="76680" cy="6552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D3BD956F-505A-8810-C347-9FD901459B58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4104087" y="3645761"/>
                  <a:ext cx="9432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C1B09D39-D14F-0216-BBAC-8EC0B76D8C8B}"/>
                    </a:ext>
                  </a:extLst>
                </p14:cNvPr>
                <p14:cNvContentPartPr/>
                <p14:nvPr/>
              </p14:nvContentPartPr>
              <p14:xfrm>
                <a:off x="4255287" y="3656561"/>
                <a:ext cx="37080" cy="8604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C1B09D39-D14F-0216-BBAC-8EC0B76D8C8B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4246647" y="3647561"/>
                  <a:ext cx="5472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F0838FB0-8199-2D2E-4E3C-A34771836C2E}"/>
                    </a:ext>
                  </a:extLst>
                </p14:cNvPr>
                <p14:cNvContentPartPr/>
                <p14:nvPr/>
              </p14:nvContentPartPr>
              <p14:xfrm>
                <a:off x="4331967" y="3664121"/>
                <a:ext cx="51840" cy="8748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F0838FB0-8199-2D2E-4E3C-A34771836C2E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4322967" y="3655481"/>
                  <a:ext cx="69480" cy="105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21C6BF55-6D20-BB86-DE75-B1DDFE1C4183}"/>
              </a:ext>
            </a:extLst>
          </p:cNvPr>
          <p:cNvGrpSpPr/>
          <p:nvPr/>
        </p:nvGrpSpPr>
        <p:grpSpPr>
          <a:xfrm>
            <a:off x="4577127" y="3646841"/>
            <a:ext cx="891000" cy="379440"/>
            <a:chOff x="4577127" y="3646841"/>
            <a:chExt cx="891000" cy="379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C49B1310-AA3F-7139-D361-847558B8590E}"/>
                    </a:ext>
                  </a:extLst>
                </p14:cNvPr>
                <p14:cNvContentPartPr/>
                <p14:nvPr/>
              </p14:nvContentPartPr>
              <p14:xfrm>
                <a:off x="4577127" y="3646841"/>
                <a:ext cx="23040" cy="11628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C49B1310-AA3F-7139-D361-847558B8590E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4568487" y="3637841"/>
                  <a:ext cx="4068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152692F8-5D34-FFEE-BCBA-2D24AE60AFF9}"/>
                    </a:ext>
                  </a:extLst>
                </p14:cNvPr>
                <p14:cNvContentPartPr/>
                <p14:nvPr/>
              </p14:nvContentPartPr>
              <p14:xfrm>
                <a:off x="4579287" y="3668081"/>
                <a:ext cx="83160" cy="11808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152692F8-5D34-FFEE-BCBA-2D24AE60AFF9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4570647" y="3659081"/>
                  <a:ext cx="10080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A3B73A57-024D-B0F1-EE39-8F73C45ACA0E}"/>
                    </a:ext>
                  </a:extLst>
                </p14:cNvPr>
                <p14:cNvContentPartPr/>
                <p14:nvPr/>
              </p14:nvContentPartPr>
              <p14:xfrm>
                <a:off x="4696287" y="3725321"/>
                <a:ext cx="45000" cy="8280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A3B73A57-024D-B0F1-EE39-8F73C45ACA0E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4687647" y="3716321"/>
                  <a:ext cx="6264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522E1DFD-D4E0-8F16-867D-ADBE489FD11C}"/>
                    </a:ext>
                  </a:extLst>
                </p14:cNvPr>
                <p14:cNvContentPartPr/>
                <p14:nvPr/>
              </p14:nvContentPartPr>
              <p14:xfrm>
                <a:off x="4787367" y="3728921"/>
                <a:ext cx="112680" cy="8316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522E1DFD-D4E0-8F16-867D-ADBE489FD11C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4778367" y="3719921"/>
                  <a:ext cx="13032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3E587433-2B01-46A2-F334-990390473F6D}"/>
                    </a:ext>
                  </a:extLst>
                </p14:cNvPr>
                <p14:cNvContentPartPr/>
                <p14:nvPr/>
              </p14:nvContentPartPr>
              <p14:xfrm>
                <a:off x="4929567" y="3733241"/>
                <a:ext cx="133200" cy="6048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3E587433-2B01-46A2-F334-990390473F6D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4920927" y="3724601"/>
                  <a:ext cx="15084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6DE44AEB-C8BD-AF9F-CFD5-518A0F0CC93F}"/>
                    </a:ext>
                  </a:extLst>
                </p14:cNvPr>
                <p14:cNvContentPartPr/>
                <p14:nvPr/>
              </p14:nvContentPartPr>
              <p14:xfrm>
                <a:off x="4908327" y="3862121"/>
                <a:ext cx="52920" cy="15516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6DE44AEB-C8BD-AF9F-CFD5-518A0F0CC93F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4899687" y="3853481"/>
                  <a:ext cx="7056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7E0E243F-A52B-5ECD-71BF-FE8997D09C8C}"/>
                    </a:ext>
                  </a:extLst>
                </p14:cNvPr>
                <p14:cNvContentPartPr/>
                <p14:nvPr/>
              </p14:nvContentPartPr>
              <p14:xfrm>
                <a:off x="4860447" y="3895241"/>
                <a:ext cx="121680" cy="2736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7E0E243F-A52B-5ECD-71BF-FE8997D09C8C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4851447" y="3886241"/>
                  <a:ext cx="13932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9577FE8B-B13F-EA2C-97E3-04B7F35B52B8}"/>
                    </a:ext>
                  </a:extLst>
                </p14:cNvPr>
                <p14:cNvContentPartPr/>
                <p14:nvPr/>
              </p14:nvContentPartPr>
              <p14:xfrm>
                <a:off x="5059167" y="3910721"/>
                <a:ext cx="21240" cy="11520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9577FE8B-B13F-EA2C-97E3-04B7F35B52B8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5050527" y="3901721"/>
                  <a:ext cx="3888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0CB6178A-72A7-9BCD-C717-FF86799951C7}"/>
                    </a:ext>
                  </a:extLst>
                </p14:cNvPr>
                <p14:cNvContentPartPr/>
                <p14:nvPr/>
              </p14:nvContentPartPr>
              <p14:xfrm>
                <a:off x="5056647" y="3866081"/>
                <a:ext cx="4680" cy="1188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0CB6178A-72A7-9BCD-C717-FF86799951C7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5047647" y="3857441"/>
                  <a:ext cx="2232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9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C0EE831B-63E0-D5DB-D8C7-125AB9BABB37}"/>
                    </a:ext>
                  </a:extLst>
                </p14:cNvPr>
                <p14:cNvContentPartPr/>
                <p14:nvPr/>
              </p14:nvContentPartPr>
              <p14:xfrm>
                <a:off x="5111367" y="3910721"/>
                <a:ext cx="209520" cy="9324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C0EE831B-63E0-D5DB-D8C7-125AB9BABB37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5102727" y="3901721"/>
                  <a:ext cx="22716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1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2757B2C6-F7D3-5631-DA3A-0307D21F4931}"/>
                    </a:ext>
                  </a:extLst>
                </p14:cNvPr>
                <p14:cNvContentPartPr/>
                <p14:nvPr/>
              </p14:nvContentPartPr>
              <p14:xfrm>
                <a:off x="5371287" y="3935201"/>
                <a:ext cx="96840" cy="9108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2757B2C6-F7D3-5631-DA3A-0307D21F4931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5362287" y="3926561"/>
                  <a:ext cx="114480" cy="1087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199336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F38FB769-A3A4-D997-FFD7-C23432656C74}"/>
              </a:ext>
            </a:extLst>
          </p:cNvPr>
          <p:cNvGrpSpPr/>
          <p:nvPr/>
        </p:nvGrpSpPr>
        <p:grpSpPr>
          <a:xfrm>
            <a:off x="2142087" y="663161"/>
            <a:ext cx="4311000" cy="1890360"/>
            <a:chOff x="2142087" y="663161"/>
            <a:chExt cx="4311000" cy="1890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C5992E3F-EC7F-5096-3FAB-BFC032FA4450}"/>
                    </a:ext>
                  </a:extLst>
                </p14:cNvPr>
                <p14:cNvContentPartPr/>
                <p14:nvPr/>
              </p14:nvContentPartPr>
              <p14:xfrm>
                <a:off x="5837847" y="1156361"/>
                <a:ext cx="113760" cy="2318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C5992E3F-EC7F-5096-3FAB-BFC032FA4450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829207" y="1147721"/>
                  <a:ext cx="13140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6A911D56-9BC5-1428-197F-2E3009814C9C}"/>
                    </a:ext>
                  </a:extLst>
                </p14:cNvPr>
                <p14:cNvContentPartPr/>
                <p14:nvPr/>
              </p14:nvContentPartPr>
              <p14:xfrm>
                <a:off x="5962047" y="1278401"/>
                <a:ext cx="124200" cy="1400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6A911D56-9BC5-1428-197F-2E3009814C9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953047" y="1269761"/>
                  <a:ext cx="14184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A84D4867-4689-29A6-E879-C68137D61186}"/>
                    </a:ext>
                  </a:extLst>
                </p14:cNvPr>
                <p14:cNvContentPartPr/>
                <p14:nvPr/>
              </p14:nvContentPartPr>
              <p14:xfrm>
                <a:off x="6126567" y="1298201"/>
                <a:ext cx="75960" cy="756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A84D4867-4689-29A6-E879-C68137D6118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117567" y="1289561"/>
                  <a:ext cx="9360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FCBE1E2A-96BB-A548-96C8-8D816884F086}"/>
                    </a:ext>
                  </a:extLst>
                </p14:cNvPr>
                <p14:cNvContentPartPr/>
                <p14:nvPr/>
              </p14:nvContentPartPr>
              <p14:xfrm>
                <a:off x="6275607" y="1123601"/>
                <a:ext cx="100440" cy="2329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FCBE1E2A-96BB-A548-96C8-8D816884F08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266607" y="1114601"/>
                  <a:ext cx="118080" cy="2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7B790296-6460-C5FC-7981-6A9CCC728268}"/>
                    </a:ext>
                  </a:extLst>
                </p14:cNvPr>
                <p14:cNvContentPartPr/>
                <p14:nvPr/>
              </p14:nvContentPartPr>
              <p14:xfrm>
                <a:off x="5920287" y="1428161"/>
                <a:ext cx="469440" cy="1004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7B790296-6460-C5FC-7981-6A9CCC72826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911287" y="1419161"/>
                  <a:ext cx="48708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472EBB24-7ED3-5850-6CE8-1520F8B1A4BB}"/>
                    </a:ext>
                  </a:extLst>
                </p14:cNvPr>
                <p14:cNvContentPartPr/>
                <p14:nvPr/>
              </p14:nvContentPartPr>
              <p14:xfrm>
                <a:off x="5991207" y="1444001"/>
                <a:ext cx="461880" cy="9468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472EBB24-7ED3-5850-6CE8-1520F8B1A4B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982567" y="1435361"/>
                  <a:ext cx="47952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2BAAD530-7362-4631-5F6E-280EFF6B0816}"/>
                    </a:ext>
                  </a:extLst>
                </p14:cNvPr>
                <p14:cNvContentPartPr/>
                <p14:nvPr/>
              </p14:nvContentPartPr>
              <p14:xfrm>
                <a:off x="2597847" y="1338881"/>
                <a:ext cx="140760" cy="5184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2BAAD530-7362-4631-5F6E-280EFF6B081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589207" y="1329881"/>
                  <a:ext cx="15840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4799F529-DE0A-9962-7B8B-10045CFF169D}"/>
                    </a:ext>
                  </a:extLst>
                </p14:cNvPr>
                <p14:cNvContentPartPr/>
                <p14:nvPr/>
              </p14:nvContentPartPr>
              <p14:xfrm>
                <a:off x="2659767" y="1347161"/>
                <a:ext cx="228960" cy="24912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4799F529-DE0A-9962-7B8B-10045CFF169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651127" y="1338521"/>
                  <a:ext cx="24660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3422A8E1-1FC0-2449-7209-C8AC68BBE2DA}"/>
                    </a:ext>
                  </a:extLst>
                </p14:cNvPr>
                <p14:cNvContentPartPr/>
                <p14:nvPr/>
              </p14:nvContentPartPr>
              <p14:xfrm>
                <a:off x="2789727" y="1464161"/>
                <a:ext cx="106200" cy="11772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3422A8E1-1FC0-2449-7209-C8AC68BBE2D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780727" y="1455161"/>
                  <a:ext cx="12384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5A888E2C-BABE-484C-E390-F2B8563FDBEB}"/>
                    </a:ext>
                  </a:extLst>
                </p14:cNvPr>
                <p14:cNvContentPartPr/>
                <p14:nvPr/>
              </p14:nvContentPartPr>
              <p14:xfrm>
                <a:off x="2930127" y="1441121"/>
                <a:ext cx="90720" cy="9504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5A888E2C-BABE-484C-E390-F2B8563FDBEB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921487" y="1432121"/>
                  <a:ext cx="10836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A13440CB-152B-7E5E-26B8-F57FDE3DC7D1}"/>
                    </a:ext>
                  </a:extLst>
                </p14:cNvPr>
                <p14:cNvContentPartPr/>
                <p14:nvPr/>
              </p14:nvContentPartPr>
              <p14:xfrm>
                <a:off x="3089247" y="1369841"/>
                <a:ext cx="101520" cy="1551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A13440CB-152B-7E5E-26B8-F57FDE3DC7D1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080607" y="1361201"/>
                  <a:ext cx="11916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B00E0130-D4A0-22BA-7EC1-3B913F44C642}"/>
                    </a:ext>
                  </a:extLst>
                </p14:cNvPr>
                <p14:cNvContentPartPr/>
                <p14:nvPr/>
              </p14:nvContentPartPr>
              <p14:xfrm>
                <a:off x="2672007" y="1688441"/>
                <a:ext cx="582840" cy="15480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B00E0130-D4A0-22BA-7EC1-3B913F44C642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663007" y="1679801"/>
                  <a:ext cx="60048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78825AB3-345D-040D-E1CA-8C78FF255BB7}"/>
                    </a:ext>
                  </a:extLst>
                </p14:cNvPr>
                <p14:cNvContentPartPr/>
                <p14:nvPr/>
              </p14:nvContentPartPr>
              <p14:xfrm>
                <a:off x="2736087" y="1730921"/>
                <a:ext cx="545760" cy="13644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78825AB3-345D-040D-E1CA-8C78FF255BB7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727447" y="1721921"/>
                  <a:ext cx="56340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3C1E0280-9B40-C6B1-748E-01D573604DE0}"/>
                    </a:ext>
                  </a:extLst>
                </p14:cNvPr>
                <p14:cNvContentPartPr/>
                <p14:nvPr/>
              </p14:nvContentPartPr>
              <p14:xfrm>
                <a:off x="4115607" y="1251401"/>
                <a:ext cx="88560" cy="2822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3C1E0280-9B40-C6B1-748E-01D573604DE0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106967" y="1242761"/>
                  <a:ext cx="106200" cy="29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192EFD5E-AF4A-AF36-EB10-3082541EE5A1}"/>
                    </a:ext>
                  </a:extLst>
                </p14:cNvPr>
                <p14:cNvContentPartPr/>
                <p14:nvPr/>
              </p14:nvContentPartPr>
              <p14:xfrm>
                <a:off x="4285887" y="1377401"/>
                <a:ext cx="141120" cy="1296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192EFD5E-AF4A-AF36-EB10-3082541EE5A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277247" y="1368401"/>
                  <a:ext cx="15876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1C0482A8-0A65-C5EF-B739-64CF12AF14F1}"/>
                    </a:ext>
                  </a:extLst>
                </p14:cNvPr>
                <p14:cNvContentPartPr/>
                <p14:nvPr/>
              </p14:nvContentPartPr>
              <p14:xfrm>
                <a:off x="4433847" y="1354001"/>
                <a:ext cx="117360" cy="1170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1C0482A8-0A65-C5EF-B739-64CF12AF14F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424847" y="1345361"/>
                  <a:ext cx="13500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8F6AA4DC-0C67-9460-012A-983B4D896800}"/>
                    </a:ext>
                  </a:extLst>
                </p14:cNvPr>
                <p14:cNvContentPartPr/>
                <p14:nvPr/>
              </p14:nvContentPartPr>
              <p14:xfrm>
                <a:off x="4562727" y="1215761"/>
                <a:ext cx="99720" cy="2840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8F6AA4DC-0C67-9460-012A-983B4D896800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554087" y="1206761"/>
                  <a:ext cx="117360" cy="30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AD84ED3A-BEDC-1DA2-27AD-EF3C526FCEB3}"/>
                    </a:ext>
                  </a:extLst>
                </p14:cNvPr>
                <p14:cNvContentPartPr/>
                <p14:nvPr/>
              </p14:nvContentPartPr>
              <p14:xfrm>
                <a:off x="4232967" y="1573241"/>
                <a:ext cx="412920" cy="954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AD84ED3A-BEDC-1DA2-27AD-EF3C526FCEB3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224327" y="1564601"/>
                  <a:ext cx="43056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5F9D67CD-A211-A016-6CFD-5B0D93FD65F4}"/>
                    </a:ext>
                  </a:extLst>
                </p14:cNvPr>
                <p14:cNvContentPartPr/>
                <p14:nvPr/>
              </p14:nvContentPartPr>
              <p14:xfrm>
                <a:off x="4328367" y="1627961"/>
                <a:ext cx="308880" cy="759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5F9D67CD-A211-A016-6CFD-5B0D93FD65F4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319367" y="1618961"/>
                  <a:ext cx="32652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240AE4B7-4B13-5B15-C5CF-124B5722994D}"/>
                    </a:ext>
                  </a:extLst>
                </p14:cNvPr>
                <p14:cNvContentPartPr/>
                <p14:nvPr/>
              </p14:nvContentPartPr>
              <p14:xfrm>
                <a:off x="2142087" y="663161"/>
                <a:ext cx="2809800" cy="18050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240AE4B7-4B13-5B15-C5CF-124B5722994D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133087" y="654521"/>
                  <a:ext cx="2827440" cy="18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EA3A1AF9-D6D7-53C5-0954-3C554040170D}"/>
                    </a:ext>
                  </a:extLst>
                </p14:cNvPr>
                <p14:cNvContentPartPr/>
                <p14:nvPr/>
              </p14:nvContentPartPr>
              <p14:xfrm>
                <a:off x="4618887" y="1598441"/>
                <a:ext cx="1557720" cy="95508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EA3A1AF9-D6D7-53C5-0954-3C554040170D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610247" y="1589801"/>
                  <a:ext cx="1575360" cy="972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1E06025F-13DE-316D-16AF-ECBD411D9590}"/>
              </a:ext>
            </a:extLst>
          </p:cNvPr>
          <p:cNvGrpSpPr/>
          <p:nvPr/>
        </p:nvGrpSpPr>
        <p:grpSpPr>
          <a:xfrm>
            <a:off x="796407" y="3169841"/>
            <a:ext cx="1312560" cy="450360"/>
            <a:chOff x="796407" y="3169841"/>
            <a:chExt cx="1312560" cy="450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CA8D4346-01A6-57B2-2718-5B4B541B6B47}"/>
                    </a:ext>
                  </a:extLst>
                </p14:cNvPr>
                <p14:cNvContentPartPr/>
                <p14:nvPr/>
              </p14:nvContentPartPr>
              <p14:xfrm>
                <a:off x="796407" y="3351641"/>
                <a:ext cx="17280" cy="2685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CA8D4346-01A6-57B2-2718-5B4B541B6B47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87767" y="3343001"/>
                  <a:ext cx="34920" cy="28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47169DAC-E0D8-D2EE-A9EC-44E849936CDF}"/>
                    </a:ext>
                  </a:extLst>
                </p14:cNvPr>
                <p14:cNvContentPartPr/>
                <p14:nvPr/>
              </p14:nvContentPartPr>
              <p14:xfrm>
                <a:off x="805767" y="3383321"/>
                <a:ext cx="111240" cy="18864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47169DAC-E0D8-D2EE-A9EC-44E849936CDF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97127" y="3374681"/>
                  <a:ext cx="12888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E5FB3003-E3A7-77A9-F20A-BE5E90381321}"/>
                    </a:ext>
                  </a:extLst>
                </p14:cNvPr>
                <p14:cNvContentPartPr/>
                <p14:nvPr/>
              </p14:nvContentPartPr>
              <p14:xfrm>
                <a:off x="967047" y="3479801"/>
                <a:ext cx="72000" cy="8640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E5FB3003-E3A7-77A9-F20A-BE5E90381321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958407" y="3471161"/>
                  <a:ext cx="8964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E4F389DD-23A0-5900-D77D-AA4271709CB8}"/>
                    </a:ext>
                  </a:extLst>
                </p14:cNvPr>
                <p14:cNvContentPartPr/>
                <p14:nvPr/>
              </p14:nvContentPartPr>
              <p14:xfrm>
                <a:off x="1080807" y="3466481"/>
                <a:ext cx="194400" cy="11952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E4F389DD-23A0-5900-D77D-AA4271709CB8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071807" y="3457481"/>
                  <a:ext cx="21204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CF0FBF81-B8D8-A696-6A9D-27A512EF0E6D}"/>
                    </a:ext>
                  </a:extLst>
                </p14:cNvPr>
                <p14:cNvContentPartPr/>
                <p14:nvPr/>
              </p14:nvContentPartPr>
              <p14:xfrm>
                <a:off x="1211487" y="3334001"/>
                <a:ext cx="11520" cy="2700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CF0FBF81-B8D8-A696-6A9D-27A512EF0E6D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202487" y="3325001"/>
                  <a:ext cx="2916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589B5DCC-8F6F-1024-820F-3385B621131C}"/>
                    </a:ext>
                  </a:extLst>
                </p14:cNvPr>
                <p14:cNvContentPartPr/>
                <p14:nvPr/>
              </p14:nvContentPartPr>
              <p14:xfrm>
                <a:off x="1313007" y="3407441"/>
                <a:ext cx="264600" cy="10944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589B5DCC-8F6F-1024-820F-3385B621131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304367" y="3398441"/>
                  <a:ext cx="28224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3CB0A274-7091-FADD-BB9C-AA43C11EF016}"/>
                    </a:ext>
                  </a:extLst>
                </p14:cNvPr>
                <p14:cNvContentPartPr/>
                <p14:nvPr/>
              </p14:nvContentPartPr>
              <p14:xfrm>
                <a:off x="1635567" y="3408881"/>
                <a:ext cx="173160" cy="7020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3CB0A274-7091-FADD-BB9C-AA43C11EF016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626567" y="3399881"/>
                  <a:ext cx="19080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A57B20AB-03B1-02D7-7383-105757000B54}"/>
                    </a:ext>
                  </a:extLst>
                </p14:cNvPr>
                <p14:cNvContentPartPr/>
                <p14:nvPr/>
              </p14:nvContentPartPr>
              <p14:xfrm>
                <a:off x="1856247" y="3234641"/>
                <a:ext cx="33840" cy="26568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A57B20AB-03B1-02D7-7383-105757000B54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847607" y="3226001"/>
                  <a:ext cx="51480" cy="28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23296C9B-BDCE-1C8F-AF2B-BCE85558EACE}"/>
                    </a:ext>
                  </a:extLst>
                </p14:cNvPr>
                <p14:cNvContentPartPr/>
                <p14:nvPr/>
              </p14:nvContentPartPr>
              <p14:xfrm>
                <a:off x="1809087" y="3169841"/>
                <a:ext cx="299880" cy="2811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23296C9B-BDCE-1C8F-AF2B-BCE85558EACE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800447" y="3161201"/>
                  <a:ext cx="317520" cy="298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1CA96BBD-3DE7-1AEB-5F83-BC103CCEFBBE}"/>
              </a:ext>
            </a:extLst>
          </p:cNvPr>
          <p:cNvGrpSpPr/>
          <p:nvPr/>
        </p:nvGrpSpPr>
        <p:grpSpPr>
          <a:xfrm>
            <a:off x="2460327" y="3037721"/>
            <a:ext cx="3745440" cy="665280"/>
            <a:chOff x="2460327" y="3037721"/>
            <a:chExt cx="3745440" cy="665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00BB53DA-14F9-C646-C0B6-5916C0612D7D}"/>
                    </a:ext>
                  </a:extLst>
                </p14:cNvPr>
                <p14:cNvContentPartPr/>
                <p14:nvPr/>
              </p14:nvContentPartPr>
              <p14:xfrm>
                <a:off x="2460327" y="3321041"/>
                <a:ext cx="78840" cy="16632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00BB53DA-14F9-C646-C0B6-5916C0612D7D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451687" y="3312041"/>
                  <a:ext cx="9648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0C107C3D-8976-D8DE-3F28-E2927E3DAE86}"/>
                    </a:ext>
                  </a:extLst>
                </p14:cNvPr>
                <p14:cNvContentPartPr/>
                <p14:nvPr/>
              </p14:nvContentPartPr>
              <p14:xfrm>
                <a:off x="2630607" y="3288641"/>
                <a:ext cx="441000" cy="21024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0C107C3D-8976-D8DE-3F28-E2927E3DAE86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621967" y="3280001"/>
                  <a:ext cx="45864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C1D0B7A2-CEB8-98B3-5643-03599B1BBB57}"/>
                    </a:ext>
                  </a:extLst>
                </p14:cNvPr>
                <p14:cNvContentPartPr/>
                <p14:nvPr/>
              </p14:nvContentPartPr>
              <p14:xfrm>
                <a:off x="2998527" y="3294761"/>
                <a:ext cx="25200" cy="183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C1D0B7A2-CEB8-98B3-5643-03599B1BBB57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989527" y="3286121"/>
                  <a:ext cx="4284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91D6D96C-CBB2-ACED-521D-FA857F643720}"/>
                    </a:ext>
                  </a:extLst>
                </p14:cNvPr>
                <p14:cNvContentPartPr/>
                <p14:nvPr/>
              </p14:nvContentPartPr>
              <p14:xfrm>
                <a:off x="3097887" y="3371441"/>
                <a:ext cx="302760" cy="33156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91D6D96C-CBB2-ACED-521D-FA857F643720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088887" y="3362801"/>
                  <a:ext cx="320400" cy="34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8395CE6F-A269-1A01-269A-D72B82CA07A1}"/>
                    </a:ext>
                  </a:extLst>
                </p14:cNvPr>
                <p14:cNvContentPartPr/>
                <p14:nvPr/>
              </p14:nvContentPartPr>
              <p14:xfrm>
                <a:off x="3700167" y="3337601"/>
                <a:ext cx="269280" cy="15336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8395CE6F-A269-1A01-269A-D72B82CA07A1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691167" y="3328601"/>
                  <a:ext cx="28692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95105F30-9F23-2AF8-B0DF-D273DF726660}"/>
                    </a:ext>
                  </a:extLst>
                </p14:cNvPr>
                <p14:cNvContentPartPr/>
                <p14:nvPr/>
              </p14:nvContentPartPr>
              <p14:xfrm>
                <a:off x="4178967" y="3297281"/>
                <a:ext cx="105120" cy="18144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95105F30-9F23-2AF8-B0DF-D273DF726660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170327" y="3288281"/>
                  <a:ext cx="12276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295F2EE7-585B-54C8-73B8-A1A402EC64C8}"/>
                    </a:ext>
                  </a:extLst>
                </p14:cNvPr>
                <p14:cNvContentPartPr/>
                <p14:nvPr/>
              </p14:nvContentPartPr>
              <p14:xfrm>
                <a:off x="4352127" y="3316361"/>
                <a:ext cx="93600" cy="14040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295F2EE7-585B-54C8-73B8-A1A402EC64C8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343487" y="3307721"/>
                  <a:ext cx="11124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5B70BDE7-F363-C1B1-DE11-50524D08E205}"/>
                    </a:ext>
                  </a:extLst>
                </p14:cNvPr>
                <p14:cNvContentPartPr/>
                <p14:nvPr/>
              </p14:nvContentPartPr>
              <p14:xfrm>
                <a:off x="4483167" y="3216281"/>
                <a:ext cx="446400" cy="24264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5B70BDE7-F363-C1B1-DE11-50524D08E205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4474167" y="3207641"/>
                  <a:ext cx="46404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C38AEC41-29D0-AD8A-E10F-30BFD0847922}"/>
                    </a:ext>
                  </a:extLst>
                </p14:cNvPr>
                <p14:cNvContentPartPr/>
                <p14:nvPr/>
              </p14:nvContentPartPr>
              <p14:xfrm>
                <a:off x="5112447" y="3327521"/>
                <a:ext cx="230040" cy="11916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C38AEC41-29D0-AD8A-E10F-30BFD0847922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103447" y="3318881"/>
                  <a:ext cx="24768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A921E3AF-08B8-9FF9-3573-1C053A6BA566}"/>
                    </a:ext>
                  </a:extLst>
                </p14:cNvPr>
                <p14:cNvContentPartPr/>
                <p14:nvPr/>
              </p14:nvContentPartPr>
              <p14:xfrm>
                <a:off x="5140167" y="3148601"/>
                <a:ext cx="11520" cy="5796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A921E3AF-08B8-9FF9-3573-1C053A6BA566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131527" y="3139961"/>
                  <a:ext cx="2916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4CADF891-9125-157D-9C58-345F649C2518}"/>
                    </a:ext>
                  </a:extLst>
                </p14:cNvPr>
                <p14:cNvContentPartPr/>
                <p14:nvPr/>
              </p14:nvContentPartPr>
              <p14:xfrm>
                <a:off x="5559927" y="3037721"/>
                <a:ext cx="85680" cy="55584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4CADF891-9125-157D-9C58-345F649C2518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550927" y="3028721"/>
                  <a:ext cx="103320" cy="57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3BA763E1-24F3-A918-F4A7-82C0893DE5EF}"/>
                    </a:ext>
                  </a:extLst>
                </p14:cNvPr>
                <p14:cNvContentPartPr/>
                <p14:nvPr/>
              </p14:nvContentPartPr>
              <p14:xfrm>
                <a:off x="5654247" y="3239321"/>
                <a:ext cx="119160" cy="23580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3BA763E1-24F3-A918-F4A7-82C0893DE5EF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5645247" y="3230681"/>
                  <a:ext cx="13680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EFAC1E03-3A64-EAC6-4CFE-9E7CEABC262E}"/>
                    </a:ext>
                  </a:extLst>
                </p14:cNvPr>
                <p14:cNvContentPartPr/>
                <p14:nvPr/>
              </p14:nvContentPartPr>
              <p14:xfrm>
                <a:off x="5817327" y="3137801"/>
                <a:ext cx="308520" cy="24084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EFAC1E03-3A64-EAC6-4CFE-9E7CEABC262E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5808327" y="3129161"/>
                  <a:ext cx="32616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D04C2B00-0285-CE99-D5B7-0A3ACDE4C983}"/>
                    </a:ext>
                  </a:extLst>
                </p14:cNvPr>
                <p14:cNvContentPartPr/>
                <p14:nvPr/>
              </p14:nvContentPartPr>
              <p14:xfrm>
                <a:off x="6036207" y="3143201"/>
                <a:ext cx="169560" cy="8964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D04C2B00-0285-CE99-D5B7-0A3ACDE4C983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6027207" y="3134561"/>
                  <a:ext cx="187200" cy="107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1C4E4C18-4927-B6B6-538C-5BEC2B567843}"/>
              </a:ext>
            </a:extLst>
          </p:cNvPr>
          <p:cNvGrpSpPr/>
          <p:nvPr/>
        </p:nvGrpSpPr>
        <p:grpSpPr>
          <a:xfrm>
            <a:off x="3097527" y="4030961"/>
            <a:ext cx="2139840" cy="543600"/>
            <a:chOff x="3097527" y="4030961"/>
            <a:chExt cx="2139840" cy="543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BF823E5F-54A9-EAC8-4CCD-560711E476A2}"/>
                    </a:ext>
                  </a:extLst>
                </p14:cNvPr>
                <p14:cNvContentPartPr/>
                <p14:nvPr/>
              </p14:nvContentPartPr>
              <p14:xfrm>
                <a:off x="3097527" y="4134641"/>
                <a:ext cx="243000" cy="24516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BF823E5F-54A9-EAC8-4CCD-560711E476A2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088527" y="4126001"/>
                  <a:ext cx="26064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E6FF139C-D346-00FB-35FD-582B63BAC5C4}"/>
                    </a:ext>
                  </a:extLst>
                </p14:cNvPr>
                <p14:cNvContentPartPr/>
                <p14:nvPr/>
              </p14:nvContentPartPr>
              <p14:xfrm>
                <a:off x="3128127" y="4194041"/>
                <a:ext cx="258120" cy="23580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E6FF139C-D346-00FB-35FD-582B63BAC5C4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119487" y="4185041"/>
                  <a:ext cx="27576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73374337-6B05-A840-61CF-54D1D0248CC5}"/>
                    </a:ext>
                  </a:extLst>
                </p14:cNvPr>
                <p14:cNvContentPartPr/>
                <p14:nvPr/>
              </p14:nvContentPartPr>
              <p14:xfrm>
                <a:off x="3587127" y="4102241"/>
                <a:ext cx="180000" cy="20844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73374337-6B05-A840-61CF-54D1D0248CC5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578487" y="4093241"/>
                  <a:ext cx="19764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0DE2E6FB-DBF5-394F-0260-8B50CCBA0DDC}"/>
                    </a:ext>
                  </a:extLst>
                </p14:cNvPr>
                <p14:cNvContentPartPr/>
                <p14:nvPr/>
              </p14:nvContentPartPr>
              <p14:xfrm>
                <a:off x="3513327" y="4138601"/>
                <a:ext cx="258480" cy="21708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0DE2E6FB-DBF5-394F-0260-8B50CCBA0DDC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504687" y="4129961"/>
                  <a:ext cx="27612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9D7E6DB7-8EC2-E723-FBB0-07DC451C634F}"/>
                    </a:ext>
                  </a:extLst>
                </p14:cNvPr>
                <p14:cNvContentPartPr/>
                <p14:nvPr/>
              </p14:nvContentPartPr>
              <p14:xfrm>
                <a:off x="3888087" y="4083881"/>
                <a:ext cx="227160" cy="26208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9D7E6DB7-8EC2-E723-FBB0-07DC451C634F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879087" y="4075241"/>
                  <a:ext cx="24480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F9114744-2EF7-03C7-2D76-171EFF580FE7}"/>
                    </a:ext>
                  </a:extLst>
                </p14:cNvPr>
                <p14:cNvContentPartPr/>
                <p14:nvPr/>
              </p14:nvContentPartPr>
              <p14:xfrm>
                <a:off x="4259967" y="4075601"/>
                <a:ext cx="144720" cy="20160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F9114744-2EF7-03C7-2D76-171EFF580FE7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4250967" y="4066601"/>
                  <a:ext cx="16236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AFFB350F-1D41-5A1F-385B-3138650619A5}"/>
                    </a:ext>
                  </a:extLst>
                </p14:cNvPr>
                <p14:cNvContentPartPr/>
                <p14:nvPr/>
              </p14:nvContentPartPr>
              <p14:xfrm>
                <a:off x="4240527" y="4099001"/>
                <a:ext cx="156960" cy="19512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AFFB350F-1D41-5A1F-385B-3138650619A5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4231527" y="4090001"/>
                  <a:ext cx="17460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2AED1A71-B6E0-8555-0DF1-33DFE05DAE77}"/>
                    </a:ext>
                  </a:extLst>
                </p14:cNvPr>
                <p14:cNvContentPartPr/>
                <p14:nvPr/>
              </p14:nvContentPartPr>
              <p14:xfrm>
                <a:off x="4550847" y="4030961"/>
                <a:ext cx="221760" cy="24552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2AED1A71-B6E0-8555-0DF1-33DFE05DAE77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4542207" y="4021961"/>
                  <a:ext cx="23940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3BD999E1-DC7A-7981-46E0-7002CFE181EF}"/>
                    </a:ext>
                  </a:extLst>
                </p14:cNvPr>
                <p14:cNvContentPartPr/>
                <p14:nvPr/>
              </p14:nvContentPartPr>
              <p14:xfrm>
                <a:off x="4536087" y="4044281"/>
                <a:ext cx="209880" cy="24588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3BD999E1-DC7A-7981-46E0-7002CFE181EF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4527447" y="4035641"/>
                  <a:ext cx="22752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9779A5A8-2A0B-3144-DBF7-7E1F12558894}"/>
                    </a:ext>
                  </a:extLst>
                </p14:cNvPr>
                <p14:cNvContentPartPr/>
                <p14:nvPr/>
              </p14:nvContentPartPr>
              <p14:xfrm>
                <a:off x="4868367" y="4035641"/>
                <a:ext cx="254880" cy="25920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9779A5A8-2A0B-3144-DBF7-7E1F12558894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4859367" y="4027001"/>
                  <a:ext cx="272520" cy="27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17128E6B-8C3A-E6A0-7E6D-10C2EB46B4FB}"/>
                    </a:ext>
                  </a:extLst>
                </p14:cNvPr>
                <p14:cNvContentPartPr/>
                <p14:nvPr/>
              </p14:nvContentPartPr>
              <p14:xfrm>
                <a:off x="3118047" y="4431281"/>
                <a:ext cx="2119320" cy="14328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17128E6B-8C3A-E6A0-7E6D-10C2EB46B4FB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3109407" y="4422641"/>
                  <a:ext cx="2136960" cy="160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A8E09FFA-ECC5-2268-A5AC-8608CA43AEC3}"/>
              </a:ext>
            </a:extLst>
          </p:cNvPr>
          <p:cNvGrpSpPr/>
          <p:nvPr/>
        </p:nvGrpSpPr>
        <p:grpSpPr>
          <a:xfrm>
            <a:off x="5585127" y="4028081"/>
            <a:ext cx="1346040" cy="233640"/>
            <a:chOff x="5585127" y="4028081"/>
            <a:chExt cx="1346040" cy="233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00FD8FC4-63C2-36BD-BDE0-511A5093C495}"/>
                    </a:ext>
                  </a:extLst>
                </p14:cNvPr>
                <p14:cNvContentPartPr/>
                <p14:nvPr/>
              </p14:nvContentPartPr>
              <p14:xfrm>
                <a:off x="5585127" y="4103681"/>
                <a:ext cx="87840" cy="15804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00FD8FC4-63C2-36BD-BDE0-511A5093C495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576127" y="4095041"/>
                  <a:ext cx="10548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B008F142-BD43-2EEB-9C8C-2401EBC2ABC1}"/>
                    </a:ext>
                  </a:extLst>
                </p14:cNvPr>
                <p14:cNvContentPartPr/>
                <p14:nvPr/>
              </p14:nvContentPartPr>
              <p14:xfrm>
                <a:off x="5793207" y="4098641"/>
                <a:ext cx="47160" cy="11052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B008F142-BD43-2EEB-9C8C-2401EBC2ABC1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5784207" y="4090001"/>
                  <a:ext cx="6480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11AAF7AB-1C45-949F-199E-42016CA3FF3D}"/>
                    </a:ext>
                  </a:extLst>
                </p14:cNvPr>
                <p14:cNvContentPartPr/>
                <p14:nvPr/>
              </p14:nvContentPartPr>
              <p14:xfrm>
                <a:off x="5888247" y="4028081"/>
                <a:ext cx="224280" cy="20556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11AAF7AB-1C45-949F-199E-42016CA3FF3D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5879607" y="4019081"/>
                  <a:ext cx="24192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D4C3040B-6F4D-2A82-FD94-E3867AED6EC6}"/>
                    </a:ext>
                  </a:extLst>
                </p14:cNvPr>
                <p14:cNvContentPartPr/>
                <p14:nvPr/>
              </p14:nvContentPartPr>
              <p14:xfrm>
                <a:off x="6169407" y="4117361"/>
                <a:ext cx="123120" cy="11376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D4C3040B-6F4D-2A82-FD94-E3867AED6EC6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160407" y="4108361"/>
                  <a:ext cx="14076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4E3182B4-4C77-13DE-E894-1109D8DD730B}"/>
                    </a:ext>
                  </a:extLst>
                </p14:cNvPr>
                <p14:cNvContentPartPr/>
                <p14:nvPr/>
              </p14:nvContentPartPr>
              <p14:xfrm>
                <a:off x="6436527" y="4104041"/>
                <a:ext cx="36000" cy="10584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4E3182B4-4C77-13DE-E894-1109D8DD730B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6427887" y="4095041"/>
                  <a:ext cx="5364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7455884D-048B-2F4F-2DFD-816C927E4EEB}"/>
                    </a:ext>
                  </a:extLst>
                </p14:cNvPr>
                <p14:cNvContentPartPr/>
                <p14:nvPr/>
              </p14:nvContentPartPr>
              <p14:xfrm>
                <a:off x="6507447" y="4051841"/>
                <a:ext cx="267480" cy="16308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7455884D-048B-2F4F-2DFD-816C927E4EEB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6498447" y="4042841"/>
                  <a:ext cx="28512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5CD65F41-E70E-7575-69C9-310A6FFC222A}"/>
                    </a:ext>
                  </a:extLst>
                </p14:cNvPr>
                <p14:cNvContentPartPr/>
                <p14:nvPr/>
              </p14:nvContentPartPr>
              <p14:xfrm>
                <a:off x="6659727" y="4033121"/>
                <a:ext cx="271440" cy="5868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5CD65F41-E70E-7575-69C9-310A6FFC222A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6651087" y="4024481"/>
                  <a:ext cx="289080" cy="76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B1A30D0B-DDBE-9619-D788-D03D576F5510}"/>
              </a:ext>
            </a:extLst>
          </p:cNvPr>
          <p:cNvGrpSpPr/>
          <p:nvPr/>
        </p:nvGrpSpPr>
        <p:grpSpPr>
          <a:xfrm>
            <a:off x="3238647" y="4836281"/>
            <a:ext cx="1163160" cy="239040"/>
            <a:chOff x="3238647" y="4836281"/>
            <a:chExt cx="1163160" cy="239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75EC0461-E223-526C-EB1E-1E4CA46632AD}"/>
                    </a:ext>
                  </a:extLst>
                </p14:cNvPr>
                <p14:cNvContentPartPr/>
                <p14:nvPr/>
              </p14:nvContentPartPr>
              <p14:xfrm>
                <a:off x="3241527" y="4841321"/>
                <a:ext cx="229320" cy="19188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75EC0461-E223-526C-EB1E-1E4CA46632AD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3232527" y="4832681"/>
                  <a:ext cx="24696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610D98DD-2D10-5903-C0A0-C023E37721A8}"/>
                    </a:ext>
                  </a:extLst>
                </p14:cNvPr>
                <p14:cNvContentPartPr/>
                <p14:nvPr/>
              </p14:nvContentPartPr>
              <p14:xfrm>
                <a:off x="3238647" y="4877681"/>
                <a:ext cx="183240" cy="17532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610D98DD-2D10-5903-C0A0-C023E37721A8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3229647" y="4868681"/>
                  <a:ext cx="20088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643FE52C-973F-9018-3DCB-37866A3BBEA5}"/>
                    </a:ext>
                  </a:extLst>
                </p14:cNvPr>
                <p14:cNvContentPartPr/>
                <p14:nvPr/>
              </p14:nvContentPartPr>
              <p14:xfrm>
                <a:off x="3580287" y="4836281"/>
                <a:ext cx="139680" cy="22104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643FE52C-973F-9018-3DCB-37866A3BBEA5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3571647" y="4827641"/>
                  <a:ext cx="15732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41698C37-FE21-7E8A-2594-99424AEF14A2}"/>
                    </a:ext>
                  </a:extLst>
                </p14:cNvPr>
                <p14:cNvContentPartPr/>
                <p14:nvPr/>
              </p14:nvContentPartPr>
              <p14:xfrm>
                <a:off x="3557967" y="4842041"/>
                <a:ext cx="495000" cy="23328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41698C37-FE21-7E8A-2594-99424AEF14A2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3549327" y="4833041"/>
                  <a:ext cx="51264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D460E56C-C118-10C2-7FCF-5FE4C617C1F5}"/>
                    </a:ext>
                  </a:extLst>
                </p14:cNvPr>
                <p14:cNvContentPartPr/>
                <p14:nvPr/>
              </p14:nvContentPartPr>
              <p14:xfrm>
                <a:off x="3861447" y="4855361"/>
                <a:ext cx="297360" cy="16416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D460E56C-C118-10C2-7FCF-5FE4C617C1F5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3852447" y="4846721"/>
                  <a:ext cx="31500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4979DB31-246D-EA1B-E662-13AE1DA1CF7A}"/>
                    </a:ext>
                  </a:extLst>
                </p14:cNvPr>
                <p14:cNvContentPartPr/>
                <p14:nvPr/>
              </p14:nvContentPartPr>
              <p14:xfrm>
                <a:off x="4279767" y="4844921"/>
                <a:ext cx="87840" cy="15480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4979DB31-246D-EA1B-E662-13AE1DA1CF7A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4270767" y="4835921"/>
                  <a:ext cx="10548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3E07DCBE-E359-F984-0333-6C25B5D6ED2A}"/>
                    </a:ext>
                  </a:extLst>
                </p14:cNvPr>
                <p14:cNvContentPartPr/>
                <p14:nvPr/>
              </p14:nvContentPartPr>
              <p14:xfrm>
                <a:off x="4226127" y="4843481"/>
                <a:ext cx="175680" cy="15768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3E07DCBE-E359-F984-0333-6C25B5D6ED2A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4217127" y="4834481"/>
                  <a:ext cx="193320" cy="175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40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4947E3E0-6CD5-978C-B0EF-2EF0A0BE1506}"/>
                  </a:ext>
                </a:extLst>
              </p14:cNvPr>
              <p14:cNvContentPartPr/>
              <p14:nvPr/>
            </p14:nvContentPartPr>
            <p14:xfrm>
              <a:off x="3072327" y="5247041"/>
              <a:ext cx="1317960" cy="28620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4947E3E0-6CD5-978C-B0EF-2EF0A0BE1506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3063327" y="5238401"/>
                <a:ext cx="1335600" cy="303840"/>
              </a:xfrm>
              <a:prstGeom prst="rect">
                <a:avLst/>
              </a:prstGeom>
            </p:spPr>
          </p:pic>
        </mc:Fallback>
      </mc:AlternateContent>
      <p:grpSp>
        <p:nvGrpSpPr>
          <p:cNvPr id="93" name="Group 92">
            <a:extLst>
              <a:ext uri="{FF2B5EF4-FFF2-40B4-BE49-F238E27FC236}">
                <a16:creationId xmlns:a16="http://schemas.microsoft.com/office/drawing/2014/main" id="{53D91B06-29F1-3ED3-7705-6DA50990285C}"/>
              </a:ext>
            </a:extLst>
          </p:cNvPr>
          <p:cNvGrpSpPr/>
          <p:nvPr/>
        </p:nvGrpSpPr>
        <p:grpSpPr>
          <a:xfrm>
            <a:off x="4855047" y="4774721"/>
            <a:ext cx="966240" cy="313200"/>
            <a:chOff x="4855047" y="4774721"/>
            <a:chExt cx="966240" cy="313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26BCC405-8E40-1D19-40ED-84567AE63AD6}"/>
                    </a:ext>
                  </a:extLst>
                </p14:cNvPr>
                <p14:cNvContentPartPr/>
                <p14:nvPr/>
              </p14:nvContentPartPr>
              <p14:xfrm>
                <a:off x="4855047" y="4894241"/>
                <a:ext cx="86400" cy="15480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26BCC405-8E40-1D19-40ED-84567AE63AD6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4846407" y="4885241"/>
                  <a:ext cx="10404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F02DDE8F-7AF9-E775-D668-D6CCD8FD832F}"/>
                    </a:ext>
                  </a:extLst>
                </p14:cNvPr>
                <p14:cNvContentPartPr/>
                <p14:nvPr/>
              </p14:nvContentPartPr>
              <p14:xfrm>
                <a:off x="5019927" y="4929881"/>
                <a:ext cx="82440" cy="15804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F02DDE8F-7AF9-E775-D668-D6CCD8FD832F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5010927" y="4920881"/>
                  <a:ext cx="10008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2B62A92F-D4C1-8C63-24D0-5A7A34919204}"/>
                    </a:ext>
                  </a:extLst>
                </p14:cNvPr>
                <p14:cNvContentPartPr/>
                <p14:nvPr/>
              </p14:nvContentPartPr>
              <p14:xfrm>
                <a:off x="5145207" y="4807841"/>
                <a:ext cx="306000" cy="24444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2B62A92F-D4C1-8C63-24D0-5A7A34919204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5136567" y="4799201"/>
                  <a:ext cx="32364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D5132367-949B-B217-1A84-B1F955F52504}"/>
                    </a:ext>
                  </a:extLst>
                </p14:cNvPr>
                <p14:cNvContentPartPr/>
                <p14:nvPr/>
              </p14:nvContentPartPr>
              <p14:xfrm>
                <a:off x="5548047" y="4931321"/>
                <a:ext cx="273240" cy="9432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D5132367-949B-B217-1A84-B1F955F52504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5539407" y="4922681"/>
                  <a:ext cx="29088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68E4C54E-4E99-4195-C3A7-03D9CB1D4954}"/>
                    </a:ext>
                  </a:extLst>
                </p14:cNvPr>
                <p14:cNvContentPartPr/>
                <p14:nvPr/>
              </p14:nvContentPartPr>
              <p14:xfrm>
                <a:off x="5658927" y="4774721"/>
                <a:ext cx="6840" cy="3060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68E4C54E-4E99-4195-C3A7-03D9CB1D4954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5649927" y="4766081"/>
                  <a:ext cx="24480" cy="482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140041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C94B5-84C0-4642-B762-D8B717FF9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F4AED1-7B75-57C5-1870-967970E0EC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Cloud Offering from Microsoft</a:t>
            </a:r>
          </a:p>
          <a:p>
            <a:r>
              <a:rPr lang="en-US" dirty="0"/>
              <a:t>Global Presence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00641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55D31-AB4A-E4CF-E67B-6533C77B3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Portal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AAD838-CB7C-FFC4-540D-CE15F9786A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Azure Portal lets you build, manage and monitor everything from simple web apps to more complex cloud application in a single, unified console</a:t>
            </a:r>
          </a:p>
          <a:p>
            <a:pPr lvl="1"/>
            <a:r>
              <a:rPr lang="en-US" dirty="0"/>
              <a:t>Search resources, service and docs</a:t>
            </a:r>
          </a:p>
          <a:p>
            <a:pPr lvl="1"/>
            <a:r>
              <a:rPr lang="en-US" dirty="0"/>
              <a:t>Manage resources</a:t>
            </a:r>
          </a:p>
          <a:p>
            <a:pPr lvl="1"/>
            <a:r>
              <a:rPr lang="en-US" dirty="0"/>
              <a:t>Access the cloud shell</a:t>
            </a:r>
          </a:p>
          <a:p>
            <a:pPr lvl="1"/>
            <a:r>
              <a:rPr lang="en-US" dirty="0"/>
              <a:t>Receive notifications</a:t>
            </a:r>
          </a:p>
          <a:p>
            <a:pPr lvl="1"/>
            <a:r>
              <a:rPr lang="en-US" dirty="0"/>
              <a:t>Links to Azure documentation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26767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1794B-2C5E-AA23-6BAA-7303D2805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Mobile App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25E9B2-7B79-716F-F426-056E002166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Help you keep track of your resources while on-the-go</a:t>
            </a:r>
          </a:p>
          <a:p>
            <a:r>
              <a:rPr lang="en-US" dirty="0"/>
              <a:t>Stay connected to the cloud and check status and critical metrics</a:t>
            </a:r>
          </a:p>
          <a:p>
            <a:r>
              <a:rPr lang="en-US" dirty="0"/>
              <a:t>Diagnose and fix issues quickly</a:t>
            </a:r>
          </a:p>
          <a:p>
            <a:r>
              <a:rPr lang="en-US" dirty="0"/>
              <a:t>Run commands to manage Azure resources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0436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7A9E9-1E5A-789D-568E-9796E27C2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Cloud Shell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E3CEC3-A4B3-EC69-0D68-40139D67D9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Interactive, browser-accessible shell for managing Azure resources.</a:t>
            </a:r>
          </a:p>
          <a:p>
            <a:r>
              <a:rPr lang="en-US" dirty="0"/>
              <a:t>Bash and </a:t>
            </a:r>
            <a:r>
              <a:rPr lang="en-US" dirty="0" err="1"/>
              <a:t>Powershell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5493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45085-FA15-E866-BF0D-BA125F615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PowerShell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F77EEC-0CFC-BE3E-CE39-5D1674F46F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https://learn.microsoft.com/en-in/powershell/azure/install-azure-powershell?view=azps-10.3.0</a:t>
            </a:r>
            <a:endParaRPr lang="en-IN" dirty="0"/>
          </a:p>
          <a:p>
            <a:r>
              <a:rPr lang="en-IN" dirty="0"/>
              <a:t>https://learn.microsoft.com/en-in/powershell/module/az.accounts/?view=azps-10.3.0#accounts</a:t>
            </a:r>
          </a:p>
        </p:txBody>
      </p:sp>
    </p:spTree>
    <p:extLst>
      <p:ext uri="{BB962C8B-B14F-4D97-AF65-F5344CB8AC3E}">
        <p14:creationId xmlns:p14="http://schemas.microsoft.com/office/powerpoint/2010/main" val="30499055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4E24B-9896-5BD9-2469-4E7033531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CLI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2BD20-1B5F-1A3C-B3EB-A1E0E1885D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https://learn.microsoft.com/en-in/cli/azure/install-azure-cli</a:t>
            </a:r>
            <a:endParaRPr lang="en-IN" dirty="0"/>
          </a:p>
          <a:p>
            <a:r>
              <a:rPr lang="en-IN" dirty="0"/>
              <a:t>https://learn.microsoft.com/en-in/cli/azure/reference-index?view=azure-cli-latest</a:t>
            </a:r>
          </a:p>
        </p:txBody>
      </p:sp>
    </p:spTree>
    <p:extLst>
      <p:ext uri="{BB962C8B-B14F-4D97-AF65-F5344CB8AC3E}">
        <p14:creationId xmlns:p14="http://schemas.microsoft.com/office/powerpoint/2010/main" val="41228965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489</Words>
  <Application>Microsoft Office PowerPoint</Application>
  <PresentationFormat>Widescreen</PresentationFormat>
  <Paragraphs>62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Azure Administration</vt:lpstr>
      <vt:lpstr>Cloud Computing</vt:lpstr>
      <vt:lpstr>PowerPoint Presentation</vt:lpstr>
      <vt:lpstr>Azure</vt:lpstr>
      <vt:lpstr>Azure Portal</vt:lpstr>
      <vt:lpstr>Azure Mobile App</vt:lpstr>
      <vt:lpstr>Azure Cloud Shell</vt:lpstr>
      <vt:lpstr>Azure PowerShell</vt:lpstr>
      <vt:lpstr>Azure CLI</vt:lpstr>
      <vt:lpstr>Resource Manager</vt:lpstr>
      <vt:lpstr>Resource Manager</vt:lpstr>
      <vt:lpstr>Consistent Management Layer</vt:lpstr>
      <vt:lpstr>Terminologies</vt:lpstr>
      <vt:lpstr>Resource Group</vt:lpstr>
      <vt:lpstr>PowerPoint Presentation</vt:lpstr>
      <vt:lpstr>Deploying Resources in Resource Group</vt:lpstr>
      <vt:lpstr>Resource Manager Locks</vt:lpstr>
      <vt:lpstr>Moving Resources</vt:lpstr>
      <vt:lpstr>Resource Group Deletion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Administration</dc:title>
  <dc:creator>Ayush Rathi</dc:creator>
  <cp:lastModifiedBy>Ayush Rathi</cp:lastModifiedBy>
  <cp:revision>3</cp:revision>
  <dcterms:created xsi:type="dcterms:W3CDTF">2023-09-09T05:59:35Z</dcterms:created>
  <dcterms:modified xsi:type="dcterms:W3CDTF">2023-09-09T07:13:56Z</dcterms:modified>
</cp:coreProperties>
</file>