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5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2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05:16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6315 5098 0,'0'-18'32,"0"36"30,17-18-46,1 0-16,35 0 15,-18-18-15,18 0 16,-18 18-16,1 0 16,-1-17-16,36 17 15,-36 0-15,0-18 16,0 18-16,18 0 0,-17 0 15,52 0-15,-35 0 16,-18 0-16,18 0 0,35 0 16,0 0-1,-52 0-15,16 0 16,1 0-16,36 0 16,-37 0-16,72-18 15,-71 18-15,17 0 0,-17-17 16,18 17-16,-1 0 0,1-18 15,0 18-15,-19 0 0,19-17 16,-18 17-16,0 0 16,53 0-16,-53 0 15,0 0-15,52 17 16,1-17-16,-53 0 16,0 0-16,0 0 15,0 0-15,17 0 0,-17 0 16,71 0-16,-71 0 15,70 0-15,-88 0 16,71-17-16,-53 17 16,35 0-16,-35 0 15,0 0-15,0 0 16,0 0-16,18 0 0,52 0 16,-70 0-16,18 0 15,-1 0-15,-17 0 0,18 0 16,52 0-1,-52 0-15,-18 0 0,88 0 16,-71 0-16,-17 0 16,35 0-16,-17 0 0,-1 0 15,72 0-15,-72 0 16,1 0-16,-1 17 0,-17-17 16,0 0-16,0 18 15,-18-18-15,1 0 0,-1 0 16,0 0-16,0 0 15,1 0-15,-19 0 0,36 17 16,-35-17-16,-1 0 0,19 0 16,-36-17-1</inkml:trace>
  <inkml:trace contextRef="#ctx0" brushRef="#br0" timeOffset="2113.7592">14499 5062 0,'18'0'16,"-1"0"31,1 0-16,0 0-16,-1 0-15,19 0 16,-1 0-16,18 0 16,-36 0-16,19 0 0,-1 0 15,-17 0-15,17 0 0,0 0 16,18 0-16,-18 0 16,36 0-1,-36 0-15,36 0 16,-18 0-16,-18-17 15,0 17-15,53 0 0,-52 0 16,52 0-16,-53 0 16,18 0-16,-18-18 15,18 18-15,36 0 16,-37 0-16,19 18 16,-36-18-16,1 0 0,16 0 15,-16 0-15,17 0 0,-18 0 16,71 0-1,-53 0-15,0 0 0,0 0 16,52-18-16,-69 18 16,52 0-16,-35 0 15,-18 0-15,0 0 0,18 18 16,-17-18-16,-1 0 16,18 0-16,35 17 15,-35-17-15,-18 0 16,18 0-16,0 0 0,-18 0 15,18 0-15,-18 0 0,18 0 16,0 0-16,0 0 0,0 0 16,0 0-16,0 0 0,53 0 15,-53-17-15,70 17 16,-70 0-16,0-18 16,0 18-16,0 0 0,70-18 15,-70 18-15,18-17 16,-18 17-16,70-18 15,-70 18-15,71 0 16,-72 0-16,1 0 16,18 0-16,-18 0 0,0 0 15,0 0-15,0 0 16,-1 0-16,1 0 0,0 0 0,53 0 16,-35 0-1,-18 0-15,0 0 0,-1-17 16,72 17-16,-71 0 15,17 0-15,-17 0 0,18 0 16,-18 0-16,17 0 0,-17 0 16,0 0-16,18 0 15,35 0-15,-36 0 16,-17 0-16,0 0 0,0 0 16,-18 0-16,18 0 0,0 0 15,53 17 1,-36-17-16,-17 0 0,0 0 15,0 0-15,0 0 16,0 0-16,0 0 0,0 0 0,0 18 16,0-18-16,35 0 15,-53 0-15,0 0 16,18 0-16,-17 0 0,-1 0 16,18 0-16,-18 0 15,18 0-15,-18 0 0,71 0 16,-71 0-16,54 17 15,-37-17-15,37 0 16,-36 0-16,-18 0 16,53 0-16,-35 0 15,0 0-15,-18 0 0,18 0 16,0 18-16,35-18 16,-53 0-16,54 18 15,-54-18-15,18 0 0,-18 0 16,0 0-16,-17 17 0,17-17 15,-52-17 17,-1-1-32</inkml:trace>
  <inkml:trace contextRef="#ctx0" brushRef="#br1" timeOffset="43248.9785">2999 9419 0,'0'-17'0,"0"-1"16,-18 18-1,0 18 1,18 52 0,18-35-16,0 36 15,-1-36-15,1 0 16,17 1-16,-17-19 15,17 1-15,36 17 16,-36-35-16,0 0 0,18-35 16,-18-36-1,-17 36-15,-18-53 16,0 53-16,0-18 16,0 35-16,-18 1 15,18 52 1,0 0-16,36 71 15,-36-53-15,35 70 16,-17-52 0,-1 70-16,-17-88 15,18 70-15,-18-70 16,0 18-16,0-36 16,-35 0-16,-1-35 15,-17 18 1,18-18-16,-35-18 15,17 1-15,35-1 0,-35-17 16,18-18 0,35 18-16,0 17 15,0-17-15</inkml:trace>
  <inkml:trace contextRef="#ctx0" brushRef="#br1" timeOffset="43518.2082">3669 9260 0,'0'18'31,"0"17"-15</inkml:trace>
  <inkml:trace contextRef="#ctx0" brushRef="#br1" timeOffset="43632.5124">3757 9684 0,'0'17'0,"0"1"15,-18-18 1</inkml:trace>
  <inkml:trace contextRef="#ctx0" brushRef="#br1" timeOffset="45510.9744">7549 9137 0,'0'18'16,"0"52"-1,0 1-15,0-1 16,18 89-16,-18-53 15,0 53-15,18-89 16,-1 36-16,1-53 16,0 0-1,-1-53-15,1 0 16</inkml:trace>
  <inkml:trace contextRef="#ctx0" brushRef="#br1" timeOffset="46336.1688">11024 9225 0,'0'18'0,"0"-1"16,0 1-16,18 17 15,-18 54-15,0-37 16,0 72-16,0-71 16,0-18-16,0 18 15,18-18-15,-18 1 0,0 17 16,17-18-16,-17 0 15,18-17-15</inkml:trace>
  <inkml:trace contextRef="#ctx0" brushRef="#br1" timeOffset="47213.4995">13794 9049 0,'0'0'0,"-18"0"15,0 0-15,-35 35 16,36-17-16,-36 88 16,53-54-16,-18 1 15,18 53 1,53-18-1,-18-52-15,54-1 0,-19-35 16,-17 0-16,18-18 0,34-35 16,-52 18-16,0-35 15,-53 17-15,0 0 16,-17 17-16,-19-16 16,-17 16-16,-52-52 15,34 70-15,18 1 16,0-1-16,0 0 0,18 18 0,0 0 15</inkml:trace>
  <inkml:trace contextRef="#ctx0" brushRef="#br1" timeOffset="47954.6554">17410 9031 0,'0'-18'0,"17"54"32,-17 34-17,0-17-15,0 18 16,0 52-16,18-70 16,-18 53-16,0-53 15,18 0-15,-18-18 0,0 53 16,-18-70-1,18 17-15</inkml:trace>
  <inkml:trace contextRef="#ctx0" brushRef="#br1" timeOffset="48610.0253">21590 8943 0,'0'18'32,"0"17"-32,0 18 15,0 35-15,18-35 16,-18 53-16,17-53 15,1 0-15,0 35 16,-1-35-16,1-36 16,-18 1-16</inkml:trace>
  <inkml:trace contextRef="#ctx0" brushRef="#br1" timeOffset="49425.7471">25612 8872 0,'0'-17'0,"-18"-1"16,0 18-16,1 0 16,-36 18-16,18 17 15,17 0-15,0 18 16,-17 53-16,35-71 16,53 71-16,-18-71 15,0 1-15,89-1 16,17-17-1,-88-18-15,53-36 16,-71 1-16,0 0 0,-35-53 16,-17 52-16,-71-52 15,35 53-15,-88-18 16,70 35 0,-35 18-16,71 0 15,17 0-15</inkml:trace>
  <inkml:trace contextRef="#ctx0" brushRef="#br1" timeOffset="50584.0037">28099 8749 0,'0'0'0,"0"-18"0,-18 18 15,0 0-15,1 0 16,-1 0-16,1 18 16,-19 0-16,19 17 0,-36 35 15,35-34-15,0 69 16,18-52-16,36 36 15,-1-54-15,0 0 16,89-17 0,-1-18-16,-70-18 15,0 1-15,-18-19 0,1-34 16,-36 34-16,-36-52 16,1 53-16,-53-36 15,35 54-15,-35-1 16,35 18-16,18 18 15,17-18-15</inkml:trace>
  <inkml:trace contextRef="#ctx0" brushRef="#br1" timeOffset="51241.6164">29845 8890 0,'-18'-18'0,"1"1"16,-1 17-16,-35 17 15,18 19-15,0-19 0,-18 71 16,35-35-1,18 53-15,0-53 16,71 35-16,-18-52 16,70-1-16,-52-35 15,-1 0-15,-17 0 0,53-53 16,-88 18 0,17-53-16,-35 35 15,-53-53-15,0 70 16,18-16-16,-89-1 15,54 35-15,-1 18 16,18 0-16,0 0 0,0 53 16,36-35-16</inkml:trace>
  <inkml:trace contextRef="#ctx0" brushRef="#br1" timeOffset="52168.5369">32068 8978 0,'-18'0'15,"-17"-17"-15,17-1 16,-17 18 0,17 0-16,-17 0 0,-18 18 15,35 17-15,1 0 0,-19 36 16,36-18-16,18 52 16,17-52-16,53 18 15,-35-36 1,71 0-16,-71-35 15,70 0-15,-70-35 16,-18-18-16,-17 0 16,-18 18-16,-18-18 0,-17 0 15,-71-53 1,53 53-16,-17 18 16,-1 0-16,1 17 0,-19 18 15,37 0-15</inkml:trace>
  <inkml:trace contextRef="#ctx0" brushRef="#br1" timeOffset="71517.1584">5980 3475 0</inkml:trace>
  <inkml:trace contextRef="#ctx0" brushRef="#br1" timeOffset="71588.8488">5980 3475 0,'-18'35'0,"36"-70"0</inkml:trace>
  <inkml:trace contextRef="#ctx0" brushRef="#br1" timeOffset="71940.8071">5962 3510 0,'0'-17'16,"0"34"62,-18 18-63,18-17 1,-17 35-16,17-18 16,-18 53-16,18-35 15,-18 88-15,18-52 16,0-1-16,0 18 15,0 0-15,0-1 16,0-16-16,0-1 0,18 71 16,0-89-16,-1 36 15,1-53-15,-18-18 0,18 0 16,17 18 0,-35-35-16,18 0 0,-18-1 15,0 1-15,17-1 16</inkml:trace>
  <inkml:trace contextRef="#ctx0" brushRef="#br1" timeOffset="72696.6268">12100 3810 0,'0'35'0,"36"53"16,-19-35-16,18 106 16,1-71-16,-19 18 15,1 0-15,0 0 0,-18-18 16,17 0-16,-17 0 0,0 36 16,0-54-16,-35 19 15,17-54-15,1 0 16,-1-17-16,0-18 15</inkml:trace>
  <inkml:trace contextRef="#ctx0" brushRef="#br1" timeOffset="73502.139">14376 3457 0,'-18'53'16,"0"0"-16,18 0 0,-35 123 15,35-70-15,-35 159 16,35-106-16,-18-1 15,18-17-15,36 89 16,-1-124-16,18-36 16,17 1-16,-17-18 0,106 17 15</inkml:trace>
  <inkml:trace contextRef="#ctx0" brushRef="#br1" timeOffset="74364.3523">22860 3616 0,'18'18'0,"-18"-1"16,35 54-16,-17-36 15,34 71-15,-16-36 16,17 72 0,-18-37-16,0-16 0,-17 16 15,17-16-15,-17 16 0,-1 72 16,-17-107-16,-17 72 15,-1-72-15,1-17 16,-1 0-16,-17 0 16,-1-18-16,1 0 0</inkml:trace>
  <inkml:trace contextRef="#ctx0" brushRef="#br1" timeOffset="77953.7836">917 9666 0,'-17'0'0,"-1"0"16,36 0-1,-1 0 1,1 0-16,17 0 0,71 0 16,17 0-1,19-18 1,-72 1-16,54 17 16,-71 0-16,-1 0 0,-16 0 15,34 0-15,-34 0 16,-19 0-16,1 0 15</inkml:trace>
  <inkml:trace contextRef="#ctx0" brushRef="#br1" timeOffset="78278.7828">1446 9296 0,'0'0'15,"-17"0"-15,17 17 16,35 1-16,0 17 16,18-17-16,0 17 0,0-17 15,18 17-15,-18-17 0,70 35 16,-70-18-16,0-17 16,-18-1-16,0 18 15,18 1-15,-35-19 16,-18 1-16,0 0 15,-18-1-15,-17 19 16,-36 17-16,19-36 16,-37 54-1,54-36-15,0 0 0,-53 89 16,70-71 0</inkml:trace>
  <inkml:trace contextRef="#ctx0" brushRef="#br1" timeOffset="92548.36">7214 6156 0,'-17'0'15,"34"0"17,1 0-17,17 18-15,-17-1 16,0 1-16,34 35 16,-16-18-16,-1 0 0,53 36 15,-53-36-15,18 0 16,-17 1-16,17-19 15,17 36-15,1-35 16,-1 0 0,-52-18-16,17 0 15,-35-18 1,-35 0 0,17 18-16,-35-17 15</inkml:trace>
  <inkml:trace contextRef="#ctx0" brushRef="#br1" timeOffset="92988.9547">7761 6015 0,'0'0'0,"0"-18"16,0 36 15,-18 17-31,1 0 16,-36 36-16,18-18 16,-1 0-16,-34 70 15,-1-17 1,36-53-16,17-18 0,-17 18 15,35-35 1,0 0 0</inkml:trace>
  <inkml:trace contextRef="#ctx0" brushRef="#br1" timeOffset="95741.1717">8184 5574 0,'18'0'0,"-18"-18"16,0 36 62,-18 0-78,1-1 16,-18 36-1,-1-35-15,-17 17 16,18-17-16,17-1 0,1 1 15,-18 17-15,17-17 16,18-1 0,18 1-16,-1 0 15,1-1-15,17-17 0,18 53 16,-35-35 0,17 0-16,-17-1 0,-1 1 15,18 17-15,-35-17 16,0-1-1,-17-17 17,17-17-17</inkml:trace>
  <inkml:trace contextRef="#ctx0" brushRef="#br1" timeOffset="96157.2771">8326 5697 0,'0'18'31,"0"0"-15,0-1-16,0 36 15,0-18-15,17 1 16,-17-19-16,18 36 16,-18-35-1,0 0 1,0-1-16</inkml:trace>
  <inkml:trace contextRef="#ctx0" brushRef="#br1" timeOffset="96659.8282">8467 5574 0,'0'0'16,"17"18"15,-17-1-15,0 1 0,18 17-16,0-17 15,-18-1-15,17 1 0,1 0 16,0 17-16,-1-17 15,1-1-15,35 18 16,-36-17-16,19 17 16,-19-17-16,19-18 15,-19 0 1,-17 18-16,-17-18 31,17 17-31,-18-17 16,18 18-16,-35 0 15,17-1-15,0-17 0,-17 36 16,0-19 0,17 1-1,1-1-15,-1 1 16,18 0-16,0-1 0,-18 1 16</inkml:trace>
  <inkml:trace contextRef="#ctx0" brushRef="#br1" timeOffset="97922.6444">10089 6244 0,'-17'0'15,"34"18"1,19 17-16,-1 0 15,0-17-15,71 53 16,-53-54-16,53 36 16,-71-18-16,0-17 15,18 17-15,-35-35 16,-18 18-16,-18-18 16,-35 0-1</inkml:trace>
  <inkml:trace contextRef="#ctx0" brushRef="#br1" timeOffset="98165.8991">10513 6103 0,'0'0'15,"-35"53"-15,-1-18 0,1 53 16,17-52-16,-17 17 16,0 0-16,-18 35 15,18-53-15,17 0 0,-17 1 16,17-19-16,18 1 16</inkml:trace>
  <inkml:trace contextRef="#ctx0" brushRef="#br1" timeOffset="98711.2583">10918 5592 0,'0'0'16,"0"-18"-16,-17 18 16,-18 35-1,17-17-15,-53 17 16,36-17-16,-18 17 15,36-17-15,-19-1 16,19 1-16,17 0 16,17 17-16,1-18 15,52 36-15,-34-35 16,34 35-16,-34-35 16,34 17-16,-52-17 15,-1 17 1,-17-18-16,-17 1 15,-1-18-15</inkml:trace>
  <inkml:trace contextRef="#ctx0" brushRef="#br1" timeOffset="99088.8026">11042 5697 0,'0'0'16,"18"0"-16,-1 0 0,36 0 15,-35 18 1,17 17-16,-17-17 15,-1 17 1,-17-17-16,0-1 0,-35 19 16,17-19-16,1 1 15,34-18 17,19 18-17,-19-18-15,19 0 16,-19 0-16,1 17 0,0-17 15</inkml:trace>
  <inkml:trace contextRef="#ctx0" brushRef="#br1" timeOffset="99528.5269">11359 5644 0,'0'0'16,"18"0"-1,0 18 1,-1 0-16,19-1 16,-1 1-16,-17 0 15,17-1-15,-18-17 16,1 18-1,0-18-15,-1 0 0,-17 18 0,18-18 16,0 17 0,-18 1-1,0-1 1,0 1 0,0 0-1,-18-18-15,18 17 16,0 1-16,-35 17 15,35-17-15,-18 17 16,0-17-16,1 0 16,17-1-16,-18 1 15,1-1 1,-1 1 0</inkml:trace>
  <inkml:trace contextRef="#ctx0" brushRef="#br1" timeOffset="100383.9445">12788 6174 0,'18'17'16,"-1"1"0,36 17-16,-17-17 15,70 17 1,-54 0-16,54 1 15,-53-1-15,18 0 16,-36-17-16,0 17 16,-17-35-16,-18 18 0,-18-18 15,1 0 1</inkml:trace>
  <inkml:trace contextRef="#ctx0" brushRef="#br1" timeOffset="100573.4479">13176 6191 0,'0'0'16,"-53"71"-16,0-18 0,1 35 16,16-53-16,19 0 0,-1 1 15,0-1-15,36-17 16</inkml:trace>
  <inkml:trace contextRef="#ctx0" brushRef="#br1" timeOffset="100952.5116">13564 5521 0,'-35'0'16,"17"18"-16,-35 17 16,18-17-16,0 17 15,0-18-15,-18 1 16,35 0-1,0-18-15,1 17 0,-1-17 16,18 18-16,0 17 16,18-17-16,17 35 15,0-36-15,1 19 16,-1-19-16,18 19 16,-36-19-16,19 19 15,-19-36-15,1 17 16,-18 1-16</inkml:trace>
  <inkml:trace contextRef="#ctx0" brushRef="#br1" timeOffset="101324.7258">13635 5680 0,'18'-36'15,"-36"72"-15,71-72 16,-18 19 0,0 34-16,-17-17 0,0 36 15,-18-19 1,0 19-16,0-19 16,-18 1-16,18 0 15,-18-18-15,18 17 16,18-17-1,0 18-15,17-18 16,-17 17 0,-1 1-16,1-18 0,-1 18 0,-17-1 15,-17 1-15,-1 0 16,-17-1-16,-18-17 16,18 18-16,-1-18 15,19-18-15,17 1 16</inkml:trace>
  <inkml:trace contextRef="#ctx0" brushRef="#br1" timeOffset="101659.6568">13882 5539 0,'0'17'0,"17"1"16,19 17-1,-1-17-15,36-1 16,-19 1-16,-16 0 0,-1-18 16,0 17-16,-17 1 0,17 17 15,-17-35-15,-18 18 16,0 0-16,-18-18 15,1 17-15,-36 18 16,35-17-16,-35 0 16,18-1-16,17 1 15,-17 17-15,17-17 16,1 0-16,17 17 16</inkml:trace>
  <inkml:trace contextRef="#ctx0" brushRef="#br1" timeOffset="102077.149">18380 6191 0,'17'0'0,"36"0"15,-35 0 1,35-17-16,-18 17 15</inkml:trace>
  <inkml:trace contextRef="#ctx0" brushRef="#br1" timeOffset="102230.8592">19209 6121 0,'53'-18'0,"-106"36"0,123-36 16,-52 0-16,17 18 16,-17 0-16</inkml:trace>
  <inkml:trace contextRef="#ctx0" brushRef="#br1" timeOffset="102365.2818">19808 6174 0,'18'0'32,"0"0"-32,-1-18 0</inkml:trace>
  <inkml:trace contextRef="#ctx0" brushRef="#br1" timeOffset="102475.3896">20391 6138 0,'0'0'0</inkml:trace>
  <inkml:trace contextRef="#ctx0" brushRef="#br1" timeOffset="102587.0586">20620 6209 0,'18'-18'15,"-18"1"-15</inkml:trace>
  <inkml:trace contextRef="#ctx0" brushRef="#br1" timeOffset="103365.8758">30886 6015 0,'0'0'0,"17"0"16,19 18-1,-1 17-15,0-18 16,18 19-16,-18-1 16,71 18-16,-53-18 15,35 0-15,-52-17 16,-1 17-16,-17-35 15,-18 18-15,-18-18 16,-35 0 0,35-18-16,-17 18 15</inkml:trace>
  <inkml:trace contextRef="#ctx0" brushRef="#br1" timeOffset="103676.4904">31415 5927 0,'0'0'16,"18"-18"-16,-36 36 31,-17 52-16,17-34-15,-53 52 16,18-35-16,18 0 16,0-1-16,-18-16 15,0 34-15,35-34 16,18-1-16,0-18 16,36-34-1</inkml:trace>
  <inkml:trace contextRef="#ctx0" brushRef="#br1" timeOffset="104283.2101">31944 5486 0,'0'0'15,"-18"0"-15,1 0 16,-1 17 0,-17 1-16,17 0 15,-17-1-15,-36 1 16,54 0-16,-19-1 16,19 1-16,-18-18 0,17 17 15,18 1-15,0 0 16,53 35-1,-18-36-15,0 19 0,1-19 16,17 1-16,-18 17 0,35 0 16,-52-17-16,0 0 15,-18-1-15,-18-17 16,0 0-16,1 0 16,-1 0-16</inkml:trace>
  <inkml:trace contextRef="#ctx0" brushRef="#br1" timeOffset="104828.2179">32297 5627 0,'0'0'0,"0"-18"0,0 1 16,0-1-16,-18 0 16,-17 18-1,17 0-15,1 0 0,-19 18 16,19 0-1,-1-1-15,0 1 0,18-1 16,0 1-16,0 35 16,18-35-16,17-1 15,1 1-15,17-18 16,-18 0-16,0-18 16,-35 1-16,18-19 15,-18 1-15,0 0 16,-18 17-16,18 1 15,-18-1-15,18 36 32,0 34-17,18-34-15,-18 17 0,18 18 16,-18-17-16,0-19 16,17 1-16,-17-1 0,0 1 15,18-18-15,-18 18 0</inkml:trace>
  <inkml:trace contextRef="#ctx0" brushRef="#br1" timeOffset="105311.6386">32473 5503 0,'0'0'16,"-17"0"-16,34 18 31,1 0-15,-18-1-16,17 1 0,1 0 16,-18-1-16,18 1 15,-1-1-15,1 1 0,0 0 16,17 35-16,-17-36 15,35 19 1,-36-19-16,18 1 16,-17-1-16,0-17 15,-36 0 48,18 18-48,-18-18-15,1 18 16,-1-1-16,-35 1 16,36 0-16,-19-1 15,1 1-15,17 0 16,-17-1-16,35 1 16,-18 0-16,1-18 15,17 35-15,-18-35 16</inkml:trace>
  <inkml:trace contextRef="#ctx0" brushRef="#br1" timeOffset="109927.1249">22754 5997 0,'18'0'31,"-1"18"-16,19 0-15,-19-1 0,36 36 16,-17-35-16,34 35 16,-17-36-16,18 19 15,-36-19-15,18 18 16,-36-35-16,-17 36 16,-17-19-1</inkml:trace>
  <inkml:trace contextRef="#ctx0" brushRef="#br1" timeOffset="110150.719">23178 5909 0,'-18'18'16,"36"-36"-16,-71 71 0,0 18 15,35-19 1,-35 37-16,18-54 16,0 0-16,-1 36 15,-17-18 1,53-36-16,-17-17 16</inkml:trace>
  <inkml:trace contextRef="#ctx0" brushRef="#br1" timeOffset="110683.6346">23601 5380 0,'-18'0'15,"18"18"1,-35-1-16,17 1 16,-17 17-1,17-35-15,-17 35 16,17-17-16,-17 0 16,18-18-16,17 17 15,17 1-15,1 17 16,35 18-1,-18-35-15,-17-1 16,17 1-16,-17-18 0,17 35 16,-18-35-16,1 18 15,-36 0 32</inkml:trace>
  <inkml:trace contextRef="#ctx0" brushRef="#br1" timeOffset="110994.461">23760 5556 0,'17'0'16,"-17"-17"-16,18 17 15,0 0-15,34 0 16,-34 0-16,0 0 15,-1 0-15,1 0 16,0 0 0,-36 0-1</inkml:trace>
  <inkml:trace contextRef="#ctx0" brushRef="#br1" timeOffset="111318.1191">23848 5362 0,'0'0'0,"17"0"0,-17 18 31,0 0-31,0-1 16,18 18-16,-18-17 15,0 35-15,0-35 16,0 17-16,0-17 16,18-1-16,-1 18 15,1-17-15,17 0 16,-17-18-16,0 17 16,-1-17-16,1 0 15,-1-17-15,-17-1 16</inkml:trace>
  <inkml:trace contextRef="#ctx0" brushRef="#br1" timeOffset="111706.5037">24095 5380 0,'17'0'31,"19"18"-15,-19-1 0,1-17-16,0 0 0,34 18 15,-34-1-15,17 1 16,-17 0-16,0-1 15,-1 1-15,1 0 16,-36-1 15,1 1-15,-1 0-16,-17 17 16,35-18-16,-18 19 15,0-36-15,18 17 16,0 1-16,-17 0 15</inkml:trace>
  <inkml:trace contextRef="#ctx0" brushRef="#br1" timeOffset="112152.5138">25347 6121 0,'18'0'0,"-1"0"16,19 0-1,17-18 1,-36 18-16,18 0 0,1 0 16</inkml:trace>
  <inkml:trace contextRef="#ctx0" brushRef="#br1" timeOffset="112302.9139">26035 6085 0,'18'0'16,"-36"0"-16,53 0 0,18 0 0,-35 0 15,17 0-15</inkml:trace>
  <inkml:trace contextRef="#ctx0" brushRef="#br1" timeOffset="112412.7061">26564 6138 0,'18'-17'16,"-36"34"-16,53-34 0</inkml:trace>
  <inkml:trace contextRef="#ctx0" brushRef="#br1" timeOffset="112536.0326">27005 6103 0,'0'0'16,"35"0"-16,-52 18 16</inkml:trace>
  <inkml:trace contextRef="#ctx0" brushRef="#br1" timeOffset="138912.8421">7250 11324 0,'-18'0'15,"36"18"16,-18 52-15,17-17-16,19 53 16,-19-53-16,36 35 15,-18-52-15,1-1 16,-1-18-16,0-17 0,36-17 16,-54-18-16,19-54 15,-19 54-15,-17-71 16,-17 71-16,17-18 15,-18 35-15,18-17 0,0 70 32,18 1-17,-1 17-15,1-1 0,0 1 0,-1 18 16,-17 0-16,18-19 0,-1 19 16,1-18-16,0 17 0,-18-17 15,0 0-15,0-17 0,-18-1 16,-17 18-1,0-36-15,-18 1 16,17-18-16,-34-35 16,35 17-16,-18-35 15,17 18-15,19-36 16,-1 36-16,18 17 16,0-17-16,0 18 0</inkml:trace>
  <inkml:trace contextRef="#ctx0" brushRef="#br1" timeOffset="139551.5436">8079 10689 0,'0'18'31,"-18"-1"-15,0-17-16,1 18 0,-36 35 16,35-35-16,-52 35 15,52-36-15,-17 36 16,35-35-16,0-1 15,17 1-15,36 0 16,-17-1 0,16 19-16,-16-19 15,17 19-15,-36-19 16,1 36-16,-18-35 16,0 17-1,-18-35-15</inkml:trace>
  <inkml:trace contextRef="#ctx0" brushRef="#br1" timeOffset="139908.9939">8255 10848 0,'0'18'15,"0"17"1,0-18-1,0 1-15,0 17 0,0 18 16,0-35-16,0 17 0,0 1 16,0-19-16,18 18 15,-1-35 1,1-17 0</inkml:trace>
  <inkml:trace contextRef="#ctx0" brushRef="#br1" timeOffset="140274.4668">8396 10707 0,'0'0'0,"0"17"16,18 1-1,-1 0-15,36 35 16,-35-36-16,53 19 16,-54-19-16,18-17 15,1 18-15,-19-1 0,36 19 16,-35-19-16,0 1 16,-18 0-16,-18 17 15,18-17-15,-35-1 16,17 1-16,-35 17 15,35-35 1,-17 35-16,35-17 16,-17 0-16,17-1 15,-18 1 1,18 0-16</inkml:trace>
  <inkml:trace contextRef="#ctx0" brushRef="#br1" timeOffset="141337.2912">10548 11271 0,'18'-17'15,"-18"-1"1,0 0 15,0 36-15,0 0-1,0 35 1,0-18 0,17 0-16,1 0 0,17 18 15,-17-17-15,35-19 16,-18-17-16,0 0 15,1 0-15,-19 0 0,1-17 16,0-19-16,-1 19 0,1-1 16,-18-17-16,0 17 0,0-17 15,0 17-15,0 1 0,-18-1 16,18 36 0,18 34-1,-1 1-15,1-17 0,-18 34 16,53 36-1,-53-35-15,18-18 0,-1-1 16,-17 1-16,0-17 0,0 17 16,-17-1-16,-1-34 15,-17 17-15,17-35 16,-17-17-16,17-1 0,-17 0 16,17 1-16,1-18 15,-19-18-15,19 17 16,-1-17-16,18 36 15,0-36-15</inkml:trace>
  <inkml:trace contextRef="#ctx0" brushRef="#br1" timeOffset="141838.3597">11289 10689 0,'0'0'0,"0"-17"16,0 34 0,-18-17-1,1 18-15,-1-18 0,0 17 0,-17 1 16,0 0-1,17-1-15,18 1 0,-17 0 16,17 17 0,17 0-1,36 18 1,18-18-16,-36 1 16,18-1-1,-36-17-15,1-1 0,0 1 16,-18 0-16,-18-18 15,0 0-15</inkml:trace>
  <inkml:trace contextRef="#ctx0" brushRef="#br1" timeOffset="142237.8075">11448 10742 0,'17'-18'31,"1"18"-31,0 0 16,17 18-16,-18-18 0,36 35 15,-53-17-15,18 17 16,-18 1-16,-18-1 16,1-18-16,-1 1 15,0 0-15,1-18 0,-18 17 16,52-17 0,36 0-1,-35 0-15,35 0 16,-36 0-1,1 0-15,0 0 16</inkml:trace>
  <inkml:trace contextRef="#ctx0" brushRef="#br1" timeOffset="142604.7839">11748 10672 0,'0'-18'15,"0"36"-15,17-36 16,1 36 0,-1-1-16,1 1 0,17 17 15,-17-17-15,17-1 16,1 1-16,-1-18 15,18 35-15,-36-35 16,19 18-16,-19 0 16,-17-1-16,0 1 0,0-1 15,-17 19 1,-1-19-16,-17 19 16,35-19-16,-36 19 15,19-19-15,-1 1 16,18 0-1,0-1 1</inkml:trace>
  <inkml:trace contextRef="#ctx0" brushRef="#br1" timeOffset="143295.2373">13617 11218 0,'0'0'16,"-17"0"-16,17 18 16,0 17-16,0 1 0,0-1 0,0 18 15,17-18-15,19 0 16,-1-17-16,35-18 15,-34-18 1,-19 1-16,19-1 0,-19-17 16,1 17-16,-18 0 15,0 1-15,0 34 16,0 19-16,17 34 16,-17-17-16,36 0 15,-19 0-15,1 0 16,17 35-16,-35-35 15,18 18 1,-36-54-16,-17 19 16,0-19-16,-1-17 0,1-17 0,-35-19 15,34 19 1,1-19-16,17 1 0,-17-53 16,35 35-16,0 0 15</inkml:trace>
  <inkml:trace contextRef="#ctx0" brushRef="#br1" timeOffset="143667.8654">14217 10583 0,'0'0'0,"-18"18"0,1 0 16,-19-1 0,19-17-16,-1 18 15,0 0-15,1-1 0,-18 18 16,35-17-16,-18 17 15,36 1-15,17-1 16,0-17-16,36 17 16,-36-18-16,36 1 15,-54 0-15,1-18 16,-1 17-16,-17-34 31</inkml:trace>
  <inkml:trace contextRef="#ctx0" brushRef="#br1" timeOffset="144000.749">14429 10619 0,'0'0'0,"17"0"15,1 0-15,17 0 16,0 17-1,-35 1-15,18-18 0,0 35 16,-18-17 0,0-1-16,0 1 15,0 0-15,17-1 16,1 1 0,0 0-1,-18-1-15,-18 1 16,-17 0-16,17-1 15,-17-17-15,17 0 16,-17 18-16,35-36 16,-18 18-1,36-17-15</inkml:trace>
  <inkml:trace contextRef="#ctx0" brushRef="#br1" timeOffset="144318.5951">14693 10566 0,'0'0'16,"35"0"-16,-17 0 0,53 35 16,-54-17-1,19-1-15,-1 1 0,-17 0 16,17-1-16,-18 1 0,1 17 15,-18-17-15,0 17 16,-18-17-16,1 17 16,-1-17-1,1-1-15,-19 1 0,19-1 16,-19 1-16,19 0 16,-1-18-16,0 17 15,1-17-15,-1 0 16,18 18-16</inkml:trace>
  <inkml:trace contextRef="#ctx0" brushRef="#br1" timeOffset="144689.5805">19526 11324 0,'36'0'16,"-19"0"-16,18 0 16,1 0-16,17 0 15,-18 0-15,-17 0 16</inkml:trace>
  <inkml:trace contextRef="#ctx0" brushRef="#br1" timeOffset="144807.896">20443 11271 0,'0'0'0,"18"-17"0,35-1 15,-35 18-15,-1-18 16</inkml:trace>
  <inkml:trace contextRef="#ctx0" brushRef="#br1" timeOffset="144945.261">21149 11289 0,'53'-18'16,"-106"36"-16,124-53 0,-54 35 0</inkml:trace>
  <inkml:trace contextRef="#ctx0" brushRef="#br1" timeOffset="145080.1223">21802 11307 0,'35'-36'0,"-70"72"0,88-89 15,-36 35-15</inkml:trace>
  <inkml:trace contextRef="#ctx0" brushRef="#br1" timeOffset="146242.71">31521 10795 0,'0'0'0,"17"0"0,-17-18 16,0 36-16,18 17 15,-18 1-15,18-1 16,-1-18-16,36 54 15,-18-53-15,1-1 16,34-17-16,1 0 16,-54-17-16,19-19 15,-19-17 1,-17 18-16,18-35 0,-18 52 16,-18-17-1,1 70 1,17 53-16,0-17 15,17-1-15,19 89 16,-19-71-16,36 53 16,-35-70-16,17-1 15,-35-17-15,18-17 0,-36 34 16,1-52-16,-1 0 16,-17-18-16,-1 0 0,-34-36 15,17 19-15,-53-19 16,71 1-16,-18 17 15,18-17-15,17 17 16,0 1-16,1-1 0,17-17 16,0 17-16,17 1 15</inkml:trace>
  <inkml:trace contextRef="#ctx0" brushRef="#br1" timeOffset="146754.5711">32456 10213 0,'0'0'16,"-18"0"15,0 35-15,1-17-16,-19-1 0,-17 36 15,18-35-15,0 0 16,17-1-16,1 19 0,-1-19 16,18 1-16,0 0 0,18-1 15,-1 1-15,19-1 16,-1 19-16,35-1 15,-34 0-15,-1-17 16,-17 0-16,-1-1 0,1 18 16,-36-35-1,1 0-15</inkml:trace>
  <inkml:trace contextRef="#ctx0" brushRef="#br1" timeOffset="147262.2033">32826 10389 0,'0'-17'0,"0"-19"15,0 19-15,-35-1 16,35 0 0,-36 18-1,19 18-15,-1-18 0,1 18 16,-19 17-16,36 0 16,0-17-16,0 17 15,18-17-15,0 0 0,34-1 16,-34-17-16,35 0 15,-35 0-15,-1-35 16,-17 17-16,0-17 16,0 17-1,-17 1-15,17-1 16,0 36 0,0-1-16,17 36 15,-17-17 1,0-1-16,18 0 15,-18 18-15,0 0 16,18-53-16,-18 35 16</inkml:trace>
  <inkml:trace contextRef="#ctx0" brushRef="#br1" timeOffset="147748.7735">33020 10248 0,'18'0'0,"-1"0"32,1 18-32,17 17 15,-17 0-15,17 18 16,0-35 0,36 35-16,-53-35 15,35 17-15,-36-18 16,1 1-16,17 0 15,-35-1 1,0 1 15,-18-18-15,1 0-16,-1 18 16,1-1-16,-19 19 15,19-19-15,-36 18 16,35-17-1,0 0-15,1-1 0,-1 1 16,0 0-16,1-1 0,-18 19 16,35-19-16,-36 18 15</inkml:trace>
  <inkml:trace contextRef="#ctx0" brushRef="#br1" timeOffset="151693.1728">26282 7144 0,'18'0'15,"52"0"-15,-17-18 16,0 18-16,18-18 16,-1 18-16,18-17 0,-17-1 15,70 1-15,-35-1 16,-71 0-16,0 18 16,-52 0-1,-54 18 1,36-18-16</inkml:trace>
  <inkml:trace contextRef="#ctx0" brushRef="#br1" timeOffset="151937.8235">26741 7126 0,'0'0'0,"0"18"15,0 35 1,17 0-16,-17 0 0,18-18 16,-1 88-1,1-70-15,0-18 16,-1 18-16,1-17 0,0 34 16,-18-35-16,17-17 0</inkml:trace>
  <inkml:trace contextRef="#ctx0" brushRef="#br1" timeOffset="152371.4766">27164 7549 0,'18'0'15,"-18"18"-15,17 0 16,1-18 0,35 35-16,-36-35 15,19 18-15,-1-1 0,-17 1 16,34 17-16,-34-35 15,-18 18-15,18-1 16,-36-17 0,0 0-1</inkml:trace>
  <inkml:trace contextRef="#ctx0" brushRef="#br1" timeOffset="152526.8895">27428 7549 0,'-17'18'16,"-1"0"-16,1-1 0,-1 1 16,-35 35-16,35-18 15,-17 18 1,35-18-16,-35 1 16</inkml:trace>
  <inkml:trace contextRef="#ctx0" brushRef="#br1" timeOffset="153549.1019">27887 7303 0,'18'0'31,"-1"0"-16,1 0-15,0 0 16,35-18 0,-36 18-16,18 0 0,18-18 15,-35 18-15,17 0 16,-17 0-16,-36 0 16,-17 0-1</inkml:trace>
  <inkml:trace contextRef="#ctx0" brushRef="#br1" timeOffset="153782.2227">27905 7461 0,'0'18'15,"17"-18"-15,19 0 16,-19 0-16,19 0 0,16 0 16,-16 0-16,-1-18 15,-17 18-15,-1 0 16</inkml:trace>
  <inkml:trace contextRef="#ctx0" brushRef="#br1" timeOffset="154806.4583">28875 7056 0,'0'0'0,"18"0"0,-1-18 15,-17 0-15,18 1 16,-18-1-16,-18 0 15,1 18-15,-36-17 16,17 17-16,-17 0 16,18 0-1,-35 17-15,52-17 16,0 53-16,1-17 16,34 34-16,1-35 15,35 36 1,-36-53-16,19 17 0,-1-35 15,0 18-15,36-18 16,-53 0-16,34-36 16,-34 19-16,0-36 15,-18 17-15,0 19 16,0-19-16,0 19 0,0-18 16,0 17-1,-18 18 1,18 35-1,0 0-15,0 1 0,0-1 16,0 18-16,35 53 16,-17-53-16,0 0 15,17 52-15,-17-52 16,17 18-16,-35-53 16,0-1-16,0 1 0,0-1 15,-18 1-15</inkml:trace>
  <inkml:trace contextRef="#ctx0" brushRef="#br1" timeOffset="161201.3489">27005 12488 0,'0'18'16,"18"-18"-16,17 0 0,53-18 15,-17 18-15,-1 0 16,107-35-16,-89 35 16,71-35-16,-106 35 15,35-18-15,-71 18 16,-34 0-16,-1 0 15</inkml:trace>
  <inkml:trace contextRef="#ctx0" brushRef="#br1" timeOffset="161363.2992">27534 12541 0,'36'36'0,"-19"16"15,-70-140-15,124 212 0,-36-18 16,-35-54-16,18 54 15,-18-70-15,0 52 16,0-53-16,0 0 16</inkml:trace>
  <inkml:trace contextRef="#ctx0" brushRef="#br1" timeOffset="161885.688">27940 12876 0,'18'0'15,"-18"18"-15,17 0 16,1 17-16,0-17 15,17 17-15,-18-35 16,1 18-16,0-18 0,35 0 16,-36 0-16,-17-18 15,18 0-15,0 1 16,-18-19-16,17 19 16,-17-1-16,0 36 31,0-1-16,0 19-15,18 17 16,0 17 0,-1-35-16,1 18 0,17 18 15,-35-36-15,18 18 16,-18 0 0,0 0-16,0-36 15,-36 19-15,19-36 16,-18 0-16,-1 0 0,1 0 15,0-18-15,-1 18 0,-52-35 16,53 17-16,-53 1 16,52-1-1,1 18-15,35-18 16</inkml:trace>
  <inkml:trace contextRef="#ctx0" brushRef="#br1" timeOffset="162386.8333">28751 12718 0,'18'0'47,"-18"17"-47,53-17 15,18 0 1,-36 0-16,18 0 16,-18 0-16,0 0 15,-52 0 1</inkml:trace>
  <inkml:trace contextRef="#ctx0" brushRef="#br1" timeOffset="162536.7327">28804 12894 0,'18'18'0,"-36"-36"16,71 36-16,35-18 0,-52 0 15,34 17-15,-52-17 16,0 36-16,-18-19 16</inkml:trace>
  <inkml:trace contextRef="#ctx0" brushRef="#br1" timeOffset="166929.0521">29810 12471 0,'17'0'0,"1"-18"16,-18 0-1,0 1-15,0-1 16,-18 1-1,1-1 1,-1 18-16,0 0 0,1 0 16,-36 18-16,35-1 15,-17 36-15,17-35 16,1 52 0,17-34-16,17 16 15,1-16-15,17 17 16,1-36-16,16 1 15,-16-18-15,-1 0 16,-17 0-16,17-35 16,-17 17-16,-18 0 0,0-17 15,17-18-15,-17 36 16,0-1-16,0 0 0,0 1 16,0-1-16,0 0 15,18 18 1,-18 36-1,0-19-15,17 19 0,-17-1 16,0 71-16,0-53 16,18-1-16,0 1 15,-1 0-15,1 0 0,17 35 16,-17-70-16,17 35 16,-35-35-16,0-1 15</inkml:trace>
  <inkml:trace contextRef="#ctx0" brushRef="#br1" timeOffset="178380.3023">9190 14534 0,'-18'-17'16,"1"17"-1,34 17 32,1 19-31,0-1-16,34 36 15,1-19 1,-17 1-16,17 0 0,52 53 16,-52-53-16,71 53 15,-89-71-15,18 18 16,35 18-16,-53-18 15,1-1-15,-19-34 16,1 17 0,-36-35-16,1 0 0,-1 0 0,-35-17 15</inkml:trace>
  <inkml:trace contextRef="#ctx0" brushRef="#br1" timeOffset="178716.6963">9790 14482 0,'0'0'16,"-18"0"-16,0 35 16,1 0-16,-1 0 0,-17 36 15,17-1-15,-17 1 16,-36 88-16,36-71 16,-36 53-16,36-88 15,0 53 1,17-89-16,18 19 0,18-54 15,-18 0 1</inkml:trace>
  <inkml:trace contextRef="#ctx0" brushRef="#br1" timeOffset="179431.5972">10195 13741 0,'-17'0'16,"-1"0"0,0 0-16,1 17 15,-19 19-15,36-1 16,-35 53-16,35 0 15,0-35 1,0-18-16,0 18 0,35 36 16,-17-54-16,17 18 15,-17-18-15,0-17 16,-1-1-16,1 1 0,0-18 16,-18-18-1</inkml:trace>
  <inkml:trace contextRef="#ctx0" brushRef="#br1" timeOffset="179682.7652">10372 14093 0,'0'36'16,"0"-72"-16,17 107 0,-17-18 16,0-35-1,18-1-15,-18 19 0,0-19 16,0 1-16,18-1 16,-18 1-16,0-36 15</inkml:trace>
  <inkml:trace contextRef="#ctx0" brushRef="#br1" timeOffset="179859.2341">10407 13899 0,'0'-17'16</inkml:trace>
  <inkml:trace contextRef="#ctx0" brushRef="#br1" timeOffset="180338.527">10619 13794 0,'0'-18'15,"17"18"32,1 35-47,0-17 16,-1 0-16,1 17 0,-1 0 15,36 53-15,-35-35 16,0 0 0,-1 0-16,-17 0 0,18 0 0,-18-18 15,0 18-15,-18-18 0,18 1 16,-35-1-16,17 0 15,-17 0-15,0 1 0,-18-19 0</inkml:trace>
  <inkml:trace contextRef="#ctx0" brushRef="#br1" timeOffset="186521.7858">11395 13758 0,'0'0'16,"0"18"15,-18 0-15,18-1-16,-18-17 16,1 18-16,-1 17 0,-17-17 15,-18 35-15,35-18 16,-17-17-16,17-1 15,1 1-15,-18 17 16,17-17-16,0-1 16,18 1-1,18 0-15,0-18 16,-1 17-16,18 1 0,1 0 16,-19-1-16,19 1 0,34 17 15,-52-17 1,-1 0-16,19-18 0,-19 17 15,1-17-15,0 18 16,-1-18-16</inkml:trace>
  <inkml:trace contextRef="#ctx0" brushRef="#br1" timeOffset="186916.3342">11589 14023 0,'0'0'0,"17"0"31,1 0-31,0 0 16,17 0-1,0 0-15,18 0 16,-35 0-16,-1 0 16,19 0-16,-19 0 0,1-18 15,0 18-15,-36 0 16,0 0 0,1 0-1</inkml:trace>
  <inkml:trace contextRef="#ctx0" brushRef="#br1" timeOffset="187311.6736">11712 13847 0,'0'-18'15,"18"18"17,-18 18-17,0-1 1,0 18-16,0-17 0,0 17 16,0-17-16,0 17 0,0 1 15,0-19-15,0 18 0,0 18 16,18-35-16,-18 0 15,17-1-15,-17 1 0,18 0 16,-1-18-16,1 17 0,17-17 16,-17 18-1,17-18-15,-17 0 16,0 0 0,-1 0-16,-17-18 15</inkml:trace>
  <inkml:trace contextRef="#ctx0" brushRef="#br1" timeOffset="187986.0483">12030 13794 0,'17'0'63,"1"17"-63,0 1 15,17 17 1,0-17-16,18 17 15,-35-17-15,17-1 0,18 1 16,-18 0-16,36-1 16,-54 1-16,19-18 15,-19 0 1,1 0-16,-18 18 47,-18-18-16,18 17-31,-17-17 16,-1 18-16,0-1 15,1 19 1,-1-36-16,1 17 16,-1 1-16,0 0 0,-17 17 15,17-17-15,1-1 16,-1 1-16,0 0 15,18-1-15,-17 1 32</inkml:trace>
  <inkml:trace contextRef="#ctx0" brushRef="#br1" timeOffset="194335.6686">16845 14358 0,'0'0'0,"18"0"16,35 0 0,-18 0-16,106-18 15,-70 18 1,17-17-16,0 17 0,18-18 16,0 1-16,-18-1 0,0 0 15,-17 18-15,34 0 16,-87-17-16,0 17 0,-18 17 15,-36-17-15</inkml:trace>
  <inkml:trace contextRef="#ctx0" brushRef="#br1" timeOffset="194580.3195">17533 14323 0,'0'17'16,"0"-34"-16,0 70 0,0 17 16,18-17-16,-18 18 15,17-1-15,-17 18 0,18 89 16,0-107-16,-18 89 16,17-88-16,-17-18 15,0 0-15,18-18 0,-18 35 16,0-52-16,18-18 15</inkml:trace>
  <inkml:trace contextRef="#ctx0" brushRef="#br1" timeOffset="195131.786">18062 15169 0,'0'0'15,"18"0"-15,0 18 16,-1 0-16,18 17 16,1-17-1,-1 17-15,36 18 16,-36-36-16,35 36 15,-34-17-15,-1-19 0,0 1 16,-35 0-16,18-18 16,-36 0-16,1 0 15,-1 0-15</inkml:trace>
  <inkml:trace contextRef="#ctx0" brushRef="#br1" timeOffset="195320.7882">18415 15152 0,'-35'17'16,"70"-34"-16,-106 34 0,36 36 16,0-17-16,17-1 15,1 18-15,-19-18 0,-17 71 16,36-71-16</inkml:trace>
  <inkml:trace contextRef="#ctx0" brushRef="#br1" timeOffset="202369.3147">18556 13917 0,'-18'-18'16,"1"18"-1,-1 18 1,18 0-16,-17 35 16,-1-18-16,0 18 15,18 0 1,-17 17-16,34-34 0,-17 17 16,0-18-16,18 0 15,-18 0-15,18 1 0,-1-19 16,18 19-1,-17-19-15,17 18 0,-17-35 16,0 0 0,-18-17-16</inkml:trace>
  <inkml:trace contextRef="#ctx0" brushRef="#br1" timeOffset="202572.3538">18733 14270 0,'17'35'16,"-17"0"-16,0-17 0,18 17 16,-18-17-16,0 0 15,17 17 1,-17-17-16,18-18 0</inkml:trace>
  <inkml:trace contextRef="#ctx0" brushRef="#br1" timeOffset="202721.2496">18803 14146 0,'0'-17'15</inkml:trace>
  <inkml:trace contextRef="#ctx0" brushRef="#br1" timeOffset="203016.0335">18891 13917 0,'0'-18'15,"0"36"1,18 17 0,0-17-1,-1 0-15,18 35 16,1-18-16,-19 0 0,1 53 15,0-52-15,-1 69 16,-17-52-16,0 36 16,-17-37-16,-19 37 15,19-54 1</inkml:trace>
  <inkml:trace contextRef="#ctx0" brushRef="#br1" timeOffset="209334.827">9596 16810 0,'-18'0'15,"0"0"-15,1 35 16,17 0-16,0 1 16,0 34-1,35 1-15,0-36 0,18 18 16,-18-35-16,1-1 15,-1-17-15,36 0 16,-54-17-16,18-36 16,-35 35-16,0-52 15,0 34-15,-17 19 16,-1-19-16,18 19 16,0 34-1,0 19-15,18 17 0,35 70 16,-18-52-16,36 87 15,-36-69-15,18 69 16,-53-87-16,0 35 16,-18-71-1,0 0-15,-17-17 16,0-18-16,0 17 0,-36-52 16,36 18-16,-36-54 15,36 18-15,-18-53 16,18 53-16,17 0 15,0 18-15,18 18 0</inkml:trace>
  <inkml:trace contextRef="#ctx0" brushRef="#br1" timeOffset="209734.3893">10231 16245 0,'0'0'16,"0"18"0,-18 35-1,18-18-15,-18 71 16,1-53 0,-1 35-16,18-53 15,0 1-15,0-1 0,18 0 16,-1-17-16,1 0 0,0-1 15,34 1-15,-16-18 16,-19 0-16,1-18 16,0 1-16</inkml:trace>
  <inkml:trace contextRef="#ctx0" brushRef="#br1" timeOffset="209901.8342">10495 16581 0,'0'0'16,"0"35"-16,0-18 0,18 19 16,-1-19-16,1 19 15,0-19 1</inkml:trace>
  <inkml:trace contextRef="#ctx0" brushRef="#br1" timeOffset="210035.1882">10513 16351 0,'70'318'16,"-140"-636"-16,70 336 0,17-18 16</inkml:trace>
  <inkml:trace contextRef="#ctx0" brushRef="#br1" timeOffset="210246.7516">10619 16245 0,'0'0'0,"17"0"16,19 53 0,-19-17-16,18-1 0,18 35 15,-17-17-15,-19-17 16,1 17-16,-18-18 0,0 35 15,0-34-15,-35 34 16,-1-52 0,1 17-16,17-35 15</inkml:trace>
  <inkml:trace contextRef="#ctx0" brushRef="#br1" timeOffset="210602.1957">11307 16281 0,'0'0'15,"17"0"-15,-17 17 16,0 1-1,-17 0-15,-1-1 16,0 1-16,1 0 0,-1-1 16,0 1-16,1 17 15,17-17-15,0-1 16,17 36 0,-17-35-16,36 0 0,-1 17 15,0-18-15,18 19 16,-35-19-16,-1 1 15,1 0-15,-18-1 0,0 1 32</inkml:trace>
  <inkml:trace contextRef="#ctx0" brushRef="#br1" timeOffset="211082.1632">11624 16492 0,'18'0'15,"17"0"1,-17 0-16,52-17 16,-52 17-16,-1 0 15,19 0-15,-19 0 16,1 0-16,-36 0 15</inkml:trace>
  <inkml:trace contextRef="#ctx0" brushRef="#br1" timeOffset="211558.6718">11730 16281 0,'0'17'63,"0"1"-48,0 0-15,-18-1 0,18 1 16,0 0-16,-17 17 0,17-18 16,-18 19-16,18-19 0,0 19 15,0-1-15,0-17 0,0-1 16,18 36-16,-1-35 15,19-1 1,-19 1-16,18-18 0,18 0 16,-35 0-16,35 0 15,-35 0-15,-1-18 16,-34 36 15</inkml:trace>
  <inkml:trace contextRef="#ctx0" brushRef="#br1" timeOffset="212164.7833">12118 16228 0,'0'0'0,"0"17"47,0 1-31,18 0-16,-1-18 15,-17 17-15,18 1 0,-1 0 16,19-1-16,-19 1 0,1 0 16,35 17-16,-35-18 15,35 1-15,-36 0 16,1-1-1,-1-17-15,-34 0 94,17 18-78,-18 0-1,1-1-15,17 1 16,-18 0-16,0-1 0,-17 1 16,17 17-16,1-17 0,-19 17 15,19-17-15,17-1 16,-18 1-16,0 0 16,18-1-16,-17-17 0</inkml:trace>
  <inkml:trace contextRef="#ctx0" brushRef="#br1" timeOffset="212843.5877">10460 16140 0,'0'17'31,"18"-17"-15,-18 18-1,-18-18 1</inkml:trace>
  <inkml:trace contextRef="#ctx0" brushRef="#br1" timeOffset="214478.748">12012 17357 0,'0'0'0,"0"35"0,-18 36 16,18-19-16,0 19 16,18 0-16,-18-1 15,18 71-15,-1-88 16,-17-18-16,18 1 0,0 17 15,-1-53-15,1 0 32</inkml:trace>
  <inkml:trace contextRef="#ctx0" brushRef="#br1" timeOffset="214932.9725">11853 17445 0,'-17'0'16,"34"0"-16,-52 0 16,17 0-16,36-18 47,0 1-47,-18-1 15,17 18-15,1-35 16,0 17-16,-18 0 15,0 1-15,17-1 16,1 36 15,35 17-31,-36-17 16,19 17-16,-19-17 16,19-1-16,34 19 15,-52-19-15,35 18 16</inkml:trace>
  <inkml:trace contextRef="#ctx0" brushRef="#br1" timeOffset="216780.0955">9331 18080 0,'0'0'0,"0"18"16,18 17-16,-18-18 15,17 19-15,1-19 16,0 1-16,-1 0 0,18-1 16,36-17-16,-36 0 15,18 0-15,53-35 16,0-18 0,-53 35-16,35-17 15,-53 35-15,18 0 16,-18 18-16,1 35 15,-19-18-15,19 36 16,-36-36-16,35 0 16,-17-35-16,34 0 15,-16 0-15,-19-18 16,19 1-16,-1-18 16,0 17-16,1 0 0,-1-17 15,-18 35-15,19-18 0,17 18 16,-36 18-16,1 0 15,17-1-15,-17 1 0,35 17 16,-18-17-16,0-18 16,-17 0-16,17-18 0,36-17 15,-36 17-15,0-35 16,-35 36 0</inkml:trace>
  <inkml:trace contextRef="#ctx0" brushRef="#br1" timeOffset="219216.2598">17304 16616 0,'0'0'16,"-18"0"0,36 0-16,-1 0 15,36-18-15,0 18 16,0-17-16,0 17 0,71-36 16,17 19-1,-88-1-15,-1 18 16,37-18-16,-72 18 15,1 0-15,-18 18 16</inkml:trace>
  <inkml:trace contextRef="#ctx0" brushRef="#br1" timeOffset="219427.3209">17780 16616 0,'-18'53'15,"36"-106"-15,-36 141 0,18-53 0,0 54 16,18-37-16,0 72 16,-18-71-16,17 53 15,1-71-15,0 53 16,-18-70-16,17 35 16,-17-36-16,18-17 15</inkml:trace>
  <inkml:trace contextRef="#ctx0" brushRef="#br1" timeOffset="219844.9321">18080 17268 0,'0'0'0,"0"18"0,18 35 15,-1-35 1,18 35-16,1-36 16,-1 1-16,0-18 15,-17 0-15,17 0 0,0-35 16,-17 17-16,-18 0 16,0 1-16,0-19 15,-18 19-15,18-1 0,0 36 31,0 52-31,18-17 16,0 53-16,-1-35 16,1 34-1,0-69-15,-36 34 16,0-34-16,-17-19 16,17-17-16,-52-17 15,52 17-15,-17-36 0,-36 1 16,1-36-1,35 36-15,-1-35 16</inkml:trace>
  <inkml:trace contextRef="#ctx0" brushRef="#br1" timeOffset="220200.3781">18450 16245 0,'0'0'0,"-35"0"0,17 18 16,1 17-16,-1 1 0,18 17 16,-18-1-16,18 1 15,18 71-15,0-36 16,-1-53-16,36 36 16,-35-53-16,35 17 15,-36-35-15,36 0 16,-35-18-16,0 1 15</inkml:trace>
  <inkml:trace contextRef="#ctx0" brushRef="#br1" timeOffset="220361.8056">18715 16669 0,'0'53'16,"0"-106"-16,18 123 0,-18-34 15,35-1-15,-18-35 16,19 18-16,-19-18 16,-17-18-16</inkml:trace>
  <inkml:trace contextRef="#ctx0" brushRef="#br1" timeOffset="220500.6745">18750 16404 0,'0'18'16,"18"-18"-16,-1 0 15,1 0-15</inkml:trace>
  <inkml:trace contextRef="#ctx0" brushRef="#br1" timeOffset="220689.1772">18927 16281 0,'0'0'0,"52"35"15,-16 0-15,-1 1 0,36 52 16,-36-18-16,0 54 16,-35-54-1,-18 54-15,-17-71 16,0 0-16</inkml:trace>
  <inkml:trace contextRef="#ctx0" brushRef="#br1" timeOffset="257978.1156">19914 14799 0,'18'0'15,"0"0"-15,52-18 16,-35 18-16,36-17 15,-36 17-15,-17 0 16,0 0-16,-1 0 16</inkml:trace>
  <inkml:trace contextRef="#ctx0" brushRef="#br1" timeOffset="258100.4406">20055 14940 0,'89'0'0,"-178"0"0,231 0 16,-90-17-16,-16 17 16</inkml:trace>
  <inkml:trace contextRef="#ctx0" brushRef="#br1" timeOffset="258606.2849">21043 14693 0,'0'0'15,"0"-35"-15,0 17 0,-17 1 16,-1-19-1,0 19-15,1 17 16,-1 0-16,0 0 0,1 0 16,-1 0-16,-17 35 0,-18 0 15,35 1-15,1 34 16,17-35-16,0 18 16,17-35-1,36 17-15,-35-35 16,35 18-16,-18-36 15,0 1-15,-17-1 16,0-35 0,-18 18-16,0-18 15,0 35-15,0-17 16,0 70 0,0 53-1,0-35-15,17 0 16,1 18-16,-1-1 0,1-17 15,-18 0-15,18 0 0,-18 0 16,17 0-16,-17 17 16</inkml:trace>
  <inkml:trace contextRef="#ctx0" brushRef="#br1" timeOffset="264796.5678">24483 14605 0,'0'18'16,"0"-1"-16,17 1 15,-17 17-15,18 36 16,0-36-16,-18 18 16,17 0-16,1 17 0,0 36 15,-1-70-15,1 52 16,-18-53-16,18 0 16,-1-17-16</inkml:trace>
  <inkml:trace contextRef="#ctx0" brushRef="#br1" timeOffset="265040.7732">24871 14711 0,'0'0'0,"53"0"16,-18-18-16,53 18 15,-52-17-15,16-1 0,19 0 16,-53 18-16,-1-17 16,-17-1-16</inkml:trace>
  <inkml:trace contextRef="#ctx0" brushRef="#br1" timeOffset="265367.9989">25012 14711 0,'0'0'16,"0"17"-16,18 1 0,-18 17 15,0 1-15,0-1 16,0 0-16,0 1 15,17-1-15,1-18 16,0 1-16,52 0 16,-35-1-16,54 19 15,-54-1-15,53 18 16,-70-18-16,17 18 16,-35-18-16,-35 18 15,-1-35 1,-52 17-16,53-17 15,-71-1-15,71 1 16,-36-18-16,36 0 16,17 0-1,1 18-15</inkml:trace>
  <inkml:trace contextRef="#ctx0" brushRef="#br2" timeOffset="286596.5091">19103 1623 0,'0'0'0,"0"-18"0,0 1 16,18-19-16,-1 36 15,-17-17-15,18 17 16,-1 17-16,1 36 16,0 0-16,-18 71 15,0-54-15,0 71 16,0-53-16,0 54 15,-18-90-15,18 54 16,0-88-16,0 17 16,0-52-1,0-54 1,0 18-16,0-17 16,0-72-1,0 54-15,0 0 0,0 17 0,0-17 16,0-18-1,0 54-15,35-1 16,-17 53-16,0-18 16,-1 18-16,19 53 15,-1-18-15,-17 18 0,-1 0 16,1 18-16,35 52 16,-36-52-16,19-19 0,17 37 15,-18-54-15,18 18 16,-36-53-16,19 18 15,-19-36-15,-17 0 16,18-17-16,-18 0 0,-18-71 16,18 53-1,-35-53-15,17 36 16,1-36-16,-1 53 16,-17-18-16,35 36 15,-18 0-15,36 52 31,-1 1-15</inkml:trace>
  <inkml:trace contextRef="#ctx0" brushRef="#br2" timeOffset="286991.1371">19932 1535 0,'0'-18'16,"0"36"-1,18-1 1,-18 54-16,0-36 16,0 18-16,0 0 0,0 0 15,0 53 1,17-53-16,1-1 0,0 19 16,17-36-16,18 1 15,-18-36-15,-17 0 16,17 17-16,0-17 0,18-17 15,-18 17-15,1 0 16</inkml:trace>
  <inkml:trace contextRef="#ctx0" brushRef="#br2" timeOffset="288584.3399">20514 1658 0,'0'35'16,"0"-70"-16,18 88 0,-1 35 15,1-53-15,-18 1 0,18 17 16,17 35 0,-35-53-16,18 0 0,-18 1 15,17-1-15,-17-17 0,0-1 16,0 1-16,0-36 328,-88-458-31,282 229 0,-353 459-125,177-300-172,-36 88 0,1-36 0,17 36 0,0 0 0,0 0 0,-53-88 0,88 70 15,0 18-15,18-17 0,53 17 16,-35 0-16,52 0 16,-52 17-16,52 19 15,-70-1-15,18 18 16,-54-35-1,-17 52-15,0-35 16,-53 36-16,18-53 16,0 17-16,-71 0 15,53-35-15,0 0 16,-18 18-16,-34-18 16,52 0-16,0 0 15,35 0-15,36 0 16,17 0-1,-17 0-15</inkml:trace>
  <inkml:trace contextRef="#ctx0" brushRef="#br2" timeOffset="295193.5601">8255 3687 0,'0'0'0,"18"0"16,-18-18-1,-18 18 17,0 0-17,1 0 1,-1 0 0,-17 0-16,-18 0 15,18-18-15,-18 18 0,0 0 16,-88 0-16,-18 0 15,88 18-15,-17-18 16,0 18-16,-88-1 16,87-17-16,1 18 15,0-18-15,17 17 0,1-17 16,-1 0-16,1 0 0,17 0 16,0 0-16,-35 0 15,52 0-15,1 18 0,-35-18 16,34 0-1,1 18-15,0-18 0,0 17 16,-1 1-16,-52 0 16,53-18-16,17 0 15,-17 17-15,17-17 0,1 0 0,-1 18 16,0-18 0,1 0-16,34 0 31,-17 18-16,0-1 1,0 18 0,0 1-16,0-19 15,0 19-15,0-1 0,18 18 16,0 35-16,-18-35 16,17 53-1,1-53-15,0 0 0,-1 17 0,-17-35 16,18 18-16,-1 0 15,-17 0-15,18 0 0,0 35 16,-1-52-16,-17-19 16,18 19-16,-18-19 0,18 18 15,-1-35 1,1 0 15,0 0-15,-1 0-1,1 0-15,-1 0 16,1 0-16,0 0 0,17 0 16,-17 0-16,-1-17 0,19 17 15,16 0-15,-34 0 16,35 0-16,-18 0 16,36 0-16,-53 0 15,17 0-15,0 17 16,18-17-16,18 0 15,-19 0-15,37 0 16,-54 0-16,0 0 0,53 18 16,-52-18-16,17 0 15,35 0-15,-35 0 16,0 0-16,-18 0 16,18 0-16,0 0 0,35 0 15,-35 0-15,53 0 16,-53 0-16,0 0 15,-18 0-15,71 0 16,-53-18-16,35 18 16,-35 0-16,0-17 15,-18 17-15,18 0 0,0-18 16,35 18-16,-35 0 16,35-17-1,-35 17-15,17 0 16,-52 0-16,53-18 15,-36 18-15,18 0 16,-36 0-16,36 0 16,-53 18-16,18-18 0,0 0 15,-36 0 17,0 0-17,18-18 1,0 0-16,-17 1 15,17-1-15,-18-35 16,0-17 0,18 34-16,-17-17 15,-1-35-15,18 53 16,-17-53-16,17 52 16,0-17-16,-18 18 0,18-71 15,0 53 1,0 1-16,0-1 0,0 0 15,0-53-15,0 53 16,-18 18-16,18-1 0,0 19 16,0-36-1,0 35-15,0 1 0,0-1 16,0 0 0,18 18-16,-18-17 15,-18 17 16,1 0-15,-1 0-16,-17 0 16,-1-18-1,1 18-15,-18 0 0,0-18 16,-17 18-16,-89-17 16,71 17-16,-18 17 0,-88 1 15,123 0 1,-17-1-16,35 1 15</inkml:trace>
  <inkml:trace contextRef="#ctx0" brushRef="#br2" timeOffset="300315.6866">5644 6332 0,'-17'0'15,"17"18"1,35 0-16,0-1 16,54-17-16,-19 0 15,54 0 1,-54-17-16,54-1 16,-71 18-16,-18-18 0,0 18 15,0-17-15,1 17 0,-19 0 16,-17-18-16</inkml:trace>
  <inkml:trace contextRef="#ctx0" brushRef="#br2" timeOffset="300610.9718">6174 6138 0,'17'18'15,"1"0"-15,35-1 16,-18 1-16,36 17 16,-36-17-16,35-1 15,-17 1 1,18 0-16,-53-18 0,17 17 16,-53 1-1,-52 35 1,34-18-16,-17-17 15,1 17-15,16 0 16,-17 1-16,0 17 16,36-18-16</inkml:trace>
  <inkml:trace contextRef="#ctx0" brushRef="#br2" timeOffset="302055.1026">6985 6914 0,'18'0'15,"-1"0"1,19 18-1,-1-18-15,-18 0 16,36 0-16,36 0 16,-54 0-16,71 0 15,-36 0-15,71-18 16,-70 18-16,88 0 16,-89 0-1,1-17-15,-18 17 16,17 0-16,-34 0 0,16 0 0,-16-18 15,34 1-15,-34 17 16,-1-18 0,-18 18-16,1 0 0,0 0 15,-1 0-15,1 0 16,0-18-16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11:27.4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7655 0,'0'0'16,"0"-35"-16,0 17 0,0 1 15,0-1 1,17 36 0,19 35-1,-19 0-15,54 70 16,-53-35-16,52 71 16,-35-88-1,1-19-15,-1 1 0,18 36 16,-36-72-16,19 18 15,-19-35-15,1 0 16,-18-17-16,18-54 16,-18 18-16,-18-70 15,18 52-15,-35-70 16,17 71-16,-17-36 16,35 71-16,0-1 15,0 19-15,17 34 16,1-17-1</inkml:trace>
  <inkml:trace contextRef="#ctx0" brushRef="#br0" timeOffset="339.8739">2152 7990 0,'0'53'16,"0"-106"-16,18 124 0,-1 0 15,-17-36-15,53 18 16,-35-36-16,-1 1 0,19 0 16,-1-18-16,0 0 0,18-36 15,-35 1 1,-1-35-16,-17 52 15,-17-53-15,-18 36 16,-18 17-16,17 1 16,-34 17-16,52 17 15,18 1-15,-17 0 16,17-1-16,17 19 16,18-19-16,-17-17 15</inkml:trace>
  <inkml:trace contextRef="#ctx0" brushRef="#br0" timeOffset="560.9637">2505 8061 0,'0'0'16,"0"18"-16,0-1 0,0 19 15,0-1-15,35 18 16,-35-18-16,35-17 15,-17-1-15,0 1 16,52 0-16,-52-18 16,17 0-16,-17 0 15,17-36-15</inkml:trace>
  <inkml:trace contextRef="#ctx0" brushRef="#br0" timeOffset="967.0422">2946 8132 0,'-18'0'15,"0"0"-15,1 0 16,-1 17-16,18 1 15,-17 52-15,-1-52 16,18 17-16,0-17 0,18 0 16,-1 17-1,1-18-15,-1-17 0,1 0 16,0 0-16,-1-35 16,1 18-16,-18-19 15,0 1-15,0-18 16,0 35-16,0 1 15,0 34 1,35 19 0,-17-19-16,17 1 15,-17 0-15,17-1 0,-17-17 16,52 18 0,-52-18-16,17-35 15</inkml:trace>
  <inkml:trace contextRef="#ctx0" brushRef="#br0" timeOffset="1322.3676">3175 7743 0,'0'0'16,"18"124"-16,-1-53 0,1 34 15,-18-52-15,18 18 16,-1-54-16,-17 1 16,18-18-16,-1-18 15,19-34 1,-19 34-16,1 18 16,0 0-16,17 0 0,0 18 15,-17 17 1,0-18-16,-1 19 15,-17-1-15,-17-17 0,-19 17 16,19-35-16,-36 18 16,35-18-16,0 0 15,18-18 1,0-17-16</inkml:trace>
  <inkml:trace contextRef="#ctx0" brushRef="#br0" timeOffset="1641.1821">3634 8184 0,'0'53'0,"0"-106"0,0 124 16,0-53-16,17-1 0,-17 1 16,18-18-16,0 18 0,-1-18 15,1-36 1,-1 19-16,-17-1 15,18-17-15,-18-18 16,18 18 0,-18 17-16,17 36 15,1 17 1,0-18-16,-1 1 16,1 35-1,0-35-15,-1-18 0,-17 17 0,18 1 16,-1-18-1,-17-18 1</inkml:trace>
  <inkml:trace contextRef="#ctx0" brushRef="#br0" timeOffset="1851.13">3969 7743 0,'17'124'0,"-34"-248"0,52 301 16,-35-124-16,18 17 15,-18-17-15,0 0 0,0-18 16,17 1-16,-17-1 16,0 0-16,18-17 0,0 0 15</inkml:trace>
  <inkml:trace contextRef="#ctx0" brushRef="#br0" timeOffset="2329.533">4269 8061 0,'0'0'16,"-18"0"-16,0 18 15,1-1-15,-1 19 16,18 16-16,0-34 15,18 35-15,-1-35 16,19-1 0,-19-17-16,19-35 15,-36 0 1,0-1-16,0 19 16,0-1-16,-18-17 15,18 17 1,0 36-1,18 0-15,-18 17 16,17-18-16,1 19 16,17-1-1,-17-17-15,17-1 0,-35-34 16,0-1 0,0 0-1,0-17-15,0 17 16,0 1-16,-18-1 0,18 1 15,18-1 1,0 18-16,-1-18 16,1 18-1,0 0-15,-1 18 16,-17 0 0</inkml:trace>
  <inkml:trace contextRef="#ctx0" brushRef="#br0" timeOffset="2769.091">4639 8096 0,'0'0'16,"0"36"-16,18-19 0,-1 1 16,-17-1-1,36-17-15,-36-17 16,35-1-16,-17 1 15,-18-1-15,17 0 16,1 36 15,-18 70-15,0-53-16,0 18 0,0 0 16,0 0-16,17 35 15,-17-52-15,-17 17 16,-1-18-16,-17-18 15,17-17-15,-17 0 16,17-17-16,-17-18 16,35 17-16,0-17 15,88-107 1,-17 72 0,17-1-16,0 36 15,-53 17-15,36-17 16,-53 35-16</inkml:trace>
  <inkml:trace contextRef="#ctx0" brushRef="#br0" timeOffset="4698.6254">2170 9243 0,'17'0'16,"1"0"-16,17 0 15,18-18 1,0 18-16,-35 0 0,17 0 16,-17 0-16,-36 0 31</inkml:trace>
  <inkml:trace contextRef="#ctx0" brushRef="#br0" timeOffset="5927.6456">2064 9296 0,'0'17'32,"0"1"-17,0 0 1,0-1-1,17 1-15,-17 0 16,0-1-16,18 18 16,-18-17-16,0 35 15,18-18-15,-18 18 16,17-18-16,-17 18 16,18-17-16,0 52 15,-1-35-15,1 53 16,-18-53-16,18 70 15,-1-70-15,1 88 16,-18-70-16,17-18 16,-17 17-16,0 1 15,0 52-15,18-52 16,-18 52-16,0-52 16,0 52-16,0-52 15,0 52-15,0-52 16,18 52-1,-18-70-15,0 0 16,17 0-16,-17 0 0,0 0 0,0 53 16,0-53-16,-17 70 15,17-70-15,0 17 16,0 1-16,-18 70 16,18-70-16,0 70 15,0-88-15,0 70 16,0-70-16,0 53 15,0-53-15,0 53 16,0-36-16,0 54 16,0-54-16,18 1 15,-18 17-15,0-17 16,0-1-16,0 1 0,0 52 16,0-70-16,0 71 15,0-72-15,-18 37 16,18-36-1,0 0-15,0-1 0,0 72 16,0 123 0,0-88-1,0-36 1,0-70-16,0 35 16,0-53-16,0 54 15,0-54-15,-18 53 16,18-53-16,0 18 0,18 53 15,-18-53-15,0 53 16,0-53 0,0 17-16,0-34 15,0 17-15,0-36 16,0 36-16,0-35 16,0-1-16,0 1 15,0 35-15,0-35 0,0 17 16,0-17-1,0 17-15,0-18 16,0 19-16,0-19 16,0 1-16,18-18 15,-18 18 1,0-1-16,17-17 16,1 0 15,-18 18-31,18-18 15,-1 0 1,-17 18-16,18-18 0,0-18 16,-1 0-16,1-17 15</inkml:trace>
  <inkml:trace contextRef="#ctx0" brushRef="#br0" timeOffset="9721.8108">4692 9243 0,'18'0'62,"-1"-18"-46,1 18-16,17 0 16,-17 0-16,17 0 15,-17 0-15,17 0 16,-17 0-16,17 0 16,-17 0-1,-18 18 48,17-1-48,-17 1 1,18 17 0,-18-17-16,0 0 15,0-1-15,0 19 0,17 16 16,-17-34-16,0 53 15,0-18-15,0 17 16,0-17-16,0 0 0,-17 53 16,17-53-1,0 53-15,0-54 16,0 54-16,0 18 16,0-71-16,0 88 15,0-71-15,0 54 16,0-54-16,0 54 15,0-71 1,0 17-16,0-17 0,0 0 16,0 88-16,0-70 15,0-1-15,0 1 0,0 88 16,-18-71 0,36 71-16,-18-71 15,0-18-15,-18 19 0,18-19 16,0 18-16,0 1 0,0-19 15,-17 18-15,17 0 16,-18-17-16,0 952 63,18-882-48,-17-70-15,17-18 16,0 17-16,0 1 0,0-1 15,0 19-15,0-19 0,0 18 16,0-17-16,0 17 0,0-17 16,0 70-16,0-88 15,17 70 1,-17-70-16,0 53 16,18-53-16,-18 0 15,0 0-15,0-1 0,0 1 16,0 18-16,0-18 0,0 17 0,0-17 15,0 53-15,18-53 16,-18 0-16,0-18 16,17 1-16,-17-19 15,0 1 1,18-18-16,-18 35 16,0-17-16,0-1 0,0 1 15,0 0 1,0 17-16,0-17 15,0-1-15,0 1 16,0 0 0,0-1-1,-18 1-15,18-1 16,18 1 31,-18 0-16,17-18 16,1 0 31,-18 17-47,0 1 1,0 0 30,18-18-31,-18-18-15,0 36 31,-18-1-32,0 1 1,-17-18 0,18 18-16,-1-18 15,-17 35 1,-1-18-16,19 1 16,-19-18-16,19 0 0,-36 18 15</inkml:trace>
  <inkml:trace contextRef="#ctx0" brushRef="#br0" timeOffset="12612.5635">3493 9384 0,'0'-18'16,"-18"18"-1,18-17-15,-18 17 16,1-18 0,-1 0-16,0 18 0,-17 0 15,17 18 1,-35 0-16,18-1 16,-18 36-16,36-35 15,-19 35-15,36-18 16,0 36-16,18-36 15,35 0 1,-18-17-16,53-1 16,-52-17-16,34-17 15,-52-1-15,17-17 16,-17 0-16,-18-1 16,0 1-16,-18-18 15,1 35-15,-1-17 16,0 18-16,1-1 0,-1 0 15,0 1-15,18-1 16,18 36 0,0 35-1,17-36-15,-17 18 0,17 1 16,18 17-16,-36-36 16,19 19-16,-19-19 0,19 1 15,-19-1-15,-17 1 16</inkml:trace>
  <inkml:trace contextRef="#ctx0" brushRef="#br0" timeOffset="16311.4278">2946 10301 0,'-36'0'0,"72"0"0,-89 0 16,18-18-16,17 18 15,-17 0 1,35 18-16,-18 0 0,0-1 16,18 36-16,0-17 15,0 34-15,18-52 16,-18-1-16,18 1 0,-1 0 15,1-18-15,35 0 16,-36 0-16,1-53 16,0 35-16,-1-35 15,-17 18-15,0 0 16,0-1-16,-17 1 16,17 17-16,0 36 31,17 17-16,-17 1-15,36 17 16,-1-18-16,0 18 16,-17-36-16,17 1 0,-17 0 15,-1-1-15,1-17 0</inkml:trace>
  <inkml:trace contextRef="#ctx0" brushRef="#br0" timeOffset="16761.0692">3316 10336 0,'-35'-17'15,"70"34"-15,-88-34 0,18 34 16,35 1-16,-18 0 15,18-1-15,0 1 0,0 35 16,0-35-16,18-1 16,0-17-16,-1 18 0,1-18 15,-1 0 1,1 0-16,-18-18 16,18 1-1,-18-1-15,0 0 16,-18-17-16,18 17 15,0 1-15,-18 17 32,36 0-32,-18 17 15,0 1-15,18 0 16,-18-1-16,17 19 0,-17-19 0,18 1 16,0-1-16,-1-17 15,1 0 1,17 0-16,-17 0 15,-18-17 1</inkml:trace>
  <inkml:trace contextRef="#ctx0" brushRef="#br0" timeOffset="17155.1154">3545 10548 0,'0'0'0,"0"-53"0,0 36 16,0-36-16,0 17 15,0 1-15,18 17 16,0-17 0,-18 17-16,17 18 15,1 0-15,0 18 16,-1 0-1,1-18 1,-18 17-16,18 1 16</inkml:trace>
  <inkml:trace contextRef="#ctx0" brushRef="#br0" timeOffset="17523.0137">3845 10354 0,'0'-18'16,"-17"18"0,17 18-16,-18-18 15,18 35-15,0 1 16,18-1-1,-18-17-15,17-1 0,19 18 16,-19-35-16,18 0 16,-17 0-16,0-35 15,-1 18-15,-17-19 16,0 19-16,0-19 16,-17 19-16,-1-1 15,0 0-15,1 18 16</inkml:trace>
  <inkml:trace contextRef="#ctx0" brushRef="#br0" timeOffset="17789.1239">4128 10566 0,'0'0'16,"0"-18"-16,0 0 16,0 1-16,0-18 0,0 17 15,17-17-15,-17 17 0,35-35 16,-35 35-16,18 1 16,0 17-16,-1 0 0,1 17 15,-18 1 1,18 53-16,-1-54 15,1 36-15,-18-35 16,18-1-16,-18 1 16</inkml:trace>
  <inkml:trace contextRef="#ctx0" brushRef="#br0" timeOffset="34907.3963">3545 10760 0,'0'17'31,"0"1"-16,0 0 1,18-1-16</inkml:trace>
  <inkml:trace contextRef="#ctx0" brushRef="#br0" timeOffset="35035.6207">3545 10954 0,'18'0'31</inkml:trace>
  <inkml:trace contextRef="#ctx0" brushRef="#br0" timeOffset="35174.9914">3563 11113 0,'18'-18'0,"-18"0"16</inkml:trace>
  <inkml:trace contextRef="#ctx0" brushRef="#br0" timeOffset="35268.2385">3563 11218 0</inkml:trace>
  <inkml:trace contextRef="#ctx0" brushRef="#br0" timeOffset="37514.4106">3069 11606 0,'0'0'15,"-35"-17"-15,17 17 0,-35-18 16,36 18-1,-1 18-15,0-18 0,1 35 16,-1 18 0,18-18-16,18 18 15,-1-35-15,36 17 16,-35-17-16,53-1 16,-54-17-16,36-35 15,-35 35-15,-18-35 16,0 0-16,0-1 15,0 1-15,-36 0 16,36-1-16,-35 19 16,53 34 15,17 36-15,-17-35-16,35 35 15,-36-35-15,36 17 16,-35-18-16,-1 1 15,1-18-15,17 0 16</inkml:trace>
  <inkml:trace contextRef="#ctx0" brushRef="#br0" timeOffset="37781.1194">3404 11783 0,'0'0'16,"18"17"-16,-18 1 15,0-36 1,0 1-16,0-18 16,0 17-16,0-35 15,18 35 1,-1 1-16,19 17 16,-19 0-16,18 17 15,-17 1-15,0 17 16,-18-17-16,17 0 15,1-1-15,0 1 16,-1-1-16,19-17 16</inkml:trace>
  <inkml:trace contextRef="#ctx0" brushRef="#br0" timeOffset="38122.0258">3810 11642 0,'0'0'0,"-18"17"0,1 1 0,17 17 16,0 18 0,0-35-16,35-1 0,36 1 15,-1-53 1,-17 0 0,-18-36-1,-52-70-15,-1 53 16,-35-18-1,0 35 1,18 36-16,17 70 16,18 18-1,18 0-15,17 53 16,-17-53 0,17 0-16,-17-18 0,17 0 15,0 1-15,1-1 16,-19-17-16,1 17 0,0-35 0</inkml:trace>
  <inkml:trace contextRef="#ctx0" brushRef="#br0" timeOffset="38476.4856">3563 12153 0,'18'18'16,"-1"-1"15</inkml:trace>
  <inkml:trace contextRef="#ctx0" brushRef="#br0" timeOffset="38617.5266">3651 12383 0,'18'0'0,"-18"17"31</inkml:trace>
  <inkml:trace contextRef="#ctx0" brushRef="#br0" timeOffset="38745.2074">3634 12612 0,'17'0'15,"1"0"-15</inkml:trace>
  <inkml:trace contextRef="#ctx0" brushRef="#br0" timeOffset="38822.5354">3634 12612 0,'35'88'15,"-70"-176"-15,70 194 0</inkml:trace>
  <inkml:trace contextRef="#ctx0" brushRef="#br0" timeOffset="41014.7448">2805 12823 0,'0'18'0,"0"17"15,0-17-15,17 17 16,-17 1-16,18-1 0,0 71 16,-18-71-16,0 53 15,0-70-15,0-1 16,-18-17-1,18-17 1,18-18-16,-1-18 16,1 17-16,-1 1 15,1 17-15,0 18 16,17 0-16,-17 18 16,-1 0-16,1 35 15,0-18-15,-18 18 16,17-18-16,1 18 15,-1-35-15</inkml:trace>
  <inkml:trace contextRef="#ctx0" brushRef="#br0" timeOffset="41547.4338">3246 13141 0,'0'0'0,"-53"18"0,35-18 16,-17 53-16,35-36 16,17 54-16,1-54 15,0 1-15,17 0 16,0-18-16,36 17 16,-36-34-16,18-19 15,-35 19-15,-18-36 16,0 18-16,-36-18 15,19 35-15,-19-17 16,19 35-16,-1 0 16,18 17-1,18 1-15,-1 0 16,1-1-16,0 1 0,-1 0 0,19-1 16,-1 1-16,-17-1 15,17 1 1,-18-18-16,-17 18 15,18-18 17,-18-18-17,0 0 1,-18 18-16,18-17 0,-17-1 16,17 1-16,0-19 15,0 19-15,17-19 16,1 19-16,17-19 15,-17 19 1,-18-1-16,35 18 0,-17 0 16,0 0-16,-18 18 15</inkml:trace>
  <inkml:trace contextRef="#ctx0" brushRef="#br0" timeOffset="41859.1564">3739 13317 0,'0'53'16,"0"-35"0,18-36-1,-18-17-15,18 17 16,-18-17-16,0 17 15,0-17-15,0 0 0,0 17 0,17-17 16,-17 17 0,18 18-16,0 0 15,-1 0-15,1 18 16,-18 0-16,0-1 16,18 1-1,-18 17-15</inkml:trace>
  <inkml:trace contextRef="#ctx0" brushRef="#br0" timeOffset="42231.7861">3986 13194 0,'0'-18'15,"0"1"1,18-1-1,17 18 1,-35 18-16,18-1 16,0 36-16,-18-35 15,17 17-15,-17 0 0,0 1 16,18-1-16,-18 35 16,0-52-16,0 17 15,0-17-15,-18 0 0,1-1 16,-1 1-16,0 0 0,1-18 15,-19-18 1,36 0-16,-17 1 0,17-36 16,0 35-1,17-17-15,1 17 0,0 1 16,-1 17-16,36-36 16,-35 36-16,17-17 15,-35 34-15</inkml:trace>
  <inkml:trace contextRef="#ctx0" brushRef="#br0" timeOffset="42428.8104">3616 13653 0,'-18'0'0,"36"0"16,-18 17 0,18 1-1</inkml:trace>
  <inkml:trace contextRef="#ctx0" brushRef="#br0" timeOffset="42531.6461">3616 13864 0,'18'18'15,"-1"-1"1</inkml:trace>
  <inkml:trace contextRef="#ctx0" brushRef="#br0" timeOffset="42643.3805">3651 14005 0,'0'0'0,"0"18"16,18-18-16,-18 18 15,18-18-15,-1 0 16</inkml:trace>
  <inkml:trace contextRef="#ctx0" brushRef="#br0" timeOffset="43309.6519">2875 14482 0,'18'105'16,"-36"-210"-16,53 263 15,-17-52-15,0-53 16,17 0-16,-35-35 15,0-1-15,0-34 16,-18-54-16,1 36 16,-19-71-1,19 53-15,-1-53 16,18 53-16,0 18 16,18-18-16,35 18 0,-36 35 15,36 0-15,-35 0 16,0 53-1,-18-36-15,0 19 0,-18-19 16,-17 36-16,17-35 16,0-1-16,1-17 15,-1 0-15</inkml:trace>
  <inkml:trace contextRef="#ctx0" brushRef="#br0" timeOffset="43527.732">3122 14517 0,'0'53'16,"0"-106"-16,0 123 0,18-52 0,-1-18 15,1 18-15,17-18 16,18-18-16,-35 18 16,-1-18-16,1-17 15,0 17-15,-18 1 0,-36-18 16,19 17-16,-18 0 15,-1 18-15,1 0 16,35 18-16</inkml:trace>
  <inkml:trace contextRef="#ctx0" brushRef="#br0" timeOffset="43703.6992">3351 14429 0,'0'0'0,"18"-18"16,17 18 0,1-18-16,17 18 15,-18-17-15,18 17 16,-36-18-16,1 18 16</inkml:trace>
  <inkml:trace contextRef="#ctx0" brushRef="#br0" timeOffset="43882.4591">3440 14199 0,'0'0'0,"0"36"16,17 52-16,-17-35 16,18 35-16,0-53 15,-1 53-15,1-70 16,-18 17-16,17-17 0</inkml:trace>
  <inkml:trace contextRef="#ctx0" brushRef="#br0" timeOffset="44076.7368">3563 14235 0,'0'0'16,"18"105"-16,-1-52 0,1 36 16,0-54-16,-1 35 15,-17-34-15,0-19 0,18 1 16</inkml:trace>
  <inkml:trace contextRef="#ctx0" brushRef="#br0" timeOffset="44478.4792">3704 14534 0,'0'0'16,"0"18"-16,18-18 0,17 0 15,-17 0-15,-1-18 16,1 1-16,-18-1 15,0 1 1,-18 17 0,1 0-16,17 17 15,0 1 1,17 17 0,1-17-16,17 17 15,1-17-15,-36-1 16,17-17-16,1-17 0,-1-1 15,-17-17 1,0 17-16,18-17 16,0 17-16,17 1 15,0-1 1,1 0-16,-19 1 0,19 17 16,-1 0-16,-18 0 0,19 0 15,-19 0-15</inkml:trace>
  <inkml:trace contextRef="#ctx0" brushRef="#br0" timeOffset="45995.3596">3528 15064 0,'17'0'0,"1"0"31,0 17-31</inkml:trace>
  <inkml:trace contextRef="#ctx0" brushRef="#br0" timeOffset="46113.9281">3581 15311 0</inkml:trace>
  <inkml:trace contextRef="#ctx0" brushRef="#br0" timeOffset="46173.5638">3581 15311 0,'0'0'0,"35"17"15</inkml:trace>
  <inkml:trace contextRef="#ctx0" brushRef="#br0" timeOffset="46241.2652">3598 15346 0,'0'17'16,"-17"1"-1,17 0-15,17-71 0,-34 123 0</inkml:trace>
  <inkml:trace contextRef="#ctx0" brushRef="#br0" timeOffset="46369.3249">3598 15522 0,'0'0'15,"0"-17"1</inkml:trace>
  <inkml:trace contextRef="#ctx0" brushRef="#br0" timeOffset="47658.7863">3528 14393 0,'-18'0'0,"36"0"31,-1 0-15,1 0-16,0 0 15,-1 0-15,36 0 16,-35 18-16,17-18 16</inkml:trace>
  <inkml:trace contextRef="#ctx0" brushRef="#br0" timeOffset="49103.7233">3493 15699 0,'17'0'16,"1"17"-1</inkml:trace>
  <inkml:trace contextRef="#ctx0" brushRef="#br0" timeOffset="49249.6544">3581 15804 0,'0'18'31</inkml:trace>
  <inkml:trace contextRef="#ctx0" brushRef="#br0" timeOffset="49894.3347">2875 15963 0,'-17'0'15,"-1"0"-15,36 0 16,17 0 0,0 0-16,0 0 15,1 0-15,-1 0 0,35 18 16,-34-1-16,-19 19 16,1-19-16,-36 36 15,18-35 1,-35 35-16,17-35 15,1 17-15,-1-18 16,1 1-16,17 0 0,-18-18 16,18 17-1,18 1-15,-1 0 16,-17-1 0,18 1-16,-1 0 15,1-18 1,0 0-1,-1-18-15,1 0 16</inkml:trace>
  <inkml:trace contextRef="#ctx0" brushRef="#br0" timeOffset="50107.4021">2946 16228 0,'0'0'16,"17"0"-16,36 0 15,-17 0-15,34 0 16,-17 0 0,18 0-16,-36 0 15,0 0-15,-17 0 16</inkml:trace>
  <inkml:trace contextRef="#ctx0" brushRef="#br0" timeOffset="50456.8303">3404 16193 0,'0'0'0,"0"17"16,-17 18-16,34 1 15,-17-19-15,18 1 0,0 0 16,-1-1-16,1 1 0,35 0 16,-18-18-16,0-18 15,-35 0 1,18 1-16,-18-1 16,0 0-16,-18 1 15,18-1-15,0 36 31,18-1-15,0 1-16,17 17 16,-35-17-16,35 17 15,-35-17-15,18-1 0,-18 1 16,0 0-16</inkml:trace>
  <inkml:trace contextRef="#ctx0" brushRef="#br0" timeOffset="50913.0418">3828 15857 0,'0'18'16,"0"17"-16,0-17 0,0 17 16,17 53-16,-17-35 15,0 0-15,18 0 0,0 35 16,-1-52-16,1 34 15,-1-52 1,-17-1-16,36 1 16</inkml:trace>
  <inkml:trace contextRef="#ctx0" brushRef="#br0" timeOffset="51286.1758">4057 16228 0,'0'0'16,"-18"53"-16,18-18 0,0-17 0,18 35 15,0-36 1,35 18-16,-18-17 16,18-18-16,-36-18 15,19 1-15,-19-18 16,-17 17-16,0 0 15,0-35-15,0 18 16,0 17-16,0 1 0,18-1 16,-18 1-16,0 34 15,0 1 1,18 17 0,-1 0-16,-17 1 0,0-1 15,0 35-15,18-52 16,-18 35-16,0-35 15,17-1 1</inkml:trace>
  <inkml:trace contextRef="#ctx0" brushRef="#br0" timeOffset="56196.2752">5556 9296 0,'0'0'0,"0"-18"0,0 0 15,0 36 48,0 35-48,0-18-15,0 1 0,0 34 16,0-35-16,0 1 16,0 17-16,0-36 15,0 18-15,0-17 16</inkml:trace>
  <inkml:trace contextRef="#ctx0" brushRef="#br0" timeOffset="57090.5102">5362 10125 0,'0'-18'15,"18"0"16,35 18-15,-36 0-16,36 18 16,-35 0-16,0-18 15,-1 53-15,1-36 16,-36 36-16,18-18 16,-53 18-1,36-35-15,-36 35 16,35-35-16,1-1 15,34-17-15,18 18 16,1-18-16,34-18 16,-52 18-1,17 0-15,-17 0 0,17 0 16,-35 18 0,-18-18-1</inkml:trace>
  <inkml:trace contextRef="#ctx0" brushRef="#br0" timeOffset="61538.6199">5415 10813 0,'18'17'47</inkml:trace>
  <inkml:trace contextRef="#ctx0" brushRef="#br0" timeOffset="61756.8385">5433 11024 0,'0'18'15</inkml:trace>
  <inkml:trace contextRef="#ctx0" brushRef="#br0" timeOffset="62735.505">5239 11359 0,'0'-17'0,"17"-1"47,19 18-31,-1 0-16,0 0 15,-17 0-15,0 35 16,-18-17-16,0 17 16,-18 1-1,-17-1-15,17-17 16,18-1-16,-18-17 0,18 18 16,0-1-16,0 1 15,53 17-15,-17-17 16,16 0-1,-34-1-15,0 1 0,-18 0 16,-36-1 0,1 1-16,-53-18 15,53 0-15,-54 0 16,72 0-16,-18 0 16,17 0-16,36-18 15,-1 18-15,18 0 16</inkml:trace>
  <inkml:trace contextRef="#ctx0" brushRef="#br0" timeOffset="63156.6243">5715 11395 0,'0'0'0,"-18"0"0,1 0 16,-1 17-1,0 19-15,18-19 16,-17 54-16,17-36 15,0 36-15,0-36 16,17 0-16,19 18 16,17-18-1,-36-35-15,19 0 0,-19 0 16,1 0 0,-18-17-16,-35-1 0,17 1 15,0-1-15,-17 0 16,17 18-16,-35 0 0,36-17 15,-1 17 1,36 0 0</inkml:trace>
  <inkml:trace contextRef="#ctx0" brushRef="#br0" timeOffset="63608.2458">5927 11412 0,'17'0'15,"1"-17"16,0 17-31,17-18 16,-17 18-16,-1 0 0,1-18 16,-1 18-16,1 0 15,0 0-15,-1 0 32,-17 18-32,18 0 15,-18 17 1,0-17-16,0 35 15,0-18-15,18 35 16,-18-34-16,0-1 16,0 0-16,17 18 15,-17-35-15,18-1 16,-18 1-16,-18-18 31</inkml:trace>
  <inkml:trace contextRef="#ctx0" brushRef="#br0" timeOffset="63769.6746">6050 11695 0,'18'0'15,"-36"0"-15,71-18 0,-35 18 0,52-18 16,-34 1-16,16-1 15,-34 18-15,0 0 0</inkml:trace>
  <inkml:trace contextRef="#ctx0" brushRef="#br0" timeOffset="69131.6521">5398 12118 0,'0'18'15,"0"-1"1,0 1-16,0-1 15</inkml:trace>
  <inkml:trace contextRef="#ctx0" brushRef="#br0" timeOffset="69258.9898">5468 12383 0,'0'0'16,"18"0"-16</inkml:trace>
  <inkml:trace contextRef="#ctx0" brushRef="#br0" timeOffset="69392.3439">5486 12559 0,'17'0'15,"1"0"-15</inkml:trace>
  <inkml:trace contextRef="#ctx0" brushRef="#br0" timeOffset="69770.3484">5256 12912 0,'-17'17'16,"-1"1"-16,0 0 15,18-1 1,0 1-16,36 17 16,-19-17-16,36-1 15,-17-17-15,-1 0 16,-17 18-16,17-18 0,-18 0 15,1 0 1</inkml:trace>
  <inkml:trace contextRef="#ctx0" brushRef="#br0" timeOffset="69938.7977">5380 13000 0,'0'53'15,"0"-18"-15,0 0 16,-18 1-16,18 17 0,0 17 16,0-35-16,18 1 15,-18-19-15,18 1 16</inkml:trace>
  <inkml:trace contextRef="#ctx0" brushRef="#br0" timeOffset="70214.0283">5539 13141 0,'0'0'0,"0"35"0,0-17 16,0 35-16,17-36 16,1 1-16,35 0 15,-36-18-15,19 0 16,-19 0-16,19-18 0,-19 0 15,1 1-15,-18-1 16,-18-17-16,1 17 16,-19-17-1,1 35-15,17-18 0,-17 18 16,18 0-16</inkml:trace>
  <inkml:trace contextRef="#ctx0" brushRef="#br0" timeOffset="70509.8146">5786 12982 0,'17'-17'15,"-34"34"-15,52-34 0,0-1 16,-17 18-1,17 0-15,-17 0 16,-1 18-16,1-1 16,-18 19-1,0-19-15,0 54 16,0-54-16,0 19 16,0-1-16,18 18 15,-1-18-15,1 0 16,0-35-16,-1 18 15</inkml:trace>
  <inkml:trace contextRef="#ctx0" brushRef="#br0" timeOffset="70714.8712">5944 13194 0,'18'0'32,"17"0"-17,1 0-15,-19-18 16,1 18-16,-1 0 0,1 0 16,0-17-16</inkml:trace>
  <inkml:trace contextRef="#ctx0" brushRef="#br0" timeOffset="71150.0335">6209 12965 0,'0'0'16,"18"0"-16,-1 0 15,18-18-15,1 18 16,-19 0-16,19-18 16,-54 18 15,-17 18-15,17-18-16,0 18 0,-17 17 15,35-17-15,0 17 16,18-18-1,-1 1-15,19 17 16,-19-17-16,1-18 16,0 18-16,-1-1 0,1 1 15,0 0-15,-18-1 16,17-17 0,-34 18-16,-1-18 15,0 0-15,-17 0 16,17 0-16,1 0 0,-19 0 15,1 17-15,18-17 16</inkml:trace>
  <inkml:trace contextRef="#ctx0" brushRef="#br0" timeOffset="71555.7285">5556 13670 0,'18'0'16,"0"0"-1,-1 0 1,1-17 0,-18 34-16</inkml:trace>
  <inkml:trace contextRef="#ctx0" brushRef="#br0" timeOffset="71716.6578">5574 13829 0,'0'0'0,"0"18"16,18-1-1,-18 1 17</inkml:trace>
  <inkml:trace contextRef="#ctx0" brushRef="#br0" timeOffset="71839.4843">5609 13988 0</inkml:trace>
  <inkml:trace contextRef="#ctx0" brushRef="#br0" timeOffset="73651.6014">5362 14164 0,'0'-18'0,"-17"18"16,-1 0-1,-17 18-15,17 0 16,0 17-16,1 0 0,-1 71 15,18 0 1,0-53-16,53 17 16,-35-34-16,35-1 15,-36-17-15,19-18 16,-19 0-16,1 0 16,-1 0-16,-17-36 15,-17 19 1,-1-1-16,1 0 0,-36-17 15,17 35 1,36-18 0</inkml:trace>
  <inkml:trace contextRef="#ctx0" brushRef="#br0" timeOffset="74046.1495">5592 14288 0,'-36'-36'16,"72"72"-16,-89-72 0,17 36 15,36 18-15,36 52 16,-19-34-16,54 52 16,-54-53-16,36 36 15,-35-36-15,0 0 16,-18 18-1,0-35-15,-18-1 0,-17-17 16,17 0-16,-17-17 16,17-18-16,18 17 15,-17 0-15,17-17 0,0 17 16,0-35 0,17 36-16,1-36 15,-18 35-15,17 1 16,-17-19-16,0 19 0,18-1 15,0 18 17</inkml:trace>
  <inkml:trace contextRef="#ctx0" brushRef="#br0" timeOffset="74395.4182">5821 14252 0,'17'18'31,"36"-18"-15,-35 18-16,17-18 16,-17 0-16,0 35 15,-1-18-15,-17 19 16,0-19-16,-17 36 15,-1-35-15,18 0 0,0 17 16,18-35 0,17 35-16,-17-17 15,-1-18-15,1 17 16,-18 1-16,-35-18 16,17 0-16,-17 18 15,-1-18-15,1 0 0,0 0 16,-18 17-1,35-17-15,18-17 16</inkml:trace>
  <inkml:trace contextRef="#ctx0" brushRef="#br0" timeOffset="74675.1386">6262 14358 0,'0'0'16,"-35"18"-16,35-1 0,-18 36 16,18-17-16,0-1 15,35-18-15,-17 19 0,52-1 16,-34-35-16,17 18 16,-18-18-16,-18-36 15,1 19-15,-18-1 16,0-17-16,-18 0 15,1 17-15,-18-17 0,17-1 16,-17 19-16,-1-1 16,1 0-16,0 18 0,-18 0 0,35 0 15</inkml:trace>
  <inkml:trace contextRef="#ctx0" brushRef="#br0" timeOffset="75108.8633">5768 15028 0,'18'0'16,"-18"18"-1,17-18-15,1 0 16</inkml:trace>
  <inkml:trace contextRef="#ctx0" brushRef="#br0" timeOffset="75242.7192">5803 15240 0,'0'18'0,"18"-18"15,-1 0-15,1 0 16</inkml:trace>
  <inkml:trace contextRef="#ctx0" brushRef="#br0" timeOffset="75498.9957">5909 15628 0,'18'0'16</inkml:trace>
  <inkml:trace contextRef="#ctx0" brushRef="#br0" timeOffset="77372.0254">5486 16051 0,'0'-17'0,"0"-1"16,0 36 0,17 35-1,-17-18-15,18 53 16,-18-53 0,0 18-16,0-35 15,0 17-15,0-17 0,18-18 16</inkml:trace>
  <inkml:trace contextRef="#ctx0" brushRef="#br0" timeOffset="77645.251">5733 16157 0,'-18'18'16,"0"0"-16,18-1 0,-17 18 15,34-17-15,19 17 16,-19-35-16,36 0 16,-18 0-16,18-17 15,-35-1-15,0-17 16,-18 17 0,-36-35-16,19 36 15,-36-19-15,35 36 16,-17-17-16,17 17 15,1 35 1</inkml:trace>
  <inkml:trace contextRef="#ctx0" brushRef="#br0" timeOffset="77862.1868">6103 16334 0,'0'17'15,"0"1"-15,-18-18 16,18 18-16,0-1 16,-17 1-16,-1-1 15,1 1-15</inkml:trace>
  <inkml:trace contextRef="#ctx0" brushRef="#br0" timeOffset="78188.622">6332 16228 0,'0'0'0,"-17"0"15,17 17 1,0 19 0,17-19-16,-17 1 0,18 35 15,0-53-15,-1 18 16,1-18-16,17 0 16,-17 0-16,-1-18 15,-17 0-15,18 1 0,-18-1 16,0-35-1,-18 53-15,1-35 16,-1 35-16,-35-18 16,36 18-16,-1 18 15,18-1-15,18 1 16</inkml:trace>
  <inkml:trace contextRef="#ctx0" brushRef="#br0" timeOffset="78501.5834">6668 16157 0,'0'0'15,"-18"0"-15,0 0 16,18 36 0,0-19-16,18 18 0,0 18 15,-1-35-15,1 0 16,-1-1-16,-17 1 0,18-18 15,17 0 1,-17-18-16,-18-17 16,0 17-16,0-17 15,-18 17 1,18 1-16,-35-1 0,35 1 16,-18 17-1,1 0-15,17 17 31</inkml:trace>
  <inkml:trace contextRef="#ctx0" brushRef="#br0" timeOffset="78980.356">7038 16210 0,'-18'0'31,"18"18"-15,-17-1-16,-1 1 16,18 17-16,0-17 0,18 35 15,-1-35 1,19-1-16,-19 1 0,18-18 15,1 0-15,17 0 16,-18-18-16,0 1 16,-17-19-16,-18 1 15,0 0-15,-53-1 16,18 19-16,-54-1 16,54 18-16,-71 18 15,71-1-15</inkml:trace>
  <inkml:trace contextRef="#ctx0" brushRef="#br0" timeOffset="87929.391">3598 17145 0,'0'53'15,"0"-18"-15,0 0 16,-17 18-16,-1 36 15,18-36-15,0-18 0,0 35 16,0-52 0,18 0-16,-1-18 0,1 0 15,0-18-15</inkml:trace>
  <inkml:trace contextRef="#ctx0" brushRef="#br0" timeOffset="88199.6093">3845 17286 0,'-17'53'16,"17"-35"-16,-18 17 15,36-17-15,-18 17 16,17-17-16,36 17 16,-18-18-16,1-17 0,-1 0 15,36-35-15,-18-18 16,-36 36-16,-17-19 15,-17 1 1,-1 0-16,-53-1 16,54 36-16,-19-17 0,-17 34 15,18-17-15,0 36 16,17-19-16</inkml:trace>
  <inkml:trace contextRef="#ctx0" brushRef="#br0" timeOffset="88401.4848">4269 17445 0,'0'0'0,"0"18"15,0-1-15,0 18 16,0-17-16,17 0 15,-17-1-15,0 1 16,0 0-16,0-1 0</inkml:trace>
  <inkml:trace contextRef="#ctx0" brushRef="#br0" timeOffset="88756.4532">4710 17304 0,'0'0'15,"-36"35"-15,19-17 16,-1 35-16,18-18 16,0-17-16,35 17 15,1-35-15,17 17 16,-36-17-16,36-17 15,-35-1-15,17 1 16,-35-1 0,0-35-16,0 35 15,-18-17-15,1 17 16,-1 1-16,0-1 0,1 18 16,-1-18-16,1 18 0,-1 0 15,0 18 1,36 0-16,0-1 15</inkml:trace>
  <inkml:trace contextRef="#ctx0" brushRef="#br0" timeOffset="89057.2814">5115 17268 0,'0'18'16,"0"17"-1,0-17-15,0 0 16,0-1-16,18 1 16,0 0-16,-1-1 0,18 1 15,18-18-15,-17 0 16,-1 0-16,-17-18 16,-1 1-16,-17-1 15,0 0-15,-17-17 16,-1 17-16,-35-17 15,35 17-15,-17 18 16,17 0-16,-17 0 0,18 0 16,34 0-1,1 18 1</inkml:trace>
  <inkml:trace contextRef="#ctx0" brushRef="#br0" timeOffset="89334.4915">5486 17268 0,'0'18'31,"0"0"-31,17 35 16,1-36-16,35 36 16,-18-35-16,53 17 15,-52-35 1,34-17-16,-52 17 15,17-18-15,-17 0 0,-18-35 16,0 36-16,-36-36 16,1 35-16,-53-17 15,35 35 1,0 0-16,0 0 0,18 17 16,0-17-16</inkml:trace>
  <inkml:trace contextRef="#ctx0" brushRef="#br0" timeOffset="173854.3614">10389 17674 0,'-35'-17'16,"70"34"-16,-88-34 0,18-1 0,17 36 15,-17 52 1,18-17-16,17 70 16,0-52-16,35 35 15,0-53-15,18 0 16,-18-36-16,18-17 15,-17 0-15,16-17 0,19-19 16,-53 1-16,-1-53 16,-17 53-16,-35-54 15,0 54-15,-53-35 16,52 52-16,-34 0 16,34 18-1,1 0-15</inkml:trace>
  <inkml:trace contextRef="#ctx0" brushRef="#br0" timeOffset="174162.1802">10813 18045 0,'35'70'0,"-70"-140"0,70 175 15,-35-69-15,-18-36 16,18-18-1,-17-35-15,17 18 16,0-18-16,0 0 0,17-35 16,1 35-16,17 18 15,-17 17-15,-1 18 16,1 18-16,0 70 16,-18-35-1,17 70-15,-17-87 16,0 16-16,18-16 0,0-1 15,-1 18-15,1-35 16,35-18-16,-35 0 16</inkml:trace>
  <inkml:trace contextRef="#ctx0" brushRef="#br0" timeOffset="174629.2993">11236 18062 0,'0'0'0,"18"18"16,-1-18 0,1 0-16,35 0 15,-36-18-15,1 1 16,-18-1 0,0 0-16,0-17 15,-18 17-15,-34 1 16,34 17-16,-53-18 15,54 18-15,-54 35 16,54 1-16,-19 17 16,36-18-16,18 35 15,0-52-15,52 53 16,-17-54 0,18 1-16,-19 0 15,-16-18-15,34 17 16,-52-17-16,35-17 15</inkml:trace>
  <inkml:trace contextRef="#ctx0" brushRef="#br0" timeOffset="174772.4688">11606 18098 0,'36'0'15,"-36"-18"1,35 18-16,0 0 15,1 0-15,-1-18 0,18 18 16</inkml:trace>
  <inkml:trace contextRef="#ctx0" brushRef="#br0" timeOffset="175132.6876">11959 17657 0,'18'158'15,"-36"-316"-15,53 387 0,-17-141 16,17 53-16,-17-70 16,-18-18-16,18 0 15,-18-18-15,17-18 0,-17 19 16,18-54-1,-18-52 1,18 34-16,-18 1 0,0 0 16,17-18-16,1 35 15,-1 18 1,-17 18 0,0 35-16,18-36 15,-18 36-15,18-35 16,-1 0-16,1-18 15,0 0-15</inkml:trace>
  <inkml:trace contextRef="#ctx0" brushRef="#br0" timeOffset="175377.3087">12418 18168 0,'-18'0'15,"18"18"-15,0 17 16,0 0-16,0-17 0,18 17 15,17-17-15,18-1 16,-35-17-16,35-17 16,-18-1-16,-18-17 15,-17 17-15,-17-35 16,-1 18-16,-35 17 16,18 1-1,-18 17-15,35 0 16,18-18-1</inkml:trace>
  <inkml:trace contextRef="#ctx0" brushRef="#br0" timeOffset="175583.8601">12647 18098 0,'35'0'16,"1"0"-1,-1-18-15,53 0 16,-35 18-16,0-17 0,0 17 16,17 0-16,-34 0 15,-19 0-15,-34 0 32,-1 0-32</inkml:trace>
  <inkml:trace contextRef="#ctx0" brushRef="#br0" timeOffset="175829.0106">12876 17762 0,'-17'106'0,"34"-212"0,-52 265 16,35-35-16,18-54 15,-1 54 1,1-71-16,0-1 0,-1-16 15,1-19-15,17 1 0,18 17 16,-35-35-16,35 0 16,-18-17-16,0-19 15,-17 19-15,-18-1 16,0 0 0</inkml:trace>
  <inkml:trace contextRef="#ctx0" brushRef="#br0" timeOffset="179887.0287">7955 6720 0,'0'18'125,"0"0"-109,0-1-16,0 19 15,18-19-15,-1 71 16,-17-52-16,36 17 0,-1 88 15,0-71 1,53 89-16,-52-88 16,70 70-16,-54-71 15,-16-17-15,87 71 16,-52-54 0,-18-17-1,-36-18 1,1-35-16,0 18 15</inkml:trace>
  <inkml:trace contextRef="#ctx0" brushRef="#br0" timeOffset="180592.581">8308 7938 0,'0'0'15,"18"0"-15,-18 17 0,35-17 16,-18-17-1,19 17-15,-19 0 16,19 17 0,-19-17-16,1 0 0,17 18 15,-17-1-15,17 19 16,-17-1-16,35 0 16,-36-17-16,36 17 15,-17-35-15,-19 18 16,18-18-16,-17 0 15,17 0-15,1-18 16,-1-17-16,0-36 16,-17-17-16,-18 35 15,17-17-15,-17 52 16,0-17 0,-17 35-16</inkml:trace>
  <inkml:trace contextRef="#ctx0" brushRef="#br0" timeOffset="181499.9941">9543 7955 0,'17'0'32,"19"0"-17,-19 0-15,36-17 16,-35-1-16,35 0 16,-18 18-16,-17-17 15,-1 17-15,-34 0 16,-19 0-1</inkml:trace>
  <inkml:trace contextRef="#ctx0" brushRef="#br0" timeOffset="182429.6323">9507 7973 0,'0'0'15,"18"0"-15,0 0 0,-1 0 0,-17 17 16,18-17-1,-18 18-15,0 17 16,0-17-16,0 35 16,0-35-16,0 52 15,18-52-15,-1 70 16,1-53-16,-1 0 16,-17 18-16,18-17 0,17 70 15,-35-54 1,18 72-16,-18-71 15,0 70-15,0-70 16,0 71-16,18-71 16,-36 70-1,18-52-15,0 34 16,0-52-16,0 36 16,0-37-16,0 54 15,0-53-15,0 0 16,0 0-16,0 0 0,0 70 15,18-52-15,-18 70 16,0-53-16,0 53 16,0-70-16,0 88 15,0-71-15,0 71 16,0-89-16,0 89 16,0-71-16,17-17 15,-17 17-15,0 0 16,18 71-16,0-89 15,-1 89-15,-17-71 16,18 1-16,-18-1 0,18 0 16,-18 88-16,17-87 15,-17 87 1,18-88-16,-18 71 16,0-89-16,17 72 15,-17-72-15,0 18 16,0-17-16,18 17 0,-18 0 15,0-17-15,0 17 0,0 88 16,0-87-16,0 87 16,0-88-16,0-17 15,0 17-15,0-18 0,0 19 16,0-19-16,0 18 0,0-17 16,0 0-16,0 87 15,0-87-15,0 88 16,0-71-16,0-18 15,18 1-15,-18 52 16,0-70-16,0 35 16,0-35-16,0-17 15,-18-1-15,18 35 16,0-34-16,-18 17 16,18-36-16,0 1 15,18 0-15,0-18 16,17 0-1,-17 0-15,-1 0 0,36 0 16,-35 0-16,17 0 16,-17 0-16,-1 0 15</inkml:trace>
  <inkml:trace contextRef="#ctx0" brushRef="#br0" timeOffset="183781.8338">10760 7990 0,'17'0'15,"1"0"-15,35 0 16,-35 0-16,34-17 16,-16 17-1,-19 0-15,1 0 0,0 0 16,-1 17-16,1-17 0,0 0 16,-18 18-16,17 0 15,-17-1 1,0 19-16,0-19 0,0 36 15,0-18 1,0 36-16,0-36 16,0 18-16,0 35 15,0-35-15,0 53 16,0-53-16,0 71 16,0-54-16,0 1 15,0 87-15,0-69 16,0-19-16,0 18 0,18 1 15,-18 87-15,18-88 16,-18 106 0,0-106-16,17 18 0,-17 106 15,0-106-15,18 105 16,-18-105-16,0 0 16,17 123-16,1-123 15,-18 0-15,18 0 16,-18 17-16,17-17 0,1 0 15,-18 17-15,18-17 0,-18 18 16,0 105-16,0-105 16,17 105-16,-17-106 15,0 107 1,0-125-16,0 1 0,18 0 0,-18 123 16,0-123-1,0 124-15,0-107 16,0 106-16,-18-123 15,18 18-15,0-19 0,0 19 16,-17-18-16,17 0 16,0 105-16,0-123 15,0 1-15,0-1 0,17 71 16,-17-71-16,0 53 16,0-71-16,18 1 15,-18 35 1,0-71-16,0 18 0,18-18 15,-18-17-15,0 0 16,0-1-16,-18-17 47,-35 0-31,18 0-16,17 0 15,-35 0 1,36 0-16,-19-17 0,19 17 15,-19 0-15</inkml:trace>
  <inkml:trace contextRef="#ctx0" brushRef="#br0" timeOffset="184880.7389">10248 8396 0,'0'-18'16,"18"1"-16,-18-1 16,0 1-16,-18 17 15,1-18 1,-1 18-16,0 0 16,1 0-16,-1 18 0,0-1 15,-17 54-15,35-18 16,0 0-16,18 0 0,-1-18 15,54 35 1,-36-34-16,53-19 16,-35-17-16,36-53 15,-54 18-15,0 0 16,0 0-16,-35-18 0,0-36 16,-17 54-16,-54-35 15,36 52-15,-18 0 16,18 18-16,-18 0 0,-18 36 15</inkml:trace>
  <inkml:trace contextRef="#ctx0" brushRef="#br0" timeOffset="185460.9659">10231 9208 0,'-18'35'0,"36"-70"0,-36 105 15,18-17-15,18-18 16,-1-17-16,36 17 16,-18-17-16,36-18 15,-36 0-15,36-53 16,-36 35-16,0-52 15,-35 34-15,-35-16 16,17 34-16,-70-35 16,53 53-1,-53-18-15,52 36 16,1-18-16,18 35 0,-1-17 16,0 0-16</inkml:trace>
  <inkml:trace contextRef="#ctx0" brushRef="#br0" timeOffset="185633.4247">10442 9772 0,'0'0'15,"18"0"1,0 18-16,-1-18 15,-17 17-15</inkml:trace>
  <inkml:trace contextRef="#ctx0" brushRef="#br0" timeOffset="185760.2631">10460 10072 0,'0'0'15,"18"17"1,-1-17-16,1 0 15</inkml:trace>
  <inkml:trace contextRef="#ctx0" brushRef="#br0" timeOffset="185870.5558">10478 10248 0,'0'0'0,"17"18"15,1-18 1,-1-18-16</inkml:trace>
  <inkml:trace contextRef="#ctx0" brushRef="#br0" timeOffset="185971.3227">10566 10354 0,'0'0'16,"0"18"-16</inkml:trace>
  <inkml:trace contextRef="#ctx0" brushRef="#br0" timeOffset="186760.8308">10495 10689 0,'-17'0'16,"34"0"-16,-52 0 0,0 18 16,-1-1-16,19 1 0,-1 17 15,-17 71-15,35-18 16,0-35-16,17-17 15,1-1-15,17 0 16,18-17-16,-17-18 0,69 0 16,-52-18-16,-17-17 15,34-18-15,-52 18 16,-1-36-16,-34 36 16,-1 0-16,-17 17 0,-18-17 15,-35 17-15,52 18 16,-34 0-1,52 18-15,1-1 16</inkml:trace>
  <inkml:trace contextRef="#ctx0" brushRef="#br0" timeOffset="188384.3341">10601 11483 0,'0'0'0,"0"-18"0,0 1 16,-18 17-1,18 35 1,0 35 0,0-34-16,0 17 15,0-18-15,18 36 16,-18-36-16,0-18 0,18 1 16,-18 0-16,17 17 15,1-35-15</inkml:trace>
  <inkml:trace contextRef="#ctx0" brushRef="#br0" timeOffset="190443.3466">11624 11571 0,'-18'0'16,"36"0"0,17 0-1,1 18 1,34-18-16,-35 0 15,36 17-15,-36-17 16,1 0-16,-1 0 0,0 0 16,-17 0-1</inkml:trace>
  <inkml:trace contextRef="#ctx0" brushRef="#br0" timeOffset="190743.6142">11871 11359 0,'-35'18'16,"-1"0"-16,1 17 15,0-17 1,17-1-16,-17 19 0,17-1 15,-17-18-15,17 1 0,1 17 16,-1 1 0,18-19-16,0 1 0,18 0 15,17-1-15,36 19 16,-36-19-16,0-17 0,53 35 16,-70-35-16,35 36 15,-53-19 1</inkml:trace>
  <inkml:trace contextRef="#ctx0" brushRef="#br0" timeOffset="191277.6348">12330 11412 0,'0'-17'0,"0"34"0,0-52 15,-18 35 1,0 35 0,18-17-16,-17 17 15,17 1-15,-18 16 16,18-16-16,18-19 16,-18 1-16,17 0 0,36 17 15,-35-17-15,17-1 16,0-17-16,1 0 0,17 0 15,-36 0-15,19 0 16</inkml:trace>
  <inkml:trace contextRef="#ctx0" brushRef="#br0" timeOffset="191467.008">12541 11501 0,'0'35'31,"-17"18"-15,17-18-16,-18 0 16,18 1-16,-18 34 15,18-35-15,18 18 16,-18-17-16,35-19 16,-17-17-16,0 0 15</inkml:trace>
  <inkml:trace contextRef="#ctx0" brushRef="#br0" timeOffset="191744.0036">12682 11677 0,'0'0'0,"0"35"0,0-17 15,18 0-15,35 34 16,-35-34-16,17-18 15,0 18-15,0-18 0,1 0 0,-1 0 16,18-18 0,-35 0-16,-1-17 15,-17 18-15,-35-19 16,0 19-16,-18-1 16,17 0-16,-17 18 15,36 0-15</inkml:trace>
  <inkml:trace contextRef="#ctx0" brushRef="#br0" timeOffset="192027.0639">13035 11571 0,'18'-18'16,"-1"1"-1,1 17-15,0 0 16,17 0-16,0 0 16,-17 0-16,0 0 0,-1 17 15,1 1-15,-1 17 16,-17 1-16,0 17 16,0-18-16,18 35 15,-18-34-15,0-19 16,18 19-16,-18-19 0,17 19 15,-17-19-15,18-17 16</inkml:trace>
  <inkml:trace contextRef="#ctx0" brushRef="#br0" timeOffset="192183.444">13229 11730 0,'0'0'0,"35"0"16,-17 0-16,0 0 0,-1 0 16,54 0-1,-36-18-15</inkml:trace>
  <inkml:trace contextRef="#ctx0" brushRef="#br0" timeOffset="192598.704">13564 11536 0,'0'0'0,"18"-18"0,17 1 15,-17 17-15,17-18 0,0 0 16,-52 18 15,-18 18-15,17 0-16,-17 17 15,17-18-15,0 36 16,18-17-16,0-19 0,18 19 16,0-19-16,-1 1 15,1 0-15,0-1 0,34 18 16,-34-17-16,17 0 15,-17-1-15,-18 1 16,-18 0 15,-35-18-31,36 0 0,-1 0 16,-35 17 0,18-17-16,17 18 0,-17-18 15</inkml:trace>
  <inkml:trace contextRef="#ctx0" brushRef="#br0" timeOffset="193645.5032">5221 13564 0,'-18'0'0,"18"18"16,18-18 15,0 0-16,-1 0-15,1-18 16,0 18-16,17 0 0,53 18 16,-17-18-1,87 18-15,-52-18 16,-18 0-16,124 0 16,-124-18-16,106 18 15,-123 18-15,-1-18 0,-17 0 16,36 35-1,-72-35-15,19 18 16</inkml:trace>
  <inkml:trace contextRef="#ctx0" brushRef="#br0" timeOffset="195008.5249">10495 12330 0,'-17'17'0,"34"-34"0,-52 52 16,17-17-16,18 17 16,0-18-1,0 19-15,36-1 16,-19 0-16,18 1 15,1-19-15,-1-17 0,36 0 16,-36 0-16,18-35 16,-36 0-16,-17-18 15,0 17 1,0 1-16,-17 18 0,-54-36 16,36 35-16,-36-17 15,36 35-15,-18 17 16,36 19-16,-1-19 15,0 1-15</inkml:trace>
  <inkml:trace contextRef="#ctx0" brushRef="#br0" timeOffset="195475.2661">10619 13088 0,'17'0'15,"-17"-18"1,18 18 0,-18 18-1</inkml:trace>
  <inkml:trace contextRef="#ctx0" brushRef="#br0" timeOffset="195604.6109">10636 13229 0,'0'18'32,"18"-18"-32,-18 17 15,18-17 1</inkml:trace>
  <inkml:trace contextRef="#ctx0" brushRef="#br0" timeOffset="195741.9751">10672 13511 0,'0'18'16,"17"-18"-16,1 18 15,-1-18 1</inkml:trace>
  <inkml:trace contextRef="#ctx0" brushRef="#br0" timeOffset="195881.8469">10672 13794 0,'0'17'16,"17"-17"-1,1 0 1,-1 0-16</inkml:trace>
  <inkml:trace contextRef="#ctx0" brushRef="#br0" timeOffset="196003.6709">10707 13917 0,'0'0'0,"17"0"31,1 0-15,-36 0-1</inkml:trace>
  <inkml:trace contextRef="#ctx0" brushRef="#br0" timeOffset="197034.653">10654 15346 0,'-53'-18'0,"35"1"15,-35 34-15,36-17 16,-18 71-16,17-36 15,18 18-15,0 0 0,0 0 16,35 0-16,0 0 0,1-18 16,17 0-16,70 18 15,-52-53-15,52 0 16,-70-18-16,0-34 16,-53-1-16,-18-18 15,-17 36-15,-71-53 16,36 52-1,-71-17-15,70 18 16,-35 35-16,53 0 16</inkml:trace>
  <inkml:trace contextRef="#ctx0" brushRef="#br0" timeOffset="198511.136">11165 6473 0,'0'0'16,"0"18"-16,18 0 15,35 35 1,-18-36-16,18 19 15,0-1-15,18 0 0,-1 0 16,71 54-16,-70-36 16,105 52-1,-70-69-15,141 69 16,-106-52-16,18 0 16,0-17-16,-1 17 0,178 35 15,-160-53-15,177 18 16,-195-18-16,1-17 15,0-1-15,141 19 16,-159-19-16,-18 1 16,1 0-16,-18-18 0,-18 17 0,0-17 15,36 18-15,-89-18 16,35 0-16,-52 0 16,-36 0 15,1 18-16,-1-18-15</inkml:trace>
  <inkml:trace contextRef="#ctx0" brushRef="#br0" timeOffset="198756.2869">15434 7514 0,'0'0'0,"18"0"16,-1 0-1,1 0-15,35 18 16,0-1-16,17 19 16,-17-19-16,-17 1 15,-1 0-15,0 17 0,-35 0 16,0-17-16,-70 35 16,34-36-16,-17-17 15,0 18-15,1 0 16,-19-1-16,36-17 15,17 18-15</inkml:trace>
  <inkml:trace contextRef="#ctx0" brushRef="#br0" timeOffset="199423.5842">15840 7955 0,'35'0'16,"0"0"-16,18-17 15,-18-1-15,36 18 16,-53 0-16,17 0 16,-17 0-16</inkml:trace>
  <inkml:trace contextRef="#ctx0" brushRef="#br0" timeOffset="200142.9089">15857 7973 0,'18'0'16,"-36"0"-16,36 17 0,-18 1 15,0 0-15,0 17 16,0-17-16,0 17 16,0 18-16,0-18 0,0 71 15,0-53-15,18 70 16,-18-52-16,17 70 15,-17-70-15,0 17 16,0 0-16,18 0 0,-18 106 16,0-106-16,0 106 15,-18-88-15,18 88 16,0-88 0,-17 106-16,-1-89 15,18-17-15,-18 18 0,18-1 16,0 0-16,0 1 0,0-1 15,0 124-15,0-123 16,0 123 0,0-124-16,18 124 15,-18-123-15,0 140 16,18-140-16,-18 140 16,17-140-16,1 123 15,0-124-15,-18 124 16,0-123-16,0 123 15,0-142-15,-18 142 16,18-123-16,0-18 16,-18 17-16,18-17 0,-17 106 15,17-107-15,0 107 16,0-106-16,0 88 16,-18-88-1,18 105-15,0-105 16,-18 88-16,18-88 15,0 53-15,0-89 16,0 54 0,0-71-16,0 0 15,0-36-15,0 1 16,0 0-16,18-18 16,0 17-1,-1-17-15,19-17 16,-19-1-16,36-17 15,-18-1-15,1 1 16</inkml:trace>
  <inkml:trace contextRef="#ctx0" brushRef="#br0" timeOffset="201304.5994">16845 7938 0,'0'-18'0,"18"18"15,17 0 1,0 0-16,36 0 16,-36 0-16,0-18 0,18 18 15,-17-17-15,17 17 16,-36 0-16,1 17 16,-18 1-16,0 0 15,-18 34-15,18-34 16,0 17-16,-17 18 0,17-17 15,-18 69-15,18-52 16,-18 71 0,18-54-16,-17 1 15,17 17-15,0 0 0,-18 89 16,18-72-16,-18 107 16,18-106-16,0 123 15,18-123-15,-18 18 16,0-19-16,18 19 0,-1 123 15,1-124-15,0 142 16,-1-142-16,1 160 16,-18-142-16,17 123 15,1-123-15,-18-17 16,18 17-16,-18-18 16,17 19-16,-17-1 0,0-18 15,0 18-15,18 0 0,-18 124 16,18-142-16,-18 160 15,0-142 1,0 106-16,0-106 16,0-18-16,-18 124 15,18-141-15,0 18 16,0-1-16,0 0 0,0-17 16,0 0-16,0 18 0,0-19 15,0 107-15,-18-106 16,18 88-16,-17-88 15,17-18-15,0 71 16,17-71-16,-17-35 16,18 17-16,0-17 0,-18-17 0,17 17 15,1-18-15,0-18 16,-18 19-16,17-19 16,-17 1-16,-17-18 15,-1 18 1,0-18-16,-17 0 0,17 0 15,-17-18-15,0 18 16,-36-18-16,36 1 16,-36-19-16,36 1 15,-18 0-15</inkml:trace>
  <inkml:trace contextRef="#ctx0" brushRef="#br0" timeOffset="202043.1125">16369 8308 0,'0'0'0,"-18"0"0,18-18 15,-17 18 1,-1 18-16,18 52 15,0-34-15,18 52 16,-1-35-16,19 17 16,-1-52-16,53 0 15,-53-18 1,18 0-16,-18-36 0,54-16 16,-72 16-16,1-52 15,-18 35 1,-35 18-16,17 0 0,-70-36 15,35 53-15,0 1 16,-18 34 0,36 1-16,-18 53 0</inkml:trace>
  <inkml:trace contextRef="#ctx0" brushRef="#br0" timeOffset="202254.9704">16439 9031 0,'0'0'16,"18"0"-1,0 0 1,-1 18-1</inkml:trace>
  <inkml:trace contextRef="#ctx0" brushRef="#br0" timeOffset="202710.2456">16492 9366 0,'0'0'0,"18"0"16,0 18 0</inkml:trace>
  <inkml:trace contextRef="#ctx0" brushRef="#br0" timeOffset="202849.3633">16545 9754 0,'0'18'16,"0"-36"-16,18 36 16</inkml:trace>
  <inkml:trace contextRef="#ctx0" brushRef="#br0" timeOffset="202989.2368">16563 10019 0,'18'35'16,"-36"-70"-16,53 88 0,-35-36 16,18-17-16,-18 18 0,17-18 15,-17 18 1,0-1-16</inkml:trace>
  <inkml:trace contextRef="#ctx0" brushRef="#br0" timeOffset="203082.9846">16545 10442 0,'0'0'16,"36"36"-16,-36-19 0</inkml:trace>
  <inkml:trace contextRef="#ctx0" brushRef="#br0" timeOffset="203799.8583">16616 11553 0,'-18'-17'16,"36"34"-16,-53-34 0,35-1 15,-18 18-15,0 0 0,-17 18 16,17 17-16,-17 36 16,35-36-16,0 18 15,0-18-15,18 0 0,52 18 16,-34-35 0,16-18-16,-16 0 0,17-18 0,0 1 15,0-36 1,-53 18-16,0-1 15,0-17-15,-36 18 0,-34-36 16,34 54-16,-69-1 16,52 18-16,0 18 15,17-1-15</inkml:trace>
  <inkml:trace contextRef="#ctx0" brushRef="#br0" timeOffset="205358.043">16651 13229 0,'0'35'16,"-18"54"-1,18-36-15,0 70 16,0-70-16,18 0 0,-18-18 16,35 53-16,-17-70 15,0 0-15</inkml:trace>
  <inkml:trace contextRef="#ctx0" brushRef="#br0" timeOffset="206059.0841">17639 13582 0,'18'0'15,"34"0"1,-16 0 0,52 0-16,-53 0 15,-17 0-15,17 0 16</inkml:trace>
  <inkml:trace contextRef="#ctx0" brushRef="#br0" timeOffset="206276.1619">17762 13423 0,'0'0'15,"-17"0"-15,-1 18 16,-17-1 0,17 1-16,1 17 15,-1-17-15,18 17 0,0-17 16,0 17-16,35 1 15,0-19-15,-17 1 0,17-1 16,-17-17-16,17 18 16</inkml:trace>
  <inkml:trace contextRef="#ctx0" brushRef="#br0" timeOffset="206598.519">18292 13282 0,'-36'18'15,"72"-36"-15,-89 53 0,35 1 0,0 17 16,1-1-16,-1 1 16,18 0-16,0 36 0,0-37 15,18-16-15,17 17 16,0-36-16,18-17 15,-35 0-15,17-17 16,-17-1-16,-18-17 16,0 17-16,-18 0 15,0 1-15,-17-1 0,-18 1 16,36-1-16,-19 18 16,19 0-16</inkml:trace>
  <inkml:trace contextRef="#ctx0" brushRef="#br0" timeOffset="207082.2204">18574 13406 0,'17'-18'16,"-34"36"-16,34-54 0,-17 19 16,0-1-1,-35 18-15,35 18 16,-35-1-16,35 1 16,-18 35-1,18-18-15,18 0 0,17 36 16,0 0-1,-17-36-15,0 0 0,-1 53 16,-17-52 0,-35-19-1,17-17 1,1-17-16,17-1 16,-18-35-1,18 35-15,0-17 0,18-18 16,-1 18-16,19-36 15,-19 54-15,1-19 16,-18 19-16,18-1 0,-18 0 16,0 1-1,-18 17-15,0 0 0,1-18 16,-1 18 0</inkml:trace>
  <inkml:trace contextRef="#ctx0" brushRef="#br0" timeOffset="207404.74">18838 13335 0,'0'0'16,"36"0"-16,-19 0 0,-17 18 15,18-1-15,-18 1 0,0 0 16,0 17-16,-18 0 15,1-17-15,17 17 16,0 0-16,0-17 16,17 0-16,-17-1 0,36 19 15,-19-36-15,18 17 16,-35 1 0,-35-1-1,18-17-15,-54 18 16,36-18-16,-18 18 15,18-18-15,17 0 16,36 0 0</inkml:trace>
  <inkml:trace contextRef="#ctx0" brushRef="#br0" timeOffset="207649.2241">19121 13494 0,'0'0'0,"-36"53"0,19-18 16,-1 0-16,18 1 0,0 16 16,18-16-16,35-1 15,-18-35-15,53 0 16,-53-18-16,36-35 16,-53 36-1,-1-36-15,-17 18 16,-35-18-16,0 35 15,-1 18-15,-17-18 0,-88 36 16</inkml:trace>
  <inkml:trace contextRef="#ctx0" brushRef="#br0" timeOffset="207977.3548">16686 14270 0,'-17'18'0,"17"-1"15</inkml:trace>
  <inkml:trace contextRef="#ctx0" brushRef="#br0" timeOffset="208133.2696">16704 14640 0,'0'36'0,"0"-72"0,18 89 16,-1-35-1,1-18-15</inkml:trace>
  <inkml:trace contextRef="#ctx0" brushRef="#br0" timeOffset="208266.1228">16757 14940 0,'0'0'16,"0"35"-16,18-35 0,-1 18 15,-17 0-15,18-18 16</inkml:trace>
  <inkml:trace contextRef="#ctx0" brushRef="#br0" timeOffset="208383.9649">16739 15240 0,'0'0'16,"0"18"-16,0-1 15</inkml:trace>
  <inkml:trace contextRef="#ctx0" brushRef="#br0" timeOffset="208905.0407">16686 15963 0,'0'0'0,"-53"0"15,36 0-15,-18 18 0,-18 52 16,35-34-16,-17 34 15,35-34-15,17-1 16,1 0-16,17-17 0,53 17 16,-35-35-16,53-18 15,-53 1-15,-18-1 16,1-17-16,-19 0 16,1-54-16,-36 54 15,-52-53-15,17 35 16,18 18-16,-18-1 0,-71 19 15,71 17-15,0 0 16,18 17-16,0 1 16</inkml:trace>
  <inkml:trace contextRef="#ctx0" brushRef="#br0" timeOffset="237457.3012">6791 11518 0,'18'0'31,"-1"0"-31,19 18 16,-1-18-16,35 0 15,-17 0-15,35 0 16,-52 0-16,34 0 16,-52 0-16,17 0 15,-52-18 1,-1 18 0</inkml:trace>
  <inkml:trace contextRef="#ctx0" brushRef="#br0" timeOffset="237779.7168">7056 11289 0,'-18'0'16,"18"18"-16,-53 17 15,35-18-15,1 1 16,-19 0-16,1-1 0,18 1 16,-19 0-16,19-18 0,-1 17 15,0-17-15,1 0 16,17 18-16,17-18 16,-17 18-1,18-18-15,17 17 0,1 1 16,-1-1-16,18 1 15,-36 0-15,36-1 16,-53 1-16,18 0 16</inkml:trace>
  <inkml:trace contextRef="#ctx0" brushRef="#br0" timeOffset="240064.384">14411 6385 0,'0'18'15,"53"0"1,-18-18-16,0 17 16,18-17-16,0 18 0,71 17 15,-54-35-15,71 35 16,-52-35-16,87 36 15,-88-36-15,89 35 16,-89-17-16,106 17 16,-88-35-16,105 35 15,-105-17-15,106 17 16,-106-17-16,123 17 16,-123 0-16,17-17 15,71 17 1,-88-17-16,88 17 15,-106-17-15,89 17 16,-107-35-16,89 35 16,-88-35-16,17 18 15,-18 0-15,71-1 16,-70-17-16,52 18 16,-70-18-16,53 17 15,-70 1-15,34 0 16,-35-18-16,1 17 0,17 1 15,-36-18 1,18 18-16,18-1 16,-35-17-16,0 0 0,-1 18 15,1-18-15,17 35 16,-17-35-16,-1 18 0,1 0 16,35-1-1,-35-17-15,17 18 16,-17-18-16,-1 0 62,1 0 1,-18 17-32,18-17-31,-18 18 31</inkml:trace>
  <inkml:trace contextRef="#ctx0" brushRef="#br0" timeOffset="241216.2084">19244 7355 0,'0'0'0,"0"-17"32,35 17-17,-17 0-15,53 17 16,-36 1-16,71 17 16,-53-17-1,88 17-15,-71 1 16,54-1-16,-71-18 15,52 19 1,-69-19-16,17 19 16,-18-36-16,0 0 15,-35-18 1,-17 0 0,17 1-16</inkml:trace>
  <inkml:trace contextRef="#ctx0" brushRef="#br0" timeOffset="241445.3167">20091 7373 0,'0'18'16,"17"-1"-16,1 1 16,35 17-16,-18-17 15,36 35-15,-36-36 16,53 19-1,-70-19-15,17 19 16,-35-19-16,0 1 0,-18 0 16,-17-18-16,-53 17 15,53 1-15,-53-1 16,70-17-16</inkml:trace>
  <inkml:trace contextRef="#ctx0" brushRef="#br0" timeOffset="241878.4619">20408 8026 0,'18'-18'0,"35"18"15,0-18-15,-18 18 16,36-17-16,-54 17 15</inkml:trace>
  <inkml:trace contextRef="#ctx0" brushRef="#br0" timeOffset="242511.6452">20426 8061 0,'0'35'16,"0"-70"-16,0 88 0,17 0 15,1-36-15,-18 72 16,18-36-16,-18-1 0,0 19 16,0 88-16,-18-71 15,18 0-15,-35 124 16,17 88 0,18-89-1,0 1-15,0 17 16,0-105-16,0 123 15,18-124-15,-1 159 16,1-158 0,0 17-16,-1 159 15,1-159-15,0 141 16,-18-141-16,0 142 16,-18-142-16,18 159 15,-18-159-15,18 0 16,0 0-16,0 0 0,-17 18 15,17-18-15,0-18 0,0 142 16,0-142-16,-18 107 16,18-107-16,0 1 15,-18 105 1,1-106-16,17 107 16,0-107-16,17-17 0,-17 0 15,18-18-15,-18 18 16,18-18-16,-1 0 0,-17 0 15,18 54-15,-18-90 16,0 37-16,0-36 16,0 0-16,0-36 15,0 18 1,0-17-16,0 0 0,18-1 16,-1-17-1,1-17-15,0 17 0,-1-18 16,19 0-16,-1 1 15,0-1-15</inkml:trace>
  <inkml:trace contextRef="#ctx0" brushRef="#br0" timeOffset="243230.5891">21114 8114 0,'0'0'0,"-18"0"0,0 18 16,1-18-16,-18 52 16,35-34-16,0 53 15,0-36-15,17 18 16,1-36-16,35 19 15,-18-19-15,0-17 16,18-17-16,-17-1 16,-1-17-1,-35 0-15,0 17 0,0-17 16,-18 17-16,-17-35 16,0 53-16,17-18 0,-35 36 15,18 0-15</inkml:trace>
  <inkml:trace contextRef="#ctx0" brushRef="#br0" timeOffset="243402.9046">21167 8767 0,'17'0'47</inkml:trace>
  <inkml:trace contextRef="#ctx0" brushRef="#br0" timeOffset="243524.2285">21114 9049 0,'0'53'0,"0"-106"0,0 123 16,17-52-1,1-18-15,0 0 0,-1 0 16</inkml:trace>
  <inkml:trace contextRef="#ctx0" brushRef="#br0" timeOffset="243613.4669">21114 9260 0,'0'18'16,"0"-36"-16,17 54 0</inkml:trace>
  <inkml:trace contextRef="#ctx0" brushRef="#br0" timeOffset="243881.9455">21202 9701 0,'0'0'0,"0"36"0,0 52 16,0-53-16,18 53 16,-1-52-16,19 34 15,-36-35-15,35 18 16,-35-35-16,17 0 15,-17-1-15</inkml:trace>
  <inkml:trace contextRef="#ctx0" brushRef="#br0" timeOffset="245293.1982">21749 8079 0,'0'0'0,"0"-18"0,17 0 16,36 1 0,-35 17-1,17 0-15,-17 0 0,0 0 16,-1 0-16,1 17 15,-1 1-15,-17 35 16,18-18-16,0 71 16,-1-53-16,1 88 15,0-70-15,-1 105 16,1-70-16,0 105 16,-18-87-16,0-18 15,0 17-15,0-17 0,0 123 16,-18-105-16,0 140 15,1-140-15,-19 141 16,36-124 0,-35 158-16,35-157 15,-18 175-15,18-176 16,0 18-16,0-18 0,18 0 16,0 177-1,-1-177-15,1 176 16,0-176-16,-1 18 15,1 0-15,-18 0 0,18 141 16,-18-159-16,17 158 16,-17-157-16,18 140 15,-1-141-15,-17-18 16,18 1-16,0-18 0,17 17 16,18 89-16,-35-124 15,34 88-15,-16-105 16,-19 0-16,1-19 0,0-16 15,-1 52 1,-17-70-16,0-1 16,-17 1-16,-1-1 0,-17 1 15,17-18 1,0 18-16,18-1 47,0 1-32,0 0-15,-17-18 16,-1 35-16,18-17 16,0-36 15,0 0-15,0 1-1,0-1-15,-35 18 16,35-18-16,-35 1 15,17-1-15,-17-17 16,17 17 0,-17-17-16</inkml:trace>
  <inkml:trace contextRef="#ctx0" brushRef="#br0" timeOffset="245849.9177">22401 9860 0,'18'0'16,"0"0"-1,17 0 1,0 0-16,-17 0 0,17 0 16,0 0-16,-17 0 0,17 0 15,-17-17-15</inkml:trace>
  <inkml:trace contextRef="#ctx0" brushRef="#br0" timeOffset="246049.9637">22490 9684 0,'0'0'16,"-53"17"-16,17 1 0,-17 35 15,36-18-15,-1 36 16,18-36-16,35 18 15,-17-35 1,70 35-16,-52-53 16,-1 0-16,18 0 0,-18 0 15</inkml:trace>
  <inkml:trace contextRef="#ctx0" brushRef="#br0" timeOffset="246360.2877">22807 9648 0,'0'0'0,"18"-17"0,17-1 16,-17 1-16,17 17 15,-17 0-15,17 17 16,-18 1-16,1 17 16,0-17-16,-18 17 0,0-17 15,0 35 1,0-36-16,0 36 15,17-35-15,-17-1 0,18 19 16,0-1 0,-18-17-16,0-1 15,0 1 1,-18 0 0,0-1-16,-17 1 15,17-18-15</inkml:trace>
  <inkml:trace contextRef="#ctx0" brushRef="#br0" timeOffset="246622.4857">23283 9878 0,'-17'-18'15,"-1"18"-15,-17 35 16,17-17-16,1 17 15,-1 1-15,18-1 0,-18 35 16,36-34-16,0-1 16,-1-17-16,18-1 0,-17 1 15,53 0 1,-36-18-16,-17 0 0,-1-18 16,1 18-16,-18-35 15,-18 17-15,1-17 16,-1 35-16,0-18 15</inkml:trace>
  <inkml:trace contextRef="#ctx0" brushRef="#br0" timeOffset="246905.0846">23460 9843 0,'0'-18'16,"35"18"-1,18 18 1,17-18-16,-17 0 16,-35 0-1,0 35-15,-18-18 16,0 19-16,-18-1 0,18 0 16,-18 1-16,18 34 15,0-35-15,0 36 16,0-53-16,18 34 15,-18-34-15,0 0 16,0-1-16</inkml:trace>
  <inkml:trace contextRef="#ctx0" brushRef="#br0" timeOffset="247034.4284">23601 10213 0,'0'0'15,"17"0"-15,36 0 16,-17 0-16,34 18 15,-52-18-15,17 0 16,-17 17-16</inkml:trace>
  <inkml:trace contextRef="#ctx0" brushRef="#br0" timeOffset="247410.9292">21396 10689 0,'0'18'31,"18"-1"-31,-1 19 16</inkml:trace>
  <inkml:trace contextRef="#ctx0" brushRef="#br0" timeOffset="247534.2562">21361 11024 0,'0'36'15,"0"-72"-15,17 72 0,1-1 16,0-17-16,-18-1 16</inkml:trace>
  <inkml:trace contextRef="#ctx0" brushRef="#br0" timeOffset="247656.5817">21396 11377 0,'0'71'15,"0"-142"-15,0 159 0,35-35 16,-17-35-16,0-1 0,-18 1 16</inkml:trace>
  <inkml:trace contextRef="#ctx0" brushRef="#br0" timeOffset="248340.074">21273 15311 0,'0'0'16,"-36"-18"-16,1 36 0,-18 17 15,35 0-15,-17 53 16,17-35-16,18-17 16,36-1-16,-1 0 15,53 0-15,-17-17 16,52-36-16,-52 1 15,35-54-15,-89 36 16,19 0-16,-36-18 16,0 0-16,-36 17 0,-34-52 15,17 71-15,-71-1 16,54 18-16,-54 18 16</inkml:trace>
  <inkml:trace contextRef="#ctx0" brushRef="#br0" timeOffset="251659.7554">24712 8184 0,'0'18'15,"-18"0"1,18 88-16,0-36 16,18 1-16,0 35 15,-1-1-15,1 19 0,17 140 16,-35-122-16,18 140 16,-18-141-16,0 123 15,18-158-15,-18 71 16,0-107-16,0 36 15,0-71-15,17-17 16,1-36 0</inkml:trace>
  <inkml:trace contextRef="#ctx0" brushRef="#br0" timeOffset="251999.6584">24412 8431 0,'-17'-35'16,"34"70"-16,-34-88 16,17 36-16,17-54 15,1 36-15,0 0 0,17-18 16,18 0-16,-36 18 15,36-18 1,-35 35-16,0 18 0,17-18 16,-18 18-16,1 0 15,0 18-15,-1 0 16,19 35 0,-19-18-16,36 53 15,-35-35-15,35 35 16,-18-53-16,0 1 15</inkml:trace>
  <inkml:trace contextRef="#ctx0" brushRef="#br0" timeOffset="252501.1625">24306 10848 0,'36'53'16,"-72"-106"-16,72 159 0,-19 0 16,-17-53-16,0 17 15,0-17-15,0 35 16,0-53-16,18 1 16,-18-19-16,18-17 0,-1 0 0,1 0 15,35-17-15,-36-19 16,36-16-1</inkml:trace>
  <inkml:trace contextRef="#ctx0" brushRef="#br0" timeOffset="252710.6768">24659 11095 0,'-17'35'0,"17"0"16,0-17-16,0 17 15,17-17-15,1 0 16,17-18-16,-17 17 0,-1-17 15,1-17-15,0-1 16,-36-35 0,18 35-16,-18 1 0,-17-18 15,17 35-15,1 0 16,-1 0-16</inkml:trace>
  <inkml:trace contextRef="#ctx0" brushRef="#br0" timeOffset="252860.962">24994 11271 0,'0'0'15,"-17"18"-15,-1 17 0,0-17 16,1-1-16,-19 1 16,19 17-16,-1-17 0,-17 0 15,17-18-15,18 17 0,18-17 16</inkml:trace>
  <inkml:trace contextRef="#ctx0" brushRef="#br0" timeOffset="253105.4415">25153 11236 0,'-18'18'15,"36"-36"-15,-53 53 0,35 1 16,0-19-16,17 1 15,1-1-15,17-17 16,-17 0-16,17-17 16,-17-1-16,-18 1 15,0-1-15,0 0 0,-18-17 16,1 17-16,-19-17 16,19 35-1,17 18-15</inkml:trace>
  <inkml:trace contextRef="#ctx0" brushRef="#br0" timeOffset="253367.1903">25400 11236 0,'-35'18'15,"70"-36"-15,-70 53 0,35 1 16,17-19-16,1 1 15,35-1 1,-18-17-16,-17 0 0,-1 0 16,1-35-1,-18 18-15,0-1 16,-18 0-16,-17-17 16,18 17-1,-1 1-15,0 17 16</inkml:trace>
  <inkml:trace contextRef="#ctx0" brushRef="#br0" timeOffset="253590.2984">25629 11342 0,'0'17'16,"18"-17"-16,35 0 15,-18 0-15,18-17 16,-35 17-16,17-18 0,-17-17 16,-18 17-16,-36-17 15,19 35 1,-54-18-16,36 36 16,-53 35-16</inkml:trace>
  <inkml:trace contextRef="#ctx0" brushRef="#br0" timeOffset="254291.0362">24818 12277 0,'0'-18'16,"0"36"-16,18-54 0,-18 54 15,0 0 1,0 17-16,0 0 0,17 71 16,-17-35-16,18 105 15,-18-70-15,-18 123 16,1-88-1,-1 177-15,0-159 16,18 176-16,-17-159 16,17 177-16,0-177 15,17 124-15,1-176 16,17 105 0,-17-123-16,-1-18 15,1-18-15,0 1 0,-1-18 0,1 0 16,-18 0-16,0 0 15,0-36-15,0 1 16,-18-18-16,1-18 16</inkml:trace>
  <inkml:trace contextRef="#ctx0" brushRef="#br0" timeOffset="254607.8779">24606 15540 0,'0'35'16,"18"-17"-16,0 35 16,-1-18-16,18 36 15,18 34-15,-17-34 16,-1 35-1,-17-53-15,-18-18 0,35 0 16,-35-17-16,17-18 16,1-18-16,17 1 0,1-19 15,-1-17-15,0-17 0,1 17 16,34-53-16,-52 71 16,17 0-16,-17-1 15,-36 36 1</inkml:trace>
  <inkml:trace contextRef="#ctx0" brushRef="#br0" timeOffset="255476.1223">3510 18045 0,'-17'17'0,"34"-34"0,-52 34 16,53-17 0,70 0-1,0 0-15,-18 0 16,142-35-16,-88 35 15,17 0-15,17 0 0,1 0 16,0 0-16,17 0 0,1 18 16,158-1-1,-159 1-15,-35 0 0,18-1 0,88 18 16,-159-17 0,-17 0-16,-18-1 0,-36-17 15,1 18-15</inkml:trace>
  <inkml:trace contextRef="#ctx0" brushRef="#br0" timeOffset="263333.0756">27499 5927 0,'-18'-18'16,"36"18"0,0 18-1,17-1-15,0 19 0,1-19 16,-1 19-16,18-19 15,53 36-15,-71-35 16,53 35-16,-53-36 16,1 1-16,-19 0 15,-17-1-15,0-34 32,-17-1-32</inkml:trace>
  <inkml:trace contextRef="#ctx0" brushRef="#br0" timeOffset="263522.0771">27958 5768 0,'-18'53'16,"-17"-18"-16,-18 36 16,0-18-16,-18 35 15,36-53-15,17 18 16,1-18-16,17-17 15,0 35-15,0-36 16,17-17-16</inkml:trace>
  <inkml:trace contextRef="#ctx0" brushRef="#br0" timeOffset="264278.5891">28240 5274 0,'-18'0'47,"-17"35"-32,17-35-15,-35 36 16,36-19-16,17 1 16,-36 17-16,36-17 15,0-1-15,36 19 16,-19-19 0,19 1-16,-19 0 0,19-1 0,-19 1 15,36 17 1,-53-17-16,18-18 0,-1 17 15,1-17 1</inkml:trace>
  <inkml:trace contextRef="#ctx0" brushRef="#br0" timeOffset="264575.3784">28399 5398 0,'0'0'15,"-18"0"-15,18-18 0,18 18 32,-1 0-32,19 0 15,-19 0-15,1 0 16,17 0-16,-17 0 0,-1 0 0,1 0 16,0 0-1,-18 18-15,0 17 16,0-18-16,0 1 15,0 17-15,0-17 0,17 17 16,1 18-16,-18-35 16,35 17-1,-17-17-15,-1-18 16</inkml:trace>
  <inkml:trace contextRef="#ctx0" brushRef="#br0" timeOffset="264740.818">28434 5539 0,'18'0'15,"17"17"1,0-17-16,-17 0 0,17 0 16,-17 0-16,17 0 0,0 0 15,-17-17 1</inkml:trace>
  <inkml:trace contextRef="#ctx0" brushRef="#br0" timeOffset="265018.8272">28698 5292 0,'0'0'15,"18"0"1,0 0-1,17 0-15,-17 0 0,35 0 16,17 35-16,-35-35 16,18 35-16,-17-17 15,-19 0-15,1 17 16,-18-18-16,0 1 16,0 0-16,0-1 0,-18-17 15,18 18-15,-17 0 0,-1-18 16,-17 17-16,17-17 15,0 0-15,1 0 16</inkml:trace>
  <inkml:trace contextRef="#ctx0" brushRef="#br0" timeOffset="265457.7279">27746 5098 0,'18'0'0,"-36"0"15,36-18-15,-18 36 31,0-1-31,0 19 0,-18-1 16,18 53-16,0-17 16,0-36-16,0 0 15,0-17-15,18 17 16</inkml:trace>
  <inkml:trace contextRef="#ctx0" brushRef="#br0" timeOffset="265758.3641">27517 5256 0,'17'-17'16,"19"-19"-1,-19 19-15,1-1 0,0 1 16,17-36-16,0 0 15,-35 35-15,35-17 16,-35 17-16,18 1 16,0 17-16,-18-18 15,0 36 1,17-1 0,-17 1-16,36 17 15,-19 0-15,-17-17 0,18 0 16,17-1-16,-17 1 0,-1 0 15,1-18-15</inkml:trace>
  <inkml:trace contextRef="#ctx0" brushRef="#br0" timeOffset="266693.2832">27905 6809 0,'0'70'15,"0"1"-15,35 52 16,-17-52-16,-1-1 0,19 54 15,-19-71-15,1 0 16,-18 0-16,17-18 0,-17 0 16,0 18-16,0-35 15,-35-1 1</inkml:trace>
  <inkml:trace contextRef="#ctx0" brushRef="#br0" timeOffset="266887.2967">27852 7497 0,'0'0'0,"17"35"16,19 18-16,17 17 15,-36-34-15,71 16 16,-52-52-16,34 18 16,-34-18-16,-1-18 15,-35 1-15,18-1 16,-18-17-16,-18 17 15,0 1 1</inkml:trace>
  <inkml:trace contextRef="#ctx0" brushRef="#br0" timeOffset="267376.1498">27781 8132 0,'0'-18'16,"18"0"-1,17 1-15,-17 17 16,35-18-16,35 18 16,-53 0-16,71-18 15,-71 18-15,36 0 16,-53-17-16</inkml:trace>
  <inkml:trace contextRef="#ctx0" brushRef="#br0" timeOffset="267973.8914">27852 8167 0,'0'53'16,"0"-106"-16,17 141 0,-17-53 15,18 18-15,-18-18 16,18 107-16,-18-72 16,0 1-16,0 17 0,0 0 15,0 0-15,0 18 16,-18 0-16,0 0 0,1 123 16,-18-123-16,-1 159 15,19-142-15,-1 18 16,18-17-16,0 17 0,0 123 15,0-123-15,18 159 16,-18-141-16,35 158 16,-35-140-16,18 158 15,-18-159 1,0 177-16,0-176 16,0-19-16,17 19 0,-17-19 15,0 195-15,0-194 16,0 17-16,0-17 15,0 159-15,0-160 16,0 160-16,0-177 16,0 124-16,18-142 15,-1 106 1,1-123-16,17 71 16,-35-89-16,36 53 15,-36-71-15,17-17 0,19 36 16,-19-54-16,1 0 15,-1 0-15,1-17 0,0 17 16,-1-17 0,19 0-16,-1-1 15,0-17 1,-17-17-16,17 17 0,0-18 16,-17 0-16</inkml:trace>
  <inkml:trace contextRef="#ctx0" brushRef="#br0" timeOffset="269060.9821">29087 8061 0,'0'0'16,"-18"0"-16,36 0 31,-1 0-31,54 0 16,-36-18-16,18 1 15,-18 17-15,18-18 16,-35 18-1,-1 0-15,-17 18 16,18-1-16,-18 1 0,0 0 16,0 17-16,-18 0 0,18 0 15,-17 18-15,17 0 0,-18 53 16,0-35 0,18-1-16,-17 89 15,-1 35-15,18-88 16,0 0-16,-17 229 15,17-106 1,0-105-16,0 123 16,17-106-16,-17 0 15,18 0-15,-18 0 0,17 0 16,1 0-16,0 0 16,-18 18-16,17 0 0,1 0 15,-18-18-15,0 17 16,18 1-16,-18 0 0,0 176 15,17-159-15,1 160 16,0-178-16,-18 1 16,17 17-16,1-17 0,0 176 15,-1-176-15,1 159 16,-18-160-16,0 19 16,17-18-16,-17-1 0,18 160 15,-18-159-15,35 123 16,-17-159-16,0 107 15,-1-142-15,19 70 16,-19-87 0,18 52-16,-17-87 15,0 34-15,-1-34 16,-17-19-16,-17-17 16,-54 0-1,54 0 1,-36-17-16,17 17 15,1 0-15,0-18 0,-36 18 16,36 0-16,-53-18 16,52 1-16,-34-1 15,35 0-15,-1 1 16</inkml:trace>
  <inkml:trace contextRef="#ctx0" brushRef="#br0" timeOffset="269634.0274">28628 8237 0,'0'-17'16,"0"34"-16,-18 1 15,18 53 1,0-19-16,0 72 16,18-71-16,0 53 15,-1-53-15,36 17 16,-53-35-16,18-17 15</inkml:trace>
  <inkml:trace contextRef="#ctx0" brushRef="#br0" timeOffset="271630.7602">6068 9490 0,'17'0'16,"19"17"-1,17-17-15,52 18 16,-52-18-16,71-18 16,-71 18-16,35-17 15,-53-1-15,1 0 16,-54 18-1</inkml:trace>
  <inkml:trace contextRef="#ctx0" brushRef="#br0" timeOffset="271964.275">6403 9260 0,'-18'0'31,"1"18"-31,-54 35 16,36-35-16,0-1 0,-1 19 16,-34-1-1,52-18-15,0 1 0,1 17 16,34-17-1,1 17 1,0-17-16,35 35 16,-18-18-16,0-17 15,0 17-15,1-17 0,-1-1 16,18 1-16,0 17 16,-36-35-16,-17 18 15</inkml:trace>
  <inkml:trace contextRef="#ctx0" brushRef="#br0" timeOffset="272853.6378">28646 9384 0,'-18'-18'0,"0"1"16,1 17-16,-1 0 31,0 70-31,1-35 16,34 36-16,1-36 15,35 36-15,-18-36 16,18-35-16,-18 18 0,54-18 15,-54-18 1,18-35-16,-53-17 16,-18 34-16,-35-52 15,0 71-15,-53-19 16,54 36-16,-37 36 16,54-1-16,0 35 15</inkml:trace>
  <inkml:trace contextRef="#ctx0" brushRef="#br0" timeOffset="273026.5984">28822 10142 0,'18'0'16,"-1"0"-16,1 18 15,0-18 1,-1 18-16</inkml:trace>
  <inkml:trace contextRef="#ctx0" brushRef="#br0" timeOffset="273178.0351">28804 10478 0,'0'0'15,"18"17"-15,-18 1 0,18-18 16,-1 0 0,1 17-1</inkml:trace>
  <inkml:trace contextRef="#ctx0" brushRef="#br0" timeOffset="273289.1137">28840 10707 0,'0'0'0,"0"17"15,0 1-15,0 17 16,0-17-16,17 0 16,-17-1-16,0 1 0</inkml:trace>
  <inkml:trace contextRef="#ctx0" brushRef="#br0" timeOffset="273471.0869">28840 11359 0,'0'0'0,"0"36"0,0-19 15</inkml:trace>
  <inkml:trace contextRef="#ctx0" brushRef="#br0" timeOffset="274150.6038">28857 15610 0,'0'0'15,"-17"0"-15,17 18 16,-18 0-16,-35 70 15,35-35-15,1 70 16,17-52-16,0-18 0,53 53 16,-18-53-16,53-1 15,-17-34-15,35-36 16,-54 1 0,19-71-16,-53 35 15,-18 0-15,-18-88 16,-17 70-16,-53-70 15,17 70-15,0 36 16,1 0-16,-18 17 16</inkml:trace>
  <inkml:trace contextRef="#ctx0" brushRef="#br0" timeOffset="300554.4539">18680 1094 0,'17'0'16,"1"17"-1,0 1-15,34 17 16,-34 0-16,17-17 16,18 17-16,-17 18 0,16-17 15,37 34-15,-36-35 16,17 18-1,-35-17-15,1-19 16,-19-17-16,1 18 0,-18-36 16,-18 1-1</inkml:trace>
  <inkml:trace contextRef="#ctx0" brushRef="#br0" timeOffset="300796.0964">19209 1129 0,'-18'0'16,"0"18"-16,-34 17 16,16 0-16,1 0 15,-18 1-15,18-1 16,-18 0-16,-53 53 0,53-52 15,-17-1 1,52-17-16,-17-1 16</inkml:trace>
  <inkml:trace contextRef="#ctx0" brushRef="#br0" timeOffset="301211.7026">19632 776 0,'18'-18'15,"-36"36"-15,18-36 32,-18 18-32,1 18 15,-18 0-15,17-18 0,-35 35 16,35 0 0,1-17-16,-19 0 0,36-1 15,-17 19-15,34-19 16,1 18-16,17-17 15,-17 0-15,35-1 16,-35 1-16,-1-18 0,-17 18 16,18-18-1,-1 0-15,-17 17 16,-17-17-16,-1-17 16</inkml:trace>
  <inkml:trace contextRef="#ctx0" brushRef="#br0" timeOffset="301413.2395">19720 935 0,'18'0'16,"17"-18"-1,-17 18-15,52 0 16,-52 0-16,35-17 15,-35 17-15,-1 0 16,-17-18 0</inkml:trace>
  <inkml:trace contextRef="#ctx0" brushRef="#br0" timeOffset="301656.9663">19897 758 0,'-18'0'16,"0"36"-16,18-1 15,0 18 1,0 0 0,0-35-16,18 17 15,0-18-15,-18 1 0,35 0 16,-17-18-16,-1 0 15,1-18 1,0 18-16,-18-18 0,0 1 16</inkml:trace>
  <inkml:trace contextRef="#ctx0" brushRef="#br0" timeOffset="301982.4643">20055 794 0,'0'-18'16,"18"18"-1,0 0 1,-1 18-16,1-18 0,0 0 16,35 17-16,-36-17 15,18 18-15,-17-18 0,17 0 16,-17 0-16,35 18 15,-35-18 1,-18 17-16,0 1 16,0 17-1,-18-17-15,0 0 0,-17 17 16,17-18-16,-35 19 16,36-19-1,-36 36-15,35-35 16</inkml:trace>
  <inkml:trace contextRef="#ctx0" brushRef="#br0" timeOffset="307718.3819">10160 18662 0,'18'0'16,"-1"0"-16,36 18 15,53-18 1,-18 0-16,89 17 16,-72-17-16,19 0 0,17 18 15,177-18-15,-142 0 16,194 0-16,-176 0 15,0 0-15,0 0 16,0 0-16,142 0 16,-178 0-16,107 0 15,-159 0-15,-36 0 16,-34 0-16,-1 0 0,-70-18 16,-18 18-1</inkml:trace>
  <inkml:trace contextRef="#ctx0" brushRef="#br0" timeOffset="318423.2412">18962 2663 0,'0'18'31,"35"17"-15,0 1-16,1-19 15,-1 19-15,18-1 0,-18-17 16,71 17-16,-71-18 15,1 1-15,34 0 16,-52-18-16,-36 0 31</inkml:trace>
  <inkml:trace contextRef="#ctx0" brushRef="#br0" timeOffset="318612.2467">19438 2611 0,'-53'35'15,"106"-70"-15,-141 87 0,53 1 16,-18-17-16,-18 17 0,-17 35 16,35-35-16,18 17 15,17-52-15,18 0 16</inkml:trace>
  <inkml:trace contextRef="#ctx0" brushRef="#br0" timeOffset="319356.7676">20849 2734 0,'-17'0'16,"-1"0"0,0 18-16,36-18 46,35 17-30,-18-17-16,71 0 0,-36 0 16,19 0-16,-19 0 0,89-17 15,-88 17 1,52-18-16,-70 18 16,0-18-16,-36 18 15,1 0-15,-18-17 16</inkml:trace>
  <inkml:trace contextRef="#ctx0" brushRef="#br0" timeOffset="319595.7585">21519 2593 0,'53'0'16,"-106"0"-16,124 0 0,-36 0 15,36 0-15,-36 0 16,0 0-16,1 0 0,-1 18 15,-17-1-15,-1 18 16,-17-17-16,-17 35 16,-19-18-16,-17 18 15,18-35-15,0 0 16,-18 34-16,35-34 16,1 0-16</inkml:trace>
  <inkml:trace contextRef="#ctx0" brushRef="#br0" timeOffset="323472.3313">23001 2558 0,'0'17'62,"18"1"-62,-1 17 16,19 0-16,-19-17 15,1 0-15,0-1 16,35 1-16,-36-18 16,18-18-16,-17 18 15,17-35-15,-17 0 16,0 17-16,-1-17 16,1 0-16,-18 17 0,18-53 15,-1 54-15,-17-18 16,0 17-16,0 36 31,0 17-31,0 71 16,0-53-16,18-1 0,-18 19 15,35 35-15,0-36 16,1 19 0,-19-36-16,19 35 15,-19-35-15,-17-36 16,0 19-1,-17-36-15,-1 17 16,-17-17-16,-36 0 16,36 0-16,-71 0 15,53 0-15,0 0 16,0 0-16,18 0 0,-53 0 16,52 18-16,1-18 15</inkml:trace>
  <inkml:trace contextRef="#ctx0" brushRef="#br0" timeOffset="332309.9185">26088 758 0,'35'-52'16,"-70"104"-16,88-122 0,-53 52 15,0 1-15,-35 17 16,17 17-16,-17 1 16,-1 17-16,-17 18 0,18 0 15,-18 71-15,36-54 16,17 54-16,17-72 15,19 1-15,-1 0 16,0-17-16,0-1 16,18 0-16,0-17 0,35-1 15,-52-17-15,-19 0 16</inkml:trace>
  <inkml:trace contextRef="#ctx0" brushRef="#br0" timeOffset="332508.9477">26317 1041 0,'36'53'16,"-72"-106"-16,124 141 0,-52-70 16,70 34-16,-71-34 15,18 0-15,-18 17 0,0-17 16,-17-1-16,0 1 0,-18 0 15</inkml:trace>
  <inkml:trace contextRef="#ctx0" brushRef="#br0" timeOffset="332692.9372">26688 1023 0,'0'0'0,"-36"35"15,19-17-15,-19 17 16,19 1-16,-1-19 0,-17 54 16,17-36-16,1 18 15,17-35 1,17-1-16</inkml:trace>
  <inkml:trace contextRef="#ctx0" brushRef="#br0" timeOffset="332859.3864">26988 1270 0,'-53'35'16,"106"-70"-16,-124 88 0,53-35 0,-17 34 16,17-34-16,1 17 15,17-17-15,0 0 16</inkml:trace>
  <inkml:trace contextRef="#ctx0" brushRef="#br0" timeOffset="333287.9691">27252 1129 0,'-18'0'0,"1"0"16,17 18-16,0 34 15,0-34 1,17 17-16,36 1 16,-17-19-16,34 1 15,-35-18-15,1 0 0,-19-18 16,19-17 0,-19 0-16,-17 17 0,0-17 15,-17 0-15,17 17 16,-18 0-16,18 36 15,0 0-15,-18 17 16,18 0-16,18 18 0,-18 0 0,18 0 16,17 53-1,-17-53-15,17 52 16,-17-69-16,-18-1 16,0-17-16,-18-18 15,-17-18-15,-1 18 16,-34-53-1,34 35-15,1 1 16,18 17-16,-1-18 0,-17 1 16</inkml:trace>
  <inkml:trace contextRef="#ctx0" brushRef="#br0" timeOffset="333616.843">27764 688 0,'35'0'16,"-70"0"-16,88 0 0,17 35 15,-35 0-15,1 1 16,17 17-16,17 70 16,-52-52-16,-1 52 15,-17-52-15,-17 35 16,-1-54-16,0-16 16,1-1-16,-18 0 0,-1-17 15,-34 35-15,52-35 16,-17-1-16</inkml:trace>
  <inkml:trace contextRef="#ctx0" brushRef="#br0" timeOffset="368495.8314">1235 16792 0,'-18'18'16,"0"0"-1,1-1 1,-18 36-16,17-35 16,-35 17-16,0 18 15,35-35-15,-34 17 16,34-18-1,0 1 1,18 0-16,36-1 16,-19 1-16,1 0 15,-1-1-15,19 1 0,17 35 16,-36-36-16,36 36 16,-53-35-1,18 17-15,-18-17 16,17 17-16</inkml:trace>
  <inkml:trace contextRef="#ctx0" brushRef="#br0" timeOffset="369558.112">1341 17022 0,'0'-18'16,"-18"18"15,18 18-15,0 17-16,0-18 15,0 36 1,18-17-16,-18-19 0,17 36 16,1-35-16,-1-1 15,19 1-15,-1-18 16,-17 0-16,17 0 16,-17-18-1,-18 1-15,0-18 16,0 17-16,0-17 15,0-1-15,0 19 16,-18-1-16,18-35 16,-18 36-16,18-1 15,0 36 17,0 17-32,0 0 15,0 36-15,18-36 16,0 18-1,-18-36-15,0 19 0,17-19 16,1 1-16,-18 0 0,18-1 16,-18 1-16,17-18 15,-17-18-15</inkml:trace>
  <inkml:trace contextRef="#ctx0" brushRef="#br0" timeOffset="370109.0765">1693 17074 0,'0'18'15,"0"0"-15,0 35 16,0-18-16,18 18 15,-18-18-15,0-17 16,0 17-16,0-17 0,0-36 47,0-35-47,0 18 16,18-18-16,-18 18 15,0-18 1,17 17-16,-17 1 15,0 70 1,0-17 0,0 17-16,0-17 15,18 17-15,0 1 0,-1-19 16,-17 18-16,18-17 0,17 17 16,-17-35-16,17 18 15,-17-18-15,-1-35 31,-17 17-31,0-17 16,0 17-16,-17-35 16,-1 36-16,0-36 15,1 35-15,17 0 0,0 1 16,-18-1-16</inkml:trace>
  <inkml:trace contextRef="#ctx0" brushRef="#br0" timeOffset="370382.3022">1976 17004 0,'0'18'16,"0"-1"-16,17 18 16,1 1-16,-18-1 15,17 36-15,1-36 16,0 18-16,-18-18 16,17 0-16,-17-17 15,0 0 1,0-1-16,0-34 15</inkml:trace>
  <inkml:trace contextRef="#ctx0" brushRef="#br0" timeOffset="370666.5582">2205 17110 0,'0'0'0,"-18"0"15,1 17 1,-1-17-16,-17 18 16,17 0-16,0-1 15,18 1 1,0 0-16,18-1 16,0 1-16,17-1 15,-17 1 1,-1-18-16,1 18 0,0-1 15,17 1-15,-18 0 16,1-1 0</inkml:trace>
  <inkml:trace contextRef="#ctx0" brushRef="#br0" timeOffset="371054.5893">2293 16951 0,'0'18'16,"0"-1"-1,18 19 1,-1-19-16,19 1 15,-19-1-15,36 1 16,-35 0-16,17-1 16,-17-17-16,-1 18 0,1 0 15,0 17 1,-18-17-16,17-1 16,-17 1-16,-17-1 15,17 1 1,-36 0-16,19-1 15,17 1-15,-18 0 16,-17 35-16,17-36 16,1 1-16,-1 35 15,18-36-15</inkml:trace>
  <inkml:trace contextRef="#ctx0" brushRef="#br0" timeOffset="378522.8507">1058 17745 0,'18'0'31,"70"17"-15,-17-17-16,-1 0 0,89 0 16,-53-17-16,0 17 15,0-18-15,-1 18 16,72-18-16,-107 1 15,36 17-15,-71 17 16,-17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Harry Potter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and Hermione Granger invented a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new spell. 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6D77AB-E87C-4760-B874-057FB5FFB106}"/>
                  </a:ext>
                </a:extLst>
              </p14:cNvPr>
              <p14:cNvContentPartPr/>
              <p14:nvPr/>
            </p14:nvContentPartPr>
            <p14:xfrm>
              <a:off x="317520" y="514440"/>
              <a:ext cx="11709720" cy="609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6D77AB-E87C-4760-B874-057FB5FFB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505080"/>
                <a:ext cx="117284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Representing </a:t>
            </a:r>
            <a:r>
              <a:rPr lang="en-US" dirty="0"/>
              <a:t>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Harry Potter and Hermione Granger invented a new spell.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&lt;9&gt;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C57911-5A13-4B6E-B1B7-CEBF10F89F46}"/>
                  </a:ext>
                </a:extLst>
              </p14:cNvPr>
              <p14:cNvContentPartPr/>
              <p14:nvPr/>
            </p14:nvContentPartPr>
            <p14:xfrm>
              <a:off x="330120" y="235080"/>
              <a:ext cx="10407960" cy="650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C57911-5A13-4B6E-B1B7-CEBF10F89F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760" y="225720"/>
                <a:ext cx="10426680" cy="65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/>
              <a:t>Representing </a:t>
            </a:r>
            <a:r>
              <a:rPr lang="en-US" dirty="0"/>
              <a:t>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7081" y="1292999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8608" y="1323777"/>
            <a:ext cx="100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Harry Potter and Hermione Granger invented a new spell.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08" y="1878310"/>
                <a:ext cx="104637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60" y="1878310"/>
                <a:ext cx="10463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1878310"/>
                <a:ext cx="104637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92" y="1877774"/>
                <a:ext cx="59182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&lt;9&gt;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5" y="1877774"/>
                <a:ext cx="103836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20808" y="3744097"/>
            <a:ext cx="18101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= 367</a:t>
            </a:r>
          </a:p>
          <a:p>
            <a:r>
              <a:rPr lang="en-US" dirty="0"/>
              <a:t>Invented = 4700</a:t>
            </a:r>
          </a:p>
          <a:p>
            <a:r>
              <a:rPr lang="en-US" dirty="0"/>
              <a:t>A = 1</a:t>
            </a:r>
          </a:p>
          <a:p>
            <a:r>
              <a:rPr lang="en-US" dirty="0"/>
              <a:t>New = 5976</a:t>
            </a:r>
          </a:p>
          <a:p>
            <a:r>
              <a:rPr lang="en-US" dirty="0"/>
              <a:t>Spell = 8376</a:t>
            </a:r>
          </a:p>
          <a:p>
            <a:r>
              <a:rPr lang="en-US" dirty="0"/>
              <a:t>Harry = 4075</a:t>
            </a:r>
          </a:p>
          <a:p>
            <a:r>
              <a:rPr lang="en-US" dirty="0"/>
              <a:t>Potter = 6830</a:t>
            </a:r>
          </a:p>
          <a:p>
            <a:r>
              <a:rPr lang="en-US" dirty="0"/>
              <a:t>Hermione = 4200</a:t>
            </a:r>
          </a:p>
          <a:p>
            <a:r>
              <a:rPr lang="en-US" dirty="0"/>
              <a:t>Gran</a:t>
            </a:r>
            <a:r>
              <a:rPr lang="mr-IN" dirty="0"/>
              <a:t>…</a:t>
            </a:r>
            <a:r>
              <a:rPr lang="en-US" dirty="0"/>
              <a:t> = 4000</a:t>
            </a:r>
          </a:p>
        </p:txBody>
      </p:sp>
    </p:spTree>
    <p:extLst>
      <p:ext uri="{BB962C8B-B14F-4D97-AF65-F5344CB8AC3E}">
        <p14:creationId xmlns:p14="http://schemas.microsoft.com/office/powerpoint/2010/main" val="378245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87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Recurrent Neural Networks</vt:lpstr>
      <vt:lpstr>Motivating example</vt:lpstr>
      <vt:lpstr>Representing words</vt:lpstr>
      <vt:lpstr>Representing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256</cp:revision>
  <dcterms:created xsi:type="dcterms:W3CDTF">2017-07-10T20:19:53Z</dcterms:created>
  <dcterms:modified xsi:type="dcterms:W3CDTF">2017-11-25T23:18:59Z</dcterms:modified>
</cp:coreProperties>
</file>