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EA9F0-3E17-45E2-8B6B-424D54855F1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884F-A30A-4736-ADC3-1AE244B3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6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9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7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9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6">12400 10548 0,'18'18'16,"-18"-1"-1,0 1 1</inkml:trace>
  <inkml:trace contextRef="#ctx0" brushRef="#br0" timeOffset="43661.1218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5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9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4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6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2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4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9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7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3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9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6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4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8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3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8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4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9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7">12594 16722 0,'-17'0'15,"-1"0"1,36 0 15,-1 0-15,54 0-16,-36 0 16,88-18-16,-34 18 15,122-18 1,-70 1-16,159-1 15,-123 18-15,140-18 16,-176 18-16,106 0 16,-141 0-16,70 0 15,-123-17-15,18 17 16,-53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4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2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4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8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3">11307 16140 0,'88'-18'0,"-35"0"15,17-17 1,-52 35-16</inkml:trace>
  <inkml:trace contextRef="#ctx0" brushRef="#br0" timeOffset="39926.1564">11324 16369 0,'53'0'15,"0"-35"-15,0-1 16</inkml:trace>
  <inkml:trace contextRef="#ctx0" brushRef="#br0" timeOffset="40513.0232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6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1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6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6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3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6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3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3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9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7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6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9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4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7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2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2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2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3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5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3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1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6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2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4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1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7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7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5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8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3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5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9">20990 17427 0,'71'53'15,"-18"35"1,-18-35-16,18 53 16,-35 18-16,-1-36 0,-34-18 15,-1 19-15,0-19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1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7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4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5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5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4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1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0.png"/><Relationship Id="rId7" Type="http://schemas.openxmlformats.org/officeDocument/2006/relationships/image" Target="../media/image80.png"/><Relationship Id="rId12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9.xml"/><Relationship Id="rId5" Type="http://schemas.openxmlformats.org/officeDocument/2006/relationships/image" Target="../media/image61.png"/><Relationship Id="rId10" Type="http://schemas.openxmlformats.org/officeDocument/2006/relationships/image" Target="../media/image110.png"/><Relationship Id="rId4" Type="http://schemas.openxmlformats.org/officeDocument/2006/relationships/image" Target="../media/image500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4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 note on python/ </a:t>
            </a:r>
          </a:p>
          <a:p>
            <a:pPr algn="ctr"/>
            <a:r>
              <a:rPr lang="en-US" sz="6000" dirty="0" err="1"/>
              <a:t>numpy</a:t>
            </a:r>
            <a:r>
              <a:rPr lang="en-US" sz="6000" dirty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= (5,1))</a:t>
            </a:r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1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556</Words>
  <Application>Microsoft Office PowerPoint</Application>
  <PresentationFormat>Widescreen</PresentationFormat>
  <Paragraphs>77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vectorization?</vt:lpstr>
      <vt:lpstr>PowerPoint Presentation</vt:lpstr>
      <vt:lpstr>Neural network programming guideline</vt:lpstr>
      <vt:lpstr>Neural network programming guideline</vt:lpstr>
      <vt:lpstr>Vectors and matrix valued functions</vt:lpstr>
      <vt:lpstr>Logistic regression derivatives</vt:lpstr>
      <vt:lpstr>PowerPoint Presentation</vt:lpstr>
      <vt:lpstr>Broadcasting example</vt:lpstr>
      <vt:lpstr>Broadcasting example</vt:lpstr>
      <vt:lpstr>General Principle</vt:lpstr>
      <vt:lpstr>PowerPoint Presentation</vt:lpstr>
      <vt:lpstr>Python Demo</vt:lpstr>
      <vt:lpstr>Python / numpy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AKM Shahariar Azad Rabby</cp:lastModifiedBy>
  <cp:revision>30</cp:revision>
  <dcterms:created xsi:type="dcterms:W3CDTF">2017-06-26T01:01:06Z</dcterms:created>
  <dcterms:modified xsi:type="dcterms:W3CDTF">2017-09-07T03:14:10Z</dcterms:modified>
</cp:coreProperties>
</file>