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3FC28-8C88-4712-A595-BC0C485283B5}" v="528" dt="2020-09-26T03:31:21.399"/>
    <p1510:client id="{EBB91EA2-7957-4F56-9ADD-6AD79D3D7243}" v="3108" dt="2020-09-25T15:13:25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60"/>
  </p:normalViewPr>
  <p:slideViewPr>
    <p:cSldViewPr>
      <p:cViewPr varScale="1">
        <p:scale>
          <a:sx n="50" d="100"/>
          <a:sy n="5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000421"/>
          </a:xfrm>
        </p:spPr>
        <p:txBody>
          <a:bodyPr/>
          <a:lstStyle/>
          <a:p>
            <a:r>
              <a:rPr lang="en-US" b="1" dirty="0" err="1">
                <a:cs typeface="Calibri"/>
              </a:rPr>
              <a:t>HackSprint</a:t>
            </a:r>
            <a:r>
              <a:rPr lang="en-US" b="1" dirty="0">
                <a:cs typeface="Calibri"/>
              </a:rPr>
              <a:t> v2.0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" y="1414131"/>
            <a:ext cx="9140454" cy="5372984"/>
          </a:xfr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Problem Statement: 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Web application for task and team scheduling. Three types of users: Manager, Lead, Resource. Manager can add ,modify and delete projects. Lead </a:t>
            </a:r>
            <a:endParaRPr lang="en-US">
              <a:solidFill>
                <a:schemeClr val="tx1"/>
              </a:solidFill>
              <a:latin typeface="Century Gothic"/>
              <a:cs typeface="Calibri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can break project(s) into tasks and assign team (multiple resources) as well </a:t>
            </a:r>
            <a:endParaRPr lang="en-US">
              <a:solidFill>
                <a:schemeClr val="tx1"/>
              </a:solidFill>
              <a:latin typeface="Century Gothic"/>
              <a:cs typeface="Calibri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as individual resource. Resource should get his list of task to be completed. </a:t>
            </a:r>
            <a:endParaRPr lang="en-US">
              <a:solidFill>
                <a:schemeClr val="tx1"/>
              </a:solidFill>
              <a:latin typeface="Century Gothic"/>
              <a:cs typeface="Calibri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Resource can also request new task or change in current task, the approval </a:t>
            </a:r>
            <a:endParaRPr lang="en-US">
              <a:solidFill>
                <a:schemeClr val="tx1"/>
              </a:solidFill>
              <a:latin typeface="Century Gothic"/>
              <a:cs typeface="Calibri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for new task or change in current task should go to Lead. Each task can have </a:t>
            </a:r>
            <a:endParaRPr lang="en-US">
              <a:solidFill>
                <a:schemeClr val="tx1"/>
              </a:solidFill>
              <a:latin typeface="Century Gothic"/>
              <a:cs typeface="Calibri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categories: New, In-process, Completed and Backlog. A live report should be </a:t>
            </a:r>
            <a:endParaRPr lang="en-US">
              <a:solidFill>
                <a:schemeClr val="tx1"/>
              </a:solidFill>
              <a:latin typeface="Century Gothic"/>
              <a:cs typeface="Calibri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generated at the Manager dashboard. Lead should have all visibility over </a:t>
            </a:r>
            <a:endParaRPr lang="en-US">
              <a:solidFill>
                <a:schemeClr val="tx1"/>
              </a:solidFill>
              <a:latin typeface="Century Gothic"/>
              <a:cs typeface="Calibri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Resource Tasks and Manager should have complete visibility.</a:t>
            </a:r>
          </a:p>
          <a:p>
            <a:pPr algn="l"/>
            <a:endParaRPr lang="en-US" dirty="0">
              <a:solidFill>
                <a:schemeClr val="tx1"/>
              </a:solidFill>
              <a:latin typeface="Century Gothic"/>
              <a:cs typeface="Calibri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Century Gothic"/>
              </a:rPr>
              <a:t>Problem Statement Number:</a:t>
            </a:r>
            <a:r>
              <a:rPr lang="en-US" dirty="0">
                <a:solidFill>
                  <a:schemeClr val="tx1"/>
                </a:solidFill>
                <a:latin typeface="Century Gothic"/>
              </a:rPr>
              <a:t> PS_15</a:t>
            </a:r>
            <a:endParaRPr lang="en-US">
              <a:solidFill>
                <a:schemeClr val="tx1"/>
              </a:solidFill>
              <a:latin typeface="Century Gothic"/>
            </a:endParaRPr>
          </a:p>
          <a:p>
            <a:pPr algn="l"/>
            <a:br>
              <a:rPr lang="en-US" dirty="0">
                <a:latin typeface="Century Gothic"/>
              </a:rPr>
            </a:br>
            <a:r>
              <a:rPr lang="en-US" b="1" dirty="0">
                <a:solidFill>
                  <a:schemeClr val="tx1"/>
                </a:solidFill>
                <a:latin typeface="Century Gothic"/>
              </a:rPr>
              <a:t>Team Name :</a:t>
            </a:r>
            <a:r>
              <a:rPr lang="en-US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 Gothic"/>
              </a:rPr>
              <a:t>Codyssey</a:t>
            </a:r>
            <a:endParaRPr lang="en-US">
              <a:solidFill>
                <a:schemeClr val="tx1"/>
              </a:solidFill>
              <a:latin typeface="Century Gothic"/>
            </a:endParaRPr>
          </a:p>
          <a:p>
            <a:pPr algn="l"/>
            <a:br>
              <a:rPr lang="en-US" dirty="0">
                <a:latin typeface="Century Gothic"/>
              </a:rPr>
            </a:br>
            <a:r>
              <a:rPr lang="en-US" b="1" dirty="0">
                <a:solidFill>
                  <a:schemeClr val="tx1"/>
                </a:solidFill>
                <a:latin typeface="Century Gothic"/>
              </a:rPr>
              <a:t>Team Leader Name :</a:t>
            </a:r>
            <a:r>
              <a:rPr lang="en-US" dirty="0">
                <a:solidFill>
                  <a:schemeClr val="tx1"/>
                </a:solidFill>
                <a:latin typeface="Century Gothic"/>
              </a:rPr>
              <a:t> Anway </a:t>
            </a:r>
            <a:r>
              <a:rPr lang="en-US" dirty="0" err="1">
                <a:solidFill>
                  <a:schemeClr val="tx1"/>
                </a:solidFill>
                <a:latin typeface="Century Gothic"/>
              </a:rPr>
              <a:t>Agte</a:t>
            </a:r>
            <a:endParaRPr lang="en-US">
              <a:solidFill>
                <a:schemeClr val="tx1"/>
              </a:solidFill>
              <a:latin typeface="Century Gothic"/>
            </a:endParaRPr>
          </a:p>
          <a:p>
            <a:pPr algn="l"/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Century Gothic"/>
              </a:rPr>
              <a:t>College Name:</a:t>
            </a:r>
            <a:r>
              <a:rPr lang="en-US" dirty="0">
                <a:solidFill>
                  <a:schemeClr val="tx1"/>
                </a:solidFill>
                <a:latin typeface="Century Gothic"/>
              </a:rPr>
              <a:t> P.E.S Modern College of Engineering</a:t>
            </a:r>
            <a:endParaRPr lang="en-US">
              <a:solidFill>
                <a:schemeClr val="tx1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7" y="1467294"/>
            <a:ext cx="9151088" cy="54031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entury Gothic"/>
                <a:cs typeface="Calibri"/>
              </a:rPr>
              <a:t>We started designing the webapp from scratch. We first created a homepage and sign up page followed by a template. The template was used for creating pages which were further required for solving the problem statement.</a:t>
            </a:r>
          </a:p>
          <a:p>
            <a:endParaRPr lang="en-US" sz="2400" dirty="0">
              <a:latin typeface="Century Gothic"/>
            </a:endParaRPr>
          </a:p>
          <a:p>
            <a:r>
              <a:rPr lang="en-US" sz="2400" dirty="0">
                <a:latin typeface="Century Gothic"/>
              </a:rPr>
              <a:t>For Front-End: HTML , CSS and JavaScript was used.</a:t>
            </a:r>
            <a:endParaRPr lang="en-US" sz="2400" dirty="0"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entury Gothic"/>
                <a:cs typeface="Calibri"/>
              </a:rPr>
              <a:t>    For Back-End: PHP , MySQL and Ajax was used.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Idea / Approach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7" y="1600200"/>
            <a:ext cx="9213110" cy="5270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entury Gothic"/>
              </a:rPr>
              <a:t>The task manager can be used to ease the management hurdles faced by an office and to smoothen out the functioning  of the same.</a:t>
            </a:r>
            <a:endParaRPr lang="en-US" sz="2400" dirty="0">
              <a:latin typeface="Century Gothic"/>
              <a:cs typeface="Calibri"/>
            </a:endParaRPr>
          </a:p>
          <a:p>
            <a:endParaRPr lang="en-US" sz="2400" dirty="0">
              <a:latin typeface="Century Gothic"/>
              <a:cs typeface="Calibri"/>
            </a:endParaRPr>
          </a:p>
          <a:p>
            <a:r>
              <a:rPr lang="en-US" sz="2400" dirty="0">
                <a:latin typeface="Century Gothic"/>
                <a:ea typeface="+mn-lt"/>
                <a:cs typeface="+mn-lt"/>
              </a:rPr>
              <a:t>To provide a simple, subtle yet functionally powerful user experience.</a:t>
            </a:r>
            <a:endParaRPr lang="en-US" sz="2400" dirty="0">
              <a:latin typeface="Century Gothic"/>
              <a:cs typeface="Calibri"/>
            </a:endParaRPr>
          </a:p>
          <a:p>
            <a:endParaRPr lang="en-US" sz="2400" dirty="0">
              <a:latin typeface="Century Gothic"/>
              <a:cs typeface="Calibri"/>
            </a:endParaRPr>
          </a:p>
          <a:p>
            <a:r>
              <a:rPr lang="en-US" sz="2400" dirty="0">
                <a:latin typeface="Century Gothic"/>
                <a:cs typeface="Calibri"/>
              </a:rPr>
              <a:t>To give an overview of the different statuses of the tasks/projects and their progress.</a:t>
            </a:r>
          </a:p>
          <a:p>
            <a:endParaRPr lang="en-US" sz="2400" dirty="0">
              <a:latin typeface="Century Gothic"/>
              <a:cs typeface="Calibri"/>
            </a:endParaRPr>
          </a:p>
          <a:p>
            <a:r>
              <a:rPr lang="en-US" sz="2400" dirty="0">
                <a:latin typeface="Century Gothic"/>
                <a:cs typeface="Calibri"/>
              </a:rPr>
              <a:t>To distribute office workload efficiently among office employees.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2 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7" y="1600200"/>
            <a:ext cx="9142227" cy="5270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entury Gothic"/>
              </a:rPr>
              <a:t>It was suggested by the mentor to focus on our front-end more to which we implemented a constant approach to design every webpage of our web application.</a:t>
            </a:r>
            <a:endParaRPr lang="en-US" sz="2400">
              <a:latin typeface="Century Gothic"/>
              <a:cs typeface="Calibri"/>
            </a:endParaRPr>
          </a:p>
          <a:p>
            <a:endParaRPr lang="en-US" sz="2400" dirty="0">
              <a:latin typeface="Century Gothic"/>
              <a:cs typeface="Calibri"/>
            </a:endParaRPr>
          </a:p>
          <a:p>
            <a:r>
              <a:rPr lang="en-US" sz="2400" dirty="0">
                <a:latin typeface="Century Gothic"/>
                <a:cs typeface="Calibri"/>
              </a:rPr>
              <a:t>We used interactive elements like progress bars and buttons to make our user experience better.</a:t>
            </a:r>
          </a:p>
          <a:p>
            <a:endParaRPr lang="en-US" sz="2400" dirty="0">
              <a:latin typeface="Century Gothic"/>
              <a:cs typeface="Calibri"/>
            </a:endParaRPr>
          </a:p>
          <a:p>
            <a:r>
              <a:rPr lang="en-US" sz="2400" dirty="0">
                <a:latin typeface="Century Gothic"/>
                <a:cs typeface="Calibri"/>
              </a:rPr>
              <a:t>Column optimization was done on our data-base system as suggested and changes were incorporated in accordance with our web page 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3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entury Gothic"/>
              </a:rPr>
              <a:t>Changes were made in UI based on the review of our webapp.</a:t>
            </a:r>
          </a:p>
          <a:p>
            <a:endParaRPr lang="en-US" sz="2400" dirty="0">
              <a:latin typeface="Century Gothic"/>
            </a:endParaRPr>
          </a:p>
          <a:p>
            <a:r>
              <a:rPr lang="en-US" sz="2400" dirty="0">
                <a:latin typeface="Century Gothic"/>
              </a:rPr>
              <a:t>Hurdles we faced on the Front-End were mainly based on layout and event listener. </a:t>
            </a:r>
          </a:p>
          <a:p>
            <a:endParaRPr lang="en-US" sz="2400" dirty="0">
              <a:latin typeface="Century Gothic"/>
            </a:endParaRPr>
          </a:p>
          <a:p>
            <a:r>
              <a:rPr lang="en-US" sz="2400" dirty="0">
                <a:latin typeface="Century Gothic"/>
              </a:rPr>
              <a:t>As far as Back-End is concerned, we faced minor problems which were resolved quickly and we learned much more by solving these problems.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HackSprint v2.0</vt:lpstr>
      <vt:lpstr>Idea / Approach details</vt:lpstr>
      <vt:lpstr>Application </vt:lpstr>
      <vt:lpstr>Day 2 additions</vt:lpstr>
      <vt:lpstr>Day 3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Lalwani</dc:creator>
  <cp:lastModifiedBy>Dell</cp:lastModifiedBy>
  <cp:revision>444</cp:revision>
  <dcterms:created xsi:type="dcterms:W3CDTF">2006-08-16T00:00:00Z</dcterms:created>
  <dcterms:modified xsi:type="dcterms:W3CDTF">2020-09-26T03:32:27Z</dcterms:modified>
</cp:coreProperties>
</file>