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15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3B6-9F1D-1110-BAF5-BA8DB74C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82D6E-B3C1-54DB-71CE-822826CD0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9820-C2D5-1CB7-89AC-1A7AF24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22DE-D2CB-B31D-937F-98C811B3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C907-FA74-F68B-012F-6E89024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9226-393A-2C8E-D2F9-994F21D4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7C11-CF22-4DB4-82CA-B32E654D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C65F-DDF0-1677-7D4D-602365BA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787F-4F32-F0C4-EDE8-C0EE1F55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F562-D136-3AAB-F40C-5510F56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3964F-F367-DD2C-0BA6-9DBDA2943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980BE-5AF2-D651-3D7D-5CF37E6E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4A16-50BE-A657-2544-DCAA75B3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D9FA-E173-2DAF-9C16-A7C7085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6CC9-986F-9F32-4E34-9872CCDC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7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D49B-B840-8360-F321-D74AEB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4AE2-6B5D-DED4-5125-0B2AD72E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C28E-514D-A739-1E78-423C8FA6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632D-9C1C-726C-B56D-5EDD674F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C513-3AF5-54B8-0588-CE32A3D8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FBBD-7B5E-C04C-A0D3-FDAFC645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C640-AD88-D203-CDC1-07F9FB2C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6D64-96C9-1E40-51A6-5F4E696C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6686-0080-36DF-6981-44A7E9E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0AD8-971A-A46D-9ACB-48BD9941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73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49BC-66A7-680E-8840-EC12F3C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903B-42C5-7805-3553-E9076594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2E69D-E933-E4BC-202A-15DDE26D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0031-43E4-1929-F0F2-D1ED40FD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12F9D-ACDD-C31B-CCB1-28C5837E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3B7D2-FCBD-D1F5-1DFD-5CC84475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9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0585-8518-1876-76E6-3F83A81E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E026-06CE-FD24-55F1-E7ECC485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A070C-B6DC-6614-6A17-E6A2C03F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005B1-21CE-50E4-07CF-3109557A1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B3140-E3F4-5C8D-B91C-E14CCE451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3F063-26F3-8404-BB30-20C0DC72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80885-AF75-74C5-60F4-7A859F4B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D129B-DA80-7EA6-C11F-84A87154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8B0A-161B-E97F-AB84-3FF743F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3D5C8-7BA7-8936-7B39-897340E6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78C7-14F9-2342-A002-5AB46432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06E76-CB16-68E7-4BFE-D0EDBEBC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75C6-14B8-C06B-FD90-886CD405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1438A-9F2D-090B-E12E-C0B6AD18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5A60-3147-94E4-77ED-BCC1F784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613-3590-8927-A59A-64D52B23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C125-143C-83E1-8819-7ED5CDBF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D1E7-2769-8D2C-DB24-F8D57DD8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F58F-2555-DF44-EFDF-E3CF2C5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2F82-EFD5-5554-46DD-F1D217C6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045A-D02F-5C22-800D-9D17E28C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3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5F4-52FD-E4A7-88AC-51C0FAF4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904B1-9498-ED65-424A-3003219E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DEF-2B59-62F9-6149-9DF39FC7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2AAB-09B9-AE73-E89A-504C56B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65DE3-76AF-ED95-6F84-70BC76F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18142-32D8-3D86-6E4C-907467F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6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002BB-2101-7AF1-6149-925D259B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F94E-CC74-B86D-2146-EAE74F1F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4E41-7326-053C-6469-52D1285AC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5CF4E-1082-4EEE-AD2F-EFC7D59A4B0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7F70-5B82-431D-875E-48D54E383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8A42-10FC-36C9-046E-DBA471AE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3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CC51E4-0D8B-C1DD-CB54-BD43FB324D10}"/>
              </a:ext>
            </a:extLst>
          </p:cNvPr>
          <p:cNvSpPr/>
          <p:nvPr/>
        </p:nvSpPr>
        <p:spPr>
          <a:xfrm>
            <a:off x="13367656" y="5519058"/>
            <a:ext cx="1480457" cy="6776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18982-C16D-6243-0943-8FD2136DD930}"/>
              </a:ext>
            </a:extLst>
          </p:cNvPr>
          <p:cNvSpPr/>
          <p:nvPr/>
        </p:nvSpPr>
        <p:spPr>
          <a:xfrm>
            <a:off x="13367656" y="5766163"/>
            <a:ext cx="1480457" cy="4236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17FDF-B27B-B86D-3396-87D6971F2511}"/>
              </a:ext>
            </a:extLst>
          </p:cNvPr>
          <p:cNvSpPr/>
          <p:nvPr/>
        </p:nvSpPr>
        <p:spPr>
          <a:xfrm>
            <a:off x="13367656" y="5519058"/>
            <a:ext cx="500743" cy="247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21167-ADEF-B8E4-1930-68B2E3BE90BD}"/>
              </a:ext>
            </a:extLst>
          </p:cNvPr>
          <p:cNvSpPr/>
          <p:nvPr/>
        </p:nvSpPr>
        <p:spPr>
          <a:xfrm>
            <a:off x="14347370" y="5519058"/>
            <a:ext cx="500743" cy="247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A560C7-196D-329E-8014-0FD3369365B7}"/>
              </a:ext>
            </a:extLst>
          </p:cNvPr>
          <p:cNvSpPr/>
          <p:nvPr/>
        </p:nvSpPr>
        <p:spPr>
          <a:xfrm>
            <a:off x="13367656" y="619615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83DA2-01E4-3ACA-0F4D-0229AF9FF49C}"/>
              </a:ext>
            </a:extLst>
          </p:cNvPr>
          <p:cNvSpPr/>
          <p:nvPr/>
        </p:nvSpPr>
        <p:spPr>
          <a:xfrm>
            <a:off x="14347369" y="619615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37C82-20BF-A39F-F051-F8C0F0FE86FE}"/>
              </a:ext>
            </a:extLst>
          </p:cNvPr>
          <p:cNvSpPr txBox="1"/>
          <p:nvPr/>
        </p:nvSpPr>
        <p:spPr>
          <a:xfrm>
            <a:off x="13367656" y="5519058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V.-Nr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48FC5-0401-FA44-628E-26FC42A062BD}"/>
              </a:ext>
            </a:extLst>
          </p:cNvPr>
          <p:cNvSpPr txBox="1"/>
          <p:nvPr/>
        </p:nvSpPr>
        <p:spPr>
          <a:xfrm>
            <a:off x="14358255" y="5519058"/>
            <a:ext cx="478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67A25-43D4-BF57-C5FF-E657243C58FC}"/>
              </a:ext>
            </a:extLst>
          </p:cNvPr>
          <p:cNvSpPr txBox="1"/>
          <p:nvPr/>
        </p:nvSpPr>
        <p:spPr>
          <a:xfrm>
            <a:off x="13356769" y="6188972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FAZ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E83DF-43DB-E286-4E29-F5104E8BBE20}"/>
              </a:ext>
            </a:extLst>
          </p:cNvPr>
          <p:cNvSpPr txBox="1"/>
          <p:nvPr/>
        </p:nvSpPr>
        <p:spPr>
          <a:xfrm>
            <a:off x="13854247" y="6188087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GP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DF37B-E3F5-65CB-76CA-53E0AB8044BB}"/>
              </a:ext>
            </a:extLst>
          </p:cNvPr>
          <p:cNvSpPr txBox="1"/>
          <p:nvPr/>
        </p:nvSpPr>
        <p:spPr>
          <a:xfrm>
            <a:off x="14337571" y="6202359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FEZ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C6C606-E388-056A-BC2B-7F87486920C0}"/>
              </a:ext>
            </a:extLst>
          </p:cNvPr>
          <p:cNvSpPr/>
          <p:nvPr/>
        </p:nvSpPr>
        <p:spPr>
          <a:xfrm>
            <a:off x="13365478" y="643999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47D435-2D78-C291-9CA9-2DE8E86CE482}"/>
              </a:ext>
            </a:extLst>
          </p:cNvPr>
          <p:cNvSpPr/>
          <p:nvPr/>
        </p:nvSpPr>
        <p:spPr>
          <a:xfrm>
            <a:off x="13867310" y="6428017"/>
            <a:ext cx="477882" cy="243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117128-B363-C9B1-BC1C-7A50B586C0AF}"/>
              </a:ext>
            </a:extLst>
          </p:cNvPr>
          <p:cNvSpPr/>
          <p:nvPr/>
        </p:nvSpPr>
        <p:spPr>
          <a:xfrm>
            <a:off x="14347369" y="643999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A9E48D-6C31-3C2C-3E32-552E31148466}"/>
              </a:ext>
            </a:extLst>
          </p:cNvPr>
          <p:cNvSpPr txBox="1"/>
          <p:nvPr/>
        </p:nvSpPr>
        <p:spPr>
          <a:xfrm>
            <a:off x="13356769" y="6440432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SAZ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6F3C74-1973-34D0-F639-3B2D95F78F11}"/>
              </a:ext>
            </a:extLst>
          </p:cNvPr>
          <p:cNvSpPr txBox="1"/>
          <p:nvPr/>
        </p:nvSpPr>
        <p:spPr>
          <a:xfrm>
            <a:off x="13868399" y="6448172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FP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43E7E-AE61-D1D4-BB9B-875E1D6A4690}"/>
              </a:ext>
            </a:extLst>
          </p:cNvPr>
          <p:cNvSpPr txBox="1"/>
          <p:nvPr/>
        </p:nvSpPr>
        <p:spPr>
          <a:xfrm>
            <a:off x="14337571" y="6453819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D2680-5D8C-058C-62C0-676C3FDC4FC6}"/>
              </a:ext>
            </a:extLst>
          </p:cNvPr>
          <p:cNvSpPr txBox="1"/>
          <p:nvPr/>
        </p:nvSpPr>
        <p:spPr>
          <a:xfrm>
            <a:off x="13356769" y="5847162"/>
            <a:ext cx="147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Vorgangsbezeichnung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B8866B-AEB3-B3DC-F8ED-BD1E06FA3E08}"/>
              </a:ext>
            </a:extLst>
          </p:cNvPr>
          <p:cNvGrpSpPr/>
          <p:nvPr/>
        </p:nvGrpSpPr>
        <p:grpSpPr>
          <a:xfrm>
            <a:off x="93123" y="175703"/>
            <a:ext cx="929813" cy="602511"/>
            <a:chOff x="3063058" y="1368777"/>
            <a:chExt cx="1608780" cy="120570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430FCD-4037-F849-A805-000B6F0A1A7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FEB41C-04DA-5EE3-B9B7-A1D2A1681EE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8D7738-4EBC-28CE-4B1A-320B18A097F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3EC5F0-9F10-8B56-B06A-39CE929EFBFE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5752A3-5D71-570C-820F-404B74F475E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36BFE2-20F6-D329-EA8B-63335C867D3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B472F3-E89A-A3E8-C7DB-28539D927C09}"/>
                </a:ext>
              </a:extLst>
            </p:cNvPr>
            <p:cNvSpPr txBox="1"/>
            <p:nvPr/>
          </p:nvSpPr>
          <p:spPr>
            <a:xfrm>
              <a:off x="3164477" y="137595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1.00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86E7FC-0803-6FD3-7EBC-9708EE52C510}"/>
                </a:ext>
              </a:extLst>
            </p:cNvPr>
            <p:cNvSpPr txBox="1"/>
            <p:nvPr/>
          </p:nvSpPr>
          <p:spPr>
            <a:xfrm>
              <a:off x="3677192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B691D7-9BBA-F34F-0465-7903ADD23E71}"/>
                </a:ext>
              </a:extLst>
            </p:cNvPr>
            <p:cNvSpPr txBox="1"/>
            <p:nvPr/>
          </p:nvSpPr>
          <p:spPr>
            <a:xfrm>
              <a:off x="4170317" y="1383574"/>
              <a:ext cx="478971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716944-AD21-C306-587C-FF9339DFB6D5}"/>
                </a:ext>
              </a:extLst>
            </p:cNvPr>
            <p:cNvSpPr txBox="1"/>
            <p:nvPr/>
          </p:nvSpPr>
          <p:spPr>
            <a:xfrm>
              <a:off x="3063058" y="2043317"/>
              <a:ext cx="70899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630528-7E14-7E17-A7E7-20757B8917F9}"/>
                </a:ext>
              </a:extLst>
            </p:cNvPr>
            <p:cNvSpPr txBox="1"/>
            <p:nvPr/>
          </p:nvSpPr>
          <p:spPr>
            <a:xfrm>
              <a:off x="3677192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E4437A-096D-B02A-FCB5-0388ED0DDDF6}"/>
                </a:ext>
              </a:extLst>
            </p:cNvPr>
            <p:cNvSpPr txBox="1"/>
            <p:nvPr/>
          </p:nvSpPr>
          <p:spPr>
            <a:xfrm>
              <a:off x="4103419" y="2041466"/>
              <a:ext cx="568419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BC858E-82EA-AA00-4684-3C68FFAA4A7B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8A44C5-D7E3-EF51-AFEE-98C8A7CC5E6E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ADE16A-3CDE-651F-9105-5D4299F379A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38E4F5-6C07-040B-0AF8-392892532A42}"/>
                </a:ext>
              </a:extLst>
            </p:cNvPr>
            <p:cNvSpPr txBox="1"/>
            <p:nvPr/>
          </p:nvSpPr>
          <p:spPr>
            <a:xfrm>
              <a:off x="3176449" y="2297330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3E47FE-B263-C162-83FB-47E1C0796CD3}"/>
                </a:ext>
              </a:extLst>
            </p:cNvPr>
            <p:cNvSpPr txBox="1"/>
            <p:nvPr/>
          </p:nvSpPr>
          <p:spPr>
            <a:xfrm>
              <a:off x="3654334" y="228264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41B5F5-B364-8432-CACC-38E245B0ED67}"/>
                </a:ext>
              </a:extLst>
            </p:cNvPr>
            <p:cNvSpPr txBox="1"/>
            <p:nvPr/>
          </p:nvSpPr>
          <p:spPr>
            <a:xfrm>
              <a:off x="4147455" y="228022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DBD30E-CC02-165C-AB1E-A61270F72DDC}"/>
                </a:ext>
              </a:extLst>
            </p:cNvPr>
            <p:cNvSpPr txBox="1"/>
            <p:nvPr/>
          </p:nvSpPr>
          <p:spPr>
            <a:xfrm>
              <a:off x="3176452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Auftragsklärung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93F93B-A305-0E41-1DD0-99F305E97621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7D68D-B929-CE2E-D805-BFB6578BD163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841CFE-F966-819C-1580-E3F1779AC173}"/>
                </a:ext>
              </a:extLst>
            </p:cNvPr>
            <p:cNvSpPr txBox="1"/>
            <p:nvPr/>
          </p:nvSpPr>
          <p:spPr>
            <a:xfrm>
              <a:off x="3651068" y="206022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A56E66-BF82-AD34-FF03-FBBB25163479}"/>
                </a:ext>
              </a:extLst>
            </p:cNvPr>
            <p:cNvSpPr txBox="1"/>
            <p:nvPr/>
          </p:nvSpPr>
          <p:spPr>
            <a:xfrm>
              <a:off x="3646643" y="137512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807DC9F-5572-22F5-9AB1-B47F74C47227}"/>
              </a:ext>
            </a:extLst>
          </p:cNvPr>
          <p:cNvGrpSpPr/>
          <p:nvPr/>
        </p:nvGrpSpPr>
        <p:grpSpPr>
          <a:xfrm>
            <a:off x="2656356" y="1100263"/>
            <a:ext cx="867601" cy="605392"/>
            <a:chOff x="3156856" y="1368777"/>
            <a:chExt cx="1501139" cy="1211474"/>
          </a:xfrm>
        </p:grpSpPr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F993D193-0FC0-5405-FEF4-1C5164AE6E4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7F602076-02C1-4527-436D-D1EFC487FA2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B65BB61-CBB6-75DA-5356-536680FFCF13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8702C3CA-CCEE-2F38-4FF6-87957AAE837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5B9A07AB-A0FB-0B4F-0312-EFDB6390BDF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24855A6C-8847-F767-ADA8-9E85E8F7823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0D23E7D9-F174-4CDE-A95B-1C4A6BB41EE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4.00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0E1F15CF-326B-8A55-2D75-EC9EC02BF1BA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3D295FA-544B-37EE-FC8D-BBD1CF6B245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6500D5AB-F9F1-2053-807D-F58872A1E0F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37EF0E8B-EC36-56F8-A058-673CEF6C43E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A40A7A49-8FAD-3341-9FD0-9CD3C872469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D0502F7D-5EFB-9DD4-1ECB-64E2005C6F33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9AE6FE02-C128-7635-6C4E-CA4006B9DFCC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0A9BE9F0-5F0C-CFBD-CA1A-29C9DBEBEEE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71C358E3-6D13-E0E7-70B0-3125570B128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39E298E5-632D-BAFE-907C-4DF146DD4EC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B5AAEF74-5E7E-E7D3-CC9F-A0BB1D815B6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B15124A3-B9F0-F28D-6F86-267F4C1E7318}"/>
                </a:ext>
              </a:extLst>
            </p:cNvPr>
            <p:cNvSpPr txBox="1"/>
            <p:nvPr/>
          </p:nvSpPr>
          <p:spPr>
            <a:xfrm>
              <a:off x="3157484" y="1700184"/>
              <a:ext cx="1471748" cy="2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Festlegen der Erfolgskriterien</a:t>
              </a:r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FDC34B5C-060E-C1DB-1055-77829F5A58A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D62981EC-511F-A8AF-5FE5-2A2DC6D4476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BF0C5934-BA5B-B83E-155E-34A2D54E231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272B4FF9-1D74-8D5A-D57E-8760A5653C6C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42FC5F92-CA4D-2573-700D-44F6E00E33FA}"/>
              </a:ext>
            </a:extLst>
          </p:cNvPr>
          <p:cNvGrpSpPr/>
          <p:nvPr/>
        </p:nvGrpSpPr>
        <p:grpSpPr>
          <a:xfrm>
            <a:off x="2655594" y="1985232"/>
            <a:ext cx="867601" cy="605392"/>
            <a:chOff x="3156856" y="1368777"/>
            <a:chExt cx="1501139" cy="1211474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E11A9718-3BF8-361D-CD44-23DD4136F4D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5B0A2754-8AD6-CF31-1E32-CD59B118289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2A70183C-E0B0-E9F9-A92F-63867F91DCA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8A461128-1ACD-823F-4D4B-7A103E5E8F5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0E5A720F-1DA2-9DEB-9B19-7069675F4194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3E57366A-2960-4F47-A6D2-CDB7062A24C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54A73BBE-FE43-CCA6-9B8F-59DBB997785B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5.00</a:t>
              </a: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D508DE00-8909-E236-F6A9-56A40BD4E3A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B6EAEE22-9E22-C23F-21B8-397C1E359B3D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7F386494-73AD-0499-87B8-73129431BC1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4CE39A72-BA39-4FE9-1C42-915668A3D47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F1F1578C-EFD0-378A-5171-5577DC781C4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23.01.</a:t>
              </a: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8D9040B8-A79F-BFF2-90A3-58C63D6B583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2D61B213-2F84-225B-6A1E-801C51C22F6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4E1EA788-7407-3DC4-99AF-36737A70FD5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99F930B2-3D60-9B6D-7BBC-DD268F291B21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26.01.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4A725926-A9B5-2319-7CB7-5E7A0FDDB48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BE717CCF-C39B-BCBA-5DE2-83021944BCA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CCD21FB8-5AA6-444F-6072-D73F2C14A377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Festlegen der Methodik</a:t>
              </a:r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4A315AFE-5108-274D-9024-5C7C85480F5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E6BF4595-07C2-0AAC-D36D-332D0F058D14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3DCEBE62-F18B-3DD4-38BB-3DAB1C1D290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E3F550E0-E7E5-7E71-499D-8891C012FC01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E339AF79-D44A-6566-CA8D-FB83BC9D08B5}"/>
              </a:ext>
            </a:extLst>
          </p:cNvPr>
          <p:cNvGrpSpPr/>
          <p:nvPr/>
        </p:nvGrpSpPr>
        <p:grpSpPr>
          <a:xfrm>
            <a:off x="3836948" y="175703"/>
            <a:ext cx="867601" cy="605392"/>
            <a:chOff x="3156856" y="1368777"/>
            <a:chExt cx="1501139" cy="1211474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8628BFF-0BD5-D4F7-FC31-C850EB57F692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5EF0CF86-2808-1B36-B6B4-8DC64A4F7AB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E13C3F7B-AD42-ED10-28C5-BA8CE111213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E35B11C2-D5A6-1A83-FE4A-EFDF8AB9955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C4E85B87-27C0-6197-64F2-5B411239BCA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5494B798-9102-5599-93A9-6F390C791C08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9CBFE417-D92D-5BAF-B127-DCEDE936013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6.00</a:t>
              </a: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E14DFF54-8095-F36D-A184-2264F926283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0D4CF080-BA0A-B7A3-1486-2FD12D92A2DA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C8AE3BD8-5F5C-36D4-746F-EB5A0379C4BF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19864064-1552-5B4C-458E-57BE4ABCE9B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7D2DDCE8-CCE1-1B3B-0C06-B1F5C439954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CE828DE6-76C7-DE7D-0C10-629B8E9133F2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BF32EAA2-1721-A83E-6FDD-FE468899EDB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274294AF-CD58-2773-227F-394D5725160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E07C1BE1-3408-67E7-2724-F087461C601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F123C481-C0AC-5AF4-664A-D8117F45788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DCAA1370-D5CF-F771-1550-36D8774FD7E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225BA3FE-7CC6-B9B4-DBB1-4ADDA671C803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Arbeitspakete definieren</a:t>
              </a:r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4EEA38C-47A5-1AB5-431B-4E5CEF177D4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8A9048BB-6256-C67C-546D-D252B1FE21D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B9124A9D-5D1D-6154-F8F3-1AC1C7C9841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2BBB1622-C4B7-CA1F-F021-6FB4E65E1D56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4D963D7-239F-E984-FA2B-127A1D4BC592}"/>
              </a:ext>
            </a:extLst>
          </p:cNvPr>
          <p:cNvGrpSpPr/>
          <p:nvPr/>
        </p:nvGrpSpPr>
        <p:grpSpPr>
          <a:xfrm>
            <a:off x="1396365" y="179259"/>
            <a:ext cx="875881" cy="605392"/>
            <a:chOff x="3142530" y="1368777"/>
            <a:chExt cx="1515465" cy="1211474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63AB1533-3BA5-324E-91DD-87CFB69EC8D0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A582971B-F345-54C2-4080-A57B7C2B242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AEFF45D-5399-4569-693A-9016D4DCFA70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5412976D-FDD9-7871-327D-53CDD119DAA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E568D3DB-5315-F680-085D-4E8C5284A43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76E0410E-E23C-3352-D1C7-A847F44BA72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AEAE5579-7CE5-6D6E-0AB0-24FF8EDBADBB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2.00</a:t>
              </a: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C659B264-F96B-164C-B9A9-E4AEA356390A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03979A5D-B6A6-1032-7122-8CBA0C1C7914}"/>
                </a:ext>
              </a:extLst>
            </p:cNvPr>
            <p:cNvSpPr txBox="1"/>
            <p:nvPr/>
          </p:nvSpPr>
          <p:spPr>
            <a:xfrm>
              <a:off x="4170318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419F41FF-0F05-CAD7-2B05-152CE9C1E94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0A21A848-34CF-971E-46D4-A0B368BA2776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0B39B9C5-A3CB-B2B6-47EB-D5B2E929C91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8B44977E-7D03-06AF-48E0-E32695AAD18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7ADED6D1-235C-48C6-BEF5-8F1FEF2A7E7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AC6D4C97-A039-5449-4317-4CAC701F85F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80CAB0ED-C592-73C2-EEAD-0D77302D5DA1}"/>
                </a:ext>
              </a:extLst>
            </p:cNvPr>
            <p:cNvSpPr txBox="1"/>
            <p:nvPr/>
          </p:nvSpPr>
          <p:spPr>
            <a:xfrm>
              <a:off x="3142530" y="2297329"/>
              <a:ext cx="53466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7992863D-F804-50EA-9C34-3F2EB673028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49FAF5E1-C6C5-6076-9902-AC845F58E7DA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604A79D1-6DDE-E6C4-6F14-CEAA501880E2}"/>
                </a:ext>
              </a:extLst>
            </p:cNvPr>
            <p:cNvSpPr txBox="1"/>
            <p:nvPr/>
          </p:nvSpPr>
          <p:spPr>
            <a:xfrm>
              <a:off x="3161071" y="1696435"/>
              <a:ext cx="1471748" cy="2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Definition des Projektumfangs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A83FAFEA-9558-AE84-82A0-402EFDFB613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075652E9-6450-3996-58FC-82213754E00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7F594400-0E74-0874-B43C-9DBF49B2D10F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B4510BE1-2375-4AA8-CFEC-89720C413FE8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89ECED6-EA4E-09D6-0E6E-E8A55DD29A4B}"/>
              </a:ext>
            </a:extLst>
          </p:cNvPr>
          <p:cNvGrpSpPr/>
          <p:nvPr/>
        </p:nvGrpSpPr>
        <p:grpSpPr>
          <a:xfrm>
            <a:off x="2656356" y="178243"/>
            <a:ext cx="867601" cy="605392"/>
            <a:chOff x="3156856" y="1368777"/>
            <a:chExt cx="1501139" cy="1211474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F7CC9A61-D0A6-089F-E890-2D02359349B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ABD8A535-9CC1-C008-C26F-F3C6AFA00AA5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4D2C0CD-F3C4-8A5B-5749-D794C7C26CF3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E9155771-E7F0-E636-A668-E06D0D0B194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6C739A3D-9E1B-E38F-44D4-FEC8AB87E28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C0DC3E2E-D8F5-298D-F2D7-7D7AD614D45A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65945A07-2E76-447E-0FC5-18637DED70D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3.00</a:t>
              </a: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F7590575-E032-46FD-A44F-97A034A5480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A092B309-A69E-3C7F-16CA-934DD34C4FA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2C6BB356-7F64-202F-F6B0-7E948A06CC4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C38450E3-6580-81E3-147F-AACAD5C32A4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EBE964D0-C102-C9EA-6B44-5938AE5C19E3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31E1C5FF-625D-2BF5-469B-6C052460ABF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16D26528-BAD3-1271-FA8F-609C58B4DC6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491C5DE4-3ECC-2EA5-0AB2-F86929D334F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A73836EB-AE68-DCF8-7F81-696CA94FA34B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B3B9896D-E7F0-BC14-A3F1-0B6ABEF7C9C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D26B067D-FE5C-A762-ED2A-5A823E7215C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84EB8BD9-7FD3-654E-667A-1BD38E0D3477}"/>
                </a:ext>
              </a:extLst>
            </p:cNvPr>
            <p:cNvSpPr txBox="1"/>
            <p:nvPr/>
          </p:nvSpPr>
          <p:spPr>
            <a:xfrm>
              <a:off x="3176451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Anforderungsanalyse</a:t>
              </a: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F3B92D6-5AC0-49DB-9E46-5E1A32A3F65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BBC172FE-B70C-4D99-0F06-E3386E47036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BD66661B-3160-5201-253E-C7CFF21F0539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D0E3E94-8D72-3412-3BDD-AD7057D55AED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82A130E5-7135-0D3F-350C-49996D800611}"/>
              </a:ext>
            </a:extLst>
          </p:cNvPr>
          <p:cNvGrpSpPr/>
          <p:nvPr/>
        </p:nvGrpSpPr>
        <p:grpSpPr>
          <a:xfrm>
            <a:off x="5115064" y="174433"/>
            <a:ext cx="867601" cy="605392"/>
            <a:chOff x="3156856" y="1368777"/>
            <a:chExt cx="1501139" cy="1211474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C4EF9728-A2A4-0875-ED4A-A0152E67C79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CDB2448F-559F-1EA9-C687-DF2CD3A2E4D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ECE8F016-392F-73A4-2F46-DC1F5DDD6E8F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DE7B5E-2B70-A5EC-F203-DF81837710C0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8A2D9894-891F-C428-5F10-CE5ACC0FE366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D76CCA07-2479-9A27-6E24-E78E2128EB5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5FCF6157-96C2-E726-C952-B6C3C4F0157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7.10</a:t>
              </a: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F9ED4BBF-7C6E-6D17-D300-A0BB64A51BB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28525E8C-C717-1D05-1F09-C4A85A9A120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45DF8A5C-A6BA-5A00-61D3-2808736FED8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932983B4-F0A9-460F-6456-967AC568828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BB3A22D9-779D-9019-5178-F23744EAFA4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DADB278B-5FDC-4863-DA07-72F3064C7A55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4766B3D2-0886-36DA-9283-B1BC7C975229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C2E34139-FB13-5619-7929-AC77F9E0166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1810984C-BBAF-F03B-21DC-A2ABA6DE320A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EB657621-769F-3A8F-7A88-59233593AA2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5D84DA55-1AB0-1509-EC59-B7FDCA22001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5B3D2D8A-2298-5CFB-3A42-291A00C035BA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Projektstrukturplan erstellen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850D5022-2D38-1980-7865-1E840AC544B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7B0DD2A6-6BF4-0413-C731-ECA2734E383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009DBD19-30B0-3E98-69ED-F8E954B393FD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8C2950C2-9D95-DDAE-EC03-AF7677060C10}"/>
                </a:ext>
              </a:extLst>
            </p:cNvPr>
            <p:cNvSpPr txBox="1"/>
            <p:nvPr/>
          </p:nvSpPr>
          <p:spPr>
            <a:xfrm>
              <a:off x="3641149" y="137639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A, DS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B0D864FE-AD69-68BE-02C7-AAEA00B09B0D}"/>
              </a:ext>
            </a:extLst>
          </p:cNvPr>
          <p:cNvGrpSpPr/>
          <p:nvPr/>
        </p:nvGrpSpPr>
        <p:grpSpPr>
          <a:xfrm>
            <a:off x="5115064" y="1069783"/>
            <a:ext cx="867601" cy="605392"/>
            <a:chOff x="3156856" y="1368777"/>
            <a:chExt cx="1501139" cy="1211474"/>
          </a:xfrm>
        </p:grpSpPr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83C37CB5-41D0-986C-1445-18054EA37F74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C2EDA7D9-A613-7451-B52D-EA698C81A425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C6C40440-6B49-723A-6576-6D15E00735A2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A3DC3599-A9A8-4E07-932D-E78851A9F450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973143F5-C43B-68D9-A865-1321E02E249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56B74A53-15DC-D79A-7DF9-D0BA4729AFA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D76C6F4D-E6FA-FC80-9C07-1EEC0AC9EBBA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8.10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3F76996A-7987-A41E-2FE4-BDFE024F4A9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3FC362CB-792D-44EB-43F7-652F05182744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D043FADC-3323-B724-4677-4B3F6D21192F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6AF7300A-E650-19C9-2FD1-209B75CC5C93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095ADC26-4FC0-76EF-C063-BF7563A8B885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04.02</a:t>
              </a: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2FA41B30-E5F2-04E0-209C-9C4C5E34BC50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639F4900-B3F5-6DA3-93D6-66491A804A0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5DFEEF81-D687-E576-844F-736C8A609FD9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0" name="TextBox 759">
              <a:extLst>
                <a:ext uri="{FF2B5EF4-FFF2-40B4-BE49-F238E27FC236}">
                  <a16:creationId xmlns:a16="http://schemas.microsoft.com/office/drawing/2014/main" id="{95CF1C89-2AF5-D027-1801-F7C3595431E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06.02.</a:t>
              </a: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C7F5106E-4EB0-A8D2-4296-A54711A5878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47930198-0F90-D1C7-17DB-E6E44556340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10.02.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7C6FEBA6-2F6C-352E-EDE8-DDBE5C0C43A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Bestimmung der Verantwortlichkeiten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885C9759-1677-FBED-99F4-424B4735FE7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CF379DBA-86DC-1966-AF72-C2B37ABCE87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8514635F-6C32-E233-6343-21CDB60242BE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1B48C6CE-F5EA-BCD8-DBFC-9A2CEF9ECFE4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EA7545D-7591-328D-F8E2-A61120D71443}"/>
              </a:ext>
            </a:extLst>
          </p:cNvPr>
          <p:cNvGrpSpPr/>
          <p:nvPr/>
        </p:nvGrpSpPr>
        <p:grpSpPr>
          <a:xfrm>
            <a:off x="6341388" y="174429"/>
            <a:ext cx="867601" cy="605396"/>
            <a:chOff x="3156856" y="1368769"/>
            <a:chExt cx="1501139" cy="1211482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69E53506-7781-869C-100C-8D7ACA07C18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31987397-69E8-25CB-F65E-96CB6E1309F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26E6F179-5881-0A6C-F7B9-466DFAFAB2C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B811BEF3-1F4E-E8B8-D1E7-6BF9CBC84DC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F59E1DD0-06A1-9B3B-D0C1-8ABE35AB95D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ACDFB826-E208-40D8-5BD4-855252FD355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D774B996-24CF-DDAC-D181-62D9BD7829D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7.20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04A05C81-8826-9109-6A6F-7637B0DE6D8F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9CB944EE-3FB5-1778-73EB-7D0AAFB7BC9C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8CEF9CBC-90AD-6B56-CB0D-B27B910FF45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06979312-3F56-C716-0F81-3BEA78FC9E5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3984FDA4-F026-18FF-CE37-A9FBF2405F6A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05602629-C184-FD13-5AAA-68430FE907A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300846CE-BE87-505B-DE5D-778C576C0882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A3DB124D-2E25-9A2E-0BF1-00D97BC3420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0406264C-C2B3-BCB0-B5A5-81175674C9CC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6C707A38-2265-1B25-9366-5FE159C0F84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6868E7CF-FB2E-69C1-6B8B-676FDB073F3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31E2999E-D84F-AC86-6476-193BF0FDC32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Zeitplan erstellen</a:t>
              </a:r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9E3187E5-2806-A331-4C42-FE3FB8ECFA2B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90C275DD-E588-43C2-95E3-BCAA89F9C70D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E8EADB6E-C788-1295-2DCC-C06916B6A8F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99242616-7998-F062-27DA-1477FE0A58D6}"/>
                </a:ext>
              </a:extLst>
            </p:cNvPr>
            <p:cNvSpPr txBox="1"/>
            <p:nvPr/>
          </p:nvSpPr>
          <p:spPr>
            <a:xfrm>
              <a:off x="3641148" y="1368769"/>
              <a:ext cx="52821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A, MG</a:t>
              </a:r>
            </a:p>
          </p:txBody>
        </p:sp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145A183-7CF9-4662-5AAC-D4EDA415FB3D}"/>
              </a:ext>
            </a:extLst>
          </p:cNvPr>
          <p:cNvGrpSpPr/>
          <p:nvPr/>
        </p:nvGrpSpPr>
        <p:grpSpPr>
          <a:xfrm>
            <a:off x="6356628" y="1076133"/>
            <a:ext cx="867601" cy="605392"/>
            <a:chOff x="3156856" y="1368777"/>
            <a:chExt cx="1501139" cy="1211474"/>
          </a:xfrm>
        </p:grpSpPr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36D9A9EE-A8CD-23D8-1D28-1B308D9B7E0A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FBEBDAA1-EDE1-EE72-3A0E-C5E657DDEF4D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1E00CC17-602F-0648-FE52-765D9D1EFFBC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002B54BB-5D3B-31A1-28B6-8667B94F88E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5D7CCA6C-AB3B-24EC-C977-2F7FCCD9C45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17E2B897-9207-DC9F-7883-F5953F0A3A7A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5035690F-2E8B-AA2E-5D17-9EF705BD360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8.20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B9AA6F81-4225-759E-2B60-B54EB032B41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6BA37B78-B5E5-E440-1B9D-0696F9E461D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D5AB7CF0-53B6-3B39-5A82-83D1AF79282C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04.02.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989DE795-ABB2-B24E-1C2A-BE652700842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612725B8-67DD-BFCE-62A1-00D6C92F47E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06.02.</a:t>
              </a:r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4BA68803-09B6-51AF-F828-A0EBCD86DD1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F2B43243-15DD-D341-41F4-FD7989261EF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E4CE1DE7-BDAA-A696-F88B-1B2C320AED5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DD2CB192-AC86-1812-05F7-A8E58D1C5FE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10.02.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AA9DD669-CD94-AC5E-2ED2-F75DBA71FB8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10FF9751-B1F1-115C-9BCA-4EF0D04FB32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8D47CCC4-30C7-583B-8497-A60A5DEDF9E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Meilensteine festlegen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DC7AED64-67C2-5CBB-1E60-938FC48BDF2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E2B3642D-2E82-EC9D-4172-BFE8A66724F6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5679AD48-2D21-24ED-977C-769766A0C6AF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F97907E8-F075-2139-312B-4DAA23E194B4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4F10AE5F-53FD-0F6D-2058-DD9B4951297A}"/>
              </a:ext>
            </a:extLst>
          </p:cNvPr>
          <p:cNvGrpSpPr/>
          <p:nvPr/>
        </p:nvGrpSpPr>
        <p:grpSpPr>
          <a:xfrm>
            <a:off x="7555508" y="175703"/>
            <a:ext cx="867601" cy="605392"/>
            <a:chOff x="3156856" y="1368777"/>
            <a:chExt cx="1501139" cy="1211474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B8C1759E-E0A4-6DA1-94C2-BB48BA056CA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C27ECBD-855F-597E-DBEB-0284D5B72209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2E9FB4F8-1B28-D0C7-B435-3D83FCEA70C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FECF1AE3-ACCF-7CE7-347C-47BF07B5F9F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1CD8AB1A-D530-32C6-5412-234DF083C211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4F3B4551-3958-67CF-6340-3D218D7B687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6497AB2A-D9B5-A006-D9CD-1CE86A144DF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9.00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F42FE57E-5B67-BF19-DEF7-B9DBB716334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1D7DF8FC-D595-8C35-1945-56F2113DD2C1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86268A2E-7FA5-96EC-8B9A-C44554CD21BA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C81231F8-0B47-5F22-DF21-A5726F8D406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2A970AF9-77DC-5353-C767-119F1B937D3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D3CD6C8A-5DF4-9728-B516-15F429E6874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A4986F52-9609-E43E-6F70-84D892E760C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74A64B31-12BB-1602-4B5F-67DE86A1D849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320A7F1B-C808-A302-4B9B-FFE7D558672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6F0FB7A9-A3B1-D610-5F42-FC0B556AB3F4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7F9E694D-34D4-6401-A1A9-F7A80670BB5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039260C6-AC24-6F63-ACCB-9F540CBBEF71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Ressourcenplan erstellen</a:t>
              </a: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22DE21F-004A-FA8C-4ED0-5110D45F888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488104AE-0DF5-18E2-FFFA-8CB08F3FC17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TextBox 837">
              <a:extLst>
                <a:ext uri="{FF2B5EF4-FFF2-40B4-BE49-F238E27FC236}">
                  <a16:creationId xmlns:a16="http://schemas.microsoft.com/office/drawing/2014/main" id="{9A418518-562C-DA2D-FA74-7C65D84DA55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62789C43-3970-D035-BEE3-89C93A6767CA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840" name="Group 839">
            <a:extLst>
              <a:ext uri="{FF2B5EF4-FFF2-40B4-BE49-F238E27FC236}">
                <a16:creationId xmlns:a16="http://schemas.microsoft.com/office/drawing/2014/main" id="{5D1331A3-221C-AED6-2B28-511E3E6003F4}"/>
              </a:ext>
            </a:extLst>
          </p:cNvPr>
          <p:cNvGrpSpPr/>
          <p:nvPr/>
        </p:nvGrpSpPr>
        <p:grpSpPr>
          <a:xfrm>
            <a:off x="1106448" y="3866930"/>
            <a:ext cx="867601" cy="605392"/>
            <a:chOff x="3156856" y="1368777"/>
            <a:chExt cx="1501139" cy="1211474"/>
          </a:xfrm>
        </p:grpSpPr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F2E8BCCC-5B99-7385-7E7E-82CBD724328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02C1D866-949E-744D-5A23-BAA5BF811EF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A57EFE46-F9CC-3A6B-5EE8-4853EF4BD21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1A112271-9925-5238-17DD-CEE21FD0FFF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980D120A-6D80-A7AB-3419-0577EB09057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BA7D5121-ACC3-9F55-9BA6-48190768226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E558A493-4F36-C6E4-ACA8-4BCFED0946F3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11.00</a:t>
              </a:r>
            </a:p>
          </p:txBody>
        </p: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EB17ED37-2549-C918-ED04-0097858165D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49" name="TextBox 848">
              <a:extLst>
                <a:ext uri="{FF2B5EF4-FFF2-40B4-BE49-F238E27FC236}">
                  <a16:creationId xmlns:a16="http://schemas.microsoft.com/office/drawing/2014/main" id="{EFDC9E5C-B0C3-45E8-EC3D-1C77ACF6CE3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6B1CA0B0-AFF4-6440-E107-EFAA6576470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31.03.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4689D95-8B96-E6A4-03F2-F4DD20101381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94027E3C-D063-8AF2-B941-0293C7E61CDD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997FB985-4E6D-2D1A-7FB7-4C49AE57B9E2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C3A5AAC1-C9F7-3DCD-62F6-FC406E03E73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5E672B16-335E-15AE-4431-3926D40EC74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73F27BD4-4190-1A71-3B2F-8FD7F4CAAF6E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05.04.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8D97D013-6A4E-B9DF-34E5-36B99B9C665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993D9A67-DA46-3488-E7AA-77BFEDBA510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E914642D-4613-B517-C605-2796693E5CF4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Einbindung von APIs</a:t>
              </a:r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5725401A-B001-125B-7697-93E0719EF76D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15724883-7078-DB9A-C8DB-A053426DEE8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9D9D3400-863F-561F-C134-51F10E767B0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103B5574-A4B6-2788-6FB8-E75B129F796F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5AC00FF9-980F-D15F-2BC2-B2B3DD970403}"/>
              </a:ext>
            </a:extLst>
          </p:cNvPr>
          <p:cNvGrpSpPr/>
          <p:nvPr/>
        </p:nvGrpSpPr>
        <p:grpSpPr>
          <a:xfrm>
            <a:off x="1116608" y="3118072"/>
            <a:ext cx="867601" cy="605392"/>
            <a:chOff x="3156856" y="1368777"/>
            <a:chExt cx="1501139" cy="1211474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2EDA8EED-7F09-F200-D2EF-576DD96FBE3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222D3EAE-F5D5-854E-FF96-95E8E2844D1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4150C9A3-E90A-3DF9-93EA-8C6CFFC966D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CB109C18-D8EC-E9DC-0F14-E09F94D7E32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45714B35-EB9C-EBE8-99F6-1A336D9682B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8539EF4B-BE28-0254-07D6-E597E21F524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2E12933-4F79-8527-698F-476693BF15C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10.00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E61B24D4-3BE0-09E6-9852-6C33E1D4458E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74A6B852-DEEE-00C7-1266-437B2596C6C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r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DB481478-CCE0-0184-34AF-FA5686BD405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711A02BC-714A-55E0-7440-E742472CD3A7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46144C1A-4D46-CD86-D474-28A7256E8D2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8FDB7A6D-0F44-3D41-9F68-3B68E9E3A88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DCE0CE7-3E2B-E19A-33FC-EB1ACB9A925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C9265B4D-05F6-441D-2EFA-D58107FB20FC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1822B3A8-1FAB-BC19-96ED-F1E443354FE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F4EF9A05-ECC6-D1AB-A355-042682A10AC0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2" name="TextBox 881">
              <a:extLst>
                <a:ext uri="{FF2B5EF4-FFF2-40B4-BE49-F238E27FC236}">
                  <a16:creationId xmlns:a16="http://schemas.microsoft.com/office/drawing/2014/main" id="{00B5E8C9-420E-731D-2F6E-BC0730061C5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83" name="TextBox 882">
              <a:extLst>
                <a:ext uri="{FF2B5EF4-FFF2-40B4-BE49-F238E27FC236}">
                  <a16:creationId xmlns:a16="http://schemas.microsoft.com/office/drawing/2014/main" id="{705DCAE6-D37B-29B1-A703-5269470A517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Programmiersprache Golang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C5DD3EC8-1144-294C-811A-8AF542CA5D0B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51DF6639-6EF1-9F67-E43D-CD33546B18AC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D1D3A6E3-8302-5D37-F5AD-53DD2C0EEA1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335B0711-DFA9-A170-9B2C-93B2609DDE15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888" name="Group 887">
            <a:extLst>
              <a:ext uri="{FF2B5EF4-FFF2-40B4-BE49-F238E27FC236}">
                <a16:creationId xmlns:a16="http://schemas.microsoft.com/office/drawing/2014/main" id="{43B6CD2D-20F0-E625-2B9A-D3EE77E1CE5A}"/>
              </a:ext>
            </a:extLst>
          </p:cNvPr>
          <p:cNvGrpSpPr/>
          <p:nvPr/>
        </p:nvGrpSpPr>
        <p:grpSpPr>
          <a:xfrm>
            <a:off x="1111528" y="4621752"/>
            <a:ext cx="867601" cy="605392"/>
            <a:chOff x="3156856" y="1368777"/>
            <a:chExt cx="1501139" cy="1211474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A1E20BCF-5D54-8508-9AB0-056E3162486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BC72489A-C9CB-F829-7E45-CAF18E88D19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E4AE7DCC-1896-89DA-C03C-D06D571FE0BF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9269834F-24CC-2826-6371-F965446E8E0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A25C7056-1B33-5870-554A-B657A222CF87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62D4B6EB-F4B8-4AFE-01C0-0C89757DFA3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3904583B-6324-CCDE-D181-DFABF34AE34A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12.00</a:t>
              </a:r>
            </a:p>
          </p:txBody>
        </p:sp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CBA0B2C8-F305-7301-DF61-11C173886B2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93C676B5-194D-16EC-CE81-D23C824F6020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8" name="TextBox 897">
              <a:extLst>
                <a:ext uri="{FF2B5EF4-FFF2-40B4-BE49-F238E27FC236}">
                  <a16:creationId xmlns:a16="http://schemas.microsoft.com/office/drawing/2014/main" id="{5B4841D7-66DD-3708-D807-3C9035670CA0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31.03.</a:t>
              </a:r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4F609F3F-BCA8-ABA8-E133-2FDB3F0D1D78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616FD65C-0A3F-95E9-7301-C9249F139F5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B62DB4B4-17EB-FBC2-123D-853D074012D0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82277231-5294-9FF4-427A-ED90DF32E3C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EC973A4B-DE87-BDD4-E1F0-50FC74886E93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E111B5AA-1F82-C674-C6C5-94D2EF0E8B55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05.04.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32FE2823-2784-8A65-57B7-929C10BB430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06" name="TextBox 905">
              <a:extLst>
                <a:ext uri="{FF2B5EF4-FFF2-40B4-BE49-F238E27FC236}">
                  <a16:creationId xmlns:a16="http://schemas.microsoft.com/office/drawing/2014/main" id="{644DABC4-FBEA-BEDA-B1D5-CDC32D0F6B03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F084490D-4407-1B69-78CD-F98004664D3D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Einbindung von Datenbanken</a:t>
              </a: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9E04D473-EFD5-512D-0508-DAA69C256F8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8C493FE7-A8FA-640A-D1EF-94E5D559BF3B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110EF8FB-ECD7-7D36-159E-A36AD220909A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11" name="TextBox 910">
              <a:extLst>
                <a:ext uri="{FF2B5EF4-FFF2-40B4-BE49-F238E27FC236}">
                  <a16:creationId xmlns:a16="http://schemas.microsoft.com/office/drawing/2014/main" id="{C975DEAE-3802-E40E-C111-6B868CEC25BF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1A9AE271-1279-8785-FF49-6B6AB0EFA0FA}"/>
              </a:ext>
            </a:extLst>
          </p:cNvPr>
          <p:cNvGrpSpPr/>
          <p:nvPr/>
        </p:nvGrpSpPr>
        <p:grpSpPr>
          <a:xfrm>
            <a:off x="1111528" y="5384942"/>
            <a:ext cx="867601" cy="605392"/>
            <a:chOff x="3156856" y="1368777"/>
            <a:chExt cx="1501139" cy="1211474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2FA130B7-C91C-5805-9A8D-D1DDCBD3770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3E95ACA3-ABDF-3974-C9A7-C868D8FFDD27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8FB90F01-07DA-4B39-8FB3-5D6A14865EE3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804A7DB5-BC92-A828-D9BE-0B092A09E52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BC55945E-1645-EEC1-01C4-443C4F0F6AC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FB0E5110-6626-00D4-6E41-2669B742965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86641FA-F9BB-0CD2-05A5-E304E084A9C5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13.00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89613165-BD4D-3ECD-8AB9-9D6100D3231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B6F54ACD-8FE4-73EF-DDB1-99C4A88BEEA2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1F5E324D-02B2-C524-4FFB-90175C57073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24.03.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8DEE7A64-EAE8-8337-E357-C68137E2DFE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245F0CAC-9B18-30C5-8837-0B55670E7176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79CF268B-9A11-96C5-F716-151C4D1D4991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96E59328-A8FE-F8DD-A4B9-1B833D67C16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75E4CB2C-1655-1B4E-6068-3FDE2540F2F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7C04BCE7-3608-C132-8B71-38A11ED36E1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29.03.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E1E1691C-2526-FD2C-A265-3D14C271117C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2F3D6A7B-A3CB-EB7A-B68D-A38A959B0F8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7CAE32A9-99EB-4B02-B469-4D7180A082E0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Nährwertberechnung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9057CDD3-2FAA-F7EC-4268-053FC1512E1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10143A39-55E0-5C99-FA3D-6C9713167346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F3D42883-3F2B-F627-2FB2-F7566FF5C1DC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1640B085-F128-D164-F3F1-8E2A37AEB96A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4E1B82A7-26B1-B47B-CE72-09434054BD02}"/>
              </a:ext>
            </a:extLst>
          </p:cNvPr>
          <p:cNvGrpSpPr/>
          <p:nvPr/>
        </p:nvGrpSpPr>
        <p:grpSpPr>
          <a:xfrm>
            <a:off x="1111528" y="6170551"/>
            <a:ext cx="867601" cy="605392"/>
            <a:chOff x="3156856" y="1368777"/>
            <a:chExt cx="1501139" cy="1211474"/>
          </a:xfrm>
        </p:grpSpPr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38942633-09F9-613A-6197-6D9FDB7B714A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2D3B1EC-918A-FB72-AA19-60FF9299096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AB3409EE-8DE9-9254-E898-A85A26A4F0B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6686ACE6-F397-2D33-0BD6-D332E7B9441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1C25E7CD-B7BB-D8C5-8622-A12B520C6551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78413A09-054F-228D-32B6-1D075134E52F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TextBox 942">
              <a:extLst>
                <a:ext uri="{FF2B5EF4-FFF2-40B4-BE49-F238E27FC236}">
                  <a16:creationId xmlns:a16="http://schemas.microsoft.com/office/drawing/2014/main" id="{672D61E6-E36B-9EC9-A882-DB381B76C2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14.00</a:t>
              </a:r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5386844E-7739-F127-038B-734BB3A775D9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4EC3D5FC-E484-6013-6207-B4936EB4837D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DEAB5F49-C1F0-8C0A-76CB-D076C26A93E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24.03.</a:t>
              </a:r>
            </a:p>
          </p:txBody>
        </p: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47B8B067-E13D-62BD-1D40-F990ECA3EAA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1F69DB42-2835-C7C4-5A04-5D2B8A9B7FD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EC56230F-C5F7-0B83-3A99-2F55897CDE53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58425F7E-7601-05D8-3060-89CCDAC8A3B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7ED6D11F-53C1-5BE7-6D4A-E63497D9F9E1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02F70C16-F195-B902-0D15-F1E00481D3E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29.03.</a:t>
              </a:r>
            </a:p>
          </p:txBody>
        </p:sp>
        <p:sp>
          <p:nvSpPr>
            <p:cNvPr id="953" name="TextBox 952">
              <a:extLst>
                <a:ext uri="{FF2B5EF4-FFF2-40B4-BE49-F238E27FC236}">
                  <a16:creationId xmlns:a16="http://schemas.microsoft.com/office/drawing/2014/main" id="{A5141E97-A99B-B923-1147-87ED8F39505C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8B8F9373-580E-DCA9-2519-D259532FBD4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B4FC74B1-9D7B-5DC3-544B-40A1CFBCD2D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Ernährungsarten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3918D1CD-C9CA-C2A7-AE2A-D3BA9E74CBC6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8B067D8B-320E-D627-9A35-9C781B48E5F4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BE1406AA-1D11-846B-1202-AB27203C4C5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59" name="TextBox 958">
              <a:extLst>
                <a:ext uri="{FF2B5EF4-FFF2-40B4-BE49-F238E27FC236}">
                  <a16:creationId xmlns:a16="http://schemas.microsoft.com/office/drawing/2014/main" id="{6E7BACCA-D83A-4257-1CCB-CF1A26557AB5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69FFBDB8-506F-0C05-5A06-119D7E8F9314}"/>
              </a:ext>
            </a:extLst>
          </p:cNvPr>
          <p:cNvGrpSpPr/>
          <p:nvPr/>
        </p:nvGrpSpPr>
        <p:grpSpPr>
          <a:xfrm>
            <a:off x="3555008" y="3118072"/>
            <a:ext cx="867601" cy="605392"/>
            <a:chOff x="3156856" y="1368777"/>
            <a:chExt cx="1501139" cy="1211474"/>
          </a:xfrm>
        </p:grpSpPr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4F31E04A-266C-97CC-C678-28F45BC42F6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EF28056A-41EB-5D9C-FBA1-3E4FEB11CA5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301B79A-FC78-5D62-CF63-90906B29EC5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2D888ADB-B50E-9A88-744A-54B26B8CC22D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0296F18D-8335-01EC-7F9A-D91325D02FB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8ECCE905-8D6C-38B6-FE44-06F53196952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7" name="TextBox 966">
              <a:extLst>
                <a:ext uri="{FF2B5EF4-FFF2-40B4-BE49-F238E27FC236}">
                  <a16:creationId xmlns:a16="http://schemas.microsoft.com/office/drawing/2014/main" id="{CF8C9733-3130-40AA-2A39-695D54825C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16.00</a:t>
              </a:r>
            </a:p>
          </p:txBody>
        </p: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7A0C69AC-C73E-4581-5468-2AB1E7BC752D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EECAB0E9-D9BB-8F12-1CD6-382C247ED3E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A2D3BDCE-D097-FC0B-A160-5498306DA82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3F304234-6D3E-2BE0-FC16-C2F8FA2B0E0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8146F646-E315-D6B4-2128-DD1B7DA4A56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C70D663B-8991-C3B3-A438-0E9BA1BAA56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E7B2D360-9BF7-5F7D-ED74-45BAAC822A9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C923361F-3ACC-ACC4-441E-6FF235BB232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B9D71279-A92F-8223-02DA-483EF4C27D8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2E737353-19DB-F12B-C5E0-E6281858EC97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8" name="TextBox 977">
              <a:extLst>
                <a:ext uri="{FF2B5EF4-FFF2-40B4-BE49-F238E27FC236}">
                  <a16:creationId xmlns:a16="http://schemas.microsoft.com/office/drawing/2014/main" id="{2F8F0D66-1BF2-F632-96A6-55AAE602AAE5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FBB51131-73AB-AC56-6D01-CFF7A78BED2C}"/>
                </a:ext>
              </a:extLst>
            </p:cNvPr>
            <p:cNvSpPr txBox="1"/>
            <p:nvPr/>
          </p:nvSpPr>
          <p:spPr>
            <a:xfrm>
              <a:off x="3176451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Anbindung der Datenbank zu Lebensmitteln über die API</a:t>
              </a: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0A8ECF65-5F22-F88E-BB50-78863F945E7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F3C35265-961F-0BEE-412E-C0A03DA8168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2" name="TextBox 981">
              <a:extLst>
                <a:ext uri="{FF2B5EF4-FFF2-40B4-BE49-F238E27FC236}">
                  <a16:creationId xmlns:a16="http://schemas.microsoft.com/office/drawing/2014/main" id="{A6296710-C6B1-39F2-9185-AF2E63F0DDC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" name="TextBox 982">
              <a:extLst>
                <a:ext uri="{FF2B5EF4-FFF2-40B4-BE49-F238E27FC236}">
                  <a16:creationId xmlns:a16="http://schemas.microsoft.com/office/drawing/2014/main" id="{72A82BA3-5AD5-B1F1-A36F-BC3457CD6C2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337EFD3D-B778-8267-C641-90F705AD99F6}"/>
              </a:ext>
            </a:extLst>
          </p:cNvPr>
          <p:cNvGrpSpPr/>
          <p:nvPr/>
        </p:nvGrpSpPr>
        <p:grpSpPr>
          <a:xfrm>
            <a:off x="3555008" y="3849592"/>
            <a:ext cx="867601" cy="605392"/>
            <a:chOff x="3156856" y="1368777"/>
            <a:chExt cx="1501139" cy="1211474"/>
          </a:xfrm>
        </p:grpSpPr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3ED2248C-09B7-B77A-EC4F-1A0D376FCF6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64137EE8-1B90-288A-74BC-B68BBE8BC072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79CCB2F0-DB88-58E8-758F-DDC95639563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8A51E0F9-D1D7-BCB1-2216-044626FE4AA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256BDD9B-148B-8F79-70AC-B59EAD88376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8B7D53B4-CC05-7793-E027-4D9C797D007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1" name="TextBox 990">
              <a:extLst>
                <a:ext uri="{FF2B5EF4-FFF2-40B4-BE49-F238E27FC236}">
                  <a16:creationId xmlns:a16="http://schemas.microsoft.com/office/drawing/2014/main" id="{39926D4B-8FAC-9D2E-9686-F00533F559C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17.00</a:t>
              </a: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63E98D61-6F17-7698-B76C-4F098BBCC5AF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93" name="TextBox 992">
              <a:extLst>
                <a:ext uri="{FF2B5EF4-FFF2-40B4-BE49-F238E27FC236}">
                  <a16:creationId xmlns:a16="http://schemas.microsoft.com/office/drawing/2014/main" id="{14A8975C-5DB8-8DC3-BDCC-D0E574E7813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D2563141-FEFD-4FFD-027C-7036A19EA69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0F286CFA-10ED-E664-6F77-BAC09C76A02F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0122AC0A-9087-B8D7-1EEE-EFFF36930FDC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20.04.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183EF2CA-205A-60A0-8D14-B40BCD0E1B1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FDA8FD5F-A7B0-B50D-7398-8AEF0CE3291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1AF1A492-5631-891D-AB62-CE738BB5D7CC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C08D0FA7-F463-E68C-B0DB-5C7FBBC75E61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01" name="TextBox 1000">
              <a:extLst>
                <a:ext uri="{FF2B5EF4-FFF2-40B4-BE49-F238E27FC236}">
                  <a16:creationId xmlns:a16="http://schemas.microsoft.com/office/drawing/2014/main" id="{06758AEF-0E61-179F-87FE-DEADF69D086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4A55580D-7E10-16B4-BD4D-E334CE3A023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03" name="TextBox 1002">
              <a:extLst>
                <a:ext uri="{FF2B5EF4-FFF2-40B4-BE49-F238E27FC236}">
                  <a16:creationId xmlns:a16="http://schemas.microsoft.com/office/drawing/2014/main" id="{D9162CB1-4765-1DF8-36A8-9040286D5A59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Lokale Speicherung der App-Daten</a:t>
              </a:r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A451D729-FB12-34D4-29D5-1AA24F314B8F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3AB60E17-3AFF-D068-9E53-1612EA9B418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E8C0CAEF-3C99-ECC4-61C2-87E6949F463B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F8FFBAED-B562-5D5E-0D4D-214C119EB8B4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008" name="Group 1007">
            <a:extLst>
              <a:ext uri="{FF2B5EF4-FFF2-40B4-BE49-F238E27FC236}">
                <a16:creationId xmlns:a16="http://schemas.microsoft.com/office/drawing/2014/main" id="{FF89E022-F215-0BE4-5489-ACD7DA5B80C8}"/>
              </a:ext>
            </a:extLst>
          </p:cNvPr>
          <p:cNvGrpSpPr/>
          <p:nvPr/>
        </p:nvGrpSpPr>
        <p:grpSpPr>
          <a:xfrm>
            <a:off x="3560088" y="4625243"/>
            <a:ext cx="867601" cy="605392"/>
            <a:chOff x="3156856" y="1368777"/>
            <a:chExt cx="1501139" cy="1211474"/>
          </a:xfrm>
        </p:grpSpPr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54818CDB-CB18-AB17-05BA-A2FA85D9AA9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DA644178-8C25-97C9-54BB-836F7893199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EDAA84C4-3E2E-7B83-E33F-5C93BC387B90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7F6B91CF-82E1-0C62-1ECD-DC8FDC99D32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B1825C96-A9BB-2C81-D496-1F4799AB104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51AF2A9B-6C10-F367-D08E-C0FA1A9E89A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2D7924D9-DD18-9692-D368-111684E2B3B5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18.10</a:t>
              </a:r>
            </a:p>
          </p:txBody>
        </p: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D06DE786-2AE0-529A-27B9-B07634B3CB7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1E981FB5-3A8E-0572-EBDC-094A4154F16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47DB0FF-1409-546F-FA33-309E86C2C20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1019" name="TextBox 1018">
              <a:extLst>
                <a:ext uri="{FF2B5EF4-FFF2-40B4-BE49-F238E27FC236}">
                  <a16:creationId xmlns:a16="http://schemas.microsoft.com/office/drawing/2014/main" id="{76DB9C38-8513-4F5B-8F9D-B6363552B9D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BBCD494D-EE0B-F8E3-C110-466F6C52935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16.04.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9972075E-AB6E-866D-2469-4D840662321F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DB4062DE-69E8-021F-88B6-63D116F2395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8BC47E1D-6B45-94AD-9927-D7C6A4AFBF01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BF90666-3842-493D-DF0D-664C6D24C0F2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21.04.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1EA6F5CD-21F4-679F-649E-2969975B9731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EA19A848-6AFD-5B17-4FC4-3D03AD9B4FF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026EAB9-AB93-81F4-6237-F421F44D4FA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Abfrage für ein Userprofil</a:t>
              </a: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B6A5B777-09B6-7AC1-2CA1-8D23D746EDCF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F20271B-05D7-B063-8B2B-D15906489FF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4F1A8FF-5C1D-110C-840F-525697A7E524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B6A88AF-0A61-4A76-2933-C210D2F3002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68C3C35F-130C-D523-618B-A6CB4F2ED1F4}"/>
              </a:ext>
            </a:extLst>
          </p:cNvPr>
          <p:cNvGrpSpPr/>
          <p:nvPr/>
        </p:nvGrpSpPr>
        <p:grpSpPr>
          <a:xfrm>
            <a:off x="4842788" y="4629053"/>
            <a:ext cx="867601" cy="605392"/>
            <a:chOff x="3156856" y="1368777"/>
            <a:chExt cx="1501139" cy="1211474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40782B9-0EE0-F475-1A78-1286884EB19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CBD262AE-D6F2-299D-D72E-CA49A74CCE4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13A24613-EEEC-2852-0A24-AA7BB1A1608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7FFC7EA0-CE1B-BC72-EB64-A030B85C3B7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65DE472-D719-F893-1889-FAB0DCB64B61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CC994E48-549D-2DB6-4A1E-BB5AFF566E11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D70AEBC-07C1-E8DF-74F8-D1EEFAEE1A2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18.20</a:t>
              </a:r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705C6023-9D72-4BAD-BBCC-F99357A188D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DB95A686-D0C4-8DEF-4C8A-8773156FD090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E8845775-B028-248A-54E6-63B0B925776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16.04.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CB13A9DE-CD1B-2AE4-53C9-AC27C75F8CC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0D608E6-9E7D-04FA-6168-C1E82FAAA94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23.04.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B4E35517-58D4-6638-D978-9BA61DEE709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2A60BB7-9178-7D2A-8B99-8A803781C04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34221E00-4C15-9432-64B1-B693E27299E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68BB2D8-0F55-A00F-9758-4043BF37CAC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7732413-9176-9ECF-5D4A-AC01983A23F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7099B04-1957-AB49-411D-ACBD1569127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6D119405-4978-B779-4FCF-B3EE11C3B8D9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Profilmanagement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D29A975-5B71-FF35-51B2-47637255BE4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3981D5D2-BCF8-2EB6-86A8-43A59B086CD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E3DC76-FFAB-9549-46A9-E86671CBFA1C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E3B085CD-8971-3775-3F07-FAC48B5673C8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8C9C18BF-AF62-5E6A-C00A-4AD5E05A7AD1}"/>
              </a:ext>
            </a:extLst>
          </p:cNvPr>
          <p:cNvGrpSpPr/>
          <p:nvPr/>
        </p:nvGrpSpPr>
        <p:grpSpPr>
          <a:xfrm>
            <a:off x="6291084" y="3118072"/>
            <a:ext cx="867601" cy="605392"/>
            <a:chOff x="3156856" y="1368777"/>
            <a:chExt cx="1501139" cy="1211474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6A5FE4DF-DBC0-6B5B-7A99-D6F36D51AF3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466D1156-BDD7-B41B-1BF4-7570758D951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D2C2840B-E158-BFAE-77B4-1167D7A48B1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C4524229-A701-6B37-FBBC-9F9EFEE2DF07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D5D156AB-9233-1516-0FFD-76B74D344CE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DE9D397A-2BFB-96E1-606F-0E99BB2C5F4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01DA9F56-2D35-EFE1-5B13-CA43AEE76F1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19.00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71759DB4-61C3-7B3E-5BE1-9BF60AC725C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B042B22-520C-CE45-F325-E323D448DB2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F01AEE7B-20D5-9E19-BEB2-F8F2F6914C19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BFB454ED-E466-276D-55E0-63C551234B5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3229026F-2D80-C42E-5CDD-2738ACC36B2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E06054BB-63E0-1D19-D07E-AFDFE38BD28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1788E5C6-D399-6A54-2DAC-04FFB2E8625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CC250B3-0B54-E955-C963-4226C3DF2240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67A0BC20-C42D-7FD8-60E0-21E23E2EE91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C7D465E-C329-58AC-B192-10D4E46291A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9B599290-CEB0-B4E1-D024-9398DF27C1D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2192B70C-143F-656B-B022-3C391BCE1944}"/>
                </a:ext>
              </a:extLst>
            </p:cNvPr>
            <p:cNvSpPr txBox="1"/>
            <p:nvPr/>
          </p:nvSpPr>
          <p:spPr>
            <a:xfrm>
              <a:off x="316326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Nährwertberechnung und Algorithmen entwickeln</a:t>
              </a: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B1334239-4F92-238C-E3EA-101385219A2C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442FD28B-9CBC-2C19-4CA4-3282D737789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1DCA71BF-53D7-7424-E28F-694A458FB40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3924A18E-0834-978A-F496-D98490596416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90BBF5D1-2816-8C98-14F8-04742DBD434C}"/>
              </a:ext>
            </a:extLst>
          </p:cNvPr>
          <p:cNvGrpSpPr/>
          <p:nvPr/>
        </p:nvGrpSpPr>
        <p:grpSpPr>
          <a:xfrm>
            <a:off x="6294789" y="3839582"/>
            <a:ext cx="867601" cy="605392"/>
            <a:chOff x="3156856" y="1368777"/>
            <a:chExt cx="1501139" cy="1211474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99AF5A89-4EED-551D-7E5B-222F75F1186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DD5379D-2952-5614-8072-15B3B45C1F8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8F373A8D-0133-79F3-B137-23D81F34B12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935B2B54-0454-D2E6-F967-EA937615E905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BBD85B78-56F3-5F78-98E6-DC64B178BBA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2AF6EE73-6417-D450-8255-FB29FF5F4908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86877413-E057-D9F3-0458-9BD099C2AF3A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20.10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A296E7B4-A14A-BD0B-F7DF-97C78CF2D9F9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EC598131-DEDB-E521-0A79-3F153563E956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C30BC449-4060-19E0-39AD-0DD0FB0E5590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7FE07E4D-C257-DDB2-822D-F9BC262A975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BEF0E877-8D49-AFFD-914F-494E9D540F0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D887844C-6A9D-41D2-8F6E-92A99594EA02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5ADB717F-56BD-1622-99AF-BBF6A364F7A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1A6395D0-555C-9655-6C96-1D2FF1C26B6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06E3F2AF-4887-87D5-ED72-533F72100372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12.05.</a:t>
              </a: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603D44E3-1D16-A25E-26BA-E8855144057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D37A33DD-B03D-9EB5-4B3C-09BAB4F64A1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C97D16DE-E181-8CB5-04C9-6726934D9411}"/>
                </a:ext>
              </a:extLst>
            </p:cNvPr>
            <p:cNvSpPr txBox="1"/>
            <p:nvPr/>
          </p:nvSpPr>
          <p:spPr>
            <a:xfrm>
              <a:off x="3176451" y="1668480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Parameter unterschiedlicher Ernährungsarten festlegen</a:t>
              </a:r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BCDBB191-A272-70C9-DD79-07AC2EB0947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7EB6CEE1-1162-6AF4-0509-9B68130376E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F885C182-880E-C655-9555-850DD1E01BB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0E48457B-50C5-0917-9D72-6CB4853E80E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A83B4EB7-3ABC-5350-39CE-39667EB5BB72}"/>
              </a:ext>
            </a:extLst>
          </p:cNvPr>
          <p:cNvGrpSpPr/>
          <p:nvPr/>
        </p:nvGrpSpPr>
        <p:grpSpPr>
          <a:xfrm>
            <a:off x="7563414" y="3847202"/>
            <a:ext cx="867601" cy="605392"/>
            <a:chOff x="3156856" y="1368777"/>
            <a:chExt cx="1501139" cy="1211474"/>
          </a:xfrm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60A12AD4-0508-AA58-DDFF-D7B419726ECC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8C499DB9-ED91-4C54-51F1-5EBFF6C42564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CDCEF956-7B4B-A027-F551-CCD360E5A7B7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91F47940-69BD-9667-B915-6D3FB4C7ED72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F3E864A4-9CB4-4403-6A41-424B43B6395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62B1DB66-0F4D-44AC-93CF-5453056BDC66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5" name="TextBox 1134">
              <a:extLst>
                <a:ext uri="{FF2B5EF4-FFF2-40B4-BE49-F238E27FC236}">
                  <a16:creationId xmlns:a16="http://schemas.microsoft.com/office/drawing/2014/main" id="{274AB4AC-5C0F-B71E-4E18-FDBB4CABD71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20.20</a:t>
              </a:r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FBFD7CDB-42A2-FF12-5A18-F8D67FAEAD0E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CD0F4FD7-D31D-9B28-585D-F4F0ED2270A1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9E8C54B0-CB74-822A-D136-F396C0C6CFC5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4DE42FE8-F440-8374-B5D5-D650A70A208C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41C82DCB-64ED-7AEC-E765-24C65ED831D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B216CBE1-3728-5779-0356-987CC0F8A55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5E14498A-14C0-A4DB-874E-942329E0038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6FD93C5D-163E-633E-1C32-C9F441C104C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FA16CD1-47A2-1770-3812-DD44A59F6D2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B03CA73D-7BFB-7C46-E64A-1FEBE1EA124B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E77B5AD-1A88-C85F-8846-7C238F60190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AE691A32-80A3-6F23-90BA-91A2894D7556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Rezept- und Produktvorschläge</a:t>
              </a: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1CEFA9BC-DC27-C1AD-5A1C-CA4266C69A9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B4282A26-D0AA-8535-0F6F-F8F1FB7FDEF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8C580177-F899-E97D-22DC-17EB708CB39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8E44D31D-5918-257D-DF73-A34D58DB7EE2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B3C0A121-773C-307E-B53A-BE18D5139555}"/>
              </a:ext>
            </a:extLst>
          </p:cNvPr>
          <p:cNvGrpSpPr/>
          <p:nvPr/>
        </p:nvGrpSpPr>
        <p:grpSpPr>
          <a:xfrm>
            <a:off x="7571034" y="4636673"/>
            <a:ext cx="867601" cy="605392"/>
            <a:chOff x="3156856" y="1368777"/>
            <a:chExt cx="1501139" cy="1211474"/>
          </a:xfrm>
        </p:grpSpPr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D772912D-2B02-D3BA-A6DE-1921881AF606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DB7AA752-51FC-DF26-D7E2-67CB70B0B10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DCB778CB-EADD-D1DE-3F43-1B9A07D329F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1DACDE0-3B53-9145-C2B0-09961928712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EDE1715A-DE42-6122-8165-6676E7EEC236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4D9DA78D-712D-930C-ABE4-B8A4ED72A78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9" name="TextBox 1158">
              <a:extLst>
                <a:ext uri="{FF2B5EF4-FFF2-40B4-BE49-F238E27FC236}">
                  <a16:creationId xmlns:a16="http://schemas.microsoft.com/office/drawing/2014/main" id="{9E3DCDAD-51DA-F3E7-5ABD-8723EA111C89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20.30</a:t>
              </a: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97E4A44E-7C02-0A3E-61B8-A5E7103C11F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7F07464D-9F3E-EB9C-27DA-7E3F6E41F961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143C58B1-A1B2-0C21-1ED0-71D1B56C3A11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7E20AEFF-ED2D-6EEC-1DD1-9A56755F92E7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CDB5269B-CB5D-5010-F85C-5B64ED3FBFA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B54E6512-40D0-5754-2E6C-6AC0066A426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45C255D1-A204-6115-88A4-E1278B84DBA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3D1A88E9-8A1F-D882-A8B2-155F288CAF15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0DE056D7-F6AC-ECC4-4BE3-4ACA276AB4D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6685B0EA-4E62-3D0C-05F4-7C0B8EC2D33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E10FBB03-7340-C618-BED1-15166F5D8C1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0AEBE452-8A92-98EA-E731-0FD547FB87A4}"/>
                </a:ext>
              </a:extLst>
            </p:cNvPr>
            <p:cNvSpPr txBox="1"/>
            <p:nvPr/>
          </p:nvSpPr>
          <p:spPr>
            <a:xfrm>
              <a:off x="3163266" y="1663397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Eintragung eigener Lebensmittel und Rezepte</a:t>
              </a:r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6441003C-B8B8-36BD-0584-596215B64E0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6ADB5FCB-57BF-0430-6919-2A95FEF6C62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7377F89D-4FA3-794D-D477-167F72930C6E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45B08354-CF97-EB2A-F9CA-5BEE1421931B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76" name="Group 1175">
            <a:extLst>
              <a:ext uri="{FF2B5EF4-FFF2-40B4-BE49-F238E27FC236}">
                <a16:creationId xmlns:a16="http://schemas.microsoft.com/office/drawing/2014/main" id="{0FF0A174-455C-7548-B34B-2055BAF8AC1F}"/>
              </a:ext>
            </a:extLst>
          </p:cNvPr>
          <p:cNvGrpSpPr/>
          <p:nvPr/>
        </p:nvGrpSpPr>
        <p:grpSpPr>
          <a:xfrm>
            <a:off x="7573288" y="5402038"/>
            <a:ext cx="867601" cy="605392"/>
            <a:chOff x="3156856" y="1368777"/>
            <a:chExt cx="1501139" cy="1211474"/>
          </a:xfrm>
        </p:grpSpPr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EA489B12-5744-B123-39A0-8F2632F71010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747EF3A0-A586-57B4-B1D5-47C196815D9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D2FFD3D-A8C3-B043-9CD4-34A53BDF889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349BCF1D-8500-A10F-1901-965745A0DCA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C0403CEE-C7F0-59D7-B91B-EDACB4F2F97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72355F2D-D870-29AD-95E9-DF8ADB42C8A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4070C49E-B5DE-80FA-6F21-27D27E99DE4B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20.40</a:t>
              </a: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F6B54EDA-34D9-C281-FB06-9D8E7F3F4B1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3E5CF60F-794D-1890-235F-14F727B8EEC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A4DFC5DB-6F3B-28E6-FB74-C2ED46270EB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B61419F5-DFE6-5B48-8C98-3BB88E13AAD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95869F4A-6219-1394-08A2-B88DD17D997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679FDA99-6A2B-4A45-2408-A9FD933C596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0928E440-9178-0CF9-4F01-01B4D374D463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C4BB4EB0-3D3A-577D-70C3-9FD39783A51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F3B8F236-091F-2EC1-3234-E66E227CC1FC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27.05.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F8655F32-7AA0-FA21-AAE7-F6428D7A82B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8A014FC4-961F-DB73-9D37-840FD4ED686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BF1C112A-96BD-9B1E-2C64-855124A6987E}"/>
                </a:ext>
              </a:extLst>
            </p:cNvPr>
            <p:cNvSpPr txBox="1"/>
            <p:nvPr/>
          </p:nvSpPr>
          <p:spPr>
            <a:xfrm>
              <a:off x="3176451" y="165116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Notizartige Einkaufslistenoption integrieren</a:t>
              </a: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977FCABF-D7D3-B61C-12F3-F6F05F04A91A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D03D87F7-4565-76BD-DF44-145DAFBB9EF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7F11D171-8F20-5BE8-380C-47B65204BA49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114ED1B0-47E6-D033-B86E-D1096B8D5D0E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C07057BD-6678-D0F1-DE6B-E37C133CECAD}"/>
              </a:ext>
            </a:extLst>
          </p:cNvPr>
          <p:cNvGrpSpPr/>
          <p:nvPr/>
        </p:nvGrpSpPr>
        <p:grpSpPr>
          <a:xfrm>
            <a:off x="8721368" y="3118072"/>
            <a:ext cx="867601" cy="605392"/>
            <a:chOff x="3156856" y="1368777"/>
            <a:chExt cx="1501139" cy="1211474"/>
          </a:xfrm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434552BE-22D2-D402-E8CF-8BB7ECD2B2D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4F8A3ECE-26CC-3EDA-0200-8F30DE2E59F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A8B782-E4C2-D90F-BB4D-221BF851371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69367B97-C665-A3EC-1AFF-61BE5BF5464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EFE5AC27-A177-5BE0-240A-C9E3A47E6B1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713B0532-FC30-0905-7B43-4CA2D4BC5D67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9A651881-5E41-E47E-DB0C-B7FEB22F3A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21.00</a:t>
              </a:r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6008FABB-4C4E-BB2F-91EF-FC8EEAE5793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09" name="TextBox 1208">
              <a:extLst>
                <a:ext uri="{FF2B5EF4-FFF2-40B4-BE49-F238E27FC236}">
                  <a16:creationId xmlns:a16="http://schemas.microsoft.com/office/drawing/2014/main" id="{8DFD3424-30D9-DFEE-0A0B-39EF41B92F26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A9476C8F-F14E-56E6-9C13-2B847325E93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49ACF002-B67F-886D-4002-4D02B26B0F3E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8162A013-9A94-81C8-8B33-02E6FEFD922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E3B0997F-ED36-C1A5-D9ED-A156E35C9FA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5F5EDD9D-924A-2DD0-D497-2916DBB28E0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19E04650-5951-E513-A099-04FEDBDC96E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6" name="TextBox 1215">
              <a:extLst>
                <a:ext uri="{FF2B5EF4-FFF2-40B4-BE49-F238E27FC236}">
                  <a16:creationId xmlns:a16="http://schemas.microsoft.com/office/drawing/2014/main" id="{2BF0FAE3-911A-183B-7976-DF8B414528E3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7" name="TextBox 1216">
              <a:extLst>
                <a:ext uri="{FF2B5EF4-FFF2-40B4-BE49-F238E27FC236}">
                  <a16:creationId xmlns:a16="http://schemas.microsoft.com/office/drawing/2014/main" id="{DA79A454-5EB0-16AC-8B97-099248448B5A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18" name="TextBox 1217">
              <a:extLst>
                <a:ext uri="{FF2B5EF4-FFF2-40B4-BE49-F238E27FC236}">
                  <a16:creationId xmlns:a16="http://schemas.microsoft.com/office/drawing/2014/main" id="{06F39138-5DEE-7D65-95D6-45761611C58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9" name="TextBox 1218">
              <a:extLst>
                <a:ext uri="{FF2B5EF4-FFF2-40B4-BE49-F238E27FC236}">
                  <a16:creationId xmlns:a16="http://schemas.microsoft.com/office/drawing/2014/main" id="{DA30A4B6-8DEA-00AD-6215-1C860FE09195}"/>
                </a:ext>
              </a:extLst>
            </p:cNvPr>
            <p:cNvSpPr txBox="1"/>
            <p:nvPr/>
          </p:nvSpPr>
          <p:spPr>
            <a:xfrm>
              <a:off x="317205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Anmerkungen bei unpassenden Produkten</a:t>
              </a:r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01174860-5AC6-1CDA-6D79-5DE7A3A90AE2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8B988564-FDEC-65E3-2B76-B8138C5A65FA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9D678483-58A2-3CA3-D4EB-6BC68F55BB93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3" name="TextBox 1222">
              <a:extLst>
                <a:ext uri="{FF2B5EF4-FFF2-40B4-BE49-F238E27FC236}">
                  <a16:creationId xmlns:a16="http://schemas.microsoft.com/office/drawing/2014/main" id="{63F9BF26-FA7C-8095-D69B-F3B7980FE4B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E426E89A-118E-05B6-B4CB-AD46933F5F9B}"/>
              </a:ext>
            </a:extLst>
          </p:cNvPr>
          <p:cNvGrpSpPr/>
          <p:nvPr/>
        </p:nvGrpSpPr>
        <p:grpSpPr>
          <a:xfrm>
            <a:off x="9918978" y="3118954"/>
            <a:ext cx="867601" cy="605392"/>
            <a:chOff x="3156856" y="1368777"/>
            <a:chExt cx="1501139" cy="1211474"/>
          </a:xfrm>
        </p:grpSpPr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16D21DFC-08AD-67CB-F8E3-B62FE9A95AF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005FA429-AB9C-067B-8DDB-3CDF7F404612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6207F400-D9D1-9A87-FFB7-87EFB366D1A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D81D021D-6E2A-09BF-9E38-8B150FA2959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8CD3A78A-FF20-7CC3-4942-DBB3570D98D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D2566BC2-B235-9694-F31B-7C4338F0966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8C6AC924-71E6-B3B3-5C5C-7BFD5F3B0903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22.00</a:t>
              </a: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1EB57E1D-A980-6005-76A8-3D536718D5F2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5283EB1B-18FC-8F0D-2034-211BEDBF17D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0ED9D9EB-3380-BC73-548D-0FB274381C5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E4346782-AC47-4544-4A4E-86BAC99AFB7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17FB65FB-A849-2FB2-617B-7FC345D6432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12CF0EC0-A701-F140-0563-8DB36FA6FEA7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E3C6DC44-2425-C1AA-D950-43F3FA008C3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A8967F8D-1A86-DA72-E6E7-C9EDE67F05B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B1484687-23D3-2020-C592-0F1DDB44447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9F8FDE17-3A9F-261F-0123-2911E744B8F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B59727C-247D-8743-4326-D3B4BE7D3C4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1334A071-C69C-B9A7-B9E4-BE93CEE9F9DF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Kompletter Testdurchlauf</a:t>
              </a:r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4A076E34-A391-2975-9D79-2786CD1B3BB1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D5E5DECF-5D40-EE7B-0BDA-03C937EDD8F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60544527-DEDC-D446-980D-984C82E491B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84B99BBD-D995-7A1C-B39C-766B154C2772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6D099CE1-E9E2-7EAA-51C3-E82264946FF0}"/>
              </a:ext>
            </a:extLst>
          </p:cNvPr>
          <p:cNvGrpSpPr/>
          <p:nvPr/>
        </p:nvGrpSpPr>
        <p:grpSpPr>
          <a:xfrm>
            <a:off x="9926598" y="3839056"/>
            <a:ext cx="867601" cy="605392"/>
            <a:chOff x="3156856" y="1368777"/>
            <a:chExt cx="1501139" cy="1211474"/>
          </a:xfrm>
        </p:grpSpPr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9C8B9AC6-3457-DAC4-DC17-6E748C6BF9F7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AAD8AD6A-B2E5-0F15-E843-4382CAFFDFE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060F7844-4E65-990E-1953-4FA13355021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F4D824DE-5309-B1FB-124D-A3C81BF4BEA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7101DAB9-4F63-596F-B4BF-7D06FBE3539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3B0A0FDF-B829-9578-1B5F-9116DA10BFA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A482C1AF-016F-DDD3-3ADB-739D263BC031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23.00</a:t>
              </a:r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915E96CE-1E27-C554-1ED9-CD7C00A57E0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57" name="TextBox 1256">
              <a:extLst>
                <a:ext uri="{FF2B5EF4-FFF2-40B4-BE49-F238E27FC236}">
                  <a16:creationId xmlns:a16="http://schemas.microsoft.com/office/drawing/2014/main" id="{71342568-B9F1-F926-88A1-16FF67DA23F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58" name="TextBox 1257">
              <a:extLst>
                <a:ext uri="{FF2B5EF4-FFF2-40B4-BE49-F238E27FC236}">
                  <a16:creationId xmlns:a16="http://schemas.microsoft.com/office/drawing/2014/main" id="{824C5444-D262-B4F7-83B9-ABCA18EA4526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59" name="TextBox 1258">
              <a:extLst>
                <a:ext uri="{FF2B5EF4-FFF2-40B4-BE49-F238E27FC236}">
                  <a16:creationId xmlns:a16="http://schemas.microsoft.com/office/drawing/2014/main" id="{BFF5BA69-61A1-57EE-DE6F-6B4DB7FEF0C6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9AB22795-DC84-E8C0-8184-D54C826A0AA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11.06.</a:t>
              </a:r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BE3B1C06-9F99-E0AA-730E-0AA8B4F6588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7354C3DA-9C82-4018-6C2E-6ED088D2C88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272B2890-BA96-8958-C8F6-742F3D34E4A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" name="TextBox 1263">
              <a:extLst>
                <a:ext uri="{FF2B5EF4-FFF2-40B4-BE49-F238E27FC236}">
                  <a16:creationId xmlns:a16="http://schemas.microsoft.com/office/drawing/2014/main" id="{E9DAAE2B-0860-A96A-C109-A7D1919A1F0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10.06.</a:t>
              </a:r>
            </a:p>
          </p:txBody>
        </p: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00A424D2-18C2-E201-1B43-BACDDA6C81BC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66" name="TextBox 1265">
              <a:extLst>
                <a:ext uri="{FF2B5EF4-FFF2-40B4-BE49-F238E27FC236}">
                  <a16:creationId xmlns:a16="http://schemas.microsoft.com/office/drawing/2014/main" id="{26BFB6CA-B6D5-FC69-7C79-5EA36B33292A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67" name="TextBox 1266">
              <a:extLst>
                <a:ext uri="{FF2B5EF4-FFF2-40B4-BE49-F238E27FC236}">
                  <a16:creationId xmlns:a16="http://schemas.microsoft.com/office/drawing/2014/main" id="{F80B720A-D1D1-F97F-7F43-B5AB56FEC62D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Reflexion des Projektverlaufes</a:t>
              </a: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8CC27225-2749-ED36-DC2A-9CD8BC038025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2ACA156F-570A-7DDD-43C6-4909FA9432E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6A637B65-A1FF-0117-9415-61D83027BB4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71" name="TextBox 1270">
              <a:extLst>
                <a:ext uri="{FF2B5EF4-FFF2-40B4-BE49-F238E27FC236}">
                  <a16:creationId xmlns:a16="http://schemas.microsoft.com/office/drawing/2014/main" id="{81D45EE6-3AB3-D727-3652-AE6536693321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72" name="Group 1271">
            <a:extLst>
              <a:ext uri="{FF2B5EF4-FFF2-40B4-BE49-F238E27FC236}">
                <a16:creationId xmlns:a16="http://schemas.microsoft.com/office/drawing/2014/main" id="{FF158A46-D30F-AB31-5441-B3709BCDAB34}"/>
              </a:ext>
            </a:extLst>
          </p:cNvPr>
          <p:cNvGrpSpPr/>
          <p:nvPr/>
        </p:nvGrpSpPr>
        <p:grpSpPr>
          <a:xfrm>
            <a:off x="9930408" y="4636673"/>
            <a:ext cx="867601" cy="605392"/>
            <a:chOff x="3156856" y="1368777"/>
            <a:chExt cx="1501139" cy="1211474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30257513-D0EC-501D-A1D1-4BA54464AE3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CDB09A0D-6AD0-A00E-29E0-754063CDC3F7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19D58ECA-408D-EA04-1739-31814290BD49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454ADF2E-ECB7-4CAC-5B68-8721A34F4C7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3D5A1A8D-8A8F-12C0-834B-A26462E717F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7FDE166C-35BA-2C95-3168-2A021EB34825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9" name="TextBox 1278">
              <a:extLst>
                <a:ext uri="{FF2B5EF4-FFF2-40B4-BE49-F238E27FC236}">
                  <a16:creationId xmlns:a16="http://schemas.microsoft.com/office/drawing/2014/main" id="{88DD7285-B9D4-1930-030C-1F3800C8EE0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24.00</a:t>
              </a: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A829B76C-0205-3108-C66B-7CF0DBFF7951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F0A64D54-3A52-B743-32E5-3C089F40668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C3A1770E-2A96-2A08-2DEF-2A4B584FE7D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D27B4D24-4FC2-F0CF-8379-9609B0D44B3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40D91534-DB5E-75CB-E6B8-ABA61AD5597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11.06.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3B2F7A88-1937-154E-9B5D-62E0644A39CB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BF6B0E55-D64C-01CB-DA22-25A6340CEED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317FC394-25A5-5C96-1E49-FFDD7CF844C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FD96B688-9273-7F81-0A3C-A01D4ADE6568}"/>
                </a:ext>
              </a:extLst>
            </p:cNvPr>
            <p:cNvSpPr txBox="1"/>
            <p:nvPr/>
          </p:nvSpPr>
          <p:spPr>
            <a:xfrm>
              <a:off x="3176451" y="2297329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10.06.</a:t>
              </a:r>
            </a:p>
          </p:txBody>
        </p:sp>
        <p:sp>
          <p:nvSpPr>
            <p:cNvPr id="1289" name="TextBox 1288">
              <a:extLst>
                <a:ext uri="{FF2B5EF4-FFF2-40B4-BE49-F238E27FC236}">
                  <a16:creationId xmlns:a16="http://schemas.microsoft.com/office/drawing/2014/main" id="{4269E4FC-A159-2463-5FA6-87F122FE28E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97F0A371-1AF7-4A2A-7A5C-40B4BAB3F72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84CB16D3-87AD-9A15-EA53-275B490653C1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Abschlussbericht erstellen</a:t>
              </a: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B0892CE9-3CBD-7EAB-2D96-046441AD61C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97FE36C4-2AC6-5CCA-F87C-BEAA4546E2B1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4" name="TextBox 1293">
              <a:extLst>
                <a:ext uri="{FF2B5EF4-FFF2-40B4-BE49-F238E27FC236}">
                  <a16:creationId xmlns:a16="http://schemas.microsoft.com/office/drawing/2014/main" id="{AF756764-7074-84A7-9BF3-F88CF6079D64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8F10C9FC-9401-D9E7-ADD0-F2E591F89383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EAAA3C45-1B9F-A02B-D068-6A31503E1448}"/>
              </a:ext>
            </a:extLst>
          </p:cNvPr>
          <p:cNvGrpSpPr/>
          <p:nvPr/>
        </p:nvGrpSpPr>
        <p:grpSpPr>
          <a:xfrm>
            <a:off x="11083568" y="3118072"/>
            <a:ext cx="867601" cy="605392"/>
            <a:chOff x="3156856" y="1368777"/>
            <a:chExt cx="1501139" cy="1211474"/>
          </a:xfrm>
        </p:grpSpPr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AF3D924B-DA05-D62C-9046-3484AB5D517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B5F30549-656B-123D-A1CB-70E4EEAAB80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783850D6-45E8-B9C0-86E4-D523B5ABD95D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5A7C45CE-B4BF-42EE-D7C6-3B6157E6A324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E31B10B7-78E1-AA02-5127-9F66767ABE54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17864D53-E396-7099-0434-3D64B4EFC32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3" name="TextBox 1302">
              <a:extLst>
                <a:ext uri="{FF2B5EF4-FFF2-40B4-BE49-F238E27FC236}">
                  <a16:creationId xmlns:a16="http://schemas.microsoft.com/office/drawing/2014/main" id="{DEB0F5EB-EE25-B1F4-6011-1ECFF10DA0D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25.00</a:t>
              </a:r>
            </a:p>
          </p:txBody>
        </p: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9939F4EC-D25D-1119-874F-B246FA9031D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874AEB47-CE68-6DCC-80DB-BA70D4BE33F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07A316CB-42F2-B588-A5B0-15336314C103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97CF0EC9-0C9D-50C2-25E3-D02FCE5B390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479C6DA3-C263-32DB-4C7D-58ACAFC0D45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8D003053-3518-2A2E-70BA-81605FAAA28E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E2C40D07-379C-6C62-E5BF-CA31CC2ED41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E6E818C0-EFFA-45F1-70D8-60D3E934A24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D8481A9C-BE78-2D83-FEF7-BA90C9B9DA70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052D4B33-622B-3275-E123-1593EA2A693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DB786FCF-7475-AB6B-F29F-B0BE7A0D2C0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15" name="TextBox 1314">
              <a:extLst>
                <a:ext uri="{FF2B5EF4-FFF2-40B4-BE49-F238E27FC236}">
                  <a16:creationId xmlns:a16="http://schemas.microsoft.com/office/drawing/2014/main" id="{B1E7517A-83F8-3FAA-E306-14CD5459C61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Vorstellung des Projektergebnisses</a:t>
              </a:r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F932CFB9-8C25-72C4-D000-84CADDF109D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EE79D059-91AC-C0D9-A4AE-99813C49AAE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72C3068E-DC5D-6C66-4960-21BCD19DD92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9" name="TextBox 1318">
              <a:extLst>
                <a:ext uri="{FF2B5EF4-FFF2-40B4-BE49-F238E27FC236}">
                  <a16:creationId xmlns:a16="http://schemas.microsoft.com/office/drawing/2014/main" id="{07F04202-B024-DD44-3660-F6D14B00ECB9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74B1F36B-BEE0-D707-65D5-FDE67AC6E7B2}"/>
              </a:ext>
            </a:extLst>
          </p:cNvPr>
          <p:cNvGrpSpPr/>
          <p:nvPr/>
        </p:nvGrpSpPr>
        <p:grpSpPr>
          <a:xfrm>
            <a:off x="11096172" y="3839432"/>
            <a:ext cx="867601" cy="605392"/>
            <a:chOff x="3156856" y="1368777"/>
            <a:chExt cx="1501139" cy="1211474"/>
          </a:xfrm>
        </p:grpSpPr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54C4511C-6982-5B45-4D78-201BE5BB6A4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8D443A2-B1C6-6EAC-15F5-792D688B279D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401BC265-B770-7F4E-D8FD-191A648CE09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10B83ABC-B208-9E09-467E-585597A281C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5657A403-95BE-5B2D-3BC8-59389901044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EFA8658A-2990-F48D-D58E-8A3705B05867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2FBBD88B-6B08-B6CE-B951-E9366296ED8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26.00</a:t>
              </a: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E59FE94A-91A1-9AA4-D770-3047B29110E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29" name="TextBox 1328">
              <a:extLst>
                <a:ext uri="{FF2B5EF4-FFF2-40B4-BE49-F238E27FC236}">
                  <a16:creationId xmlns:a16="http://schemas.microsoft.com/office/drawing/2014/main" id="{45343390-E32F-F5FD-BFFF-39B5F4A787B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EFB8E623-EBE5-54AB-5EFF-24BFDDCEBB1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1" name="TextBox 1330">
              <a:extLst>
                <a:ext uri="{FF2B5EF4-FFF2-40B4-BE49-F238E27FC236}">
                  <a16:creationId xmlns:a16="http://schemas.microsoft.com/office/drawing/2014/main" id="{CEBDB1B8-C7F8-7FDE-3976-95BE6C1F54E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1AB6ED94-D380-1F3B-A995-0AE52480AAF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90349FC1-6831-84CC-7A5B-B2959674A4A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3B5D03CF-8DC2-6175-432C-B7642AA25C9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37AA16B4-2FCC-A849-5CE4-EBBBDE14D0CB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6" name="TextBox 1335">
              <a:extLst>
                <a:ext uri="{FF2B5EF4-FFF2-40B4-BE49-F238E27FC236}">
                  <a16:creationId xmlns:a16="http://schemas.microsoft.com/office/drawing/2014/main" id="{378BB135-F5B6-D601-417A-6631CB2D4A5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7" name="TextBox 1336">
              <a:extLst>
                <a:ext uri="{FF2B5EF4-FFF2-40B4-BE49-F238E27FC236}">
                  <a16:creationId xmlns:a16="http://schemas.microsoft.com/office/drawing/2014/main" id="{18B22256-D1C0-038A-B824-622846B7931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38" name="TextBox 1337">
              <a:extLst>
                <a:ext uri="{FF2B5EF4-FFF2-40B4-BE49-F238E27FC236}">
                  <a16:creationId xmlns:a16="http://schemas.microsoft.com/office/drawing/2014/main" id="{A96D8B25-E071-5BBF-017E-7D605CD3A7B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E82FAC07-B6CF-C3B7-4B48-A6DBCD2015EF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Abnahme der App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3966180C-9C9E-8B21-1071-6C282CA3C4D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E2EA64F3-DEE8-1D51-893B-82141E38094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2" name="TextBox 1341">
              <a:extLst>
                <a:ext uri="{FF2B5EF4-FFF2-40B4-BE49-F238E27FC236}">
                  <a16:creationId xmlns:a16="http://schemas.microsoft.com/office/drawing/2014/main" id="{EC71D96C-7F76-5D36-03CC-71FAFDAD523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A3920FCA-C316-E1D5-175C-C3E72D0720F8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cxnSp>
        <p:nvCxnSpPr>
          <p:cNvPr id="1353" name="Straight Arrow Connector 1352">
            <a:extLst>
              <a:ext uri="{FF2B5EF4-FFF2-40B4-BE49-F238E27FC236}">
                <a16:creationId xmlns:a16="http://schemas.microsoft.com/office/drawing/2014/main" id="{D9F14963-5453-10FD-9195-BBBBD3963250}"/>
              </a:ext>
            </a:extLst>
          </p:cNvPr>
          <p:cNvCxnSpPr>
            <a:stCxn id="44" idx="3"/>
            <a:endCxn id="691" idx="1"/>
          </p:cNvCxnSpPr>
          <p:nvPr/>
        </p:nvCxnSpPr>
        <p:spPr>
          <a:xfrm flipV="1">
            <a:off x="1009273" y="410318"/>
            <a:ext cx="397808" cy="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Arrow Connector 1354">
            <a:extLst>
              <a:ext uri="{FF2B5EF4-FFF2-40B4-BE49-F238E27FC236}">
                <a16:creationId xmlns:a16="http://schemas.microsoft.com/office/drawing/2014/main" id="{09A23FBE-3AE4-53A2-2EFE-AE59E5E44213}"/>
              </a:ext>
            </a:extLst>
          </p:cNvPr>
          <p:cNvCxnSpPr>
            <a:stCxn id="674" idx="3"/>
            <a:endCxn id="715" idx="1"/>
          </p:cNvCxnSpPr>
          <p:nvPr/>
        </p:nvCxnSpPr>
        <p:spPr>
          <a:xfrm>
            <a:off x="2257146" y="412191"/>
            <a:ext cx="410535" cy="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7" name="Connector: Elbow 1356">
            <a:extLst>
              <a:ext uri="{FF2B5EF4-FFF2-40B4-BE49-F238E27FC236}">
                <a16:creationId xmlns:a16="http://schemas.microsoft.com/office/drawing/2014/main" id="{A758AEC6-6649-7297-9D6A-5E2C13351632}"/>
              </a:ext>
            </a:extLst>
          </p:cNvPr>
          <p:cNvCxnSpPr>
            <a:stCxn id="691" idx="3"/>
            <a:endCxn id="619" idx="1"/>
          </p:cNvCxnSpPr>
          <p:nvPr/>
        </p:nvCxnSpPr>
        <p:spPr>
          <a:xfrm>
            <a:off x="2257695" y="410318"/>
            <a:ext cx="399024" cy="9228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9" name="Connector: Elbow 1358">
            <a:extLst>
              <a:ext uri="{FF2B5EF4-FFF2-40B4-BE49-F238E27FC236}">
                <a16:creationId xmlns:a16="http://schemas.microsoft.com/office/drawing/2014/main" id="{CE163B1F-3EB3-D87A-338A-10D48B8CCB27}"/>
              </a:ext>
            </a:extLst>
          </p:cNvPr>
          <p:cNvCxnSpPr>
            <a:stCxn id="674" idx="3"/>
            <a:endCxn id="643" idx="1"/>
          </p:cNvCxnSpPr>
          <p:nvPr/>
        </p:nvCxnSpPr>
        <p:spPr>
          <a:xfrm>
            <a:off x="2257146" y="412191"/>
            <a:ext cx="409773" cy="18098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Arrow Connector 1360">
            <a:extLst>
              <a:ext uri="{FF2B5EF4-FFF2-40B4-BE49-F238E27FC236}">
                <a16:creationId xmlns:a16="http://schemas.microsoft.com/office/drawing/2014/main" id="{E1724AD1-87A7-2E96-6036-0EB5929DCFFE}"/>
              </a:ext>
            </a:extLst>
          </p:cNvPr>
          <p:cNvCxnSpPr>
            <a:stCxn id="715" idx="3"/>
            <a:endCxn id="667" idx="1"/>
          </p:cNvCxnSpPr>
          <p:nvPr/>
        </p:nvCxnSpPr>
        <p:spPr>
          <a:xfrm flipV="1">
            <a:off x="3518295" y="412499"/>
            <a:ext cx="329978" cy="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3" name="Connector: Elbow 1362">
            <a:extLst>
              <a:ext uri="{FF2B5EF4-FFF2-40B4-BE49-F238E27FC236}">
                <a16:creationId xmlns:a16="http://schemas.microsoft.com/office/drawing/2014/main" id="{62BD7346-3C16-A631-602D-86606E6031D2}"/>
              </a:ext>
            </a:extLst>
          </p:cNvPr>
          <p:cNvCxnSpPr>
            <a:stCxn id="602" idx="3"/>
            <a:endCxn id="667" idx="1"/>
          </p:cNvCxnSpPr>
          <p:nvPr/>
        </p:nvCxnSpPr>
        <p:spPr>
          <a:xfrm flipV="1">
            <a:off x="3508857" y="412499"/>
            <a:ext cx="339416" cy="9206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8B4F6402-9EB0-DFF7-6817-7BFB08C07841}"/>
              </a:ext>
            </a:extLst>
          </p:cNvPr>
          <p:cNvCxnSpPr>
            <a:cxnSpLocks/>
            <a:stCxn id="626" idx="3"/>
            <a:endCxn id="667" idx="1"/>
          </p:cNvCxnSpPr>
          <p:nvPr/>
        </p:nvCxnSpPr>
        <p:spPr>
          <a:xfrm flipV="1">
            <a:off x="3508095" y="412499"/>
            <a:ext cx="340178" cy="1805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9BE95BA0-78B2-782E-D81A-56076BC88405}"/>
              </a:ext>
            </a:extLst>
          </p:cNvPr>
          <p:cNvCxnSpPr>
            <a:stCxn id="667" idx="3"/>
            <a:endCxn id="739" idx="1"/>
          </p:cNvCxnSpPr>
          <p:nvPr/>
        </p:nvCxnSpPr>
        <p:spPr>
          <a:xfrm flipV="1">
            <a:off x="4698887" y="411229"/>
            <a:ext cx="427502" cy="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1" name="Connector: Elbow 1370">
            <a:extLst>
              <a:ext uri="{FF2B5EF4-FFF2-40B4-BE49-F238E27FC236}">
                <a16:creationId xmlns:a16="http://schemas.microsoft.com/office/drawing/2014/main" id="{A0963DE4-BA9F-8C54-85C4-E2436309B0D6}"/>
              </a:ext>
            </a:extLst>
          </p:cNvPr>
          <p:cNvCxnSpPr>
            <a:stCxn id="667" idx="3"/>
            <a:endCxn id="746" idx="1"/>
          </p:cNvCxnSpPr>
          <p:nvPr/>
        </p:nvCxnSpPr>
        <p:spPr>
          <a:xfrm>
            <a:off x="4698887" y="412499"/>
            <a:ext cx="416177" cy="8902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2C3E1983-0172-6FC4-542F-173117C4AA79}"/>
              </a:ext>
            </a:extLst>
          </p:cNvPr>
          <p:cNvCxnSpPr>
            <a:stCxn id="739" idx="3"/>
            <a:endCxn id="787" idx="1"/>
          </p:cNvCxnSpPr>
          <p:nvPr/>
        </p:nvCxnSpPr>
        <p:spPr>
          <a:xfrm>
            <a:off x="5977003" y="411229"/>
            <a:ext cx="37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8ECA3AB2-58E0-6170-E593-4F259768AEF3}"/>
              </a:ext>
            </a:extLst>
          </p:cNvPr>
          <p:cNvCxnSpPr>
            <a:stCxn id="763" idx="3"/>
            <a:endCxn id="794" idx="1"/>
          </p:cNvCxnSpPr>
          <p:nvPr/>
        </p:nvCxnSpPr>
        <p:spPr>
          <a:xfrm>
            <a:off x="5977003" y="1306579"/>
            <a:ext cx="379625" cy="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Arrow Connector 1378">
            <a:extLst>
              <a:ext uri="{FF2B5EF4-FFF2-40B4-BE49-F238E27FC236}">
                <a16:creationId xmlns:a16="http://schemas.microsoft.com/office/drawing/2014/main" id="{204CC83F-83F5-0CE0-266B-311951F007B7}"/>
              </a:ext>
            </a:extLst>
          </p:cNvPr>
          <p:cNvCxnSpPr>
            <a:stCxn id="787" idx="3"/>
            <a:endCxn id="835" idx="1"/>
          </p:cNvCxnSpPr>
          <p:nvPr/>
        </p:nvCxnSpPr>
        <p:spPr>
          <a:xfrm>
            <a:off x="7203327" y="411229"/>
            <a:ext cx="363506" cy="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1" name="Connector: Elbow 1380">
            <a:extLst>
              <a:ext uri="{FF2B5EF4-FFF2-40B4-BE49-F238E27FC236}">
                <a16:creationId xmlns:a16="http://schemas.microsoft.com/office/drawing/2014/main" id="{C231B53C-5056-15C6-F631-2D726796B077}"/>
              </a:ext>
            </a:extLst>
          </p:cNvPr>
          <p:cNvCxnSpPr>
            <a:stCxn id="811" idx="3"/>
            <a:endCxn id="835" idx="1"/>
          </p:cNvCxnSpPr>
          <p:nvPr/>
        </p:nvCxnSpPr>
        <p:spPr>
          <a:xfrm flipV="1">
            <a:off x="7218567" y="412499"/>
            <a:ext cx="348266" cy="9004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71396CA-0CE4-0A7D-A627-686CC47DD168}"/>
              </a:ext>
            </a:extLst>
          </p:cNvPr>
          <p:cNvCxnSpPr>
            <a:cxnSpLocks/>
            <a:stCxn id="835" idx="3"/>
          </p:cNvCxnSpPr>
          <p:nvPr/>
        </p:nvCxnSpPr>
        <p:spPr>
          <a:xfrm flipH="1">
            <a:off x="182880" y="412499"/>
            <a:ext cx="8234567" cy="2411981"/>
          </a:xfrm>
          <a:prstGeom prst="bentConnector3">
            <a:avLst>
              <a:gd name="adj1" fmla="val -27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94F547-60FA-6504-0FD6-64B704F12081}"/>
              </a:ext>
            </a:extLst>
          </p:cNvPr>
          <p:cNvCxnSpPr>
            <a:cxnSpLocks/>
            <a:endCxn id="866" idx="1"/>
          </p:cNvCxnSpPr>
          <p:nvPr/>
        </p:nvCxnSpPr>
        <p:spPr>
          <a:xfrm rot="5400000" flipH="1" flipV="1">
            <a:off x="113804" y="3851880"/>
            <a:ext cx="1503680" cy="5019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F49FD32-8CBB-AF0E-6660-42285F56BA38}"/>
              </a:ext>
            </a:extLst>
          </p:cNvPr>
          <p:cNvCxnSpPr>
            <a:cxnSpLocks/>
            <a:endCxn id="890" idx="1"/>
          </p:cNvCxnSpPr>
          <p:nvPr/>
        </p:nvCxnSpPr>
        <p:spPr>
          <a:xfrm rot="16200000" flipH="1">
            <a:off x="-362818" y="3380338"/>
            <a:ext cx="2030204" cy="918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19705D-2018-5EA7-4C57-501434AE6322}"/>
              </a:ext>
            </a:extLst>
          </p:cNvPr>
          <p:cNvCxnSpPr>
            <a:endCxn id="859" idx="1"/>
          </p:cNvCxnSpPr>
          <p:nvPr/>
        </p:nvCxnSpPr>
        <p:spPr>
          <a:xfrm rot="5400000" flipH="1" flipV="1">
            <a:off x="490747" y="4227659"/>
            <a:ext cx="750958" cy="503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BEBB620-E94F-16D8-92DD-2ED2C457395D}"/>
              </a:ext>
            </a:extLst>
          </p:cNvPr>
          <p:cNvCxnSpPr>
            <a:endCxn id="931" idx="1"/>
          </p:cNvCxnSpPr>
          <p:nvPr/>
        </p:nvCxnSpPr>
        <p:spPr>
          <a:xfrm rot="16200000" flipH="1">
            <a:off x="485239" y="4984124"/>
            <a:ext cx="767054" cy="508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854A60-986A-58C0-1C00-732B03EEFF25}"/>
              </a:ext>
            </a:extLst>
          </p:cNvPr>
          <p:cNvCxnSpPr>
            <a:endCxn id="955" idx="1"/>
          </p:cNvCxnSpPr>
          <p:nvPr/>
        </p:nvCxnSpPr>
        <p:spPr>
          <a:xfrm rot="16200000" flipH="1">
            <a:off x="475962" y="5760455"/>
            <a:ext cx="785609" cy="508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2933F2-7E38-76FE-B192-887F7E3226CF}"/>
              </a:ext>
            </a:extLst>
          </p:cNvPr>
          <p:cNvGrpSpPr/>
          <p:nvPr/>
        </p:nvGrpSpPr>
        <p:grpSpPr>
          <a:xfrm>
            <a:off x="2257146" y="4621433"/>
            <a:ext cx="867601" cy="605392"/>
            <a:chOff x="3156856" y="1368777"/>
            <a:chExt cx="1501139" cy="121147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03CD1EA-04B1-7A72-D424-C21E450B22A9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47465-3364-E911-BB06-6C279C0F23D4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6BA276-DFCE-C718-FD67-0B033D28FEC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BF5C53-AF7F-2AB7-3C35-3BF575DBF77E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34F75E-B69D-C056-C950-472F2896DBEC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0B5B3FD-2FA8-A4DE-A436-2B54022C9879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AB2B90-7146-07D6-8E7F-A64899DBFEF1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15.00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5621D9-A291-A49C-F706-EA742859333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F8BC7B-0495-E6D0-DBC1-C462DA24D08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8EA62-4F14-3D43-A181-C884E09B6D1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08CE97A-EE0F-E01E-3307-6718B7A8075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3B2526-D869-9257-EBAA-2442628E6EF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08.04.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83C5EF-F07D-D4CF-4E40-858402541311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EB6E5B-6B9E-FD0D-9FB1-2B5936FB862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57A67D-E3F8-9E25-8E5D-0B9051ACFD7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FAA75A3-0E58-20F2-4B74-43C98214BBA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A2E127-71A1-37A0-22E3-E27D17230F3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2CD47A-052D-52A4-E40E-EF2AD2AC67D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A22371-8111-87A5-41B7-E61D318BC162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Konzept und Design entwerfen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CB4634-92CC-8C7F-9455-C6F722E3F1B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FB9B33-7893-8162-37E4-5E38A40C586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6AAAFE-70C8-6C44-685B-ED7F7FAEEA5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09F4297-B71A-E1CB-F4F5-91A46D533D63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D4941F-B35E-38FA-553A-4727ABD44275}"/>
              </a:ext>
            </a:extLst>
          </p:cNvPr>
          <p:cNvCxnSpPr>
            <a:stCxn id="907" idx="3"/>
            <a:endCxn id="78" idx="1"/>
          </p:cNvCxnSpPr>
          <p:nvPr/>
        </p:nvCxnSpPr>
        <p:spPr>
          <a:xfrm flipV="1">
            <a:off x="1973467" y="4858229"/>
            <a:ext cx="295004" cy="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BA5741-8676-20A0-B94F-5D8D6463868F}"/>
              </a:ext>
            </a:extLst>
          </p:cNvPr>
          <p:cNvCxnSpPr>
            <a:stCxn id="859" idx="3"/>
            <a:endCxn id="78" idx="1"/>
          </p:cNvCxnSpPr>
          <p:nvPr/>
        </p:nvCxnSpPr>
        <p:spPr>
          <a:xfrm>
            <a:off x="1968387" y="4103726"/>
            <a:ext cx="300084" cy="754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924941A-B628-E9FD-DC97-4F4E429490CC}"/>
              </a:ext>
            </a:extLst>
          </p:cNvPr>
          <p:cNvCxnSpPr>
            <a:stCxn id="931" idx="3"/>
            <a:endCxn id="60" idx="1"/>
          </p:cNvCxnSpPr>
          <p:nvPr/>
        </p:nvCxnSpPr>
        <p:spPr>
          <a:xfrm flipV="1">
            <a:off x="1973467" y="4858229"/>
            <a:ext cx="295004" cy="7635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F98C640-B50F-F15B-85B1-9174CEA1BAC0}"/>
              </a:ext>
            </a:extLst>
          </p:cNvPr>
          <p:cNvCxnSpPr>
            <a:stCxn id="955" idx="3"/>
            <a:endCxn id="78" idx="1"/>
          </p:cNvCxnSpPr>
          <p:nvPr/>
        </p:nvCxnSpPr>
        <p:spPr>
          <a:xfrm flipV="1">
            <a:off x="1973467" y="4858229"/>
            <a:ext cx="295004" cy="15491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7191DF-C5F8-4E78-63C1-59659D5F6553}"/>
              </a:ext>
            </a:extLst>
          </p:cNvPr>
          <p:cNvCxnSpPr>
            <a:cxnSpLocks/>
            <a:stCxn id="78" idx="3"/>
            <a:endCxn id="1027" idx="1"/>
          </p:cNvCxnSpPr>
          <p:nvPr/>
        </p:nvCxnSpPr>
        <p:spPr>
          <a:xfrm>
            <a:off x="3119085" y="4858229"/>
            <a:ext cx="452328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CED151C-3BD2-7668-39AD-C1AA86EF844C}"/>
              </a:ext>
            </a:extLst>
          </p:cNvPr>
          <p:cNvCxnSpPr>
            <a:cxnSpLocks/>
            <a:stCxn id="78" idx="3"/>
            <a:endCxn id="1003" idx="1"/>
          </p:cNvCxnSpPr>
          <p:nvPr/>
        </p:nvCxnSpPr>
        <p:spPr>
          <a:xfrm flipV="1">
            <a:off x="3119085" y="4086388"/>
            <a:ext cx="447248" cy="7718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D2B5168-33A9-C2D6-339B-DB8F3E2D454F}"/>
              </a:ext>
            </a:extLst>
          </p:cNvPr>
          <p:cNvCxnSpPr>
            <a:stCxn id="78" idx="3"/>
            <a:endCxn id="979" idx="1"/>
          </p:cNvCxnSpPr>
          <p:nvPr/>
        </p:nvCxnSpPr>
        <p:spPr>
          <a:xfrm flipV="1">
            <a:off x="3119085" y="3356987"/>
            <a:ext cx="447248" cy="15012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0017D8-0A02-C717-FF6D-82492134DCD7}"/>
              </a:ext>
            </a:extLst>
          </p:cNvPr>
          <p:cNvCxnSpPr>
            <a:stCxn id="883" idx="3"/>
            <a:endCxn id="979" idx="1"/>
          </p:cNvCxnSpPr>
          <p:nvPr/>
        </p:nvCxnSpPr>
        <p:spPr>
          <a:xfrm>
            <a:off x="1978547" y="3354868"/>
            <a:ext cx="1587786" cy="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E48751-CEFD-064D-1E0C-15724FC6BB66}"/>
              </a:ext>
            </a:extLst>
          </p:cNvPr>
          <p:cNvCxnSpPr>
            <a:cxnSpLocks/>
            <a:stCxn id="1027" idx="3"/>
            <a:endCxn id="1075" idx="1"/>
          </p:cNvCxnSpPr>
          <p:nvPr/>
        </p:nvCxnSpPr>
        <p:spPr>
          <a:xfrm>
            <a:off x="4422027" y="4862039"/>
            <a:ext cx="432086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6A48C0-7FB9-1A79-7371-0B2F74BDFA81}"/>
              </a:ext>
            </a:extLst>
          </p:cNvPr>
          <p:cNvCxnSpPr>
            <a:stCxn id="979" idx="3"/>
            <a:endCxn id="1099" idx="1"/>
          </p:cNvCxnSpPr>
          <p:nvPr/>
        </p:nvCxnSpPr>
        <p:spPr>
          <a:xfrm>
            <a:off x="4416947" y="3356987"/>
            <a:ext cx="1877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26F23D41-2616-E6CE-2478-40FA342A7162}"/>
              </a:ext>
            </a:extLst>
          </p:cNvPr>
          <p:cNvCxnSpPr>
            <a:stCxn id="1003" idx="3"/>
            <a:endCxn id="1099" idx="1"/>
          </p:cNvCxnSpPr>
          <p:nvPr/>
        </p:nvCxnSpPr>
        <p:spPr>
          <a:xfrm flipV="1">
            <a:off x="4416947" y="3356987"/>
            <a:ext cx="1877842" cy="729401"/>
          </a:xfrm>
          <a:prstGeom prst="bentConnector3">
            <a:avLst>
              <a:gd name="adj1" fmla="val 844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25ADE57-2B30-910A-EFB2-8FABBFE09AA4}"/>
              </a:ext>
            </a:extLst>
          </p:cNvPr>
          <p:cNvCxnSpPr>
            <a:stCxn id="1075" idx="3"/>
            <a:endCxn id="1123" idx="1"/>
          </p:cNvCxnSpPr>
          <p:nvPr/>
        </p:nvCxnSpPr>
        <p:spPr>
          <a:xfrm flipV="1">
            <a:off x="5704727" y="4081681"/>
            <a:ext cx="601387" cy="784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9BD026F-2B4B-3BE9-FC0D-F4EBB72F5F25}"/>
              </a:ext>
            </a:extLst>
          </p:cNvPr>
          <p:cNvCxnSpPr>
            <a:stCxn id="1099" idx="3"/>
            <a:endCxn id="1219" idx="1"/>
          </p:cNvCxnSpPr>
          <p:nvPr/>
        </p:nvCxnSpPr>
        <p:spPr>
          <a:xfrm>
            <a:off x="7145403" y="3356987"/>
            <a:ext cx="1584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5BA0C96-1AD6-90FA-93E8-C176E7B17A31}"/>
              </a:ext>
            </a:extLst>
          </p:cNvPr>
          <p:cNvCxnSpPr>
            <a:stCxn id="1123" idx="3"/>
            <a:endCxn id="1171" idx="1"/>
          </p:cNvCxnSpPr>
          <p:nvPr/>
        </p:nvCxnSpPr>
        <p:spPr>
          <a:xfrm>
            <a:off x="7156728" y="4081681"/>
            <a:ext cx="418011" cy="7945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ED92D9D-6BF5-1F13-672B-D666F2616FF8}"/>
              </a:ext>
            </a:extLst>
          </p:cNvPr>
          <p:cNvCxnSpPr>
            <a:stCxn id="1123" idx="3"/>
            <a:endCxn id="1130" idx="1"/>
          </p:cNvCxnSpPr>
          <p:nvPr/>
        </p:nvCxnSpPr>
        <p:spPr>
          <a:xfrm flipV="1">
            <a:off x="7156728" y="4080134"/>
            <a:ext cx="406686" cy="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Connector: Elbow 575">
            <a:extLst>
              <a:ext uri="{FF2B5EF4-FFF2-40B4-BE49-F238E27FC236}">
                <a16:creationId xmlns:a16="http://schemas.microsoft.com/office/drawing/2014/main" id="{CA05ADAE-21F0-512B-3F54-39921904F32E}"/>
              </a:ext>
            </a:extLst>
          </p:cNvPr>
          <p:cNvCxnSpPr>
            <a:stCxn id="1147" idx="3"/>
            <a:endCxn id="1219" idx="1"/>
          </p:cNvCxnSpPr>
          <p:nvPr/>
        </p:nvCxnSpPr>
        <p:spPr>
          <a:xfrm flipV="1">
            <a:off x="8425353" y="3356987"/>
            <a:ext cx="304800" cy="7270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Connector: Elbow 577">
            <a:extLst>
              <a:ext uri="{FF2B5EF4-FFF2-40B4-BE49-F238E27FC236}">
                <a16:creationId xmlns:a16="http://schemas.microsoft.com/office/drawing/2014/main" id="{28F8B445-00A5-0851-8381-84FFD2D317DB}"/>
              </a:ext>
            </a:extLst>
          </p:cNvPr>
          <p:cNvCxnSpPr>
            <a:stCxn id="1154" idx="3"/>
            <a:endCxn id="1219" idx="1"/>
          </p:cNvCxnSpPr>
          <p:nvPr/>
        </p:nvCxnSpPr>
        <p:spPr>
          <a:xfrm flipV="1">
            <a:off x="8423535" y="3356987"/>
            <a:ext cx="306618" cy="15126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E64D43E-730C-EC19-21E1-A9EB6CDB40EA}"/>
              </a:ext>
            </a:extLst>
          </p:cNvPr>
          <p:cNvCxnSpPr>
            <a:cxnSpLocks/>
            <a:stCxn id="1202" idx="3"/>
            <a:endCxn id="1226" idx="1"/>
          </p:cNvCxnSpPr>
          <p:nvPr/>
        </p:nvCxnSpPr>
        <p:spPr>
          <a:xfrm>
            <a:off x="9573869" y="3351004"/>
            <a:ext cx="345109" cy="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Connector: Elbow 583">
            <a:extLst>
              <a:ext uri="{FF2B5EF4-FFF2-40B4-BE49-F238E27FC236}">
                <a16:creationId xmlns:a16="http://schemas.microsoft.com/office/drawing/2014/main" id="{A47E8976-07A0-0F82-CAF9-02ABBBDC2B8A}"/>
              </a:ext>
            </a:extLst>
          </p:cNvPr>
          <p:cNvCxnSpPr>
            <a:cxnSpLocks/>
            <a:stCxn id="1219" idx="3"/>
            <a:endCxn id="1267" idx="1"/>
          </p:cNvCxnSpPr>
          <p:nvPr/>
        </p:nvCxnSpPr>
        <p:spPr>
          <a:xfrm>
            <a:off x="9580767" y="3356987"/>
            <a:ext cx="357156" cy="7188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A9E4774C-228B-C2E3-D28D-8FEF0E4CC05A}"/>
              </a:ext>
            </a:extLst>
          </p:cNvPr>
          <p:cNvCxnSpPr>
            <a:stCxn id="1219" idx="3"/>
            <a:endCxn id="1291" idx="1"/>
          </p:cNvCxnSpPr>
          <p:nvPr/>
        </p:nvCxnSpPr>
        <p:spPr>
          <a:xfrm>
            <a:off x="9580767" y="3356987"/>
            <a:ext cx="360966" cy="1516482"/>
          </a:xfrm>
          <a:prstGeom prst="bentConnector3">
            <a:avLst>
              <a:gd name="adj1" fmla="val 489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27E57039-C4EB-09E7-E0DA-98371D8DECC7}"/>
              </a:ext>
            </a:extLst>
          </p:cNvPr>
          <p:cNvCxnSpPr>
            <a:cxnSpLocks/>
            <a:stCxn id="1243" idx="3"/>
            <a:endCxn id="1315" idx="1"/>
          </p:cNvCxnSpPr>
          <p:nvPr/>
        </p:nvCxnSpPr>
        <p:spPr>
          <a:xfrm flipV="1">
            <a:off x="10780917" y="3354868"/>
            <a:ext cx="313976" cy="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Connector: Elbow 591">
            <a:extLst>
              <a:ext uri="{FF2B5EF4-FFF2-40B4-BE49-F238E27FC236}">
                <a16:creationId xmlns:a16="http://schemas.microsoft.com/office/drawing/2014/main" id="{990B35D1-AB11-83E6-DC6A-8F7B18938031}"/>
              </a:ext>
            </a:extLst>
          </p:cNvPr>
          <p:cNvCxnSpPr>
            <a:stCxn id="1267" idx="3"/>
            <a:endCxn id="1315" idx="1"/>
          </p:cNvCxnSpPr>
          <p:nvPr/>
        </p:nvCxnSpPr>
        <p:spPr>
          <a:xfrm flipV="1">
            <a:off x="10788537" y="3354868"/>
            <a:ext cx="306356" cy="720984"/>
          </a:xfrm>
          <a:prstGeom prst="bentConnector3">
            <a:avLst>
              <a:gd name="adj1" fmla="val 524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490AD145-F26F-33C1-60AB-90160C631AC6}"/>
              </a:ext>
            </a:extLst>
          </p:cNvPr>
          <p:cNvCxnSpPr>
            <a:stCxn id="1267" idx="3"/>
            <a:endCxn id="1339" idx="1"/>
          </p:cNvCxnSpPr>
          <p:nvPr/>
        </p:nvCxnSpPr>
        <p:spPr>
          <a:xfrm>
            <a:off x="10788537" y="4075852"/>
            <a:ext cx="318960" cy="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2BE10930-4967-21F7-7FAA-1B3341441F89}"/>
              </a:ext>
            </a:extLst>
          </p:cNvPr>
          <p:cNvCxnSpPr>
            <a:stCxn id="1291" idx="3"/>
            <a:endCxn id="1339" idx="1"/>
          </p:cNvCxnSpPr>
          <p:nvPr/>
        </p:nvCxnSpPr>
        <p:spPr>
          <a:xfrm flipV="1">
            <a:off x="10792347" y="4076228"/>
            <a:ext cx="315150" cy="7972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4" name="Connector: Elbow 1343">
            <a:extLst>
              <a:ext uri="{FF2B5EF4-FFF2-40B4-BE49-F238E27FC236}">
                <a16:creationId xmlns:a16="http://schemas.microsoft.com/office/drawing/2014/main" id="{742EC581-C083-FB6B-3338-A25B3AEAD089}"/>
              </a:ext>
            </a:extLst>
          </p:cNvPr>
          <p:cNvCxnSpPr>
            <a:cxnSpLocks/>
            <a:stCxn id="1123" idx="3"/>
            <a:endCxn id="1178" idx="1"/>
          </p:cNvCxnSpPr>
          <p:nvPr/>
        </p:nvCxnSpPr>
        <p:spPr>
          <a:xfrm>
            <a:off x="7156728" y="4081681"/>
            <a:ext cx="416560" cy="15532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8" name="Connector: Elbow 1347">
            <a:extLst>
              <a:ext uri="{FF2B5EF4-FFF2-40B4-BE49-F238E27FC236}">
                <a16:creationId xmlns:a16="http://schemas.microsoft.com/office/drawing/2014/main" id="{48BB5B8D-CB60-68F2-065C-63AB8DE1747D}"/>
              </a:ext>
            </a:extLst>
          </p:cNvPr>
          <p:cNvCxnSpPr>
            <a:stCxn id="1195" idx="3"/>
            <a:endCxn id="1219" idx="1"/>
          </p:cNvCxnSpPr>
          <p:nvPr/>
        </p:nvCxnSpPr>
        <p:spPr>
          <a:xfrm flipV="1">
            <a:off x="8435227" y="3356987"/>
            <a:ext cx="294926" cy="2278499"/>
          </a:xfrm>
          <a:prstGeom prst="bentConnector3">
            <a:avLst>
              <a:gd name="adj1" fmla="val 47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51" name="Group 1350">
            <a:extLst>
              <a:ext uri="{FF2B5EF4-FFF2-40B4-BE49-F238E27FC236}">
                <a16:creationId xmlns:a16="http://schemas.microsoft.com/office/drawing/2014/main" id="{00B75508-FBAC-31B3-A63A-1EEBDF0C01FA}"/>
              </a:ext>
            </a:extLst>
          </p:cNvPr>
          <p:cNvGrpSpPr/>
          <p:nvPr/>
        </p:nvGrpSpPr>
        <p:grpSpPr>
          <a:xfrm>
            <a:off x="10179125" y="6022773"/>
            <a:ext cx="867601" cy="605392"/>
            <a:chOff x="3156856" y="1368777"/>
            <a:chExt cx="1501139" cy="1211474"/>
          </a:xfrm>
        </p:grpSpPr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8E848A76-8525-94A3-416C-709E00B4852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A2D2F790-8001-727E-2757-A6FC9122C71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547C0B7B-DB6F-1FD0-9F5E-7C5E6227A528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44E7A823-20BA-CD06-6054-E340F717C26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081F0313-9639-A9AF-2459-1D6691EB1F6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4C9AC124-E768-1B6D-E28C-59B87302086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5B315589-5518-D787-48AC-52FEF4795D76}"/>
                </a:ext>
              </a:extLst>
            </p:cNvPr>
            <p:cNvSpPr txBox="1"/>
            <p:nvPr/>
          </p:nvSpPr>
          <p:spPr>
            <a:xfrm>
              <a:off x="3164477" y="1375954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V.-Nr</a:t>
              </a: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30CA9361-7570-5FA6-392C-8B3F395F6481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67" name="TextBox 1366">
              <a:extLst>
                <a:ext uri="{FF2B5EF4-FFF2-40B4-BE49-F238E27FC236}">
                  <a16:creationId xmlns:a16="http://schemas.microsoft.com/office/drawing/2014/main" id="{47DD7CA5-D98B-E3CD-F9E1-0979FAE47A94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6C42213A-4D08-A97B-014F-FAE8D63F651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FAZ</a:t>
              </a: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2FAA1E6B-EE1B-6CFB-1B28-C75C617C115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022FDCED-FAEE-942B-343F-79992E36E8C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FEZ</a:t>
              </a: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E05D1024-AC62-F97A-474D-636271D8514E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8D8143D7-9B93-6223-FEB0-6AFC45290663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5AFF557F-444D-C3FD-4C87-D2A86497F0B0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8" name="TextBox 1377">
              <a:extLst>
                <a:ext uri="{FF2B5EF4-FFF2-40B4-BE49-F238E27FC236}">
                  <a16:creationId xmlns:a16="http://schemas.microsoft.com/office/drawing/2014/main" id="{67189FD9-3814-AEDE-7C4B-DB5709646D6A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SAZ</a:t>
              </a:r>
            </a:p>
          </p:txBody>
        </p:sp>
        <p:sp>
          <p:nvSpPr>
            <p:cNvPr id="1380" name="TextBox 1379">
              <a:extLst>
                <a:ext uri="{FF2B5EF4-FFF2-40B4-BE49-F238E27FC236}">
                  <a16:creationId xmlns:a16="http://schemas.microsoft.com/office/drawing/2014/main" id="{730180F4-2286-86F1-28BE-8C2827E23FF9}"/>
                </a:ext>
              </a:extLst>
            </p:cNvPr>
            <p:cNvSpPr txBox="1"/>
            <p:nvPr/>
          </p:nvSpPr>
          <p:spPr>
            <a:xfrm>
              <a:off x="3654334" y="228264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FP</a:t>
              </a:r>
            </a:p>
          </p:txBody>
        </p:sp>
        <p:sp>
          <p:nvSpPr>
            <p:cNvPr id="1382" name="TextBox 1381">
              <a:extLst>
                <a:ext uri="{FF2B5EF4-FFF2-40B4-BE49-F238E27FC236}">
                  <a16:creationId xmlns:a16="http://schemas.microsoft.com/office/drawing/2014/main" id="{6B4FA41A-4296-0DCF-440E-1F307690085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SEZ</a:t>
              </a:r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9963FDA0-A679-DDA4-4940-F3FB70155DBB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Vorgangsbezeichnung</a:t>
              </a:r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B2ACBA6F-4B11-5E48-37F9-DBA03CDCF14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29F2909D-4B6C-DE74-6836-4D04B41ED2D4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43359C1E-9A5C-9885-C0CC-B920D36003B8}"/>
                </a:ext>
              </a:extLst>
            </p:cNvPr>
            <p:cNvSpPr txBox="1"/>
            <p:nvPr/>
          </p:nvSpPr>
          <p:spPr>
            <a:xfrm>
              <a:off x="3651067" y="2060224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AD4EDC98-6BBF-0E73-8AAE-BA620F4AAFB8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33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405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Marvin Gottfried</dc:creator>
  <cp:lastModifiedBy>Marvin Gottfried</cp:lastModifiedBy>
  <cp:revision>5</cp:revision>
  <dcterms:created xsi:type="dcterms:W3CDTF">2025-02-06T07:57:00Z</dcterms:created>
  <dcterms:modified xsi:type="dcterms:W3CDTF">2025-02-07T22:33:57Z</dcterms:modified>
</cp:coreProperties>
</file>