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462" autoAdjust="0"/>
  </p:normalViewPr>
  <p:slideViewPr>
    <p:cSldViewPr snapToGrid="0">
      <p:cViewPr>
        <p:scale>
          <a:sx n="75" d="100"/>
          <a:sy n="75" d="100"/>
        </p:scale>
        <p:origin x="974" y="1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A3B6-9F1D-1110-BAF5-BA8DB74CCC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05382D6E-B3C1-54DB-71CE-822826CD01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D1329820-C2D5-1CB7-89AC-1A7AF2434961}"/>
              </a:ext>
            </a:extLst>
          </p:cNvPr>
          <p:cNvSpPr>
            <a:spLocks noGrp="1"/>
          </p:cNvSpPr>
          <p:nvPr>
            <p:ph type="dt" sz="half" idx="10"/>
          </p:nvPr>
        </p:nvSpPr>
        <p:spPr/>
        <p:txBody>
          <a:bodyPr/>
          <a:lstStyle/>
          <a:p>
            <a:fld id="{B475CF4E-1082-4EEE-AD2F-EFC7D59A4B0E}" type="datetimeFigureOut">
              <a:rPr lang="de-DE" smtClean="0"/>
              <a:t>12.02.2025</a:t>
            </a:fld>
            <a:endParaRPr lang="de-DE"/>
          </a:p>
        </p:txBody>
      </p:sp>
      <p:sp>
        <p:nvSpPr>
          <p:cNvPr id="5" name="Footer Placeholder 4">
            <a:extLst>
              <a:ext uri="{FF2B5EF4-FFF2-40B4-BE49-F238E27FC236}">
                <a16:creationId xmlns:a16="http://schemas.microsoft.com/office/drawing/2014/main" id="{CC7E22DE-D2CB-B31D-937F-98C811B3E9E8}"/>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1665C907-FA74-F68B-012F-6E89024A011B}"/>
              </a:ext>
            </a:extLst>
          </p:cNvPr>
          <p:cNvSpPr>
            <a:spLocks noGrp="1"/>
          </p:cNvSpPr>
          <p:nvPr>
            <p:ph type="sldNum" sz="quarter" idx="12"/>
          </p:nvPr>
        </p:nvSpPr>
        <p:spPr/>
        <p:txBody>
          <a:bodyPr/>
          <a:lstStyle/>
          <a:p>
            <a:fld id="{644AEC7C-BF2A-4237-96CE-8C12766BF01B}" type="slidenum">
              <a:rPr lang="de-DE" smtClean="0"/>
              <a:t>‹#›</a:t>
            </a:fld>
            <a:endParaRPr lang="de-DE"/>
          </a:p>
        </p:txBody>
      </p:sp>
    </p:spTree>
    <p:extLst>
      <p:ext uri="{BB962C8B-B14F-4D97-AF65-F5344CB8AC3E}">
        <p14:creationId xmlns:p14="http://schemas.microsoft.com/office/powerpoint/2010/main" val="2480517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9226-393A-2C8E-D2F9-994F21D46337}"/>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1F9F7C11-CF22-4DB4-82CA-B32E654DF5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A531C65F-DDF0-1677-7D4D-602365BAF683}"/>
              </a:ext>
            </a:extLst>
          </p:cNvPr>
          <p:cNvSpPr>
            <a:spLocks noGrp="1"/>
          </p:cNvSpPr>
          <p:nvPr>
            <p:ph type="dt" sz="half" idx="10"/>
          </p:nvPr>
        </p:nvSpPr>
        <p:spPr/>
        <p:txBody>
          <a:bodyPr/>
          <a:lstStyle/>
          <a:p>
            <a:fld id="{B475CF4E-1082-4EEE-AD2F-EFC7D59A4B0E}" type="datetimeFigureOut">
              <a:rPr lang="de-DE" smtClean="0"/>
              <a:t>12.02.2025</a:t>
            </a:fld>
            <a:endParaRPr lang="de-DE"/>
          </a:p>
        </p:txBody>
      </p:sp>
      <p:sp>
        <p:nvSpPr>
          <p:cNvPr id="5" name="Footer Placeholder 4">
            <a:extLst>
              <a:ext uri="{FF2B5EF4-FFF2-40B4-BE49-F238E27FC236}">
                <a16:creationId xmlns:a16="http://schemas.microsoft.com/office/drawing/2014/main" id="{1FDD787F-4F32-F0C4-EDE8-C0EE1F552FF3}"/>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C80CF562-D136-3AAB-F40C-5510F562150B}"/>
              </a:ext>
            </a:extLst>
          </p:cNvPr>
          <p:cNvSpPr>
            <a:spLocks noGrp="1"/>
          </p:cNvSpPr>
          <p:nvPr>
            <p:ph type="sldNum" sz="quarter" idx="12"/>
          </p:nvPr>
        </p:nvSpPr>
        <p:spPr/>
        <p:txBody>
          <a:bodyPr/>
          <a:lstStyle/>
          <a:p>
            <a:fld id="{644AEC7C-BF2A-4237-96CE-8C12766BF01B}" type="slidenum">
              <a:rPr lang="de-DE" smtClean="0"/>
              <a:t>‹#›</a:t>
            </a:fld>
            <a:endParaRPr lang="de-DE"/>
          </a:p>
        </p:txBody>
      </p:sp>
    </p:spTree>
    <p:extLst>
      <p:ext uri="{BB962C8B-B14F-4D97-AF65-F5344CB8AC3E}">
        <p14:creationId xmlns:p14="http://schemas.microsoft.com/office/powerpoint/2010/main" val="3234359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83964F-F367-DD2C-0BA6-9DBDA29439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289980BE-5AF2-D651-3D7D-5CF37E6EBB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FAFE4A16-50BE-A657-2544-DCAA75B332D4}"/>
              </a:ext>
            </a:extLst>
          </p:cNvPr>
          <p:cNvSpPr>
            <a:spLocks noGrp="1"/>
          </p:cNvSpPr>
          <p:nvPr>
            <p:ph type="dt" sz="half" idx="10"/>
          </p:nvPr>
        </p:nvSpPr>
        <p:spPr/>
        <p:txBody>
          <a:bodyPr/>
          <a:lstStyle/>
          <a:p>
            <a:fld id="{B475CF4E-1082-4EEE-AD2F-EFC7D59A4B0E}" type="datetimeFigureOut">
              <a:rPr lang="de-DE" smtClean="0"/>
              <a:t>12.02.2025</a:t>
            </a:fld>
            <a:endParaRPr lang="de-DE"/>
          </a:p>
        </p:txBody>
      </p:sp>
      <p:sp>
        <p:nvSpPr>
          <p:cNvPr id="5" name="Footer Placeholder 4">
            <a:extLst>
              <a:ext uri="{FF2B5EF4-FFF2-40B4-BE49-F238E27FC236}">
                <a16:creationId xmlns:a16="http://schemas.microsoft.com/office/drawing/2014/main" id="{EA62D9FA-E173-2DAF-9C16-A7C70853A710}"/>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CE176CC9-986F-9F32-4E34-9872CCDC8DF8}"/>
              </a:ext>
            </a:extLst>
          </p:cNvPr>
          <p:cNvSpPr>
            <a:spLocks noGrp="1"/>
          </p:cNvSpPr>
          <p:nvPr>
            <p:ph type="sldNum" sz="quarter" idx="12"/>
          </p:nvPr>
        </p:nvSpPr>
        <p:spPr/>
        <p:txBody>
          <a:bodyPr/>
          <a:lstStyle/>
          <a:p>
            <a:fld id="{644AEC7C-BF2A-4237-96CE-8C12766BF01B}" type="slidenum">
              <a:rPr lang="de-DE" smtClean="0"/>
              <a:t>‹#›</a:t>
            </a:fld>
            <a:endParaRPr lang="de-DE"/>
          </a:p>
        </p:txBody>
      </p:sp>
    </p:spTree>
    <p:extLst>
      <p:ext uri="{BB962C8B-B14F-4D97-AF65-F5344CB8AC3E}">
        <p14:creationId xmlns:p14="http://schemas.microsoft.com/office/powerpoint/2010/main" val="3012784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FD49B-B840-8360-F321-D74AEBE07BDF}"/>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00F44AE2-6B5D-DED4-5125-0B2AD72EC6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3182C28E-514D-A739-1E78-423C8FA6544C}"/>
              </a:ext>
            </a:extLst>
          </p:cNvPr>
          <p:cNvSpPr>
            <a:spLocks noGrp="1"/>
          </p:cNvSpPr>
          <p:nvPr>
            <p:ph type="dt" sz="half" idx="10"/>
          </p:nvPr>
        </p:nvSpPr>
        <p:spPr/>
        <p:txBody>
          <a:bodyPr/>
          <a:lstStyle/>
          <a:p>
            <a:fld id="{B475CF4E-1082-4EEE-AD2F-EFC7D59A4B0E}" type="datetimeFigureOut">
              <a:rPr lang="de-DE" smtClean="0"/>
              <a:t>12.02.2025</a:t>
            </a:fld>
            <a:endParaRPr lang="de-DE"/>
          </a:p>
        </p:txBody>
      </p:sp>
      <p:sp>
        <p:nvSpPr>
          <p:cNvPr id="5" name="Footer Placeholder 4">
            <a:extLst>
              <a:ext uri="{FF2B5EF4-FFF2-40B4-BE49-F238E27FC236}">
                <a16:creationId xmlns:a16="http://schemas.microsoft.com/office/drawing/2014/main" id="{66D1632D-9C1C-726C-B56D-5EDD674F8A4D}"/>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892AC513-3AF5-54B8-0588-CE32A3D8878C}"/>
              </a:ext>
            </a:extLst>
          </p:cNvPr>
          <p:cNvSpPr>
            <a:spLocks noGrp="1"/>
          </p:cNvSpPr>
          <p:nvPr>
            <p:ph type="sldNum" sz="quarter" idx="12"/>
          </p:nvPr>
        </p:nvSpPr>
        <p:spPr/>
        <p:txBody>
          <a:bodyPr/>
          <a:lstStyle/>
          <a:p>
            <a:fld id="{644AEC7C-BF2A-4237-96CE-8C12766BF01B}" type="slidenum">
              <a:rPr lang="de-DE" smtClean="0"/>
              <a:t>‹#›</a:t>
            </a:fld>
            <a:endParaRPr lang="de-DE"/>
          </a:p>
        </p:txBody>
      </p:sp>
    </p:spTree>
    <p:extLst>
      <p:ext uri="{BB962C8B-B14F-4D97-AF65-F5344CB8AC3E}">
        <p14:creationId xmlns:p14="http://schemas.microsoft.com/office/powerpoint/2010/main" val="2713879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FBBD-7B5E-C04C-A0D3-FDAFC64590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C9A8C640-AD88-D203-CDC1-07F9FB2CE15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B16D64-96C9-1E40-51A6-5F4E696C206A}"/>
              </a:ext>
            </a:extLst>
          </p:cNvPr>
          <p:cNvSpPr>
            <a:spLocks noGrp="1"/>
          </p:cNvSpPr>
          <p:nvPr>
            <p:ph type="dt" sz="half" idx="10"/>
          </p:nvPr>
        </p:nvSpPr>
        <p:spPr/>
        <p:txBody>
          <a:bodyPr/>
          <a:lstStyle/>
          <a:p>
            <a:fld id="{B475CF4E-1082-4EEE-AD2F-EFC7D59A4B0E}" type="datetimeFigureOut">
              <a:rPr lang="de-DE" smtClean="0"/>
              <a:t>12.02.2025</a:t>
            </a:fld>
            <a:endParaRPr lang="de-DE"/>
          </a:p>
        </p:txBody>
      </p:sp>
      <p:sp>
        <p:nvSpPr>
          <p:cNvPr id="5" name="Footer Placeholder 4">
            <a:extLst>
              <a:ext uri="{FF2B5EF4-FFF2-40B4-BE49-F238E27FC236}">
                <a16:creationId xmlns:a16="http://schemas.microsoft.com/office/drawing/2014/main" id="{77CD6686-0080-36DF-6981-44A7E9EA81E0}"/>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1ABD0AD8-971A-A46D-9ACB-48BD99411C51}"/>
              </a:ext>
            </a:extLst>
          </p:cNvPr>
          <p:cNvSpPr>
            <a:spLocks noGrp="1"/>
          </p:cNvSpPr>
          <p:nvPr>
            <p:ph type="sldNum" sz="quarter" idx="12"/>
          </p:nvPr>
        </p:nvSpPr>
        <p:spPr/>
        <p:txBody>
          <a:bodyPr/>
          <a:lstStyle/>
          <a:p>
            <a:fld id="{644AEC7C-BF2A-4237-96CE-8C12766BF01B}" type="slidenum">
              <a:rPr lang="de-DE" smtClean="0"/>
              <a:t>‹#›</a:t>
            </a:fld>
            <a:endParaRPr lang="de-DE"/>
          </a:p>
        </p:txBody>
      </p:sp>
    </p:spTree>
    <p:extLst>
      <p:ext uri="{BB962C8B-B14F-4D97-AF65-F5344CB8AC3E}">
        <p14:creationId xmlns:p14="http://schemas.microsoft.com/office/powerpoint/2010/main" val="2713738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949BC-66A7-680E-8840-EC12F3C2E017}"/>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958A903B-42C5-7805-3553-E907659481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DD72E69D-E933-E4BC-202A-15DDE26D09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4D150031-43E4-1929-F0F2-D1ED40FD6C30}"/>
              </a:ext>
            </a:extLst>
          </p:cNvPr>
          <p:cNvSpPr>
            <a:spLocks noGrp="1"/>
          </p:cNvSpPr>
          <p:nvPr>
            <p:ph type="dt" sz="half" idx="10"/>
          </p:nvPr>
        </p:nvSpPr>
        <p:spPr/>
        <p:txBody>
          <a:bodyPr/>
          <a:lstStyle/>
          <a:p>
            <a:fld id="{B475CF4E-1082-4EEE-AD2F-EFC7D59A4B0E}" type="datetimeFigureOut">
              <a:rPr lang="de-DE" smtClean="0"/>
              <a:t>12.02.2025</a:t>
            </a:fld>
            <a:endParaRPr lang="de-DE"/>
          </a:p>
        </p:txBody>
      </p:sp>
      <p:sp>
        <p:nvSpPr>
          <p:cNvPr id="6" name="Footer Placeholder 5">
            <a:extLst>
              <a:ext uri="{FF2B5EF4-FFF2-40B4-BE49-F238E27FC236}">
                <a16:creationId xmlns:a16="http://schemas.microsoft.com/office/drawing/2014/main" id="{FF212F9D-ACDD-C31B-CCB1-28C5837EEEF0}"/>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2D53B7D2-FCBD-D1F5-1DFD-5CC844752600}"/>
              </a:ext>
            </a:extLst>
          </p:cNvPr>
          <p:cNvSpPr>
            <a:spLocks noGrp="1"/>
          </p:cNvSpPr>
          <p:nvPr>
            <p:ph type="sldNum" sz="quarter" idx="12"/>
          </p:nvPr>
        </p:nvSpPr>
        <p:spPr/>
        <p:txBody>
          <a:bodyPr/>
          <a:lstStyle/>
          <a:p>
            <a:fld id="{644AEC7C-BF2A-4237-96CE-8C12766BF01B}" type="slidenum">
              <a:rPr lang="de-DE" smtClean="0"/>
              <a:t>‹#›</a:t>
            </a:fld>
            <a:endParaRPr lang="de-DE"/>
          </a:p>
        </p:txBody>
      </p:sp>
    </p:spTree>
    <p:extLst>
      <p:ext uri="{BB962C8B-B14F-4D97-AF65-F5344CB8AC3E}">
        <p14:creationId xmlns:p14="http://schemas.microsoft.com/office/powerpoint/2010/main" val="1112997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0585-8518-1876-76E6-3F83A81E0586}"/>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8E52E026-06CE-FD24-55F1-E7ECC4857A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0A070C-B6DC-6614-6A17-E6A2C03F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F88005B1-21CE-50E4-07CF-3109557A14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4B3140-E3F4-5C8D-B91C-E14CCE451F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2363F063-26F3-8404-BB30-20C0DC7277CE}"/>
              </a:ext>
            </a:extLst>
          </p:cNvPr>
          <p:cNvSpPr>
            <a:spLocks noGrp="1"/>
          </p:cNvSpPr>
          <p:nvPr>
            <p:ph type="dt" sz="half" idx="10"/>
          </p:nvPr>
        </p:nvSpPr>
        <p:spPr/>
        <p:txBody>
          <a:bodyPr/>
          <a:lstStyle/>
          <a:p>
            <a:fld id="{B475CF4E-1082-4EEE-AD2F-EFC7D59A4B0E}" type="datetimeFigureOut">
              <a:rPr lang="de-DE" smtClean="0"/>
              <a:t>12.02.2025</a:t>
            </a:fld>
            <a:endParaRPr lang="de-DE"/>
          </a:p>
        </p:txBody>
      </p:sp>
      <p:sp>
        <p:nvSpPr>
          <p:cNvPr id="8" name="Footer Placeholder 7">
            <a:extLst>
              <a:ext uri="{FF2B5EF4-FFF2-40B4-BE49-F238E27FC236}">
                <a16:creationId xmlns:a16="http://schemas.microsoft.com/office/drawing/2014/main" id="{8E980885-AF75-74C5-60F4-7A859F4B39D5}"/>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75DD129B-DA80-7EA6-C11F-84A87154CDDB}"/>
              </a:ext>
            </a:extLst>
          </p:cNvPr>
          <p:cNvSpPr>
            <a:spLocks noGrp="1"/>
          </p:cNvSpPr>
          <p:nvPr>
            <p:ph type="sldNum" sz="quarter" idx="12"/>
          </p:nvPr>
        </p:nvSpPr>
        <p:spPr/>
        <p:txBody>
          <a:bodyPr/>
          <a:lstStyle/>
          <a:p>
            <a:fld id="{644AEC7C-BF2A-4237-96CE-8C12766BF01B}" type="slidenum">
              <a:rPr lang="de-DE" smtClean="0"/>
              <a:t>‹#›</a:t>
            </a:fld>
            <a:endParaRPr lang="de-DE"/>
          </a:p>
        </p:txBody>
      </p:sp>
    </p:spTree>
    <p:extLst>
      <p:ext uri="{BB962C8B-B14F-4D97-AF65-F5344CB8AC3E}">
        <p14:creationId xmlns:p14="http://schemas.microsoft.com/office/powerpoint/2010/main" val="2398538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08B0A-161B-E97F-AB84-3FF743FEC5AB}"/>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5FF3D5C8-7BA7-8936-7B39-897340E679F3}"/>
              </a:ext>
            </a:extLst>
          </p:cNvPr>
          <p:cNvSpPr>
            <a:spLocks noGrp="1"/>
          </p:cNvSpPr>
          <p:nvPr>
            <p:ph type="dt" sz="half" idx="10"/>
          </p:nvPr>
        </p:nvSpPr>
        <p:spPr/>
        <p:txBody>
          <a:bodyPr/>
          <a:lstStyle/>
          <a:p>
            <a:fld id="{B475CF4E-1082-4EEE-AD2F-EFC7D59A4B0E}" type="datetimeFigureOut">
              <a:rPr lang="de-DE" smtClean="0"/>
              <a:t>12.02.2025</a:t>
            </a:fld>
            <a:endParaRPr lang="de-DE"/>
          </a:p>
        </p:txBody>
      </p:sp>
      <p:sp>
        <p:nvSpPr>
          <p:cNvPr id="4" name="Footer Placeholder 3">
            <a:extLst>
              <a:ext uri="{FF2B5EF4-FFF2-40B4-BE49-F238E27FC236}">
                <a16:creationId xmlns:a16="http://schemas.microsoft.com/office/drawing/2014/main" id="{2C6D78C7-14F9-2342-A002-5AB46432C6E7}"/>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E6106E76-CB16-68E7-4BFE-D0EDBEBCA6F1}"/>
              </a:ext>
            </a:extLst>
          </p:cNvPr>
          <p:cNvSpPr>
            <a:spLocks noGrp="1"/>
          </p:cNvSpPr>
          <p:nvPr>
            <p:ph type="sldNum" sz="quarter" idx="12"/>
          </p:nvPr>
        </p:nvSpPr>
        <p:spPr/>
        <p:txBody>
          <a:bodyPr/>
          <a:lstStyle/>
          <a:p>
            <a:fld id="{644AEC7C-BF2A-4237-96CE-8C12766BF01B}" type="slidenum">
              <a:rPr lang="de-DE" smtClean="0"/>
              <a:t>‹#›</a:t>
            </a:fld>
            <a:endParaRPr lang="de-DE"/>
          </a:p>
        </p:txBody>
      </p:sp>
    </p:spTree>
    <p:extLst>
      <p:ext uri="{BB962C8B-B14F-4D97-AF65-F5344CB8AC3E}">
        <p14:creationId xmlns:p14="http://schemas.microsoft.com/office/powerpoint/2010/main" val="152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5075C6-14B8-C06B-FD90-886CD405E282}"/>
              </a:ext>
            </a:extLst>
          </p:cNvPr>
          <p:cNvSpPr>
            <a:spLocks noGrp="1"/>
          </p:cNvSpPr>
          <p:nvPr>
            <p:ph type="dt" sz="half" idx="10"/>
          </p:nvPr>
        </p:nvSpPr>
        <p:spPr/>
        <p:txBody>
          <a:bodyPr/>
          <a:lstStyle/>
          <a:p>
            <a:fld id="{B475CF4E-1082-4EEE-AD2F-EFC7D59A4B0E}" type="datetimeFigureOut">
              <a:rPr lang="de-DE" smtClean="0"/>
              <a:t>12.02.2025</a:t>
            </a:fld>
            <a:endParaRPr lang="de-DE"/>
          </a:p>
        </p:txBody>
      </p:sp>
      <p:sp>
        <p:nvSpPr>
          <p:cNvPr id="3" name="Footer Placeholder 2">
            <a:extLst>
              <a:ext uri="{FF2B5EF4-FFF2-40B4-BE49-F238E27FC236}">
                <a16:creationId xmlns:a16="http://schemas.microsoft.com/office/drawing/2014/main" id="{0B31438A-9F2D-090B-E12E-C0B6AD183F9B}"/>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89D05A60-3147-94E4-77ED-BCC1F78428B1}"/>
              </a:ext>
            </a:extLst>
          </p:cNvPr>
          <p:cNvSpPr>
            <a:spLocks noGrp="1"/>
          </p:cNvSpPr>
          <p:nvPr>
            <p:ph type="sldNum" sz="quarter" idx="12"/>
          </p:nvPr>
        </p:nvSpPr>
        <p:spPr/>
        <p:txBody>
          <a:bodyPr/>
          <a:lstStyle/>
          <a:p>
            <a:fld id="{644AEC7C-BF2A-4237-96CE-8C12766BF01B}" type="slidenum">
              <a:rPr lang="de-DE" smtClean="0"/>
              <a:t>‹#›</a:t>
            </a:fld>
            <a:endParaRPr lang="de-DE"/>
          </a:p>
        </p:txBody>
      </p:sp>
    </p:spTree>
    <p:extLst>
      <p:ext uri="{BB962C8B-B14F-4D97-AF65-F5344CB8AC3E}">
        <p14:creationId xmlns:p14="http://schemas.microsoft.com/office/powerpoint/2010/main" val="3103574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80613-3590-8927-A59A-64D52B23CF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C5E1C125-143C-83E1-8819-7ED5CDBF8D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3635D1E7-2769-8D2C-DB24-F8D57DD8C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33F58F-2555-DF44-EFDF-E3CF2C519F13}"/>
              </a:ext>
            </a:extLst>
          </p:cNvPr>
          <p:cNvSpPr>
            <a:spLocks noGrp="1"/>
          </p:cNvSpPr>
          <p:nvPr>
            <p:ph type="dt" sz="half" idx="10"/>
          </p:nvPr>
        </p:nvSpPr>
        <p:spPr/>
        <p:txBody>
          <a:bodyPr/>
          <a:lstStyle/>
          <a:p>
            <a:fld id="{B475CF4E-1082-4EEE-AD2F-EFC7D59A4B0E}" type="datetimeFigureOut">
              <a:rPr lang="de-DE" smtClean="0"/>
              <a:t>12.02.2025</a:t>
            </a:fld>
            <a:endParaRPr lang="de-DE"/>
          </a:p>
        </p:txBody>
      </p:sp>
      <p:sp>
        <p:nvSpPr>
          <p:cNvPr id="6" name="Footer Placeholder 5">
            <a:extLst>
              <a:ext uri="{FF2B5EF4-FFF2-40B4-BE49-F238E27FC236}">
                <a16:creationId xmlns:a16="http://schemas.microsoft.com/office/drawing/2014/main" id="{CD5A2F82-EFD5-5554-46DD-F1D217C6FA69}"/>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1377045A-D02F-5C22-800D-9D17E28C66CB}"/>
              </a:ext>
            </a:extLst>
          </p:cNvPr>
          <p:cNvSpPr>
            <a:spLocks noGrp="1"/>
          </p:cNvSpPr>
          <p:nvPr>
            <p:ph type="sldNum" sz="quarter" idx="12"/>
          </p:nvPr>
        </p:nvSpPr>
        <p:spPr/>
        <p:txBody>
          <a:bodyPr/>
          <a:lstStyle/>
          <a:p>
            <a:fld id="{644AEC7C-BF2A-4237-96CE-8C12766BF01B}" type="slidenum">
              <a:rPr lang="de-DE" smtClean="0"/>
              <a:t>‹#›</a:t>
            </a:fld>
            <a:endParaRPr lang="de-DE"/>
          </a:p>
        </p:txBody>
      </p:sp>
    </p:spTree>
    <p:extLst>
      <p:ext uri="{BB962C8B-B14F-4D97-AF65-F5344CB8AC3E}">
        <p14:creationId xmlns:p14="http://schemas.microsoft.com/office/powerpoint/2010/main" val="954039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D05F4-52FD-E4A7-88AC-51C0FAF484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F92904B1-9498-ED65-424A-3003219ED2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113CBDEF-2B59-62F9-6149-9DF39FC74E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682AAB-09B9-AE73-E89A-504C56BECCF2}"/>
              </a:ext>
            </a:extLst>
          </p:cNvPr>
          <p:cNvSpPr>
            <a:spLocks noGrp="1"/>
          </p:cNvSpPr>
          <p:nvPr>
            <p:ph type="dt" sz="half" idx="10"/>
          </p:nvPr>
        </p:nvSpPr>
        <p:spPr/>
        <p:txBody>
          <a:bodyPr/>
          <a:lstStyle/>
          <a:p>
            <a:fld id="{B475CF4E-1082-4EEE-AD2F-EFC7D59A4B0E}" type="datetimeFigureOut">
              <a:rPr lang="de-DE" smtClean="0"/>
              <a:t>12.02.2025</a:t>
            </a:fld>
            <a:endParaRPr lang="de-DE"/>
          </a:p>
        </p:txBody>
      </p:sp>
      <p:sp>
        <p:nvSpPr>
          <p:cNvPr id="6" name="Footer Placeholder 5">
            <a:extLst>
              <a:ext uri="{FF2B5EF4-FFF2-40B4-BE49-F238E27FC236}">
                <a16:creationId xmlns:a16="http://schemas.microsoft.com/office/drawing/2014/main" id="{A4B65DE3-76AF-ED95-6F84-70BC76FAD7E3}"/>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06918142-32D8-3D86-6E4C-907467FF4AEC}"/>
              </a:ext>
            </a:extLst>
          </p:cNvPr>
          <p:cNvSpPr>
            <a:spLocks noGrp="1"/>
          </p:cNvSpPr>
          <p:nvPr>
            <p:ph type="sldNum" sz="quarter" idx="12"/>
          </p:nvPr>
        </p:nvSpPr>
        <p:spPr/>
        <p:txBody>
          <a:bodyPr/>
          <a:lstStyle/>
          <a:p>
            <a:fld id="{644AEC7C-BF2A-4237-96CE-8C12766BF01B}" type="slidenum">
              <a:rPr lang="de-DE" smtClean="0"/>
              <a:t>‹#›</a:t>
            </a:fld>
            <a:endParaRPr lang="de-DE"/>
          </a:p>
        </p:txBody>
      </p:sp>
    </p:spTree>
    <p:extLst>
      <p:ext uri="{BB962C8B-B14F-4D97-AF65-F5344CB8AC3E}">
        <p14:creationId xmlns:p14="http://schemas.microsoft.com/office/powerpoint/2010/main" val="1707650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1002BB-2101-7AF1-6149-925D259B19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ACF9F94E-CC74-B86D-2146-EAE74F1FEB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2EB94E41-7326-053C-6469-52D1285AC9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475CF4E-1082-4EEE-AD2F-EFC7D59A4B0E}" type="datetimeFigureOut">
              <a:rPr lang="de-DE" smtClean="0"/>
              <a:t>12.02.2025</a:t>
            </a:fld>
            <a:endParaRPr lang="de-DE"/>
          </a:p>
        </p:txBody>
      </p:sp>
      <p:sp>
        <p:nvSpPr>
          <p:cNvPr id="5" name="Footer Placeholder 4">
            <a:extLst>
              <a:ext uri="{FF2B5EF4-FFF2-40B4-BE49-F238E27FC236}">
                <a16:creationId xmlns:a16="http://schemas.microsoft.com/office/drawing/2014/main" id="{CD657F70-5B82-431D-875E-48D54E383E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Slide Number Placeholder 5">
            <a:extLst>
              <a:ext uri="{FF2B5EF4-FFF2-40B4-BE49-F238E27FC236}">
                <a16:creationId xmlns:a16="http://schemas.microsoft.com/office/drawing/2014/main" id="{80F88A42-10FC-36C9-046E-DBA471AE5E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44AEC7C-BF2A-4237-96CE-8C12766BF01B}" type="slidenum">
              <a:rPr lang="de-DE" smtClean="0"/>
              <a:t>‹#›</a:t>
            </a:fld>
            <a:endParaRPr lang="de-DE"/>
          </a:p>
        </p:txBody>
      </p:sp>
    </p:spTree>
    <p:extLst>
      <p:ext uri="{BB962C8B-B14F-4D97-AF65-F5344CB8AC3E}">
        <p14:creationId xmlns:p14="http://schemas.microsoft.com/office/powerpoint/2010/main" val="4003438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65E12-7CC2-22DC-56FD-ADFE24D4A42E}"/>
            </a:ext>
          </a:extLst>
        </p:cNvPr>
        <p:cNvGrpSpPr/>
        <p:nvPr/>
      </p:nvGrpSpPr>
      <p:grpSpPr>
        <a:xfrm>
          <a:off x="0" y="0"/>
          <a:ext cx="0" cy="0"/>
          <a:chOff x="0" y="0"/>
          <a:chExt cx="0" cy="0"/>
        </a:xfrm>
      </p:grpSpPr>
      <p:grpSp>
        <p:nvGrpSpPr>
          <p:cNvPr id="71" name="Group 70">
            <a:extLst>
              <a:ext uri="{FF2B5EF4-FFF2-40B4-BE49-F238E27FC236}">
                <a16:creationId xmlns:a16="http://schemas.microsoft.com/office/drawing/2014/main" id="{4D72F918-EDCC-3F9B-2911-36DE2D9DFF28}"/>
              </a:ext>
            </a:extLst>
          </p:cNvPr>
          <p:cNvGrpSpPr/>
          <p:nvPr/>
        </p:nvGrpSpPr>
        <p:grpSpPr>
          <a:xfrm>
            <a:off x="93123" y="175703"/>
            <a:ext cx="929813" cy="602511"/>
            <a:chOff x="3063058" y="1368777"/>
            <a:chExt cx="1608780" cy="1205709"/>
          </a:xfrm>
        </p:grpSpPr>
        <p:sp>
          <p:nvSpPr>
            <p:cNvPr id="26" name="Rectangle 25">
              <a:extLst>
                <a:ext uri="{FF2B5EF4-FFF2-40B4-BE49-F238E27FC236}">
                  <a16:creationId xmlns:a16="http://schemas.microsoft.com/office/drawing/2014/main" id="{8592ED09-3DAC-D3A8-19E5-F4C27FF27384}"/>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4F9CEE2B-0BB4-FF60-AF64-DBB741495D5B}"/>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F074791C-49FC-092C-A38F-CC9D69927F6A}"/>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74F2EBE7-7499-575A-D28B-1C3433548635}"/>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CCD9E278-3295-968F-DAAF-786BB8063617}"/>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335517AC-41D7-E495-A268-A1AFCBFD0BCC}"/>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EBD7D29B-5F85-183E-E53E-48FD41747AE7}"/>
                </a:ext>
              </a:extLst>
            </p:cNvPr>
            <p:cNvSpPr txBox="1"/>
            <p:nvPr/>
          </p:nvSpPr>
          <p:spPr>
            <a:xfrm>
              <a:off x="3164477" y="1375953"/>
              <a:ext cx="500743"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1.00</a:t>
              </a:r>
            </a:p>
          </p:txBody>
        </p:sp>
        <p:sp>
          <p:nvSpPr>
            <p:cNvPr id="33" name="TextBox 32">
              <a:extLst>
                <a:ext uri="{FF2B5EF4-FFF2-40B4-BE49-F238E27FC236}">
                  <a16:creationId xmlns:a16="http://schemas.microsoft.com/office/drawing/2014/main" id="{0F9366B7-40BF-55BD-A395-687E5FAA8821}"/>
                </a:ext>
              </a:extLst>
            </p:cNvPr>
            <p:cNvSpPr txBox="1"/>
            <p:nvPr/>
          </p:nvSpPr>
          <p:spPr>
            <a:xfrm>
              <a:off x="3677192"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34" name="TextBox 33">
              <a:extLst>
                <a:ext uri="{FF2B5EF4-FFF2-40B4-BE49-F238E27FC236}">
                  <a16:creationId xmlns:a16="http://schemas.microsoft.com/office/drawing/2014/main" id="{09E92164-CFCB-6DA5-E0D5-012774825CD2}"/>
                </a:ext>
              </a:extLst>
            </p:cNvPr>
            <p:cNvSpPr txBox="1"/>
            <p:nvPr/>
          </p:nvSpPr>
          <p:spPr>
            <a:xfrm>
              <a:off x="4170317" y="1383574"/>
              <a:ext cx="478971"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a:t>
              </a:r>
            </a:p>
          </p:txBody>
        </p:sp>
        <p:sp>
          <p:nvSpPr>
            <p:cNvPr id="35" name="TextBox 34">
              <a:extLst>
                <a:ext uri="{FF2B5EF4-FFF2-40B4-BE49-F238E27FC236}">
                  <a16:creationId xmlns:a16="http://schemas.microsoft.com/office/drawing/2014/main" id="{7FEBEB1F-96A6-6E5A-EADD-2166EFA7EDEF}"/>
                </a:ext>
              </a:extLst>
            </p:cNvPr>
            <p:cNvSpPr txBox="1"/>
            <p:nvPr/>
          </p:nvSpPr>
          <p:spPr>
            <a:xfrm>
              <a:off x="3063058" y="2043317"/>
              <a:ext cx="708997"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20.01.</a:t>
              </a:r>
            </a:p>
          </p:txBody>
        </p:sp>
        <p:sp>
          <p:nvSpPr>
            <p:cNvPr id="36" name="TextBox 35">
              <a:extLst>
                <a:ext uri="{FF2B5EF4-FFF2-40B4-BE49-F238E27FC236}">
                  <a16:creationId xmlns:a16="http://schemas.microsoft.com/office/drawing/2014/main" id="{88C09FC4-678C-1EE3-1F29-AFC2CD0E1CEC}"/>
                </a:ext>
              </a:extLst>
            </p:cNvPr>
            <p:cNvSpPr txBox="1"/>
            <p:nvPr/>
          </p:nvSpPr>
          <p:spPr>
            <a:xfrm>
              <a:off x="3677192"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37" name="TextBox 36">
              <a:extLst>
                <a:ext uri="{FF2B5EF4-FFF2-40B4-BE49-F238E27FC236}">
                  <a16:creationId xmlns:a16="http://schemas.microsoft.com/office/drawing/2014/main" id="{BD72BEAB-1175-CECF-3FD3-A6ABAA83C2F2}"/>
                </a:ext>
              </a:extLst>
            </p:cNvPr>
            <p:cNvSpPr txBox="1"/>
            <p:nvPr/>
          </p:nvSpPr>
          <p:spPr>
            <a:xfrm>
              <a:off x="4103419" y="2041466"/>
              <a:ext cx="568419"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21.01.</a:t>
              </a:r>
            </a:p>
          </p:txBody>
        </p:sp>
        <p:sp>
          <p:nvSpPr>
            <p:cNvPr id="38" name="Rectangle 37">
              <a:extLst>
                <a:ext uri="{FF2B5EF4-FFF2-40B4-BE49-F238E27FC236}">
                  <a16:creationId xmlns:a16="http://schemas.microsoft.com/office/drawing/2014/main" id="{CF330548-3281-88B4-C995-30ECD803630E}"/>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957BF698-264C-F2AE-8106-E405356F3938}"/>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827F9CC-1C53-833C-9DE3-2BA00207791D}"/>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995374D4-94A8-2A82-F421-49AD387EDC61}"/>
                </a:ext>
              </a:extLst>
            </p:cNvPr>
            <p:cNvSpPr txBox="1"/>
            <p:nvPr/>
          </p:nvSpPr>
          <p:spPr>
            <a:xfrm>
              <a:off x="3176449" y="2297330"/>
              <a:ext cx="500743"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20.01.</a:t>
              </a:r>
            </a:p>
          </p:txBody>
        </p:sp>
        <p:sp>
          <p:nvSpPr>
            <p:cNvPr id="42" name="TextBox 41">
              <a:extLst>
                <a:ext uri="{FF2B5EF4-FFF2-40B4-BE49-F238E27FC236}">
                  <a16:creationId xmlns:a16="http://schemas.microsoft.com/office/drawing/2014/main" id="{494D5CBF-4CA5-6C0C-6786-3AE2DECF7265}"/>
                </a:ext>
              </a:extLst>
            </p:cNvPr>
            <p:cNvSpPr txBox="1"/>
            <p:nvPr/>
          </p:nvSpPr>
          <p:spPr>
            <a:xfrm>
              <a:off x="3654334" y="2282642"/>
              <a:ext cx="500743"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a:t>
              </a:r>
            </a:p>
          </p:txBody>
        </p:sp>
        <p:sp>
          <p:nvSpPr>
            <p:cNvPr id="43" name="TextBox 42">
              <a:extLst>
                <a:ext uri="{FF2B5EF4-FFF2-40B4-BE49-F238E27FC236}">
                  <a16:creationId xmlns:a16="http://schemas.microsoft.com/office/drawing/2014/main" id="{92AF6DA3-C66E-0971-0650-2EC9C8525E9C}"/>
                </a:ext>
              </a:extLst>
            </p:cNvPr>
            <p:cNvSpPr txBox="1"/>
            <p:nvPr/>
          </p:nvSpPr>
          <p:spPr>
            <a:xfrm>
              <a:off x="4147455" y="2280222"/>
              <a:ext cx="500743"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21.01.</a:t>
              </a:r>
            </a:p>
          </p:txBody>
        </p:sp>
        <p:sp>
          <p:nvSpPr>
            <p:cNvPr id="44" name="TextBox 43">
              <a:extLst>
                <a:ext uri="{FF2B5EF4-FFF2-40B4-BE49-F238E27FC236}">
                  <a16:creationId xmlns:a16="http://schemas.microsoft.com/office/drawing/2014/main" id="{6606DC43-2A6D-22DB-1C14-AD7ECE0F82A5}"/>
                </a:ext>
              </a:extLst>
            </p:cNvPr>
            <p:cNvSpPr txBox="1"/>
            <p:nvPr/>
          </p:nvSpPr>
          <p:spPr>
            <a:xfrm>
              <a:off x="3176452" y="1704057"/>
              <a:ext cx="1471747"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Auftragsklärung</a:t>
              </a:r>
            </a:p>
          </p:txBody>
        </p:sp>
        <p:sp>
          <p:nvSpPr>
            <p:cNvPr id="45" name="Rectangle 44">
              <a:extLst>
                <a:ext uri="{FF2B5EF4-FFF2-40B4-BE49-F238E27FC236}">
                  <a16:creationId xmlns:a16="http://schemas.microsoft.com/office/drawing/2014/main" id="{AE2B8A14-FEF5-1D9A-F1BB-48C979497889}"/>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46" name="Rectangle 45">
              <a:extLst>
                <a:ext uri="{FF2B5EF4-FFF2-40B4-BE49-F238E27FC236}">
                  <a16:creationId xmlns:a16="http://schemas.microsoft.com/office/drawing/2014/main" id="{31E93EED-F6D4-24B5-3A40-197DD5BBA48A}"/>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456525F9-52DA-9563-A2D7-8CB024CFC038}"/>
                </a:ext>
              </a:extLst>
            </p:cNvPr>
            <p:cNvSpPr txBox="1"/>
            <p:nvPr/>
          </p:nvSpPr>
          <p:spPr>
            <a:xfrm>
              <a:off x="3651068" y="2060223"/>
              <a:ext cx="500743"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a:t>
              </a:r>
            </a:p>
          </p:txBody>
        </p:sp>
        <p:sp>
          <p:nvSpPr>
            <p:cNvPr id="11" name="TextBox 10">
              <a:extLst>
                <a:ext uri="{FF2B5EF4-FFF2-40B4-BE49-F238E27FC236}">
                  <a16:creationId xmlns:a16="http://schemas.microsoft.com/office/drawing/2014/main" id="{57CEAB15-54B5-BC97-EF8B-1B84610CB930}"/>
                </a:ext>
              </a:extLst>
            </p:cNvPr>
            <p:cNvSpPr txBox="1"/>
            <p:nvPr/>
          </p:nvSpPr>
          <p:spPr>
            <a:xfrm>
              <a:off x="3646643" y="137512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A</a:t>
              </a:r>
            </a:p>
          </p:txBody>
        </p:sp>
      </p:grpSp>
      <p:grpSp>
        <p:nvGrpSpPr>
          <p:cNvPr id="600" name="Group 599">
            <a:extLst>
              <a:ext uri="{FF2B5EF4-FFF2-40B4-BE49-F238E27FC236}">
                <a16:creationId xmlns:a16="http://schemas.microsoft.com/office/drawing/2014/main" id="{39958C2F-B82E-4EA1-C379-3F46A07E281B}"/>
              </a:ext>
            </a:extLst>
          </p:cNvPr>
          <p:cNvGrpSpPr/>
          <p:nvPr/>
        </p:nvGrpSpPr>
        <p:grpSpPr>
          <a:xfrm>
            <a:off x="2656356" y="1100263"/>
            <a:ext cx="867601" cy="605392"/>
            <a:chOff x="3156856" y="1368777"/>
            <a:chExt cx="1501139" cy="1211474"/>
          </a:xfrm>
        </p:grpSpPr>
        <p:sp>
          <p:nvSpPr>
            <p:cNvPr id="601" name="Rectangle 600">
              <a:extLst>
                <a:ext uri="{FF2B5EF4-FFF2-40B4-BE49-F238E27FC236}">
                  <a16:creationId xmlns:a16="http://schemas.microsoft.com/office/drawing/2014/main" id="{2E95F36E-3138-BD61-8C45-ACB63D1BD4C5}"/>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02" name="Rectangle 601">
              <a:extLst>
                <a:ext uri="{FF2B5EF4-FFF2-40B4-BE49-F238E27FC236}">
                  <a16:creationId xmlns:a16="http://schemas.microsoft.com/office/drawing/2014/main" id="{C4A8CA42-F4BE-8CA8-014B-5D6BDBF1FA9C}"/>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03" name="Rectangle 602">
              <a:extLst>
                <a:ext uri="{FF2B5EF4-FFF2-40B4-BE49-F238E27FC236}">
                  <a16:creationId xmlns:a16="http://schemas.microsoft.com/office/drawing/2014/main" id="{4D06CF5F-481F-A762-C81C-F027B7FCAF7F}"/>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04" name="Rectangle 603">
              <a:extLst>
                <a:ext uri="{FF2B5EF4-FFF2-40B4-BE49-F238E27FC236}">
                  <a16:creationId xmlns:a16="http://schemas.microsoft.com/office/drawing/2014/main" id="{08C09596-772C-22EF-2C7C-787207F39B13}"/>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05" name="Rectangle 604">
              <a:extLst>
                <a:ext uri="{FF2B5EF4-FFF2-40B4-BE49-F238E27FC236}">
                  <a16:creationId xmlns:a16="http://schemas.microsoft.com/office/drawing/2014/main" id="{DBB3C4CB-F041-1607-13CE-570607576F52}"/>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06" name="Rectangle 605">
              <a:extLst>
                <a:ext uri="{FF2B5EF4-FFF2-40B4-BE49-F238E27FC236}">
                  <a16:creationId xmlns:a16="http://schemas.microsoft.com/office/drawing/2014/main" id="{1E8ABD2B-38A3-EDCF-991A-92B3558949C0}"/>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07" name="TextBox 606">
              <a:extLst>
                <a:ext uri="{FF2B5EF4-FFF2-40B4-BE49-F238E27FC236}">
                  <a16:creationId xmlns:a16="http://schemas.microsoft.com/office/drawing/2014/main" id="{B60A384E-35E1-EC2D-1CAD-17E732B2ABF4}"/>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4.00</a:t>
              </a:r>
            </a:p>
          </p:txBody>
        </p:sp>
        <p:sp>
          <p:nvSpPr>
            <p:cNvPr id="608" name="TextBox 607">
              <a:extLst>
                <a:ext uri="{FF2B5EF4-FFF2-40B4-BE49-F238E27FC236}">
                  <a16:creationId xmlns:a16="http://schemas.microsoft.com/office/drawing/2014/main" id="{A92AF743-C5E4-EC9D-1FE5-E4EBF11BE10B}"/>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609" name="TextBox 608">
              <a:extLst>
                <a:ext uri="{FF2B5EF4-FFF2-40B4-BE49-F238E27FC236}">
                  <a16:creationId xmlns:a16="http://schemas.microsoft.com/office/drawing/2014/main" id="{462B81D7-C73B-DF9D-0718-E0148B7AC52A}"/>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5</a:t>
              </a:r>
            </a:p>
          </p:txBody>
        </p:sp>
        <p:sp>
          <p:nvSpPr>
            <p:cNvPr id="610" name="TextBox 609">
              <a:extLst>
                <a:ext uri="{FF2B5EF4-FFF2-40B4-BE49-F238E27FC236}">
                  <a16:creationId xmlns:a16="http://schemas.microsoft.com/office/drawing/2014/main" id="{DE5113AE-91B6-ED6E-A61D-14BE2C01C7D8}"/>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22.01.</a:t>
              </a:r>
            </a:p>
          </p:txBody>
        </p:sp>
        <p:sp>
          <p:nvSpPr>
            <p:cNvPr id="611" name="TextBox 610">
              <a:extLst>
                <a:ext uri="{FF2B5EF4-FFF2-40B4-BE49-F238E27FC236}">
                  <a16:creationId xmlns:a16="http://schemas.microsoft.com/office/drawing/2014/main" id="{E915F2EA-0819-DB92-21A0-E7732E149B82}"/>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612" name="TextBox 611">
              <a:extLst>
                <a:ext uri="{FF2B5EF4-FFF2-40B4-BE49-F238E27FC236}">
                  <a16:creationId xmlns:a16="http://schemas.microsoft.com/office/drawing/2014/main" id="{B307D8F8-AAA6-3E56-2F02-2E1957421420}"/>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27.01.</a:t>
              </a:r>
            </a:p>
          </p:txBody>
        </p:sp>
        <p:sp>
          <p:nvSpPr>
            <p:cNvPr id="613" name="Rectangle 612">
              <a:extLst>
                <a:ext uri="{FF2B5EF4-FFF2-40B4-BE49-F238E27FC236}">
                  <a16:creationId xmlns:a16="http://schemas.microsoft.com/office/drawing/2014/main" id="{22B94DBF-2002-AAD1-3A75-EB1BE79AED71}"/>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14" name="Rectangle 613">
              <a:extLst>
                <a:ext uri="{FF2B5EF4-FFF2-40B4-BE49-F238E27FC236}">
                  <a16:creationId xmlns:a16="http://schemas.microsoft.com/office/drawing/2014/main" id="{D3CCC2AF-2F9A-2A5D-B59E-19DF6B7602AE}"/>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15" name="Rectangle 614">
              <a:extLst>
                <a:ext uri="{FF2B5EF4-FFF2-40B4-BE49-F238E27FC236}">
                  <a16:creationId xmlns:a16="http://schemas.microsoft.com/office/drawing/2014/main" id="{96492F5B-5792-8C7D-D128-742FF3C37450}"/>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16" name="TextBox 615">
              <a:extLst>
                <a:ext uri="{FF2B5EF4-FFF2-40B4-BE49-F238E27FC236}">
                  <a16:creationId xmlns:a16="http://schemas.microsoft.com/office/drawing/2014/main" id="{D817C10F-DD47-AFF6-9B90-FD485408B530}"/>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22.01.</a:t>
              </a:r>
            </a:p>
          </p:txBody>
        </p:sp>
        <p:sp>
          <p:nvSpPr>
            <p:cNvPr id="617" name="TextBox 616">
              <a:extLst>
                <a:ext uri="{FF2B5EF4-FFF2-40B4-BE49-F238E27FC236}">
                  <a16:creationId xmlns:a16="http://schemas.microsoft.com/office/drawing/2014/main" id="{74A67C9C-34A2-15BD-9A71-F0C889A585F6}"/>
                </a:ext>
              </a:extLst>
            </p:cNvPr>
            <p:cNvSpPr txBox="1"/>
            <p:nvPr/>
          </p:nvSpPr>
          <p:spPr>
            <a:xfrm>
              <a:off x="3654334" y="2282641"/>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a:t>
              </a:r>
            </a:p>
          </p:txBody>
        </p:sp>
        <p:sp>
          <p:nvSpPr>
            <p:cNvPr id="618" name="TextBox 617">
              <a:extLst>
                <a:ext uri="{FF2B5EF4-FFF2-40B4-BE49-F238E27FC236}">
                  <a16:creationId xmlns:a16="http://schemas.microsoft.com/office/drawing/2014/main" id="{BC807AF9-F1D2-C1C0-9D09-2E3E6C9C182D}"/>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27.01.</a:t>
              </a:r>
            </a:p>
          </p:txBody>
        </p:sp>
        <p:sp>
          <p:nvSpPr>
            <p:cNvPr id="619" name="TextBox 618">
              <a:extLst>
                <a:ext uri="{FF2B5EF4-FFF2-40B4-BE49-F238E27FC236}">
                  <a16:creationId xmlns:a16="http://schemas.microsoft.com/office/drawing/2014/main" id="{AFCD9E8A-5E86-1C96-9312-44A0CE5C2673}"/>
                </a:ext>
              </a:extLst>
            </p:cNvPr>
            <p:cNvSpPr txBox="1"/>
            <p:nvPr/>
          </p:nvSpPr>
          <p:spPr>
            <a:xfrm>
              <a:off x="3157484" y="1700184"/>
              <a:ext cx="1471748" cy="269443"/>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Festlegen der Erfolgskriterien</a:t>
              </a:r>
            </a:p>
          </p:txBody>
        </p:sp>
        <p:sp>
          <p:nvSpPr>
            <p:cNvPr id="620" name="Rectangle 619">
              <a:extLst>
                <a:ext uri="{FF2B5EF4-FFF2-40B4-BE49-F238E27FC236}">
                  <a16:creationId xmlns:a16="http://schemas.microsoft.com/office/drawing/2014/main" id="{0702409B-E954-B3F2-B743-4FFBC0CAF591}"/>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21" name="Rectangle 620">
              <a:extLst>
                <a:ext uri="{FF2B5EF4-FFF2-40B4-BE49-F238E27FC236}">
                  <a16:creationId xmlns:a16="http://schemas.microsoft.com/office/drawing/2014/main" id="{2E4860E7-1812-CB66-D22A-C6DED1E62691}"/>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22" name="TextBox 621">
              <a:extLst>
                <a:ext uri="{FF2B5EF4-FFF2-40B4-BE49-F238E27FC236}">
                  <a16:creationId xmlns:a16="http://schemas.microsoft.com/office/drawing/2014/main" id="{6AE17E5A-E787-959A-7A17-B15926B53466}"/>
                </a:ext>
              </a:extLst>
            </p:cNvPr>
            <p:cNvSpPr txBox="1"/>
            <p:nvPr/>
          </p:nvSpPr>
          <p:spPr>
            <a:xfrm>
              <a:off x="3651067" y="206022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a:t>
              </a:r>
            </a:p>
          </p:txBody>
        </p:sp>
        <p:sp>
          <p:nvSpPr>
            <p:cNvPr id="623" name="TextBox 622">
              <a:extLst>
                <a:ext uri="{FF2B5EF4-FFF2-40B4-BE49-F238E27FC236}">
                  <a16:creationId xmlns:a16="http://schemas.microsoft.com/office/drawing/2014/main" id="{508B3070-A9EF-DF7A-C533-E9366F13FD8E}"/>
                </a:ext>
              </a:extLst>
            </p:cNvPr>
            <p:cNvSpPr txBox="1"/>
            <p:nvPr/>
          </p:nvSpPr>
          <p:spPr>
            <a:xfrm>
              <a:off x="3654334" y="1384018"/>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A</a:t>
              </a:r>
            </a:p>
          </p:txBody>
        </p:sp>
      </p:grpSp>
      <p:grpSp>
        <p:nvGrpSpPr>
          <p:cNvPr id="624" name="Group 623">
            <a:extLst>
              <a:ext uri="{FF2B5EF4-FFF2-40B4-BE49-F238E27FC236}">
                <a16:creationId xmlns:a16="http://schemas.microsoft.com/office/drawing/2014/main" id="{3D9A1999-92EC-766B-3CDC-BCFDD793C2CF}"/>
              </a:ext>
            </a:extLst>
          </p:cNvPr>
          <p:cNvGrpSpPr/>
          <p:nvPr/>
        </p:nvGrpSpPr>
        <p:grpSpPr>
          <a:xfrm>
            <a:off x="2655594" y="1985232"/>
            <a:ext cx="867601" cy="605392"/>
            <a:chOff x="3156856" y="1368777"/>
            <a:chExt cx="1501139" cy="1211474"/>
          </a:xfrm>
        </p:grpSpPr>
        <p:sp>
          <p:nvSpPr>
            <p:cNvPr id="625" name="Rectangle 624">
              <a:extLst>
                <a:ext uri="{FF2B5EF4-FFF2-40B4-BE49-F238E27FC236}">
                  <a16:creationId xmlns:a16="http://schemas.microsoft.com/office/drawing/2014/main" id="{1DC26443-C554-8F6A-2797-FB5CE6AAA587}"/>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26" name="Rectangle 625">
              <a:extLst>
                <a:ext uri="{FF2B5EF4-FFF2-40B4-BE49-F238E27FC236}">
                  <a16:creationId xmlns:a16="http://schemas.microsoft.com/office/drawing/2014/main" id="{FEDF4B65-69FE-6C52-AB0A-8056230FA95A}"/>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27" name="Rectangle 626">
              <a:extLst>
                <a:ext uri="{FF2B5EF4-FFF2-40B4-BE49-F238E27FC236}">
                  <a16:creationId xmlns:a16="http://schemas.microsoft.com/office/drawing/2014/main" id="{86E8235D-B8E3-36C6-715D-633AA863243E}"/>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28" name="Rectangle 627">
              <a:extLst>
                <a:ext uri="{FF2B5EF4-FFF2-40B4-BE49-F238E27FC236}">
                  <a16:creationId xmlns:a16="http://schemas.microsoft.com/office/drawing/2014/main" id="{FF56FEA3-5825-C7E3-9185-C9DCF85FBFF1}"/>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29" name="Rectangle 628">
              <a:extLst>
                <a:ext uri="{FF2B5EF4-FFF2-40B4-BE49-F238E27FC236}">
                  <a16:creationId xmlns:a16="http://schemas.microsoft.com/office/drawing/2014/main" id="{CE774E26-215F-ADEB-A3B6-FFD2DD6626FD}"/>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30" name="Rectangle 629">
              <a:extLst>
                <a:ext uri="{FF2B5EF4-FFF2-40B4-BE49-F238E27FC236}">
                  <a16:creationId xmlns:a16="http://schemas.microsoft.com/office/drawing/2014/main" id="{F9EB49B8-E92D-2371-298C-4F790A1051E7}"/>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31" name="TextBox 630">
              <a:extLst>
                <a:ext uri="{FF2B5EF4-FFF2-40B4-BE49-F238E27FC236}">
                  <a16:creationId xmlns:a16="http://schemas.microsoft.com/office/drawing/2014/main" id="{1EA36327-BDC5-D779-1B8A-1FE93CE3BFC0}"/>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5.00</a:t>
              </a:r>
            </a:p>
          </p:txBody>
        </p:sp>
        <p:sp>
          <p:nvSpPr>
            <p:cNvPr id="632" name="TextBox 631">
              <a:extLst>
                <a:ext uri="{FF2B5EF4-FFF2-40B4-BE49-F238E27FC236}">
                  <a16:creationId xmlns:a16="http://schemas.microsoft.com/office/drawing/2014/main" id="{1F6BEDE9-2840-D332-2D01-A8A8F298E64E}"/>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633" name="TextBox 632">
              <a:extLst>
                <a:ext uri="{FF2B5EF4-FFF2-40B4-BE49-F238E27FC236}">
                  <a16:creationId xmlns:a16="http://schemas.microsoft.com/office/drawing/2014/main" id="{B9868F48-D42D-19CE-AF0A-6F1C270EB15D}"/>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a:t>
              </a:r>
            </a:p>
          </p:txBody>
        </p:sp>
        <p:sp>
          <p:nvSpPr>
            <p:cNvPr id="634" name="TextBox 633">
              <a:extLst>
                <a:ext uri="{FF2B5EF4-FFF2-40B4-BE49-F238E27FC236}">
                  <a16:creationId xmlns:a16="http://schemas.microsoft.com/office/drawing/2014/main" id="{35DABC4E-9201-152F-6AB1-34EFC1BBE7D5}"/>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22.01.</a:t>
              </a:r>
            </a:p>
          </p:txBody>
        </p:sp>
        <p:sp>
          <p:nvSpPr>
            <p:cNvPr id="635" name="TextBox 634">
              <a:extLst>
                <a:ext uri="{FF2B5EF4-FFF2-40B4-BE49-F238E27FC236}">
                  <a16:creationId xmlns:a16="http://schemas.microsoft.com/office/drawing/2014/main" id="{6F34EFA4-DE24-F9CF-56AE-0A6DF82894BD}"/>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636" name="TextBox 635">
              <a:extLst>
                <a:ext uri="{FF2B5EF4-FFF2-40B4-BE49-F238E27FC236}">
                  <a16:creationId xmlns:a16="http://schemas.microsoft.com/office/drawing/2014/main" id="{586D662D-CAE0-2D78-F448-48CBDF5EF780}"/>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23.01.</a:t>
              </a:r>
            </a:p>
          </p:txBody>
        </p:sp>
        <p:sp>
          <p:nvSpPr>
            <p:cNvPr id="637" name="Rectangle 636">
              <a:extLst>
                <a:ext uri="{FF2B5EF4-FFF2-40B4-BE49-F238E27FC236}">
                  <a16:creationId xmlns:a16="http://schemas.microsoft.com/office/drawing/2014/main" id="{CEEFF306-37C5-86F6-68E3-F0528135C3EC}"/>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38" name="Rectangle 637">
              <a:extLst>
                <a:ext uri="{FF2B5EF4-FFF2-40B4-BE49-F238E27FC236}">
                  <a16:creationId xmlns:a16="http://schemas.microsoft.com/office/drawing/2014/main" id="{DD6A4414-F023-07DE-C888-9C94BA1A23D3}"/>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39" name="Rectangle 638">
              <a:extLst>
                <a:ext uri="{FF2B5EF4-FFF2-40B4-BE49-F238E27FC236}">
                  <a16:creationId xmlns:a16="http://schemas.microsoft.com/office/drawing/2014/main" id="{F22C7A81-9CF7-FC90-DD46-B6159F6D39F8}"/>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40" name="TextBox 639">
              <a:extLst>
                <a:ext uri="{FF2B5EF4-FFF2-40B4-BE49-F238E27FC236}">
                  <a16:creationId xmlns:a16="http://schemas.microsoft.com/office/drawing/2014/main" id="{0119C04F-EECD-0583-EE59-56498D872258}"/>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26.01.</a:t>
              </a:r>
            </a:p>
          </p:txBody>
        </p:sp>
        <p:sp>
          <p:nvSpPr>
            <p:cNvPr id="641" name="TextBox 640">
              <a:extLst>
                <a:ext uri="{FF2B5EF4-FFF2-40B4-BE49-F238E27FC236}">
                  <a16:creationId xmlns:a16="http://schemas.microsoft.com/office/drawing/2014/main" id="{31679AE9-8B58-6724-7A13-FF01A38A9805}"/>
                </a:ext>
              </a:extLst>
            </p:cNvPr>
            <p:cNvSpPr txBox="1"/>
            <p:nvPr/>
          </p:nvSpPr>
          <p:spPr>
            <a:xfrm>
              <a:off x="3654334" y="2282641"/>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4</a:t>
              </a:r>
            </a:p>
          </p:txBody>
        </p:sp>
        <p:sp>
          <p:nvSpPr>
            <p:cNvPr id="642" name="TextBox 641">
              <a:extLst>
                <a:ext uri="{FF2B5EF4-FFF2-40B4-BE49-F238E27FC236}">
                  <a16:creationId xmlns:a16="http://schemas.microsoft.com/office/drawing/2014/main" id="{44DA833F-5960-8721-EEA2-30E51C577107}"/>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27.01.</a:t>
              </a:r>
            </a:p>
          </p:txBody>
        </p:sp>
        <p:sp>
          <p:nvSpPr>
            <p:cNvPr id="643" name="TextBox 642">
              <a:extLst>
                <a:ext uri="{FF2B5EF4-FFF2-40B4-BE49-F238E27FC236}">
                  <a16:creationId xmlns:a16="http://schemas.microsoft.com/office/drawing/2014/main" id="{7C1AC407-8D3D-814F-1EBC-76F95079038B}"/>
                </a:ext>
              </a:extLst>
            </p:cNvPr>
            <p:cNvSpPr txBox="1"/>
            <p:nvPr/>
          </p:nvSpPr>
          <p:spPr>
            <a:xfrm>
              <a:off x="3176451" y="1704060"/>
              <a:ext cx="1471748"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Festlegen der Methodik</a:t>
              </a:r>
            </a:p>
          </p:txBody>
        </p:sp>
        <p:sp>
          <p:nvSpPr>
            <p:cNvPr id="644" name="Rectangle 643">
              <a:extLst>
                <a:ext uri="{FF2B5EF4-FFF2-40B4-BE49-F238E27FC236}">
                  <a16:creationId xmlns:a16="http://schemas.microsoft.com/office/drawing/2014/main" id="{7A864496-5BC5-9286-1EB8-CEF8870B1DE0}"/>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45" name="Rectangle 644">
              <a:extLst>
                <a:ext uri="{FF2B5EF4-FFF2-40B4-BE49-F238E27FC236}">
                  <a16:creationId xmlns:a16="http://schemas.microsoft.com/office/drawing/2014/main" id="{A7022001-D2B5-1DA4-84B9-C16CEC362B80}"/>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46" name="TextBox 645">
              <a:extLst>
                <a:ext uri="{FF2B5EF4-FFF2-40B4-BE49-F238E27FC236}">
                  <a16:creationId xmlns:a16="http://schemas.microsoft.com/office/drawing/2014/main" id="{4A8598EA-FF46-AC74-93C9-0456D1EA409C}"/>
                </a:ext>
              </a:extLst>
            </p:cNvPr>
            <p:cNvSpPr txBox="1"/>
            <p:nvPr/>
          </p:nvSpPr>
          <p:spPr>
            <a:xfrm>
              <a:off x="3651067" y="206022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4</a:t>
              </a:r>
            </a:p>
          </p:txBody>
        </p:sp>
        <p:sp>
          <p:nvSpPr>
            <p:cNvPr id="647" name="TextBox 646">
              <a:extLst>
                <a:ext uri="{FF2B5EF4-FFF2-40B4-BE49-F238E27FC236}">
                  <a16:creationId xmlns:a16="http://schemas.microsoft.com/office/drawing/2014/main" id="{2D2CDA90-285F-7EF3-D97B-2F935F748686}"/>
                </a:ext>
              </a:extLst>
            </p:cNvPr>
            <p:cNvSpPr txBox="1"/>
            <p:nvPr/>
          </p:nvSpPr>
          <p:spPr>
            <a:xfrm>
              <a:off x="3654334" y="1384018"/>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A</a:t>
              </a:r>
            </a:p>
          </p:txBody>
        </p:sp>
      </p:grpSp>
      <p:grpSp>
        <p:nvGrpSpPr>
          <p:cNvPr id="648" name="Group 647">
            <a:extLst>
              <a:ext uri="{FF2B5EF4-FFF2-40B4-BE49-F238E27FC236}">
                <a16:creationId xmlns:a16="http://schemas.microsoft.com/office/drawing/2014/main" id="{9C3ED1DA-5BBE-A149-8071-8A4424C97C4A}"/>
              </a:ext>
            </a:extLst>
          </p:cNvPr>
          <p:cNvGrpSpPr/>
          <p:nvPr/>
        </p:nvGrpSpPr>
        <p:grpSpPr>
          <a:xfrm>
            <a:off x="3836948" y="175703"/>
            <a:ext cx="867601" cy="605392"/>
            <a:chOff x="3156856" y="1368777"/>
            <a:chExt cx="1501139" cy="1211474"/>
          </a:xfrm>
        </p:grpSpPr>
        <p:sp>
          <p:nvSpPr>
            <p:cNvPr id="649" name="Rectangle 648">
              <a:extLst>
                <a:ext uri="{FF2B5EF4-FFF2-40B4-BE49-F238E27FC236}">
                  <a16:creationId xmlns:a16="http://schemas.microsoft.com/office/drawing/2014/main" id="{64BB5187-D389-2B32-0D31-F3D1D14B69B6}"/>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50" name="Rectangle 649">
              <a:extLst>
                <a:ext uri="{FF2B5EF4-FFF2-40B4-BE49-F238E27FC236}">
                  <a16:creationId xmlns:a16="http://schemas.microsoft.com/office/drawing/2014/main" id="{0A52BE20-9342-690E-D1A0-AA3D4761EDD1}"/>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51" name="Rectangle 650">
              <a:extLst>
                <a:ext uri="{FF2B5EF4-FFF2-40B4-BE49-F238E27FC236}">
                  <a16:creationId xmlns:a16="http://schemas.microsoft.com/office/drawing/2014/main" id="{92BD259B-4655-DEE5-A75C-31143861841D}"/>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52" name="Rectangle 651">
              <a:extLst>
                <a:ext uri="{FF2B5EF4-FFF2-40B4-BE49-F238E27FC236}">
                  <a16:creationId xmlns:a16="http://schemas.microsoft.com/office/drawing/2014/main" id="{4D1CA37E-D6B3-0668-E3EC-85E698615CAF}"/>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53" name="Rectangle 652">
              <a:extLst>
                <a:ext uri="{FF2B5EF4-FFF2-40B4-BE49-F238E27FC236}">
                  <a16:creationId xmlns:a16="http://schemas.microsoft.com/office/drawing/2014/main" id="{05D3EB68-1A17-5814-E125-5A0DB4110435}"/>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54" name="Rectangle 653">
              <a:extLst>
                <a:ext uri="{FF2B5EF4-FFF2-40B4-BE49-F238E27FC236}">
                  <a16:creationId xmlns:a16="http://schemas.microsoft.com/office/drawing/2014/main" id="{6647C4B9-0AC4-0F8E-21C7-E175218ED154}"/>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55" name="TextBox 654">
              <a:extLst>
                <a:ext uri="{FF2B5EF4-FFF2-40B4-BE49-F238E27FC236}">
                  <a16:creationId xmlns:a16="http://schemas.microsoft.com/office/drawing/2014/main" id="{25F1B105-69E1-AE86-6E7F-4B90F6DA82E1}"/>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6.00</a:t>
              </a:r>
            </a:p>
          </p:txBody>
        </p:sp>
        <p:sp>
          <p:nvSpPr>
            <p:cNvPr id="656" name="TextBox 655">
              <a:extLst>
                <a:ext uri="{FF2B5EF4-FFF2-40B4-BE49-F238E27FC236}">
                  <a16:creationId xmlns:a16="http://schemas.microsoft.com/office/drawing/2014/main" id="{E6F4BB93-540F-600F-9451-0AF0458989E5}"/>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657" name="TextBox 656">
              <a:extLst>
                <a:ext uri="{FF2B5EF4-FFF2-40B4-BE49-F238E27FC236}">
                  <a16:creationId xmlns:a16="http://schemas.microsoft.com/office/drawing/2014/main" id="{C74FEEB5-3C9B-1BAE-E191-7E2EF9E7529C}"/>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4</a:t>
              </a:r>
            </a:p>
          </p:txBody>
        </p:sp>
        <p:sp>
          <p:nvSpPr>
            <p:cNvPr id="658" name="TextBox 657">
              <a:extLst>
                <a:ext uri="{FF2B5EF4-FFF2-40B4-BE49-F238E27FC236}">
                  <a16:creationId xmlns:a16="http://schemas.microsoft.com/office/drawing/2014/main" id="{D1456F4D-C4F2-E32D-EEBD-0014C41A4103}"/>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27.01.</a:t>
              </a:r>
            </a:p>
          </p:txBody>
        </p:sp>
        <p:sp>
          <p:nvSpPr>
            <p:cNvPr id="659" name="TextBox 658">
              <a:extLst>
                <a:ext uri="{FF2B5EF4-FFF2-40B4-BE49-F238E27FC236}">
                  <a16:creationId xmlns:a16="http://schemas.microsoft.com/office/drawing/2014/main" id="{5C5D0314-9657-BF78-6B44-8EE5C4CE2773}"/>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660" name="TextBox 659">
              <a:extLst>
                <a:ext uri="{FF2B5EF4-FFF2-40B4-BE49-F238E27FC236}">
                  <a16:creationId xmlns:a16="http://schemas.microsoft.com/office/drawing/2014/main" id="{1BE27CF2-4EA5-FC25-9F6D-DA4D85F30ACF}"/>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31.01.</a:t>
              </a:r>
            </a:p>
          </p:txBody>
        </p:sp>
        <p:sp>
          <p:nvSpPr>
            <p:cNvPr id="661" name="Rectangle 660">
              <a:extLst>
                <a:ext uri="{FF2B5EF4-FFF2-40B4-BE49-F238E27FC236}">
                  <a16:creationId xmlns:a16="http://schemas.microsoft.com/office/drawing/2014/main" id="{3906DED8-C7C0-59B8-852B-85E3FDB49F9B}"/>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62" name="Rectangle 661">
              <a:extLst>
                <a:ext uri="{FF2B5EF4-FFF2-40B4-BE49-F238E27FC236}">
                  <a16:creationId xmlns:a16="http://schemas.microsoft.com/office/drawing/2014/main" id="{6AD59DF8-F0D8-4FB8-EF58-7ABEE898A5BE}"/>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63" name="Rectangle 662">
              <a:extLst>
                <a:ext uri="{FF2B5EF4-FFF2-40B4-BE49-F238E27FC236}">
                  <a16:creationId xmlns:a16="http://schemas.microsoft.com/office/drawing/2014/main" id="{55B7FAF7-7144-2763-7612-D316980F13E8}"/>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64" name="TextBox 663">
              <a:extLst>
                <a:ext uri="{FF2B5EF4-FFF2-40B4-BE49-F238E27FC236}">
                  <a16:creationId xmlns:a16="http://schemas.microsoft.com/office/drawing/2014/main" id="{1AACA722-9033-4010-8E29-F5AD006EF859}"/>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27.01.</a:t>
              </a:r>
            </a:p>
          </p:txBody>
        </p:sp>
        <p:sp>
          <p:nvSpPr>
            <p:cNvPr id="665" name="TextBox 664">
              <a:extLst>
                <a:ext uri="{FF2B5EF4-FFF2-40B4-BE49-F238E27FC236}">
                  <a16:creationId xmlns:a16="http://schemas.microsoft.com/office/drawing/2014/main" id="{D8C6388F-1CD4-C26A-CC72-631F176FA8A1}"/>
                </a:ext>
              </a:extLst>
            </p:cNvPr>
            <p:cNvSpPr txBox="1"/>
            <p:nvPr/>
          </p:nvSpPr>
          <p:spPr>
            <a:xfrm>
              <a:off x="3654334" y="2282641"/>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a:t>
              </a:r>
            </a:p>
          </p:txBody>
        </p:sp>
        <p:sp>
          <p:nvSpPr>
            <p:cNvPr id="666" name="TextBox 665">
              <a:extLst>
                <a:ext uri="{FF2B5EF4-FFF2-40B4-BE49-F238E27FC236}">
                  <a16:creationId xmlns:a16="http://schemas.microsoft.com/office/drawing/2014/main" id="{BFF68A0F-1FD1-BA1E-8EA0-99FE01378A73}"/>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31.01.</a:t>
              </a:r>
            </a:p>
          </p:txBody>
        </p:sp>
        <p:sp>
          <p:nvSpPr>
            <p:cNvPr id="667" name="TextBox 666">
              <a:extLst>
                <a:ext uri="{FF2B5EF4-FFF2-40B4-BE49-F238E27FC236}">
                  <a16:creationId xmlns:a16="http://schemas.microsoft.com/office/drawing/2014/main" id="{C4518503-31E6-AA86-1417-23CEF43CED4B}"/>
                </a:ext>
              </a:extLst>
            </p:cNvPr>
            <p:cNvSpPr txBox="1"/>
            <p:nvPr/>
          </p:nvSpPr>
          <p:spPr>
            <a:xfrm>
              <a:off x="3176451" y="1704060"/>
              <a:ext cx="1471748"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Arbeitspakete definieren</a:t>
              </a:r>
            </a:p>
          </p:txBody>
        </p:sp>
        <p:sp>
          <p:nvSpPr>
            <p:cNvPr id="668" name="Rectangle 667">
              <a:extLst>
                <a:ext uri="{FF2B5EF4-FFF2-40B4-BE49-F238E27FC236}">
                  <a16:creationId xmlns:a16="http://schemas.microsoft.com/office/drawing/2014/main" id="{DC8FC5D3-CBBA-D555-67BB-6F3C70BFD7B9}"/>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69" name="Rectangle 668">
              <a:extLst>
                <a:ext uri="{FF2B5EF4-FFF2-40B4-BE49-F238E27FC236}">
                  <a16:creationId xmlns:a16="http://schemas.microsoft.com/office/drawing/2014/main" id="{3FF4C8C0-116C-5481-53C0-5B567D4F8AE0}"/>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70" name="TextBox 669">
              <a:extLst>
                <a:ext uri="{FF2B5EF4-FFF2-40B4-BE49-F238E27FC236}">
                  <a16:creationId xmlns:a16="http://schemas.microsoft.com/office/drawing/2014/main" id="{1718F24B-DAF7-CF0A-F903-58DF74543ABA}"/>
                </a:ext>
              </a:extLst>
            </p:cNvPr>
            <p:cNvSpPr txBox="1"/>
            <p:nvPr/>
          </p:nvSpPr>
          <p:spPr>
            <a:xfrm>
              <a:off x="3651067" y="206022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a:t>
              </a:r>
            </a:p>
          </p:txBody>
        </p:sp>
        <p:sp>
          <p:nvSpPr>
            <p:cNvPr id="671" name="TextBox 670">
              <a:extLst>
                <a:ext uri="{FF2B5EF4-FFF2-40B4-BE49-F238E27FC236}">
                  <a16:creationId xmlns:a16="http://schemas.microsoft.com/office/drawing/2014/main" id="{AE4D6BC2-C6C4-E768-C4B1-E9207CB6C434}"/>
                </a:ext>
              </a:extLst>
            </p:cNvPr>
            <p:cNvSpPr txBox="1"/>
            <p:nvPr/>
          </p:nvSpPr>
          <p:spPr>
            <a:xfrm>
              <a:off x="3654334" y="1384018"/>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A</a:t>
              </a:r>
            </a:p>
          </p:txBody>
        </p:sp>
      </p:grpSp>
      <p:grpSp>
        <p:nvGrpSpPr>
          <p:cNvPr id="672" name="Group 671">
            <a:extLst>
              <a:ext uri="{FF2B5EF4-FFF2-40B4-BE49-F238E27FC236}">
                <a16:creationId xmlns:a16="http://schemas.microsoft.com/office/drawing/2014/main" id="{D7F38D8E-549C-961A-9AF8-4C5041F4C499}"/>
              </a:ext>
            </a:extLst>
          </p:cNvPr>
          <p:cNvGrpSpPr/>
          <p:nvPr/>
        </p:nvGrpSpPr>
        <p:grpSpPr>
          <a:xfrm>
            <a:off x="1396365" y="179259"/>
            <a:ext cx="875881" cy="605392"/>
            <a:chOff x="3142530" y="1368777"/>
            <a:chExt cx="1515465" cy="1211474"/>
          </a:xfrm>
        </p:grpSpPr>
        <p:sp>
          <p:nvSpPr>
            <p:cNvPr id="673" name="Rectangle 672">
              <a:extLst>
                <a:ext uri="{FF2B5EF4-FFF2-40B4-BE49-F238E27FC236}">
                  <a16:creationId xmlns:a16="http://schemas.microsoft.com/office/drawing/2014/main" id="{5FF0F0D0-9E1C-268D-8646-4BA173D03A58}"/>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74" name="Rectangle 673">
              <a:extLst>
                <a:ext uri="{FF2B5EF4-FFF2-40B4-BE49-F238E27FC236}">
                  <a16:creationId xmlns:a16="http://schemas.microsoft.com/office/drawing/2014/main" id="{21686103-E26B-7FEB-5A42-A57E1657A0E1}"/>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75" name="Rectangle 674">
              <a:extLst>
                <a:ext uri="{FF2B5EF4-FFF2-40B4-BE49-F238E27FC236}">
                  <a16:creationId xmlns:a16="http://schemas.microsoft.com/office/drawing/2014/main" id="{9697CDF5-AF8D-68EE-84CD-13A74B466480}"/>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76" name="Rectangle 675">
              <a:extLst>
                <a:ext uri="{FF2B5EF4-FFF2-40B4-BE49-F238E27FC236}">
                  <a16:creationId xmlns:a16="http://schemas.microsoft.com/office/drawing/2014/main" id="{B4DB5EFB-1DF4-7D77-BCCA-95717BE96AA8}"/>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77" name="Rectangle 676">
              <a:extLst>
                <a:ext uri="{FF2B5EF4-FFF2-40B4-BE49-F238E27FC236}">
                  <a16:creationId xmlns:a16="http://schemas.microsoft.com/office/drawing/2014/main" id="{CE9DAF22-01F3-CA7F-F069-C1047A26B2CE}"/>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78" name="Rectangle 677">
              <a:extLst>
                <a:ext uri="{FF2B5EF4-FFF2-40B4-BE49-F238E27FC236}">
                  <a16:creationId xmlns:a16="http://schemas.microsoft.com/office/drawing/2014/main" id="{9CB48458-F0CD-7471-32C2-989E284BB9EF}"/>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79" name="TextBox 678">
              <a:extLst>
                <a:ext uri="{FF2B5EF4-FFF2-40B4-BE49-F238E27FC236}">
                  <a16:creationId xmlns:a16="http://schemas.microsoft.com/office/drawing/2014/main" id="{6FCF0FCC-FCA3-99C5-FDCC-E72A357DD595}"/>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2.00</a:t>
              </a:r>
            </a:p>
          </p:txBody>
        </p:sp>
        <p:sp>
          <p:nvSpPr>
            <p:cNvPr id="680" name="TextBox 679">
              <a:extLst>
                <a:ext uri="{FF2B5EF4-FFF2-40B4-BE49-F238E27FC236}">
                  <a16:creationId xmlns:a16="http://schemas.microsoft.com/office/drawing/2014/main" id="{ACC934D3-B866-0FC1-C216-0CE0597D9BC4}"/>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681" name="TextBox 680">
              <a:extLst>
                <a:ext uri="{FF2B5EF4-FFF2-40B4-BE49-F238E27FC236}">
                  <a16:creationId xmlns:a16="http://schemas.microsoft.com/office/drawing/2014/main" id="{07C4097A-5C99-AB0E-0823-11B9D03430FB}"/>
                </a:ext>
              </a:extLst>
            </p:cNvPr>
            <p:cNvSpPr txBox="1"/>
            <p:nvPr/>
          </p:nvSpPr>
          <p:spPr>
            <a:xfrm>
              <a:off x="4170318"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a:t>
              </a:r>
            </a:p>
          </p:txBody>
        </p:sp>
        <p:sp>
          <p:nvSpPr>
            <p:cNvPr id="682" name="TextBox 681">
              <a:extLst>
                <a:ext uri="{FF2B5EF4-FFF2-40B4-BE49-F238E27FC236}">
                  <a16:creationId xmlns:a16="http://schemas.microsoft.com/office/drawing/2014/main" id="{5DA20537-3078-83A6-37F0-001C3B8AD5E6}"/>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21.01.</a:t>
              </a:r>
            </a:p>
          </p:txBody>
        </p:sp>
        <p:sp>
          <p:nvSpPr>
            <p:cNvPr id="683" name="TextBox 682">
              <a:extLst>
                <a:ext uri="{FF2B5EF4-FFF2-40B4-BE49-F238E27FC236}">
                  <a16:creationId xmlns:a16="http://schemas.microsoft.com/office/drawing/2014/main" id="{80B98FCA-C8CC-7733-9490-863E398B7F41}"/>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684" name="TextBox 683">
              <a:extLst>
                <a:ext uri="{FF2B5EF4-FFF2-40B4-BE49-F238E27FC236}">
                  <a16:creationId xmlns:a16="http://schemas.microsoft.com/office/drawing/2014/main" id="{0F6650A5-E213-8117-1253-FD27D1A6A0A6}"/>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22.01.</a:t>
              </a:r>
            </a:p>
          </p:txBody>
        </p:sp>
        <p:sp>
          <p:nvSpPr>
            <p:cNvPr id="685" name="Rectangle 684">
              <a:extLst>
                <a:ext uri="{FF2B5EF4-FFF2-40B4-BE49-F238E27FC236}">
                  <a16:creationId xmlns:a16="http://schemas.microsoft.com/office/drawing/2014/main" id="{83C6FA12-5E34-D772-47F2-5DC98125B0CC}"/>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86" name="Rectangle 685">
              <a:extLst>
                <a:ext uri="{FF2B5EF4-FFF2-40B4-BE49-F238E27FC236}">
                  <a16:creationId xmlns:a16="http://schemas.microsoft.com/office/drawing/2014/main" id="{ABE0508C-27B1-AC21-A9CB-11AADA0860BC}"/>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87" name="Rectangle 686">
              <a:extLst>
                <a:ext uri="{FF2B5EF4-FFF2-40B4-BE49-F238E27FC236}">
                  <a16:creationId xmlns:a16="http://schemas.microsoft.com/office/drawing/2014/main" id="{932C9FDA-1EAF-256E-D660-6E27E929950D}"/>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88" name="TextBox 687">
              <a:extLst>
                <a:ext uri="{FF2B5EF4-FFF2-40B4-BE49-F238E27FC236}">
                  <a16:creationId xmlns:a16="http://schemas.microsoft.com/office/drawing/2014/main" id="{DE94154D-72DF-D0D7-CCBE-748B0FBD62B7}"/>
                </a:ext>
              </a:extLst>
            </p:cNvPr>
            <p:cNvSpPr txBox="1"/>
            <p:nvPr/>
          </p:nvSpPr>
          <p:spPr>
            <a:xfrm>
              <a:off x="3142530" y="2297329"/>
              <a:ext cx="534663"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21.01.</a:t>
              </a:r>
            </a:p>
          </p:txBody>
        </p:sp>
        <p:sp>
          <p:nvSpPr>
            <p:cNvPr id="689" name="TextBox 688">
              <a:extLst>
                <a:ext uri="{FF2B5EF4-FFF2-40B4-BE49-F238E27FC236}">
                  <a16:creationId xmlns:a16="http://schemas.microsoft.com/office/drawing/2014/main" id="{C24EEC2F-6133-8BFE-ABB9-3C8146159C7E}"/>
                </a:ext>
              </a:extLst>
            </p:cNvPr>
            <p:cNvSpPr txBox="1"/>
            <p:nvPr/>
          </p:nvSpPr>
          <p:spPr>
            <a:xfrm>
              <a:off x="3654334" y="2282641"/>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a:t>
              </a:r>
            </a:p>
          </p:txBody>
        </p:sp>
        <p:sp>
          <p:nvSpPr>
            <p:cNvPr id="690" name="TextBox 689">
              <a:extLst>
                <a:ext uri="{FF2B5EF4-FFF2-40B4-BE49-F238E27FC236}">
                  <a16:creationId xmlns:a16="http://schemas.microsoft.com/office/drawing/2014/main" id="{C1EE4B00-1D96-CD2B-174E-482DB0A70FF3}"/>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22.01.</a:t>
              </a:r>
            </a:p>
          </p:txBody>
        </p:sp>
        <p:sp>
          <p:nvSpPr>
            <p:cNvPr id="691" name="TextBox 690">
              <a:extLst>
                <a:ext uri="{FF2B5EF4-FFF2-40B4-BE49-F238E27FC236}">
                  <a16:creationId xmlns:a16="http://schemas.microsoft.com/office/drawing/2014/main" id="{E68AE77B-6A3D-366B-8F8F-338D02893D8A}"/>
                </a:ext>
              </a:extLst>
            </p:cNvPr>
            <p:cNvSpPr txBox="1"/>
            <p:nvPr/>
          </p:nvSpPr>
          <p:spPr>
            <a:xfrm>
              <a:off x="3161071" y="1696435"/>
              <a:ext cx="1471748" cy="269443"/>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Definition des Projektumfangs</a:t>
              </a:r>
            </a:p>
          </p:txBody>
        </p:sp>
        <p:sp>
          <p:nvSpPr>
            <p:cNvPr id="692" name="Rectangle 691">
              <a:extLst>
                <a:ext uri="{FF2B5EF4-FFF2-40B4-BE49-F238E27FC236}">
                  <a16:creationId xmlns:a16="http://schemas.microsoft.com/office/drawing/2014/main" id="{0FDFE0A3-0885-B9DB-E8C0-38782472A942}"/>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93" name="Rectangle 692">
              <a:extLst>
                <a:ext uri="{FF2B5EF4-FFF2-40B4-BE49-F238E27FC236}">
                  <a16:creationId xmlns:a16="http://schemas.microsoft.com/office/drawing/2014/main" id="{CABA47D2-E8D4-F792-E1D8-32FC68C74E05}"/>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94" name="TextBox 693">
              <a:extLst>
                <a:ext uri="{FF2B5EF4-FFF2-40B4-BE49-F238E27FC236}">
                  <a16:creationId xmlns:a16="http://schemas.microsoft.com/office/drawing/2014/main" id="{C68CC011-9C67-D031-A8FF-5282A838E993}"/>
                </a:ext>
              </a:extLst>
            </p:cNvPr>
            <p:cNvSpPr txBox="1"/>
            <p:nvPr/>
          </p:nvSpPr>
          <p:spPr>
            <a:xfrm>
              <a:off x="3651067" y="206022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a:t>
              </a:r>
            </a:p>
          </p:txBody>
        </p:sp>
        <p:sp>
          <p:nvSpPr>
            <p:cNvPr id="695" name="TextBox 694">
              <a:extLst>
                <a:ext uri="{FF2B5EF4-FFF2-40B4-BE49-F238E27FC236}">
                  <a16:creationId xmlns:a16="http://schemas.microsoft.com/office/drawing/2014/main" id="{8A770160-B98F-E7FB-85AE-592522C1B48C}"/>
                </a:ext>
              </a:extLst>
            </p:cNvPr>
            <p:cNvSpPr txBox="1"/>
            <p:nvPr/>
          </p:nvSpPr>
          <p:spPr>
            <a:xfrm>
              <a:off x="3654334" y="1384018"/>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A</a:t>
              </a:r>
            </a:p>
          </p:txBody>
        </p:sp>
      </p:grpSp>
      <p:grpSp>
        <p:nvGrpSpPr>
          <p:cNvPr id="696" name="Group 695">
            <a:extLst>
              <a:ext uri="{FF2B5EF4-FFF2-40B4-BE49-F238E27FC236}">
                <a16:creationId xmlns:a16="http://schemas.microsoft.com/office/drawing/2014/main" id="{6C355401-35B4-C9A4-9EA0-5BFAD458AA86}"/>
              </a:ext>
            </a:extLst>
          </p:cNvPr>
          <p:cNvGrpSpPr/>
          <p:nvPr/>
        </p:nvGrpSpPr>
        <p:grpSpPr>
          <a:xfrm>
            <a:off x="2656356" y="178243"/>
            <a:ext cx="867601" cy="605392"/>
            <a:chOff x="3156856" y="1368777"/>
            <a:chExt cx="1501139" cy="1211474"/>
          </a:xfrm>
        </p:grpSpPr>
        <p:sp>
          <p:nvSpPr>
            <p:cNvPr id="697" name="Rectangle 696">
              <a:extLst>
                <a:ext uri="{FF2B5EF4-FFF2-40B4-BE49-F238E27FC236}">
                  <a16:creationId xmlns:a16="http://schemas.microsoft.com/office/drawing/2014/main" id="{DE7FD774-2FE6-B209-6E46-31D16FFC0ACA}"/>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98" name="Rectangle 697">
              <a:extLst>
                <a:ext uri="{FF2B5EF4-FFF2-40B4-BE49-F238E27FC236}">
                  <a16:creationId xmlns:a16="http://schemas.microsoft.com/office/drawing/2014/main" id="{16870F1C-97CA-F03B-7174-E448D88C02C5}"/>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99" name="Rectangle 698">
              <a:extLst>
                <a:ext uri="{FF2B5EF4-FFF2-40B4-BE49-F238E27FC236}">
                  <a16:creationId xmlns:a16="http://schemas.microsoft.com/office/drawing/2014/main" id="{BE36ADA5-0274-7334-E2D8-C3AB13CE8491}"/>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00" name="Rectangle 699">
              <a:extLst>
                <a:ext uri="{FF2B5EF4-FFF2-40B4-BE49-F238E27FC236}">
                  <a16:creationId xmlns:a16="http://schemas.microsoft.com/office/drawing/2014/main" id="{886856B0-9FBF-61A0-07FE-3FC5D2CFDDA5}"/>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01" name="Rectangle 700">
              <a:extLst>
                <a:ext uri="{FF2B5EF4-FFF2-40B4-BE49-F238E27FC236}">
                  <a16:creationId xmlns:a16="http://schemas.microsoft.com/office/drawing/2014/main" id="{5624B5D3-7B3A-9448-C040-98026FE9F68E}"/>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02" name="Rectangle 701">
              <a:extLst>
                <a:ext uri="{FF2B5EF4-FFF2-40B4-BE49-F238E27FC236}">
                  <a16:creationId xmlns:a16="http://schemas.microsoft.com/office/drawing/2014/main" id="{36DD7D23-EADF-98BC-13D6-A76F39A08BAF}"/>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03" name="TextBox 702">
              <a:extLst>
                <a:ext uri="{FF2B5EF4-FFF2-40B4-BE49-F238E27FC236}">
                  <a16:creationId xmlns:a16="http://schemas.microsoft.com/office/drawing/2014/main" id="{DCFE9C77-1A21-CC64-96A5-F33AC6980CF0}"/>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3.00</a:t>
              </a:r>
            </a:p>
          </p:txBody>
        </p:sp>
        <p:sp>
          <p:nvSpPr>
            <p:cNvPr id="704" name="TextBox 703">
              <a:extLst>
                <a:ext uri="{FF2B5EF4-FFF2-40B4-BE49-F238E27FC236}">
                  <a16:creationId xmlns:a16="http://schemas.microsoft.com/office/drawing/2014/main" id="{109A4A25-4F0E-7A5D-7BB2-96715F7CBBD5}"/>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705" name="TextBox 704">
              <a:extLst>
                <a:ext uri="{FF2B5EF4-FFF2-40B4-BE49-F238E27FC236}">
                  <a16:creationId xmlns:a16="http://schemas.microsoft.com/office/drawing/2014/main" id="{9C2259E1-107E-C8D7-4F37-76018B84E6CE}"/>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5</a:t>
              </a:r>
            </a:p>
          </p:txBody>
        </p:sp>
        <p:sp>
          <p:nvSpPr>
            <p:cNvPr id="706" name="TextBox 705">
              <a:extLst>
                <a:ext uri="{FF2B5EF4-FFF2-40B4-BE49-F238E27FC236}">
                  <a16:creationId xmlns:a16="http://schemas.microsoft.com/office/drawing/2014/main" id="{AB4E00A5-5C07-BBF2-1C50-75263356FA5D}"/>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22.01.</a:t>
              </a:r>
            </a:p>
          </p:txBody>
        </p:sp>
        <p:sp>
          <p:nvSpPr>
            <p:cNvPr id="707" name="TextBox 706">
              <a:extLst>
                <a:ext uri="{FF2B5EF4-FFF2-40B4-BE49-F238E27FC236}">
                  <a16:creationId xmlns:a16="http://schemas.microsoft.com/office/drawing/2014/main" id="{394B5710-8576-0BE0-039F-65EE33D0AF29}"/>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708" name="TextBox 707">
              <a:extLst>
                <a:ext uri="{FF2B5EF4-FFF2-40B4-BE49-F238E27FC236}">
                  <a16:creationId xmlns:a16="http://schemas.microsoft.com/office/drawing/2014/main" id="{D87F4B47-9E12-B37C-7A9F-EF38BBE5ADB2}"/>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27.01.</a:t>
              </a:r>
            </a:p>
          </p:txBody>
        </p:sp>
        <p:sp>
          <p:nvSpPr>
            <p:cNvPr id="709" name="Rectangle 708">
              <a:extLst>
                <a:ext uri="{FF2B5EF4-FFF2-40B4-BE49-F238E27FC236}">
                  <a16:creationId xmlns:a16="http://schemas.microsoft.com/office/drawing/2014/main" id="{D1675C06-1170-A9A1-79AB-259B03D15F96}"/>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10" name="Rectangle 709">
              <a:extLst>
                <a:ext uri="{FF2B5EF4-FFF2-40B4-BE49-F238E27FC236}">
                  <a16:creationId xmlns:a16="http://schemas.microsoft.com/office/drawing/2014/main" id="{73047413-75ED-130C-9B02-A77FBBB4A8D8}"/>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11" name="Rectangle 710">
              <a:extLst>
                <a:ext uri="{FF2B5EF4-FFF2-40B4-BE49-F238E27FC236}">
                  <a16:creationId xmlns:a16="http://schemas.microsoft.com/office/drawing/2014/main" id="{0759A5FD-942F-35CC-CD7B-D48E3E6BF02F}"/>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12" name="TextBox 711">
              <a:extLst>
                <a:ext uri="{FF2B5EF4-FFF2-40B4-BE49-F238E27FC236}">
                  <a16:creationId xmlns:a16="http://schemas.microsoft.com/office/drawing/2014/main" id="{1AC808AE-B490-3896-C4FB-48BB385B52B8}"/>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22.01.</a:t>
              </a:r>
            </a:p>
          </p:txBody>
        </p:sp>
        <p:sp>
          <p:nvSpPr>
            <p:cNvPr id="713" name="TextBox 712">
              <a:extLst>
                <a:ext uri="{FF2B5EF4-FFF2-40B4-BE49-F238E27FC236}">
                  <a16:creationId xmlns:a16="http://schemas.microsoft.com/office/drawing/2014/main" id="{19F8426F-89CD-8B87-79A8-9468A21AB3A6}"/>
                </a:ext>
              </a:extLst>
            </p:cNvPr>
            <p:cNvSpPr txBox="1"/>
            <p:nvPr/>
          </p:nvSpPr>
          <p:spPr>
            <a:xfrm>
              <a:off x="3654334" y="2282641"/>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a:t>
              </a:r>
            </a:p>
          </p:txBody>
        </p:sp>
        <p:sp>
          <p:nvSpPr>
            <p:cNvPr id="714" name="TextBox 713">
              <a:extLst>
                <a:ext uri="{FF2B5EF4-FFF2-40B4-BE49-F238E27FC236}">
                  <a16:creationId xmlns:a16="http://schemas.microsoft.com/office/drawing/2014/main" id="{B8B45DE5-0692-D6F9-D424-18DBE962B206}"/>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27.01.</a:t>
              </a:r>
            </a:p>
          </p:txBody>
        </p:sp>
        <p:sp>
          <p:nvSpPr>
            <p:cNvPr id="715" name="TextBox 714">
              <a:extLst>
                <a:ext uri="{FF2B5EF4-FFF2-40B4-BE49-F238E27FC236}">
                  <a16:creationId xmlns:a16="http://schemas.microsoft.com/office/drawing/2014/main" id="{6ABC10A7-DB70-F939-7036-A6F0E9CE3955}"/>
                </a:ext>
              </a:extLst>
            </p:cNvPr>
            <p:cNvSpPr txBox="1"/>
            <p:nvPr/>
          </p:nvSpPr>
          <p:spPr>
            <a:xfrm>
              <a:off x="3176451" y="1704057"/>
              <a:ext cx="1471747"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Anforderungsanalyse</a:t>
              </a:r>
            </a:p>
          </p:txBody>
        </p:sp>
        <p:sp>
          <p:nvSpPr>
            <p:cNvPr id="716" name="Rectangle 715">
              <a:extLst>
                <a:ext uri="{FF2B5EF4-FFF2-40B4-BE49-F238E27FC236}">
                  <a16:creationId xmlns:a16="http://schemas.microsoft.com/office/drawing/2014/main" id="{73C07B72-599E-A846-C7B4-6AB407072ECB}"/>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17" name="Rectangle 716">
              <a:extLst>
                <a:ext uri="{FF2B5EF4-FFF2-40B4-BE49-F238E27FC236}">
                  <a16:creationId xmlns:a16="http://schemas.microsoft.com/office/drawing/2014/main" id="{04899775-E5D0-421A-FAF1-0F669635AAF7}"/>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18" name="TextBox 717">
              <a:extLst>
                <a:ext uri="{FF2B5EF4-FFF2-40B4-BE49-F238E27FC236}">
                  <a16:creationId xmlns:a16="http://schemas.microsoft.com/office/drawing/2014/main" id="{A05A321B-54BF-2ADE-AE67-88430141D102}"/>
                </a:ext>
              </a:extLst>
            </p:cNvPr>
            <p:cNvSpPr txBox="1"/>
            <p:nvPr/>
          </p:nvSpPr>
          <p:spPr>
            <a:xfrm>
              <a:off x="3651067" y="206022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a:t>
              </a:r>
            </a:p>
          </p:txBody>
        </p:sp>
        <p:sp>
          <p:nvSpPr>
            <p:cNvPr id="719" name="TextBox 718">
              <a:extLst>
                <a:ext uri="{FF2B5EF4-FFF2-40B4-BE49-F238E27FC236}">
                  <a16:creationId xmlns:a16="http://schemas.microsoft.com/office/drawing/2014/main" id="{923DC3D9-FEAF-F32C-8306-32352910544E}"/>
                </a:ext>
              </a:extLst>
            </p:cNvPr>
            <p:cNvSpPr txBox="1"/>
            <p:nvPr/>
          </p:nvSpPr>
          <p:spPr>
            <a:xfrm>
              <a:off x="3654334" y="1384018"/>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A</a:t>
              </a:r>
            </a:p>
          </p:txBody>
        </p:sp>
      </p:grpSp>
      <p:grpSp>
        <p:nvGrpSpPr>
          <p:cNvPr id="720" name="Group 719">
            <a:extLst>
              <a:ext uri="{FF2B5EF4-FFF2-40B4-BE49-F238E27FC236}">
                <a16:creationId xmlns:a16="http://schemas.microsoft.com/office/drawing/2014/main" id="{207CAF70-C008-DD50-4A4F-B05B6BD5C4EA}"/>
              </a:ext>
            </a:extLst>
          </p:cNvPr>
          <p:cNvGrpSpPr/>
          <p:nvPr/>
        </p:nvGrpSpPr>
        <p:grpSpPr>
          <a:xfrm>
            <a:off x="5115064" y="174433"/>
            <a:ext cx="867601" cy="605392"/>
            <a:chOff x="3156856" y="1368777"/>
            <a:chExt cx="1501139" cy="1211474"/>
          </a:xfrm>
        </p:grpSpPr>
        <p:sp>
          <p:nvSpPr>
            <p:cNvPr id="721" name="Rectangle 720">
              <a:extLst>
                <a:ext uri="{FF2B5EF4-FFF2-40B4-BE49-F238E27FC236}">
                  <a16:creationId xmlns:a16="http://schemas.microsoft.com/office/drawing/2014/main" id="{6782C2D7-6CCB-872C-FB37-EA6C24117DBB}"/>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22" name="Rectangle 721">
              <a:extLst>
                <a:ext uri="{FF2B5EF4-FFF2-40B4-BE49-F238E27FC236}">
                  <a16:creationId xmlns:a16="http://schemas.microsoft.com/office/drawing/2014/main" id="{FB68E1A8-C846-A641-7169-653918DFD4E7}"/>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23" name="Rectangle 722">
              <a:extLst>
                <a:ext uri="{FF2B5EF4-FFF2-40B4-BE49-F238E27FC236}">
                  <a16:creationId xmlns:a16="http://schemas.microsoft.com/office/drawing/2014/main" id="{60BFB351-AFA6-D8F2-78E4-E307522CBD4D}"/>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24" name="Rectangle 723">
              <a:extLst>
                <a:ext uri="{FF2B5EF4-FFF2-40B4-BE49-F238E27FC236}">
                  <a16:creationId xmlns:a16="http://schemas.microsoft.com/office/drawing/2014/main" id="{10A8247F-F023-38CC-27D1-574729D3F3B9}"/>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25" name="Rectangle 724">
              <a:extLst>
                <a:ext uri="{FF2B5EF4-FFF2-40B4-BE49-F238E27FC236}">
                  <a16:creationId xmlns:a16="http://schemas.microsoft.com/office/drawing/2014/main" id="{1E505DA9-0605-D5DF-639B-5C9C7F5BD24F}"/>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26" name="Rectangle 725">
              <a:extLst>
                <a:ext uri="{FF2B5EF4-FFF2-40B4-BE49-F238E27FC236}">
                  <a16:creationId xmlns:a16="http://schemas.microsoft.com/office/drawing/2014/main" id="{A3C5D9CA-B7BC-0165-B84F-E94AD7018943}"/>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27" name="TextBox 726">
              <a:extLst>
                <a:ext uri="{FF2B5EF4-FFF2-40B4-BE49-F238E27FC236}">
                  <a16:creationId xmlns:a16="http://schemas.microsoft.com/office/drawing/2014/main" id="{D3C61D53-2491-14FF-A99C-D6A5D887ED20}"/>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7.10</a:t>
              </a:r>
            </a:p>
          </p:txBody>
        </p:sp>
        <p:sp>
          <p:nvSpPr>
            <p:cNvPr id="728" name="TextBox 727">
              <a:extLst>
                <a:ext uri="{FF2B5EF4-FFF2-40B4-BE49-F238E27FC236}">
                  <a16:creationId xmlns:a16="http://schemas.microsoft.com/office/drawing/2014/main" id="{2D657AA4-C3AD-8E03-5898-CCC42A61A7C6}"/>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729" name="TextBox 728">
              <a:extLst>
                <a:ext uri="{FF2B5EF4-FFF2-40B4-BE49-F238E27FC236}">
                  <a16:creationId xmlns:a16="http://schemas.microsoft.com/office/drawing/2014/main" id="{F7A5AAAD-C31A-5102-4537-92BC25E15C8E}"/>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9</a:t>
              </a:r>
            </a:p>
          </p:txBody>
        </p:sp>
        <p:sp>
          <p:nvSpPr>
            <p:cNvPr id="730" name="TextBox 729">
              <a:extLst>
                <a:ext uri="{FF2B5EF4-FFF2-40B4-BE49-F238E27FC236}">
                  <a16:creationId xmlns:a16="http://schemas.microsoft.com/office/drawing/2014/main" id="{80A204C3-4C44-5EAB-BDE8-7EC625937DB6}"/>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31.01.</a:t>
              </a:r>
            </a:p>
          </p:txBody>
        </p:sp>
        <p:sp>
          <p:nvSpPr>
            <p:cNvPr id="731" name="TextBox 730">
              <a:extLst>
                <a:ext uri="{FF2B5EF4-FFF2-40B4-BE49-F238E27FC236}">
                  <a16:creationId xmlns:a16="http://schemas.microsoft.com/office/drawing/2014/main" id="{0CD7E07D-779F-81B8-DFAA-BE1676A02F68}"/>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732" name="TextBox 731">
              <a:extLst>
                <a:ext uri="{FF2B5EF4-FFF2-40B4-BE49-F238E27FC236}">
                  <a16:creationId xmlns:a16="http://schemas.microsoft.com/office/drawing/2014/main" id="{D1DA5312-8C04-8E8A-96AB-A63C932F76BA}"/>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09.02.</a:t>
              </a:r>
            </a:p>
          </p:txBody>
        </p:sp>
        <p:sp>
          <p:nvSpPr>
            <p:cNvPr id="733" name="Rectangle 732">
              <a:extLst>
                <a:ext uri="{FF2B5EF4-FFF2-40B4-BE49-F238E27FC236}">
                  <a16:creationId xmlns:a16="http://schemas.microsoft.com/office/drawing/2014/main" id="{A8F71B51-A6B0-64B5-BCEB-A3C551A64F04}"/>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34" name="Rectangle 733">
              <a:extLst>
                <a:ext uri="{FF2B5EF4-FFF2-40B4-BE49-F238E27FC236}">
                  <a16:creationId xmlns:a16="http://schemas.microsoft.com/office/drawing/2014/main" id="{F7770BC9-1099-11A7-5E59-9A34F241B99B}"/>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35" name="Rectangle 734">
              <a:extLst>
                <a:ext uri="{FF2B5EF4-FFF2-40B4-BE49-F238E27FC236}">
                  <a16:creationId xmlns:a16="http://schemas.microsoft.com/office/drawing/2014/main" id="{AE9DD6C3-CD16-67DD-1CBE-EF1DCC70ABF0}"/>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36" name="TextBox 735">
              <a:extLst>
                <a:ext uri="{FF2B5EF4-FFF2-40B4-BE49-F238E27FC236}">
                  <a16:creationId xmlns:a16="http://schemas.microsoft.com/office/drawing/2014/main" id="{B5A2FEED-A2D9-177B-95F2-222C1CD2A73B}"/>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31.01.</a:t>
              </a:r>
            </a:p>
          </p:txBody>
        </p:sp>
        <p:sp>
          <p:nvSpPr>
            <p:cNvPr id="737" name="TextBox 736">
              <a:extLst>
                <a:ext uri="{FF2B5EF4-FFF2-40B4-BE49-F238E27FC236}">
                  <a16:creationId xmlns:a16="http://schemas.microsoft.com/office/drawing/2014/main" id="{9C2ED7F6-62F9-5DA6-AEA9-6C38A1D9C8C8}"/>
                </a:ext>
              </a:extLst>
            </p:cNvPr>
            <p:cNvSpPr txBox="1"/>
            <p:nvPr/>
          </p:nvSpPr>
          <p:spPr>
            <a:xfrm>
              <a:off x="3654334" y="2282641"/>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a:t>
              </a:r>
            </a:p>
          </p:txBody>
        </p:sp>
        <p:sp>
          <p:nvSpPr>
            <p:cNvPr id="738" name="TextBox 737">
              <a:extLst>
                <a:ext uri="{FF2B5EF4-FFF2-40B4-BE49-F238E27FC236}">
                  <a16:creationId xmlns:a16="http://schemas.microsoft.com/office/drawing/2014/main" id="{328B3DBD-7936-1A6B-BBEB-A381FD950D98}"/>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09.02</a:t>
              </a:r>
            </a:p>
          </p:txBody>
        </p:sp>
        <p:sp>
          <p:nvSpPr>
            <p:cNvPr id="739" name="TextBox 738">
              <a:extLst>
                <a:ext uri="{FF2B5EF4-FFF2-40B4-BE49-F238E27FC236}">
                  <a16:creationId xmlns:a16="http://schemas.microsoft.com/office/drawing/2014/main" id="{090CBAFC-B3F9-6226-060B-1B53DE8CDD5C}"/>
                </a:ext>
              </a:extLst>
            </p:cNvPr>
            <p:cNvSpPr txBox="1"/>
            <p:nvPr/>
          </p:nvSpPr>
          <p:spPr>
            <a:xfrm>
              <a:off x="3176451" y="1704060"/>
              <a:ext cx="1471748"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Projektstrukturplan erstellen</a:t>
              </a:r>
            </a:p>
          </p:txBody>
        </p:sp>
        <p:sp>
          <p:nvSpPr>
            <p:cNvPr id="740" name="Rectangle 739">
              <a:extLst>
                <a:ext uri="{FF2B5EF4-FFF2-40B4-BE49-F238E27FC236}">
                  <a16:creationId xmlns:a16="http://schemas.microsoft.com/office/drawing/2014/main" id="{9A48FD4E-2905-DDEB-E53B-E74FED71D66A}"/>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41" name="Rectangle 740">
              <a:extLst>
                <a:ext uri="{FF2B5EF4-FFF2-40B4-BE49-F238E27FC236}">
                  <a16:creationId xmlns:a16="http://schemas.microsoft.com/office/drawing/2014/main" id="{4FEAB80C-EA10-46FC-67B6-B84395277BCB}"/>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42" name="TextBox 741">
              <a:extLst>
                <a:ext uri="{FF2B5EF4-FFF2-40B4-BE49-F238E27FC236}">
                  <a16:creationId xmlns:a16="http://schemas.microsoft.com/office/drawing/2014/main" id="{8370E184-26CF-D182-7CB4-8B441DCA5BA6}"/>
                </a:ext>
              </a:extLst>
            </p:cNvPr>
            <p:cNvSpPr txBox="1"/>
            <p:nvPr/>
          </p:nvSpPr>
          <p:spPr>
            <a:xfrm>
              <a:off x="3651067" y="206022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a:t>
              </a:r>
            </a:p>
          </p:txBody>
        </p:sp>
        <p:sp>
          <p:nvSpPr>
            <p:cNvPr id="743" name="TextBox 742">
              <a:extLst>
                <a:ext uri="{FF2B5EF4-FFF2-40B4-BE49-F238E27FC236}">
                  <a16:creationId xmlns:a16="http://schemas.microsoft.com/office/drawing/2014/main" id="{045A456D-0013-34E0-E482-78C9FF7525EF}"/>
                </a:ext>
              </a:extLst>
            </p:cNvPr>
            <p:cNvSpPr txBox="1"/>
            <p:nvPr/>
          </p:nvSpPr>
          <p:spPr>
            <a:xfrm>
              <a:off x="3641149" y="137639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DS, A</a:t>
              </a:r>
            </a:p>
          </p:txBody>
        </p:sp>
      </p:grpSp>
      <p:grpSp>
        <p:nvGrpSpPr>
          <p:cNvPr id="744" name="Group 743">
            <a:extLst>
              <a:ext uri="{FF2B5EF4-FFF2-40B4-BE49-F238E27FC236}">
                <a16:creationId xmlns:a16="http://schemas.microsoft.com/office/drawing/2014/main" id="{0CE350D6-B1A6-F9EB-26CA-64895B4E20BB}"/>
              </a:ext>
            </a:extLst>
          </p:cNvPr>
          <p:cNvGrpSpPr/>
          <p:nvPr/>
        </p:nvGrpSpPr>
        <p:grpSpPr>
          <a:xfrm>
            <a:off x="5115064" y="1069783"/>
            <a:ext cx="867601" cy="605392"/>
            <a:chOff x="3156856" y="1368777"/>
            <a:chExt cx="1501139" cy="1211474"/>
          </a:xfrm>
        </p:grpSpPr>
        <p:sp>
          <p:nvSpPr>
            <p:cNvPr id="745" name="Rectangle 744">
              <a:extLst>
                <a:ext uri="{FF2B5EF4-FFF2-40B4-BE49-F238E27FC236}">
                  <a16:creationId xmlns:a16="http://schemas.microsoft.com/office/drawing/2014/main" id="{99D925B0-845E-51AB-09CD-3749AFC03A38}"/>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46" name="Rectangle 745">
              <a:extLst>
                <a:ext uri="{FF2B5EF4-FFF2-40B4-BE49-F238E27FC236}">
                  <a16:creationId xmlns:a16="http://schemas.microsoft.com/office/drawing/2014/main" id="{8AED1F85-6BC8-412B-C736-A1C02DB08955}"/>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47" name="Rectangle 746">
              <a:extLst>
                <a:ext uri="{FF2B5EF4-FFF2-40B4-BE49-F238E27FC236}">
                  <a16:creationId xmlns:a16="http://schemas.microsoft.com/office/drawing/2014/main" id="{CE8311C8-DDAA-2205-33B0-DCD2BB7F2538}"/>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48" name="Rectangle 747">
              <a:extLst>
                <a:ext uri="{FF2B5EF4-FFF2-40B4-BE49-F238E27FC236}">
                  <a16:creationId xmlns:a16="http://schemas.microsoft.com/office/drawing/2014/main" id="{72223CCE-7AD4-6C59-0040-A1625860CC55}"/>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49" name="Rectangle 748">
              <a:extLst>
                <a:ext uri="{FF2B5EF4-FFF2-40B4-BE49-F238E27FC236}">
                  <a16:creationId xmlns:a16="http://schemas.microsoft.com/office/drawing/2014/main" id="{7DFC4130-CC42-38C7-BC0D-E943A1330270}"/>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50" name="Rectangle 749">
              <a:extLst>
                <a:ext uri="{FF2B5EF4-FFF2-40B4-BE49-F238E27FC236}">
                  <a16:creationId xmlns:a16="http://schemas.microsoft.com/office/drawing/2014/main" id="{0846B620-4B31-E1B2-7B46-7E95B9412C44}"/>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51" name="TextBox 750">
              <a:extLst>
                <a:ext uri="{FF2B5EF4-FFF2-40B4-BE49-F238E27FC236}">
                  <a16:creationId xmlns:a16="http://schemas.microsoft.com/office/drawing/2014/main" id="{73F3348A-A11B-5B82-50DE-A76A81B5BB00}"/>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8.10</a:t>
              </a:r>
            </a:p>
          </p:txBody>
        </p:sp>
        <p:sp>
          <p:nvSpPr>
            <p:cNvPr id="752" name="TextBox 751">
              <a:extLst>
                <a:ext uri="{FF2B5EF4-FFF2-40B4-BE49-F238E27FC236}">
                  <a16:creationId xmlns:a16="http://schemas.microsoft.com/office/drawing/2014/main" id="{4F05F70F-4A76-434F-B793-11781B5FC3EF}"/>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753" name="TextBox 752">
              <a:extLst>
                <a:ext uri="{FF2B5EF4-FFF2-40B4-BE49-F238E27FC236}">
                  <a16:creationId xmlns:a16="http://schemas.microsoft.com/office/drawing/2014/main" id="{754E4CE4-DE67-AF06-97CE-9003EFCAB0B6}"/>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4</a:t>
              </a:r>
            </a:p>
          </p:txBody>
        </p:sp>
        <p:sp>
          <p:nvSpPr>
            <p:cNvPr id="754" name="TextBox 753">
              <a:extLst>
                <a:ext uri="{FF2B5EF4-FFF2-40B4-BE49-F238E27FC236}">
                  <a16:creationId xmlns:a16="http://schemas.microsoft.com/office/drawing/2014/main" id="{F2B37BB4-8D04-E1DA-8E89-2CC20FBE886E}"/>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31.01.</a:t>
              </a:r>
            </a:p>
          </p:txBody>
        </p:sp>
        <p:sp>
          <p:nvSpPr>
            <p:cNvPr id="755" name="TextBox 754">
              <a:extLst>
                <a:ext uri="{FF2B5EF4-FFF2-40B4-BE49-F238E27FC236}">
                  <a16:creationId xmlns:a16="http://schemas.microsoft.com/office/drawing/2014/main" id="{4E0B3BF9-8F65-09BC-8CE1-C64BD1163502}"/>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756" name="TextBox 755">
              <a:extLst>
                <a:ext uri="{FF2B5EF4-FFF2-40B4-BE49-F238E27FC236}">
                  <a16:creationId xmlns:a16="http://schemas.microsoft.com/office/drawing/2014/main" id="{D94DCCD2-9E64-170E-03F4-CD4F799060CE}"/>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04.02</a:t>
              </a:r>
            </a:p>
          </p:txBody>
        </p:sp>
        <p:sp>
          <p:nvSpPr>
            <p:cNvPr id="757" name="Rectangle 756">
              <a:extLst>
                <a:ext uri="{FF2B5EF4-FFF2-40B4-BE49-F238E27FC236}">
                  <a16:creationId xmlns:a16="http://schemas.microsoft.com/office/drawing/2014/main" id="{5A630EED-8B69-DB1C-5A31-0CD1E81E5D5F}"/>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58" name="Rectangle 757">
              <a:extLst>
                <a:ext uri="{FF2B5EF4-FFF2-40B4-BE49-F238E27FC236}">
                  <a16:creationId xmlns:a16="http://schemas.microsoft.com/office/drawing/2014/main" id="{0CEBDD44-2E42-1FF8-2742-4A65D9B926A1}"/>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59" name="Rectangle 758">
              <a:extLst>
                <a:ext uri="{FF2B5EF4-FFF2-40B4-BE49-F238E27FC236}">
                  <a16:creationId xmlns:a16="http://schemas.microsoft.com/office/drawing/2014/main" id="{8F724EF9-1521-7683-9937-76AFAD56724E}"/>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60" name="TextBox 759">
              <a:extLst>
                <a:ext uri="{FF2B5EF4-FFF2-40B4-BE49-F238E27FC236}">
                  <a16:creationId xmlns:a16="http://schemas.microsoft.com/office/drawing/2014/main" id="{7F0611DA-D43F-5F07-8564-5AC2924E6334}"/>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06.02.</a:t>
              </a:r>
            </a:p>
          </p:txBody>
        </p:sp>
        <p:sp>
          <p:nvSpPr>
            <p:cNvPr id="761" name="TextBox 760">
              <a:extLst>
                <a:ext uri="{FF2B5EF4-FFF2-40B4-BE49-F238E27FC236}">
                  <a16:creationId xmlns:a16="http://schemas.microsoft.com/office/drawing/2014/main" id="{DFF8AA0D-B4A5-3A7C-4B95-ED62DF103127}"/>
                </a:ext>
              </a:extLst>
            </p:cNvPr>
            <p:cNvSpPr txBox="1"/>
            <p:nvPr/>
          </p:nvSpPr>
          <p:spPr>
            <a:xfrm>
              <a:off x="3654334" y="2282641"/>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a:t>
              </a:r>
            </a:p>
          </p:txBody>
        </p:sp>
        <p:sp>
          <p:nvSpPr>
            <p:cNvPr id="762" name="TextBox 761">
              <a:extLst>
                <a:ext uri="{FF2B5EF4-FFF2-40B4-BE49-F238E27FC236}">
                  <a16:creationId xmlns:a16="http://schemas.microsoft.com/office/drawing/2014/main" id="{0A69CC8D-DEFF-45BC-BA58-27C845A3B724}"/>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10.02.</a:t>
              </a:r>
            </a:p>
          </p:txBody>
        </p:sp>
        <p:sp>
          <p:nvSpPr>
            <p:cNvPr id="763" name="TextBox 762">
              <a:extLst>
                <a:ext uri="{FF2B5EF4-FFF2-40B4-BE49-F238E27FC236}">
                  <a16:creationId xmlns:a16="http://schemas.microsoft.com/office/drawing/2014/main" id="{9056B46B-0759-E873-982E-D984B776AA53}"/>
                </a:ext>
              </a:extLst>
            </p:cNvPr>
            <p:cNvSpPr txBox="1"/>
            <p:nvPr/>
          </p:nvSpPr>
          <p:spPr>
            <a:xfrm>
              <a:off x="3176451" y="1704060"/>
              <a:ext cx="1471748"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Bestimmung der Verantwortlichkeiten</a:t>
              </a:r>
            </a:p>
          </p:txBody>
        </p:sp>
        <p:sp>
          <p:nvSpPr>
            <p:cNvPr id="764" name="Rectangle 763">
              <a:extLst>
                <a:ext uri="{FF2B5EF4-FFF2-40B4-BE49-F238E27FC236}">
                  <a16:creationId xmlns:a16="http://schemas.microsoft.com/office/drawing/2014/main" id="{C9B64900-7BD9-0EE0-1970-B43FBEDF1CD8}"/>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65" name="Rectangle 764">
              <a:extLst>
                <a:ext uri="{FF2B5EF4-FFF2-40B4-BE49-F238E27FC236}">
                  <a16:creationId xmlns:a16="http://schemas.microsoft.com/office/drawing/2014/main" id="{161863DA-D37C-723B-CC3B-D931EB200EC1}"/>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66" name="TextBox 765">
              <a:extLst>
                <a:ext uri="{FF2B5EF4-FFF2-40B4-BE49-F238E27FC236}">
                  <a16:creationId xmlns:a16="http://schemas.microsoft.com/office/drawing/2014/main" id="{22C9D95C-296A-1CA8-F020-E38221583D1A}"/>
                </a:ext>
              </a:extLst>
            </p:cNvPr>
            <p:cNvSpPr txBox="1"/>
            <p:nvPr/>
          </p:nvSpPr>
          <p:spPr>
            <a:xfrm>
              <a:off x="3651067" y="206022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6</a:t>
              </a:r>
            </a:p>
          </p:txBody>
        </p:sp>
        <p:sp>
          <p:nvSpPr>
            <p:cNvPr id="767" name="TextBox 766">
              <a:extLst>
                <a:ext uri="{FF2B5EF4-FFF2-40B4-BE49-F238E27FC236}">
                  <a16:creationId xmlns:a16="http://schemas.microsoft.com/office/drawing/2014/main" id="{A575805E-ECC2-145A-766F-D84505513494}"/>
                </a:ext>
              </a:extLst>
            </p:cNvPr>
            <p:cNvSpPr txBox="1"/>
            <p:nvPr/>
          </p:nvSpPr>
          <p:spPr>
            <a:xfrm>
              <a:off x="3654334" y="1384018"/>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A</a:t>
              </a:r>
            </a:p>
          </p:txBody>
        </p:sp>
      </p:grpSp>
      <p:grpSp>
        <p:nvGrpSpPr>
          <p:cNvPr id="768" name="Group 767">
            <a:extLst>
              <a:ext uri="{FF2B5EF4-FFF2-40B4-BE49-F238E27FC236}">
                <a16:creationId xmlns:a16="http://schemas.microsoft.com/office/drawing/2014/main" id="{438B5002-1393-26FF-80F0-B108684B7594}"/>
              </a:ext>
            </a:extLst>
          </p:cNvPr>
          <p:cNvGrpSpPr/>
          <p:nvPr/>
        </p:nvGrpSpPr>
        <p:grpSpPr>
          <a:xfrm>
            <a:off x="6341388" y="174429"/>
            <a:ext cx="867601" cy="605396"/>
            <a:chOff x="3156856" y="1368769"/>
            <a:chExt cx="1501139" cy="1211482"/>
          </a:xfrm>
        </p:grpSpPr>
        <p:sp>
          <p:nvSpPr>
            <p:cNvPr id="769" name="Rectangle 768">
              <a:extLst>
                <a:ext uri="{FF2B5EF4-FFF2-40B4-BE49-F238E27FC236}">
                  <a16:creationId xmlns:a16="http://schemas.microsoft.com/office/drawing/2014/main" id="{6407FF2C-AE31-1331-F146-9420B9F64EE1}"/>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70" name="Rectangle 769">
              <a:extLst>
                <a:ext uri="{FF2B5EF4-FFF2-40B4-BE49-F238E27FC236}">
                  <a16:creationId xmlns:a16="http://schemas.microsoft.com/office/drawing/2014/main" id="{37DE7B3D-EF83-E516-6801-96F01B9E3896}"/>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71" name="Rectangle 770">
              <a:extLst>
                <a:ext uri="{FF2B5EF4-FFF2-40B4-BE49-F238E27FC236}">
                  <a16:creationId xmlns:a16="http://schemas.microsoft.com/office/drawing/2014/main" id="{448D3CF0-0902-D947-538C-7FF87E538A7D}"/>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72" name="Rectangle 771">
              <a:extLst>
                <a:ext uri="{FF2B5EF4-FFF2-40B4-BE49-F238E27FC236}">
                  <a16:creationId xmlns:a16="http://schemas.microsoft.com/office/drawing/2014/main" id="{D29E0EB5-CDCC-871A-EB65-1397BA3432D5}"/>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73" name="Rectangle 772">
              <a:extLst>
                <a:ext uri="{FF2B5EF4-FFF2-40B4-BE49-F238E27FC236}">
                  <a16:creationId xmlns:a16="http://schemas.microsoft.com/office/drawing/2014/main" id="{52094FF0-3E75-FECA-D3D7-31F9BBABB9D2}"/>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74" name="Rectangle 773">
              <a:extLst>
                <a:ext uri="{FF2B5EF4-FFF2-40B4-BE49-F238E27FC236}">
                  <a16:creationId xmlns:a16="http://schemas.microsoft.com/office/drawing/2014/main" id="{1E373700-0571-5E7E-E67C-6927D66BBAFB}"/>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75" name="TextBox 774">
              <a:extLst>
                <a:ext uri="{FF2B5EF4-FFF2-40B4-BE49-F238E27FC236}">
                  <a16:creationId xmlns:a16="http://schemas.microsoft.com/office/drawing/2014/main" id="{FC8A8BFB-827E-B89E-3FB6-389A3D56E20D}"/>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7.20</a:t>
              </a:r>
            </a:p>
          </p:txBody>
        </p:sp>
        <p:sp>
          <p:nvSpPr>
            <p:cNvPr id="776" name="TextBox 775">
              <a:extLst>
                <a:ext uri="{FF2B5EF4-FFF2-40B4-BE49-F238E27FC236}">
                  <a16:creationId xmlns:a16="http://schemas.microsoft.com/office/drawing/2014/main" id="{0C48D970-C1FC-4F2E-B866-73248EF98108}"/>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777" name="TextBox 776">
              <a:extLst>
                <a:ext uri="{FF2B5EF4-FFF2-40B4-BE49-F238E27FC236}">
                  <a16:creationId xmlns:a16="http://schemas.microsoft.com/office/drawing/2014/main" id="{62295236-B07C-036C-5461-C8A0D5BC3183}"/>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3</a:t>
              </a:r>
            </a:p>
          </p:txBody>
        </p:sp>
        <p:sp>
          <p:nvSpPr>
            <p:cNvPr id="778" name="TextBox 777">
              <a:extLst>
                <a:ext uri="{FF2B5EF4-FFF2-40B4-BE49-F238E27FC236}">
                  <a16:creationId xmlns:a16="http://schemas.microsoft.com/office/drawing/2014/main" id="{B150E0DC-2168-D573-45FF-E4866E59F5BD}"/>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09.02.</a:t>
              </a:r>
            </a:p>
          </p:txBody>
        </p:sp>
        <p:sp>
          <p:nvSpPr>
            <p:cNvPr id="779" name="TextBox 778">
              <a:extLst>
                <a:ext uri="{FF2B5EF4-FFF2-40B4-BE49-F238E27FC236}">
                  <a16:creationId xmlns:a16="http://schemas.microsoft.com/office/drawing/2014/main" id="{CFE09C4A-6C41-0367-683E-E37B9864DD76}"/>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780" name="TextBox 779">
              <a:extLst>
                <a:ext uri="{FF2B5EF4-FFF2-40B4-BE49-F238E27FC236}">
                  <a16:creationId xmlns:a16="http://schemas.microsoft.com/office/drawing/2014/main" id="{97A33727-2DA3-4793-2779-19286815E307}"/>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12.02.</a:t>
              </a:r>
            </a:p>
          </p:txBody>
        </p:sp>
        <p:sp>
          <p:nvSpPr>
            <p:cNvPr id="781" name="Rectangle 780">
              <a:extLst>
                <a:ext uri="{FF2B5EF4-FFF2-40B4-BE49-F238E27FC236}">
                  <a16:creationId xmlns:a16="http://schemas.microsoft.com/office/drawing/2014/main" id="{DBB39193-F9F4-56E9-DF3B-B34C56B8106C}"/>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82" name="Rectangle 781">
              <a:extLst>
                <a:ext uri="{FF2B5EF4-FFF2-40B4-BE49-F238E27FC236}">
                  <a16:creationId xmlns:a16="http://schemas.microsoft.com/office/drawing/2014/main" id="{3EC7E0AD-1572-4F3F-4971-52761D9F2247}"/>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83" name="Rectangle 782">
              <a:extLst>
                <a:ext uri="{FF2B5EF4-FFF2-40B4-BE49-F238E27FC236}">
                  <a16:creationId xmlns:a16="http://schemas.microsoft.com/office/drawing/2014/main" id="{6AB62178-45CC-0782-6066-9462284AD5F1}"/>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84" name="TextBox 783">
              <a:extLst>
                <a:ext uri="{FF2B5EF4-FFF2-40B4-BE49-F238E27FC236}">
                  <a16:creationId xmlns:a16="http://schemas.microsoft.com/office/drawing/2014/main" id="{CA88E3C4-AE82-9CC1-9028-257DCD78B41D}"/>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09.02.</a:t>
              </a:r>
            </a:p>
          </p:txBody>
        </p:sp>
        <p:sp>
          <p:nvSpPr>
            <p:cNvPr id="785" name="TextBox 784">
              <a:extLst>
                <a:ext uri="{FF2B5EF4-FFF2-40B4-BE49-F238E27FC236}">
                  <a16:creationId xmlns:a16="http://schemas.microsoft.com/office/drawing/2014/main" id="{C5D4EADA-FE33-18A2-D053-1CF9E74AF943}"/>
                </a:ext>
              </a:extLst>
            </p:cNvPr>
            <p:cNvSpPr txBox="1"/>
            <p:nvPr/>
          </p:nvSpPr>
          <p:spPr>
            <a:xfrm>
              <a:off x="3654334" y="2282641"/>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a:t>
              </a:r>
            </a:p>
          </p:txBody>
        </p:sp>
        <p:sp>
          <p:nvSpPr>
            <p:cNvPr id="786" name="TextBox 785">
              <a:extLst>
                <a:ext uri="{FF2B5EF4-FFF2-40B4-BE49-F238E27FC236}">
                  <a16:creationId xmlns:a16="http://schemas.microsoft.com/office/drawing/2014/main" id="{F8BA4BC4-DE40-AFF4-5112-ACAC7082D131}"/>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12.02.</a:t>
              </a:r>
            </a:p>
          </p:txBody>
        </p:sp>
        <p:sp>
          <p:nvSpPr>
            <p:cNvPr id="787" name="TextBox 786">
              <a:extLst>
                <a:ext uri="{FF2B5EF4-FFF2-40B4-BE49-F238E27FC236}">
                  <a16:creationId xmlns:a16="http://schemas.microsoft.com/office/drawing/2014/main" id="{64024E62-1D75-FC42-859F-44AA013D13AC}"/>
                </a:ext>
              </a:extLst>
            </p:cNvPr>
            <p:cNvSpPr txBox="1"/>
            <p:nvPr/>
          </p:nvSpPr>
          <p:spPr>
            <a:xfrm>
              <a:off x="3176451" y="1704060"/>
              <a:ext cx="1471748"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Zeitplan erstellen</a:t>
              </a:r>
            </a:p>
          </p:txBody>
        </p:sp>
        <p:sp>
          <p:nvSpPr>
            <p:cNvPr id="788" name="Rectangle 787">
              <a:extLst>
                <a:ext uri="{FF2B5EF4-FFF2-40B4-BE49-F238E27FC236}">
                  <a16:creationId xmlns:a16="http://schemas.microsoft.com/office/drawing/2014/main" id="{FF09E828-570B-68F3-EDF4-35788C42DF17}"/>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89" name="Rectangle 788">
              <a:extLst>
                <a:ext uri="{FF2B5EF4-FFF2-40B4-BE49-F238E27FC236}">
                  <a16:creationId xmlns:a16="http://schemas.microsoft.com/office/drawing/2014/main" id="{133F2AE5-0DFB-027C-7882-CCAF19A779C1}"/>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90" name="TextBox 789">
              <a:extLst>
                <a:ext uri="{FF2B5EF4-FFF2-40B4-BE49-F238E27FC236}">
                  <a16:creationId xmlns:a16="http://schemas.microsoft.com/office/drawing/2014/main" id="{1B463562-C9CD-6207-1E4C-BB38EADCF0A1}"/>
                </a:ext>
              </a:extLst>
            </p:cNvPr>
            <p:cNvSpPr txBox="1"/>
            <p:nvPr/>
          </p:nvSpPr>
          <p:spPr>
            <a:xfrm>
              <a:off x="3651067" y="206022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a:t>
              </a:r>
            </a:p>
          </p:txBody>
        </p:sp>
        <p:sp>
          <p:nvSpPr>
            <p:cNvPr id="791" name="TextBox 790">
              <a:extLst>
                <a:ext uri="{FF2B5EF4-FFF2-40B4-BE49-F238E27FC236}">
                  <a16:creationId xmlns:a16="http://schemas.microsoft.com/office/drawing/2014/main" id="{C2239F6A-AE62-8C00-9659-C6C0D1628B11}"/>
                </a:ext>
              </a:extLst>
            </p:cNvPr>
            <p:cNvSpPr txBox="1"/>
            <p:nvPr/>
          </p:nvSpPr>
          <p:spPr>
            <a:xfrm>
              <a:off x="3641148" y="1368769"/>
              <a:ext cx="528217"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MG, A</a:t>
              </a:r>
            </a:p>
          </p:txBody>
        </p:sp>
      </p:grpSp>
      <p:grpSp>
        <p:nvGrpSpPr>
          <p:cNvPr id="792" name="Group 791">
            <a:extLst>
              <a:ext uri="{FF2B5EF4-FFF2-40B4-BE49-F238E27FC236}">
                <a16:creationId xmlns:a16="http://schemas.microsoft.com/office/drawing/2014/main" id="{074B79A9-0968-591D-EBEA-D8F0F03E81F9}"/>
              </a:ext>
            </a:extLst>
          </p:cNvPr>
          <p:cNvGrpSpPr/>
          <p:nvPr/>
        </p:nvGrpSpPr>
        <p:grpSpPr>
          <a:xfrm>
            <a:off x="6356628" y="1076133"/>
            <a:ext cx="867601" cy="605392"/>
            <a:chOff x="3156856" y="1368777"/>
            <a:chExt cx="1501139" cy="1211474"/>
          </a:xfrm>
        </p:grpSpPr>
        <p:sp>
          <p:nvSpPr>
            <p:cNvPr id="793" name="Rectangle 792">
              <a:extLst>
                <a:ext uri="{FF2B5EF4-FFF2-40B4-BE49-F238E27FC236}">
                  <a16:creationId xmlns:a16="http://schemas.microsoft.com/office/drawing/2014/main" id="{F47B9055-E31D-CB7E-EF59-B2CD21980F0E}"/>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94" name="Rectangle 793">
              <a:extLst>
                <a:ext uri="{FF2B5EF4-FFF2-40B4-BE49-F238E27FC236}">
                  <a16:creationId xmlns:a16="http://schemas.microsoft.com/office/drawing/2014/main" id="{601BDA7D-6013-494C-1528-57C667D05336}"/>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95" name="Rectangle 794">
              <a:extLst>
                <a:ext uri="{FF2B5EF4-FFF2-40B4-BE49-F238E27FC236}">
                  <a16:creationId xmlns:a16="http://schemas.microsoft.com/office/drawing/2014/main" id="{DD27396D-965E-E0AA-4642-6B920AA224B2}"/>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96" name="Rectangle 795">
              <a:extLst>
                <a:ext uri="{FF2B5EF4-FFF2-40B4-BE49-F238E27FC236}">
                  <a16:creationId xmlns:a16="http://schemas.microsoft.com/office/drawing/2014/main" id="{09A4B192-FD1B-598E-743A-6897526AEEE3}"/>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97" name="Rectangle 796">
              <a:extLst>
                <a:ext uri="{FF2B5EF4-FFF2-40B4-BE49-F238E27FC236}">
                  <a16:creationId xmlns:a16="http://schemas.microsoft.com/office/drawing/2014/main" id="{6EB210A9-5487-2447-CA6E-14B2D04C3309}"/>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98" name="Rectangle 797">
              <a:extLst>
                <a:ext uri="{FF2B5EF4-FFF2-40B4-BE49-F238E27FC236}">
                  <a16:creationId xmlns:a16="http://schemas.microsoft.com/office/drawing/2014/main" id="{B1A0BA4D-03C1-20F0-794F-C8B42471DA79}"/>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99" name="TextBox 798">
              <a:extLst>
                <a:ext uri="{FF2B5EF4-FFF2-40B4-BE49-F238E27FC236}">
                  <a16:creationId xmlns:a16="http://schemas.microsoft.com/office/drawing/2014/main" id="{D4A0A701-2375-9928-C6CA-0F0C3BB8CDF9}"/>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8.20</a:t>
              </a:r>
            </a:p>
          </p:txBody>
        </p:sp>
        <p:sp>
          <p:nvSpPr>
            <p:cNvPr id="800" name="TextBox 799">
              <a:extLst>
                <a:ext uri="{FF2B5EF4-FFF2-40B4-BE49-F238E27FC236}">
                  <a16:creationId xmlns:a16="http://schemas.microsoft.com/office/drawing/2014/main" id="{ADE44B5B-60FE-DD4C-AB42-3A14876053D6}"/>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801" name="TextBox 800">
              <a:extLst>
                <a:ext uri="{FF2B5EF4-FFF2-40B4-BE49-F238E27FC236}">
                  <a16:creationId xmlns:a16="http://schemas.microsoft.com/office/drawing/2014/main" id="{D081E5AA-5759-4FEA-5780-4F096A2295E9}"/>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a:t>
              </a:r>
            </a:p>
          </p:txBody>
        </p:sp>
        <p:sp>
          <p:nvSpPr>
            <p:cNvPr id="802" name="TextBox 801">
              <a:extLst>
                <a:ext uri="{FF2B5EF4-FFF2-40B4-BE49-F238E27FC236}">
                  <a16:creationId xmlns:a16="http://schemas.microsoft.com/office/drawing/2014/main" id="{167428DC-75EC-6748-F336-B868D80E8BF0}"/>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04.02.</a:t>
              </a:r>
            </a:p>
          </p:txBody>
        </p:sp>
        <p:sp>
          <p:nvSpPr>
            <p:cNvPr id="803" name="TextBox 802">
              <a:extLst>
                <a:ext uri="{FF2B5EF4-FFF2-40B4-BE49-F238E27FC236}">
                  <a16:creationId xmlns:a16="http://schemas.microsoft.com/office/drawing/2014/main" id="{68990F3B-B2CC-B537-0930-75CFB9CD3AC1}"/>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804" name="TextBox 803">
              <a:extLst>
                <a:ext uri="{FF2B5EF4-FFF2-40B4-BE49-F238E27FC236}">
                  <a16:creationId xmlns:a16="http://schemas.microsoft.com/office/drawing/2014/main" id="{15AE3C55-132F-B469-74B0-D6E6E7A32011}"/>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06.02.</a:t>
              </a:r>
            </a:p>
          </p:txBody>
        </p:sp>
        <p:sp>
          <p:nvSpPr>
            <p:cNvPr id="805" name="Rectangle 804">
              <a:extLst>
                <a:ext uri="{FF2B5EF4-FFF2-40B4-BE49-F238E27FC236}">
                  <a16:creationId xmlns:a16="http://schemas.microsoft.com/office/drawing/2014/main" id="{F993B5E8-F3A1-F0A8-4AE5-47E0C522D041}"/>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06" name="Rectangle 805">
              <a:extLst>
                <a:ext uri="{FF2B5EF4-FFF2-40B4-BE49-F238E27FC236}">
                  <a16:creationId xmlns:a16="http://schemas.microsoft.com/office/drawing/2014/main" id="{891A2BE6-05C0-018D-6E4B-B086279482FB}"/>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07" name="Rectangle 806">
              <a:extLst>
                <a:ext uri="{FF2B5EF4-FFF2-40B4-BE49-F238E27FC236}">
                  <a16:creationId xmlns:a16="http://schemas.microsoft.com/office/drawing/2014/main" id="{554C965D-5B93-F2B5-1693-3078146897BC}"/>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08" name="TextBox 807">
              <a:extLst>
                <a:ext uri="{FF2B5EF4-FFF2-40B4-BE49-F238E27FC236}">
                  <a16:creationId xmlns:a16="http://schemas.microsoft.com/office/drawing/2014/main" id="{504CD85E-9B8F-C12C-5E74-04982BF92543}"/>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10.02.</a:t>
              </a:r>
            </a:p>
          </p:txBody>
        </p:sp>
        <p:sp>
          <p:nvSpPr>
            <p:cNvPr id="809" name="TextBox 808">
              <a:extLst>
                <a:ext uri="{FF2B5EF4-FFF2-40B4-BE49-F238E27FC236}">
                  <a16:creationId xmlns:a16="http://schemas.microsoft.com/office/drawing/2014/main" id="{2A895A61-51A5-DB54-A73B-644805F90046}"/>
                </a:ext>
              </a:extLst>
            </p:cNvPr>
            <p:cNvSpPr txBox="1"/>
            <p:nvPr/>
          </p:nvSpPr>
          <p:spPr>
            <a:xfrm>
              <a:off x="3654334" y="2282641"/>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6</a:t>
              </a:r>
            </a:p>
          </p:txBody>
        </p:sp>
        <p:sp>
          <p:nvSpPr>
            <p:cNvPr id="810" name="TextBox 809">
              <a:extLst>
                <a:ext uri="{FF2B5EF4-FFF2-40B4-BE49-F238E27FC236}">
                  <a16:creationId xmlns:a16="http://schemas.microsoft.com/office/drawing/2014/main" id="{D5AD8923-79D5-F4E1-D780-61A497B3D7DE}"/>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12.02.</a:t>
              </a:r>
            </a:p>
          </p:txBody>
        </p:sp>
        <p:sp>
          <p:nvSpPr>
            <p:cNvPr id="811" name="TextBox 810">
              <a:extLst>
                <a:ext uri="{FF2B5EF4-FFF2-40B4-BE49-F238E27FC236}">
                  <a16:creationId xmlns:a16="http://schemas.microsoft.com/office/drawing/2014/main" id="{BD9FC5A4-0E17-20A0-061A-EC3979819FC6}"/>
                </a:ext>
              </a:extLst>
            </p:cNvPr>
            <p:cNvSpPr txBox="1"/>
            <p:nvPr/>
          </p:nvSpPr>
          <p:spPr>
            <a:xfrm>
              <a:off x="3176451" y="1704060"/>
              <a:ext cx="1471748"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Meilensteine festlegen</a:t>
              </a:r>
            </a:p>
          </p:txBody>
        </p:sp>
        <p:sp>
          <p:nvSpPr>
            <p:cNvPr id="812" name="Rectangle 811">
              <a:extLst>
                <a:ext uri="{FF2B5EF4-FFF2-40B4-BE49-F238E27FC236}">
                  <a16:creationId xmlns:a16="http://schemas.microsoft.com/office/drawing/2014/main" id="{A6ABC5CB-7DDC-D01A-8DFB-AD6FC876D20C}"/>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13" name="Rectangle 812">
              <a:extLst>
                <a:ext uri="{FF2B5EF4-FFF2-40B4-BE49-F238E27FC236}">
                  <a16:creationId xmlns:a16="http://schemas.microsoft.com/office/drawing/2014/main" id="{E6D8178C-2EA6-F5D5-3B02-E64454A2890C}"/>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14" name="TextBox 813">
              <a:extLst>
                <a:ext uri="{FF2B5EF4-FFF2-40B4-BE49-F238E27FC236}">
                  <a16:creationId xmlns:a16="http://schemas.microsoft.com/office/drawing/2014/main" id="{5D943556-22EA-42D5-C072-56CEBA7F4F4A}"/>
                </a:ext>
              </a:extLst>
            </p:cNvPr>
            <p:cNvSpPr txBox="1"/>
            <p:nvPr/>
          </p:nvSpPr>
          <p:spPr>
            <a:xfrm>
              <a:off x="3651067" y="206022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6</a:t>
              </a:r>
            </a:p>
          </p:txBody>
        </p:sp>
        <p:sp>
          <p:nvSpPr>
            <p:cNvPr id="815" name="TextBox 814">
              <a:extLst>
                <a:ext uri="{FF2B5EF4-FFF2-40B4-BE49-F238E27FC236}">
                  <a16:creationId xmlns:a16="http://schemas.microsoft.com/office/drawing/2014/main" id="{036A13D6-7DBB-7BAE-089E-9B275088E3F7}"/>
                </a:ext>
              </a:extLst>
            </p:cNvPr>
            <p:cNvSpPr txBox="1"/>
            <p:nvPr/>
          </p:nvSpPr>
          <p:spPr>
            <a:xfrm>
              <a:off x="3654334" y="1384018"/>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A</a:t>
              </a:r>
            </a:p>
          </p:txBody>
        </p:sp>
      </p:grpSp>
      <p:grpSp>
        <p:nvGrpSpPr>
          <p:cNvPr id="816" name="Group 815">
            <a:extLst>
              <a:ext uri="{FF2B5EF4-FFF2-40B4-BE49-F238E27FC236}">
                <a16:creationId xmlns:a16="http://schemas.microsoft.com/office/drawing/2014/main" id="{EA1A90E0-0B86-8B59-1991-6376D9471ED8}"/>
              </a:ext>
            </a:extLst>
          </p:cNvPr>
          <p:cNvGrpSpPr/>
          <p:nvPr/>
        </p:nvGrpSpPr>
        <p:grpSpPr>
          <a:xfrm>
            <a:off x="7555508" y="175703"/>
            <a:ext cx="867601" cy="605392"/>
            <a:chOff x="3156856" y="1368777"/>
            <a:chExt cx="1501139" cy="1211474"/>
          </a:xfrm>
        </p:grpSpPr>
        <p:sp>
          <p:nvSpPr>
            <p:cNvPr id="817" name="Rectangle 816">
              <a:extLst>
                <a:ext uri="{FF2B5EF4-FFF2-40B4-BE49-F238E27FC236}">
                  <a16:creationId xmlns:a16="http://schemas.microsoft.com/office/drawing/2014/main" id="{8BDDB670-3B82-4242-3ECB-B99296BDADC7}"/>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18" name="Rectangle 817">
              <a:extLst>
                <a:ext uri="{FF2B5EF4-FFF2-40B4-BE49-F238E27FC236}">
                  <a16:creationId xmlns:a16="http://schemas.microsoft.com/office/drawing/2014/main" id="{00CE3174-F871-B250-3479-41890EF4A7DE}"/>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19" name="Rectangle 818">
              <a:extLst>
                <a:ext uri="{FF2B5EF4-FFF2-40B4-BE49-F238E27FC236}">
                  <a16:creationId xmlns:a16="http://schemas.microsoft.com/office/drawing/2014/main" id="{EF7F4B98-960D-E075-610B-47571F6A3FC5}"/>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20" name="Rectangle 819">
              <a:extLst>
                <a:ext uri="{FF2B5EF4-FFF2-40B4-BE49-F238E27FC236}">
                  <a16:creationId xmlns:a16="http://schemas.microsoft.com/office/drawing/2014/main" id="{3A96C86E-CFC2-70C1-008E-FA3BBA714FB4}"/>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21" name="Rectangle 820">
              <a:extLst>
                <a:ext uri="{FF2B5EF4-FFF2-40B4-BE49-F238E27FC236}">
                  <a16:creationId xmlns:a16="http://schemas.microsoft.com/office/drawing/2014/main" id="{B39BA9D6-4790-55F6-CD8A-D449D3E1E107}"/>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22" name="Rectangle 821">
              <a:extLst>
                <a:ext uri="{FF2B5EF4-FFF2-40B4-BE49-F238E27FC236}">
                  <a16:creationId xmlns:a16="http://schemas.microsoft.com/office/drawing/2014/main" id="{9BEA6A43-7628-5C0E-A44A-CF0BE0ACAEFC}"/>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23" name="TextBox 822">
              <a:extLst>
                <a:ext uri="{FF2B5EF4-FFF2-40B4-BE49-F238E27FC236}">
                  <a16:creationId xmlns:a16="http://schemas.microsoft.com/office/drawing/2014/main" id="{19320C20-7343-4261-EB20-AAA7FD6F0AEE}"/>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10.00</a:t>
              </a:r>
            </a:p>
          </p:txBody>
        </p:sp>
        <p:sp>
          <p:nvSpPr>
            <p:cNvPr id="824" name="TextBox 823">
              <a:extLst>
                <a:ext uri="{FF2B5EF4-FFF2-40B4-BE49-F238E27FC236}">
                  <a16:creationId xmlns:a16="http://schemas.microsoft.com/office/drawing/2014/main" id="{85B2176F-7911-2BBF-1C51-03DC08B71AB6}"/>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825" name="TextBox 824">
              <a:extLst>
                <a:ext uri="{FF2B5EF4-FFF2-40B4-BE49-F238E27FC236}">
                  <a16:creationId xmlns:a16="http://schemas.microsoft.com/office/drawing/2014/main" id="{0AF0FBFB-CC4F-B972-7C12-FAE0DF52C49B}"/>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a:t>
              </a:r>
            </a:p>
          </p:txBody>
        </p:sp>
        <p:sp>
          <p:nvSpPr>
            <p:cNvPr id="826" name="TextBox 825">
              <a:extLst>
                <a:ext uri="{FF2B5EF4-FFF2-40B4-BE49-F238E27FC236}">
                  <a16:creationId xmlns:a16="http://schemas.microsoft.com/office/drawing/2014/main" id="{CD5E60F2-19D1-21C6-A2F7-4472D2C7B5F1}"/>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12.02.</a:t>
              </a:r>
            </a:p>
          </p:txBody>
        </p:sp>
        <p:sp>
          <p:nvSpPr>
            <p:cNvPr id="827" name="TextBox 826">
              <a:extLst>
                <a:ext uri="{FF2B5EF4-FFF2-40B4-BE49-F238E27FC236}">
                  <a16:creationId xmlns:a16="http://schemas.microsoft.com/office/drawing/2014/main" id="{FFEE1E63-460A-5E4E-13F7-47CCB5F17D19}"/>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828" name="TextBox 827">
              <a:extLst>
                <a:ext uri="{FF2B5EF4-FFF2-40B4-BE49-F238E27FC236}">
                  <a16:creationId xmlns:a16="http://schemas.microsoft.com/office/drawing/2014/main" id="{28B7A627-8637-244B-189A-8E512145F0EF}"/>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13.02.</a:t>
              </a:r>
            </a:p>
          </p:txBody>
        </p:sp>
        <p:sp>
          <p:nvSpPr>
            <p:cNvPr id="829" name="Rectangle 828">
              <a:extLst>
                <a:ext uri="{FF2B5EF4-FFF2-40B4-BE49-F238E27FC236}">
                  <a16:creationId xmlns:a16="http://schemas.microsoft.com/office/drawing/2014/main" id="{12EEDAF5-6BF3-AB36-CEAB-F56F2A5574E7}"/>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30" name="Rectangle 829">
              <a:extLst>
                <a:ext uri="{FF2B5EF4-FFF2-40B4-BE49-F238E27FC236}">
                  <a16:creationId xmlns:a16="http://schemas.microsoft.com/office/drawing/2014/main" id="{822F9A5E-0539-0992-2B34-77B692C85B55}"/>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31" name="Rectangle 830">
              <a:extLst>
                <a:ext uri="{FF2B5EF4-FFF2-40B4-BE49-F238E27FC236}">
                  <a16:creationId xmlns:a16="http://schemas.microsoft.com/office/drawing/2014/main" id="{5D2B4E4F-D7B2-DB29-9271-82646770CFEC}"/>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32" name="TextBox 831">
              <a:extLst>
                <a:ext uri="{FF2B5EF4-FFF2-40B4-BE49-F238E27FC236}">
                  <a16:creationId xmlns:a16="http://schemas.microsoft.com/office/drawing/2014/main" id="{BE0309FF-BF33-7F75-8331-484E5EEC7F0F}"/>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12.02.</a:t>
              </a:r>
            </a:p>
          </p:txBody>
        </p:sp>
        <p:sp>
          <p:nvSpPr>
            <p:cNvPr id="833" name="TextBox 832">
              <a:extLst>
                <a:ext uri="{FF2B5EF4-FFF2-40B4-BE49-F238E27FC236}">
                  <a16:creationId xmlns:a16="http://schemas.microsoft.com/office/drawing/2014/main" id="{38CB9D0E-4DA7-BAF9-E80E-233D69CFF952}"/>
                </a:ext>
              </a:extLst>
            </p:cNvPr>
            <p:cNvSpPr txBox="1"/>
            <p:nvPr/>
          </p:nvSpPr>
          <p:spPr>
            <a:xfrm>
              <a:off x="3654334" y="2282641"/>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a:t>
              </a:r>
            </a:p>
          </p:txBody>
        </p:sp>
        <p:sp>
          <p:nvSpPr>
            <p:cNvPr id="834" name="TextBox 833">
              <a:extLst>
                <a:ext uri="{FF2B5EF4-FFF2-40B4-BE49-F238E27FC236}">
                  <a16:creationId xmlns:a16="http://schemas.microsoft.com/office/drawing/2014/main" id="{198146A0-5F13-AEC5-4978-D55CA0C15C28}"/>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13.02.</a:t>
              </a:r>
            </a:p>
          </p:txBody>
        </p:sp>
        <p:sp>
          <p:nvSpPr>
            <p:cNvPr id="835" name="TextBox 834">
              <a:extLst>
                <a:ext uri="{FF2B5EF4-FFF2-40B4-BE49-F238E27FC236}">
                  <a16:creationId xmlns:a16="http://schemas.microsoft.com/office/drawing/2014/main" id="{A79C38A4-52DC-50C6-3843-1A1F3B2C581D}"/>
                </a:ext>
              </a:extLst>
            </p:cNvPr>
            <p:cNvSpPr txBox="1"/>
            <p:nvPr/>
          </p:nvSpPr>
          <p:spPr>
            <a:xfrm>
              <a:off x="3176451" y="1704060"/>
              <a:ext cx="1471748"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Kritischer Pfad Betrachtung</a:t>
              </a:r>
            </a:p>
          </p:txBody>
        </p:sp>
        <p:sp>
          <p:nvSpPr>
            <p:cNvPr id="836" name="Rectangle 835">
              <a:extLst>
                <a:ext uri="{FF2B5EF4-FFF2-40B4-BE49-F238E27FC236}">
                  <a16:creationId xmlns:a16="http://schemas.microsoft.com/office/drawing/2014/main" id="{9AD9B7F9-B2C1-70E2-DDCC-07FDF8660460}"/>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37" name="Rectangle 836">
              <a:extLst>
                <a:ext uri="{FF2B5EF4-FFF2-40B4-BE49-F238E27FC236}">
                  <a16:creationId xmlns:a16="http://schemas.microsoft.com/office/drawing/2014/main" id="{554C5B03-D57F-4FB3-24EB-1E8FD97EB4E3}"/>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38" name="TextBox 837">
              <a:extLst>
                <a:ext uri="{FF2B5EF4-FFF2-40B4-BE49-F238E27FC236}">
                  <a16:creationId xmlns:a16="http://schemas.microsoft.com/office/drawing/2014/main" id="{B32C9903-C01C-8ADD-ABF4-6DBED1D663CE}"/>
                </a:ext>
              </a:extLst>
            </p:cNvPr>
            <p:cNvSpPr txBox="1"/>
            <p:nvPr/>
          </p:nvSpPr>
          <p:spPr>
            <a:xfrm>
              <a:off x="3651067" y="206022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a:t>
              </a:r>
            </a:p>
          </p:txBody>
        </p:sp>
        <p:sp>
          <p:nvSpPr>
            <p:cNvPr id="839" name="TextBox 838">
              <a:extLst>
                <a:ext uri="{FF2B5EF4-FFF2-40B4-BE49-F238E27FC236}">
                  <a16:creationId xmlns:a16="http://schemas.microsoft.com/office/drawing/2014/main" id="{102E94B5-1847-2A58-98F5-7225559D6DC0}"/>
                </a:ext>
              </a:extLst>
            </p:cNvPr>
            <p:cNvSpPr txBox="1"/>
            <p:nvPr/>
          </p:nvSpPr>
          <p:spPr>
            <a:xfrm>
              <a:off x="3654334" y="1384018"/>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MG</a:t>
              </a:r>
            </a:p>
          </p:txBody>
        </p:sp>
      </p:grpSp>
      <p:grpSp>
        <p:nvGrpSpPr>
          <p:cNvPr id="840" name="Group 839">
            <a:extLst>
              <a:ext uri="{FF2B5EF4-FFF2-40B4-BE49-F238E27FC236}">
                <a16:creationId xmlns:a16="http://schemas.microsoft.com/office/drawing/2014/main" id="{102F68EB-05F0-8EEC-EE68-F3CF401E3BEC}"/>
              </a:ext>
            </a:extLst>
          </p:cNvPr>
          <p:cNvGrpSpPr/>
          <p:nvPr/>
        </p:nvGrpSpPr>
        <p:grpSpPr>
          <a:xfrm>
            <a:off x="1106448" y="3866930"/>
            <a:ext cx="867601" cy="605392"/>
            <a:chOff x="3156856" y="1368777"/>
            <a:chExt cx="1501139" cy="1211474"/>
          </a:xfrm>
        </p:grpSpPr>
        <p:sp>
          <p:nvSpPr>
            <p:cNvPr id="841" name="Rectangle 840">
              <a:extLst>
                <a:ext uri="{FF2B5EF4-FFF2-40B4-BE49-F238E27FC236}">
                  <a16:creationId xmlns:a16="http://schemas.microsoft.com/office/drawing/2014/main" id="{44A835C8-D59C-8094-6EBC-AC2F61D63A3E}"/>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42" name="Rectangle 841">
              <a:extLst>
                <a:ext uri="{FF2B5EF4-FFF2-40B4-BE49-F238E27FC236}">
                  <a16:creationId xmlns:a16="http://schemas.microsoft.com/office/drawing/2014/main" id="{C52408FA-3A35-19C3-A621-27DDDEA86A51}"/>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43" name="Rectangle 842">
              <a:extLst>
                <a:ext uri="{FF2B5EF4-FFF2-40B4-BE49-F238E27FC236}">
                  <a16:creationId xmlns:a16="http://schemas.microsoft.com/office/drawing/2014/main" id="{5D16DE92-AD19-6556-A41E-4EFBD36E2DAC}"/>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44" name="Rectangle 843">
              <a:extLst>
                <a:ext uri="{FF2B5EF4-FFF2-40B4-BE49-F238E27FC236}">
                  <a16:creationId xmlns:a16="http://schemas.microsoft.com/office/drawing/2014/main" id="{C0CBB3EA-FE9E-532D-0B1D-D846F86E804A}"/>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45" name="Rectangle 844">
              <a:extLst>
                <a:ext uri="{FF2B5EF4-FFF2-40B4-BE49-F238E27FC236}">
                  <a16:creationId xmlns:a16="http://schemas.microsoft.com/office/drawing/2014/main" id="{9590D9F7-78B8-2BA4-EEED-A209422CBCBD}"/>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46" name="Rectangle 845">
              <a:extLst>
                <a:ext uri="{FF2B5EF4-FFF2-40B4-BE49-F238E27FC236}">
                  <a16:creationId xmlns:a16="http://schemas.microsoft.com/office/drawing/2014/main" id="{2A4E1A2A-AE1D-7882-186D-2466190ACFAA}"/>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47" name="TextBox 846">
              <a:extLst>
                <a:ext uri="{FF2B5EF4-FFF2-40B4-BE49-F238E27FC236}">
                  <a16:creationId xmlns:a16="http://schemas.microsoft.com/office/drawing/2014/main" id="{7E3750D5-1C57-0384-E8AF-7CEB39A70FFE}"/>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13.00</a:t>
              </a:r>
            </a:p>
          </p:txBody>
        </p:sp>
        <p:sp>
          <p:nvSpPr>
            <p:cNvPr id="848" name="TextBox 847">
              <a:extLst>
                <a:ext uri="{FF2B5EF4-FFF2-40B4-BE49-F238E27FC236}">
                  <a16:creationId xmlns:a16="http://schemas.microsoft.com/office/drawing/2014/main" id="{C371BABF-B0E3-BB86-F1FA-E16836CB6834}"/>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849" name="TextBox 848">
              <a:extLst>
                <a:ext uri="{FF2B5EF4-FFF2-40B4-BE49-F238E27FC236}">
                  <a16:creationId xmlns:a16="http://schemas.microsoft.com/office/drawing/2014/main" id="{98E3D7F1-E882-5214-461D-0F68E1295269}"/>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7</a:t>
              </a:r>
            </a:p>
          </p:txBody>
        </p:sp>
        <p:sp>
          <p:nvSpPr>
            <p:cNvPr id="850" name="TextBox 849">
              <a:extLst>
                <a:ext uri="{FF2B5EF4-FFF2-40B4-BE49-F238E27FC236}">
                  <a16:creationId xmlns:a16="http://schemas.microsoft.com/office/drawing/2014/main" id="{DB24A31E-F084-2A20-6867-CA20ADB9DACF}"/>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31.03.</a:t>
              </a:r>
            </a:p>
          </p:txBody>
        </p:sp>
        <p:sp>
          <p:nvSpPr>
            <p:cNvPr id="851" name="TextBox 850">
              <a:extLst>
                <a:ext uri="{FF2B5EF4-FFF2-40B4-BE49-F238E27FC236}">
                  <a16:creationId xmlns:a16="http://schemas.microsoft.com/office/drawing/2014/main" id="{4A5B936E-96DD-C9C6-3006-B9F18D70F0E8}"/>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852" name="TextBox 851">
              <a:extLst>
                <a:ext uri="{FF2B5EF4-FFF2-40B4-BE49-F238E27FC236}">
                  <a16:creationId xmlns:a16="http://schemas.microsoft.com/office/drawing/2014/main" id="{86D75B29-CA3F-40C7-B29B-D66A5D2D918F}"/>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07.04.</a:t>
              </a:r>
            </a:p>
          </p:txBody>
        </p:sp>
        <p:sp>
          <p:nvSpPr>
            <p:cNvPr id="853" name="Rectangle 852">
              <a:extLst>
                <a:ext uri="{FF2B5EF4-FFF2-40B4-BE49-F238E27FC236}">
                  <a16:creationId xmlns:a16="http://schemas.microsoft.com/office/drawing/2014/main" id="{AF39F281-D770-270A-FA70-29A21FEFA6D7}"/>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54" name="Rectangle 853">
              <a:extLst>
                <a:ext uri="{FF2B5EF4-FFF2-40B4-BE49-F238E27FC236}">
                  <a16:creationId xmlns:a16="http://schemas.microsoft.com/office/drawing/2014/main" id="{88F097C0-D8D3-1FA6-CBBB-883D1924552B}"/>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55" name="Rectangle 854">
              <a:extLst>
                <a:ext uri="{FF2B5EF4-FFF2-40B4-BE49-F238E27FC236}">
                  <a16:creationId xmlns:a16="http://schemas.microsoft.com/office/drawing/2014/main" id="{9CF8616F-7DC5-D81D-DA3B-6F3675F490A3}"/>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56" name="TextBox 855">
              <a:extLst>
                <a:ext uri="{FF2B5EF4-FFF2-40B4-BE49-F238E27FC236}">
                  <a16:creationId xmlns:a16="http://schemas.microsoft.com/office/drawing/2014/main" id="{188BE222-B66E-2860-222D-D4EEC91A2E13}"/>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05.04.</a:t>
              </a:r>
            </a:p>
          </p:txBody>
        </p:sp>
        <p:sp>
          <p:nvSpPr>
            <p:cNvPr id="857" name="TextBox 856">
              <a:extLst>
                <a:ext uri="{FF2B5EF4-FFF2-40B4-BE49-F238E27FC236}">
                  <a16:creationId xmlns:a16="http://schemas.microsoft.com/office/drawing/2014/main" id="{8860A32A-386A-20A9-D0B3-C8FA1C2A0C27}"/>
                </a:ext>
              </a:extLst>
            </p:cNvPr>
            <p:cNvSpPr txBox="1"/>
            <p:nvPr/>
          </p:nvSpPr>
          <p:spPr>
            <a:xfrm>
              <a:off x="3654334" y="2282641"/>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a:t>
              </a:r>
            </a:p>
          </p:txBody>
        </p:sp>
        <p:sp>
          <p:nvSpPr>
            <p:cNvPr id="858" name="TextBox 857">
              <a:extLst>
                <a:ext uri="{FF2B5EF4-FFF2-40B4-BE49-F238E27FC236}">
                  <a16:creationId xmlns:a16="http://schemas.microsoft.com/office/drawing/2014/main" id="{68B0EEC3-D076-004D-8510-D81AD05CCF7D}"/>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12.04.</a:t>
              </a:r>
            </a:p>
          </p:txBody>
        </p:sp>
        <p:sp>
          <p:nvSpPr>
            <p:cNvPr id="859" name="TextBox 858">
              <a:extLst>
                <a:ext uri="{FF2B5EF4-FFF2-40B4-BE49-F238E27FC236}">
                  <a16:creationId xmlns:a16="http://schemas.microsoft.com/office/drawing/2014/main" id="{D7D81FC3-61E7-E252-7E65-626C56307A59}"/>
                </a:ext>
              </a:extLst>
            </p:cNvPr>
            <p:cNvSpPr txBox="1"/>
            <p:nvPr/>
          </p:nvSpPr>
          <p:spPr>
            <a:xfrm>
              <a:off x="3176451" y="1704060"/>
              <a:ext cx="1471748"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Einbindung von APIs</a:t>
              </a:r>
            </a:p>
          </p:txBody>
        </p:sp>
        <p:sp>
          <p:nvSpPr>
            <p:cNvPr id="860" name="Rectangle 859">
              <a:extLst>
                <a:ext uri="{FF2B5EF4-FFF2-40B4-BE49-F238E27FC236}">
                  <a16:creationId xmlns:a16="http://schemas.microsoft.com/office/drawing/2014/main" id="{1A0C0D5D-0596-641C-53E4-CEBCA19F0190}"/>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61" name="Rectangle 860">
              <a:extLst>
                <a:ext uri="{FF2B5EF4-FFF2-40B4-BE49-F238E27FC236}">
                  <a16:creationId xmlns:a16="http://schemas.microsoft.com/office/drawing/2014/main" id="{7CE6255D-30AA-96D7-72D6-4FE81DE56F11}"/>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62" name="TextBox 861">
              <a:extLst>
                <a:ext uri="{FF2B5EF4-FFF2-40B4-BE49-F238E27FC236}">
                  <a16:creationId xmlns:a16="http://schemas.microsoft.com/office/drawing/2014/main" id="{F0E51423-5D96-6B0D-5520-AF42C9D546F1}"/>
                </a:ext>
              </a:extLst>
            </p:cNvPr>
            <p:cNvSpPr txBox="1"/>
            <p:nvPr/>
          </p:nvSpPr>
          <p:spPr>
            <a:xfrm>
              <a:off x="3651067" y="206022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5</a:t>
              </a:r>
            </a:p>
          </p:txBody>
        </p:sp>
        <p:sp>
          <p:nvSpPr>
            <p:cNvPr id="863" name="TextBox 862">
              <a:extLst>
                <a:ext uri="{FF2B5EF4-FFF2-40B4-BE49-F238E27FC236}">
                  <a16:creationId xmlns:a16="http://schemas.microsoft.com/office/drawing/2014/main" id="{625DA389-5E96-615A-1B63-EE46404FD051}"/>
                </a:ext>
              </a:extLst>
            </p:cNvPr>
            <p:cNvSpPr txBox="1"/>
            <p:nvPr/>
          </p:nvSpPr>
          <p:spPr>
            <a:xfrm>
              <a:off x="3632541" y="1391956"/>
              <a:ext cx="543598"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DS,LK</a:t>
              </a:r>
            </a:p>
          </p:txBody>
        </p:sp>
      </p:grpSp>
      <p:grpSp>
        <p:nvGrpSpPr>
          <p:cNvPr id="864" name="Group 863">
            <a:extLst>
              <a:ext uri="{FF2B5EF4-FFF2-40B4-BE49-F238E27FC236}">
                <a16:creationId xmlns:a16="http://schemas.microsoft.com/office/drawing/2014/main" id="{56A3E140-0B49-D28D-2DC4-11BC7F19ABDD}"/>
              </a:ext>
            </a:extLst>
          </p:cNvPr>
          <p:cNvGrpSpPr/>
          <p:nvPr/>
        </p:nvGrpSpPr>
        <p:grpSpPr>
          <a:xfrm>
            <a:off x="1116608" y="3118072"/>
            <a:ext cx="867601" cy="605392"/>
            <a:chOff x="3156856" y="1368777"/>
            <a:chExt cx="1501139" cy="1211474"/>
          </a:xfrm>
        </p:grpSpPr>
        <p:sp>
          <p:nvSpPr>
            <p:cNvPr id="865" name="Rectangle 864">
              <a:extLst>
                <a:ext uri="{FF2B5EF4-FFF2-40B4-BE49-F238E27FC236}">
                  <a16:creationId xmlns:a16="http://schemas.microsoft.com/office/drawing/2014/main" id="{01AAF970-56B9-281B-55B4-E807A78454DE}"/>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66" name="Rectangle 865">
              <a:extLst>
                <a:ext uri="{FF2B5EF4-FFF2-40B4-BE49-F238E27FC236}">
                  <a16:creationId xmlns:a16="http://schemas.microsoft.com/office/drawing/2014/main" id="{4BEC3B57-A6AF-58AA-6103-69E211325927}"/>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67" name="Rectangle 866">
              <a:extLst>
                <a:ext uri="{FF2B5EF4-FFF2-40B4-BE49-F238E27FC236}">
                  <a16:creationId xmlns:a16="http://schemas.microsoft.com/office/drawing/2014/main" id="{F054C9F3-1B64-191E-34BE-2F5EB2237C74}"/>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68" name="Rectangle 867">
              <a:extLst>
                <a:ext uri="{FF2B5EF4-FFF2-40B4-BE49-F238E27FC236}">
                  <a16:creationId xmlns:a16="http://schemas.microsoft.com/office/drawing/2014/main" id="{8470F9C2-3E77-9A46-B786-C00C07D7BE38}"/>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69" name="Rectangle 868">
              <a:extLst>
                <a:ext uri="{FF2B5EF4-FFF2-40B4-BE49-F238E27FC236}">
                  <a16:creationId xmlns:a16="http://schemas.microsoft.com/office/drawing/2014/main" id="{CD8071C0-3C8E-7626-77BB-0371CE4B2455}"/>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70" name="Rectangle 869">
              <a:extLst>
                <a:ext uri="{FF2B5EF4-FFF2-40B4-BE49-F238E27FC236}">
                  <a16:creationId xmlns:a16="http://schemas.microsoft.com/office/drawing/2014/main" id="{BD8E2963-F76B-D806-9005-78A36D9A4991}"/>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71" name="TextBox 870">
              <a:extLst>
                <a:ext uri="{FF2B5EF4-FFF2-40B4-BE49-F238E27FC236}">
                  <a16:creationId xmlns:a16="http://schemas.microsoft.com/office/drawing/2014/main" id="{98736BBC-92BE-32A5-C8D7-8ED08A1DE1B5}"/>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12.00</a:t>
              </a:r>
            </a:p>
          </p:txBody>
        </p:sp>
        <p:sp>
          <p:nvSpPr>
            <p:cNvPr id="872" name="TextBox 871">
              <a:extLst>
                <a:ext uri="{FF2B5EF4-FFF2-40B4-BE49-F238E27FC236}">
                  <a16:creationId xmlns:a16="http://schemas.microsoft.com/office/drawing/2014/main" id="{44CFBE70-645F-6569-F977-26C18D8E3687}"/>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873" name="TextBox 872">
              <a:extLst>
                <a:ext uri="{FF2B5EF4-FFF2-40B4-BE49-F238E27FC236}">
                  <a16:creationId xmlns:a16="http://schemas.microsoft.com/office/drawing/2014/main" id="{5514F2A3-7F54-48F6-847D-770290E0210C}"/>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43</a:t>
              </a:r>
            </a:p>
          </p:txBody>
        </p:sp>
        <p:sp>
          <p:nvSpPr>
            <p:cNvPr id="874" name="TextBox 873">
              <a:extLst>
                <a:ext uri="{FF2B5EF4-FFF2-40B4-BE49-F238E27FC236}">
                  <a16:creationId xmlns:a16="http://schemas.microsoft.com/office/drawing/2014/main" id="{5A61A627-37C5-DAC0-8C6F-80358E10EE91}"/>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01.03.</a:t>
              </a:r>
            </a:p>
          </p:txBody>
        </p:sp>
        <p:sp>
          <p:nvSpPr>
            <p:cNvPr id="875" name="TextBox 874">
              <a:extLst>
                <a:ext uri="{FF2B5EF4-FFF2-40B4-BE49-F238E27FC236}">
                  <a16:creationId xmlns:a16="http://schemas.microsoft.com/office/drawing/2014/main" id="{CCBF6250-32DB-9E97-E273-A9827559C24D}"/>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876" name="TextBox 875">
              <a:extLst>
                <a:ext uri="{FF2B5EF4-FFF2-40B4-BE49-F238E27FC236}">
                  <a16:creationId xmlns:a16="http://schemas.microsoft.com/office/drawing/2014/main" id="{40BBBF34-431D-019E-1D04-D68847E1F642}"/>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13.04.</a:t>
              </a:r>
            </a:p>
          </p:txBody>
        </p:sp>
        <p:sp>
          <p:nvSpPr>
            <p:cNvPr id="877" name="Rectangle 876">
              <a:extLst>
                <a:ext uri="{FF2B5EF4-FFF2-40B4-BE49-F238E27FC236}">
                  <a16:creationId xmlns:a16="http://schemas.microsoft.com/office/drawing/2014/main" id="{C5401F6E-FF0A-B3FD-EE84-EACF5EB0C541}"/>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78" name="Rectangle 877">
              <a:extLst>
                <a:ext uri="{FF2B5EF4-FFF2-40B4-BE49-F238E27FC236}">
                  <a16:creationId xmlns:a16="http://schemas.microsoft.com/office/drawing/2014/main" id="{9C951870-59DA-3478-799E-AB1094DE86D4}"/>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79" name="Rectangle 878">
              <a:extLst>
                <a:ext uri="{FF2B5EF4-FFF2-40B4-BE49-F238E27FC236}">
                  <a16:creationId xmlns:a16="http://schemas.microsoft.com/office/drawing/2014/main" id="{32643F82-630D-BF39-9DA9-671188E22182}"/>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80" name="TextBox 879">
              <a:extLst>
                <a:ext uri="{FF2B5EF4-FFF2-40B4-BE49-F238E27FC236}">
                  <a16:creationId xmlns:a16="http://schemas.microsoft.com/office/drawing/2014/main" id="{D8E67DF0-A843-6C52-E73C-69502366F2EF}"/>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01.03.</a:t>
              </a:r>
            </a:p>
          </p:txBody>
        </p:sp>
        <p:sp>
          <p:nvSpPr>
            <p:cNvPr id="881" name="TextBox 880">
              <a:extLst>
                <a:ext uri="{FF2B5EF4-FFF2-40B4-BE49-F238E27FC236}">
                  <a16:creationId xmlns:a16="http://schemas.microsoft.com/office/drawing/2014/main" id="{CC0B6DB0-582F-29AE-7528-CBB8E93D3365}"/>
                </a:ext>
              </a:extLst>
            </p:cNvPr>
            <p:cNvSpPr txBox="1"/>
            <p:nvPr/>
          </p:nvSpPr>
          <p:spPr>
            <a:xfrm>
              <a:off x="3654334" y="2282641"/>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a:t>
              </a:r>
            </a:p>
          </p:txBody>
        </p:sp>
        <p:sp>
          <p:nvSpPr>
            <p:cNvPr id="882" name="TextBox 881">
              <a:extLst>
                <a:ext uri="{FF2B5EF4-FFF2-40B4-BE49-F238E27FC236}">
                  <a16:creationId xmlns:a16="http://schemas.microsoft.com/office/drawing/2014/main" id="{35FBA979-41C6-2666-ACC9-09FFB14AA935}"/>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13.04.</a:t>
              </a:r>
            </a:p>
          </p:txBody>
        </p:sp>
        <p:sp>
          <p:nvSpPr>
            <p:cNvPr id="883" name="TextBox 882">
              <a:extLst>
                <a:ext uri="{FF2B5EF4-FFF2-40B4-BE49-F238E27FC236}">
                  <a16:creationId xmlns:a16="http://schemas.microsoft.com/office/drawing/2014/main" id="{F38C11FC-5212-8447-9B66-E60C2E5FF1AE}"/>
                </a:ext>
              </a:extLst>
            </p:cNvPr>
            <p:cNvSpPr txBox="1"/>
            <p:nvPr/>
          </p:nvSpPr>
          <p:spPr>
            <a:xfrm>
              <a:off x="3176451" y="1704060"/>
              <a:ext cx="1471748"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Programmiersprache Golang</a:t>
              </a:r>
            </a:p>
          </p:txBody>
        </p:sp>
        <p:sp>
          <p:nvSpPr>
            <p:cNvPr id="884" name="Rectangle 883">
              <a:extLst>
                <a:ext uri="{FF2B5EF4-FFF2-40B4-BE49-F238E27FC236}">
                  <a16:creationId xmlns:a16="http://schemas.microsoft.com/office/drawing/2014/main" id="{43FE816D-D415-4CB2-F7D0-3406F7EEEFCD}"/>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85" name="Rectangle 884">
              <a:extLst>
                <a:ext uri="{FF2B5EF4-FFF2-40B4-BE49-F238E27FC236}">
                  <a16:creationId xmlns:a16="http://schemas.microsoft.com/office/drawing/2014/main" id="{96536CAB-8146-19CD-86F0-302518A0C919}"/>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86" name="TextBox 885">
              <a:extLst>
                <a:ext uri="{FF2B5EF4-FFF2-40B4-BE49-F238E27FC236}">
                  <a16:creationId xmlns:a16="http://schemas.microsoft.com/office/drawing/2014/main" id="{F9662BB5-8A48-E733-79F6-523A93D327B5}"/>
                </a:ext>
              </a:extLst>
            </p:cNvPr>
            <p:cNvSpPr txBox="1"/>
            <p:nvPr/>
          </p:nvSpPr>
          <p:spPr>
            <a:xfrm>
              <a:off x="3651067" y="206022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a:t>
              </a:r>
            </a:p>
          </p:txBody>
        </p:sp>
        <p:sp>
          <p:nvSpPr>
            <p:cNvPr id="887" name="TextBox 886">
              <a:extLst>
                <a:ext uri="{FF2B5EF4-FFF2-40B4-BE49-F238E27FC236}">
                  <a16:creationId xmlns:a16="http://schemas.microsoft.com/office/drawing/2014/main" id="{AEA147AC-4933-7539-2089-74D4EB95C1A8}"/>
                </a:ext>
              </a:extLst>
            </p:cNvPr>
            <p:cNvSpPr txBox="1"/>
            <p:nvPr/>
          </p:nvSpPr>
          <p:spPr>
            <a:xfrm>
              <a:off x="3654334" y="1384018"/>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A</a:t>
              </a:r>
            </a:p>
          </p:txBody>
        </p:sp>
      </p:grpSp>
      <p:grpSp>
        <p:nvGrpSpPr>
          <p:cNvPr id="888" name="Group 887">
            <a:extLst>
              <a:ext uri="{FF2B5EF4-FFF2-40B4-BE49-F238E27FC236}">
                <a16:creationId xmlns:a16="http://schemas.microsoft.com/office/drawing/2014/main" id="{E121CCDD-97BD-71B7-F90E-7581B3477C6D}"/>
              </a:ext>
            </a:extLst>
          </p:cNvPr>
          <p:cNvGrpSpPr/>
          <p:nvPr/>
        </p:nvGrpSpPr>
        <p:grpSpPr>
          <a:xfrm>
            <a:off x="1111528" y="4621752"/>
            <a:ext cx="867601" cy="605392"/>
            <a:chOff x="3156856" y="1368777"/>
            <a:chExt cx="1501139" cy="1211474"/>
          </a:xfrm>
        </p:grpSpPr>
        <p:sp>
          <p:nvSpPr>
            <p:cNvPr id="889" name="Rectangle 888">
              <a:extLst>
                <a:ext uri="{FF2B5EF4-FFF2-40B4-BE49-F238E27FC236}">
                  <a16:creationId xmlns:a16="http://schemas.microsoft.com/office/drawing/2014/main" id="{B77410BF-3EB2-6556-CD5D-3870B0205DF4}"/>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90" name="Rectangle 889">
              <a:extLst>
                <a:ext uri="{FF2B5EF4-FFF2-40B4-BE49-F238E27FC236}">
                  <a16:creationId xmlns:a16="http://schemas.microsoft.com/office/drawing/2014/main" id="{7D49256F-275D-7A0E-92F7-4AF5379724C0}"/>
                </a:ext>
              </a:extLst>
            </p:cNvPr>
            <p:cNvSpPr/>
            <p:nvPr/>
          </p:nvSpPr>
          <p:spPr>
            <a:xfrm>
              <a:off x="3156856" y="1623060"/>
              <a:ext cx="1475013"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91" name="Rectangle 890">
              <a:extLst>
                <a:ext uri="{FF2B5EF4-FFF2-40B4-BE49-F238E27FC236}">
                  <a16:creationId xmlns:a16="http://schemas.microsoft.com/office/drawing/2014/main" id="{9187A43B-CABB-9335-721F-5C9807B95B39}"/>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92" name="Rectangle 891">
              <a:extLst>
                <a:ext uri="{FF2B5EF4-FFF2-40B4-BE49-F238E27FC236}">
                  <a16:creationId xmlns:a16="http://schemas.microsoft.com/office/drawing/2014/main" id="{4DF7ACDC-43A4-14B2-38CB-12E293B95A53}"/>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93" name="Rectangle 892">
              <a:extLst>
                <a:ext uri="{FF2B5EF4-FFF2-40B4-BE49-F238E27FC236}">
                  <a16:creationId xmlns:a16="http://schemas.microsoft.com/office/drawing/2014/main" id="{35C8AFE1-0ACB-3DF4-7CA3-ECFD8EC34A10}"/>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94" name="Rectangle 893">
              <a:extLst>
                <a:ext uri="{FF2B5EF4-FFF2-40B4-BE49-F238E27FC236}">
                  <a16:creationId xmlns:a16="http://schemas.microsoft.com/office/drawing/2014/main" id="{CFF7D0AF-3C20-1820-2F0B-1E0B246B9B4A}"/>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95" name="TextBox 894">
              <a:extLst>
                <a:ext uri="{FF2B5EF4-FFF2-40B4-BE49-F238E27FC236}">
                  <a16:creationId xmlns:a16="http://schemas.microsoft.com/office/drawing/2014/main" id="{B6ACEEE9-0E5C-4E87-DC1B-E94F14C94923}"/>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14.00</a:t>
              </a:r>
            </a:p>
          </p:txBody>
        </p:sp>
        <p:sp>
          <p:nvSpPr>
            <p:cNvPr id="896" name="TextBox 895">
              <a:extLst>
                <a:ext uri="{FF2B5EF4-FFF2-40B4-BE49-F238E27FC236}">
                  <a16:creationId xmlns:a16="http://schemas.microsoft.com/office/drawing/2014/main" id="{5FBA9FE0-337B-C861-3596-28E109615CB0}"/>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897" name="TextBox 896">
              <a:extLst>
                <a:ext uri="{FF2B5EF4-FFF2-40B4-BE49-F238E27FC236}">
                  <a16:creationId xmlns:a16="http://schemas.microsoft.com/office/drawing/2014/main" id="{7F61CE30-94B5-24B9-AB5B-FBD150EEC980}"/>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7</a:t>
              </a:r>
            </a:p>
          </p:txBody>
        </p:sp>
        <p:sp>
          <p:nvSpPr>
            <p:cNvPr id="898" name="TextBox 897">
              <a:extLst>
                <a:ext uri="{FF2B5EF4-FFF2-40B4-BE49-F238E27FC236}">
                  <a16:creationId xmlns:a16="http://schemas.microsoft.com/office/drawing/2014/main" id="{1E122DFD-340B-7C55-F4B8-97B23AAFFAC6}"/>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31.03.</a:t>
              </a:r>
            </a:p>
          </p:txBody>
        </p:sp>
        <p:sp>
          <p:nvSpPr>
            <p:cNvPr id="899" name="TextBox 898">
              <a:extLst>
                <a:ext uri="{FF2B5EF4-FFF2-40B4-BE49-F238E27FC236}">
                  <a16:creationId xmlns:a16="http://schemas.microsoft.com/office/drawing/2014/main" id="{EED75EE8-4F56-1D2C-C69A-83C1911FE6ED}"/>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900" name="TextBox 899">
              <a:extLst>
                <a:ext uri="{FF2B5EF4-FFF2-40B4-BE49-F238E27FC236}">
                  <a16:creationId xmlns:a16="http://schemas.microsoft.com/office/drawing/2014/main" id="{11E3D42F-4E7B-6F71-87B0-FA54EA2D46AD}"/>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07.04.</a:t>
              </a:r>
            </a:p>
          </p:txBody>
        </p:sp>
        <p:sp>
          <p:nvSpPr>
            <p:cNvPr id="901" name="Rectangle 900">
              <a:extLst>
                <a:ext uri="{FF2B5EF4-FFF2-40B4-BE49-F238E27FC236}">
                  <a16:creationId xmlns:a16="http://schemas.microsoft.com/office/drawing/2014/main" id="{AD9FFE38-E6E2-8BE4-4484-3CF5270715D4}"/>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02" name="Rectangle 901">
              <a:extLst>
                <a:ext uri="{FF2B5EF4-FFF2-40B4-BE49-F238E27FC236}">
                  <a16:creationId xmlns:a16="http://schemas.microsoft.com/office/drawing/2014/main" id="{FD1FFE21-3FD0-FA34-749B-FDFF9EED38FD}"/>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03" name="Rectangle 902">
              <a:extLst>
                <a:ext uri="{FF2B5EF4-FFF2-40B4-BE49-F238E27FC236}">
                  <a16:creationId xmlns:a16="http://schemas.microsoft.com/office/drawing/2014/main" id="{844FC7D0-353D-44DB-98E2-9F3EEC2461AF}"/>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04" name="TextBox 903">
              <a:extLst>
                <a:ext uri="{FF2B5EF4-FFF2-40B4-BE49-F238E27FC236}">
                  <a16:creationId xmlns:a16="http://schemas.microsoft.com/office/drawing/2014/main" id="{03EEB760-64C2-0C73-326C-BDA3F4F6E37F}"/>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05.04.</a:t>
              </a:r>
            </a:p>
          </p:txBody>
        </p:sp>
        <p:sp>
          <p:nvSpPr>
            <p:cNvPr id="905" name="TextBox 904">
              <a:extLst>
                <a:ext uri="{FF2B5EF4-FFF2-40B4-BE49-F238E27FC236}">
                  <a16:creationId xmlns:a16="http://schemas.microsoft.com/office/drawing/2014/main" id="{D396309F-6110-68BB-57A1-FCE7219DF3C5}"/>
                </a:ext>
              </a:extLst>
            </p:cNvPr>
            <p:cNvSpPr txBox="1"/>
            <p:nvPr/>
          </p:nvSpPr>
          <p:spPr>
            <a:xfrm>
              <a:off x="3654334" y="2282641"/>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a:t>
              </a:r>
            </a:p>
          </p:txBody>
        </p:sp>
        <p:sp>
          <p:nvSpPr>
            <p:cNvPr id="906" name="TextBox 905">
              <a:extLst>
                <a:ext uri="{FF2B5EF4-FFF2-40B4-BE49-F238E27FC236}">
                  <a16:creationId xmlns:a16="http://schemas.microsoft.com/office/drawing/2014/main" id="{7E1A5128-CE62-DB69-E459-FCBD67A34A3C}"/>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12.04.</a:t>
              </a:r>
            </a:p>
          </p:txBody>
        </p:sp>
        <p:sp>
          <p:nvSpPr>
            <p:cNvPr id="907" name="TextBox 906">
              <a:extLst>
                <a:ext uri="{FF2B5EF4-FFF2-40B4-BE49-F238E27FC236}">
                  <a16:creationId xmlns:a16="http://schemas.microsoft.com/office/drawing/2014/main" id="{470568D0-5F34-150A-BDC6-3547A7C10044}"/>
                </a:ext>
              </a:extLst>
            </p:cNvPr>
            <p:cNvSpPr txBox="1"/>
            <p:nvPr/>
          </p:nvSpPr>
          <p:spPr>
            <a:xfrm>
              <a:off x="3176451" y="1704060"/>
              <a:ext cx="1471748"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Einbindung von Datenbanken</a:t>
              </a:r>
            </a:p>
          </p:txBody>
        </p:sp>
        <p:sp>
          <p:nvSpPr>
            <p:cNvPr id="908" name="Rectangle 907">
              <a:extLst>
                <a:ext uri="{FF2B5EF4-FFF2-40B4-BE49-F238E27FC236}">
                  <a16:creationId xmlns:a16="http://schemas.microsoft.com/office/drawing/2014/main" id="{C30DDA39-CC82-6DCA-11BF-5B59C1EC4670}"/>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09" name="Rectangle 908">
              <a:extLst>
                <a:ext uri="{FF2B5EF4-FFF2-40B4-BE49-F238E27FC236}">
                  <a16:creationId xmlns:a16="http://schemas.microsoft.com/office/drawing/2014/main" id="{A0E5AF33-7E0C-87E9-5199-33531B0B8702}"/>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10" name="TextBox 909">
              <a:extLst>
                <a:ext uri="{FF2B5EF4-FFF2-40B4-BE49-F238E27FC236}">
                  <a16:creationId xmlns:a16="http://schemas.microsoft.com/office/drawing/2014/main" id="{94D32718-13F8-B784-1418-28E12376D7DB}"/>
                </a:ext>
              </a:extLst>
            </p:cNvPr>
            <p:cNvSpPr txBox="1"/>
            <p:nvPr/>
          </p:nvSpPr>
          <p:spPr>
            <a:xfrm>
              <a:off x="3651067" y="206022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5</a:t>
              </a:r>
            </a:p>
          </p:txBody>
        </p:sp>
        <p:sp>
          <p:nvSpPr>
            <p:cNvPr id="911" name="TextBox 910">
              <a:extLst>
                <a:ext uri="{FF2B5EF4-FFF2-40B4-BE49-F238E27FC236}">
                  <a16:creationId xmlns:a16="http://schemas.microsoft.com/office/drawing/2014/main" id="{80EFD58E-A3B4-C4B1-BE83-F234298A7DC6}"/>
                </a:ext>
              </a:extLst>
            </p:cNvPr>
            <p:cNvSpPr txBox="1"/>
            <p:nvPr/>
          </p:nvSpPr>
          <p:spPr>
            <a:xfrm>
              <a:off x="3635388" y="1377664"/>
              <a:ext cx="51921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DS,LK</a:t>
              </a:r>
            </a:p>
          </p:txBody>
        </p:sp>
      </p:grpSp>
      <p:grpSp>
        <p:nvGrpSpPr>
          <p:cNvPr id="912" name="Group 911">
            <a:extLst>
              <a:ext uri="{FF2B5EF4-FFF2-40B4-BE49-F238E27FC236}">
                <a16:creationId xmlns:a16="http://schemas.microsoft.com/office/drawing/2014/main" id="{2B7564C1-F45A-8073-EAC6-205F654CA276}"/>
              </a:ext>
            </a:extLst>
          </p:cNvPr>
          <p:cNvGrpSpPr/>
          <p:nvPr/>
        </p:nvGrpSpPr>
        <p:grpSpPr>
          <a:xfrm>
            <a:off x="1111528" y="5384942"/>
            <a:ext cx="867601" cy="605392"/>
            <a:chOff x="3156856" y="1368777"/>
            <a:chExt cx="1501139" cy="1211474"/>
          </a:xfrm>
        </p:grpSpPr>
        <p:sp>
          <p:nvSpPr>
            <p:cNvPr id="913" name="Rectangle 912">
              <a:extLst>
                <a:ext uri="{FF2B5EF4-FFF2-40B4-BE49-F238E27FC236}">
                  <a16:creationId xmlns:a16="http://schemas.microsoft.com/office/drawing/2014/main" id="{8E87AF43-FC98-DF18-458B-42047BB6D910}"/>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14" name="Rectangle 913">
              <a:extLst>
                <a:ext uri="{FF2B5EF4-FFF2-40B4-BE49-F238E27FC236}">
                  <a16:creationId xmlns:a16="http://schemas.microsoft.com/office/drawing/2014/main" id="{895980C0-D4B6-8E3C-617A-3B4352CE80FC}"/>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15" name="Rectangle 914">
              <a:extLst>
                <a:ext uri="{FF2B5EF4-FFF2-40B4-BE49-F238E27FC236}">
                  <a16:creationId xmlns:a16="http://schemas.microsoft.com/office/drawing/2014/main" id="{0A5F7C7E-2BDA-E42B-B6F9-85C339A75EF9}"/>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16" name="Rectangle 915">
              <a:extLst>
                <a:ext uri="{FF2B5EF4-FFF2-40B4-BE49-F238E27FC236}">
                  <a16:creationId xmlns:a16="http://schemas.microsoft.com/office/drawing/2014/main" id="{84E3B6B2-EEC5-92BB-4BA8-3E8DC19DA3AC}"/>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17" name="Rectangle 916">
              <a:extLst>
                <a:ext uri="{FF2B5EF4-FFF2-40B4-BE49-F238E27FC236}">
                  <a16:creationId xmlns:a16="http://schemas.microsoft.com/office/drawing/2014/main" id="{292E8101-78E5-F1A6-F93A-42F3031A50C3}"/>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18" name="Rectangle 917">
              <a:extLst>
                <a:ext uri="{FF2B5EF4-FFF2-40B4-BE49-F238E27FC236}">
                  <a16:creationId xmlns:a16="http://schemas.microsoft.com/office/drawing/2014/main" id="{B0782389-50C7-DD9F-3F5E-EAF354AF720C}"/>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19" name="TextBox 918">
              <a:extLst>
                <a:ext uri="{FF2B5EF4-FFF2-40B4-BE49-F238E27FC236}">
                  <a16:creationId xmlns:a16="http://schemas.microsoft.com/office/drawing/2014/main" id="{4E62A9AF-99E3-C6E4-C766-22A649E048EF}"/>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15.00</a:t>
              </a:r>
            </a:p>
          </p:txBody>
        </p:sp>
        <p:sp>
          <p:nvSpPr>
            <p:cNvPr id="920" name="TextBox 919">
              <a:extLst>
                <a:ext uri="{FF2B5EF4-FFF2-40B4-BE49-F238E27FC236}">
                  <a16:creationId xmlns:a16="http://schemas.microsoft.com/office/drawing/2014/main" id="{B63A4FFE-CD49-AFFB-F3ED-731A5322D536}"/>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921" name="TextBox 920">
              <a:extLst>
                <a:ext uri="{FF2B5EF4-FFF2-40B4-BE49-F238E27FC236}">
                  <a16:creationId xmlns:a16="http://schemas.microsoft.com/office/drawing/2014/main" id="{BBB94FB8-C114-4B34-F73A-71134B37536A}"/>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14</a:t>
              </a:r>
            </a:p>
          </p:txBody>
        </p:sp>
        <p:sp>
          <p:nvSpPr>
            <p:cNvPr id="922" name="TextBox 921">
              <a:extLst>
                <a:ext uri="{FF2B5EF4-FFF2-40B4-BE49-F238E27FC236}">
                  <a16:creationId xmlns:a16="http://schemas.microsoft.com/office/drawing/2014/main" id="{08DCF04D-46A5-8980-9E93-ED8E80C265D2}"/>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24.03.</a:t>
              </a:r>
            </a:p>
          </p:txBody>
        </p:sp>
        <p:sp>
          <p:nvSpPr>
            <p:cNvPr id="923" name="TextBox 922">
              <a:extLst>
                <a:ext uri="{FF2B5EF4-FFF2-40B4-BE49-F238E27FC236}">
                  <a16:creationId xmlns:a16="http://schemas.microsoft.com/office/drawing/2014/main" id="{15661089-7C30-E0FD-6FD1-57CD5D7B5528}"/>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924" name="TextBox 923">
              <a:extLst>
                <a:ext uri="{FF2B5EF4-FFF2-40B4-BE49-F238E27FC236}">
                  <a16:creationId xmlns:a16="http://schemas.microsoft.com/office/drawing/2014/main" id="{B0064663-F732-C03A-C79E-566E19E940C5}"/>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07.04.</a:t>
              </a:r>
            </a:p>
          </p:txBody>
        </p:sp>
        <p:sp>
          <p:nvSpPr>
            <p:cNvPr id="925" name="Rectangle 924">
              <a:extLst>
                <a:ext uri="{FF2B5EF4-FFF2-40B4-BE49-F238E27FC236}">
                  <a16:creationId xmlns:a16="http://schemas.microsoft.com/office/drawing/2014/main" id="{5181A392-8ED6-09FC-E3B7-84C31D7901D8}"/>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26" name="Rectangle 925">
              <a:extLst>
                <a:ext uri="{FF2B5EF4-FFF2-40B4-BE49-F238E27FC236}">
                  <a16:creationId xmlns:a16="http://schemas.microsoft.com/office/drawing/2014/main" id="{02AB29D1-CAB3-021D-DFBA-635E03A4DA68}"/>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27" name="Rectangle 926">
              <a:extLst>
                <a:ext uri="{FF2B5EF4-FFF2-40B4-BE49-F238E27FC236}">
                  <a16:creationId xmlns:a16="http://schemas.microsoft.com/office/drawing/2014/main" id="{E19832F0-D322-6ED5-C13D-D5C17F1E4D7A}"/>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28" name="TextBox 927">
              <a:extLst>
                <a:ext uri="{FF2B5EF4-FFF2-40B4-BE49-F238E27FC236}">
                  <a16:creationId xmlns:a16="http://schemas.microsoft.com/office/drawing/2014/main" id="{DD505745-1282-6966-7351-81EF1F3556EF}"/>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29.03.</a:t>
              </a:r>
            </a:p>
          </p:txBody>
        </p:sp>
        <p:sp>
          <p:nvSpPr>
            <p:cNvPr id="929" name="TextBox 928">
              <a:extLst>
                <a:ext uri="{FF2B5EF4-FFF2-40B4-BE49-F238E27FC236}">
                  <a16:creationId xmlns:a16="http://schemas.microsoft.com/office/drawing/2014/main" id="{91CDA64F-DEAE-152F-1245-962608E3C17D}"/>
                </a:ext>
              </a:extLst>
            </p:cNvPr>
            <p:cNvSpPr txBox="1"/>
            <p:nvPr/>
          </p:nvSpPr>
          <p:spPr>
            <a:xfrm>
              <a:off x="3654334" y="2282641"/>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a:t>
              </a:r>
            </a:p>
          </p:txBody>
        </p:sp>
        <p:sp>
          <p:nvSpPr>
            <p:cNvPr id="930" name="TextBox 929">
              <a:extLst>
                <a:ext uri="{FF2B5EF4-FFF2-40B4-BE49-F238E27FC236}">
                  <a16:creationId xmlns:a16="http://schemas.microsoft.com/office/drawing/2014/main" id="{C78D67AF-9FB9-059D-FF6B-1F06EC332D01}"/>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12.04.</a:t>
              </a:r>
            </a:p>
          </p:txBody>
        </p:sp>
        <p:sp>
          <p:nvSpPr>
            <p:cNvPr id="931" name="TextBox 930">
              <a:extLst>
                <a:ext uri="{FF2B5EF4-FFF2-40B4-BE49-F238E27FC236}">
                  <a16:creationId xmlns:a16="http://schemas.microsoft.com/office/drawing/2014/main" id="{C4EE2B11-377E-BA99-B284-51900977F843}"/>
                </a:ext>
              </a:extLst>
            </p:cNvPr>
            <p:cNvSpPr txBox="1"/>
            <p:nvPr/>
          </p:nvSpPr>
          <p:spPr>
            <a:xfrm>
              <a:off x="3176451" y="1704060"/>
              <a:ext cx="1471748"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Nährwertberechnung</a:t>
              </a:r>
            </a:p>
          </p:txBody>
        </p:sp>
        <p:sp>
          <p:nvSpPr>
            <p:cNvPr id="932" name="Rectangle 931">
              <a:extLst>
                <a:ext uri="{FF2B5EF4-FFF2-40B4-BE49-F238E27FC236}">
                  <a16:creationId xmlns:a16="http://schemas.microsoft.com/office/drawing/2014/main" id="{A2232DBF-767F-0855-1687-3C4D321553B4}"/>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33" name="Rectangle 932">
              <a:extLst>
                <a:ext uri="{FF2B5EF4-FFF2-40B4-BE49-F238E27FC236}">
                  <a16:creationId xmlns:a16="http://schemas.microsoft.com/office/drawing/2014/main" id="{9CE98D24-4FE0-5462-AA32-A0DCE79EDF42}"/>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34" name="TextBox 933">
              <a:extLst>
                <a:ext uri="{FF2B5EF4-FFF2-40B4-BE49-F238E27FC236}">
                  <a16:creationId xmlns:a16="http://schemas.microsoft.com/office/drawing/2014/main" id="{A06ECAA6-51F1-65D2-2C8E-8D5145AD49EB}"/>
                </a:ext>
              </a:extLst>
            </p:cNvPr>
            <p:cNvSpPr txBox="1"/>
            <p:nvPr/>
          </p:nvSpPr>
          <p:spPr>
            <a:xfrm>
              <a:off x="3651067" y="206022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5</a:t>
              </a:r>
            </a:p>
          </p:txBody>
        </p:sp>
        <p:sp>
          <p:nvSpPr>
            <p:cNvPr id="935" name="TextBox 934">
              <a:extLst>
                <a:ext uri="{FF2B5EF4-FFF2-40B4-BE49-F238E27FC236}">
                  <a16:creationId xmlns:a16="http://schemas.microsoft.com/office/drawing/2014/main" id="{A56DA0C8-C4EB-F241-662D-9C46CEEB8C91}"/>
                </a:ext>
              </a:extLst>
            </p:cNvPr>
            <p:cNvSpPr txBox="1"/>
            <p:nvPr/>
          </p:nvSpPr>
          <p:spPr>
            <a:xfrm>
              <a:off x="3654334" y="1384018"/>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MG</a:t>
              </a:r>
            </a:p>
          </p:txBody>
        </p:sp>
      </p:grpSp>
      <p:grpSp>
        <p:nvGrpSpPr>
          <p:cNvPr id="936" name="Group 935">
            <a:extLst>
              <a:ext uri="{FF2B5EF4-FFF2-40B4-BE49-F238E27FC236}">
                <a16:creationId xmlns:a16="http://schemas.microsoft.com/office/drawing/2014/main" id="{979C0B74-B6A2-F185-9EA0-87D0063FE99F}"/>
              </a:ext>
            </a:extLst>
          </p:cNvPr>
          <p:cNvGrpSpPr/>
          <p:nvPr/>
        </p:nvGrpSpPr>
        <p:grpSpPr>
          <a:xfrm>
            <a:off x="1111528" y="6170551"/>
            <a:ext cx="867601" cy="605392"/>
            <a:chOff x="3156856" y="1368777"/>
            <a:chExt cx="1501139" cy="1211474"/>
          </a:xfrm>
        </p:grpSpPr>
        <p:sp>
          <p:nvSpPr>
            <p:cNvPr id="937" name="Rectangle 936">
              <a:extLst>
                <a:ext uri="{FF2B5EF4-FFF2-40B4-BE49-F238E27FC236}">
                  <a16:creationId xmlns:a16="http://schemas.microsoft.com/office/drawing/2014/main" id="{6C6AA8A9-7090-1D80-BE07-CC56BC21D277}"/>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38" name="Rectangle 937">
              <a:extLst>
                <a:ext uri="{FF2B5EF4-FFF2-40B4-BE49-F238E27FC236}">
                  <a16:creationId xmlns:a16="http://schemas.microsoft.com/office/drawing/2014/main" id="{1EFFE0F9-C758-1CEA-4E3F-C24480DCB6B3}"/>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39" name="Rectangle 938">
              <a:extLst>
                <a:ext uri="{FF2B5EF4-FFF2-40B4-BE49-F238E27FC236}">
                  <a16:creationId xmlns:a16="http://schemas.microsoft.com/office/drawing/2014/main" id="{768F54E6-F725-6451-02CF-BEDF1E715410}"/>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40" name="Rectangle 939">
              <a:extLst>
                <a:ext uri="{FF2B5EF4-FFF2-40B4-BE49-F238E27FC236}">
                  <a16:creationId xmlns:a16="http://schemas.microsoft.com/office/drawing/2014/main" id="{69F6F661-533F-5847-7646-85E0C932052F}"/>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41" name="Rectangle 940">
              <a:extLst>
                <a:ext uri="{FF2B5EF4-FFF2-40B4-BE49-F238E27FC236}">
                  <a16:creationId xmlns:a16="http://schemas.microsoft.com/office/drawing/2014/main" id="{F1782C28-C1F3-1BC8-3EE1-109C2F7D94E2}"/>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42" name="Rectangle 941">
              <a:extLst>
                <a:ext uri="{FF2B5EF4-FFF2-40B4-BE49-F238E27FC236}">
                  <a16:creationId xmlns:a16="http://schemas.microsoft.com/office/drawing/2014/main" id="{4E59118A-6D31-D70F-4F20-E8956C626214}"/>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43" name="TextBox 942">
              <a:extLst>
                <a:ext uri="{FF2B5EF4-FFF2-40B4-BE49-F238E27FC236}">
                  <a16:creationId xmlns:a16="http://schemas.microsoft.com/office/drawing/2014/main" id="{839B056F-2138-D48E-A406-F2C25D68F10D}"/>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16.00</a:t>
              </a:r>
            </a:p>
          </p:txBody>
        </p:sp>
        <p:sp>
          <p:nvSpPr>
            <p:cNvPr id="944" name="TextBox 943">
              <a:extLst>
                <a:ext uri="{FF2B5EF4-FFF2-40B4-BE49-F238E27FC236}">
                  <a16:creationId xmlns:a16="http://schemas.microsoft.com/office/drawing/2014/main" id="{EC101C76-4CF8-EED5-973A-F613A6BFB908}"/>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945" name="TextBox 944">
              <a:extLst>
                <a:ext uri="{FF2B5EF4-FFF2-40B4-BE49-F238E27FC236}">
                  <a16:creationId xmlns:a16="http://schemas.microsoft.com/office/drawing/2014/main" id="{A2F587DC-6F1B-6C0E-E40D-CC4F1C59B8A0}"/>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14</a:t>
              </a:r>
            </a:p>
          </p:txBody>
        </p:sp>
        <p:sp>
          <p:nvSpPr>
            <p:cNvPr id="946" name="TextBox 945">
              <a:extLst>
                <a:ext uri="{FF2B5EF4-FFF2-40B4-BE49-F238E27FC236}">
                  <a16:creationId xmlns:a16="http://schemas.microsoft.com/office/drawing/2014/main" id="{1A480813-D143-1F17-C6CC-8456C5200407}"/>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24.03.</a:t>
              </a:r>
            </a:p>
          </p:txBody>
        </p:sp>
        <p:sp>
          <p:nvSpPr>
            <p:cNvPr id="947" name="TextBox 946">
              <a:extLst>
                <a:ext uri="{FF2B5EF4-FFF2-40B4-BE49-F238E27FC236}">
                  <a16:creationId xmlns:a16="http://schemas.microsoft.com/office/drawing/2014/main" id="{3AF1FBC1-F55D-AE7B-339A-F414779296AA}"/>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948" name="TextBox 947">
              <a:extLst>
                <a:ext uri="{FF2B5EF4-FFF2-40B4-BE49-F238E27FC236}">
                  <a16:creationId xmlns:a16="http://schemas.microsoft.com/office/drawing/2014/main" id="{65B202A0-896E-0644-ACA4-B110CF780E88}"/>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07.04.</a:t>
              </a:r>
            </a:p>
          </p:txBody>
        </p:sp>
        <p:sp>
          <p:nvSpPr>
            <p:cNvPr id="949" name="Rectangle 948">
              <a:extLst>
                <a:ext uri="{FF2B5EF4-FFF2-40B4-BE49-F238E27FC236}">
                  <a16:creationId xmlns:a16="http://schemas.microsoft.com/office/drawing/2014/main" id="{07A5CD0D-5898-D71E-20B4-AA0903F93CB5}"/>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50" name="Rectangle 949">
              <a:extLst>
                <a:ext uri="{FF2B5EF4-FFF2-40B4-BE49-F238E27FC236}">
                  <a16:creationId xmlns:a16="http://schemas.microsoft.com/office/drawing/2014/main" id="{50B30182-DAA2-8F6C-A211-E076346D6B7A}"/>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51" name="Rectangle 950">
              <a:extLst>
                <a:ext uri="{FF2B5EF4-FFF2-40B4-BE49-F238E27FC236}">
                  <a16:creationId xmlns:a16="http://schemas.microsoft.com/office/drawing/2014/main" id="{06540A0A-81AA-D9CD-B098-A81D9804B2A7}"/>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52" name="TextBox 951">
              <a:extLst>
                <a:ext uri="{FF2B5EF4-FFF2-40B4-BE49-F238E27FC236}">
                  <a16:creationId xmlns:a16="http://schemas.microsoft.com/office/drawing/2014/main" id="{79DC1903-CEBE-221E-6B20-3BD23871AF2E}"/>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29.03.</a:t>
              </a:r>
            </a:p>
          </p:txBody>
        </p:sp>
        <p:sp>
          <p:nvSpPr>
            <p:cNvPr id="953" name="TextBox 952">
              <a:extLst>
                <a:ext uri="{FF2B5EF4-FFF2-40B4-BE49-F238E27FC236}">
                  <a16:creationId xmlns:a16="http://schemas.microsoft.com/office/drawing/2014/main" id="{95FC7F3E-8413-A24A-3509-72B045BB01CA}"/>
                </a:ext>
              </a:extLst>
            </p:cNvPr>
            <p:cNvSpPr txBox="1"/>
            <p:nvPr/>
          </p:nvSpPr>
          <p:spPr>
            <a:xfrm>
              <a:off x="3654334" y="2282641"/>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a:t>
              </a:r>
            </a:p>
          </p:txBody>
        </p:sp>
        <p:sp>
          <p:nvSpPr>
            <p:cNvPr id="954" name="TextBox 953">
              <a:extLst>
                <a:ext uri="{FF2B5EF4-FFF2-40B4-BE49-F238E27FC236}">
                  <a16:creationId xmlns:a16="http://schemas.microsoft.com/office/drawing/2014/main" id="{52DD864C-3E41-EDCA-2BA9-51CA62C58191}"/>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12.04.</a:t>
              </a:r>
            </a:p>
          </p:txBody>
        </p:sp>
        <p:sp>
          <p:nvSpPr>
            <p:cNvPr id="955" name="TextBox 954">
              <a:extLst>
                <a:ext uri="{FF2B5EF4-FFF2-40B4-BE49-F238E27FC236}">
                  <a16:creationId xmlns:a16="http://schemas.microsoft.com/office/drawing/2014/main" id="{45CE52FB-8415-A855-C61B-092731931E91}"/>
                </a:ext>
              </a:extLst>
            </p:cNvPr>
            <p:cNvSpPr txBox="1"/>
            <p:nvPr/>
          </p:nvSpPr>
          <p:spPr>
            <a:xfrm>
              <a:off x="3176451" y="1704060"/>
              <a:ext cx="1471748"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Ernährungsarten</a:t>
              </a:r>
            </a:p>
          </p:txBody>
        </p:sp>
        <p:sp>
          <p:nvSpPr>
            <p:cNvPr id="956" name="Rectangle 955">
              <a:extLst>
                <a:ext uri="{FF2B5EF4-FFF2-40B4-BE49-F238E27FC236}">
                  <a16:creationId xmlns:a16="http://schemas.microsoft.com/office/drawing/2014/main" id="{D2C738F0-AB9E-8A6E-2C63-E4EA20F6038E}"/>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57" name="Rectangle 956">
              <a:extLst>
                <a:ext uri="{FF2B5EF4-FFF2-40B4-BE49-F238E27FC236}">
                  <a16:creationId xmlns:a16="http://schemas.microsoft.com/office/drawing/2014/main" id="{5D481361-CB3B-DF66-E668-CF875B3DC288}"/>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58" name="TextBox 957">
              <a:extLst>
                <a:ext uri="{FF2B5EF4-FFF2-40B4-BE49-F238E27FC236}">
                  <a16:creationId xmlns:a16="http://schemas.microsoft.com/office/drawing/2014/main" id="{730D5756-2B18-F660-E749-50411E497BD6}"/>
                </a:ext>
              </a:extLst>
            </p:cNvPr>
            <p:cNvSpPr txBox="1"/>
            <p:nvPr/>
          </p:nvSpPr>
          <p:spPr>
            <a:xfrm>
              <a:off x="3651067" y="206022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5</a:t>
              </a:r>
            </a:p>
          </p:txBody>
        </p:sp>
        <p:sp>
          <p:nvSpPr>
            <p:cNvPr id="959" name="TextBox 958">
              <a:extLst>
                <a:ext uri="{FF2B5EF4-FFF2-40B4-BE49-F238E27FC236}">
                  <a16:creationId xmlns:a16="http://schemas.microsoft.com/office/drawing/2014/main" id="{B7AA705B-5E0A-A208-8DA0-6914BA66F532}"/>
                </a:ext>
              </a:extLst>
            </p:cNvPr>
            <p:cNvSpPr txBox="1"/>
            <p:nvPr/>
          </p:nvSpPr>
          <p:spPr>
            <a:xfrm>
              <a:off x="3654334" y="1384018"/>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MG</a:t>
              </a:r>
            </a:p>
          </p:txBody>
        </p:sp>
      </p:grpSp>
      <p:grpSp>
        <p:nvGrpSpPr>
          <p:cNvPr id="960" name="Group 959">
            <a:extLst>
              <a:ext uri="{FF2B5EF4-FFF2-40B4-BE49-F238E27FC236}">
                <a16:creationId xmlns:a16="http://schemas.microsoft.com/office/drawing/2014/main" id="{67FE4F5C-D863-F312-7F5F-80D602A244F1}"/>
              </a:ext>
            </a:extLst>
          </p:cNvPr>
          <p:cNvGrpSpPr/>
          <p:nvPr/>
        </p:nvGrpSpPr>
        <p:grpSpPr>
          <a:xfrm>
            <a:off x="3555008" y="3118072"/>
            <a:ext cx="867601" cy="605392"/>
            <a:chOff x="3156856" y="1368777"/>
            <a:chExt cx="1501139" cy="1211474"/>
          </a:xfrm>
        </p:grpSpPr>
        <p:sp>
          <p:nvSpPr>
            <p:cNvPr id="961" name="Rectangle 960">
              <a:extLst>
                <a:ext uri="{FF2B5EF4-FFF2-40B4-BE49-F238E27FC236}">
                  <a16:creationId xmlns:a16="http://schemas.microsoft.com/office/drawing/2014/main" id="{C581E71D-A9B9-E081-9C7C-64826DC5459C}"/>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62" name="Rectangle 961">
              <a:extLst>
                <a:ext uri="{FF2B5EF4-FFF2-40B4-BE49-F238E27FC236}">
                  <a16:creationId xmlns:a16="http://schemas.microsoft.com/office/drawing/2014/main" id="{8397C158-8092-BC61-E969-A374A7DD9422}"/>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63" name="Rectangle 962">
              <a:extLst>
                <a:ext uri="{FF2B5EF4-FFF2-40B4-BE49-F238E27FC236}">
                  <a16:creationId xmlns:a16="http://schemas.microsoft.com/office/drawing/2014/main" id="{D655142A-1442-B87C-04D0-9F8E9FD5B547}"/>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64" name="Rectangle 963">
              <a:extLst>
                <a:ext uri="{FF2B5EF4-FFF2-40B4-BE49-F238E27FC236}">
                  <a16:creationId xmlns:a16="http://schemas.microsoft.com/office/drawing/2014/main" id="{D9E79080-4098-72E8-5E94-2A20218B2DC3}"/>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65" name="Rectangle 964">
              <a:extLst>
                <a:ext uri="{FF2B5EF4-FFF2-40B4-BE49-F238E27FC236}">
                  <a16:creationId xmlns:a16="http://schemas.microsoft.com/office/drawing/2014/main" id="{00D6D2D8-2602-57F3-51E5-03C2D8D87C29}"/>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66" name="Rectangle 965">
              <a:extLst>
                <a:ext uri="{FF2B5EF4-FFF2-40B4-BE49-F238E27FC236}">
                  <a16:creationId xmlns:a16="http://schemas.microsoft.com/office/drawing/2014/main" id="{F41C0AF4-19D0-1849-A26A-AEBEBF91DC12}"/>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67" name="TextBox 966">
              <a:extLst>
                <a:ext uri="{FF2B5EF4-FFF2-40B4-BE49-F238E27FC236}">
                  <a16:creationId xmlns:a16="http://schemas.microsoft.com/office/drawing/2014/main" id="{830EA9DB-D94D-5D3F-1758-CBF78ECD55C5}"/>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18.00</a:t>
              </a:r>
            </a:p>
          </p:txBody>
        </p:sp>
        <p:sp>
          <p:nvSpPr>
            <p:cNvPr id="968" name="TextBox 967">
              <a:extLst>
                <a:ext uri="{FF2B5EF4-FFF2-40B4-BE49-F238E27FC236}">
                  <a16:creationId xmlns:a16="http://schemas.microsoft.com/office/drawing/2014/main" id="{B2924100-54E9-6FD5-8BE3-7BF1C2688297}"/>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969" name="TextBox 968">
              <a:extLst>
                <a:ext uri="{FF2B5EF4-FFF2-40B4-BE49-F238E27FC236}">
                  <a16:creationId xmlns:a16="http://schemas.microsoft.com/office/drawing/2014/main" id="{C53173BD-96D4-0C66-3E77-EE3BFCBE86D6}"/>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18</a:t>
              </a:r>
            </a:p>
          </p:txBody>
        </p:sp>
        <p:sp>
          <p:nvSpPr>
            <p:cNvPr id="970" name="TextBox 969">
              <a:extLst>
                <a:ext uri="{FF2B5EF4-FFF2-40B4-BE49-F238E27FC236}">
                  <a16:creationId xmlns:a16="http://schemas.microsoft.com/office/drawing/2014/main" id="{2FC1414F-FA93-8CCB-D62E-5B6ACF0F1196}"/>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13.04.</a:t>
              </a:r>
            </a:p>
          </p:txBody>
        </p:sp>
        <p:sp>
          <p:nvSpPr>
            <p:cNvPr id="971" name="TextBox 970">
              <a:extLst>
                <a:ext uri="{FF2B5EF4-FFF2-40B4-BE49-F238E27FC236}">
                  <a16:creationId xmlns:a16="http://schemas.microsoft.com/office/drawing/2014/main" id="{1C0CE7B8-C2F9-B39F-31FB-BC6895C1D31B}"/>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972" name="TextBox 971">
              <a:extLst>
                <a:ext uri="{FF2B5EF4-FFF2-40B4-BE49-F238E27FC236}">
                  <a16:creationId xmlns:a16="http://schemas.microsoft.com/office/drawing/2014/main" id="{E4067DC0-CACE-0C84-8472-3C5DF69C10FD}"/>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01.05.</a:t>
              </a:r>
            </a:p>
          </p:txBody>
        </p:sp>
        <p:sp>
          <p:nvSpPr>
            <p:cNvPr id="973" name="Rectangle 972">
              <a:extLst>
                <a:ext uri="{FF2B5EF4-FFF2-40B4-BE49-F238E27FC236}">
                  <a16:creationId xmlns:a16="http://schemas.microsoft.com/office/drawing/2014/main" id="{D39AF5DA-ED9E-175F-6D10-BE134FFDEB1D}"/>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74" name="Rectangle 973">
              <a:extLst>
                <a:ext uri="{FF2B5EF4-FFF2-40B4-BE49-F238E27FC236}">
                  <a16:creationId xmlns:a16="http://schemas.microsoft.com/office/drawing/2014/main" id="{96998595-CC47-158B-53EC-981D2D580D53}"/>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75" name="Rectangle 974">
              <a:extLst>
                <a:ext uri="{FF2B5EF4-FFF2-40B4-BE49-F238E27FC236}">
                  <a16:creationId xmlns:a16="http://schemas.microsoft.com/office/drawing/2014/main" id="{4C0FEAA3-6D86-F4EB-9070-B21E18489E8A}"/>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76" name="TextBox 975">
              <a:extLst>
                <a:ext uri="{FF2B5EF4-FFF2-40B4-BE49-F238E27FC236}">
                  <a16:creationId xmlns:a16="http://schemas.microsoft.com/office/drawing/2014/main" id="{BF211275-D9B1-B426-B424-E889833903E3}"/>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13.04.</a:t>
              </a:r>
            </a:p>
          </p:txBody>
        </p:sp>
        <p:sp>
          <p:nvSpPr>
            <p:cNvPr id="977" name="TextBox 976">
              <a:extLst>
                <a:ext uri="{FF2B5EF4-FFF2-40B4-BE49-F238E27FC236}">
                  <a16:creationId xmlns:a16="http://schemas.microsoft.com/office/drawing/2014/main" id="{7D59F5A4-A465-4B44-1B24-C9946A42A8B1}"/>
                </a:ext>
              </a:extLst>
            </p:cNvPr>
            <p:cNvSpPr txBox="1"/>
            <p:nvPr/>
          </p:nvSpPr>
          <p:spPr>
            <a:xfrm>
              <a:off x="3654334" y="2282641"/>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a:t>
              </a:r>
            </a:p>
          </p:txBody>
        </p:sp>
        <p:sp>
          <p:nvSpPr>
            <p:cNvPr id="978" name="TextBox 977">
              <a:extLst>
                <a:ext uri="{FF2B5EF4-FFF2-40B4-BE49-F238E27FC236}">
                  <a16:creationId xmlns:a16="http://schemas.microsoft.com/office/drawing/2014/main" id="{51B51CE2-9641-5ED2-A1A9-6AF5C46DFBF5}"/>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01.05.</a:t>
              </a:r>
            </a:p>
          </p:txBody>
        </p:sp>
        <p:sp>
          <p:nvSpPr>
            <p:cNvPr id="979" name="TextBox 978">
              <a:extLst>
                <a:ext uri="{FF2B5EF4-FFF2-40B4-BE49-F238E27FC236}">
                  <a16:creationId xmlns:a16="http://schemas.microsoft.com/office/drawing/2014/main" id="{9AA49881-1D33-9AFA-1E52-81111B03B743}"/>
                </a:ext>
              </a:extLst>
            </p:cNvPr>
            <p:cNvSpPr txBox="1"/>
            <p:nvPr/>
          </p:nvSpPr>
          <p:spPr>
            <a:xfrm>
              <a:off x="3176451" y="1662108"/>
              <a:ext cx="1471748" cy="369542"/>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Anbindung der Datenbank zu Lebensmitteln über die API</a:t>
              </a:r>
            </a:p>
          </p:txBody>
        </p:sp>
        <p:sp>
          <p:nvSpPr>
            <p:cNvPr id="980" name="Rectangle 979">
              <a:extLst>
                <a:ext uri="{FF2B5EF4-FFF2-40B4-BE49-F238E27FC236}">
                  <a16:creationId xmlns:a16="http://schemas.microsoft.com/office/drawing/2014/main" id="{DE70477E-CE1F-8481-57EB-2666CD3CC7EA}"/>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81" name="Rectangle 980">
              <a:extLst>
                <a:ext uri="{FF2B5EF4-FFF2-40B4-BE49-F238E27FC236}">
                  <a16:creationId xmlns:a16="http://schemas.microsoft.com/office/drawing/2014/main" id="{5A39B125-5FA1-DE50-7DB9-2A785D2E0195}"/>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82" name="TextBox 981">
              <a:extLst>
                <a:ext uri="{FF2B5EF4-FFF2-40B4-BE49-F238E27FC236}">
                  <a16:creationId xmlns:a16="http://schemas.microsoft.com/office/drawing/2014/main" id="{47E3D6E1-B304-F73E-DDAF-412934275A51}"/>
                </a:ext>
              </a:extLst>
            </p:cNvPr>
            <p:cNvSpPr txBox="1"/>
            <p:nvPr/>
          </p:nvSpPr>
          <p:spPr>
            <a:xfrm>
              <a:off x="3651067" y="206022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a:t>
              </a:r>
            </a:p>
          </p:txBody>
        </p:sp>
        <p:sp>
          <p:nvSpPr>
            <p:cNvPr id="983" name="TextBox 982">
              <a:extLst>
                <a:ext uri="{FF2B5EF4-FFF2-40B4-BE49-F238E27FC236}">
                  <a16:creationId xmlns:a16="http://schemas.microsoft.com/office/drawing/2014/main" id="{171CAE7B-12F4-215D-C62F-56D6F33184C6}"/>
                </a:ext>
              </a:extLst>
            </p:cNvPr>
            <p:cNvSpPr txBox="1"/>
            <p:nvPr/>
          </p:nvSpPr>
          <p:spPr>
            <a:xfrm>
              <a:off x="3634029" y="1371310"/>
              <a:ext cx="51503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DS,LK</a:t>
              </a:r>
            </a:p>
          </p:txBody>
        </p:sp>
      </p:grpSp>
      <p:grpSp>
        <p:nvGrpSpPr>
          <p:cNvPr id="984" name="Group 983">
            <a:extLst>
              <a:ext uri="{FF2B5EF4-FFF2-40B4-BE49-F238E27FC236}">
                <a16:creationId xmlns:a16="http://schemas.microsoft.com/office/drawing/2014/main" id="{F3245BAF-0B62-2401-C224-B49A2F2982BF}"/>
              </a:ext>
            </a:extLst>
          </p:cNvPr>
          <p:cNvGrpSpPr/>
          <p:nvPr/>
        </p:nvGrpSpPr>
        <p:grpSpPr>
          <a:xfrm>
            <a:off x="3555008" y="3849592"/>
            <a:ext cx="867601" cy="605392"/>
            <a:chOff x="3156856" y="1368777"/>
            <a:chExt cx="1501139" cy="1211474"/>
          </a:xfrm>
        </p:grpSpPr>
        <p:sp>
          <p:nvSpPr>
            <p:cNvPr id="985" name="Rectangle 984">
              <a:extLst>
                <a:ext uri="{FF2B5EF4-FFF2-40B4-BE49-F238E27FC236}">
                  <a16:creationId xmlns:a16="http://schemas.microsoft.com/office/drawing/2014/main" id="{36C48C5F-9487-07F3-AE1B-B7F2A2A78A3B}"/>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86" name="Rectangle 985">
              <a:extLst>
                <a:ext uri="{FF2B5EF4-FFF2-40B4-BE49-F238E27FC236}">
                  <a16:creationId xmlns:a16="http://schemas.microsoft.com/office/drawing/2014/main" id="{42F525AF-6144-3FDF-E494-6A922E5C34D0}"/>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87" name="Rectangle 986">
              <a:extLst>
                <a:ext uri="{FF2B5EF4-FFF2-40B4-BE49-F238E27FC236}">
                  <a16:creationId xmlns:a16="http://schemas.microsoft.com/office/drawing/2014/main" id="{8A0160B1-1281-6768-3006-D66E90BEAA5A}"/>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88" name="Rectangle 987">
              <a:extLst>
                <a:ext uri="{FF2B5EF4-FFF2-40B4-BE49-F238E27FC236}">
                  <a16:creationId xmlns:a16="http://schemas.microsoft.com/office/drawing/2014/main" id="{4F0A52C1-6212-4311-F242-ACFCBFF9F732}"/>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89" name="Rectangle 988">
              <a:extLst>
                <a:ext uri="{FF2B5EF4-FFF2-40B4-BE49-F238E27FC236}">
                  <a16:creationId xmlns:a16="http://schemas.microsoft.com/office/drawing/2014/main" id="{0004B91B-ECDC-4558-E408-661E9408E274}"/>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90" name="Rectangle 989">
              <a:extLst>
                <a:ext uri="{FF2B5EF4-FFF2-40B4-BE49-F238E27FC236}">
                  <a16:creationId xmlns:a16="http://schemas.microsoft.com/office/drawing/2014/main" id="{DF3817FB-7275-10E6-0015-B7F4B73B95AF}"/>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91" name="TextBox 990">
              <a:extLst>
                <a:ext uri="{FF2B5EF4-FFF2-40B4-BE49-F238E27FC236}">
                  <a16:creationId xmlns:a16="http://schemas.microsoft.com/office/drawing/2014/main" id="{900B3DA9-C757-2C25-BD1F-600E1C38AA10}"/>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19.00</a:t>
              </a:r>
            </a:p>
          </p:txBody>
        </p:sp>
        <p:sp>
          <p:nvSpPr>
            <p:cNvPr id="992" name="TextBox 991">
              <a:extLst>
                <a:ext uri="{FF2B5EF4-FFF2-40B4-BE49-F238E27FC236}">
                  <a16:creationId xmlns:a16="http://schemas.microsoft.com/office/drawing/2014/main" id="{1E85605D-C65E-6944-3E8E-5ED11DA8E46A}"/>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993" name="TextBox 992">
              <a:extLst>
                <a:ext uri="{FF2B5EF4-FFF2-40B4-BE49-F238E27FC236}">
                  <a16:creationId xmlns:a16="http://schemas.microsoft.com/office/drawing/2014/main" id="{846D2025-A20D-DE41-C109-4BDF53838A08}"/>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7</a:t>
              </a:r>
            </a:p>
          </p:txBody>
        </p:sp>
        <p:sp>
          <p:nvSpPr>
            <p:cNvPr id="994" name="TextBox 993">
              <a:extLst>
                <a:ext uri="{FF2B5EF4-FFF2-40B4-BE49-F238E27FC236}">
                  <a16:creationId xmlns:a16="http://schemas.microsoft.com/office/drawing/2014/main" id="{58D46150-3FC6-47B0-7FE1-3D2AE3F5EFBD}"/>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13.04.</a:t>
              </a:r>
            </a:p>
          </p:txBody>
        </p:sp>
        <p:sp>
          <p:nvSpPr>
            <p:cNvPr id="995" name="TextBox 994">
              <a:extLst>
                <a:ext uri="{FF2B5EF4-FFF2-40B4-BE49-F238E27FC236}">
                  <a16:creationId xmlns:a16="http://schemas.microsoft.com/office/drawing/2014/main" id="{883C27B3-72F2-2DA4-BEF8-801F4D538641}"/>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996" name="TextBox 995">
              <a:extLst>
                <a:ext uri="{FF2B5EF4-FFF2-40B4-BE49-F238E27FC236}">
                  <a16:creationId xmlns:a16="http://schemas.microsoft.com/office/drawing/2014/main" id="{59F8DDCB-B9FA-0395-D663-53EF733C8FE3}"/>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20.04.</a:t>
              </a:r>
            </a:p>
          </p:txBody>
        </p:sp>
        <p:sp>
          <p:nvSpPr>
            <p:cNvPr id="997" name="Rectangle 996">
              <a:extLst>
                <a:ext uri="{FF2B5EF4-FFF2-40B4-BE49-F238E27FC236}">
                  <a16:creationId xmlns:a16="http://schemas.microsoft.com/office/drawing/2014/main" id="{886D3DAF-C3E1-5795-A302-F6A756F84388}"/>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98" name="Rectangle 997">
              <a:extLst>
                <a:ext uri="{FF2B5EF4-FFF2-40B4-BE49-F238E27FC236}">
                  <a16:creationId xmlns:a16="http://schemas.microsoft.com/office/drawing/2014/main" id="{F0E505C3-5584-9C03-B14E-A257A294C374}"/>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99" name="Rectangle 998">
              <a:extLst>
                <a:ext uri="{FF2B5EF4-FFF2-40B4-BE49-F238E27FC236}">
                  <a16:creationId xmlns:a16="http://schemas.microsoft.com/office/drawing/2014/main" id="{3B3E4237-5914-A489-21BA-A37FD63B468E}"/>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00" name="TextBox 999">
              <a:extLst>
                <a:ext uri="{FF2B5EF4-FFF2-40B4-BE49-F238E27FC236}">
                  <a16:creationId xmlns:a16="http://schemas.microsoft.com/office/drawing/2014/main" id="{C3B99DD8-3276-DEB9-BC5C-D648718D7859}"/>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24.04.</a:t>
              </a:r>
            </a:p>
          </p:txBody>
        </p:sp>
        <p:sp>
          <p:nvSpPr>
            <p:cNvPr id="1001" name="TextBox 1000">
              <a:extLst>
                <a:ext uri="{FF2B5EF4-FFF2-40B4-BE49-F238E27FC236}">
                  <a16:creationId xmlns:a16="http://schemas.microsoft.com/office/drawing/2014/main" id="{7B306EF7-6F8D-AEED-5B97-03465217508E}"/>
                </a:ext>
              </a:extLst>
            </p:cNvPr>
            <p:cNvSpPr txBox="1"/>
            <p:nvPr/>
          </p:nvSpPr>
          <p:spPr>
            <a:xfrm>
              <a:off x="3654334" y="2282641"/>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11</a:t>
              </a:r>
            </a:p>
          </p:txBody>
        </p:sp>
        <p:sp>
          <p:nvSpPr>
            <p:cNvPr id="1002" name="TextBox 1001">
              <a:extLst>
                <a:ext uri="{FF2B5EF4-FFF2-40B4-BE49-F238E27FC236}">
                  <a16:creationId xmlns:a16="http://schemas.microsoft.com/office/drawing/2014/main" id="{00072F5A-BE2C-CC16-B5CC-EC105C999237}"/>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01.05.</a:t>
              </a:r>
            </a:p>
          </p:txBody>
        </p:sp>
        <p:sp>
          <p:nvSpPr>
            <p:cNvPr id="1003" name="TextBox 1002">
              <a:extLst>
                <a:ext uri="{FF2B5EF4-FFF2-40B4-BE49-F238E27FC236}">
                  <a16:creationId xmlns:a16="http://schemas.microsoft.com/office/drawing/2014/main" id="{F79C9BEE-ED2D-5A9E-CBC5-AA4E2C5D9926}"/>
                </a:ext>
              </a:extLst>
            </p:cNvPr>
            <p:cNvSpPr txBox="1"/>
            <p:nvPr/>
          </p:nvSpPr>
          <p:spPr>
            <a:xfrm>
              <a:off x="3176451" y="1704060"/>
              <a:ext cx="1471748"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Lokale Speicherung der App-Daten</a:t>
              </a:r>
            </a:p>
          </p:txBody>
        </p:sp>
        <p:sp>
          <p:nvSpPr>
            <p:cNvPr id="1004" name="Rectangle 1003">
              <a:extLst>
                <a:ext uri="{FF2B5EF4-FFF2-40B4-BE49-F238E27FC236}">
                  <a16:creationId xmlns:a16="http://schemas.microsoft.com/office/drawing/2014/main" id="{1AB4401E-9B17-E565-DDFF-51506232C3F9}"/>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05" name="Rectangle 1004">
              <a:extLst>
                <a:ext uri="{FF2B5EF4-FFF2-40B4-BE49-F238E27FC236}">
                  <a16:creationId xmlns:a16="http://schemas.microsoft.com/office/drawing/2014/main" id="{3B6D1B49-98BF-D9BF-BEE1-892670E7D60E}"/>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06" name="TextBox 1005">
              <a:extLst>
                <a:ext uri="{FF2B5EF4-FFF2-40B4-BE49-F238E27FC236}">
                  <a16:creationId xmlns:a16="http://schemas.microsoft.com/office/drawing/2014/main" id="{2A1DA4D5-E6A8-CDF0-ABC4-9F73EC0EF6BA}"/>
                </a:ext>
              </a:extLst>
            </p:cNvPr>
            <p:cNvSpPr txBox="1"/>
            <p:nvPr/>
          </p:nvSpPr>
          <p:spPr>
            <a:xfrm>
              <a:off x="3651067" y="206022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11</a:t>
              </a:r>
            </a:p>
          </p:txBody>
        </p:sp>
        <p:sp>
          <p:nvSpPr>
            <p:cNvPr id="1007" name="TextBox 1006">
              <a:extLst>
                <a:ext uri="{FF2B5EF4-FFF2-40B4-BE49-F238E27FC236}">
                  <a16:creationId xmlns:a16="http://schemas.microsoft.com/office/drawing/2014/main" id="{017BE414-8893-0B81-9507-72F0C86147C2}"/>
                </a:ext>
              </a:extLst>
            </p:cNvPr>
            <p:cNvSpPr txBox="1"/>
            <p:nvPr/>
          </p:nvSpPr>
          <p:spPr>
            <a:xfrm>
              <a:off x="3654334" y="1384018"/>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LK</a:t>
              </a:r>
            </a:p>
          </p:txBody>
        </p:sp>
      </p:grpSp>
      <p:grpSp>
        <p:nvGrpSpPr>
          <p:cNvPr id="1008" name="Group 1007">
            <a:extLst>
              <a:ext uri="{FF2B5EF4-FFF2-40B4-BE49-F238E27FC236}">
                <a16:creationId xmlns:a16="http://schemas.microsoft.com/office/drawing/2014/main" id="{8513D152-142D-4D72-BF26-280DAF50B4E2}"/>
              </a:ext>
            </a:extLst>
          </p:cNvPr>
          <p:cNvGrpSpPr/>
          <p:nvPr/>
        </p:nvGrpSpPr>
        <p:grpSpPr>
          <a:xfrm>
            <a:off x="3560088" y="4625243"/>
            <a:ext cx="867601" cy="605392"/>
            <a:chOff x="3156856" y="1368777"/>
            <a:chExt cx="1501139" cy="1211474"/>
          </a:xfrm>
        </p:grpSpPr>
        <p:sp>
          <p:nvSpPr>
            <p:cNvPr id="1009" name="Rectangle 1008">
              <a:extLst>
                <a:ext uri="{FF2B5EF4-FFF2-40B4-BE49-F238E27FC236}">
                  <a16:creationId xmlns:a16="http://schemas.microsoft.com/office/drawing/2014/main" id="{9FB658B3-E735-6201-6229-93F51AA16576}"/>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10" name="Rectangle 1009">
              <a:extLst>
                <a:ext uri="{FF2B5EF4-FFF2-40B4-BE49-F238E27FC236}">
                  <a16:creationId xmlns:a16="http://schemas.microsoft.com/office/drawing/2014/main" id="{64FCF162-A7AF-641A-18DE-965EA30D5E90}"/>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11" name="Rectangle 1010">
              <a:extLst>
                <a:ext uri="{FF2B5EF4-FFF2-40B4-BE49-F238E27FC236}">
                  <a16:creationId xmlns:a16="http://schemas.microsoft.com/office/drawing/2014/main" id="{57C1D4D7-9CE5-C93F-F297-9F712289196B}"/>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12" name="Rectangle 1011">
              <a:extLst>
                <a:ext uri="{FF2B5EF4-FFF2-40B4-BE49-F238E27FC236}">
                  <a16:creationId xmlns:a16="http://schemas.microsoft.com/office/drawing/2014/main" id="{ABB60D08-795E-C55F-063F-F28574C87D89}"/>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13" name="Rectangle 1012">
              <a:extLst>
                <a:ext uri="{FF2B5EF4-FFF2-40B4-BE49-F238E27FC236}">
                  <a16:creationId xmlns:a16="http://schemas.microsoft.com/office/drawing/2014/main" id="{99D5962F-6DA2-66E0-9D35-FA6FCB291A26}"/>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14" name="Rectangle 1013">
              <a:extLst>
                <a:ext uri="{FF2B5EF4-FFF2-40B4-BE49-F238E27FC236}">
                  <a16:creationId xmlns:a16="http://schemas.microsoft.com/office/drawing/2014/main" id="{9A64BABD-0DAF-B7E6-8901-647CF57F1F4E}"/>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15" name="TextBox 1014">
              <a:extLst>
                <a:ext uri="{FF2B5EF4-FFF2-40B4-BE49-F238E27FC236}">
                  <a16:creationId xmlns:a16="http://schemas.microsoft.com/office/drawing/2014/main" id="{A9494762-05EE-E5EC-37D0-7FC955E1C094}"/>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20.10</a:t>
              </a:r>
            </a:p>
          </p:txBody>
        </p:sp>
        <p:sp>
          <p:nvSpPr>
            <p:cNvPr id="1016" name="TextBox 1015">
              <a:extLst>
                <a:ext uri="{FF2B5EF4-FFF2-40B4-BE49-F238E27FC236}">
                  <a16:creationId xmlns:a16="http://schemas.microsoft.com/office/drawing/2014/main" id="{4D62E0F1-76FD-F6E5-4CB1-A5B40A3B231F}"/>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1017" name="TextBox 1016">
              <a:extLst>
                <a:ext uri="{FF2B5EF4-FFF2-40B4-BE49-F238E27FC236}">
                  <a16:creationId xmlns:a16="http://schemas.microsoft.com/office/drawing/2014/main" id="{376BBEA8-AFF8-3438-8F31-C1BE65C10835}"/>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3</a:t>
              </a:r>
            </a:p>
          </p:txBody>
        </p:sp>
        <p:sp>
          <p:nvSpPr>
            <p:cNvPr id="1018" name="TextBox 1017">
              <a:extLst>
                <a:ext uri="{FF2B5EF4-FFF2-40B4-BE49-F238E27FC236}">
                  <a16:creationId xmlns:a16="http://schemas.microsoft.com/office/drawing/2014/main" id="{A83FCAFF-4EEA-0C8B-B67D-661E0BBB0EB5}"/>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13.04.</a:t>
              </a:r>
            </a:p>
          </p:txBody>
        </p:sp>
        <p:sp>
          <p:nvSpPr>
            <p:cNvPr id="1019" name="TextBox 1018">
              <a:extLst>
                <a:ext uri="{FF2B5EF4-FFF2-40B4-BE49-F238E27FC236}">
                  <a16:creationId xmlns:a16="http://schemas.microsoft.com/office/drawing/2014/main" id="{D50ABF0B-F48B-D939-B53D-E1DFE8CB5A06}"/>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1020" name="TextBox 1019">
              <a:extLst>
                <a:ext uri="{FF2B5EF4-FFF2-40B4-BE49-F238E27FC236}">
                  <a16:creationId xmlns:a16="http://schemas.microsoft.com/office/drawing/2014/main" id="{2719E5B5-1F9A-8E12-F3C9-CEB67FFA346A}"/>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16.04.</a:t>
              </a:r>
            </a:p>
          </p:txBody>
        </p:sp>
        <p:sp>
          <p:nvSpPr>
            <p:cNvPr id="1021" name="Rectangle 1020">
              <a:extLst>
                <a:ext uri="{FF2B5EF4-FFF2-40B4-BE49-F238E27FC236}">
                  <a16:creationId xmlns:a16="http://schemas.microsoft.com/office/drawing/2014/main" id="{E9927419-0F2E-63BD-96A2-B13C5F3758F5}"/>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22" name="Rectangle 1021">
              <a:extLst>
                <a:ext uri="{FF2B5EF4-FFF2-40B4-BE49-F238E27FC236}">
                  <a16:creationId xmlns:a16="http://schemas.microsoft.com/office/drawing/2014/main" id="{CFFC0FC1-47E6-9F40-E987-D425B9E29E51}"/>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23" name="Rectangle 1022">
              <a:extLst>
                <a:ext uri="{FF2B5EF4-FFF2-40B4-BE49-F238E27FC236}">
                  <a16:creationId xmlns:a16="http://schemas.microsoft.com/office/drawing/2014/main" id="{5CD4798E-42E3-F6EB-FB49-D7A98F859104}"/>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24" name="TextBox 1023">
              <a:extLst>
                <a:ext uri="{FF2B5EF4-FFF2-40B4-BE49-F238E27FC236}">
                  <a16:creationId xmlns:a16="http://schemas.microsoft.com/office/drawing/2014/main" id="{4383A619-73DC-4A91-DA7E-C924A8D6002D}"/>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21.04.</a:t>
              </a:r>
            </a:p>
          </p:txBody>
        </p:sp>
        <p:sp>
          <p:nvSpPr>
            <p:cNvPr id="1025" name="TextBox 1024">
              <a:extLst>
                <a:ext uri="{FF2B5EF4-FFF2-40B4-BE49-F238E27FC236}">
                  <a16:creationId xmlns:a16="http://schemas.microsoft.com/office/drawing/2014/main" id="{EA1D48B2-CB6A-A865-B6F8-A080B8ACE369}"/>
                </a:ext>
              </a:extLst>
            </p:cNvPr>
            <p:cNvSpPr txBox="1"/>
            <p:nvPr/>
          </p:nvSpPr>
          <p:spPr>
            <a:xfrm>
              <a:off x="3654334" y="2282641"/>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a:t>
              </a:r>
            </a:p>
          </p:txBody>
        </p:sp>
        <p:sp>
          <p:nvSpPr>
            <p:cNvPr id="1026" name="TextBox 1025">
              <a:extLst>
                <a:ext uri="{FF2B5EF4-FFF2-40B4-BE49-F238E27FC236}">
                  <a16:creationId xmlns:a16="http://schemas.microsoft.com/office/drawing/2014/main" id="{AA5DE8EE-31BB-60FD-3BE7-36D6F94DE12D}"/>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24.04.</a:t>
              </a:r>
            </a:p>
          </p:txBody>
        </p:sp>
        <p:sp>
          <p:nvSpPr>
            <p:cNvPr id="1027" name="TextBox 1026">
              <a:extLst>
                <a:ext uri="{FF2B5EF4-FFF2-40B4-BE49-F238E27FC236}">
                  <a16:creationId xmlns:a16="http://schemas.microsoft.com/office/drawing/2014/main" id="{29771305-DCEE-740E-4165-3BC210107C3A}"/>
                </a:ext>
              </a:extLst>
            </p:cNvPr>
            <p:cNvSpPr txBox="1"/>
            <p:nvPr/>
          </p:nvSpPr>
          <p:spPr>
            <a:xfrm>
              <a:off x="3176451" y="1704060"/>
              <a:ext cx="1471748"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Abfrage für ein Userprofil</a:t>
              </a:r>
            </a:p>
          </p:txBody>
        </p:sp>
        <p:sp>
          <p:nvSpPr>
            <p:cNvPr id="1028" name="Rectangle 1027">
              <a:extLst>
                <a:ext uri="{FF2B5EF4-FFF2-40B4-BE49-F238E27FC236}">
                  <a16:creationId xmlns:a16="http://schemas.microsoft.com/office/drawing/2014/main" id="{E42AB888-AAF7-A246-C5AE-7813D71A0AAF}"/>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29" name="Rectangle 1028">
              <a:extLst>
                <a:ext uri="{FF2B5EF4-FFF2-40B4-BE49-F238E27FC236}">
                  <a16:creationId xmlns:a16="http://schemas.microsoft.com/office/drawing/2014/main" id="{8CE8F78C-A647-3856-C465-6E163EA50D96}"/>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30" name="TextBox 1029">
              <a:extLst>
                <a:ext uri="{FF2B5EF4-FFF2-40B4-BE49-F238E27FC236}">
                  <a16:creationId xmlns:a16="http://schemas.microsoft.com/office/drawing/2014/main" id="{1E11E47F-0753-4C15-FE73-89E11AC57E8A}"/>
                </a:ext>
              </a:extLst>
            </p:cNvPr>
            <p:cNvSpPr txBox="1"/>
            <p:nvPr/>
          </p:nvSpPr>
          <p:spPr>
            <a:xfrm>
              <a:off x="3651067" y="206022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8</a:t>
              </a:r>
            </a:p>
          </p:txBody>
        </p:sp>
        <p:sp>
          <p:nvSpPr>
            <p:cNvPr id="1031" name="TextBox 1030">
              <a:extLst>
                <a:ext uri="{FF2B5EF4-FFF2-40B4-BE49-F238E27FC236}">
                  <a16:creationId xmlns:a16="http://schemas.microsoft.com/office/drawing/2014/main" id="{A6497B07-9AA7-CA15-16A5-EBDD05143489}"/>
                </a:ext>
              </a:extLst>
            </p:cNvPr>
            <p:cNvSpPr txBox="1"/>
            <p:nvPr/>
          </p:nvSpPr>
          <p:spPr>
            <a:xfrm>
              <a:off x="3654334" y="1384018"/>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MG</a:t>
              </a:r>
            </a:p>
          </p:txBody>
        </p:sp>
      </p:grpSp>
      <p:grpSp>
        <p:nvGrpSpPr>
          <p:cNvPr id="1056" name="Group 1055">
            <a:extLst>
              <a:ext uri="{FF2B5EF4-FFF2-40B4-BE49-F238E27FC236}">
                <a16:creationId xmlns:a16="http://schemas.microsoft.com/office/drawing/2014/main" id="{E4DF7204-E856-C967-BC31-13DC367283BD}"/>
              </a:ext>
            </a:extLst>
          </p:cNvPr>
          <p:cNvGrpSpPr/>
          <p:nvPr/>
        </p:nvGrpSpPr>
        <p:grpSpPr>
          <a:xfrm>
            <a:off x="4842788" y="4629053"/>
            <a:ext cx="867601" cy="605392"/>
            <a:chOff x="3156856" y="1368777"/>
            <a:chExt cx="1501139" cy="1211474"/>
          </a:xfrm>
        </p:grpSpPr>
        <p:sp>
          <p:nvSpPr>
            <p:cNvPr id="1057" name="Rectangle 1056">
              <a:extLst>
                <a:ext uri="{FF2B5EF4-FFF2-40B4-BE49-F238E27FC236}">
                  <a16:creationId xmlns:a16="http://schemas.microsoft.com/office/drawing/2014/main" id="{FF197D52-777F-5EC3-60C9-72B34CE7E673}"/>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58" name="Rectangle 1057">
              <a:extLst>
                <a:ext uri="{FF2B5EF4-FFF2-40B4-BE49-F238E27FC236}">
                  <a16:creationId xmlns:a16="http://schemas.microsoft.com/office/drawing/2014/main" id="{E154515E-4E28-43B4-EC36-489CD2008A81}"/>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59" name="Rectangle 1058">
              <a:extLst>
                <a:ext uri="{FF2B5EF4-FFF2-40B4-BE49-F238E27FC236}">
                  <a16:creationId xmlns:a16="http://schemas.microsoft.com/office/drawing/2014/main" id="{18D428F5-4D57-3DDF-050B-AF1372BB4C45}"/>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60" name="Rectangle 1059">
              <a:extLst>
                <a:ext uri="{FF2B5EF4-FFF2-40B4-BE49-F238E27FC236}">
                  <a16:creationId xmlns:a16="http://schemas.microsoft.com/office/drawing/2014/main" id="{8FC34FC9-0534-DF39-81F6-44E5D7236CC2}"/>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61" name="Rectangle 1060">
              <a:extLst>
                <a:ext uri="{FF2B5EF4-FFF2-40B4-BE49-F238E27FC236}">
                  <a16:creationId xmlns:a16="http://schemas.microsoft.com/office/drawing/2014/main" id="{8786F013-8176-5C29-CD7E-B9FB6AF1604F}"/>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62" name="Rectangle 1061">
              <a:extLst>
                <a:ext uri="{FF2B5EF4-FFF2-40B4-BE49-F238E27FC236}">
                  <a16:creationId xmlns:a16="http://schemas.microsoft.com/office/drawing/2014/main" id="{21B538A0-BECF-7F35-8546-7E9003295536}"/>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63" name="TextBox 1062">
              <a:extLst>
                <a:ext uri="{FF2B5EF4-FFF2-40B4-BE49-F238E27FC236}">
                  <a16:creationId xmlns:a16="http://schemas.microsoft.com/office/drawing/2014/main" id="{DD0922E6-4BAB-B07A-A77E-D20F28FEFB99}"/>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20.20</a:t>
              </a:r>
            </a:p>
          </p:txBody>
        </p:sp>
        <p:sp>
          <p:nvSpPr>
            <p:cNvPr id="1064" name="TextBox 1063">
              <a:extLst>
                <a:ext uri="{FF2B5EF4-FFF2-40B4-BE49-F238E27FC236}">
                  <a16:creationId xmlns:a16="http://schemas.microsoft.com/office/drawing/2014/main" id="{829AA635-C59F-9E9C-8F91-57FC2CDB69FD}"/>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1065" name="TextBox 1064">
              <a:extLst>
                <a:ext uri="{FF2B5EF4-FFF2-40B4-BE49-F238E27FC236}">
                  <a16:creationId xmlns:a16="http://schemas.microsoft.com/office/drawing/2014/main" id="{ED785DF7-F962-FEB8-6AA7-3C7F5BAA3449}"/>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7</a:t>
              </a:r>
            </a:p>
          </p:txBody>
        </p:sp>
        <p:sp>
          <p:nvSpPr>
            <p:cNvPr id="1066" name="TextBox 1065">
              <a:extLst>
                <a:ext uri="{FF2B5EF4-FFF2-40B4-BE49-F238E27FC236}">
                  <a16:creationId xmlns:a16="http://schemas.microsoft.com/office/drawing/2014/main" id="{94820B1A-E3A1-054D-B915-19FED82AC8F7}"/>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16.04.</a:t>
              </a:r>
            </a:p>
          </p:txBody>
        </p:sp>
        <p:sp>
          <p:nvSpPr>
            <p:cNvPr id="1067" name="TextBox 1066">
              <a:extLst>
                <a:ext uri="{FF2B5EF4-FFF2-40B4-BE49-F238E27FC236}">
                  <a16:creationId xmlns:a16="http://schemas.microsoft.com/office/drawing/2014/main" id="{BD0F61EB-A85F-E22E-D9DB-759A5B8FB6C3}"/>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1068" name="TextBox 1067">
              <a:extLst>
                <a:ext uri="{FF2B5EF4-FFF2-40B4-BE49-F238E27FC236}">
                  <a16:creationId xmlns:a16="http://schemas.microsoft.com/office/drawing/2014/main" id="{5FDC87B7-C098-200E-1E09-FE9C0C5AA090}"/>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23.04.</a:t>
              </a:r>
            </a:p>
          </p:txBody>
        </p:sp>
        <p:sp>
          <p:nvSpPr>
            <p:cNvPr id="1069" name="Rectangle 1068">
              <a:extLst>
                <a:ext uri="{FF2B5EF4-FFF2-40B4-BE49-F238E27FC236}">
                  <a16:creationId xmlns:a16="http://schemas.microsoft.com/office/drawing/2014/main" id="{CCB55690-31C5-9212-D0DA-8B14703DB603}"/>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70" name="Rectangle 1069">
              <a:extLst>
                <a:ext uri="{FF2B5EF4-FFF2-40B4-BE49-F238E27FC236}">
                  <a16:creationId xmlns:a16="http://schemas.microsoft.com/office/drawing/2014/main" id="{D4335AB1-1C00-2AAA-5606-F147E2F3D0A0}"/>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71" name="Rectangle 1070">
              <a:extLst>
                <a:ext uri="{FF2B5EF4-FFF2-40B4-BE49-F238E27FC236}">
                  <a16:creationId xmlns:a16="http://schemas.microsoft.com/office/drawing/2014/main" id="{60A14089-9F59-945C-E80B-77C3B32F9827}"/>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72" name="TextBox 1071">
              <a:extLst>
                <a:ext uri="{FF2B5EF4-FFF2-40B4-BE49-F238E27FC236}">
                  <a16:creationId xmlns:a16="http://schemas.microsoft.com/office/drawing/2014/main" id="{C0B3216E-44D1-EDF1-9032-290690EBC759}"/>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24.04.</a:t>
              </a:r>
            </a:p>
          </p:txBody>
        </p:sp>
        <p:sp>
          <p:nvSpPr>
            <p:cNvPr id="1073" name="TextBox 1072">
              <a:extLst>
                <a:ext uri="{FF2B5EF4-FFF2-40B4-BE49-F238E27FC236}">
                  <a16:creationId xmlns:a16="http://schemas.microsoft.com/office/drawing/2014/main" id="{244467F2-BD12-4B5F-0434-3967EF7A8280}"/>
                </a:ext>
              </a:extLst>
            </p:cNvPr>
            <p:cNvSpPr txBox="1"/>
            <p:nvPr/>
          </p:nvSpPr>
          <p:spPr>
            <a:xfrm>
              <a:off x="3654334" y="2282641"/>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8</a:t>
              </a:r>
            </a:p>
          </p:txBody>
        </p:sp>
        <p:sp>
          <p:nvSpPr>
            <p:cNvPr id="1074" name="TextBox 1073">
              <a:extLst>
                <a:ext uri="{FF2B5EF4-FFF2-40B4-BE49-F238E27FC236}">
                  <a16:creationId xmlns:a16="http://schemas.microsoft.com/office/drawing/2014/main" id="{FC26175B-DB11-BA1C-306F-D75376D384CD}"/>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01.05.</a:t>
              </a:r>
            </a:p>
          </p:txBody>
        </p:sp>
        <p:sp>
          <p:nvSpPr>
            <p:cNvPr id="1075" name="TextBox 1074">
              <a:extLst>
                <a:ext uri="{FF2B5EF4-FFF2-40B4-BE49-F238E27FC236}">
                  <a16:creationId xmlns:a16="http://schemas.microsoft.com/office/drawing/2014/main" id="{DC485C4E-9F81-142E-DA9F-561261F00C5F}"/>
                </a:ext>
              </a:extLst>
            </p:cNvPr>
            <p:cNvSpPr txBox="1"/>
            <p:nvPr/>
          </p:nvSpPr>
          <p:spPr>
            <a:xfrm>
              <a:off x="3176451" y="1704060"/>
              <a:ext cx="1471748"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Profilmanagement</a:t>
              </a:r>
            </a:p>
          </p:txBody>
        </p:sp>
        <p:sp>
          <p:nvSpPr>
            <p:cNvPr id="1076" name="Rectangle 1075">
              <a:extLst>
                <a:ext uri="{FF2B5EF4-FFF2-40B4-BE49-F238E27FC236}">
                  <a16:creationId xmlns:a16="http://schemas.microsoft.com/office/drawing/2014/main" id="{FAE5D010-D8C5-1B7B-07B9-50F264264829}"/>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77" name="Rectangle 1076">
              <a:extLst>
                <a:ext uri="{FF2B5EF4-FFF2-40B4-BE49-F238E27FC236}">
                  <a16:creationId xmlns:a16="http://schemas.microsoft.com/office/drawing/2014/main" id="{FA1FDFF5-19D6-3C61-2AA7-87EBC4E030C2}"/>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78" name="TextBox 1077">
              <a:extLst>
                <a:ext uri="{FF2B5EF4-FFF2-40B4-BE49-F238E27FC236}">
                  <a16:creationId xmlns:a16="http://schemas.microsoft.com/office/drawing/2014/main" id="{AF08352F-93D8-B354-E2A9-5DA2F88208F1}"/>
                </a:ext>
              </a:extLst>
            </p:cNvPr>
            <p:cNvSpPr txBox="1"/>
            <p:nvPr/>
          </p:nvSpPr>
          <p:spPr>
            <a:xfrm>
              <a:off x="3651067" y="206022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8</a:t>
              </a:r>
            </a:p>
          </p:txBody>
        </p:sp>
        <p:sp>
          <p:nvSpPr>
            <p:cNvPr id="1079" name="TextBox 1078">
              <a:extLst>
                <a:ext uri="{FF2B5EF4-FFF2-40B4-BE49-F238E27FC236}">
                  <a16:creationId xmlns:a16="http://schemas.microsoft.com/office/drawing/2014/main" id="{DDC75466-D0FE-067F-6509-06AF938EAD2F}"/>
                </a:ext>
              </a:extLst>
            </p:cNvPr>
            <p:cNvSpPr txBox="1"/>
            <p:nvPr/>
          </p:nvSpPr>
          <p:spPr>
            <a:xfrm>
              <a:off x="3654334" y="1384018"/>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MG</a:t>
              </a:r>
            </a:p>
          </p:txBody>
        </p:sp>
      </p:grpSp>
      <p:grpSp>
        <p:nvGrpSpPr>
          <p:cNvPr id="1080" name="Group 1079">
            <a:extLst>
              <a:ext uri="{FF2B5EF4-FFF2-40B4-BE49-F238E27FC236}">
                <a16:creationId xmlns:a16="http://schemas.microsoft.com/office/drawing/2014/main" id="{753960BE-81B8-83CE-D3FE-795FEBB1B2D2}"/>
              </a:ext>
            </a:extLst>
          </p:cNvPr>
          <p:cNvGrpSpPr/>
          <p:nvPr/>
        </p:nvGrpSpPr>
        <p:grpSpPr>
          <a:xfrm>
            <a:off x="6291084" y="3116163"/>
            <a:ext cx="867601" cy="607301"/>
            <a:chOff x="3156856" y="1364957"/>
            <a:chExt cx="1501139" cy="1215294"/>
          </a:xfrm>
        </p:grpSpPr>
        <p:sp>
          <p:nvSpPr>
            <p:cNvPr id="1081" name="Rectangle 1080">
              <a:extLst>
                <a:ext uri="{FF2B5EF4-FFF2-40B4-BE49-F238E27FC236}">
                  <a16:creationId xmlns:a16="http://schemas.microsoft.com/office/drawing/2014/main" id="{6922B6C5-43D3-4A36-9829-76B058783724}"/>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82" name="Rectangle 1081">
              <a:extLst>
                <a:ext uri="{FF2B5EF4-FFF2-40B4-BE49-F238E27FC236}">
                  <a16:creationId xmlns:a16="http://schemas.microsoft.com/office/drawing/2014/main" id="{64CB54E6-0B3D-E610-4EF1-96702DBB6871}"/>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83" name="Rectangle 1082">
              <a:extLst>
                <a:ext uri="{FF2B5EF4-FFF2-40B4-BE49-F238E27FC236}">
                  <a16:creationId xmlns:a16="http://schemas.microsoft.com/office/drawing/2014/main" id="{4B05F995-9077-B5E9-5586-7A65056E4E0B}"/>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84" name="Rectangle 1083">
              <a:extLst>
                <a:ext uri="{FF2B5EF4-FFF2-40B4-BE49-F238E27FC236}">
                  <a16:creationId xmlns:a16="http://schemas.microsoft.com/office/drawing/2014/main" id="{6C1DE704-5290-83CD-9F54-1B01DF8D180B}"/>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85" name="Rectangle 1084">
              <a:extLst>
                <a:ext uri="{FF2B5EF4-FFF2-40B4-BE49-F238E27FC236}">
                  <a16:creationId xmlns:a16="http://schemas.microsoft.com/office/drawing/2014/main" id="{82857D79-6371-0077-8960-F2F62141AC55}"/>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86" name="Rectangle 1085">
              <a:extLst>
                <a:ext uri="{FF2B5EF4-FFF2-40B4-BE49-F238E27FC236}">
                  <a16:creationId xmlns:a16="http://schemas.microsoft.com/office/drawing/2014/main" id="{900D0E9E-90A7-7E04-A188-81FC2CA08C91}"/>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87" name="TextBox 1086">
              <a:extLst>
                <a:ext uri="{FF2B5EF4-FFF2-40B4-BE49-F238E27FC236}">
                  <a16:creationId xmlns:a16="http://schemas.microsoft.com/office/drawing/2014/main" id="{950D7B59-8325-BCAA-F97A-B5EA70E6E6EE}"/>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21.00</a:t>
              </a:r>
            </a:p>
          </p:txBody>
        </p:sp>
        <p:sp>
          <p:nvSpPr>
            <p:cNvPr id="1088" name="TextBox 1087">
              <a:extLst>
                <a:ext uri="{FF2B5EF4-FFF2-40B4-BE49-F238E27FC236}">
                  <a16:creationId xmlns:a16="http://schemas.microsoft.com/office/drawing/2014/main" id="{1327F4E7-75DA-CD7E-60CC-97A6B1B8DD49}"/>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1089" name="TextBox 1088">
              <a:extLst>
                <a:ext uri="{FF2B5EF4-FFF2-40B4-BE49-F238E27FC236}">
                  <a16:creationId xmlns:a16="http://schemas.microsoft.com/office/drawing/2014/main" id="{1FC1C14F-E33B-2B0B-BDB1-DC770BB77FDA}"/>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31</a:t>
              </a:r>
            </a:p>
          </p:txBody>
        </p:sp>
        <p:sp>
          <p:nvSpPr>
            <p:cNvPr id="1090" name="TextBox 1089">
              <a:extLst>
                <a:ext uri="{FF2B5EF4-FFF2-40B4-BE49-F238E27FC236}">
                  <a16:creationId xmlns:a16="http://schemas.microsoft.com/office/drawing/2014/main" id="{CF405732-92F4-1F14-CF2A-7B5680D1EEB8}"/>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01.05.</a:t>
              </a:r>
            </a:p>
          </p:txBody>
        </p:sp>
        <p:sp>
          <p:nvSpPr>
            <p:cNvPr id="1091" name="TextBox 1090">
              <a:extLst>
                <a:ext uri="{FF2B5EF4-FFF2-40B4-BE49-F238E27FC236}">
                  <a16:creationId xmlns:a16="http://schemas.microsoft.com/office/drawing/2014/main" id="{D0CDEDC4-9FC1-5941-197E-3BCEA2D3095C}"/>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1092" name="TextBox 1091">
              <a:extLst>
                <a:ext uri="{FF2B5EF4-FFF2-40B4-BE49-F238E27FC236}">
                  <a16:creationId xmlns:a16="http://schemas.microsoft.com/office/drawing/2014/main" id="{6D72C3FE-BF65-259A-45D9-FDC042D13D51}"/>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01.06.</a:t>
              </a:r>
            </a:p>
          </p:txBody>
        </p:sp>
        <p:sp>
          <p:nvSpPr>
            <p:cNvPr id="1093" name="Rectangle 1092">
              <a:extLst>
                <a:ext uri="{FF2B5EF4-FFF2-40B4-BE49-F238E27FC236}">
                  <a16:creationId xmlns:a16="http://schemas.microsoft.com/office/drawing/2014/main" id="{47E9FD2A-CA1C-E242-F52E-124340D56110}"/>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94" name="Rectangle 1093">
              <a:extLst>
                <a:ext uri="{FF2B5EF4-FFF2-40B4-BE49-F238E27FC236}">
                  <a16:creationId xmlns:a16="http://schemas.microsoft.com/office/drawing/2014/main" id="{D3B4B344-FDDB-79A1-AF85-D36A0328FB98}"/>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95" name="Rectangle 1094">
              <a:extLst>
                <a:ext uri="{FF2B5EF4-FFF2-40B4-BE49-F238E27FC236}">
                  <a16:creationId xmlns:a16="http://schemas.microsoft.com/office/drawing/2014/main" id="{68862C9F-4B87-D420-9750-5341B84E024D}"/>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96" name="TextBox 1095">
              <a:extLst>
                <a:ext uri="{FF2B5EF4-FFF2-40B4-BE49-F238E27FC236}">
                  <a16:creationId xmlns:a16="http://schemas.microsoft.com/office/drawing/2014/main" id="{A799900F-A9D2-D48A-4C5E-39E07321F95E}"/>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01.05.</a:t>
              </a:r>
            </a:p>
          </p:txBody>
        </p:sp>
        <p:sp>
          <p:nvSpPr>
            <p:cNvPr id="1097" name="TextBox 1096">
              <a:extLst>
                <a:ext uri="{FF2B5EF4-FFF2-40B4-BE49-F238E27FC236}">
                  <a16:creationId xmlns:a16="http://schemas.microsoft.com/office/drawing/2014/main" id="{C8637503-4061-5486-6D37-2FD374CACC2D}"/>
                </a:ext>
              </a:extLst>
            </p:cNvPr>
            <p:cNvSpPr txBox="1"/>
            <p:nvPr/>
          </p:nvSpPr>
          <p:spPr>
            <a:xfrm>
              <a:off x="3654334" y="2282641"/>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a:t>
              </a:r>
            </a:p>
          </p:txBody>
        </p:sp>
        <p:sp>
          <p:nvSpPr>
            <p:cNvPr id="1098" name="TextBox 1097">
              <a:extLst>
                <a:ext uri="{FF2B5EF4-FFF2-40B4-BE49-F238E27FC236}">
                  <a16:creationId xmlns:a16="http://schemas.microsoft.com/office/drawing/2014/main" id="{11A4C7C4-D73D-3349-F0AB-572DD398C203}"/>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01.06.</a:t>
              </a:r>
            </a:p>
          </p:txBody>
        </p:sp>
        <p:sp>
          <p:nvSpPr>
            <p:cNvPr id="1099" name="TextBox 1098">
              <a:extLst>
                <a:ext uri="{FF2B5EF4-FFF2-40B4-BE49-F238E27FC236}">
                  <a16:creationId xmlns:a16="http://schemas.microsoft.com/office/drawing/2014/main" id="{60EC53E2-30C9-87CA-6327-3411F87C5A70}"/>
                </a:ext>
              </a:extLst>
            </p:cNvPr>
            <p:cNvSpPr txBox="1"/>
            <p:nvPr/>
          </p:nvSpPr>
          <p:spPr>
            <a:xfrm>
              <a:off x="3163266" y="1662108"/>
              <a:ext cx="1471748" cy="369542"/>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Nährwertberechnung und Algorithmen entwickeln</a:t>
              </a:r>
            </a:p>
          </p:txBody>
        </p:sp>
        <p:sp>
          <p:nvSpPr>
            <p:cNvPr id="1100" name="Rectangle 1099">
              <a:extLst>
                <a:ext uri="{FF2B5EF4-FFF2-40B4-BE49-F238E27FC236}">
                  <a16:creationId xmlns:a16="http://schemas.microsoft.com/office/drawing/2014/main" id="{75255643-DA6B-60B4-3F43-0E8C6ABA1E4C}"/>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01" name="Rectangle 1100">
              <a:extLst>
                <a:ext uri="{FF2B5EF4-FFF2-40B4-BE49-F238E27FC236}">
                  <a16:creationId xmlns:a16="http://schemas.microsoft.com/office/drawing/2014/main" id="{3E54EE9B-D37D-6D10-8829-1A828B66E579}"/>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02" name="TextBox 1101">
              <a:extLst>
                <a:ext uri="{FF2B5EF4-FFF2-40B4-BE49-F238E27FC236}">
                  <a16:creationId xmlns:a16="http://schemas.microsoft.com/office/drawing/2014/main" id="{34166217-20CF-7640-BCBB-01A3C9B3AE5D}"/>
                </a:ext>
              </a:extLst>
            </p:cNvPr>
            <p:cNvSpPr txBox="1"/>
            <p:nvPr/>
          </p:nvSpPr>
          <p:spPr>
            <a:xfrm>
              <a:off x="3651067" y="206022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a:t>
              </a:r>
            </a:p>
          </p:txBody>
        </p:sp>
        <p:sp>
          <p:nvSpPr>
            <p:cNvPr id="1103" name="TextBox 1102">
              <a:extLst>
                <a:ext uri="{FF2B5EF4-FFF2-40B4-BE49-F238E27FC236}">
                  <a16:creationId xmlns:a16="http://schemas.microsoft.com/office/drawing/2014/main" id="{F2DB1BC9-4FB9-C7BF-0F4B-D26F84153B3D}"/>
                </a:ext>
              </a:extLst>
            </p:cNvPr>
            <p:cNvSpPr txBox="1"/>
            <p:nvPr/>
          </p:nvSpPr>
          <p:spPr>
            <a:xfrm>
              <a:off x="3637851" y="1364957"/>
              <a:ext cx="538345"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MG,DS</a:t>
              </a:r>
            </a:p>
          </p:txBody>
        </p:sp>
      </p:grpSp>
      <p:grpSp>
        <p:nvGrpSpPr>
          <p:cNvPr id="1104" name="Group 1103">
            <a:extLst>
              <a:ext uri="{FF2B5EF4-FFF2-40B4-BE49-F238E27FC236}">
                <a16:creationId xmlns:a16="http://schemas.microsoft.com/office/drawing/2014/main" id="{71C69187-B703-01DF-E707-C52B366B73EE}"/>
              </a:ext>
            </a:extLst>
          </p:cNvPr>
          <p:cNvGrpSpPr/>
          <p:nvPr/>
        </p:nvGrpSpPr>
        <p:grpSpPr>
          <a:xfrm>
            <a:off x="6294789" y="3839582"/>
            <a:ext cx="867601" cy="605392"/>
            <a:chOff x="3156856" y="1368777"/>
            <a:chExt cx="1501139" cy="1211474"/>
          </a:xfrm>
        </p:grpSpPr>
        <p:sp>
          <p:nvSpPr>
            <p:cNvPr id="1105" name="Rectangle 1104">
              <a:extLst>
                <a:ext uri="{FF2B5EF4-FFF2-40B4-BE49-F238E27FC236}">
                  <a16:creationId xmlns:a16="http://schemas.microsoft.com/office/drawing/2014/main" id="{095B7645-CCCB-D675-7C6F-7143A04D4701}"/>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06" name="Rectangle 1105">
              <a:extLst>
                <a:ext uri="{FF2B5EF4-FFF2-40B4-BE49-F238E27FC236}">
                  <a16:creationId xmlns:a16="http://schemas.microsoft.com/office/drawing/2014/main" id="{92250D68-62B3-E004-EE12-DF86F158F2C4}"/>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07" name="Rectangle 1106">
              <a:extLst>
                <a:ext uri="{FF2B5EF4-FFF2-40B4-BE49-F238E27FC236}">
                  <a16:creationId xmlns:a16="http://schemas.microsoft.com/office/drawing/2014/main" id="{3605C08C-5D17-64E5-D5FE-D87F87B34CBE}"/>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08" name="Rectangle 1107">
              <a:extLst>
                <a:ext uri="{FF2B5EF4-FFF2-40B4-BE49-F238E27FC236}">
                  <a16:creationId xmlns:a16="http://schemas.microsoft.com/office/drawing/2014/main" id="{C937864F-B63A-4577-AF2D-60A8E87E0472}"/>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09" name="Rectangle 1108">
              <a:extLst>
                <a:ext uri="{FF2B5EF4-FFF2-40B4-BE49-F238E27FC236}">
                  <a16:creationId xmlns:a16="http://schemas.microsoft.com/office/drawing/2014/main" id="{7B2C5C43-8BFA-DD90-A0B6-1C8C985667A5}"/>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10" name="Rectangle 1109">
              <a:extLst>
                <a:ext uri="{FF2B5EF4-FFF2-40B4-BE49-F238E27FC236}">
                  <a16:creationId xmlns:a16="http://schemas.microsoft.com/office/drawing/2014/main" id="{BC9CBF5A-B359-921D-7EA3-27BE39C15BEE}"/>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11" name="TextBox 1110">
              <a:extLst>
                <a:ext uri="{FF2B5EF4-FFF2-40B4-BE49-F238E27FC236}">
                  <a16:creationId xmlns:a16="http://schemas.microsoft.com/office/drawing/2014/main" id="{70386493-CA83-D87C-F819-A2F675EC1DA7}"/>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22.10</a:t>
              </a:r>
            </a:p>
          </p:txBody>
        </p:sp>
        <p:sp>
          <p:nvSpPr>
            <p:cNvPr id="1112" name="TextBox 1111">
              <a:extLst>
                <a:ext uri="{FF2B5EF4-FFF2-40B4-BE49-F238E27FC236}">
                  <a16:creationId xmlns:a16="http://schemas.microsoft.com/office/drawing/2014/main" id="{6CE38709-22B9-7D5F-F25D-07F22B647711}"/>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1113" name="TextBox 1112">
              <a:extLst>
                <a:ext uri="{FF2B5EF4-FFF2-40B4-BE49-F238E27FC236}">
                  <a16:creationId xmlns:a16="http://schemas.microsoft.com/office/drawing/2014/main" id="{60536504-D2C4-3FC5-F834-BB3518E50FFE}"/>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10</a:t>
              </a:r>
            </a:p>
          </p:txBody>
        </p:sp>
        <p:sp>
          <p:nvSpPr>
            <p:cNvPr id="1114" name="TextBox 1113">
              <a:extLst>
                <a:ext uri="{FF2B5EF4-FFF2-40B4-BE49-F238E27FC236}">
                  <a16:creationId xmlns:a16="http://schemas.microsoft.com/office/drawing/2014/main" id="{EB5A9B6D-1420-126B-7FD0-D8989570F7C8}"/>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01.05.</a:t>
              </a:r>
            </a:p>
          </p:txBody>
        </p:sp>
        <p:sp>
          <p:nvSpPr>
            <p:cNvPr id="1115" name="TextBox 1114">
              <a:extLst>
                <a:ext uri="{FF2B5EF4-FFF2-40B4-BE49-F238E27FC236}">
                  <a16:creationId xmlns:a16="http://schemas.microsoft.com/office/drawing/2014/main" id="{7CA8B5C4-8513-1939-6E08-F063F4B0C6A2}"/>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1116" name="TextBox 1115">
              <a:extLst>
                <a:ext uri="{FF2B5EF4-FFF2-40B4-BE49-F238E27FC236}">
                  <a16:creationId xmlns:a16="http://schemas.microsoft.com/office/drawing/2014/main" id="{05DAEAA2-D98A-4DCC-5CA0-529A4C797666}"/>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11.05.</a:t>
              </a:r>
            </a:p>
          </p:txBody>
        </p:sp>
        <p:sp>
          <p:nvSpPr>
            <p:cNvPr id="1117" name="Rectangle 1116">
              <a:extLst>
                <a:ext uri="{FF2B5EF4-FFF2-40B4-BE49-F238E27FC236}">
                  <a16:creationId xmlns:a16="http://schemas.microsoft.com/office/drawing/2014/main" id="{904CBDF7-65F0-F5D1-E080-1863B0F1E95C}"/>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18" name="Rectangle 1117">
              <a:extLst>
                <a:ext uri="{FF2B5EF4-FFF2-40B4-BE49-F238E27FC236}">
                  <a16:creationId xmlns:a16="http://schemas.microsoft.com/office/drawing/2014/main" id="{F19C0A6B-792B-ECC6-C770-66EA99A5BDED}"/>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19" name="Rectangle 1118">
              <a:extLst>
                <a:ext uri="{FF2B5EF4-FFF2-40B4-BE49-F238E27FC236}">
                  <a16:creationId xmlns:a16="http://schemas.microsoft.com/office/drawing/2014/main" id="{C35E11D8-09F0-E7C9-FC73-3993C5031BAA}"/>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20" name="TextBox 1119">
              <a:extLst>
                <a:ext uri="{FF2B5EF4-FFF2-40B4-BE49-F238E27FC236}">
                  <a16:creationId xmlns:a16="http://schemas.microsoft.com/office/drawing/2014/main" id="{6871D8FE-FBF0-B8B1-7066-7F024E3D4AE7}"/>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12.05.</a:t>
              </a:r>
            </a:p>
          </p:txBody>
        </p:sp>
        <p:sp>
          <p:nvSpPr>
            <p:cNvPr id="1121" name="TextBox 1120">
              <a:extLst>
                <a:ext uri="{FF2B5EF4-FFF2-40B4-BE49-F238E27FC236}">
                  <a16:creationId xmlns:a16="http://schemas.microsoft.com/office/drawing/2014/main" id="{401B4EC8-3939-9103-D3F3-C2FB3E826317}"/>
                </a:ext>
              </a:extLst>
            </p:cNvPr>
            <p:cNvSpPr txBox="1"/>
            <p:nvPr/>
          </p:nvSpPr>
          <p:spPr>
            <a:xfrm>
              <a:off x="3654334" y="2282641"/>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a:t>
              </a:r>
            </a:p>
          </p:txBody>
        </p:sp>
        <p:sp>
          <p:nvSpPr>
            <p:cNvPr id="1122" name="TextBox 1121">
              <a:extLst>
                <a:ext uri="{FF2B5EF4-FFF2-40B4-BE49-F238E27FC236}">
                  <a16:creationId xmlns:a16="http://schemas.microsoft.com/office/drawing/2014/main" id="{C8A245BA-3D3B-53DC-A791-6BB087201CE6}"/>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22.05.</a:t>
              </a:r>
            </a:p>
          </p:txBody>
        </p:sp>
        <p:sp>
          <p:nvSpPr>
            <p:cNvPr id="1123" name="TextBox 1122">
              <a:extLst>
                <a:ext uri="{FF2B5EF4-FFF2-40B4-BE49-F238E27FC236}">
                  <a16:creationId xmlns:a16="http://schemas.microsoft.com/office/drawing/2014/main" id="{CDD95C7F-464E-3F06-E3AF-5FB808C2428C}"/>
                </a:ext>
              </a:extLst>
            </p:cNvPr>
            <p:cNvSpPr txBox="1"/>
            <p:nvPr/>
          </p:nvSpPr>
          <p:spPr>
            <a:xfrm>
              <a:off x="3176451" y="1668480"/>
              <a:ext cx="1471748" cy="369542"/>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Parameter unterschiedlicher Ernährungsarten festlegen</a:t>
              </a:r>
            </a:p>
          </p:txBody>
        </p:sp>
        <p:sp>
          <p:nvSpPr>
            <p:cNvPr id="1124" name="Rectangle 1123">
              <a:extLst>
                <a:ext uri="{FF2B5EF4-FFF2-40B4-BE49-F238E27FC236}">
                  <a16:creationId xmlns:a16="http://schemas.microsoft.com/office/drawing/2014/main" id="{BECE4289-458E-DC95-A06B-8C5D4CD76C67}"/>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25" name="Rectangle 1124">
              <a:extLst>
                <a:ext uri="{FF2B5EF4-FFF2-40B4-BE49-F238E27FC236}">
                  <a16:creationId xmlns:a16="http://schemas.microsoft.com/office/drawing/2014/main" id="{F75E6870-DE3E-E261-B47D-83541982493A}"/>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26" name="TextBox 1125">
              <a:extLst>
                <a:ext uri="{FF2B5EF4-FFF2-40B4-BE49-F238E27FC236}">
                  <a16:creationId xmlns:a16="http://schemas.microsoft.com/office/drawing/2014/main" id="{0ACADCFE-565C-3F04-142F-6FE1538AC3D3}"/>
                </a:ext>
              </a:extLst>
            </p:cNvPr>
            <p:cNvSpPr txBox="1"/>
            <p:nvPr/>
          </p:nvSpPr>
          <p:spPr>
            <a:xfrm>
              <a:off x="3651067" y="206022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11</a:t>
              </a:r>
            </a:p>
          </p:txBody>
        </p:sp>
        <p:sp>
          <p:nvSpPr>
            <p:cNvPr id="1127" name="TextBox 1126">
              <a:extLst>
                <a:ext uri="{FF2B5EF4-FFF2-40B4-BE49-F238E27FC236}">
                  <a16:creationId xmlns:a16="http://schemas.microsoft.com/office/drawing/2014/main" id="{A71500AC-575D-0100-E281-427FEBEB0379}"/>
                </a:ext>
              </a:extLst>
            </p:cNvPr>
            <p:cNvSpPr txBox="1"/>
            <p:nvPr/>
          </p:nvSpPr>
          <p:spPr>
            <a:xfrm>
              <a:off x="3654334" y="1384018"/>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LK</a:t>
              </a:r>
            </a:p>
          </p:txBody>
        </p:sp>
      </p:grpSp>
      <p:grpSp>
        <p:nvGrpSpPr>
          <p:cNvPr id="1128" name="Group 1127">
            <a:extLst>
              <a:ext uri="{FF2B5EF4-FFF2-40B4-BE49-F238E27FC236}">
                <a16:creationId xmlns:a16="http://schemas.microsoft.com/office/drawing/2014/main" id="{0CA074B6-D955-7944-27AA-5FAEFF7882F8}"/>
              </a:ext>
            </a:extLst>
          </p:cNvPr>
          <p:cNvGrpSpPr/>
          <p:nvPr/>
        </p:nvGrpSpPr>
        <p:grpSpPr>
          <a:xfrm>
            <a:off x="7563414" y="3847202"/>
            <a:ext cx="867601" cy="605392"/>
            <a:chOff x="3156856" y="1368777"/>
            <a:chExt cx="1501139" cy="1211474"/>
          </a:xfrm>
        </p:grpSpPr>
        <p:sp>
          <p:nvSpPr>
            <p:cNvPr id="1129" name="Rectangle 1128">
              <a:extLst>
                <a:ext uri="{FF2B5EF4-FFF2-40B4-BE49-F238E27FC236}">
                  <a16:creationId xmlns:a16="http://schemas.microsoft.com/office/drawing/2014/main" id="{9C4483D5-C35F-1BA5-9159-E8F4D9C6B935}"/>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30" name="Rectangle 1129">
              <a:extLst>
                <a:ext uri="{FF2B5EF4-FFF2-40B4-BE49-F238E27FC236}">
                  <a16:creationId xmlns:a16="http://schemas.microsoft.com/office/drawing/2014/main" id="{59AB8484-CB04-4B7D-AE01-5F3FD4E229BA}"/>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31" name="Rectangle 1130">
              <a:extLst>
                <a:ext uri="{FF2B5EF4-FFF2-40B4-BE49-F238E27FC236}">
                  <a16:creationId xmlns:a16="http://schemas.microsoft.com/office/drawing/2014/main" id="{9FD7A2FF-E3BE-6E53-C057-00BD6C3BBA8E}"/>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32" name="Rectangle 1131">
              <a:extLst>
                <a:ext uri="{FF2B5EF4-FFF2-40B4-BE49-F238E27FC236}">
                  <a16:creationId xmlns:a16="http://schemas.microsoft.com/office/drawing/2014/main" id="{016E9EBF-7B08-5187-744F-6AC651AA5386}"/>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33" name="Rectangle 1132">
              <a:extLst>
                <a:ext uri="{FF2B5EF4-FFF2-40B4-BE49-F238E27FC236}">
                  <a16:creationId xmlns:a16="http://schemas.microsoft.com/office/drawing/2014/main" id="{A51B7E59-7114-690B-6741-3EB8B08C2935}"/>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34" name="Rectangle 1133">
              <a:extLst>
                <a:ext uri="{FF2B5EF4-FFF2-40B4-BE49-F238E27FC236}">
                  <a16:creationId xmlns:a16="http://schemas.microsoft.com/office/drawing/2014/main" id="{4AAD3E11-82DF-693C-9520-80D4BC371235}"/>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35" name="TextBox 1134">
              <a:extLst>
                <a:ext uri="{FF2B5EF4-FFF2-40B4-BE49-F238E27FC236}">
                  <a16:creationId xmlns:a16="http://schemas.microsoft.com/office/drawing/2014/main" id="{A24FB143-3FC0-A69D-241A-07A7C05E1A82}"/>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22.20</a:t>
              </a:r>
            </a:p>
          </p:txBody>
        </p:sp>
        <p:sp>
          <p:nvSpPr>
            <p:cNvPr id="1136" name="TextBox 1135">
              <a:extLst>
                <a:ext uri="{FF2B5EF4-FFF2-40B4-BE49-F238E27FC236}">
                  <a16:creationId xmlns:a16="http://schemas.microsoft.com/office/drawing/2014/main" id="{758F916E-B13C-1117-3308-5BDC4312CEC3}"/>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1137" name="TextBox 1136">
              <a:extLst>
                <a:ext uri="{FF2B5EF4-FFF2-40B4-BE49-F238E27FC236}">
                  <a16:creationId xmlns:a16="http://schemas.microsoft.com/office/drawing/2014/main" id="{0F36CC98-97BE-6F24-372F-68E501E1EC27}"/>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10</a:t>
              </a:r>
            </a:p>
          </p:txBody>
        </p:sp>
        <p:sp>
          <p:nvSpPr>
            <p:cNvPr id="1138" name="TextBox 1137">
              <a:extLst>
                <a:ext uri="{FF2B5EF4-FFF2-40B4-BE49-F238E27FC236}">
                  <a16:creationId xmlns:a16="http://schemas.microsoft.com/office/drawing/2014/main" id="{DDE4D8A5-F598-C5E7-05C9-E68E87D88ADB}"/>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11.05.</a:t>
              </a:r>
            </a:p>
          </p:txBody>
        </p:sp>
        <p:sp>
          <p:nvSpPr>
            <p:cNvPr id="1139" name="TextBox 1138">
              <a:extLst>
                <a:ext uri="{FF2B5EF4-FFF2-40B4-BE49-F238E27FC236}">
                  <a16:creationId xmlns:a16="http://schemas.microsoft.com/office/drawing/2014/main" id="{F633EFB0-5C1B-8AF2-0F81-FD383C5CA584}"/>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1140" name="TextBox 1139">
              <a:extLst>
                <a:ext uri="{FF2B5EF4-FFF2-40B4-BE49-F238E27FC236}">
                  <a16:creationId xmlns:a16="http://schemas.microsoft.com/office/drawing/2014/main" id="{D4399876-6726-AB98-32A8-66F6B959A528}"/>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21.05.</a:t>
              </a:r>
            </a:p>
          </p:txBody>
        </p:sp>
        <p:sp>
          <p:nvSpPr>
            <p:cNvPr id="1141" name="Rectangle 1140">
              <a:extLst>
                <a:ext uri="{FF2B5EF4-FFF2-40B4-BE49-F238E27FC236}">
                  <a16:creationId xmlns:a16="http://schemas.microsoft.com/office/drawing/2014/main" id="{00FB729E-077D-0397-C907-876B8E9CCF7D}"/>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42" name="Rectangle 1141">
              <a:extLst>
                <a:ext uri="{FF2B5EF4-FFF2-40B4-BE49-F238E27FC236}">
                  <a16:creationId xmlns:a16="http://schemas.microsoft.com/office/drawing/2014/main" id="{50F3DE59-AB51-B817-BA5A-BD21FE61B1FF}"/>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43" name="Rectangle 1142">
              <a:extLst>
                <a:ext uri="{FF2B5EF4-FFF2-40B4-BE49-F238E27FC236}">
                  <a16:creationId xmlns:a16="http://schemas.microsoft.com/office/drawing/2014/main" id="{E69052E5-6C72-9A8C-AC0E-1C4F38BA5D5F}"/>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44" name="TextBox 1143">
              <a:extLst>
                <a:ext uri="{FF2B5EF4-FFF2-40B4-BE49-F238E27FC236}">
                  <a16:creationId xmlns:a16="http://schemas.microsoft.com/office/drawing/2014/main" id="{0BA4027C-20DE-6BF1-1888-7F122DF5CFF7}"/>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22.05.</a:t>
              </a:r>
            </a:p>
          </p:txBody>
        </p:sp>
        <p:sp>
          <p:nvSpPr>
            <p:cNvPr id="1145" name="TextBox 1144">
              <a:extLst>
                <a:ext uri="{FF2B5EF4-FFF2-40B4-BE49-F238E27FC236}">
                  <a16:creationId xmlns:a16="http://schemas.microsoft.com/office/drawing/2014/main" id="{52B773B2-6AF2-6397-CE08-9F2F354ED40F}"/>
                </a:ext>
              </a:extLst>
            </p:cNvPr>
            <p:cNvSpPr txBox="1"/>
            <p:nvPr/>
          </p:nvSpPr>
          <p:spPr>
            <a:xfrm>
              <a:off x="3654334" y="2282641"/>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11</a:t>
              </a:r>
            </a:p>
          </p:txBody>
        </p:sp>
        <p:sp>
          <p:nvSpPr>
            <p:cNvPr id="1146" name="TextBox 1145">
              <a:extLst>
                <a:ext uri="{FF2B5EF4-FFF2-40B4-BE49-F238E27FC236}">
                  <a16:creationId xmlns:a16="http://schemas.microsoft.com/office/drawing/2014/main" id="{85D395F1-AD4E-46E7-4A60-C86089E7F872}"/>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01.06.</a:t>
              </a:r>
            </a:p>
          </p:txBody>
        </p:sp>
        <p:sp>
          <p:nvSpPr>
            <p:cNvPr id="1147" name="TextBox 1146">
              <a:extLst>
                <a:ext uri="{FF2B5EF4-FFF2-40B4-BE49-F238E27FC236}">
                  <a16:creationId xmlns:a16="http://schemas.microsoft.com/office/drawing/2014/main" id="{2C6D2F5E-CD2C-F052-BD3D-99BE37711D6E}"/>
                </a:ext>
              </a:extLst>
            </p:cNvPr>
            <p:cNvSpPr txBox="1"/>
            <p:nvPr/>
          </p:nvSpPr>
          <p:spPr>
            <a:xfrm>
              <a:off x="3176451" y="1704060"/>
              <a:ext cx="1471748"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Rezept- und Produktvorschläge</a:t>
              </a:r>
            </a:p>
          </p:txBody>
        </p:sp>
        <p:sp>
          <p:nvSpPr>
            <p:cNvPr id="1148" name="Rectangle 1147">
              <a:extLst>
                <a:ext uri="{FF2B5EF4-FFF2-40B4-BE49-F238E27FC236}">
                  <a16:creationId xmlns:a16="http://schemas.microsoft.com/office/drawing/2014/main" id="{DABC2E00-A866-331C-491E-9F2CD57375D5}"/>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49" name="Rectangle 1148">
              <a:extLst>
                <a:ext uri="{FF2B5EF4-FFF2-40B4-BE49-F238E27FC236}">
                  <a16:creationId xmlns:a16="http://schemas.microsoft.com/office/drawing/2014/main" id="{DC84EF82-BCEB-DADB-3C50-8004847385FE}"/>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dirty="0">
                <a:latin typeface="Arial" panose="020B0604020202020204" pitchFamily="34" charset="0"/>
                <a:cs typeface="Arial" panose="020B0604020202020204" pitchFamily="34" charset="0"/>
              </a:endParaRPr>
            </a:p>
          </p:txBody>
        </p:sp>
        <p:sp>
          <p:nvSpPr>
            <p:cNvPr id="1150" name="TextBox 1149">
              <a:extLst>
                <a:ext uri="{FF2B5EF4-FFF2-40B4-BE49-F238E27FC236}">
                  <a16:creationId xmlns:a16="http://schemas.microsoft.com/office/drawing/2014/main" id="{79C1046D-70AA-469C-A3F8-10B971C4CBC3}"/>
                </a:ext>
              </a:extLst>
            </p:cNvPr>
            <p:cNvSpPr txBox="1"/>
            <p:nvPr/>
          </p:nvSpPr>
          <p:spPr>
            <a:xfrm>
              <a:off x="3651067" y="206022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11</a:t>
              </a:r>
            </a:p>
          </p:txBody>
        </p:sp>
        <p:sp>
          <p:nvSpPr>
            <p:cNvPr id="1151" name="TextBox 1150">
              <a:extLst>
                <a:ext uri="{FF2B5EF4-FFF2-40B4-BE49-F238E27FC236}">
                  <a16:creationId xmlns:a16="http://schemas.microsoft.com/office/drawing/2014/main" id="{E0BEB9C8-5B6D-8A14-5A55-091CB4BADE8B}"/>
                </a:ext>
              </a:extLst>
            </p:cNvPr>
            <p:cNvSpPr txBox="1"/>
            <p:nvPr/>
          </p:nvSpPr>
          <p:spPr>
            <a:xfrm>
              <a:off x="3654334" y="1384018"/>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LK</a:t>
              </a:r>
            </a:p>
          </p:txBody>
        </p:sp>
      </p:grpSp>
      <p:grpSp>
        <p:nvGrpSpPr>
          <p:cNvPr id="1152" name="Group 1151">
            <a:extLst>
              <a:ext uri="{FF2B5EF4-FFF2-40B4-BE49-F238E27FC236}">
                <a16:creationId xmlns:a16="http://schemas.microsoft.com/office/drawing/2014/main" id="{785DDE56-E87D-2687-5E85-6668A910DAA1}"/>
              </a:ext>
            </a:extLst>
          </p:cNvPr>
          <p:cNvGrpSpPr/>
          <p:nvPr/>
        </p:nvGrpSpPr>
        <p:grpSpPr>
          <a:xfrm>
            <a:off x="7571034" y="4636673"/>
            <a:ext cx="867601" cy="605392"/>
            <a:chOff x="3156856" y="1368777"/>
            <a:chExt cx="1501139" cy="1211474"/>
          </a:xfrm>
        </p:grpSpPr>
        <p:sp>
          <p:nvSpPr>
            <p:cNvPr id="1153" name="Rectangle 1152">
              <a:extLst>
                <a:ext uri="{FF2B5EF4-FFF2-40B4-BE49-F238E27FC236}">
                  <a16:creationId xmlns:a16="http://schemas.microsoft.com/office/drawing/2014/main" id="{99371E2D-19E8-D649-1945-A4E391C3B896}"/>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54" name="Rectangle 1153">
              <a:extLst>
                <a:ext uri="{FF2B5EF4-FFF2-40B4-BE49-F238E27FC236}">
                  <a16:creationId xmlns:a16="http://schemas.microsoft.com/office/drawing/2014/main" id="{5B4F0566-D05E-F1CA-7C4D-AE8C17B38381}"/>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55" name="Rectangle 1154">
              <a:extLst>
                <a:ext uri="{FF2B5EF4-FFF2-40B4-BE49-F238E27FC236}">
                  <a16:creationId xmlns:a16="http://schemas.microsoft.com/office/drawing/2014/main" id="{FCFB4A36-EE96-4FAD-BC42-7A82861DC934}"/>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56" name="Rectangle 1155">
              <a:extLst>
                <a:ext uri="{FF2B5EF4-FFF2-40B4-BE49-F238E27FC236}">
                  <a16:creationId xmlns:a16="http://schemas.microsoft.com/office/drawing/2014/main" id="{69DEFA1B-27F6-52B0-1AC5-19E3F7D067B0}"/>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57" name="Rectangle 1156">
              <a:extLst>
                <a:ext uri="{FF2B5EF4-FFF2-40B4-BE49-F238E27FC236}">
                  <a16:creationId xmlns:a16="http://schemas.microsoft.com/office/drawing/2014/main" id="{34D2A509-99F8-F666-DA4B-2AFF98B30D73}"/>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58" name="Rectangle 1157">
              <a:extLst>
                <a:ext uri="{FF2B5EF4-FFF2-40B4-BE49-F238E27FC236}">
                  <a16:creationId xmlns:a16="http://schemas.microsoft.com/office/drawing/2014/main" id="{17B2F5B5-8E6D-651C-F7BD-6E1FA3F6E113}"/>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59" name="TextBox 1158">
              <a:extLst>
                <a:ext uri="{FF2B5EF4-FFF2-40B4-BE49-F238E27FC236}">
                  <a16:creationId xmlns:a16="http://schemas.microsoft.com/office/drawing/2014/main" id="{A2507392-1C82-988D-D0D8-2AAE470A2B09}"/>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22.30</a:t>
              </a:r>
            </a:p>
          </p:txBody>
        </p:sp>
        <p:sp>
          <p:nvSpPr>
            <p:cNvPr id="1160" name="TextBox 1159">
              <a:extLst>
                <a:ext uri="{FF2B5EF4-FFF2-40B4-BE49-F238E27FC236}">
                  <a16:creationId xmlns:a16="http://schemas.microsoft.com/office/drawing/2014/main" id="{11A43288-B136-ED16-19E2-C05F2AD76256}"/>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1161" name="TextBox 1160">
              <a:extLst>
                <a:ext uri="{FF2B5EF4-FFF2-40B4-BE49-F238E27FC236}">
                  <a16:creationId xmlns:a16="http://schemas.microsoft.com/office/drawing/2014/main" id="{8E2ECF13-68F7-B946-971C-7ABBF2626CAB}"/>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10</a:t>
              </a:r>
            </a:p>
          </p:txBody>
        </p:sp>
        <p:sp>
          <p:nvSpPr>
            <p:cNvPr id="1162" name="TextBox 1161">
              <a:extLst>
                <a:ext uri="{FF2B5EF4-FFF2-40B4-BE49-F238E27FC236}">
                  <a16:creationId xmlns:a16="http://schemas.microsoft.com/office/drawing/2014/main" id="{8CDC00C7-B221-3243-0AF1-03F9A50B3D6A}"/>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11.05.</a:t>
              </a:r>
            </a:p>
          </p:txBody>
        </p:sp>
        <p:sp>
          <p:nvSpPr>
            <p:cNvPr id="1163" name="TextBox 1162">
              <a:extLst>
                <a:ext uri="{FF2B5EF4-FFF2-40B4-BE49-F238E27FC236}">
                  <a16:creationId xmlns:a16="http://schemas.microsoft.com/office/drawing/2014/main" id="{9508ABD2-048A-93C2-20D9-E16820B12F00}"/>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1164" name="TextBox 1163">
              <a:extLst>
                <a:ext uri="{FF2B5EF4-FFF2-40B4-BE49-F238E27FC236}">
                  <a16:creationId xmlns:a16="http://schemas.microsoft.com/office/drawing/2014/main" id="{C1BAACD8-06A4-0956-0EF6-A9CAF1DC73E3}"/>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21.05.</a:t>
              </a:r>
            </a:p>
          </p:txBody>
        </p:sp>
        <p:sp>
          <p:nvSpPr>
            <p:cNvPr id="1165" name="Rectangle 1164">
              <a:extLst>
                <a:ext uri="{FF2B5EF4-FFF2-40B4-BE49-F238E27FC236}">
                  <a16:creationId xmlns:a16="http://schemas.microsoft.com/office/drawing/2014/main" id="{226E89D4-BCE5-D83F-5903-E97F378CA839}"/>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66" name="Rectangle 1165">
              <a:extLst>
                <a:ext uri="{FF2B5EF4-FFF2-40B4-BE49-F238E27FC236}">
                  <a16:creationId xmlns:a16="http://schemas.microsoft.com/office/drawing/2014/main" id="{7D5FC4F3-19D4-187E-D0B8-5AB9109A596B}"/>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67" name="Rectangle 1166">
              <a:extLst>
                <a:ext uri="{FF2B5EF4-FFF2-40B4-BE49-F238E27FC236}">
                  <a16:creationId xmlns:a16="http://schemas.microsoft.com/office/drawing/2014/main" id="{FD870743-DBFB-A0B8-60DB-0A111C22C0B5}"/>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68" name="TextBox 1167">
              <a:extLst>
                <a:ext uri="{FF2B5EF4-FFF2-40B4-BE49-F238E27FC236}">
                  <a16:creationId xmlns:a16="http://schemas.microsoft.com/office/drawing/2014/main" id="{B3A110B4-C1D2-A8CF-04A0-6819B58AE912}"/>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22.05.</a:t>
              </a:r>
            </a:p>
          </p:txBody>
        </p:sp>
        <p:sp>
          <p:nvSpPr>
            <p:cNvPr id="1169" name="TextBox 1168">
              <a:extLst>
                <a:ext uri="{FF2B5EF4-FFF2-40B4-BE49-F238E27FC236}">
                  <a16:creationId xmlns:a16="http://schemas.microsoft.com/office/drawing/2014/main" id="{99BD9E74-AD5D-910D-D5BD-A85EF7C4CDE5}"/>
                </a:ext>
              </a:extLst>
            </p:cNvPr>
            <p:cNvSpPr txBox="1"/>
            <p:nvPr/>
          </p:nvSpPr>
          <p:spPr>
            <a:xfrm>
              <a:off x="3654334" y="2282641"/>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11</a:t>
              </a:r>
            </a:p>
          </p:txBody>
        </p:sp>
        <p:sp>
          <p:nvSpPr>
            <p:cNvPr id="1170" name="TextBox 1169">
              <a:extLst>
                <a:ext uri="{FF2B5EF4-FFF2-40B4-BE49-F238E27FC236}">
                  <a16:creationId xmlns:a16="http://schemas.microsoft.com/office/drawing/2014/main" id="{7219CEDC-D7AC-D919-2585-EFC9FC405DBB}"/>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01.06.</a:t>
              </a:r>
            </a:p>
          </p:txBody>
        </p:sp>
        <p:sp>
          <p:nvSpPr>
            <p:cNvPr id="1171" name="TextBox 1170">
              <a:extLst>
                <a:ext uri="{FF2B5EF4-FFF2-40B4-BE49-F238E27FC236}">
                  <a16:creationId xmlns:a16="http://schemas.microsoft.com/office/drawing/2014/main" id="{0D00D2F3-8122-CEE5-8F84-A48369936440}"/>
                </a:ext>
              </a:extLst>
            </p:cNvPr>
            <p:cNvSpPr txBox="1"/>
            <p:nvPr/>
          </p:nvSpPr>
          <p:spPr>
            <a:xfrm>
              <a:off x="3163266" y="1663397"/>
              <a:ext cx="1471748" cy="369542"/>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Eintragung eigener Lebensmittel und Rezepte</a:t>
              </a:r>
            </a:p>
          </p:txBody>
        </p:sp>
        <p:sp>
          <p:nvSpPr>
            <p:cNvPr id="1172" name="Rectangle 1171">
              <a:extLst>
                <a:ext uri="{FF2B5EF4-FFF2-40B4-BE49-F238E27FC236}">
                  <a16:creationId xmlns:a16="http://schemas.microsoft.com/office/drawing/2014/main" id="{0884406C-D513-3473-66CF-3951212B3BE4}"/>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73" name="Rectangle 1172">
              <a:extLst>
                <a:ext uri="{FF2B5EF4-FFF2-40B4-BE49-F238E27FC236}">
                  <a16:creationId xmlns:a16="http://schemas.microsoft.com/office/drawing/2014/main" id="{D50CB462-EAE9-89EA-BACE-7F851656F632}"/>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74" name="TextBox 1173">
              <a:extLst>
                <a:ext uri="{FF2B5EF4-FFF2-40B4-BE49-F238E27FC236}">
                  <a16:creationId xmlns:a16="http://schemas.microsoft.com/office/drawing/2014/main" id="{49ED0639-1A2D-02A7-8397-060623DC4A1D}"/>
                </a:ext>
              </a:extLst>
            </p:cNvPr>
            <p:cNvSpPr txBox="1"/>
            <p:nvPr/>
          </p:nvSpPr>
          <p:spPr>
            <a:xfrm>
              <a:off x="3651067" y="206022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11</a:t>
              </a:r>
            </a:p>
          </p:txBody>
        </p:sp>
        <p:sp>
          <p:nvSpPr>
            <p:cNvPr id="1175" name="TextBox 1174">
              <a:extLst>
                <a:ext uri="{FF2B5EF4-FFF2-40B4-BE49-F238E27FC236}">
                  <a16:creationId xmlns:a16="http://schemas.microsoft.com/office/drawing/2014/main" id="{9C8254D3-5CBC-9FDC-B50A-93275CD75958}"/>
                </a:ext>
              </a:extLst>
            </p:cNvPr>
            <p:cNvSpPr txBox="1"/>
            <p:nvPr/>
          </p:nvSpPr>
          <p:spPr>
            <a:xfrm>
              <a:off x="3654332" y="1384018"/>
              <a:ext cx="530514"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DS,LK</a:t>
              </a:r>
            </a:p>
          </p:txBody>
        </p:sp>
      </p:grpSp>
      <p:grpSp>
        <p:nvGrpSpPr>
          <p:cNvPr id="1176" name="Group 1175">
            <a:extLst>
              <a:ext uri="{FF2B5EF4-FFF2-40B4-BE49-F238E27FC236}">
                <a16:creationId xmlns:a16="http://schemas.microsoft.com/office/drawing/2014/main" id="{28349F17-3A59-E0C9-B0DA-8A9998EF2BF9}"/>
              </a:ext>
            </a:extLst>
          </p:cNvPr>
          <p:cNvGrpSpPr/>
          <p:nvPr/>
        </p:nvGrpSpPr>
        <p:grpSpPr>
          <a:xfrm>
            <a:off x="7573288" y="5402038"/>
            <a:ext cx="867601" cy="605392"/>
            <a:chOff x="3156856" y="1368777"/>
            <a:chExt cx="1501139" cy="1211474"/>
          </a:xfrm>
        </p:grpSpPr>
        <p:sp>
          <p:nvSpPr>
            <p:cNvPr id="1177" name="Rectangle 1176">
              <a:extLst>
                <a:ext uri="{FF2B5EF4-FFF2-40B4-BE49-F238E27FC236}">
                  <a16:creationId xmlns:a16="http://schemas.microsoft.com/office/drawing/2014/main" id="{63A4F836-D733-EC24-1C36-FBD342C86DB7}"/>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78" name="Rectangle 1177">
              <a:extLst>
                <a:ext uri="{FF2B5EF4-FFF2-40B4-BE49-F238E27FC236}">
                  <a16:creationId xmlns:a16="http://schemas.microsoft.com/office/drawing/2014/main" id="{A9E47BC2-C2F4-A988-CB14-72F98E2BD513}"/>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79" name="Rectangle 1178">
              <a:extLst>
                <a:ext uri="{FF2B5EF4-FFF2-40B4-BE49-F238E27FC236}">
                  <a16:creationId xmlns:a16="http://schemas.microsoft.com/office/drawing/2014/main" id="{31B60BCC-6322-EC77-30C2-261F5826CD49}"/>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80" name="Rectangle 1179">
              <a:extLst>
                <a:ext uri="{FF2B5EF4-FFF2-40B4-BE49-F238E27FC236}">
                  <a16:creationId xmlns:a16="http://schemas.microsoft.com/office/drawing/2014/main" id="{67828DAA-6F39-D6D7-8B4C-0DE9048A5CD5}"/>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81" name="Rectangle 1180">
              <a:extLst>
                <a:ext uri="{FF2B5EF4-FFF2-40B4-BE49-F238E27FC236}">
                  <a16:creationId xmlns:a16="http://schemas.microsoft.com/office/drawing/2014/main" id="{4DCA40E0-3701-6405-E57D-EA2E534DC738}"/>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82" name="Rectangle 1181">
              <a:extLst>
                <a:ext uri="{FF2B5EF4-FFF2-40B4-BE49-F238E27FC236}">
                  <a16:creationId xmlns:a16="http://schemas.microsoft.com/office/drawing/2014/main" id="{22E7B5EA-839F-1340-3A90-A0E3174808A2}"/>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83" name="TextBox 1182">
              <a:extLst>
                <a:ext uri="{FF2B5EF4-FFF2-40B4-BE49-F238E27FC236}">
                  <a16:creationId xmlns:a16="http://schemas.microsoft.com/office/drawing/2014/main" id="{CF030EC3-D42B-452C-2402-6984BEAC95EC}"/>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22.40</a:t>
              </a:r>
            </a:p>
          </p:txBody>
        </p:sp>
        <p:sp>
          <p:nvSpPr>
            <p:cNvPr id="1184" name="TextBox 1183">
              <a:extLst>
                <a:ext uri="{FF2B5EF4-FFF2-40B4-BE49-F238E27FC236}">
                  <a16:creationId xmlns:a16="http://schemas.microsoft.com/office/drawing/2014/main" id="{C2A9F6F4-34B3-F8C8-23E5-1F44E39F4638}"/>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1185" name="TextBox 1184">
              <a:extLst>
                <a:ext uri="{FF2B5EF4-FFF2-40B4-BE49-F238E27FC236}">
                  <a16:creationId xmlns:a16="http://schemas.microsoft.com/office/drawing/2014/main" id="{C58E4001-FE36-7AE6-3A88-12AE15B4E639}"/>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5</a:t>
              </a:r>
            </a:p>
          </p:txBody>
        </p:sp>
        <p:sp>
          <p:nvSpPr>
            <p:cNvPr id="1186" name="TextBox 1185">
              <a:extLst>
                <a:ext uri="{FF2B5EF4-FFF2-40B4-BE49-F238E27FC236}">
                  <a16:creationId xmlns:a16="http://schemas.microsoft.com/office/drawing/2014/main" id="{FE35FED9-9E50-BFB9-DAAF-0395C527DD27}"/>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11.05.</a:t>
              </a:r>
            </a:p>
          </p:txBody>
        </p:sp>
        <p:sp>
          <p:nvSpPr>
            <p:cNvPr id="1187" name="TextBox 1186">
              <a:extLst>
                <a:ext uri="{FF2B5EF4-FFF2-40B4-BE49-F238E27FC236}">
                  <a16:creationId xmlns:a16="http://schemas.microsoft.com/office/drawing/2014/main" id="{80AB29CA-5A62-44B0-E277-60D1A371542F}"/>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1188" name="TextBox 1187">
              <a:extLst>
                <a:ext uri="{FF2B5EF4-FFF2-40B4-BE49-F238E27FC236}">
                  <a16:creationId xmlns:a16="http://schemas.microsoft.com/office/drawing/2014/main" id="{1F8A184E-34CF-0C13-D1D8-0A6C3CD9F21A}"/>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21.05.</a:t>
              </a:r>
            </a:p>
          </p:txBody>
        </p:sp>
        <p:sp>
          <p:nvSpPr>
            <p:cNvPr id="1189" name="Rectangle 1188">
              <a:extLst>
                <a:ext uri="{FF2B5EF4-FFF2-40B4-BE49-F238E27FC236}">
                  <a16:creationId xmlns:a16="http://schemas.microsoft.com/office/drawing/2014/main" id="{8EE07C9D-1C01-0A03-F84B-F6295092768D}"/>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90" name="Rectangle 1189">
              <a:extLst>
                <a:ext uri="{FF2B5EF4-FFF2-40B4-BE49-F238E27FC236}">
                  <a16:creationId xmlns:a16="http://schemas.microsoft.com/office/drawing/2014/main" id="{3D31D494-24AA-FB76-474D-DDACDE89F22B}"/>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91" name="Rectangle 1190">
              <a:extLst>
                <a:ext uri="{FF2B5EF4-FFF2-40B4-BE49-F238E27FC236}">
                  <a16:creationId xmlns:a16="http://schemas.microsoft.com/office/drawing/2014/main" id="{B1008AD7-D558-C4FC-3853-A93771CB6608}"/>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92" name="TextBox 1191">
              <a:extLst>
                <a:ext uri="{FF2B5EF4-FFF2-40B4-BE49-F238E27FC236}">
                  <a16:creationId xmlns:a16="http://schemas.microsoft.com/office/drawing/2014/main" id="{A27C68B9-401C-D602-7D6F-0A6E0A0A04A8}"/>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27.05.</a:t>
              </a:r>
            </a:p>
          </p:txBody>
        </p:sp>
        <p:sp>
          <p:nvSpPr>
            <p:cNvPr id="1193" name="TextBox 1192">
              <a:extLst>
                <a:ext uri="{FF2B5EF4-FFF2-40B4-BE49-F238E27FC236}">
                  <a16:creationId xmlns:a16="http://schemas.microsoft.com/office/drawing/2014/main" id="{E4EC4AA8-C825-6E07-F9F2-BDCE8E9376AE}"/>
                </a:ext>
              </a:extLst>
            </p:cNvPr>
            <p:cNvSpPr txBox="1"/>
            <p:nvPr/>
          </p:nvSpPr>
          <p:spPr>
            <a:xfrm>
              <a:off x="3654334" y="2282641"/>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11</a:t>
              </a:r>
            </a:p>
          </p:txBody>
        </p:sp>
        <p:sp>
          <p:nvSpPr>
            <p:cNvPr id="1194" name="TextBox 1193">
              <a:extLst>
                <a:ext uri="{FF2B5EF4-FFF2-40B4-BE49-F238E27FC236}">
                  <a16:creationId xmlns:a16="http://schemas.microsoft.com/office/drawing/2014/main" id="{F7FE4F34-A60E-D662-5CAA-2932835F796F}"/>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01.06.</a:t>
              </a:r>
            </a:p>
          </p:txBody>
        </p:sp>
        <p:sp>
          <p:nvSpPr>
            <p:cNvPr id="1195" name="TextBox 1194">
              <a:extLst>
                <a:ext uri="{FF2B5EF4-FFF2-40B4-BE49-F238E27FC236}">
                  <a16:creationId xmlns:a16="http://schemas.microsoft.com/office/drawing/2014/main" id="{588AD0BE-7472-4890-8215-62B82B4D2D4D}"/>
                </a:ext>
              </a:extLst>
            </p:cNvPr>
            <p:cNvSpPr txBox="1"/>
            <p:nvPr/>
          </p:nvSpPr>
          <p:spPr>
            <a:xfrm>
              <a:off x="3176451" y="1651168"/>
              <a:ext cx="1471748" cy="369542"/>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Notizartige Einkaufslistenoption integrieren</a:t>
              </a:r>
            </a:p>
          </p:txBody>
        </p:sp>
        <p:sp>
          <p:nvSpPr>
            <p:cNvPr id="1196" name="Rectangle 1195">
              <a:extLst>
                <a:ext uri="{FF2B5EF4-FFF2-40B4-BE49-F238E27FC236}">
                  <a16:creationId xmlns:a16="http://schemas.microsoft.com/office/drawing/2014/main" id="{47DBD70C-46E9-AB63-64CE-3A80849395D7}"/>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97" name="Rectangle 1196">
              <a:extLst>
                <a:ext uri="{FF2B5EF4-FFF2-40B4-BE49-F238E27FC236}">
                  <a16:creationId xmlns:a16="http://schemas.microsoft.com/office/drawing/2014/main" id="{DF69F96C-6AD4-E422-5F25-C31C5825C815}"/>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98" name="TextBox 1197">
              <a:extLst>
                <a:ext uri="{FF2B5EF4-FFF2-40B4-BE49-F238E27FC236}">
                  <a16:creationId xmlns:a16="http://schemas.microsoft.com/office/drawing/2014/main" id="{6C42190A-F945-9AEA-F37D-2D68F9195ED4}"/>
                </a:ext>
              </a:extLst>
            </p:cNvPr>
            <p:cNvSpPr txBox="1"/>
            <p:nvPr/>
          </p:nvSpPr>
          <p:spPr>
            <a:xfrm>
              <a:off x="3651067" y="206022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11</a:t>
              </a:r>
            </a:p>
          </p:txBody>
        </p:sp>
        <p:sp>
          <p:nvSpPr>
            <p:cNvPr id="1199" name="TextBox 1198">
              <a:extLst>
                <a:ext uri="{FF2B5EF4-FFF2-40B4-BE49-F238E27FC236}">
                  <a16:creationId xmlns:a16="http://schemas.microsoft.com/office/drawing/2014/main" id="{0D8152C8-C2E0-5460-6258-B9B6F693AD8A}"/>
                </a:ext>
              </a:extLst>
            </p:cNvPr>
            <p:cNvSpPr txBox="1"/>
            <p:nvPr/>
          </p:nvSpPr>
          <p:spPr>
            <a:xfrm>
              <a:off x="3654334" y="1384018"/>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MG</a:t>
              </a:r>
            </a:p>
          </p:txBody>
        </p:sp>
      </p:grpSp>
      <p:grpSp>
        <p:nvGrpSpPr>
          <p:cNvPr id="1200" name="Group 1199">
            <a:extLst>
              <a:ext uri="{FF2B5EF4-FFF2-40B4-BE49-F238E27FC236}">
                <a16:creationId xmlns:a16="http://schemas.microsoft.com/office/drawing/2014/main" id="{A0229730-F0E5-8212-B115-06391A3368C7}"/>
              </a:ext>
            </a:extLst>
          </p:cNvPr>
          <p:cNvGrpSpPr/>
          <p:nvPr/>
        </p:nvGrpSpPr>
        <p:grpSpPr>
          <a:xfrm>
            <a:off x="8721368" y="3118072"/>
            <a:ext cx="867601" cy="605392"/>
            <a:chOff x="3156856" y="1368777"/>
            <a:chExt cx="1501139" cy="1211474"/>
          </a:xfrm>
        </p:grpSpPr>
        <p:sp>
          <p:nvSpPr>
            <p:cNvPr id="1201" name="Rectangle 1200">
              <a:extLst>
                <a:ext uri="{FF2B5EF4-FFF2-40B4-BE49-F238E27FC236}">
                  <a16:creationId xmlns:a16="http://schemas.microsoft.com/office/drawing/2014/main" id="{0CD63278-8761-56B8-9614-198F46BB5A9B}"/>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02" name="Rectangle 1201">
              <a:extLst>
                <a:ext uri="{FF2B5EF4-FFF2-40B4-BE49-F238E27FC236}">
                  <a16:creationId xmlns:a16="http://schemas.microsoft.com/office/drawing/2014/main" id="{AA3F67A0-701A-2C8A-AEF4-A21045ED5790}"/>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03" name="Rectangle 1202">
              <a:extLst>
                <a:ext uri="{FF2B5EF4-FFF2-40B4-BE49-F238E27FC236}">
                  <a16:creationId xmlns:a16="http://schemas.microsoft.com/office/drawing/2014/main" id="{54DA79F0-9497-0F46-953C-46B0EE2BA517}"/>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04" name="Rectangle 1203">
              <a:extLst>
                <a:ext uri="{FF2B5EF4-FFF2-40B4-BE49-F238E27FC236}">
                  <a16:creationId xmlns:a16="http://schemas.microsoft.com/office/drawing/2014/main" id="{38CBF056-FEFD-4CD3-A182-6ADA521B4342}"/>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05" name="Rectangle 1204">
              <a:extLst>
                <a:ext uri="{FF2B5EF4-FFF2-40B4-BE49-F238E27FC236}">
                  <a16:creationId xmlns:a16="http://schemas.microsoft.com/office/drawing/2014/main" id="{FA8B678C-A44F-91E1-D99F-2D581B102BC3}"/>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06" name="Rectangle 1205">
              <a:extLst>
                <a:ext uri="{FF2B5EF4-FFF2-40B4-BE49-F238E27FC236}">
                  <a16:creationId xmlns:a16="http://schemas.microsoft.com/office/drawing/2014/main" id="{D7BB2F06-50F1-DA59-0752-AA21D2BB3D14}"/>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07" name="TextBox 1206">
              <a:extLst>
                <a:ext uri="{FF2B5EF4-FFF2-40B4-BE49-F238E27FC236}">
                  <a16:creationId xmlns:a16="http://schemas.microsoft.com/office/drawing/2014/main" id="{A684A245-9300-B80B-9983-EEA737B9C64C}"/>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23.00</a:t>
              </a:r>
            </a:p>
          </p:txBody>
        </p:sp>
        <p:sp>
          <p:nvSpPr>
            <p:cNvPr id="1208" name="TextBox 1207">
              <a:extLst>
                <a:ext uri="{FF2B5EF4-FFF2-40B4-BE49-F238E27FC236}">
                  <a16:creationId xmlns:a16="http://schemas.microsoft.com/office/drawing/2014/main" id="{F5DD9E2F-1B7E-30D1-7A36-9F845F335FDA}"/>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1209" name="TextBox 1208">
              <a:extLst>
                <a:ext uri="{FF2B5EF4-FFF2-40B4-BE49-F238E27FC236}">
                  <a16:creationId xmlns:a16="http://schemas.microsoft.com/office/drawing/2014/main" id="{1FD6DCD4-47B3-A9DF-CD8E-DD031FDC2EAD}"/>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8</a:t>
              </a:r>
            </a:p>
          </p:txBody>
        </p:sp>
        <p:sp>
          <p:nvSpPr>
            <p:cNvPr id="1210" name="TextBox 1209">
              <a:extLst>
                <a:ext uri="{FF2B5EF4-FFF2-40B4-BE49-F238E27FC236}">
                  <a16:creationId xmlns:a16="http://schemas.microsoft.com/office/drawing/2014/main" id="{07A8975D-FFF2-6352-0BFD-3C631A56AA0C}"/>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01.06.</a:t>
              </a:r>
            </a:p>
          </p:txBody>
        </p:sp>
        <p:sp>
          <p:nvSpPr>
            <p:cNvPr id="1211" name="TextBox 1210">
              <a:extLst>
                <a:ext uri="{FF2B5EF4-FFF2-40B4-BE49-F238E27FC236}">
                  <a16:creationId xmlns:a16="http://schemas.microsoft.com/office/drawing/2014/main" id="{70BB0797-C5A3-EFC5-9B80-B953390BD2B9}"/>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1212" name="TextBox 1211">
              <a:extLst>
                <a:ext uri="{FF2B5EF4-FFF2-40B4-BE49-F238E27FC236}">
                  <a16:creationId xmlns:a16="http://schemas.microsoft.com/office/drawing/2014/main" id="{6F9CC6BD-5255-7FDC-DAA1-3EAD1C62F94C}"/>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09.06.</a:t>
              </a:r>
            </a:p>
          </p:txBody>
        </p:sp>
        <p:sp>
          <p:nvSpPr>
            <p:cNvPr id="1213" name="Rectangle 1212">
              <a:extLst>
                <a:ext uri="{FF2B5EF4-FFF2-40B4-BE49-F238E27FC236}">
                  <a16:creationId xmlns:a16="http://schemas.microsoft.com/office/drawing/2014/main" id="{682E1BBA-0E3E-0385-093C-B764D7C810F9}"/>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14" name="Rectangle 1213">
              <a:extLst>
                <a:ext uri="{FF2B5EF4-FFF2-40B4-BE49-F238E27FC236}">
                  <a16:creationId xmlns:a16="http://schemas.microsoft.com/office/drawing/2014/main" id="{3B0CC9C4-8BB9-2DC6-99B8-4BEEACE07D90}"/>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15" name="Rectangle 1214">
              <a:extLst>
                <a:ext uri="{FF2B5EF4-FFF2-40B4-BE49-F238E27FC236}">
                  <a16:creationId xmlns:a16="http://schemas.microsoft.com/office/drawing/2014/main" id="{A86CBC1A-F6FD-089C-9907-61CEF684BFDA}"/>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16" name="TextBox 1215">
              <a:extLst>
                <a:ext uri="{FF2B5EF4-FFF2-40B4-BE49-F238E27FC236}">
                  <a16:creationId xmlns:a16="http://schemas.microsoft.com/office/drawing/2014/main" id="{43C19A9D-0283-52A5-A307-8DE5D4442BDB}"/>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01.06.</a:t>
              </a:r>
            </a:p>
          </p:txBody>
        </p:sp>
        <p:sp>
          <p:nvSpPr>
            <p:cNvPr id="1217" name="TextBox 1216">
              <a:extLst>
                <a:ext uri="{FF2B5EF4-FFF2-40B4-BE49-F238E27FC236}">
                  <a16:creationId xmlns:a16="http://schemas.microsoft.com/office/drawing/2014/main" id="{D2F539AB-357D-A04C-D287-DF843317A32D}"/>
                </a:ext>
              </a:extLst>
            </p:cNvPr>
            <p:cNvSpPr txBox="1"/>
            <p:nvPr/>
          </p:nvSpPr>
          <p:spPr>
            <a:xfrm>
              <a:off x="3654334" y="2282641"/>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a:t>
              </a:r>
            </a:p>
          </p:txBody>
        </p:sp>
        <p:sp>
          <p:nvSpPr>
            <p:cNvPr id="1218" name="TextBox 1217">
              <a:extLst>
                <a:ext uri="{FF2B5EF4-FFF2-40B4-BE49-F238E27FC236}">
                  <a16:creationId xmlns:a16="http://schemas.microsoft.com/office/drawing/2014/main" id="{059B9548-E0DC-6FF5-F947-31E0B6A0EFDE}"/>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09.06.</a:t>
              </a:r>
            </a:p>
          </p:txBody>
        </p:sp>
        <p:sp>
          <p:nvSpPr>
            <p:cNvPr id="1219" name="TextBox 1218">
              <a:extLst>
                <a:ext uri="{FF2B5EF4-FFF2-40B4-BE49-F238E27FC236}">
                  <a16:creationId xmlns:a16="http://schemas.microsoft.com/office/drawing/2014/main" id="{99D51F0A-D2BE-CA18-423F-15F207C549DA}"/>
                </a:ext>
              </a:extLst>
            </p:cNvPr>
            <p:cNvSpPr txBox="1"/>
            <p:nvPr/>
          </p:nvSpPr>
          <p:spPr>
            <a:xfrm>
              <a:off x="3172056" y="1662108"/>
              <a:ext cx="1471748" cy="369542"/>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Anmerkungen bei unpassenden Produkten</a:t>
              </a:r>
            </a:p>
          </p:txBody>
        </p:sp>
        <p:sp>
          <p:nvSpPr>
            <p:cNvPr id="1220" name="Rectangle 1219">
              <a:extLst>
                <a:ext uri="{FF2B5EF4-FFF2-40B4-BE49-F238E27FC236}">
                  <a16:creationId xmlns:a16="http://schemas.microsoft.com/office/drawing/2014/main" id="{186E0798-1FBB-912A-7300-ACBAC2060250}"/>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21" name="Rectangle 1220">
              <a:extLst>
                <a:ext uri="{FF2B5EF4-FFF2-40B4-BE49-F238E27FC236}">
                  <a16:creationId xmlns:a16="http://schemas.microsoft.com/office/drawing/2014/main" id="{66F24DE9-305B-05D0-5076-17F56697C780}"/>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22" name="TextBox 1221">
              <a:extLst>
                <a:ext uri="{FF2B5EF4-FFF2-40B4-BE49-F238E27FC236}">
                  <a16:creationId xmlns:a16="http://schemas.microsoft.com/office/drawing/2014/main" id="{4D022ECE-1536-4048-3ADA-DA06F797A52D}"/>
                </a:ext>
              </a:extLst>
            </p:cNvPr>
            <p:cNvSpPr txBox="1"/>
            <p:nvPr/>
          </p:nvSpPr>
          <p:spPr>
            <a:xfrm>
              <a:off x="3651067" y="206022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a:t>
              </a:r>
            </a:p>
          </p:txBody>
        </p:sp>
        <p:sp>
          <p:nvSpPr>
            <p:cNvPr id="1223" name="TextBox 1222">
              <a:extLst>
                <a:ext uri="{FF2B5EF4-FFF2-40B4-BE49-F238E27FC236}">
                  <a16:creationId xmlns:a16="http://schemas.microsoft.com/office/drawing/2014/main" id="{35DF3DB5-F993-3D1C-98E5-C9B6371C0A5D}"/>
                </a:ext>
              </a:extLst>
            </p:cNvPr>
            <p:cNvSpPr txBox="1"/>
            <p:nvPr/>
          </p:nvSpPr>
          <p:spPr>
            <a:xfrm>
              <a:off x="3629612" y="1374488"/>
              <a:ext cx="538655"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MG,DS</a:t>
              </a:r>
            </a:p>
          </p:txBody>
        </p:sp>
      </p:grpSp>
      <p:grpSp>
        <p:nvGrpSpPr>
          <p:cNvPr id="1224" name="Group 1223">
            <a:extLst>
              <a:ext uri="{FF2B5EF4-FFF2-40B4-BE49-F238E27FC236}">
                <a16:creationId xmlns:a16="http://schemas.microsoft.com/office/drawing/2014/main" id="{578A403E-142D-F673-16DA-79E1F5D9D5F2}"/>
              </a:ext>
            </a:extLst>
          </p:cNvPr>
          <p:cNvGrpSpPr/>
          <p:nvPr/>
        </p:nvGrpSpPr>
        <p:grpSpPr>
          <a:xfrm>
            <a:off x="9918978" y="3118954"/>
            <a:ext cx="867601" cy="605392"/>
            <a:chOff x="3156856" y="1368777"/>
            <a:chExt cx="1501139" cy="1211474"/>
          </a:xfrm>
        </p:grpSpPr>
        <p:sp>
          <p:nvSpPr>
            <p:cNvPr id="1225" name="Rectangle 1224">
              <a:extLst>
                <a:ext uri="{FF2B5EF4-FFF2-40B4-BE49-F238E27FC236}">
                  <a16:creationId xmlns:a16="http://schemas.microsoft.com/office/drawing/2014/main" id="{2BEFB9C7-9AEB-4BB6-F1BE-2463EF141DCA}"/>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26" name="Rectangle 1225">
              <a:extLst>
                <a:ext uri="{FF2B5EF4-FFF2-40B4-BE49-F238E27FC236}">
                  <a16:creationId xmlns:a16="http://schemas.microsoft.com/office/drawing/2014/main" id="{EDFF956E-1DD2-BC58-3312-97B46347E190}"/>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27" name="Rectangle 1226">
              <a:extLst>
                <a:ext uri="{FF2B5EF4-FFF2-40B4-BE49-F238E27FC236}">
                  <a16:creationId xmlns:a16="http://schemas.microsoft.com/office/drawing/2014/main" id="{B3B1A272-7081-F833-FC41-C397958A43A4}"/>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28" name="Rectangle 1227">
              <a:extLst>
                <a:ext uri="{FF2B5EF4-FFF2-40B4-BE49-F238E27FC236}">
                  <a16:creationId xmlns:a16="http://schemas.microsoft.com/office/drawing/2014/main" id="{D297B7A9-034C-C944-C716-39B87E7C3978}"/>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29" name="Rectangle 1228">
              <a:extLst>
                <a:ext uri="{FF2B5EF4-FFF2-40B4-BE49-F238E27FC236}">
                  <a16:creationId xmlns:a16="http://schemas.microsoft.com/office/drawing/2014/main" id="{A091CCBB-2401-8050-18AE-1A9DEAEB7037}"/>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30" name="Rectangle 1229">
              <a:extLst>
                <a:ext uri="{FF2B5EF4-FFF2-40B4-BE49-F238E27FC236}">
                  <a16:creationId xmlns:a16="http://schemas.microsoft.com/office/drawing/2014/main" id="{D03A8FA2-F0E4-ADA8-8E2E-41091AB7262F}"/>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31" name="TextBox 1230">
              <a:extLst>
                <a:ext uri="{FF2B5EF4-FFF2-40B4-BE49-F238E27FC236}">
                  <a16:creationId xmlns:a16="http://schemas.microsoft.com/office/drawing/2014/main" id="{807DD9B2-F0F3-AFD0-AF7F-537B08897679}"/>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25.00</a:t>
              </a:r>
            </a:p>
          </p:txBody>
        </p:sp>
        <p:sp>
          <p:nvSpPr>
            <p:cNvPr id="1232" name="TextBox 1231">
              <a:extLst>
                <a:ext uri="{FF2B5EF4-FFF2-40B4-BE49-F238E27FC236}">
                  <a16:creationId xmlns:a16="http://schemas.microsoft.com/office/drawing/2014/main" id="{258DEF45-C98C-8468-C534-D00CC765CCD8}"/>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1233" name="TextBox 1232">
              <a:extLst>
                <a:ext uri="{FF2B5EF4-FFF2-40B4-BE49-F238E27FC236}">
                  <a16:creationId xmlns:a16="http://schemas.microsoft.com/office/drawing/2014/main" id="{C9EE836A-4A2A-7BBA-3ADD-E0DB4FB6614B}"/>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3</a:t>
              </a:r>
            </a:p>
          </p:txBody>
        </p:sp>
        <p:sp>
          <p:nvSpPr>
            <p:cNvPr id="1234" name="TextBox 1233">
              <a:extLst>
                <a:ext uri="{FF2B5EF4-FFF2-40B4-BE49-F238E27FC236}">
                  <a16:creationId xmlns:a16="http://schemas.microsoft.com/office/drawing/2014/main" id="{887AEB7C-6088-B5BE-EDB1-F82625E45C2F}"/>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09.06</a:t>
              </a:r>
            </a:p>
          </p:txBody>
        </p:sp>
        <p:sp>
          <p:nvSpPr>
            <p:cNvPr id="1235" name="TextBox 1234">
              <a:extLst>
                <a:ext uri="{FF2B5EF4-FFF2-40B4-BE49-F238E27FC236}">
                  <a16:creationId xmlns:a16="http://schemas.microsoft.com/office/drawing/2014/main" id="{4BDABB8F-EE73-F9C8-8EB3-65D2299DF470}"/>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1236" name="TextBox 1235">
              <a:extLst>
                <a:ext uri="{FF2B5EF4-FFF2-40B4-BE49-F238E27FC236}">
                  <a16:creationId xmlns:a16="http://schemas.microsoft.com/office/drawing/2014/main" id="{AFBEF56E-27CE-3743-524C-5A60D5CAF4DE}"/>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12.06.</a:t>
              </a:r>
            </a:p>
          </p:txBody>
        </p:sp>
        <p:sp>
          <p:nvSpPr>
            <p:cNvPr id="1237" name="Rectangle 1236">
              <a:extLst>
                <a:ext uri="{FF2B5EF4-FFF2-40B4-BE49-F238E27FC236}">
                  <a16:creationId xmlns:a16="http://schemas.microsoft.com/office/drawing/2014/main" id="{A297999B-0FED-5513-75EF-6EB047335D79}"/>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38" name="Rectangle 1237">
              <a:extLst>
                <a:ext uri="{FF2B5EF4-FFF2-40B4-BE49-F238E27FC236}">
                  <a16:creationId xmlns:a16="http://schemas.microsoft.com/office/drawing/2014/main" id="{10CBEB6D-F989-B3F9-C73C-E33865F66473}"/>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39" name="Rectangle 1238">
              <a:extLst>
                <a:ext uri="{FF2B5EF4-FFF2-40B4-BE49-F238E27FC236}">
                  <a16:creationId xmlns:a16="http://schemas.microsoft.com/office/drawing/2014/main" id="{5B4ABE30-3E1C-FAF8-F9B8-40DC92CFA81F}"/>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40" name="TextBox 1239">
              <a:extLst>
                <a:ext uri="{FF2B5EF4-FFF2-40B4-BE49-F238E27FC236}">
                  <a16:creationId xmlns:a16="http://schemas.microsoft.com/office/drawing/2014/main" id="{6A1A59BC-0C33-687F-AD8A-9BCF4A8A3290}"/>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09.06.</a:t>
              </a:r>
            </a:p>
          </p:txBody>
        </p:sp>
        <p:sp>
          <p:nvSpPr>
            <p:cNvPr id="1241" name="TextBox 1240">
              <a:extLst>
                <a:ext uri="{FF2B5EF4-FFF2-40B4-BE49-F238E27FC236}">
                  <a16:creationId xmlns:a16="http://schemas.microsoft.com/office/drawing/2014/main" id="{89B7051F-03B6-F8BF-F9A0-7AC7F4C3F921}"/>
                </a:ext>
              </a:extLst>
            </p:cNvPr>
            <p:cNvSpPr txBox="1"/>
            <p:nvPr/>
          </p:nvSpPr>
          <p:spPr>
            <a:xfrm>
              <a:off x="3654334" y="2282641"/>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a:t>
              </a:r>
            </a:p>
          </p:txBody>
        </p:sp>
        <p:sp>
          <p:nvSpPr>
            <p:cNvPr id="1242" name="TextBox 1241">
              <a:extLst>
                <a:ext uri="{FF2B5EF4-FFF2-40B4-BE49-F238E27FC236}">
                  <a16:creationId xmlns:a16="http://schemas.microsoft.com/office/drawing/2014/main" id="{4268D633-6973-EB77-217D-52BE2045B9DE}"/>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12.06.</a:t>
              </a:r>
            </a:p>
          </p:txBody>
        </p:sp>
        <p:sp>
          <p:nvSpPr>
            <p:cNvPr id="1243" name="TextBox 1242">
              <a:extLst>
                <a:ext uri="{FF2B5EF4-FFF2-40B4-BE49-F238E27FC236}">
                  <a16:creationId xmlns:a16="http://schemas.microsoft.com/office/drawing/2014/main" id="{818D214E-F062-1ACE-52DD-C84BF22389A4}"/>
                </a:ext>
              </a:extLst>
            </p:cNvPr>
            <p:cNvSpPr txBox="1"/>
            <p:nvPr/>
          </p:nvSpPr>
          <p:spPr>
            <a:xfrm>
              <a:off x="3176451" y="1704060"/>
              <a:ext cx="1471748"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Kompletter Testdurchlauf</a:t>
              </a:r>
            </a:p>
          </p:txBody>
        </p:sp>
        <p:sp>
          <p:nvSpPr>
            <p:cNvPr id="1244" name="Rectangle 1243">
              <a:extLst>
                <a:ext uri="{FF2B5EF4-FFF2-40B4-BE49-F238E27FC236}">
                  <a16:creationId xmlns:a16="http://schemas.microsoft.com/office/drawing/2014/main" id="{571DDF82-3C65-E250-6C00-DF2D67C503DA}"/>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45" name="Rectangle 1244">
              <a:extLst>
                <a:ext uri="{FF2B5EF4-FFF2-40B4-BE49-F238E27FC236}">
                  <a16:creationId xmlns:a16="http://schemas.microsoft.com/office/drawing/2014/main" id="{8A91257D-094E-4F72-07E5-E640C6CEB1D2}"/>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46" name="TextBox 1245">
              <a:extLst>
                <a:ext uri="{FF2B5EF4-FFF2-40B4-BE49-F238E27FC236}">
                  <a16:creationId xmlns:a16="http://schemas.microsoft.com/office/drawing/2014/main" id="{71BACA45-A84D-ACAA-2BAA-41ACB5370558}"/>
                </a:ext>
              </a:extLst>
            </p:cNvPr>
            <p:cNvSpPr txBox="1"/>
            <p:nvPr/>
          </p:nvSpPr>
          <p:spPr>
            <a:xfrm>
              <a:off x="3651067" y="206022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a:t>
              </a:r>
            </a:p>
          </p:txBody>
        </p:sp>
        <p:sp>
          <p:nvSpPr>
            <p:cNvPr id="1247" name="TextBox 1246">
              <a:extLst>
                <a:ext uri="{FF2B5EF4-FFF2-40B4-BE49-F238E27FC236}">
                  <a16:creationId xmlns:a16="http://schemas.microsoft.com/office/drawing/2014/main" id="{8905F361-8B71-EED0-E5AC-3F6BE7437930}"/>
                </a:ext>
              </a:extLst>
            </p:cNvPr>
            <p:cNvSpPr txBox="1"/>
            <p:nvPr/>
          </p:nvSpPr>
          <p:spPr>
            <a:xfrm>
              <a:off x="3654334" y="1384018"/>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A</a:t>
              </a:r>
            </a:p>
          </p:txBody>
        </p:sp>
      </p:grpSp>
      <p:grpSp>
        <p:nvGrpSpPr>
          <p:cNvPr id="1248" name="Group 1247">
            <a:extLst>
              <a:ext uri="{FF2B5EF4-FFF2-40B4-BE49-F238E27FC236}">
                <a16:creationId xmlns:a16="http://schemas.microsoft.com/office/drawing/2014/main" id="{A3D3BC78-7A5C-E05B-B715-6E53A4EF13CA}"/>
              </a:ext>
            </a:extLst>
          </p:cNvPr>
          <p:cNvGrpSpPr/>
          <p:nvPr/>
        </p:nvGrpSpPr>
        <p:grpSpPr>
          <a:xfrm>
            <a:off x="9926598" y="3848582"/>
            <a:ext cx="867601" cy="605392"/>
            <a:chOff x="3156856" y="1368777"/>
            <a:chExt cx="1501139" cy="1211474"/>
          </a:xfrm>
        </p:grpSpPr>
        <p:sp>
          <p:nvSpPr>
            <p:cNvPr id="1249" name="Rectangle 1248">
              <a:extLst>
                <a:ext uri="{FF2B5EF4-FFF2-40B4-BE49-F238E27FC236}">
                  <a16:creationId xmlns:a16="http://schemas.microsoft.com/office/drawing/2014/main" id="{842188F0-9D8E-2969-F675-D4439B2327DF}"/>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50" name="Rectangle 1249">
              <a:extLst>
                <a:ext uri="{FF2B5EF4-FFF2-40B4-BE49-F238E27FC236}">
                  <a16:creationId xmlns:a16="http://schemas.microsoft.com/office/drawing/2014/main" id="{B0C13ADB-579D-A076-6512-DED8C02610F2}"/>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51" name="Rectangle 1250">
              <a:extLst>
                <a:ext uri="{FF2B5EF4-FFF2-40B4-BE49-F238E27FC236}">
                  <a16:creationId xmlns:a16="http://schemas.microsoft.com/office/drawing/2014/main" id="{59045D02-D187-A60E-8A5C-515006378E1F}"/>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52" name="Rectangle 1251">
              <a:extLst>
                <a:ext uri="{FF2B5EF4-FFF2-40B4-BE49-F238E27FC236}">
                  <a16:creationId xmlns:a16="http://schemas.microsoft.com/office/drawing/2014/main" id="{C523BB38-AC8E-DD5E-F3CE-D51A69022C23}"/>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53" name="Rectangle 1252">
              <a:extLst>
                <a:ext uri="{FF2B5EF4-FFF2-40B4-BE49-F238E27FC236}">
                  <a16:creationId xmlns:a16="http://schemas.microsoft.com/office/drawing/2014/main" id="{1510CDC4-B9FD-9D8D-778B-4A283B1B9D3C}"/>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54" name="Rectangle 1253">
              <a:extLst>
                <a:ext uri="{FF2B5EF4-FFF2-40B4-BE49-F238E27FC236}">
                  <a16:creationId xmlns:a16="http://schemas.microsoft.com/office/drawing/2014/main" id="{F3FF2152-0915-348B-1F57-6FFE54563946}"/>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55" name="TextBox 1254">
              <a:extLst>
                <a:ext uri="{FF2B5EF4-FFF2-40B4-BE49-F238E27FC236}">
                  <a16:creationId xmlns:a16="http://schemas.microsoft.com/office/drawing/2014/main" id="{7FC29DC3-873D-0E4B-C947-5AB3D4286CC9}"/>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26.00</a:t>
              </a:r>
            </a:p>
          </p:txBody>
        </p:sp>
        <p:sp>
          <p:nvSpPr>
            <p:cNvPr id="1256" name="TextBox 1255">
              <a:extLst>
                <a:ext uri="{FF2B5EF4-FFF2-40B4-BE49-F238E27FC236}">
                  <a16:creationId xmlns:a16="http://schemas.microsoft.com/office/drawing/2014/main" id="{6618BA4D-9ECA-ABA1-69F1-882A2B0FD8DE}"/>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1257" name="TextBox 1256">
              <a:extLst>
                <a:ext uri="{FF2B5EF4-FFF2-40B4-BE49-F238E27FC236}">
                  <a16:creationId xmlns:a16="http://schemas.microsoft.com/office/drawing/2014/main" id="{A46BCB36-D54A-7DF7-6011-B8F4DE083D7F}"/>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a:t>
              </a:r>
            </a:p>
          </p:txBody>
        </p:sp>
        <p:sp>
          <p:nvSpPr>
            <p:cNvPr id="1258" name="TextBox 1257">
              <a:extLst>
                <a:ext uri="{FF2B5EF4-FFF2-40B4-BE49-F238E27FC236}">
                  <a16:creationId xmlns:a16="http://schemas.microsoft.com/office/drawing/2014/main" id="{D73B59DD-B541-F89A-0205-C35E429DB6E1}"/>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09.06.</a:t>
              </a:r>
            </a:p>
          </p:txBody>
        </p:sp>
        <p:sp>
          <p:nvSpPr>
            <p:cNvPr id="1259" name="TextBox 1258">
              <a:extLst>
                <a:ext uri="{FF2B5EF4-FFF2-40B4-BE49-F238E27FC236}">
                  <a16:creationId xmlns:a16="http://schemas.microsoft.com/office/drawing/2014/main" id="{2207466C-05FB-BDB4-224F-C52275EFAFE4}"/>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1260" name="TextBox 1259">
              <a:extLst>
                <a:ext uri="{FF2B5EF4-FFF2-40B4-BE49-F238E27FC236}">
                  <a16:creationId xmlns:a16="http://schemas.microsoft.com/office/drawing/2014/main" id="{E347E4C0-9B8D-F16B-35CF-187E76156A8E}"/>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11.06.</a:t>
              </a:r>
            </a:p>
          </p:txBody>
        </p:sp>
        <p:sp>
          <p:nvSpPr>
            <p:cNvPr id="1261" name="Rectangle 1260">
              <a:extLst>
                <a:ext uri="{FF2B5EF4-FFF2-40B4-BE49-F238E27FC236}">
                  <a16:creationId xmlns:a16="http://schemas.microsoft.com/office/drawing/2014/main" id="{7242A4FE-DC77-A201-5603-914CDC053C4F}"/>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62" name="Rectangle 1261">
              <a:extLst>
                <a:ext uri="{FF2B5EF4-FFF2-40B4-BE49-F238E27FC236}">
                  <a16:creationId xmlns:a16="http://schemas.microsoft.com/office/drawing/2014/main" id="{637047E7-2ADF-D21B-7174-6ACE7A77A1FF}"/>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63" name="Rectangle 1262">
              <a:extLst>
                <a:ext uri="{FF2B5EF4-FFF2-40B4-BE49-F238E27FC236}">
                  <a16:creationId xmlns:a16="http://schemas.microsoft.com/office/drawing/2014/main" id="{8F783797-3F28-E1F8-F718-9D6C4B7CFD07}"/>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64" name="TextBox 1263">
              <a:extLst>
                <a:ext uri="{FF2B5EF4-FFF2-40B4-BE49-F238E27FC236}">
                  <a16:creationId xmlns:a16="http://schemas.microsoft.com/office/drawing/2014/main" id="{E6CE4E23-2C9B-2DB6-C6EA-3F3051C27617}"/>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10.06.</a:t>
              </a:r>
            </a:p>
          </p:txBody>
        </p:sp>
        <p:sp>
          <p:nvSpPr>
            <p:cNvPr id="1265" name="TextBox 1264">
              <a:extLst>
                <a:ext uri="{FF2B5EF4-FFF2-40B4-BE49-F238E27FC236}">
                  <a16:creationId xmlns:a16="http://schemas.microsoft.com/office/drawing/2014/main" id="{959DE646-11E6-0967-5D63-2DE62AB49C42}"/>
                </a:ext>
              </a:extLst>
            </p:cNvPr>
            <p:cNvSpPr txBox="1"/>
            <p:nvPr/>
          </p:nvSpPr>
          <p:spPr>
            <a:xfrm>
              <a:off x="3654334" y="2282641"/>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a:t>
              </a:r>
            </a:p>
          </p:txBody>
        </p:sp>
        <p:sp>
          <p:nvSpPr>
            <p:cNvPr id="1266" name="TextBox 1265">
              <a:extLst>
                <a:ext uri="{FF2B5EF4-FFF2-40B4-BE49-F238E27FC236}">
                  <a16:creationId xmlns:a16="http://schemas.microsoft.com/office/drawing/2014/main" id="{24BA6194-245D-350C-208F-5825E8FEFA59}"/>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12.06.</a:t>
              </a:r>
            </a:p>
          </p:txBody>
        </p:sp>
        <p:sp>
          <p:nvSpPr>
            <p:cNvPr id="1267" name="TextBox 1266">
              <a:extLst>
                <a:ext uri="{FF2B5EF4-FFF2-40B4-BE49-F238E27FC236}">
                  <a16:creationId xmlns:a16="http://schemas.microsoft.com/office/drawing/2014/main" id="{F73A8722-6604-AC71-E99B-322C557F0DCE}"/>
                </a:ext>
              </a:extLst>
            </p:cNvPr>
            <p:cNvSpPr txBox="1"/>
            <p:nvPr/>
          </p:nvSpPr>
          <p:spPr>
            <a:xfrm>
              <a:off x="3176451" y="1704060"/>
              <a:ext cx="1471748"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Reflexion des Projektverlaufes</a:t>
              </a:r>
            </a:p>
          </p:txBody>
        </p:sp>
        <p:sp>
          <p:nvSpPr>
            <p:cNvPr id="1268" name="Rectangle 1267">
              <a:extLst>
                <a:ext uri="{FF2B5EF4-FFF2-40B4-BE49-F238E27FC236}">
                  <a16:creationId xmlns:a16="http://schemas.microsoft.com/office/drawing/2014/main" id="{3804CFB2-8DE3-21E0-ABA0-320D0014C16F}"/>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69" name="Rectangle 1268">
              <a:extLst>
                <a:ext uri="{FF2B5EF4-FFF2-40B4-BE49-F238E27FC236}">
                  <a16:creationId xmlns:a16="http://schemas.microsoft.com/office/drawing/2014/main" id="{DDF93D68-3484-9D2E-4E03-E3A6847A2AAB}"/>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70" name="TextBox 1269">
              <a:extLst>
                <a:ext uri="{FF2B5EF4-FFF2-40B4-BE49-F238E27FC236}">
                  <a16:creationId xmlns:a16="http://schemas.microsoft.com/office/drawing/2014/main" id="{104F7EAF-71F1-F132-474E-74430E949F55}"/>
                </a:ext>
              </a:extLst>
            </p:cNvPr>
            <p:cNvSpPr txBox="1"/>
            <p:nvPr/>
          </p:nvSpPr>
          <p:spPr>
            <a:xfrm>
              <a:off x="3651067" y="206022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a:t>
              </a:r>
            </a:p>
          </p:txBody>
        </p:sp>
        <p:sp>
          <p:nvSpPr>
            <p:cNvPr id="1271" name="TextBox 1270">
              <a:extLst>
                <a:ext uri="{FF2B5EF4-FFF2-40B4-BE49-F238E27FC236}">
                  <a16:creationId xmlns:a16="http://schemas.microsoft.com/office/drawing/2014/main" id="{CE255FDA-32BA-3640-14C3-04BF50411CE9}"/>
                </a:ext>
              </a:extLst>
            </p:cNvPr>
            <p:cNvSpPr txBox="1"/>
            <p:nvPr/>
          </p:nvSpPr>
          <p:spPr>
            <a:xfrm>
              <a:off x="3654334" y="1384018"/>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DS,A</a:t>
              </a:r>
            </a:p>
          </p:txBody>
        </p:sp>
      </p:grpSp>
      <p:grpSp>
        <p:nvGrpSpPr>
          <p:cNvPr id="1272" name="Group 1271">
            <a:extLst>
              <a:ext uri="{FF2B5EF4-FFF2-40B4-BE49-F238E27FC236}">
                <a16:creationId xmlns:a16="http://schemas.microsoft.com/office/drawing/2014/main" id="{1F971A33-6DC4-8CE7-17DC-687AA5FB97A3}"/>
              </a:ext>
            </a:extLst>
          </p:cNvPr>
          <p:cNvGrpSpPr/>
          <p:nvPr/>
        </p:nvGrpSpPr>
        <p:grpSpPr>
          <a:xfrm>
            <a:off x="9930408" y="4636673"/>
            <a:ext cx="867601" cy="605392"/>
            <a:chOff x="3156856" y="1368777"/>
            <a:chExt cx="1501139" cy="1211474"/>
          </a:xfrm>
        </p:grpSpPr>
        <p:sp>
          <p:nvSpPr>
            <p:cNvPr id="1273" name="Rectangle 1272">
              <a:extLst>
                <a:ext uri="{FF2B5EF4-FFF2-40B4-BE49-F238E27FC236}">
                  <a16:creationId xmlns:a16="http://schemas.microsoft.com/office/drawing/2014/main" id="{03730234-9DC0-6E7D-235B-CE15E061A405}"/>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74" name="Rectangle 1273">
              <a:extLst>
                <a:ext uri="{FF2B5EF4-FFF2-40B4-BE49-F238E27FC236}">
                  <a16:creationId xmlns:a16="http://schemas.microsoft.com/office/drawing/2014/main" id="{57FBF171-AD70-FE9F-FD80-0043E6F866F3}"/>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75" name="Rectangle 1274">
              <a:extLst>
                <a:ext uri="{FF2B5EF4-FFF2-40B4-BE49-F238E27FC236}">
                  <a16:creationId xmlns:a16="http://schemas.microsoft.com/office/drawing/2014/main" id="{DC027139-5445-1B67-203B-4698034942D5}"/>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76" name="Rectangle 1275">
              <a:extLst>
                <a:ext uri="{FF2B5EF4-FFF2-40B4-BE49-F238E27FC236}">
                  <a16:creationId xmlns:a16="http://schemas.microsoft.com/office/drawing/2014/main" id="{568D1B96-AF5D-3A4F-15C0-B3A83CFB07B8}"/>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77" name="Rectangle 1276">
              <a:extLst>
                <a:ext uri="{FF2B5EF4-FFF2-40B4-BE49-F238E27FC236}">
                  <a16:creationId xmlns:a16="http://schemas.microsoft.com/office/drawing/2014/main" id="{6191193E-7B93-17B2-84F7-78F4BCB39716}"/>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78" name="Rectangle 1277">
              <a:extLst>
                <a:ext uri="{FF2B5EF4-FFF2-40B4-BE49-F238E27FC236}">
                  <a16:creationId xmlns:a16="http://schemas.microsoft.com/office/drawing/2014/main" id="{E872DEF9-ED17-9105-DEAA-EAE06D4E785F}"/>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79" name="TextBox 1278">
              <a:extLst>
                <a:ext uri="{FF2B5EF4-FFF2-40B4-BE49-F238E27FC236}">
                  <a16:creationId xmlns:a16="http://schemas.microsoft.com/office/drawing/2014/main" id="{0E6AEF71-04BE-7CF6-04F4-B7D494A1F1A8}"/>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27.00</a:t>
              </a:r>
            </a:p>
          </p:txBody>
        </p:sp>
        <p:sp>
          <p:nvSpPr>
            <p:cNvPr id="1280" name="TextBox 1279">
              <a:extLst>
                <a:ext uri="{FF2B5EF4-FFF2-40B4-BE49-F238E27FC236}">
                  <a16:creationId xmlns:a16="http://schemas.microsoft.com/office/drawing/2014/main" id="{F0AD911C-92BC-6C6A-6847-0C4317304FAD}"/>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1281" name="TextBox 1280">
              <a:extLst>
                <a:ext uri="{FF2B5EF4-FFF2-40B4-BE49-F238E27FC236}">
                  <a16:creationId xmlns:a16="http://schemas.microsoft.com/office/drawing/2014/main" id="{E43610AA-EEC7-A9A5-5F51-334FEB66D0CF}"/>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a:t>
              </a:r>
            </a:p>
          </p:txBody>
        </p:sp>
        <p:sp>
          <p:nvSpPr>
            <p:cNvPr id="1282" name="TextBox 1281">
              <a:extLst>
                <a:ext uri="{FF2B5EF4-FFF2-40B4-BE49-F238E27FC236}">
                  <a16:creationId xmlns:a16="http://schemas.microsoft.com/office/drawing/2014/main" id="{8FC65C66-4412-F056-880B-70235296F3C8}"/>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09.06.</a:t>
              </a:r>
            </a:p>
          </p:txBody>
        </p:sp>
        <p:sp>
          <p:nvSpPr>
            <p:cNvPr id="1283" name="TextBox 1282">
              <a:extLst>
                <a:ext uri="{FF2B5EF4-FFF2-40B4-BE49-F238E27FC236}">
                  <a16:creationId xmlns:a16="http://schemas.microsoft.com/office/drawing/2014/main" id="{EAE26312-AE54-5D52-1640-7DC4FBB94FA3}"/>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1284" name="TextBox 1283">
              <a:extLst>
                <a:ext uri="{FF2B5EF4-FFF2-40B4-BE49-F238E27FC236}">
                  <a16:creationId xmlns:a16="http://schemas.microsoft.com/office/drawing/2014/main" id="{07128235-2ADC-C183-48C7-A5F548E21DC5}"/>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11.06.</a:t>
              </a:r>
            </a:p>
          </p:txBody>
        </p:sp>
        <p:sp>
          <p:nvSpPr>
            <p:cNvPr id="1285" name="Rectangle 1284">
              <a:extLst>
                <a:ext uri="{FF2B5EF4-FFF2-40B4-BE49-F238E27FC236}">
                  <a16:creationId xmlns:a16="http://schemas.microsoft.com/office/drawing/2014/main" id="{6F69F45A-79ED-827C-360E-AF201A44F356}"/>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86" name="Rectangle 1285">
              <a:extLst>
                <a:ext uri="{FF2B5EF4-FFF2-40B4-BE49-F238E27FC236}">
                  <a16:creationId xmlns:a16="http://schemas.microsoft.com/office/drawing/2014/main" id="{24226971-C421-AD3C-F623-28194CBBC530}"/>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87" name="Rectangle 1286">
              <a:extLst>
                <a:ext uri="{FF2B5EF4-FFF2-40B4-BE49-F238E27FC236}">
                  <a16:creationId xmlns:a16="http://schemas.microsoft.com/office/drawing/2014/main" id="{636B239D-B7A5-BBAE-4ACB-125CB21FCFA6}"/>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88" name="TextBox 1287">
              <a:extLst>
                <a:ext uri="{FF2B5EF4-FFF2-40B4-BE49-F238E27FC236}">
                  <a16:creationId xmlns:a16="http://schemas.microsoft.com/office/drawing/2014/main" id="{A01330EF-C00D-C49F-5458-D16D74BC4B8F}"/>
                </a:ext>
              </a:extLst>
            </p:cNvPr>
            <p:cNvSpPr txBox="1"/>
            <p:nvPr/>
          </p:nvSpPr>
          <p:spPr>
            <a:xfrm>
              <a:off x="3176451" y="2297329"/>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10.06.</a:t>
              </a:r>
            </a:p>
          </p:txBody>
        </p:sp>
        <p:sp>
          <p:nvSpPr>
            <p:cNvPr id="1289" name="TextBox 1288">
              <a:extLst>
                <a:ext uri="{FF2B5EF4-FFF2-40B4-BE49-F238E27FC236}">
                  <a16:creationId xmlns:a16="http://schemas.microsoft.com/office/drawing/2014/main" id="{91470178-B335-78C6-C17D-A5B64A3B0E07}"/>
                </a:ext>
              </a:extLst>
            </p:cNvPr>
            <p:cNvSpPr txBox="1"/>
            <p:nvPr/>
          </p:nvSpPr>
          <p:spPr>
            <a:xfrm>
              <a:off x="3654334" y="2282641"/>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a:t>
              </a:r>
            </a:p>
          </p:txBody>
        </p:sp>
        <p:sp>
          <p:nvSpPr>
            <p:cNvPr id="1290" name="TextBox 1289">
              <a:extLst>
                <a:ext uri="{FF2B5EF4-FFF2-40B4-BE49-F238E27FC236}">
                  <a16:creationId xmlns:a16="http://schemas.microsoft.com/office/drawing/2014/main" id="{0D7B4C85-48BA-DE76-1B0C-A20CEA57E067}"/>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12.06.</a:t>
              </a:r>
            </a:p>
          </p:txBody>
        </p:sp>
        <p:sp>
          <p:nvSpPr>
            <p:cNvPr id="1291" name="TextBox 1290">
              <a:extLst>
                <a:ext uri="{FF2B5EF4-FFF2-40B4-BE49-F238E27FC236}">
                  <a16:creationId xmlns:a16="http://schemas.microsoft.com/office/drawing/2014/main" id="{F95DA6F8-AE6B-BA5B-5B8A-9162025D81B6}"/>
                </a:ext>
              </a:extLst>
            </p:cNvPr>
            <p:cNvSpPr txBox="1"/>
            <p:nvPr/>
          </p:nvSpPr>
          <p:spPr>
            <a:xfrm>
              <a:off x="3176451" y="1704060"/>
              <a:ext cx="1471748"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Abschlussbericht erstellen</a:t>
              </a:r>
            </a:p>
          </p:txBody>
        </p:sp>
        <p:sp>
          <p:nvSpPr>
            <p:cNvPr id="1292" name="Rectangle 1291">
              <a:extLst>
                <a:ext uri="{FF2B5EF4-FFF2-40B4-BE49-F238E27FC236}">
                  <a16:creationId xmlns:a16="http://schemas.microsoft.com/office/drawing/2014/main" id="{89F6EB9A-98D3-5829-90F2-D3E6ED3F6979}"/>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93" name="Rectangle 1292">
              <a:extLst>
                <a:ext uri="{FF2B5EF4-FFF2-40B4-BE49-F238E27FC236}">
                  <a16:creationId xmlns:a16="http://schemas.microsoft.com/office/drawing/2014/main" id="{D6C182E0-08AC-0982-F2DB-CFCC4711BF31}"/>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94" name="TextBox 1293">
              <a:extLst>
                <a:ext uri="{FF2B5EF4-FFF2-40B4-BE49-F238E27FC236}">
                  <a16:creationId xmlns:a16="http://schemas.microsoft.com/office/drawing/2014/main" id="{EFDC136E-63FC-7B53-5896-04B551ACB3DD}"/>
                </a:ext>
              </a:extLst>
            </p:cNvPr>
            <p:cNvSpPr txBox="1"/>
            <p:nvPr/>
          </p:nvSpPr>
          <p:spPr>
            <a:xfrm>
              <a:off x="3651067" y="206022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a:t>
              </a:r>
            </a:p>
          </p:txBody>
        </p:sp>
        <p:sp>
          <p:nvSpPr>
            <p:cNvPr id="1295" name="TextBox 1294">
              <a:extLst>
                <a:ext uri="{FF2B5EF4-FFF2-40B4-BE49-F238E27FC236}">
                  <a16:creationId xmlns:a16="http://schemas.microsoft.com/office/drawing/2014/main" id="{67DFFB69-DE61-3E22-25F9-B318D7D33CAB}"/>
                </a:ext>
              </a:extLst>
            </p:cNvPr>
            <p:cNvSpPr txBox="1"/>
            <p:nvPr/>
          </p:nvSpPr>
          <p:spPr>
            <a:xfrm>
              <a:off x="3654334" y="1384018"/>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MG,A</a:t>
              </a:r>
            </a:p>
          </p:txBody>
        </p:sp>
      </p:grpSp>
      <p:grpSp>
        <p:nvGrpSpPr>
          <p:cNvPr id="1296" name="Group 1295">
            <a:extLst>
              <a:ext uri="{FF2B5EF4-FFF2-40B4-BE49-F238E27FC236}">
                <a16:creationId xmlns:a16="http://schemas.microsoft.com/office/drawing/2014/main" id="{AFF83895-4081-D539-FED4-B13A65E8E340}"/>
              </a:ext>
            </a:extLst>
          </p:cNvPr>
          <p:cNvGrpSpPr/>
          <p:nvPr/>
        </p:nvGrpSpPr>
        <p:grpSpPr>
          <a:xfrm>
            <a:off x="11083568" y="3118072"/>
            <a:ext cx="867601" cy="605392"/>
            <a:chOff x="3156856" y="1368777"/>
            <a:chExt cx="1501139" cy="1211474"/>
          </a:xfrm>
        </p:grpSpPr>
        <p:sp>
          <p:nvSpPr>
            <p:cNvPr id="1297" name="Rectangle 1296">
              <a:extLst>
                <a:ext uri="{FF2B5EF4-FFF2-40B4-BE49-F238E27FC236}">
                  <a16:creationId xmlns:a16="http://schemas.microsoft.com/office/drawing/2014/main" id="{D5A50201-88D7-C038-A809-052A1DF3EA88}"/>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98" name="Rectangle 1297">
              <a:extLst>
                <a:ext uri="{FF2B5EF4-FFF2-40B4-BE49-F238E27FC236}">
                  <a16:creationId xmlns:a16="http://schemas.microsoft.com/office/drawing/2014/main" id="{4E2489E4-91C8-E479-247A-555A65ADB2FE}"/>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99" name="Rectangle 1298">
              <a:extLst>
                <a:ext uri="{FF2B5EF4-FFF2-40B4-BE49-F238E27FC236}">
                  <a16:creationId xmlns:a16="http://schemas.microsoft.com/office/drawing/2014/main" id="{11E348D9-A585-4DA8-EAD7-12FD3972479B}"/>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00" name="Rectangle 1299">
              <a:extLst>
                <a:ext uri="{FF2B5EF4-FFF2-40B4-BE49-F238E27FC236}">
                  <a16:creationId xmlns:a16="http://schemas.microsoft.com/office/drawing/2014/main" id="{026B8685-54C4-4DA1-8455-41FB7021E000}"/>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01" name="Rectangle 1300">
              <a:extLst>
                <a:ext uri="{FF2B5EF4-FFF2-40B4-BE49-F238E27FC236}">
                  <a16:creationId xmlns:a16="http://schemas.microsoft.com/office/drawing/2014/main" id="{46E1C764-2FF0-E81C-367D-21B883E68E18}"/>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02" name="Rectangle 1301">
              <a:extLst>
                <a:ext uri="{FF2B5EF4-FFF2-40B4-BE49-F238E27FC236}">
                  <a16:creationId xmlns:a16="http://schemas.microsoft.com/office/drawing/2014/main" id="{3ED3B478-8006-33FE-F733-9C6BDC77D4B6}"/>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03" name="TextBox 1302">
              <a:extLst>
                <a:ext uri="{FF2B5EF4-FFF2-40B4-BE49-F238E27FC236}">
                  <a16:creationId xmlns:a16="http://schemas.microsoft.com/office/drawing/2014/main" id="{87247326-E4E4-F13B-74F9-16D402D042E1}"/>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28.00</a:t>
              </a:r>
            </a:p>
          </p:txBody>
        </p:sp>
        <p:sp>
          <p:nvSpPr>
            <p:cNvPr id="1304" name="TextBox 1303">
              <a:extLst>
                <a:ext uri="{FF2B5EF4-FFF2-40B4-BE49-F238E27FC236}">
                  <a16:creationId xmlns:a16="http://schemas.microsoft.com/office/drawing/2014/main" id="{D79D7BFC-529F-8570-C1B8-192F50DDAF7B}"/>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1305" name="TextBox 1304">
              <a:extLst>
                <a:ext uri="{FF2B5EF4-FFF2-40B4-BE49-F238E27FC236}">
                  <a16:creationId xmlns:a16="http://schemas.microsoft.com/office/drawing/2014/main" id="{DBECD40D-E45C-9234-D80B-B880332EC7F4}"/>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a:t>
              </a:r>
            </a:p>
          </p:txBody>
        </p:sp>
        <p:sp>
          <p:nvSpPr>
            <p:cNvPr id="1306" name="TextBox 1305">
              <a:extLst>
                <a:ext uri="{FF2B5EF4-FFF2-40B4-BE49-F238E27FC236}">
                  <a16:creationId xmlns:a16="http://schemas.microsoft.com/office/drawing/2014/main" id="{52402935-E1A6-459E-4B79-0A8A710CED2D}"/>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12.06.</a:t>
              </a:r>
            </a:p>
          </p:txBody>
        </p:sp>
        <p:sp>
          <p:nvSpPr>
            <p:cNvPr id="1307" name="TextBox 1306">
              <a:extLst>
                <a:ext uri="{FF2B5EF4-FFF2-40B4-BE49-F238E27FC236}">
                  <a16:creationId xmlns:a16="http://schemas.microsoft.com/office/drawing/2014/main" id="{23E24B3A-2E6F-ED88-D6A5-445B93FA2828}"/>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1308" name="TextBox 1307">
              <a:extLst>
                <a:ext uri="{FF2B5EF4-FFF2-40B4-BE49-F238E27FC236}">
                  <a16:creationId xmlns:a16="http://schemas.microsoft.com/office/drawing/2014/main" id="{D2CD788C-49D7-07ED-F245-096CD77CE2E0}"/>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13.06.</a:t>
              </a:r>
            </a:p>
          </p:txBody>
        </p:sp>
        <p:sp>
          <p:nvSpPr>
            <p:cNvPr id="1309" name="Rectangle 1308">
              <a:extLst>
                <a:ext uri="{FF2B5EF4-FFF2-40B4-BE49-F238E27FC236}">
                  <a16:creationId xmlns:a16="http://schemas.microsoft.com/office/drawing/2014/main" id="{AD1E1BA6-4F95-C0E9-934D-1343E3F1D27A}"/>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10" name="Rectangle 1309">
              <a:extLst>
                <a:ext uri="{FF2B5EF4-FFF2-40B4-BE49-F238E27FC236}">
                  <a16:creationId xmlns:a16="http://schemas.microsoft.com/office/drawing/2014/main" id="{88132554-A960-8BEC-AC0D-C51ABC33757F}"/>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11" name="Rectangle 1310">
              <a:extLst>
                <a:ext uri="{FF2B5EF4-FFF2-40B4-BE49-F238E27FC236}">
                  <a16:creationId xmlns:a16="http://schemas.microsoft.com/office/drawing/2014/main" id="{F874AB1F-0CC0-D947-4CA8-BB890F71873E}"/>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12" name="TextBox 1311">
              <a:extLst>
                <a:ext uri="{FF2B5EF4-FFF2-40B4-BE49-F238E27FC236}">
                  <a16:creationId xmlns:a16="http://schemas.microsoft.com/office/drawing/2014/main" id="{3A01E781-4BA4-EF37-B8F7-101921AE875F}"/>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12.06.</a:t>
              </a:r>
            </a:p>
          </p:txBody>
        </p:sp>
        <p:sp>
          <p:nvSpPr>
            <p:cNvPr id="1313" name="TextBox 1312">
              <a:extLst>
                <a:ext uri="{FF2B5EF4-FFF2-40B4-BE49-F238E27FC236}">
                  <a16:creationId xmlns:a16="http://schemas.microsoft.com/office/drawing/2014/main" id="{FF1E66D8-0BBF-602A-2457-884390892033}"/>
                </a:ext>
              </a:extLst>
            </p:cNvPr>
            <p:cNvSpPr txBox="1"/>
            <p:nvPr/>
          </p:nvSpPr>
          <p:spPr>
            <a:xfrm>
              <a:off x="3654334" y="2282641"/>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a:t>
              </a:r>
            </a:p>
          </p:txBody>
        </p:sp>
        <p:sp>
          <p:nvSpPr>
            <p:cNvPr id="1314" name="TextBox 1313">
              <a:extLst>
                <a:ext uri="{FF2B5EF4-FFF2-40B4-BE49-F238E27FC236}">
                  <a16:creationId xmlns:a16="http://schemas.microsoft.com/office/drawing/2014/main" id="{6953ADF4-8C3E-396D-873A-69F90268FC23}"/>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13.06.</a:t>
              </a:r>
            </a:p>
          </p:txBody>
        </p:sp>
        <p:sp>
          <p:nvSpPr>
            <p:cNvPr id="1315" name="TextBox 1314">
              <a:extLst>
                <a:ext uri="{FF2B5EF4-FFF2-40B4-BE49-F238E27FC236}">
                  <a16:creationId xmlns:a16="http://schemas.microsoft.com/office/drawing/2014/main" id="{AEBCB382-483D-1629-2235-E0A5BB1D59AC}"/>
                </a:ext>
              </a:extLst>
            </p:cNvPr>
            <p:cNvSpPr txBox="1"/>
            <p:nvPr/>
          </p:nvSpPr>
          <p:spPr>
            <a:xfrm>
              <a:off x="3176451" y="1704060"/>
              <a:ext cx="1471748"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Vorstellung des Projektergebnisses</a:t>
              </a:r>
            </a:p>
          </p:txBody>
        </p:sp>
        <p:sp>
          <p:nvSpPr>
            <p:cNvPr id="1316" name="Rectangle 1315">
              <a:extLst>
                <a:ext uri="{FF2B5EF4-FFF2-40B4-BE49-F238E27FC236}">
                  <a16:creationId xmlns:a16="http://schemas.microsoft.com/office/drawing/2014/main" id="{DED6D9BF-143B-21DB-D258-02F457881407}"/>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17" name="Rectangle 1316">
              <a:extLst>
                <a:ext uri="{FF2B5EF4-FFF2-40B4-BE49-F238E27FC236}">
                  <a16:creationId xmlns:a16="http://schemas.microsoft.com/office/drawing/2014/main" id="{913DA3BF-B16E-552A-CFC4-320222905345}"/>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18" name="TextBox 1317">
              <a:extLst>
                <a:ext uri="{FF2B5EF4-FFF2-40B4-BE49-F238E27FC236}">
                  <a16:creationId xmlns:a16="http://schemas.microsoft.com/office/drawing/2014/main" id="{330E9C5F-746F-B1B9-ECF4-DA2994B1F79E}"/>
                </a:ext>
              </a:extLst>
            </p:cNvPr>
            <p:cNvSpPr txBox="1"/>
            <p:nvPr/>
          </p:nvSpPr>
          <p:spPr>
            <a:xfrm>
              <a:off x="3651067" y="206022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a:t>
              </a:r>
            </a:p>
          </p:txBody>
        </p:sp>
        <p:sp>
          <p:nvSpPr>
            <p:cNvPr id="1319" name="TextBox 1318">
              <a:extLst>
                <a:ext uri="{FF2B5EF4-FFF2-40B4-BE49-F238E27FC236}">
                  <a16:creationId xmlns:a16="http://schemas.microsoft.com/office/drawing/2014/main" id="{131537C8-3719-D6B5-D1BB-9B4A3E3CFE13}"/>
                </a:ext>
              </a:extLst>
            </p:cNvPr>
            <p:cNvSpPr txBox="1"/>
            <p:nvPr/>
          </p:nvSpPr>
          <p:spPr>
            <a:xfrm>
              <a:off x="3654334" y="1384018"/>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A</a:t>
              </a:r>
            </a:p>
          </p:txBody>
        </p:sp>
      </p:grpSp>
      <p:grpSp>
        <p:nvGrpSpPr>
          <p:cNvPr id="1320" name="Group 1319">
            <a:extLst>
              <a:ext uri="{FF2B5EF4-FFF2-40B4-BE49-F238E27FC236}">
                <a16:creationId xmlns:a16="http://schemas.microsoft.com/office/drawing/2014/main" id="{FC240F70-5DD2-0197-83EB-D5D212E1923F}"/>
              </a:ext>
            </a:extLst>
          </p:cNvPr>
          <p:cNvGrpSpPr/>
          <p:nvPr/>
        </p:nvGrpSpPr>
        <p:grpSpPr>
          <a:xfrm>
            <a:off x="11096172" y="3844195"/>
            <a:ext cx="867601" cy="605392"/>
            <a:chOff x="3156856" y="1368777"/>
            <a:chExt cx="1501139" cy="1211474"/>
          </a:xfrm>
        </p:grpSpPr>
        <p:sp>
          <p:nvSpPr>
            <p:cNvPr id="1321" name="Rectangle 1320">
              <a:extLst>
                <a:ext uri="{FF2B5EF4-FFF2-40B4-BE49-F238E27FC236}">
                  <a16:creationId xmlns:a16="http://schemas.microsoft.com/office/drawing/2014/main" id="{5C396AAD-37CA-1729-0DEF-7E9BCB16CC4F}"/>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22" name="Rectangle 1321">
              <a:extLst>
                <a:ext uri="{FF2B5EF4-FFF2-40B4-BE49-F238E27FC236}">
                  <a16:creationId xmlns:a16="http://schemas.microsoft.com/office/drawing/2014/main" id="{20E79BD3-F5D0-BFED-0853-036243B71B04}"/>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23" name="Rectangle 1322">
              <a:extLst>
                <a:ext uri="{FF2B5EF4-FFF2-40B4-BE49-F238E27FC236}">
                  <a16:creationId xmlns:a16="http://schemas.microsoft.com/office/drawing/2014/main" id="{0B460520-2396-9D61-F474-992611A1B502}"/>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24" name="Rectangle 1323">
              <a:extLst>
                <a:ext uri="{FF2B5EF4-FFF2-40B4-BE49-F238E27FC236}">
                  <a16:creationId xmlns:a16="http://schemas.microsoft.com/office/drawing/2014/main" id="{6EC3B4A7-B84B-4256-1485-1211CD7E18D9}"/>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25" name="Rectangle 1324">
              <a:extLst>
                <a:ext uri="{FF2B5EF4-FFF2-40B4-BE49-F238E27FC236}">
                  <a16:creationId xmlns:a16="http://schemas.microsoft.com/office/drawing/2014/main" id="{E00B5E46-171D-48EA-DF8F-DA49334E22EF}"/>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26" name="Rectangle 1325">
              <a:extLst>
                <a:ext uri="{FF2B5EF4-FFF2-40B4-BE49-F238E27FC236}">
                  <a16:creationId xmlns:a16="http://schemas.microsoft.com/office/drawing/2014/main" id="{29D9124E-722F-5D11-9E2B-C28BB76CAFE6}"/>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27" name="TextBox 1326">
              <a:extLst>
                <a:ext uri="{FF2B5EF4-FFF2-40B4-BE49-F238E27FC236}">
                  <a16:creationId xmlns:a16="http://schemas.microsoft.com/office/drawing/2014/main" id="{1FF2637F-F535-D3A0-5431-632B29DAE48E}"/>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29.00</a:t>
              </a:r>
            </a:p>
          </p:txBody>
        </p:sp>
        <p:sp>
          <p:nvSpPr>
            <p:cNvPr id="1328" name="TextBox 1327">
              <a:extLst>
                <a:ext uri="{FF2B5EF4-FFF2-40B4-BE49-F238E27FC236}">
                  <a16:creationId xmlns:a16="http://schemas.microsoft.com/office/drawing/2014/main" id="{DB6FED92-0CAA-7DF0-4F17-BF2595ADAB2C}"/>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1329" name="TextBox 1328">
              <a:extLst>
                <a:ext uri="{FF2B5EF4-FFF2-40B4-BE49-F238E27FC236}">
                  <a16:creationId xmlns:a16="http://schemas.microsoft.com/office/drawing/2014/main" id="{55A31375-F38C-53D1-38BA-C246E5F19AE5}"/>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a:t>
              </a:r>
            </a:p>
          </p:txBody>
        </p:sp>
        <p:sp>
          <p:nvSpPr>
            <p:cNvPr id="1330" name="TextBox 1329">
              <a:extLst>
                <a:ext uri="{FF2B5EF4-FFF2-40B4-BE49-F238E27FC236}">
                  <a16:creationId xmlns:a16="http://schemas.microsoft.com/office/drawing/2014/main" id="{BD23F636-3FE7-2B24-AFF6-9FD864C5EE86}"/>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12.06.</a:t>
              </a:r>
            </a:p>
          </p:txBody>
        </p:sp>
        <p:sp>
          <p:nvSpPr>
            <p:cNvPr id="1331" name="TextBox 1330">
              <a:extLst>
                <a:ext uri="{FF2B5EF4-FFF2-40B4-BE49-F238E27FC236}">
                  <a16:creationId xmlns:a16="http://schemas.microsoft.com/office/drawing/2014/main" id="{D84199E1-F162-7EE3-3B0F-A14FA1606B55}"/>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1332" name="TextBox 1331">
              <a:extLst>
                <a:ext uri="{FF2B5EF4-FFF2-40B4-BE49-F238E27FC236}">
                  <a16:creationId xmlns:a16="http://schemas.microsoft.com/office/drawing/2014/main" id="{0183A839-ADF6-1D13-80AD-ED409CF8DDA6}"/>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13.06.</a:t>
              </a:r>
            </a:p>
          </p:txBody>
        </p:sp>
        <p:sp>
          <p:nvSpPr>
            <p:cNvPr id="1333" name="Rectangle 1332">
              <a:extLst>
                <a:ext uri="{FF2B5EF4-FFF2-40B4-BE49-F238E27FC236}">
                  <a16:creationId xmlns:a16="http://schemas.microsoft.com/office/drawing/2014/main" id="{21081E68-5D0D-2BC1-D5C5-FDFBC383380C}"/>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34" name="Rectangle 1333">
              <a:extLst>
                <a:ext uri="{FF2B5EF4-FFF2-40B4-BE49-F238E27FC236}">
                  <a16:creationId xmlns:a16="http://schemas.microsoft.com/office/drawing/2014/main" id="{8CA5B4F1-1C2A-AA57-A6DE-51B5BB4B9086}"/>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35" name="Rectangle 1334">
              <a:extLst>
                <a:ext uri="{FF2B5EF4-FFF2-40B4-BE49-F238E27FC236}">
                  <a16:creationId xmlns:a16="http://schemas.microsoft.com/office/drawing/2014/main" id="{476E992D-7C5A-E67D-5336-47056F1D3BA5}"/>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36" name="TextBox 1335">
              <a:extLst>
                <a:ext uri="{FF2B5EF4-FFF2-40B4-BE49-F238E27FC236}">
                  <a16:creationId xmlns:a16="http://schemas.microsoft.com/office/drawing/2014/main" id="{7D46C44B-EBEE-7738-A5D7-80DFD2CC77E7}"/>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12.06.</a:t>
              </a:r>
            </a:p>
          </p:txBody>
        </p:sp>
        <p:sp>
          <p:nvSpPr>
            <p:cNvPr id="1337" name="TextBox 1336">
              <a:extLst>
                <a:ext uri="{FF2B5EF4-FFF2-40B4-BE49-F238E27FC236}">
                  <a16:creationId xmlns:a16="http://schemas.microsoft.com/office/drawing/2014/main" id="{7BB97998-88B2-6748-8261-0EB6C98A52F2}"/>
                </a:ext>
              </a:extLst>
            </p:cNvPr>
            <p:cNvSpPr txBox="1"/>
            <p:nvPr/>
          </p:nvSpPr>
          <p:spPr>
            <a:xfrm>
              <a:off x="3654334" y="2282641"/>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a:t>
              </a:r>
            </a:p>
          </p:txBody>
        </p:sp>
        <p:sp>
          <p:nvSpPr>
            <p:cNvPr id="1338" name="TextBox 1337">
              <a:extLst>
                <a:ext uri="{FF2B5EF4-FFF2-40B4-BE49-F238E27FC236}">
                  <a16:creationId xmlns:a16="http://schemas.microsoft.com/office/drawing/2014/main" id="{B157A5F3-9CEB-9C5A-FEB2-186C8E9A4EE2}"/>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13.06.</a:t>
              </a:r>
            </a:p>
          </p:txBody>
        </p:sp>
        <p:sp>
          <p:nvSpPr>
            <p:cNvPr id="1339" name="TextBox 1338">
              <a:extLst>
                <a:ext uri="{FF2B5EF4-FFF2-40B4-BE49-F238E27FC236}">
                  <a16:creationId xmlns:a16="http://schemas.microsoft.com/office/drawing/2014/main" id="{6F191CBE-E6F6-E408-60FD-FB2644EC3258}"/>
                </a:ext>
              </a:extLst>
            </p:cNvPr>
            <p:cNvSpPr txBox="1"/>
            <p:nvPr/>
          </p:nvSpPr>
          <p:spPr>
            <a:xfrm>
              <a:off x="3176451" y="1704060"/>
              <a:ext cx="1471748"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Abnahme der App</a:t>
              </a:r>
            </a:p>
          </p:txBody>
        </p:sp>
        <p:sp>
          <p:nvSpPr>
            <p:cNvPr id="1340" name="Rectangle 1339">
              <a:extLst>
                <a:ext uri="{FF2B5EF4-FFF2-40B4-BE49-F238E27FC236}">
                  <a16:creationId xmlns:a16="http://schemas.microsoft.com/office/drawing/2014/main" id="{F8518650-47F1-22C3-BA26-E7B098B74FD0}"/>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41" name="Rectangle 1340">
              <a:extLst>
                <a:ext uri="{FF2B5EF4-FFF2-40B4-BE49-F238E27FC236}">
                  <a16:creationId xmlns:a16="http://schemas.microsoft.com/office/drawing/2014/main" id="{13D14FD8-B29D-282B-0B7A-137B6EE7EC4F}"/>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42" name="TextBox 1341">
              <a:extLst>
                <a:ext uri="{FF2B5EF4-FFF2-40B4-BE49-F238E27FC236}">
                  <a16:creationId xmlns:a16="http://schemas.microsoft.com/office/drawing/2014/main" id="{22BA2C27-4CFD-0007-6D20-C30E17715267}"/>
                </a:ext>
              </a:extLst>
            </p:cNvPr>
            <p:cNvSpPr txBox="1"/>
            <p:nvPr/>
          </p:nvSpPr>
          <p:spPr>
            <a:xfrm>
              <a:off x="3651067" y="206022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a:t>
              </a:r>
            </a:p>
          </p:txBody>
        </p:sp>
        <p:sp>
          <p:nvSpPr>
            <p:cNvPr id="1343" name="TextBox 1342">
              <a:extLst>
                <a:ext uri="{FF2B5EF4-FFF2-40B4-BE49-F238E27FC236}">
                  <a16:creationId xmlns:a16="http://schemas.microsoft.com/office/drawing/2014/main" id="{D2EC9E05-D316-440F-2F8D-749F94184429}"/>
                </a:ext>
              </a:extLst>
            </p:cNvPr>
            <p:cNvSpPr txBox="1"/>
            <p:nvPr/>
          </p:nvSpPr>
          <p:spPr>
            <a:xfrm>
              <a:off x="3654334" y="1384018"/>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A</a:t>
              </a:r>
            </a:p>
          </p:txBody>
        </p:sp>
      </p:grpSp>
      <p:cxnSp>
        <p:nvCxnSpPr>
          <p:cNvPr id="1353" name="Straight Arrow Connector 1352">
            <a:extLst>
              <a:ext uri="{FF2B5EF4-FFF2-40B4-BE49-F238E27FC236}">
                <a16:creationId xmlns:a16="http://schemas.microsoft.com/office/drawing/2014/main" id="{B393E5DC-866A-1A76-F264-1CC9382DE169}"/>
              </a:ext>
            </a:extLst>
          </p:cNvPr>
          <p:cNvCxnSpPr>
            <a:stCxn id="44" idx="3"/>
            <a:endCxn id="691" idx="1"/>
          </p:cNvCxnSpPr>
          <p:nvPr/>
        </p:nvCxnSpPr>
        <p:spPr>
          <a:xfrm flipV="1">
            <a:off x="1009273" y="410318"/>
            <a:ext cx="397808" cy="2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55" name="Straight Arrow Connector 1354">
            <a:extLst>
              <a:ext uri="{FF2B5EF4-FFF2-40B4-BE49-F238E27FC236}">
                <a16:creationId xmlns:a16="http://schemas.microsoft.com/office/drawing/2014/main" id="{8735F602-0BEB-F0BA-4E8D-2B75837BE963}"/>
              </a:ext>
            </a:extLst>
          </p:cNvPr>
          <p:cNvCxnSpPr>
            <a:stCxn id="674" idx="3"/>
            <a:endCxn id="715" idx="1"/>
          </p:cNvCxnSpPr>
          <p:nvPr/>
        </p:nvCxnSpPr>
        <p:spPr>
          <a:xfrm>
            <a:off x="2257146" y="412191"/>
            <a:ext cx="410535" cy="9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57" name="Connector: Elbow 1356">
            <a:extLst>
              <a:ext uri="{FF2B5EF4-FFF2-40B4-BE49-F238E27FC236}">
                <a16:creationId xmlns:a16="http://schemas.microsoft.com/office/drawing/2014/main" id="{19171CA8-EC10-4B71-8620-97405CBFF95B}"/>
              </a:ext>
            </a:extLst>
          </p:cNvPr>
          <p:cNvCxnSpPr>
            <a:stCxn id="691" idx="3"/>
            <a:endCxn id="619" idx="1"/>
          </p:cNvCxnSpPr>
          <p:nvPr/>
        </p:nvCxnSpPr>
        <p:spPr>
          <a:xfrm>
            <a:off x="2257695" y="410318"/>
            <a:ext cx="399024" cy="92287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59" name="Connector: Elbow 1358">
            <a:extLst>
              <a:ext uri="{FF2B5EF4-FFF2-40B4-BE49-F238E27FC236}">
                <a16:creationId xmlns:a16="http://schemas.microsoft.com/office/drawing/2014/main" id="{9E0F11E4-C2EE-6912-57FB-13E4D85FEBA1}"/>
              </a:ext>
            </a:extLst>
          </p:cNvPr>
          <p:cNvCxnSpPr>
            <a:stCxn id="674" idx="3"/>
            <a:endCxn id="643" idx="1"/>
          </p:cNvCxnSpPr>
          <p:nvPr/>
        </p:nvCxnSpPr>
        <p:spPr>
          <a:xfrm>
            <a:off x="2257146" y="412191"/>
            <a:ext cx="409773" cy="1809837"/>
          </a:xfrm>
          <a:prstGeom prst="bentConnector3">
            <a:avLst>
              <a:gd name="adj1" fmla="val 4767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61" name="Straight Arrow Connector 1360">
            <a:extLst>
              <a:ext uri="{FF2B5EF4-FFF2-40B4-BE49-F238E27FC236}">
                <a16:creationId xmlns:a16="http://schemas.microsoft.com/office/drawing/2014/main" id="{E74EE241-0A65-9EFA-36C1-4E659680B7F6}"/>
              </a:ext>
            </a:extLst>
          </p:cNvPr>
          <p:cNvCxnSpPr>
            <a:stCxn id="715" idx="3"/>
            <a:endCxn id="667" idx="1"/>
          </p:cNvCxnSpPr>
          <p:nvPr/>
        </p:nvCxnSpPr>
        <p:spPr>
          <a:xfrm flipV="1">
            <a:off x="3518295" y="412499"/>
            <a:ext cx="329978" cy="6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63" name="Connector: Elbow 1362">
            <a:extLst>
              <a:ext uri="{FF2B5EF4-FFF2-40B4-BE49-F238E27FC236}">
                <a16:creationId xmlns:a16="http://schemas.microsoft.com/office/drawing/2014/main" id="{325D460A-6186-BCAD-405D-B012E9ADA7B7}"/>
              </a:ext>
            </a:extLst>
          </p:cNvPr>
          <p:cNvCxnSpPr>
            <a:stCxn id="602" idx="3"/>
            <a:endCxn id="667" idx="1"/>
          </p:cNvCxnSpPr>
          <p:nvPr/>
        </p:nvCxnSpPr>
        <p:spPr>
          <a:xfrm flipV="1">
            <a:off x="3508857" y="412499"/>
            <a:ext cx="339416" cy="92069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65" name="Connector: Elbow 1364">
            <a:extLst>
              <a:ext uri="{FF2B5EF4-FFF2-40B4-BE49-F238E27FC236}">
                <a16:creationId xmlns:a16="http://schemas.microsoft.com/office/drawing/2014/main" id="{C3855A6D-1139-5F17-569F-8DE4D384BF5A}"/>
              </a:ext>
            </a:extLst>
          </p:cNvPr>
          <p:cNvCxnSpPr>
            <a:cxnSpLocks/>
            <a:stCxn id="626" idx="3"/>
            <a:endCxn id="667" idx="1"/>
          </p:cNvCxnSpPr>
          <p:nvPr/>
        </p:nvCxnSpPr>
        <p:spPr>
          <a:xfrm flipV="1">
            <a:off x="3508095" y="412499"/>
            <a:ext cx="340178" cy="1805665"/>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69" name="Straight Arrow Connector 1368">
            <a:extLst>
              <a:ext uri="{FF2B5EF4-FFF2-40B4-BE49-F238E27FC236}">
                <a16:creationId xmlns:a16="http://schemas.microsoft.com/office/drawing/2014/main" id="{5D0BD811-FB26-183F-DF6E-6F7BED618037}"/>
              </a:ext>
            </a:extLst>
          </p:cNvPr>
          <p:cNvCxnSpPr>
            <a:stCxn id="667" idx="3"/>
            <a:endCxn id="739" idx="1"/>
          </p:cNvCxnSpPr>
          <p:nvPr/>
        </p:nvCxnSpPr>
        <p:spPr>
          <a:xfrm flipV="1">
            <a:off x="4698887" y="411229"/>
            <a:ext cx="427502" cy="12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71" name="Connector: Elbow 1370">
            <a:extLst>
              <a:ext uri="{FF2B5EF4-FFF2-40B4-BE49-F238E27FC236}">
                <a16:creationId xmlns:a16="http://schemas.microsoft.com/office/drawing/2014/main" id="{2A68B85E-86D8-8F22-7E94-E9A3B3DC0680}"/>
              </a:ext>
            </a:extLst>
          </p:cNvPr>
          <p:cNvCxnSpPr>
            <a:stCxn id="667" idx="3"/>
            <a:endCxn id="746" idx="1"/>
          </p:cNvCxnSpPr>
          <p:nvPr/>
        </p:nvCxnSpPr>
        <p:spPr>
          <a:xfrm>
            <a:off x="4698887" y="412499"/>
            <a:ext cx="416177" cy="89021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73" name="Straight Arrow Connector 1372">
            <a:extLst>
              <a:ext uri="{FF2B5EF4-FFF2-40B4-BE49-F238E27FC236}">
                <a16:creationId xmlns:a16="http://schemas.microsoft.com/office/drawing/2014/main" id="{3F963550-6168-B6C9-4852-EDD5F18C6E13}"/>
              </a:ext>
            </a:extLst>
          </p:cNvPr>
          <p:cNvCxnSpPr>
            <a:stCxn id="739" idx="3"/>
            <a:endCxn id="787" idx="1"/>
          </p:cNvCxnSpPr>
          <p:nvPr/>
        </p:nvCxnSpPr>
        <p:spPr>
          <a:xfrm>
            <a:off x="5977003" y="411229"/>
            <a:ext cx="37571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75" name="Straight Arrow Connector 1374">
            <a:extLst>
              <a:ext uri="{FF2B5EF4-FFF2-40B4-BE49-F238E27FC236}">
                <a16:creationId xmlns:a16="http://schemas.microsoft.com/office/drawing/2014/main" id="{5C0206E7-F9CA-2DAC-7598-5DBC82C36CC8}"/>
              </a:ext>
            </a:extLst>
          </p:cNvPr>
          <p:cNvCxnSpPr>
            <a:stCxn id="763" idx="3"/>
            <a:endCxn id="794" idx="1"/>
          </p:cNvCxnSpPr>
          <p:nvPr/>
        </p:nvCxnSpPr>
        <p:spPr>
          <a:xfrm>
            <a:off x="5977003" y="1306579"/>
            <a:ext cx="379625" cy="24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79" name="Straight Arrow Connector 1378">
            <a:extLst>
              <a:ext uri="{FF2B5EF4-FFF2-40B4-BE49-F238E27FC236}">
                <a16:creationId xmlns:a16="http://schemas.microsoft.com/office/drawing/2014/main" id="{6E6E1B57-37BA-1CF9-4F90-3CF29BC02F5D}"/>
              </a:ext>
            </a:extLst>
          </p:cNvPr>
          <p:cNvCxnSpPr>
            <a:stCxn id="787" idx="3"/>
            <a:endCxn id="835" idx="1"/>
          </p:cNvCxnSpPr>
          <p:nvPr/>
        </p:nvCxnSpPr>
        <p:spPr>
          <a:xfrm>
            <a:off x="7203327" y="411229"/>
            <a:ext cx="363506" cy="12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81" name="Connector: Elbow 1380">
            <a:extLst>
              <a:ext uri="{FF2B5EF4-FFF2-40B4-BE49-F238E27FC236}">
                <a16:creationId xmlns:a16="http://schemas.microsoft.com/office/drawing/2014/main" id="{8D8026F6-F46B-ADA6-4880-0503C34C9DD5}"/>
              </a:ext>
            </a:extLst>
          </p:cNvPr>
          <p:cNvCxnSpPr>
            <a:stCxn id="811" idx="3"/>
            <a:endCxn id="835" idx="1"/>
          </p:cNvCxnSpPr>
          <p:nvPr/>
        </p:nvCxnSpPr>
        <p:spPr>
          <a:xfrm flipV="1">
            <a:off x="7218567" y="412499"/>
            <a:ext cx="348266" cy="90043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 name="Connector: Elbow 2">
            <a:extLst>
              <a:ext uri="{FF2B5EF4-FFF2-40B4-BE49-F238E27FC236}">
                <a16:creationId xmlns:a16="http://schemas.microsoft.com/office/drawing/2014/main" id="{79C2A14D-EFEF-4026-CEF8-8FED5907C825}"/>
              </a:ext>
            </a:extLst>
          </p:cNvPr>
          <p:cNvCxnSpPr>
            <a:cxnSpLocks/>
            <a:stCxn id="108" idx="3"/>
          </p:cNvCxnSpPr>
          <p:nvPr/>
        </p:nvCxnSpPr>
        <p:spPr>
          <a:xfrm flipH="1">
            <a:off x="182880" y="416309"/>
            <a:ext cx="9385327" cy="2423411"/>
          </a:xfrm>
          <a:prstGeom prst="bentConnector3">
            <a:avLst>
              <a:gd name="adj1" fmla="val -243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Connector: Elbow 16">
            <a:extLst>
              <a:ext uri="{FF2B5EF4-FFF2-40B4-BE49-F238E27FC236}">
                <a16:creationId xmlns:a16="http://schemas.microsoft.com/office/drawing/2014/main" id="{F5985E84-ABB6-45F8-4F3D-BD92C150D3A6}"/>
              </a:ext>
            </a:extLst>
          </p:cNvPr>
          <p:cNvCxnSpPr>
            <a:cxnSpLocks/>
            <a:endCxn id="866" idx="1"/>
          </p:cNvCxnSpPr>
          <p:nvPr/>
        </p:nvCxnSpPr>
        <p:spPr>
          <a:xfrm rot="5400000" flipH="1" flipV="1">
            <a:off x="113804" y="3851880"/>
            <a:ext cx="1503680" cy="50192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Connector: Elbow 48">
            <a:extLst>
              <a:ext uri="{FF2B5EF4-FFF2-40B4-BE49-F238E27FC236}">
                <a16:creationId xmlns:a16="http://schemas.microsoft.com/office/drawing/2014/main" id="{9D8CF211-B34E-ED24-EFFA-C27C6A8D0D81}"/>
              </a:ext>
            </a:extLst>
          </p:cNvPr>
          <p:cNvCxnSpPr>
            <a:cxnSpLocks/>
            <a:endCxn id="890" idx="1"/>
          </p:cNvCxnSpPr>
          <p:nvPr/>
        </p:nvCxnSpPr>
        <p:spPr>
          <a:xfrm rot="16200000" flipH="1">
            <a:off x="-362818" y="3380338"/>
            <a:ext cx="2030204" cy="91848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Connector: Elbow 52">
            <a:extLst>
              <a:ext uri="{FF2B5EF4-FFF2-40B4-BE49-F238E27FC236}">
                <a16:creationId xmlns:a16="http://schemas.microsoft.com/office/drawing/2014/main" id="{F7621205-49FE-A176-336E-28C0C61F1799}"/>
              </a:ext>
            </a:extLst>
          </p:cNvPr>
          <p:cNvCxnSpPr>
            <a:cxnSpLocks/>
            <a:endCxn id="859" idx="1"/>
          </p:cNvCxnSpPr>
          <p:nvPr/>
        </p:nvCxnSpPr>
        <p:spPr>
          <a:xfrm rot="5400000" flipH="1" flipV="1">
            <a:off x="490747" y="4227659"/>
            <a:ext cx="750958" cy="50309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Connector: Elbow 54">
            <a:extLst>
              <a:ext uri="{FF2B5EF4-FFF2-40B4-BE49-F238E27FC236}">
                <a16:creationId xmlns:a16="http://schemas.microsoft.com/office/drawing/2014/main" id="{70D8959A-2633-3D32-B377-2A3A34B530F7}"/>
              </a:ext>
            </a:extLst>
          </p:cNvPr>
          <p:cNvCxnSpPr>
            <a:cxnSpLocks/>
            <a:endCxn id="931" idx="1"/>
          </p:cNvCxnSpPr>
          <p:nvPr/>
        </p:nvCxnSpPr>
        <p:spPr>
          <a:xfrm rot="16200000" flipH="1">
            <a:off x="485239" y="4984124"/>
            <a:ext cx="767054" cy="50817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Connector: Elbow 56">
            <a:extLst>
              <a:ext uri="{FF2B5EF4-FFF2-40B4-BE49-F238E27FC236}">
                <a16:creationId xmlns:a16="http://schemas.microsoft.com/office/drawing/2014/main" id="{49670AD3-931A-8D73-FD8D-8F47F6D4067A}"/>
              </a:ext>
            </a:extLst>
          </p:cNvPr>
          <p:cNvCxnSpPr>
            <a:cxnSpLocks/>
            <a:endCxn id="955" idx="1"/>
          </p:cNvCxnSpPr>
          <p:nvPr/>
        </p:nvCxnSpPr>
        <p:spPr>
          <a:xfrm rot="16200000" flipH="1">
            <a:off x="475962" y="5760455"/>
            <a:ext cx="785609" cy="50817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58" name="Group 57">
            <a:extLst>
              <a:ext uri="{FF2B5EF4-FFF2-40B4-BE49-F238E27FC236}">
                <a16:creationId xmlns:a16="http://schemas.microsoft.com/office/drawing/2014/main" id="{E418289C-F851-6183-665D-5412F94947EF}"/>
              </a:ext>
            </a:extLst>
          </p:cNvPr>
          <p:cNvGrpSpPr/>
          <p:nvPr/>
        </p:nvGrpSpPr>
        <p:grpSpPr>
          <a:xfrm>
            <a:off x="2257146" y="4621433"/>
            <a:ext cx="867601" cy="605392"/>
            <a:chOff x="3156856" y="1368777"/>
            <a:chExt cx="1501139" cy="1211474"/>
          </a:xfrm>
        </p:grpSpPr>
        <p:sp>
          <p:nvSpPr>
            <p:cNvPr id="59" name="Rectangle 58">
              <a:extLst>
                <a:ext uri="{FF2B5EF4-FFF2-40B4-BE49-F238E27FC236}">
                  <a16:creationId xmlns:a16="http://schemas.microsoft.com/office/drawing/2014/main" id="{C0CE6399-7E6C-9167-5189-CF347291FD2F}"/>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0" name="Rectangle 59">
              <a:extLst>
                <a:ext uri="{FF2B5EF4-FFF2-40B4-BE49-F238E27FC236}">
                  <a16:creationId xmlns:a16="http://schemas.microsoft.com/office/drawing/2014/main" id="{4BE41AE4-1A0C-C5E1-C7C7-CA456EB7A85A}"/>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1" name="Rectangle 60">
              <a:extLst>
                <a:ext uri="{FF2B5EF4-FFF2-40B4-BE49-F238E27FC236}">
                  <a16:creationId xmlns:a16="http://schemas.microsoft.com/office/drawing/2014/main" id="{56726C32-CF92-F7A7-404A-C41170290B45}"/>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2" name="Rectangle 61">
              <a:extLst>
                <a:ext uri="{FF2B5EF4-FFF2-40B4-BE49-F238E27FC236}">
                  <a16:creationId xmlns:a16="http://schemas.microsoft.com/office/drawing/2014/main" id="{03E44D34-7C9C-10BB-DF80-DECE0FB951CC}"/>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72920083-4929-5488-A463-701D96679905}"/>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10FD9415-AB89-F771-BD63-2FBDA3A3B7AB}"/>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5" name="TextBox 64">
              <a:extLst>
                <a:ext uri="{FF2B5EF4-FFF2-40B4-BE49-F238E27FC236}">
                  <a16:creationId xmlns:a16="http://schemas.microsoft.com/office/drawing/2014/main" id="{43E8C6A8-86F3-33FE-F55D-16F7A623940E}"/>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17.00</a:t>
              </a:r>
            </a:p>
          </p:txBody>
        </p:sp>
        <p:sp>
          <p:nvSpPr>
            <p:cNvPr id="66" name="TextBox 65">
              <a:extLst>
                <a:ext uri="{FF2B5EF4-FFF2-40B4-BE49-F238E27FC236}">
                  <a16:creationId xmlns:a16="http://schemas.microsoft.com/office/drawing/2014/main" id="{51869D5A-D11A-626A-5762-B85EE5485912}"/>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67" name="TextBox 66">
              <a:extLst>
                <a:ext uri="{FF2B5EF4-FFF2-40B4-BE49-F238E27FC236}">
                  <a16:creationId xmlns:a16="http://schemas.microsoft.com/office/drawing/2014/main" id="{FF3C3F07-AB57-FFFB-EC5A-E2C4FA9D1049}"/>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a:t>
              </a:r>
            </a:p>
          </p:txBody>
        </p:sp>
        <p:sp>
          <p:nvSpPr>
            <p:cNvPr id="68" name="TextBox 67">
              <a:extLst>
                <a:ext uri="{FF2B5EF4-FFF2-40B4-BE49-F238E27FC236}">
                  <a16:creationId xmlns:a16="http://schemas.microsoft.com/office/drawing/2014/main" id="{4457B2B6-E519-A3E0-198C-227149F9C8FB}"/>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07.04.</a:t>
              </a:r>
            </a:p>
          </p:txBody>
        </p:sp>
        <p:sp>
          <p:nvSpPr>
            <p:cNvPr id="69" name="TextBox 68">
              <a:extLst>
                <a:ext uri="{FF2B5EF4-FFF2-40B4-BE49-F238E27FC236}">
                  <a16:creationId xmlns:a16="http://schemas.microsoft.com/office/drawing/2014/main" id="{580DFD06-A2DC-A9C0-C665-FD30F69186B4}"/>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70" name="TextBox 69">
              <a:extLst>
                <a:ext uri="{FF2B5EF4-FFF2-40B4-BE49-F238E27FC236}">
                  <a16:creationId xmlns:a16="http://schemas.microsoft.com/office/drawing/2014/main" id="{B89E4964-F851-D1AC-BDFA-6F7D85D96F9C}"/>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08.04.</a:t>
              </a:r>
            </a:p>
          </p:txBody>
        </p:sp>
        <p:sp>
          <p:nvSpPr>
            <p:cNvPr id="72" name="Rectangle 71">
              <a:extLst>
                <a:ext uri="{FF2B5EF4-FFF2-40B4-BE49-F238E27FC236}">
                  <a16:creationId xmlns:a16="http://schemas.microsoft.com/office/drawing/2014/main" id="{69999A13-F2C1-02D7-F2D5-3B264DBBD6F0}"/>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E4479895-9DF1-9909-ED5D-A6EA4FAE8AE1}"/>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4" name="Rectangle 73">
              <a:extLst>
                <a:ext uri="{FF2B5EF4-FFF2-40B4-BE49-F238E27FC236}">
                  <a16:creationId xmlns:a16="http://schemas.microsoft.com/office/drawing/2014/main" id="{14F80E7C-9D38-7A6C-9916-F6BB43D52B7E}"/>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5" name="TextBox 74">
              <a:extLst>
                <a:ext uri="{FF2B5EF4-FFF2-40B4-BE49-F238E27FC236}">
                  <a16:creationId xmlns:a16="http://schemas.microsoft.com/office/drawing/2014/main" id="{5538E663-75BD-B452-1161-9D3E213F4BE8}"/>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12.04.</a:t>
              </a:r>
            </a:p>
          </p:txBody>
        </p:sp>
        <p:sp>
          <p:nvSpPr>
            <p:cNvPr id="76" name="TextBox 75">
              <a:extLst>
                <a:ext uri="{FF2B5EF4-FFF2-40B4-BE49-F238E27FC236}">
                  <a16:creationId xmlns:a16="http://schemas.microsoft.com/office/drawing/2014/main" id="{F09FF3C3-99F1-4BAC-83CE-98C68A7A1A6F}"/>
                </a:ext>
              </a:extLst>
            </p:cNvPr>
            <p:cNvSpPr txBox="1"/>
            <p:nvPr/>
          </p:nvSpPr>
          <p:spPr>
            <a:xfrm>
              <a:off x="3654334" y="2282641"/>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5</a:t>
              </a:r>
            </a:p>
          </p:txBody>
        </p:sp>
        <p:sp>
          <p:nvSpPr>
            <p:cNvPr id="77" name="TextBox 76">
              <a:extLst>
                <a:ext uri="{FF2B5EF4-FFF2-40B4-BE49-F238E27FC236}">
                  <a16:creationId xmlns:a16="http://schemas.microsoft.com/office/drawing/2014/main" id="{EC549AD2-A81C-8C94-6B72-F62E60A4F1F4}"/>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13.04.</a:t>
              </a:r>
            </a:p>
          </p:txBody>
        </p:sp>
        <p:sp>
          <p:nvSpPr>
            <p:cNvPr id="78" name="TextBox 77">
              <a:extLst>
                <a:ext uri="{FF2B5EF4-FFF2-40B4-BE49-F238E27FC236}">
                  <a16:creationId xmlns:a16="http://schemas.microsoft.com/office/drawing/2014/main" id="{5A9D794B-E452-4583-AA1C-739271D828F0}"/>
                </a:ext>
              </a:extLst>
            </p:cNvPr>
            <p:cNvSpPr txBox="1"/>
            <p:nvPr/>
          </p:nvSpPr>
          <p:spPr>
            <a:xfrm>
              <a:off x="3176451" y="1704060"/>
              <a:ext cx="1471748"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Konzept und Design entwerfen</a:t>
              </a:r>
            </a:p>
          </p:txBody>
        </p:sp>
        <p:sp>
          <p:nvSpPr>
            <p:cNvPr id="79" name="Rectangle 78">
              <a:extLst>
                <a:ext uri="{FF2B5EF4-FFF2-40B4-BE49-F238E27FC236}">
                  <a16:creationId xmlns:a16="http://schemas.microsoft.com/office/drawing/2014/main" id="{B6C2AB38-EACE-480F-264C-CB7E24E50C45}"/>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0" name="Rectangle 79">
              <a:extLst>
                <a:ext uri="{FF2B5EF4-FFF2-40B4-BE49-F238E27FC236}">
                  <a16:creationId xmlns:a16="http://schemas.microsoft.com/office/drawing/2014/main" id="{F7DC1A5E-7B6B-2819-8ED4-22A93A421FCC}"/>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1" name="TextBox 80">
              <a:extLst>
                <a:ext uri="{FF2B5EF4-FFF2-40B4-BE49-F238E27FC236}">
                  <a16:creationId xmlns:a16="http://schemas.microsoft.com/office/drawing/2014/main" id="{45594C9A-CAAD-CEEE-5FE3-F07FEE308277}"/>
                </a:ext>
              </a:extLst>
            </p:cNvPr>
            <p:cNvSpPr txBox="1"/>
            <p:nvPr/>
          </p:nvSpPr>
          <p:spPr>
            <a:xfrm>
              <a:off x="3651067" y="206022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5</a:t>
              </a:r>
            </a:p>
          </p:txBody>
        </p:sp>
        <p:sp>
          <p:nvSpPr>
            <p:cNvPr id="82" name="TextBox 81">
              <a:extLst>
                <a:ext uri="{FF2B5EF4-FFF2-40B4-BE49-F238E27FC236}">
                  <a16:creationId xmlns:a16="http://schemas.microsoft.com/office/drawing/2014/main" id="{9A1A8373-8850-53BC-47C4-50E4471A3E92}"/>
                </a:ext>
              </a:extLst>
            </p:cNvPr>
            <p:cNvSpPr txBox="1"/>
            <p:nvPr/>
          </p:nvSpPr>
          <p:spPr>
            <a:xfrm>
              <a:off x="3654334" y="1384018"/>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A</a:t>
              </a:r>
            </a:p>
          </p:txBody>
        </p:sp>
      </p:grpSp>
      <p:cxnSp>
        <p:nvCxnSpPr>
          <p:cNvPr id="84" name="Straight Arrow Connector 83">
            <a:extLst>
              <a:ext uri="{FF2B5EF4-FFF2-40B4-BE49-F238E27FC236}">
                <a16:creationId xmlns:a16="http://schemas.microsoft.com/office/drawing/2014/main" id="{1BC947AB-252E-0B03-7D12-A82A8B6B7113}"/>
              </a:ext>
            </a:extLst>
          </p:cNvPr>
          <p:cNvCxnSpPr>
            <a:cxnSpLocks/>
            <a:stCxn id="907" idx="3"/>
            <a:endCxn id="78" idx="1"/>
          </p:cNvCxnSpPr>
          <p:nvPr/>
        </p:nvCxnSpPr>
        <p:spPr>
          <a:xfrm flipV="1">
            <a:off x="1973467" y="4858229"/>
            <a:ext cx="295004" cy="3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6" name="Connector: Elbow 85">
            <a:extLst>
              <a:ext uri="{FF2B5EF4-FFF2-40B4-BE49-F238E27FC236}">
                <a16:creationId xmlns:a16="http://schemas.microsoft.com/office/drawing/2014/main" id="{5F6ABF79-D3DF-B5D7-1A43-6DCAFB9EB387}"/>
              </a:ext>
            </a:extLst>
          </p:cNvPr>
          <p:cNvCxnSpPr>
            <a:cxnSpLocks/>
            <a:stCxn id="859" idx="3"/>
            <a:endCxn id="78" idx="1"/>
          </p:cNvCxnSpPr>
          <p:nvPr/>
        </p:nvCxnSpPr>
        <p:spPr>
          <a:xfrm>
            <a:off x="1968387" y="4103726"/>
            <a:ext cx="300084" cy="75450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Connector: Elbow 87">
            <a:extLst>
              <a:ext uri="{FF2B5EF4-FFF2-40B4-BE49-F238E27FC236}">
                <a16:creationId xmlns:a16="http://schemas.microsoft.com/office/drawing/2014/main" id="{5059DF6E-18A1-AE92-5D64-833D54424406}"/>
              </a:ext>
            </a:extLst>
          </p:cNvPr>
          <p:cNvCxnSpPr>
            <a:cxnSpLocks/>
            <a:stCxn id="931" idx="3"/>
            <a:endCxn id="60" idx="1"/>
          </p:cNvCxnSpPr>
          <p:nvPr/>
        </p:nvCxnSpPr>
        <p:spPr>
          <a:xfrm flipV="1">
            <a:off x="1973467" y="4858229"/>
            <a:ext cx="295004" cy="76350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0" name="Connector: Elbow 89">
            <a:extLst>
              <a:ext uri="{FF2B5EF4-FFF2-40B4-BE49-F238E27FC236}">
                <a16:creationId xmlns:a16="http://schemas.microsoft.com/office/drawing/2014/main" id="{CB2E08D8-CF08-B1CB-F28A-D4814B3D3BF4}"/>
              </a:ext>
            </a:extLst>
          </p:cNvPr>
          <p:cNvCxnSpPr>
            <a:cxnSpLocks/>
            <a:stCxn id="955" idx="3"/>
            <a:endCxn id="78" idx="1"/>
          </p:cNvCxnSpPr>
          <p:nvPr/>
        </p:nvCxnSpPr>
        <p:spPr>
          <a:xfrm flipV="1">
            <a:off x="1973467" y="4858229"/>
            <a:ext cx="295004" cy="154911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50FCD123-2DE9-AF37-1AD8-EDCE95F4352D}"/>
              </a:ext>
            </a:extLst>
          </p:cNvPr>
          <p:cNvCxnSpPr>
            <a:cxnSpLocks/>
            <a:stCxn id="78" idx="3"/>
            <a:endCxn id="1027" idx="1"/>
          </p:cNvCxnSpPr>
          <p:nvPr/>
        </p:nvCxnSpPr>
        <p:spPr>
          <a:xfrm>
            <a:off x="3119085" y="4858229"/>
            <a:ext cx="452328" cy="38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0" name="Connector: Elbow 99">
            <a:extLst>
              <a:ext uri="{FF2B5EF4-FFF2-40B4-BE49-F238E27FC236}">
                <a16:creationId xmlns:a16="http://schemas.microsoft.com/office/drawing/2014/main" id="{A50F15E1-09A6-BA4C-9270-F8E05B6AB206}"/>
              </a:ext>
            </a:extLst>
          </p:cNvPr>
          <p:cNvCxnSpPr>
            <a:cxnSpLocks/>
            <a:stCxn id="78" idx="3"/>
            <a:endCxn id="1003" idx="1"/>
          </p:cNvCxnSpPr>
          <p:nvPr/>
        </p:nvCxnSpPr>
        <p:spPr>
          <a:xfrm flipV="1">
            <a:off x="3119085" y="4086388"/>
            <a:ext cx="447248" cy="77184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3" name="Connector: Elbow 102">
            <a:extLst>
              <a:ext uri="{FF2B5EF4-FFF2-40B4-BE49-F238E27FC236}">
                <a16:creationId xmlns:a16="http://schemas.microsoft.com/office/drawing/2014/main" id="{F49FC3AF-1851-D2BD-BE10-DECADDF4AF4F}"/>
              </a:ext>
            </a:extLst>
          </p:cNvPr>
          <p:cNvCxnSpPr>
            <a:cxnSpLocks/>
            <a:stCxn id="78" idx="3"/>
            <a:endCxn id="979" idx="1"/>
          </p:cNvCxnSpPr>
          <p:nvPr/>
        </p:nvCxnSpPr>
        <p:spPr>
          <a:xfrm flipV="1">
            <a:off x="3119085" y="3356987"/>
            <a:ext cx="447248" cy="150124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96FCED76-B0AC-BCAF-C5DB-5493CDD7F7DC}"/>
              </a:ext>
            </a:extLst>
          </p:cNvPr>
          <p:cNvCxnSpPr>
            <a:stCxn id="883" idx="3"/>
            <a:endCxn id="979" idx="1"/>
          </p:cNvCxnSpPr>
          <p:nvPr/>
        </p:nvCxnSpPr>
        <p:spPr>
          <a:xfrm>
            <a:off x="1978547" y="3354868"/>
            <a:ext cx="1587786" cy="21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BC499F85-F9B3-ED18-4EC8-47A09E22266D}"/>
              </a:ext>
            </a:extLst>
          </p:cNvPr>
          <p:cNvCxnSpPr>
            <a:cxnSpLocks/>
            <a:stCxn id="1027" idx="3"/>
            <a:endCxn id="1075" idx="1"/>
          </p:cNvCxnSpPr>
          <p:nvPr/>
        </p:nvCxnSpPr>
        <p:spPr>
          <a:xfrm>
            <a:off x="4422027" y="4862039"/>
            <a:ext cx="432086" cy="38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0" name="Straight Arrow Connector 109">
            <a:extLst>
              <a:ext uri="{FF2B5EF4-FFF2-40B4-BE49-F238E27FC236}">
                <a16:creationId xmlns:a16="http://schemas.microsoft.com/office/drawing/2014/main" id="{82839226-EC9A-CE1E-71F5-397C4827200B}"/>
              </a:ext>
            </a:extLst>
          </p:cNvPr>
          <p:cNvCxnSpPr>
            <a:stCxn id="979" idx="3"/>
            <a:endCxn id="1099" idx="1"/>
          </p:cNvCxnSpPr>
          <p:nvPr/>
        </p:nvCxnSpPr>
        <p:spPr>
          <a:xfrm>
            <a:off x="4416947" y="3356987"/>
            <a:ext cx="187784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2" name="Connector: Elbow 111">
            <a:extLst>
              <a:ext uri="{FF2B5EF4-FFF2-40B4-BE49-F238E27FC236}">
                <a16:creationId xmlns:a16="http://schemas.microsoft.com/office/drawing/2014/main" id="{375FB5DE-EA15-0270-AD10-B7B3E2F04B9E}"/>
              </a:ext>
            </a:extLst>
          </p:cNvPr>
          <p:cNvCxnSpPr>
            <a:cxnSpLocks/>
            <a:stCxn id="1003" idx="3"/>
            <a:endCxn id="1099" idx="1"/>
          </p:cNvCxnSpPr>
          <p:nvPr/>
        </p:nvCxnSpPr>
        <p:spPr>
          <a:xfrm flipV="1">
            <a:off x="4416947" y="3356987"/>
            <a:ext cx="1877842" cy="729401"/>
          </a:xfrm>
          <a:prstGeom prst="bentConnector3">
            <a:avLst>
              <a:gd name="adj1" fmla="val 8449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9" name="Connector: Elbow 118">
            <a:extLst>
              <a:ext uri="{FF2B5EF4-FFF2-40B4-BE49-F238E27FC236}">
                <a16:creationId xmlns:a16="http://schemas.microsoft.com/office/drawing/2014/main" id="{DEA0163A-712D-0616-9DDC-D273FFAEFA9E}"/>
              </a:ext>
            </a:extLst>
          </p:cNvPr>
          <p:cNvCxnSpPr>
            <a:cxnSpLocks/>
            <a:stCxn id="1075" idx="3"/>
            <a:endCxn id="1123" idx="1"/>
          </p:cNvCxnSpPr>
          <p:nvPr/>
        </p:nvCxnSpPr>
        <p:spPr>
          <a:xfrm flipV="1">
            <a:off x="5704727" y="4081681"/>
            <a:ext cx="601387" cy="78416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DC6923A6-1424-F1C7-80FF-0CAAD8CBFC73}"/>
              </a:ext>
            </a:extLst>
          </p:cNvPr>
          <p:cNvCxnSpPr>
            <a:stCxn id="1099" idx="3"/>
            <a:endCxn id="1219" idx="1"/>
          </p:cNvCxnSpPr>
          <p:nvPr/>
        </p:nvCxnSpPr>
        <p:spPr>
          <a:xfrm>
            <a:off x="7145403" y="3356987"/>
            <a:ext cx="158475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4" name="Connector: Elbow 123">
            <a:extLst>
              <a:ext uri="{FF2B5EF4-FFF2-40B4-BE49-F238E27FC236}">
                <a16:creationId xmlns:a16="http://schemas.microsoft.com/office/drawing/2014/main" id="{6C4B0FB6-229A-FF00-C07F-3CB30DE71CF7}"/>
              </a:ext>
            </a:extLst>
          </p:cNvPr>
          <p:cNvCxnSpPr>
            <a:cxnSpLocks/>
            <a:stCxn id="1123" idx="3"/>
            <a:endCxn id="1171" idx="1"/>
          </p:cNvCxnSpPr>
          <p:nvPr/>
        </p:nvCxnSpPr>
        <p:spPr>
          <a:xfrm>
            <a:off x="7156728" y="4081681"/>
            <a:ext cx="418011" cy="79455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6" name="Straight Arrow Connector 125">
            <a:extLst>
              <a:ext uri="{FF2B5EF4-FFF2-40B4-BE49-F238E27FC236}">
                <a16:creationId xmlns:a16="http://schemas.microsoft.com/office/drawing/2014/main" id="{584E3021-AEC3-6F26-45EF-BB8FDC2531BC}"/>
              </a:ext>
            </a:extLst>
          </p:cNvPr>
          <p:cNvCxnSpPr>
            <a:cxnSpLocks/>
            <a:stCxn id="1123" idx="3"/>
            <a:endCxn id="1130" idx="1"/>
          </p:cNvCxnSpPr>
          <p:nvPr/>
        </p:nvCxnSpPr>
        <p:spPr>
          <a:xfrm flipV="1">
            <a:off x="7156728" y="4080134"/>
            <a:ext cx="406686" cy="15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6" name="Connector: Elbow 575">
            <a:extLst>
              <a:ext uri="{FF2B5EF4-FFF2-40B4-BE49-F238E27FC236}">
                <a16:creationId xmlns:a16="http://schemas.microsoft.com/office/drawing/2014/main" id="{53632CD4-E01F-3ACE-6928-3F255AA919DE}"/>
              </a:ext>
            </a:extLst>
          </p:cNvPr>
          <p:cNvCxnSpPr>
            <a:cxnSpLocks/>
            <a:stCxn id="1147" idx="3"/>
            <a:endCxn id="1219" idx="1"/>
          </p:cNvCxnSpPr>
          <p:nvPr/>
        </p:nvCxnSpPr>
        <p:spPr>
          <a:xfrm flipV="1">
            <a:off x="8425353" y="3356987"/>
            <a:ext cx="304800" cy="72701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8" name="Connector: Elbow 577">
            <a:extLst>
              <a:ext uri="{FF2B5EF4-FFF2-40B4-BE49-F238E27FC236}">
                <a16:creationId xmlns:a16="http://schemas.microsoft.com/office/drawing/2014/main" id="{5E8A2878-5F51-7008-D47B-A0F818D59B09}"/>
              </a:ext>
            </a:extLst>
          </p:cNvPr>
          <p:cNvCxnSpPr>
            <a:cxnSpLocks/>
            <a:stCxn id="1154" idx="3"/>
            <a:endCxn id="1219" idx="1"/>
          </p:cNvCxnSpPr>
          <p:nvPr/>
        </p:nvCxnSpPr>
        <p:spPr>
          <a:xfrm flipV="1">
            <a:off x="8423535" y="3356987"/>
            <a:ext cx="306618" cy="151261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0" name="Straight Arrow Connector 579">
            <a:extLst>
              <a:ext uri="{FF2B5EF4-FFF2-40B4-BE49-F238E27FC236}">
                <a16:creationId xmlns:a16="http://schemas.microsoft.com/office/drawing/2014/main" id="{413076B3-BA26-4DBA-D687-928C6AD4D6B9}"/>
              </a:ext>
            </a:extLst>
          </p:cNvPr>
          <p:cNvCxnSpPr>
            <a:cxnSpLocks/>
            <a:stCxn id="1202" idx="3"/>
            <a:endCxn id="1226" idx="1"/>
          </p:cNvCxnSpPr>
          <p:nvPr/>
        </p:nvCxnSpPr>
        <p:spPr>
          <a:xfrm>
            <a:off x="9573869" y="3351004"/>
            <a:ext cx="345109" cy="8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4" name="Connector: Elbow 583">
            <a:extLst>
              <a:ext uri="{FF2B5EF4-FFF2-40B4-BE49-F238E27FC236}">
                <a16:creationId xmlns:a16="http://schemas.microsoft.com/office/drawing/2014/main" id="{56861BEB-E285-B20A-EF27-69655389D57C}"/>
              </a:ext>
            </a:extLst>
          </p:cNvPr>
          <p:cNvCxnSpPr>
            <a:cxnSpLocks/>
            <a:stCxn id="1219" idx="3"/>
            <a:endCxn id="1267" idx="1"/>
          </p:cNvCxnSpPr>
          <p:nvPr/>
        </p:nvCxnSpPr>
        <p:spPr>
          <a:xfrm>
            <a:off x="9580767" y="3356987"/>
            <a:ext cx="357156" cy="72839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7" name="Connector: Elbow 586">
            <a:extLst>
              <a:ext uri="{FF2B5EF4-FFF2-40B4-BE49-F238E27FC236}">
                <a16:creationId xmlns:a16="http://schemas.microsoft.com/office/drawing/2014/main" id="{05FF1F98-B2A7-97B6-057E-EEB0E22843C9}"/>
              </a:ext>
            </a:extLst>
          </p:cNvPr>
          <p:cNvCxnSpPr>
            <a:cxnSpLocks/>
            <a:stCxn id="1219" idx="3"/>
            <a:endCxn id="1291" idx="1"/>
          </p:cNvCxnSpPr>
          <p:nvPr/>
        </p:nvCxnSpPr>
        <p:spPr>
          <a:xfrm>
            <a:off x="9580767" y="3356987"/>
            <a:ext cx="360966" cy="1516482"/>
          </a:xfrm>
          <a:prstGeom prst="bentConnector3">
            <a:avLst>
              <a:gd name="adj1" fmla="val 48944"/>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9" name="Straight Arrow Connector 588">
            <a:extLst>
              <a:ext uri="{FF2B5EF4-FFF2-40B4-BE49-F238E27FC236}">
                <a16:creationId xmlns:a16="http://schemas.microsoft.com/office/drawing/2014/main" id="{5447E529-91C8-D226-D564-484477BDAE44}"/>
              </a:ext>
            </a:extLst>
          </p:cNvPr>
          <p:cNvCxnSpPr>
            <a:cxnSpLocks/>
            <a:stCxn id="1243" idx="3"/>
            <a:endCxn id="1315" idx="1"/>
          </p:cNvCxnSpPr>
          <p:nvPr/>
        </p:nvCxnSpPr>
        <p:spPr>
          <a:xfrm flipV="1">
            <a:off x="10780917" y="3354868"/>
            <a:ext cx="313976" cy="8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92" name="Connector: Elbow 591">
            <a:extLst>
              <a:ext uri="{FF2B5EF4-FFF2-40B4-BE49-F238E27FC236}">
                <a16:creationId xmlns:a16="http://schemas.microsoft.com/office/drawing/2014/main" id="{3AFB59EC-D60B-4DA5-C832-3421CDA07AAD}"/>
              </a:ext>
            </a:extLst>
          </p:cNvPr>
          <p:cNvCxnSpPr>
            <a:cxnSpLocks/>
            <a:stCxn id="1267" idx="3"/>
            <a:endCxn id="1315" idx="1"/>
          </p:cNvCxnSpPr>
          <p:nvPr/>
        </p:nvCxnSpPr>
        <p:spPr>
          <a:xfrm flipV="1">
            <a:off x="10788537" y="3354868"/>
            <a:ext cx="306356" cy="73051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94" name="Straight Arrow Connector 593">
            <a:extLst>
              <a:ext uri="{FF2B5EF4-FFF2-40B4-BE49-F238E27FC236}">
                <a16:creationId xmlns:a16="http://schemas.microsoft.com/office/drawing/2014/main" id="{57A0170E-27F8-6E59-8125-141FBC410A02}"/>
              </a:ext>
            </a:extLst>
          </p:cNvPr>
          <p:cNvCxnSpPr>
            <a:cxnSpLocks/>
            <a:stCxn id="1267" idx="3"/>
            <a:endCxn id="1339" idx="1"/>
          </p:cNvCxnSpPr>
          <p:nvPr/>
        </p:nvCxnSpPr>
        <p:spPr>
          <a:xfrm flipV="1">
            <a:off x="10788537" y="4080991"/>
            <a:ext cx="318960" cy="43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96" name="Connector: Elbow 595">
            <a:extLst>
              <a:ext uri="{FF2B5EF4-FFF2-40B4-BE49-F238E27FC236}">
                <a16:creationId xmlns:a16="http://schemas.microsoft.com/office/drawing/2014/main" id="{B314E236-36E7-2E37-1D78-D90B94CBC7D2}"/>
              </a:ext>
            </a:extLst>
          </p:cNvPr>
          <p:cNvCxnSpPr>
            <a:cxnSpLocks/>
            <a:stCxn id="1291" idx="3"/>
            <a:endCxn id="1339" idx="1"/>
          </p:cNvCxnSpPr>
          <p:nvPr/>
        </p:nvCxnSpPr>
        <p:spPr>
          <a:xfrm flipV="1">
            <a:off x="10792347" y="4080991"/>
            <a:ext cx="315150" cy="792478"/>
          </a:xfrm>
          <a:prstGeom prst="bentConnector3">
            <a:avLst>
              <a:gd name="adj1" fmla="val 46978"/>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44" name="Connector: Elbow 1343">
            <a:extLst>
              <a:ext uri="{FF2B5EF4-FFF2-40B4-BE49-F238E27FC236}">
                <a16:creationId xmlns:a16="http://schemas.microsoft.com/office/drawing/2014/main" id="{BE999FEB-6CC8-9681-98E6-CDE8B0A1BF20}"/>
              </a:ext>
            </a:extLst>
          </p:cNvPr>
          <p:cNvCxnSpPr>
            <a:cxnSpLocks/>
            <a:stCxn id="1123" idx="3"/>
            <a:endCxn id="1178" idx="1"/>
          </p:cNvCxnSpPr>
          <p:nvPr/>
        </p:nvCxnSpPr>
        <p:spPr>
          <a:xfrm>
            <a:off x="7156728" y="4081681"/>
            <a:ext cx="416560" cy="155328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48" name="Connector: Elbow 1347">
            <a:extLst>
              <a:ext uri="{FF2B5EF4-FFF2-40B4-BE49-F238E27FC236}">
                <a16:creationId xmlns:a16="http://schemas.microsoft.com/office/drawing/2014/main" id="{9DE48C00-F05B-DA12-058B-CC6EF54F431D}"/>
              </a:ext>
            </a:extLst>
          </p:cNvPr>
          <p:cNvCxnSpPr>
            <a:cxnSpLocks/>
            <a:stCxn id="1195" idx="3"/>
            <a:endCxn id="1219" idx="1"/>
          </p:cNvCxnSpPr>
          <p:nvPr/>
        </p:nvCxnSpPr>
        <p:spPr>
          <a:xfrm flipV="1">
            <a:off x="8435227" y="3356987"/>
            <a:ext cx="294926" cy="2278499"/>
          </a:xfrm>
          <a:prstGeom prst="bentConnector3">
            <a:avLst>
              <a:gd name="adj1" fmla="val 47416"/>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DB164419-0D28-9CE8-954D-B8370C341285}"/>
              </a:ext>
            </a:extLst>
          </p:cNvPr>
          <p:cNvSpPr/>
          <p:nvPr/>
        </p:nvSpPr>
        <p:spPr>
          <a:xfrm>
            <a:off x="9880600" y="5707018"/>
            <a:ext cx="2748280" cy="15473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51" name="Group 1350">
            <a:extLst>
              <a:ext uri="{FF2B5EF4-FFF2-40B4-BE49-F238E27FC236}">
                <a16:creationId xmlns:a16="http://schemas.microsoft.com/office/drawing/2014/main" id="{B066255B-AD13-1E74-5388-735261343164}"/>
              </a:ext>
            </a:extLst>
          </p:cNvPr>
          <p:cNvGrpSpPr/>
          <p:nvPr/>
        </p:nvGrpSpPr>
        <p:grpSpPr>
          <a:xfrm>
            <a:off x="9979810" y="5920510"/>
            <a:ext cx="867601" cy="605392"/>
            <a:chOff x="3156856" y="1368777"/>
            <a:chExt cx="1501139" cy="1211474"/>
          </a:xfrm>
        </p:grpSpPr>
        <p:sp>
          <p:nvSpPr>
            <p:cNvPr id="1352" name="Rectangle 1351">
              <a:extLst>
                <a:ext uri="{FF2B5EF4-FFF2-40B4-BE49-F238E27FC236}">
                  <a16:creationId xmlns:a16="http://schemas.microsoft.com/office/drawing/2014/main" id="{947ADD59-D116-D4C1-5389-C9CB7A41F0D1}"/>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54" name="Rectangle 1353">
              <a:extLst>
                <a:ext uri="{FF2B5EF4-FFF2-40B4-BE49-F238E27FC236}">
                  <a16:creationId xmlns:a16="http://schemas.microsoft.com/office/drawing/2014/main" id="{B4D592CD-C98C-80BB-FA46-155F6EA4386B}"/>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dirty="0">
                <a:latin typeface="Arial" panose="020B0604020202020204" pitchFamily="34" charset="0"/>
                <a:cs typeface="Arial" panose="020B0604020202020204" pitchFamily="34" charset="0"/>
              </a:endParaRPr>
            </a:p>
          </p:txBody>
        </p:sp>
        <p:sp>
          <p:nvSpPr>
            <p:cNvPr id="1356" name="Rectangle 1355">
              <a:extLst>
                <a:ext uri="{FF2B5EF4-FFF2-40B4-BE49-F238E27FC236}">
                  <a16:creationId xmlns:a16="http://schemas.microsoft.com/office/drawing/2014/main" id="{A7A216F3-1307-6EFE-3529-428A38B82272}"/>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58" name="Rectangle 1357">
              <a:extLst>
                <a:ext uri="{FF2B5EF4-FFF2-40B4-BE49-F238E27FC236}">
                  <a16:creationId xmlns:a16="http://schemas.microsoft.com/office/drawing/2014/main" id="{E75E8F59-32ED-B4B6-CA99-1987B8C61CAC}"/>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60" name="Rectangle 1359">
              <a:extLst>
                <a:ext uri="{FF2B5EF4-FFF2-40B4-BE49-F238E27FC236}">
                  <a16:creationId xmlns:a16="http://schemas.microsoft.com/office/drawing/2014/main" id="{610201B8-D4F3-55B7-4C6A-7B4B0FE6252D}"/>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62" name="Rectangle 1361">
              <a:extLst>
                <a:ext uri="{FF2B5EF4-FFF2-40B4-BE49-F238E27FC236}">
                  <a16:creationId xmlns:a16="http://schemas.microsoft.com/office/drawing/2014/main" id="{1FB03620-FF30-3D07-3C75-099474892688}"/>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64" name="TextBox 1363">
              <a:extLst>
                <a:ext uri="{FF2B5EF4-FFF2-40B4-BE49-F238E27FC236}">
                  <a16:creationId xmlns:a16="http://schemas.microsoft.com/office/drawing/2014/main" id="{8D7F1172-7EAB-29F3-A988-987BFE43FA93}"/>
                </a:ext>
              </a:extLst>
            </p:cNvPr>
            <p:cNvSpPr txBox="1"/>
            <p:nvPr/>
          </p:nvSpPr>
          <p:spPr>
            <a:xfrm>
              <a:off x="3164477" y="1375954"/>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V.-Nr</a:t>
              </a:r>
            </a:p>
          </p:txBody>
        </p:sp>
        <p:sp>
          <p:nvSpPr>
            <p:cNvPr id="1366" name="TextBox 1365">
              <a:extLst>
                <a:ext uri="{FF2B5EF4-FFF2-40B4-BE49-F238E27FC236}">
                  <a16:creationId xmlns:a16="http://schemas.microsoft.com/office/drawing/2014/main" id="{6EAF4808-F3FC-41B8-C292-73F259D2AEE0}"/>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1367" name="TextBox 1366">
              <a:extLst>
                <a:ext uri="{FF2B5EF4-FFF2-40B4-BE49-F238E27FC236}">
                  <a16:creationId xmlns:a16="http://schemas.microsoft.com/office/drawing/2014/main" id="{ECDC3EEB-CF41-DA22-15B1-565AEE6E4EEB}"/>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D</a:t>
              </a:r>
            </a:p>
          </p:txBody>
        </p:sp>
        <p:sp>
          <p:nvSpPr>
            <p:cNvPr id="1368" name="TextBox 1367">
              <a:extLst>
                <a:ext uri="{FF2B5EF4-FFF2-40B4-BE49-F238E27FC236}">
                  <a16:creationId xmlns:a16="http://schemas.microsoft.com/office/drawing/2014/main" id="{C9D4F7BC-C761-F1E0-999E-042313352128}"/>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FAZ</a:t>
              </a:r>
            </a:p>
          </p:txBody>
        </p:sp>
        <p:sp>
          <p:nvSpPr>
            <p:cNvPr id="1370" name="TextBox 1369">
              <a:extLst>
                <a:ext uri="{FF2B5EF4-FFF2-40B4-BE49-F238E27FC236}">
                  <a16:creationId xmlns:a16="http://schemas.microsoft.com/office/drawing/2014/main" id="{D2056020-3CCF-4C8F-8098-BB1C92C3D257}"/>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1372" name="TextBox 1371">
              <a:extLst>
                <a:ext uri="{FF2B5EF4-FFF2-40B4-BE49-F238E27FC236}">
                  <a16:creationId xmlns:a16="http://schemas.microsoft.com/office/drawing/2014/main" id="{D99400E7-F090-66AE-1B57-5CA9835C8786}"/>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FEZ</a:t>
              </a:r>
            </a:p>
          </p:txBody>
        </p:sp>
        <p:sp>
          <p:nvSpPr>
            <p:cNvPr id="1374" name="Rectangle 1373">
              <a:extLst>
                <a:ext uri="{FF2B5EF4-FFF2-40B4-BE49-F238E27FC236}">
                  <a16:creationId xmlns:a16="http://schemas.microsoft.com/office/drawing/2014/main" id="{547E7F2A-B77E-A5CB-A306-C5892FAA2F8E}"/>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76" name="Rectangle 1375">
              <a:extLst>
                <a:ext uri="{FF2B5EF4-FFF2-40B4-BE49-F238E27FC236}">
                  <a16:creationId xmlns:a16="http://schemas.microsoft.com/office/drawing/2014/main" id="{5FB527D8-F07B-44AD-03E5-763B3E8F18A0}"/>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77" name="Rectangle 1376">
              <a:extLst>
                <a:ext uri="{FF2B5EF4-FFF2-40B4-BE49-F238E27FC236}">
                  <a16:creationId xmlns:a16="http://schemas.microsoft.com/office/drawing/2014/main" id="{8F9A6A5D-4B35-ABCB-1034-E23445A25389}"/>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78" name="TextBox 1377">
              <a:extLst>
                <a:ext uri="{FF2B5EF4-FFF2-40B4-BE49-F238E27FC236}">
                  <a16:creationId xmlns:a16="http://schemas.microsoft.com/office/drawing/2014/main" id="{C511ADA5-5693-1366-23C4-5FCF9034D6C8}"/>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SAZ</a:t>
              </a:r>
            </a:p>
          </p:txBody>
        </p:sp>
        <p:sp>
          <p:nvSpPr>
            <p:cNvPr id="1380" name="TextBox 1379">
              <a:extLst>
                <a:ext uri="{FF2B5EF4-FFF2-40B4-BE49-F238E27FC236}">
                  <a16:creationId xmlns:a16="http://schemas.microsoft.com/office/drawing/2014/main" id="{2C1FA90B-A2AB-EA1D-C273-29284694148F}"/>
                </a:ext>
              </a:extLst>
            </p:cNvPr>
            <p:cNvSpPr txBox="1"/>
            <p:nvPr/>
          </p:nvSpPr>
          <p:spPr>
            <a:xfrm>
              <a:off x="3654334" y="228264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FP</a:t>
              </a:r>
            </a:p>
          </p:txBody>
        </p:sp>
        <p:sp>
          <p:nvSpPr>
            <p:cNvPr id="1382" name="TextBox 1381">
              <a:extLst>
                <a:ext uri="{FF2B5EF4-FFF2-40B4-BE49-F238E27FC236}">
                  <a16:creationId xmlns:a16="http://schemas.microsoft.com/office/drawing/2014/main" id="{F4F156CC-F413-F3FC-AAB1-CBB4D0468C80}"/>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SEZ</a:t>
              </a:r>
            </a:p>
          </p:txBody>
        </p:sp>
        <p:sp>
          <p:nvSpPr>
            <p:cNvPr id="1383" name="TextBox 1382">
              <a:extLst>
                <a:ext uri="{FF2B5EF4-FFF2-40B4-BE49-F238E27FC236}">
                  <a16:creationId xmlns:a16="http://schemas.microsoft.com/office/drawing/2014/main" id="{31BAFA9C-1BEF-A083-C8DD-B7339A208024}"/>
                </a:ext>
              </a:extLst>
            </p:cNvPr>
            <p:cNvSpPr txBox="1"/>
            <p:nvPr/>
          </p:nvSpPr>
          <p:spPr>
            <a:xfrm>
              <a:off x="3176451" y="1704060"/>
              <a:ext cx="1471748"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Vorgangsbezeichnung</a:t>
              </a:r>
            </a:p>
          </p:txBody>
        </p:sp>
        <p:sp>
          <p:nvSpPr>
            <p:cNvPr id="1384" name="Rectangle 1383">
              <a:extLst>
                <a:ext uri="{FF2B5EF4-FFF2-40B4-BE49-F238E27FC236}">
                  <a16:creationId xmlns:a16="http://schemas.microsoft.com/office/drawing/2014/main" id="{F126D01D-D17B-88D5-8AFC-3D2BEFFBCB5E}"/>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85" name="Rectangle 1384">
              <a:extLst>
                <a:ext uri="{FF2B5EF4-FFF2-40B4-BE49-F238E27FC236}">
                  <a16:creationId xmlns:a16="http://schemas.microsoft.com/office/drawing/2014/main" id="{2DDA5FF3-6816-AA88-49CC-FF75EC9CCCE4}"/>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86" name="TextBox 1385">
              <a:extLst>
                <a:ext uri="{FF2B5EF4-FFF2-40B4-BE49-F238E27FC236}">
                  <a16:creationId xmlns:a16="http://schemas.microsoft.com/office/drawing/2014/main" id="{DA3BA2D6-F732-D8CD-6FEE-F1FD231618FD}"/>
                </a:ext>
              </a:extLst>
            </p:cNvPr>
            <p:cNvSpPr txBox="1"/>
            <p:nvPr/>
          </p:nvSpPr>
          <p:spPr>
            <a:xfrm>
              <a:off x="3651067" y="2060224"/>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1387" name="TextBox 1386">
              <a:extLst>
                <a:ext uri="{FF2B5EF4-FFF2-40B4-BE49-F238E27FC236}">
                  <a16:creationId xmlns:a16="http://schemas.microsoft.com/office/drawing/2014/main" id="{DD9B4995-4751-C117-A32D-8365C36AD1F0}"/>
                </a:ext>
              </a:extLst>
            </p:cNvPr>
            <p:cNvSpPr txBox="1"/>
            <p:nvPr/>
          </p:nvSpPr>
          <p:spPr>
            <a:xfrm>
              <a:off x="3654334" y="138401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grpSp>
      <p:grpSp>
        <p:nvGrpSpPr>
          <p:cNvPr id="21" name="Group 20">
            <a:extLst>
              <a:ext uri="{FF2B5EF4-FFF2-40B4-BE49-F238E27FC236}">
                <a16:creationId xmlns:a16="http://schemas.microsoft.com/office/drawing/2014/main" id="{D4E83CF0-8FD5-4110-5150-8FEAB8FECF84}"/>
              </a:ext>
            </a:extLst>
          </p:cNvPr>
          <p:cNvGrpSpPr/>
          <p:nvPr/>
        </p:nvGrpSpPr>
        <p:grpSpPr>
          <a:xfrm>
            <a:off x="9305463" y="1437038"/>
            <a:ext cx="960120" cy="246221"/>
            <a:chOff x="8896350" y="1008359"/>
            <a:chExt cx="960120" cy="246221"/>
          </a:xfrm>
        </p:grpSpPr>
        <p:sp>
          <p:nvSpPr>
            <p:cNvPr id="2" name="Rectangle 1">
              <a:extLst>
                <a:ext uri="{FF2B5EF4-FFF2-40B4-BE49-F238E27FC236}">
                  <a16:creationId xmlns:a16="http://schemas.microsoft.com/office/drawing/2014/main" id="{D4D0EC35-DF11-F9FE-9E9B-3F4CDBA77A3D}"/>
                </a:ext>
              </a:extLst>
            </p:cNvPr>
            <p:cNvSpPr/>
            <p:nvPr/>
          </p:nvSpPr>
          <p:spPr>
            <a:xfrm>
              <a:off x="8896350" y="1013460"/>
              <a:ext cx="960120" cy="24112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Box 15">
              <a:extLst>
                <a:ext uri="{FF2B5EF4-FFF2-40B4-BE49-F238E27FC236}">
                  <a16:creationId xmlns:a16="http://schemas.microsoft.com/office/drawing/2014/main" id="{1BF8DAAD-FD6E-EF7F-94BA-963DE801AAE0}"/>
                </a:ext>
              </a:extLst>
            </p:cNvPr>
            <p:cNvSpPr txBox="1"/>
            <p:nvPr/>
          </p:nvSpPr>
          <p:spPr>
            <a:xfrm>
              <a:off x="8896350" y="1008359"/>
              <a:ext cx="960120" cy="246221"/>
            </a:xfrm>
            <a:prstGeom prst="rect">
              <a:avLst/>
            </a:prstGeom>
            <a:noFill/>
          </p:spPr>
          <p:txBody>
            <a:bodyPr wrap="square" rtlCol="0">
              <a:spAutoFit/>
            </a:bodyPr>
            <a:lstStyle/>
            <a:p>
              <a:pPr algn="ctr"/>
              <a:r>
                <a:rPr lang="de-DE" sz="500" dirty="0"/>
                <a:t>2 Wochen Pause aufgrund von Prüfungen</a:t>
              </a:r>
            </a:p>
          </p:txBody>
        </p:sp>
      </p:grpSp>
      <p:sp>
        <p:nvSpPr>
          <p:cNvPr id="50" name="TextBox 49">
            <a:extLst>
              <a:ext uri="{FF2B5EF4-FFF2-40B4-BE49-F238E27FC236}">
                <a16:creationId xmlns:a16="http://schemas.microsoft.com/office/drawing/2014/main" id="{7F42C126-D6CE-6FE7-6C2D-FD7994AA5E3E}"/>
              </a:ext>
            </a:extLst>
          </p:cNvPr>
          <p:cNvSpPr txBox="1"/>
          <p:nvPr/>
        </p:nvSpPr>
        <p:spPr>
          <a:xfrm>
            <a:off x="11026217" y="5857885"/>
            <a:ext cx="1215477" cy="1015663"/>
          </a:xfrm>
          <a:prstGeom prst="rect">
            <a:avLst/>
          </a:prstGeom>
          <a:noFill/>
        </p:spPr>
        <p:txBody>
          <a:bodyPr wrap="square" rtlCol="0">
            <a:spAutoFit/>
          </a:bodyPr>
          <a:lstStyle/>
          <a:p>
            <a:r>
              <a:rPr lang="de-DE" sz="500" dirty="0"/>
              <a:t>V.-Nr = Vorgangsnummer</a:t>
            </a:r>
          </a:p>
          <a:p>
            <a:r>
              <a:rPr lang="de-DE" sz="500" dirty="0"/>
              <a:t>V = </a:t>
            </a:r>
            <a:r>
              <a:rPr lang="de-DE" sz="500" dirty="0" err="1"/>
              <a:t>Verantworlicher</a:t>
            </a:r>
            <a:endParaRPr lang="de-DE" sz="500" dirty="0"/>
          </a:p>
          <a:p>
            <a:r>
              <a:rPr lang="de-DE" sz="500" dirty="0"/>
              <a:t>(A = Alle, DS = Daniel Schmal, LK = Léon Kessel, MG = Marvin Gottfried)</a:t>
            </a:r>
          </a:p>
          <a:p>
            <a:r>
              <a:rPr lang="de-DE" sz="500" dirty="0"/>
              <a:t>D = Dauer (in Tage)</a:t>
            </a:r>
          </a:p>
          <a:p>
            <a:r>
              <a:rPr lang="de-DE" sz="500" dirty="0"/>
              <a:t>Vorgangsbezeichnung</a:t>
            </a:r>
          </a:p>
          <a:p>
            <a:r>
              <a:rPr lang="de-DE" sz="500" dirty="0"/>
              <a:t>FAZ = Frühester Anfangszeitpunkt</a:t>
            </a:r>
          </a:p>
          <a:p>
            <a:r>
              <a:rPr lang="de-DE" sz="500" dirty="0"/>
              <a:t>GP = Gesamtpuffer</a:t>
            </a:r>
          </a:p>
          <a:p>
            <a:r>
              <a:rPr lang="de-DE" sz="500" dirty="0"/>
              <a:t>FEZ = Frühester Endzeitpunkt</a:t>
            </a:r>
          </a:p>
          <a:p>
            <a:r>
              <a:rPr lang="de-DE" sz="500" dirty="0"/>
              <a:t>SAZ = Spätester Anfangszeitpunkt</a:t>
            </a:r>
          </a:p>
          <a:p>
            <a:r>
              <a:rPr lang="de-DE" sz="500" dirty="0"/>
              <a:t>FP = Freier Puffer</a:t>
            </a:r>
          </a:p>
          <a:p>
            <a:r>
              <a:rPr lang="de-DE" sz="500" dirty="0"/>
              <a:t>SEZ = Spätester Endzeitpunkt</a:t>
            </a:r>
          </a:p>
        </p:txBody>
      </p:sp>
      <p:sp>
        <p:nvSpPr>
          <p:cNvPr id="51" name="TextBox 50">
            <a:extLst>
              <a:ext uri="{FF2B5EF4-FFF2-40B4-BE49-F238E27FC236}">
                <a16:creationId xmlns:a16="http://schemas.microsoft.com/office/drawing/2014/main" id="{E4CC28D7-8298-E45A-AC15-A5A412A9775B}"/>
              </a:ext>
            </a:extLst>
          </p:cNvPr>
          <p:cNvSpPr txBox="1"/>
          <p:nvPr/>
        </p:nvSpPr>
        <p:spPr>
          <a:xfrm>
            <a:off x="9891492" y="5710598"/>
            <a:ext cx="749022" cy="215444"/>
          </a:xfrm>
          <a:prstGeom prst="rect">
            <a:avLst/>
          </a:prstGeom>
          <a:noFill/>
        </p:spPr>
        <p:txBody>
          <a:bodyPr wrap="square" rtlCol="0">
            <a:spAutoFit/>
          </a:bodyPr>
          <a:lstStyle/>
          <a:p>
            <a:r>
              <a:rPr lang="de-DE" sz="800" b="1" dirty="0"/>
              <a:t>Legende</a:t>
            </a:r>
          </a:p>
        </p:txBody>
      </p:sp>
      <p:grpSp>
        <p:nvGrpSpPr>
          <p:cNvPr id="52" name="Group 51">
            <a:extLst>
              <a:ext uri="{FF2B5EF4-FFF2-40B4-BE49-F238E27FC236}">
                <a16:creationId xmlns:a16="http://schemas.microsoft.com/office/drawing/2014/main" id="{87991BA9-025E-F309-0732-537E6D0054D6}"/>
              </a:ext>
            </a:extLst>
          </p:cNvPr>
          <p:cNvGrpSpPr/>
          <p:nvPr/>
        </p:nvGrpSpPr>
        <p:grpSpPr>
          <a:xfrm>
            <a:off x="8706268" y="179513"/>
            <a:ext cx="867601" cy="605392"/>
            <a:chOff x="3156856" y="1368777"/>
            <a:chExt cx="1501139" cy="1211474"/>
          </a:xfrm>
        </p:grpSpPr>
        <p:sp>
          <p:nvSpPr>
            <p:cNvPr id="54" name="Rectangle 53">
              <a:extLst>
                <a:ext uri="{FF2B5EF4-FFF2-40B4-BE49-F238E27FC236}">
                  <a16:creationId xmlns:a16="http://schemas.microsoft.com/office/drawing/2014/main" id="{5C076850-B317-998D-07BE-797131E3F34F}"/>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56" name="Rectangle 55">
              <a:extLst>
                <a:ext uri="{FF2B5EF4-FFF2-40B4-BE49-F238E27FC236}">
                  <a16:creationId xmlns:a16="http://schemas.microsoft.com/office/drawing/2014/main" id="{6BB4680E-8ECC-38B9-97E8-E03421194EB9}"/>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3" name="Rectangle 82">
              <a:extLst>
                <a:ext uri="{FF2B5EF4-FFF2-40B4-BE49-F238E27FC236}">
                  <a16:creationId xmlns:a16="http://schemas.microsoft.com/office/drawing/2014/main" id="{E4716FB6-0918-E8F7-4F77-62D0409A594E}"/>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5" name="Rectangle 84">
              <a:extLst>
                <a:ext uri="{FF2B5EF4-FFF2-40B4-BE49-F238E27FC236}">
                  <a16:creationId xmlns:a16="http://schemas.microsoft.com/office/drawing/2014/main" id="{17DA5E57-CDF0-B0C4-67D9-FB1D64F52091}"/>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7" name="Rectangle 86">
              <a:extLst>
                <a:ext uri="{FF2B5EF4-FFF2-40B4-BE49-F238E27FC236}">
                  <a16:creationId xmlns:a16="http://schemas.microsoft.com/office/drawing/2014/main" id="{5624D317-41EF-C2A9-3C4A-D11E3BC50D45}"/>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9" name="Rectangle 88">
              <a:extLst>
                <a:ext uri="{FF2B5EF4-FFF2-40B4-BE49-F238E27FC236}">
                  <a16:creationId xmlns:a16="http://schemas.microsoft.com/office/drawing/2014/main" id="{8B069FC4-B98A-308C-BBA6-4AC667EA71A6}"/>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1" name="TextBox 90">
              <a:extLst>
                <a:ext uri="{FF2B5EF4-FFF2-40B4-BE49-F238E27FC236}">
                  <a16:creationId xmlns:a16="http://schemas.microsoft.com/office/drawing/2014/main" id="{7DD73C7B-2215-BFA8-F15C-4E9956422BB0}"/>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11.00</a:t>
              </a:r>
            </a:p>
          </p:txBody>
        </p:sp>
        <p:sp>
          <p:nvSpPr>
            <p:cNvPr id="92" name="TextBox 91">
              <a:extLst>
                <a:ext uri="{FF2B5EF4-FFF2-40B4-BE49-F238E27FC236}">
                  <a16:creationId xmlns:a16="http://schemas.microsoft.com/office/drawing/2014/main" id="{6EF60F5D-CAC2-D735-26C5-A0658B248FB5}"/>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93" name="TextBox 92">
              <a:extLst>
                <a:ext uri="{FF2B5EF4-FFF2-40B4-BE49-F238E27FC236}">
                  <a16:creationId xmlns:a16="http://schemas.microsoft.com/office/drawing/2014/main" id="{21400428-C4E7-E395-33E0-53A5C28AA92C}"/>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4</a:t>
              </a:r>
            </a:p>
          </p:txBody>
        </p:sp>
        <p:sp>
          <p:nvSpPr>
            <p:cNvPr id="95" name="TextBox 94">
              <a:extLst>
                <a:ext uri="{FF2B5EF4-FFF2-40B4-BE49-F238E27FC236}">
                  <a16:creationId xmlns:a16="http://schemas.microsoft.com/office/drawing/2014/main" id="{2B6CDC47-4EAB-A1E6-2E24-06BFCDC62F5D}"/>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13.02.</a:t>
              </a:r>
            </a:p>
          </p:txBody>
        </p:sp>
        <p:sp>
          <p:nvSpPr>
            <p:cNvPr id="96" name="TextBox 95">
              <a:extLst>
                <a:ext uri="{FF2B5EF4-FFF2-40B4-BE49-F238E27FC236}">
                  <a16:creationId xmlns:a16="http://schemas.microsoft.com/office/drawing/2014/main" id="{46EEFF13-E74B-514B-AE13-340C73E4FB79}"/>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97" name="TextBox 96">
              <a:extLst>
                <a:ext uri="{FF2B5EF4-FFF2-40B4-BE49-F238E27FC236}">
                  <a16:creationId xmlns:a16="http://schemas.microsoft.com/office/drawing/2014/main" id="{E048119D-AD17-6D9C-29CF-13EDE30F83C2}"/>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16.02.</a:t>
              </a:r>
            </a:p>
          </p:txBody>
        </p:sp>
        <p:sp>
          <p:nvSpPr>
            <p:cNvPr id="98" name="Rectangle 97">
              <a:extLst>
                <a:ext uri="{FF2B5EF4-FFF2-40B4-BE49-F238E27FC236}">
                  <a16:creationId xmlns:a16="http://schemas.microsoft.com/office/drawing/2014/main" id="{5F1E50B4-28CF-B52D-8329-9C24D5C42F2C}"/>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2B5B55A8-3942-D4BF-F456-C745F3BBF1A4}"/>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1" name="Rectangle 100">
              <a:extLst>
                <a:ext uri="{FF2B5EF4-FFF2-40B4-BE49-F238E27FC236}">
                  <a16:creationId xmlns:a16="http://schemas.microsoft.com/office/drawing/2014/main" id="{67BB7FD9-549E-7C7E-B617-35E64A224EBD}"/>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84B69E31-0A95-7DD1-3965-7EAFA634D226}"/>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13.02.</a:t>
              </a:r>
            </a:p>
          </p:txBody>
        </p:sp>
        <p:sp>
          <p:nvSpPr>
            <p:cNvPr id="104" name="TextBox 103">
              <a:extLst>
                <a:ext uri="{FF2B5EF4-FFF2-40B4-BE49-F238E27FC236}">
                  <a16:creationId xmlns:a16="http://schemas.microsoft.com/office/drawing/2014/main" id="{2702F51C-16EC-ACF8-D9F5-D51AB3D3B210}"/>
                </a:ext>
              </a:extLst>
            </p:cNvPr>
            <p:cNvSpPr txBox="1"/>
            <p:nvPr/>
          </p:nvSpPr>
          <p:spPr>
            <a:xfrm>
              <a:off x="3654334" y="2282641"/>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a:t>
              </a:r>
            </a:p>
          </p:txBody>
        </p:sp>
        <p:sp>
          <p:nvSpPr>
            <p:cNvPr id="106" name="TextBox 105">
              <a:extLst>
                <a:ext uri="{FF2B5EF4-FFF2-40B4-BE49-F238E27FC236}">
                  <a16:creationId xmlns:a16="http://schemas.microsoft.com/office/drawing/2014/main" id="{C3B5DB0A-DB60-B06A-3938-774209D44785}"/>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16.02.</a:t>
              </a:r>
            </a:p>
          </p:txBody>
        </p:sp>
        <p:sp>
          <p:nvSpPr>
            <p:cNvPr id="108" name="TextBox 107">
              <a:extLst>
                <a:ext uri="{FF2B5EF4-FFF2-40B4-BE49-F238E27FC236}">
                  <a16:creationId xmlns:a16="http://schemas.microsoft.com/office/drawing/2014/main" id="{100A3739-8F00-3333-CECD-80F739AD07AB}"/>
                </a:ext>
              </a:extLst>
            </p:cNvPr>
            <p:cNvSpPr txBox="1"/>
            <p:nvPr/>
          </p:nvSpPr>
          <p:spPr>
            <a:xfrm>
              <a:off x="3176451" y="1704060"/>
              <a:ext cx="1471748"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Ressourcenplan erstellen</a:t>
              </a:r>
            </a:p>
          </p:txBody>
        </p:sp>
        <p:sp>
          <p:nvSpPr>
            <p:cNvPr id="109" name="Rectangle 108">
              <a:extLst>
                <a:ext uri="{FF2B5EF4-FFF2-40B4-BE49-F238E27FC236}">
                  <a16:creationId xmlns:a16="http://schemas.microsoft.com/office/drawing/2014/main" id="{D8E70339-4A60-2CFD-9E92-EF0816A2F140}"/>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1" name="Rectangle 110">
              <a:extLst>
                <a:ext uri="{FF2B5EF4-FFF2-40B4-BE49-F238E27FC236}">
                  <a16:creationId xmlns:a16="http://schemas.microsoft.com/office/drawing/2014/main" id="{8C13711E-5F23-0464-0D3A-628B20987363}"/>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3" name="TextBox 112">
              <a:extLst>
                <a:ext uri="{FF2B5EF4-FFF2-40B4-BE49-F238E27FC236}">
                  <a16:creationId xmlns:a16="http://schemas.microsoft.com/office/drawing/2014/main" id="{672F95C1-863B-ED8B-D08B-88351D3B2B31}"/>
                </a:ext>
              </a:extLst>
            </p:cNvPr>
            <p:cNvSpPr txBox="1"/>
            <p:nvPr/>
          </p:nvSpPr>
          <p:spPr>
            <a:xfrm>
              <a:off x="3651067" y="206022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a:t>
              </a:r>
            </a:p>
          </p:txBody>
        </p:sp>
        <p:sp>
          <p:nvSpPr>
            <p:cNvPr id="114" name="TextBox 113">
              <a:extLst>
                <a:ext uri="{FF2B5EF4-FFF2-40B4-BE49-F238E27FC236}">
                  <a16:creationId xmlns:a16="http://schemas.microsoft.com/office/drawing/2014/main" id="{6C7C9892-5B10-55A1-0AEA-74C6F04B2196}"/>
                </a:ext>
              </a:extLst>
            </p:cNvPr>
            <p:cNvSpPr txBox="1"/>
            <p:nvPr/>
          </p:nvSpPr>
          <p:spPr>
            <a:xfrm>
              <a:off x="3654334" y="1384018"/>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LK, A</a:t>
              </a:r>
            </a:p>
          </p:txBody>
        </p:sp>
      </p:grpSp>
      <p:cxnSp>
        <p:nvCxnSpPr>
          <p:cNvPr id="117" name="Straight Arrow Connector 116">
            <a:extLst>
              <a:ext uri="{FF2B5EF4-FFF2-40B4-BE49-F238E27FC236}">
                <a16:creationId xmlns:a16="http://schemas.microsoft.com/office/drawing/2014/main" id="{A11FE188-3D06-228B-066A-B42F891F6566}"/>
              </a:ext>
            </a:extLst>
          </p:cNvPr>
          <p:cNvCxnSpPr>
            <a:cxnSpLocks/>
            <a:stCxn id="835" idx="3"/>
            <a:endCxn id="56" idx="1"/>
          </p:cNvCxnSpPr>
          <p:nvPr/>
        </p:nvCxnSpPr>
        <p:spPr>
          <a:xfrm flipV="1">
            <a:off x="8417447" y="412445"/>
            <a:ext cx="288821" cy="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20" name="Group 1295">
            <a:extLst>
              <a:ext uri="{FF2B5EF4-FFF2-40B4-BE49-F238E27FC236}">
                <a16:creationId xmlns:a16="http://schemas.microsoft.com/office/drawing/2014/main" id="{8307F4CE-B3FE-288F-3943-01D2D8309049}"/>
              </a:ext>
            </a:extLst>
          </p:cNvPr>
          <p:cNvGrpSpPr/>
          <p:nvPr/>
        </p:nvGrpSpPr>
        <p:grpSpPr>
          <a:xfrm>
            <a:off x="8715945" y="3853400"/>
            <a:ext cx="867601" cy="605392"/>
            <a:chOff x="3156856" y="1368777"/>
            <a:chExt cx="1501139" cy="1211474"/>
          </a:xfrm>
        </p:grpSpPr>
        <p:sp>
          <p:nvSpPr>
            <p:cNvPr id="121" name="Rectangle 1296">
              <a:extLst>
                <a:ext uri="{FF2B5EF4-FFF2-40B4-BE49-F238E27FC236}">
                  <a16:creationId xmlns:a16="http://schemas.microsoft.com/office/drawing/2014/main" id="{5350BE95-F899-A544-75BE-CA37004D4829}"/>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3" name="Rectangle 1297">
              <a:extLst>
                <a:ext uri="{FF2B5EF4-FFF2-40B4-BE49-F238E27FC236}">
                  <a16:creationId xmlns:a16="http://schemas.microsoft.com/office/drawing/2014/main" id="{6987DF62-CDFC-C502-10AF-2ED6C6B00DDA}"/>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5" name="Rectangle 1298">
              <a:extLst>
                <a:ext uri="{FF2B5EF4-FFF2-40B4-BE49-F238E27FC236}">
                  <a16:creationId xmlns:a16="http://schemas.microsoft.com/office/drawing/2014/main" id="{06B68AAD-0B94-2948-8A95-61E3252F2827}"/>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7" name="Rectangle 1299">
              <a:extLst>
                <a:ext uri="{FF2B5EF4-FFF2-40B4-BE49-F238E27FC236}">
                  <a16:creationId xmlns:a16="http://schemas.microsoft.com/office/drawing/2014/main" id="{8FC384D8-78B7-1A31-47D2-3885A5CEEA23}"/>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577" name="Rectangle 1300">
              <a:extLst>
                <a:ext uri="{FF2B5EF4-FFF2-40B4-BE49-F238E27FC236}">
                  <a16:creationId xmlns:a16="http://schemas.microsoft.com/office/drawing/2014/main" id="{6C313B01-0E49-87C2-D43D-5FE38DB210E0}"/>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579" name="Rectangle 1301">
              <a:extLst>
                <a:ext uri="{FF2B5EF4-FFF2-40B4-BE49-F238E27FC236}">
                  <a16:creationId xmlns:a16="http://schemas.microsoft.com/office/drawing/2014/main" id="{4E1FA2D4-9699-D90B-5820-5C7778661B3D}"/>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581" name="TextBox 1302">
              <a:extLst>
                <a:ext uri="{FF2B5EF4-FFF2-40B4-BE49-F238E27FC236}">
                  <a16:creationId xmlns:a16="http://schemas.microsoft.com/office/drawing/2014/main" id="{64040340-3725-9F5C-D47C-B448777B383D}"/>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24.00</a:t>
              </a:r>
            </a:p>
          </p:txBody>
        </p:sp>
        <p:sp>
          <p:nvSpPr>
            <p:cNvPr id="582" name="TextBox 1303">
              <a:extLst>
                <a:ext uri="{FF2B5EF4-FFF2-40B4-BE49-F238E27FC236}">
                  <a16:creationId xmlns:a16="http://schemas.microsoft.com/office/drawing/2014/main" id="{24CC0C28-0B30-0D0D-1F8F-BD4816735D8D}"/>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583" name="TextBox 1304">
              <a:extLst>
                <a:ext uri="{FF2B5EF4-FFF2-40B4-BE49-F238E27FC236}">
                  <a16:creationId xmlns:a16="http://schemas.microsoft.com/office/drawing/2014/main" id="{DB38D4F4-AE0A-9E93-3C66-5B4F422AE077}"/>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6</a:t>
              </a:r>
            </a:p>
          </p:txBody>
        </p:sp>
        <p:sp>
          <p:nvSpPr>
            <p:cNvPr id="585" name="TextBox 1305">
              <a:extLst>
                <a:ext uri="{FF2B5EF4-FFF2-40B4-BE49-F238E27FC236}">
                  <a16:creationId xmlns:a16="http://schemas.microsoft.com/office/drawing/2014/main" id="{BEB073D6-115E-E861-338B-4FFFCF407918}"/>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01.06.</a:t>
              </a:r>
            </a:p>
          </p:txBody>
        </p:sp>
        <p:sp>
          <p:nvSpPr>
            <p:cNvPr id="586" name="TextBox 1306">
              <a:extLst>
                <a:ext uri="{FF2B5EF4-FFF2-40B4-BE49-F238E27FC236}">
                  <a16:creationId xmlns:a16="http://schemas.microsoft.com/office/drawing/2014/main" id="{3F220F0C-82BE-7C9C-3F48-124A76E7E7C7}"/>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588" name="TextBox 1307">
              <a:extLst>
                <a:ext uri="{FF2B5EF4-FFF2-40B4-BE49-F238E27FC236}">
                  <a16:creationId xmlns:a16="http://schemas.microsoft.com/office/drawing/2014/main" id="{C45B10E8-DFBA-E90A-DDAC-DEE1F542EF39}"/>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07.06.</a:t>
              </a:r>
            </a:p>
          </p:txBody>
        </p:sp>
        <p:sp>
          <p:nvSpPr>
            <p:cNvPr id="590" name="Rectangle 1308">
              <a:extLst>
                <a:ext uri="{FF2B5EF4-FFF2-40B4-BE49-F238E27FC236}">
                  <a16:creationId xmlns:a16="http://schemas.microsoft.com/office/drawing/2014/main" id="{882A2131-2A7F-29D6-CF34-EF45CB4D9E6C}"/>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591" name="Rectangle 1309">
              <a:extLst>
                <a:ext uri="{FF2B5EF4-FFF2-40B4-BE49-F238E27FC236}">
                  <a16:creationId xmlns:a16="http://schemas.microsoft.com/office/drawing/2014/main" id="{49E0DA9F-1AF7-2EC5-DA5A-5ED37DB77F2F}"/>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593" name="Rectangle 1310">
              <a:extLst>
                <a:ext uri="{FF2B5EF4-FFF2-40B4-BE49-F238E27FC236}">
                  <a16:creationId xmlns:a16="http://schemas.microsoft.com/office/drawing/2014/main" id="{2FBF6BB4-A22A-CFC2-3B78-4DDF4F0E256F}"/>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595" name="TextBox 1311">
              <a:extLst>
                <a:ext uri="{FF2B5EF4-FFF2-40B4-BE49-F238E27FC236}">
                  <a16:creationId xmlns:a16="http://schemas.microsoft.com/office/drawing/2014/main" id="{48B2AC72-C7F5-82F1-7D73-559D4DB1F6FA}"/>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03.06.</a:t>
              </a:r>
            </a:p>
          </p:txBody>
        </p:sp>
        <p:sp>
          <p:nvSpPr>
            <p:cNvPr id="597" name="TextBox 1312">
              <a:extLst>
                <a:ext uri="{FF2B5EF4-FFF2-40B4-BE49-F238E27FC236}">
                  <a16:creationId xmlns:a16="http://schemas.microsoft.com/office/drawing/2014/main" id="{0E6FF7F9-2005-BC00-48C6-1E01BE090326}"/>
                </a:ext>
              </a:extLst>
            </p:cNvPr>
            <p:cNvSpPr txBox="1"/>
            <p:nvPr/>
          </p:nvSpPr>
          <p:spPr>
            <a:xfrm>
              <a:off x="3654334" y="2282641"/>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a:t>
              </a:r>
            </a:p>
          </p:txBody>
        </p:sp>
        <p:sp>
          <p:nvSpPr>
            <p:cNvPr id="598" name="TextBox 1313">
              <a:extLst>
                <a:ext uri="{FF2B5EF4-FFF2-40B4-BE49-F238E27FC236}">
                  <a16:creationId xmlns:a16="http://schemas.microsoft.com/office/drawing/2014/main" id="{67707621-E2B6-1F01-5FFF-9139B27051BB}"/>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09.06.</a:t>
              </a:r>
            </a:p>
          </p:txBody>
        </p:sp>
        <p:sp>
          <p:nvSpPr>
            <p:cNvPr id="599" name="TextBox 1314">
              <a:extLst>
                <a:ext uri="{FF2B5EF4-FFF2-40B4-BE49-F238E27FC236}">
                  <a16:creationId xmlns:a16="http://schemas.microsoft.com/office/drawing/2014/main" id="{4F47BADA-F862-12F2-DEBF-B47E5E637359}"/>
                </a:ext>
              </a:extLst>
            </p:cNvPr>
            <p:cNvSpPr txBox="1"/>
            <p:nvPr/>
          </p:nvSpPr>
          <p:spPr>
            <a:xfrm>
              <a:off x="3178143" y="1645467"/>
              <a:ext cx="1471748" cy="369542"/>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Zugriff auf Kamera zum Barcodescannen</a:t>
              </a:r>
            </a:p>
          </p:txBody>
        </p:sp>
        <p:sp>
          <p:nvSpPr>
            <p:cNvPr id="1032" name="Rectangle 1315">
              <a:extLst>
                <a:ext uri="{FF2B5EF4-FFF2-40B4-BE49-F238E27FC236}">
                  <a16:creationId xmlns:a16="http://schemas.microsoft.com/office/drawing/2014/main" id="{BC9834A2-8647-DC1A-4543-62AC75100702}"/>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33" name="Rectangle 1316">
              <a:extLst>
                <a:ext uri="{FF2B5EF4-FFF2-40B4-BE49-F238E27FC236}">
                  <a16:creationId xmlns:a16="http://schemas.microsoft.com/office/drawing/2014/main" id="{3E788688-6D44-B936-2348-DB068BE92B00}"/>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34" name="TextBox 1317">
              <a:extLst>
                <a:ext uri="{FF2B5EF4-FFF2-40B4-BE49-F238E27FC236}">
                  <a16:creationId xmlns:a16="http://schemas.microsoft.com/office/drawing/2014/main" id="{B9B13270-9082-6CEB-2D79-DE4DD7656F88}"/>
                </a:ext>
              </a:extLst>
            </p:cNvPr>
            <p:cNvSpPr txBox="1"/>
            <p:nvPr/>
          </p:nvSpPr>
          <p:spPr>
            <a:xfrm>
              <a:off x="3651067" y="206022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a:t>
              </a:r>
            </a:p>
          </p:txBody>
        </p:sp>
        <p:sp>
          <p:nvSpPr>
            <p:cNvPr id="1035" name="TextBox 1318">
              <a:extLst>
                <a:ext uri="{FF2B5EF4-FFF2-40B4-BE49-F238E27FC236}">
                  <a16:creationId xmlns:a16="http://schemas.microsoft.com/office/drawing/2014/main" id="{95A03454-6BA0-AA1D-7C36-AAACE84D367D}"/>
                </a:ext>
              </a:extLst>
            </p:cNvPr>
            <p:cNvSpPr txBox="1"/>
            <p:nvPr/>
          </p:nvSpPr>
          <p:spPr>
            <a:xfrm>
              <a:off x="3654334" y="1384018"/>
              <a:ext cx="510286"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LK,DS</a:t>
              </a:r>
            </a:p>
          </p:txBody>
        </p:sp>
      </p:grpSp>
      <p:cxnSp>
        <p:nvCxnSpPr>
          <p:cNvPr id="1040" name="Gerade Verbindung mit Pfeil 1039">
            <a:extLst>
              <a:ext uri="{FF2B5EF4-FFF2-40B4-BE49-F238E27FC236}">
                <a16:creationId xmlns:a16="http://schemas.microsoft.com/office/drawing/2014/main" id="{8C7A5961-FA49-556F-DEF4-FDE508D33F54}"/>
              </a:ext>
            </a:extLst>
          </p:cNvPr>
          <p:cNvCxnSpPr>
            <a:cxnSpLocks/>
            <a:stCxn id="1147" idx="3"/>
            <a:endCxn id="123" idx="1"/>
          </p:cNvCxnSpPr>
          <p:nvPr/>
        </p:nvCxnSpPr>
        <p:spPr>
          <a:xfrm>
            <a:off x="8425353" y="4083998"/>
            <a:ext cx="290592" cy="23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43" name="Gerade Verbindung mit Pfeil 1042">
            <a:extLst>
              <a:ext uri="{FF2B5EF4-FFF2-40B4-BE49-F238E27FC236}">
                <a16:creationId xmlns:a16="http://schemas.microsoft.com/office/drawing/2014/main" id="{FAE9D433-7CD0-1063-4FFF-8DB89349989A}"/>
              </a:ext>
            </a:extLst>
          </p:cNvPr>
          <p:cNvCxnSpPr>
            <a:cxnSpLocks/>
            <a:stCxn id="599" idx="3"/>
            <a:endCxn id="1267" idx="1"/>
          </p:cNvCxnSpPr>
          <p:nvPr/>
        </p:nvCxnSpPr>
        <p:spPr>
          <a:xfrm>
            <a:off x="9578862" y="4083999"/>
            <a:ext cx="359061" cy="13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6" name="Group 719">
            <a:extLst>
              <a:ext uri="{FF2B5EF4-FFF2-40B4-BE49-F238E27FC236}">
                <a16:creationId xmlns:a16="http://schemas.microsoft.com/office/drawing/2014/main" id="{E17661B5-996E-4BD9-7458-8BBF9F72736D}"/>
              </a:ext>
            </a:extLst>
          </p:cNvPr>
          <p:cNvGrpSpPr/>
          <p:nvPr/>
        </p:nvGrpSpPr>
        <p:grpSpPr>
          <a:xfrm>
            <a:off x="5126389" y="1896639"/>
            <a:ext cx="867601" cy="605392"/>
            <a:chOff x="3156856" y="1368777"/>
            <a:chExt cx="1501139" cy="1211474"/>
          </a:xfrm>
        </p:grpSpPr>
        <p:sp>
          <p:nvSpPr>
            <p:cNvPr id="7" name="Rectangle 720">
              <a:extLst>
                <a:ext uri="{FF2B5EF4-FFF2-40B4-BE49-F238E27FC236}">
                  <a16:creationId xmlns:a16="http://schemas.microsoft.com/office/drawing/2014/main" id="{0C0B2C64-6F4F-F8B3-9567-D06C190D15ED}"/>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 name="Rectangle 721">
              <a:extLst>
                <a:ext uri="{FF2B5EF4-FFF2-40B4-BE49-F238E27FC236}">
                  <a16:creationId xmlns:a16="http://schemas.microsoft.com/office/drawing/2014/main" id="{7F4DA66B-DAE5-436B-F54D-6978F1FE60DC}"/>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 name="Rectangle 722">
              <a:extLst>
                <a:ext uri="{FF2B5EF4-FFF2-40B4-BE49-F238E27FC236}">
                  <a16:creationId xmlns:a16="http://schemas.microsoft.com/office/drawing/2014/main" id="{352613DF-A7B1-48B4-0425-2579DF7B096E}"/>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 name="Rectangle 723">
              <a:extLst>
                <a:ext uri="{FF2B5EF4-FFF2-40B4-BE49-F238E27FC236}">
                  <a16:creationId xmlns:a16="http://schemas.microsoft.com/office/drawing/2014/main" id="{59C12C64-FCFC-5DD7-15E5-578BEE926088}"/>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 name="Rectangle 724">
              <a:extLst>
                <a:ext uri="{FF2B5EF4-FFF2-40B4-BE49-F238E27FC236}">
                  <a16:creationId xmlns:a16="http://schemas.microsoft.com/office/drawing/2014/main" id="{4B2C75D4-C948-9540-7303-FE136953C85A}"/>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 name="Rectangle 725">
              <a:extLst>
                <a:ext uri="{FF2B5EF4-FFF2-40B4-BE49-F238E27FC236}">
                  <a16:creationId xmlns:a16="http://schemas.microsoft.com/office/drawing/2014/main" id="{1AAD315D-1198-4A3D-FC72-ACF55C07F984}"/>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4" name="TextBox 726">
              <a:extLst>
                <a:ext uri="{FF2B5EF4-FFF2-40B4-BE49-F238E27FC236}">
                  <a16:creationId xmlns:a16="http://schemas.microsoft.com/office/drawing/2014/main" id="{5A8FA251-10A1-A53B-0EC5-437B17D5E36F}"/>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9.10</a:t>
              </a:r>
            </a:p>
          </p:txBody>
        </p:sp>
        <p:sp>
          <p:nvSpPr>
            <p:cNvPr id="15" name="TextBox 727">
              <a:extLst>
                <a:ext uri="{FF2B5EF4-FFF2-40B4-BE49-F238E27FC236}">
                  <a16:creationId xmlns:a16="http://schemas.microsoft.com/office/drawing/2014/main" id="{92907639-562C-256A-C451-C21D55D7CCD0}"/>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18" name="TextBox 728">
              <a:extLst>
                <a:ext uri="{FF2B5EF4-FFF2-40B4-BE49-F238E27FC236}">
                  <a16:creationId xmlns:a16="http://schemas.microsoft.com/office/drawing/2014/main" id="{241E20BA-BE6F-B37D-03CB-E9EE5E5FC922}"/>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a:t>
              </a:r>
            </a:p>
          </p:txBody>
        </p:sp>
        <p:sp>
          <p:nvSpPr>
            <p:cNvPr id="19" name="TextBox 729">
              <a:extLst>
                <a:ext uri="{FF2B5EF4-FFF2-40B4-BE49-F238E27FC236}">
                  <a16:creationId xmlns:a16="http://schemas.microsoft.com/office/drawing/2014/main" id="{882DE4F0-C7D2-097D-3CA7-A9AF2C7CB9AC}"/>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31.01.</a:t>
              </a:r>
            </a:p>
          </p:txBody>
        </p:sp>
        <p:sp>
          <p:nvSpPr>
            <p:cNvPr id="20" name="TextBox 730">
              <a:extLst>
                <a:ext uri="{FF2B5EF4-FFF2-40B4-BE49-F238E27FC236}">
                  <a16:creationId xmlns:a16="http://schemas.microsoft.com/office/drawing/2014/main" id="{5D5BF20F-77B3-B307-72F0-991AFCA4EDFD}"/>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22" name="TextBox 731">
              <a:extLst>
                <a:ext uri="{FF2B5EF4-FFF2-40B4-BE49-F238E27FC236}">
                  <a16:creationId xmlns:a16="http://schemas.microsoft.com/office/drawing/2014/main" id="{C699C0A0-4986-547D-9301-8B7364718134}"/>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02.02.</a:t>
              </a:r>
            </a:p>
          </p:txBody>
        </p:sp>
        <p:sp>
          <p:nvSpPr>
            <p:cNvPr id="23" name="Rectangle 732">
              <a:extLst>
                <a:ext uri="{FF2B5EF4-FFF2-40B4-BE49-F238E27FC236}">
                  <a16:creationId xmlns:a16="http://schemas.microsoft.com/office/drawing/2014/main" id="{6E101F4C-8080-DA5E-9822-B0A48874CA7D}"/>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24" name="Rectangle 733">
              <a:extLst>
                <a:ext uri="{FF2B5EF4-FFF2-40B4-BE49-F238E27FC236}">
                  <a16:creationId xmlns:a16="http://schemas.microsoft.com/office/drawing/2014/main" id="{E6FDDC83-B56D-C350-91A9-039D0A63752F}"/>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25" name="Rectangle 734">
              <a:extLst>
                <a:ext uri="{FF2B5EF4-FFF2-40B4-BE49-F238E27FC236}">
                  <a16:creationId xmlns:a16="http://schemas.microsoft.com/office/drawing/2014/main" id="{D5BA4A01-B4D9-6211-ABA5-D69615A7DC42}"/>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5" name="TextBox 735">
              <a:extLst>
                <a:ext uri="{FF2B5EF4-FFF2-40B4-BE49-F238E27FC236}">
                  <a16:creationId xmlns:a16="http://schemas.microsoft.com/office/drawing/2014/main" id="{6D80F2AA-A63C-2F22-B433-51CDA6603C38}"/>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10.02.</a:t>
              </a:r>
            </a:p>
          </p:txBody>
        </p:sp>
        <p:sp>
          <p:nvSpPr>
            <p:cNvPr id="116" name="TextBox 736">
              <a:extLst>
                <a:ext uri="{FF2B5EF4-FFF2-40B4-BE49-F238E27FC236}">
                  <a16:creationId xmlns:a16="http://schemas.microsoft.com/office/drawing/2014/main" id="{923869C9-6600-A125-E53D-033FCC092E5B}"/>
                </a:ext>
              </a:extLst>
            </p:cNvPr>
            <p:cNvSpPr txBox="1"/>
            <p:nvPr/>
          </p:nvSpPr>
          <p:spPr>
            <a:xfrm>
              <a:off x="3654334" y="2282641"/>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10</a:t>
              </a:r>
            </a:p>
          </p:txBody>
        </p:sp>
        <p:sp>
          <p:nvSpPr>
            <p:cNvPr id="118" name="TextBox 737">
              <a:extLst>
                <a:ext uri="{FF2B5EF4-FFF2-40B4-BE49-F238E27FC236}">
                  <a16:creationId xmlns:a16="http://schemas.microsoft.com/office/drawing/2014/main" id="{F4F9D50D-77DD-607B-04C1-9AD42F26579F}"/>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12.02</a:t>
              </a:r>
            </a:p>
          </p:txBody>
        </p:sp>
        <p:sp>
          <p:nvSpPr>
            <p:cNvPr id="1036" name="TextBox 738">
              <a:extLst>
                <a:ext uri="{FF2B5EF4-FFF2-40B4-BE49-F238E27FC236}">
                  <a16:creationId xmlns:a16="http://schemas.microsoft.com/office/drawing/2014/main" id="{D9671FED-92C8-26EA-1402-D4B72B28CB9B}"/>
                </a:ext>
              </a:extLst>
            </p:cNvPr>
            <p:cNvSpPr txBox="1"/>
            <p:nvPr/>
          </p:nvSpPr>
          <p:spPr>
            <a:xfrm>
              <a:off x="3176451" y="1704060"/>
              <a:ext cx="1471748"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Arbeitsumgebung einrichten</a:t>
              </a:r>
            </a:p>
          </p:txBody>
        </p:sp>
        <p:sp>
          <p:nvSpPr>
            <p:cNvPr id="1037" name="Rectangle 739">
              <a:extLst>
                <a:ext uri="{FF2B5EF4-FFF2-40B4-BE49-F238E27FC236}">
                  <a16:creationId xmlns:a16="http://schemas.microsoft.com/office/drawing/2014/main" id="{D79912C7-5CBA-15EE-B653-2C91C6DC7D98}"/>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38" name="Rectangle 740">
              <a:extLst>
                <a:ext uri="{FF2B5EF4-FFF2-40B4-BE49-F238E27FC236}">
                  <a16:creationId xmlns:a16="http://schemas.microsoft.com/office/drawing/2014/main" id="{8DC03B97-7ABF-3C4C-F4EF-67823AD8C973}"/>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39" name="TextBox 741">
              <a:extLst>
                <a:ext uri="{FF2B5EF4-FFF2-40B4-BE49-F238E27FC236}">
                  <a16:creationId xmlns:a16="http://schemas.microsoft.com/office/drawing/2014/main" id="{62A480B1-7B08-9B60-99D7-2F3680A9B699}"/>
                </a:ext>
              </a:extLst>
            </p:cNvPr>
            <p:cNvSpPr txBox="1"/>
            <p:nvPr/>
          </p:nvSpPr>
          <p:spPr>
            <a:xfrm>
              <a:off x="3651067" y="206022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10</a:t>
              </a:r>
            </a:p>
          </p:txBody>
        </p:sp>
        <p:sp>
          <p:nvSpPr>
            <p:cNvPr id="1041" name="TextBox 742">
              <a:extLst>
                <a:ext uri="{FF2B5EF4-FFF2-40B4-BE49-F238E27FC236}">
                  <a16:creationId xmlns:a16="http://schemas.microsoft.com/office/drawing/2014/main" id="{E1977402-A7D6-A55F-1B40-B482D4607AD2}"/>
                </a:ext>
              </a:extLst>
            </p:cNvPr>
            <p:cNvSpPr txBox="1"/>
            <p:nvPr/>
          </p:nvSpPr>
          <p:spPr>
            <a:xfrm>
              <a:off x="3641149" y="137639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DS</a:t>
              </a:r>
            </a:p>
          </p:txBody>
        </p:sp>
      </p:grpSp>
      <p:cxnSp>
        <p:nvCxnSpPr>
          <p:cNvPr id="1044" name="Verbinder: gewinkelt 1043">
            <a:extLst>
              <a:ext uri="{FF2B5EF4-FFF2-40B4-BE49-F238E27FC236}">
                <a16:creationId xmlns:a16="http://schemas.microsoft.com/office/drawing/2014/main" id="{0232549A-4AC1-E795-71FB-91B2C2CF591A}"/>
              </a:ext>
            </a:extLst>
          </p:cNvPr>
          <p:cNvCxnSpPr>
            <a:stCxn id="667" idx="3"/>
            <a:endCxn id="1036" idx="1"/>
          </p:cNvCxnSpPr>
          <p:nvPr/>
        </p:nvCxnSpPr>
        <p:spPr>
          <a:xfrm>
            <a:off x="4698887" y="412499"/>
            <a:ext cx="438827" cy="1720936"/>
          </a:xfrm>
          <a:prstGeom prst="bentConnector3">
            <a:avLst>
              <a:gd name="adj1" fmla="val 47830"/>
            </a:avLst>
          </a:prstGeom>
        </p:spPr>
        <p:style>
          <a:lnRef idx="2">
            <a:schemeClr val="accent1"/>
          </a:lnRef>
          <a:fillRef idx="0">
            <a:schemeClr val="accent1"/>
          </a:fillRef>
          <a:effectRef idx="1">
            <a:schemeClr val="accent1"/>
          </a:effectRef>
          <a:fontRef idx="minor">
            <a:schemeClr val="tx1"/>
          </a:fontRef>
        </p:style>
      </p:cxnSp>
      <p:cxnSp>
        <p:nvCxnSpPr>
          <p:cNvPr id="1046" name="Verbinder: gewinkelt 1045">
            <a:extLst>
              <a:ext uri="{FF2B5EF4-FFF2-40B4-BE49-F238E27FC236}">
                <a16:creationId xmlns:a16="http://schemas.microsoft.com/office/drawing/2014/main" id="{500428C8-8460-AF6A-485E-150A1033843A}"/>
              </a:ext>
            </a:extLst>
          </p:cNvPr>
          <p:cNvCxnSpPr>
            <a:cxnSpLocks/>
            <a:stCxn id="1036" idx="3"/>
            <a:endCxn id="835" idx="1"/>
          </p:cNvCxnSpPr>
          <p:nvPr/>
        </p:nvCxnSpPr>
        <p:spPr>
          <a:xfrm flipV="1">
            <a:off x="5988328" y="412499"/>
            <a:ext cx="1578505" cy="1720936"/>
          </a:xfrm>
          <a:prstGeom prst="bentConnector3">
            <a:avLst>
              <a:gd name="adj1" fmla="val 8922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1445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AAB8866B-AEB3-B3DC-F8ED-BD1E06FA3E08}"/>
              </a:ext>
            </a:extLst>
          </p:cNvPr>
          <p:cNvGrpSpPr/>
          <p:nvPr/>
        </p:nvGrpSpPr>
        <p:grpSpPr>
          <a:xfrm>
            <a:off x="93123" y="175703"/>
            <a:ext cx="929813" cy="602511"/>
            <a:chOff x="3063058" y="1368777"/>
            <a:chExt cx="1608780" cy="1205709"/>
          </a:xfrm>
        </p:grpSpPr>
        <p:sp>
          <p:nvSpPr>
            <p:cNvPr id="26" name="Rectangle 25">
              <a:extLst>
                <a:ext uri="{FF2B5EF4-FFF2-40B4-BE49-F238E27FC236}">
                  <a16:creationId xmlns:a16="http://schemas.microsoft.com/office/drawing/2014/main" id="{BF430FCD-4037-F849-A805-000B6F0A1A71}"/>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E9FEB41C-04DA-5EE3-B9B7-A1D2A1681EEB}"/>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3C8D7738-4EBC-28CE-4B1A-320B18A097F6}"/>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253EC5F0-9F10-8B56-B06A-39CE929EFBFE}"/>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175752A3-5D71-570C-820F-404B74F475EE}"/>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5336BFE2-20F6-D329-EA8B-63335C867D3D}"/>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CDB472F3-E89A-A3E8-C7DB-28539D927C09}"/>
                </a:ext>
              </a:extLst>
            </p:cNvPr>
            <p:cNvSpPr txBox="1"/>
            <p:nvPr/>
          </p:nvSpPr>
          <p:spPr>
            <a:xfrm>
              <a:off x="3164477" y="1375953"/>
              <a:ext cx="500743"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1.00</a:t>
              </a:r>
            </a:p>
          </p:txBody>
        </p:sp>
        <p:sp>
          <p:nvSpPr>
            <p:cNvPr id="33" name="TextBox 32">
              <a:extLst>
                <a:ext uri="{FF2B5EF4-FFF2-40B4-BE49-F238E27FC236}">
                  <a16:creationId xmlns:a16="http://schemas.microsoft.com/office/drawing/2014/main" id="{1786E7FC-0803-6FD3-7EBC-9708EE52C510}"/>
                </a:ext>
              </a:extLst>
            </p:cNvPr>
            <p:cNvSpPr txBox="1"/>
            <p:nvPr/>
          </p:nvSpPr>
          <p:spPr>
            <a:xfrm>
              <a:off x="3677192"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34" name="TextBox 33">
              <a:extLst>
                <a:ext uri="{FF2B5EF4-FFF2-40B4-BE49-F238E27FC236}">
                  <a16:creationId xmlns:a16="http://schemas.microsoft.com/office/drawing/2014/main" id="{B9B691D7-9BBA-F34F-0465-7903ADD23E71}"/>
                </a:ext>
              </a:extLst>
            </p:cNvPr>
            <p:cNvSpPr txBox="1"/>
            <p:nvPr/>
          </p:nvSpPr>
          <p:spPr>
            <a:xfrm>
              <a:off x="4170317" y="1383574"/>
              <a:ext cx="478971"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a:t>
              </a:r>
            </a:p>
          </p:txBody>
        </p:sp>
        <p:sp>
          <p:nvSpPr>
            <p:cNvPr id="35" name="TextBox 34">
              <a:extLst>
                <a:ext uri="{FF2B5EF4-FFF2-40B4-BE49-F238E27FC236}">
                  <a16:creationId xmlns:a16="http://schemas.microsoft.com/office/drawing/2014/main" id="{DE716944-AD21-C306-587C-FF9339DFB6D5}"/>
                </a:ext>
              </a:extLst>
            </p:cNvPr>
            <p:cNvSpPr txBox="1"/>
            <p:nvPr/>
          </p:nvSpPr>
          <p:spPr>
            <a:xfrm>
              <a:off x="3063058" y="2043317"/>
              <a:ext cx="708997"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20.01.</a:t>
              </a:r>
            </a:p>
          </p:txBody>
        </p:sp>
        <p:sp>
          <p:nvSpPr>
            <p:cNvPr id="36" name="TextBox 35">
              <a:extLst>
                <a:ext uri="{FF2B5EF4-FFF2-40B4-BE49-F238E27FC236}">
                  <a16:creationId xmlns:a16="http://schemas.microsoft.com/office/drawing/2014/main" id="{0F630528-7E14-7E17-A7E7-20757B8917F9}"/>
                </a:ext>
              </a:extLst>
            </p:cNvPr>
            <p:cNvSpPr txBox="1"/>
            <p:nvPr/>
          </p:nvSpPr>
          <p:spPr>
            <a:xfrm>
              <a:off x="3677192"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37" name="TextBox 36">
              <a:extLst>
                <a:ext uri="{FF2B5EF4-FFF2-40B4-BE49-F238E27FC236}">
                  <a16:creationId xmlns:a16="http://schemas.microsoft.com/office/drawing/2014/main" id="{12E4437A-096D-B02A-FCB5-0388ED0DDDF6}"/>
                </a:ext>
              </a:extLst>
            </p:cNvPr>
            <p:cNvSpPr txBox="1"/>
            <p:nvPr/>
          </p:nvSpPr>
          <p:spPr>
            <a:xfrm>
              <a:off x="4103419" y="2041466"/>
              <a:ext cx="568419"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21.01.</a:t>
              </a:r>
            </a:p>
          </p:txBody>
        </p:sp>
        <p:sp>
          <p:nvSpPr>
            <p:cNvPr id="38" name="Rectangle 37">
              <a:extLst>
                <a:ext uri="{FF2B5EF4-FFF2-40B4-BE49-F238E27FC236}">
                  <a16:creationId xmlns:a16="http://schemas.microsoft.com/office/drawing/2014/main" id="{A2BC858E-82EA-AA00-4684-3C68FFAA4A7B}"/>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908A44C5-D7E3-EF51-AFEE-98C8A7CC5E6E}"/>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7AADE16A-3CDE-651F-9105-5D4299F379A7}"/>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C738E4F5-6C07-040B-0AF8-392892532A42}"/>
                </a:ext>
              </a:extLst>
            </p:cNvPr>
            <p:cNvSpPr txBox="1"/>
            <p:nvPr/>
          </p:nvSpPr>
          <p:spPr>
            <a:xfrm>
              <a:off x="3176449" y="2297330"/>
              <a:ext cx="500743"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20.01.</a:t>
              </a:r>
            </a:p>
          </p:txBody>
        </p:sp>
        <p:sp>
          <p:nvSpPr>
            <p:cNvPr id="42" name="TextBox 41">
              <a:extLst>
                <a:ext uri="{FF2B5EF4-FFF2-40B4-BE49-F238E27FC236}">
                  <a16:creationId xmlns:a16="http://schemas.microsoft.com/office/drawing/2014/main" id="{443E47FE-B263-C162-83FB-47E1C0796CD3}"/>
                </a:ext>
              </a:extLst>
            </p:cNvPr>
            <p:cNvSpPr txBox="1"/>
            <p:nvPr/>
          </p:nvSpPr>
          <p:spPr>
            <a:xfrm>
              <a:off x="3654334" y="2282642"/>
              <a:ext cx="500743" cy="277156"/>
            </a:xfrm>
            <a:prstGeom prst="rect">
              <a:avLst/>
            </a:prstGeom>
            <a:noFill/>
          </p:spPr>
          <p:txBody>
            <a:bodyPr wrap="square" rtlCol="0">
              <a:spAutoFit/>
            </a:bodyPr>
            <a:lstStyle/>
            <a:p>
              <a:pPr algn="ctr"/>
              <a:r>
                <a:rPr lang="de-DE" sz="300" dirty="0">
                  <a:solidFill>
                    <a:srgbClr val="FF0000"/>
                  </a:solidFill>
                  <a:latin typeface="Arial" panose="020B0604020202020204" pitchFamily="34" charset="0"/>
                  <a:cs typeface="Arial" panose="020B0604020202020204" pitchFamily="34" charset="0"/>
                </a:rPr>
                <a:t>0</a:t>
              </a:r>
            </a:p>
          </p:txBody>
        </p:sp>
        <p:sp>
          <p:nvSpPr>
            <p:cNvPr id="43" name="TextBox 42">
              <a:extLst>
                <a:ext uri="{FF2B5EF4-FFF2-40B4-BE49-F238E27FC236}">
                  <a16:creationId xmlns:a16="http://schemas.microsoft.com/office/drawing/2014/main" id="{A841B5F5-B364-8432-CACC-38E245B0ED67}"/>
                </a:ext>
              </a:extLst>
            </p:cNvPr>
            <p:cNvSpPr txBox="1"/>
            <p:nvPr/>
          </p:nvSpPr>
          <p:spPr>
            <a:xfrm>
              <a:off x="4147455" y="2280222"/>
              <a:ext cx="500743"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21.01.</a:t>
              </a:r>
            </a:p>
          </p:txBody>
        </p:sp>
        <p:sp>
          <p:nvSpPr>
            <p:cNvPr id="44" name="TextBox 43">
              <a:extLst>
                <a:ext uri="{FF2B5EF4-FFF2-40B4-BE49-F238E27FC236}">
                  <a16:creationId xmlns:a16="http://schemas.microsoft.com/office/drawing/2014/main" id="{16DBD30E-CC02-165C-AB1E-A61270F72DDC}"/>
                </a:ext>
              </a:extLst>
            </p:cNvPr>
            <p:cNvSpPr txBox="1"/>
            <p:nvPr/>
          </p:nvSpPr>
          <p:spPr>
            <a:xfrm>
              <a:off x="3176452" y="1704057"/>
              <a:ext cx="1471747"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Auftragsklärung</a:t>
              </a:r>
            </a:p>
          </p:txBody>
        </p:sp>
        <p:sp>
          <p:nvSpPr>
            <p:cNvPr id="45" name="Rectangle 44">
              <a:extLst>
                <a:ext uri="{FF2B5EF4-FFF2-40B4-BE49-F238E27FC236}">
                  <a16:creationId xmlns:a16="http://schemas.microsoft.com/office/drawing/2014/main" id="{7993F93B-A305-0E41-1DD0-99F305E97621}"/>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46" name="Rectangle 45">
              <a:extLst>
                <a:ext uri="{FF2B5EF4-FFF2-40B4-BE49-F238E27FC236}">
                  <a16:creationId xmlns:a16="http://schemas.microsoft.com/office/drawing/2014/main" id="{5A17D68D-B929-CE2E-D805-BFB6578BD163}"/>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F5841CFE-F966-819C-1580-E3F1779AC173}"/>
                </a:ext>
              </a:extLst>
            </p:cNvPr>
            <p:cNvSpPr txBox="1"/>
            <p:nvPr/>
          </p:nvSpPr>
          <p:spPr>
            <a:xfrm>
              <a:off x="3651068" y="2060223"/>
              <a:ext cx="500743" cy="277156"/>
            </a:xfrm>
            <a:prstGeom prst="rect">
              <a:avLst/>
            </a:prstGeom>
            <a:noFill/>
          </p:spPr>
          <p:txBody>
            <a:bodyPr wrap="square" rtlCol="0">
              <a:spAutoFit/>
            </a:bodyPr>
            <a:lstStyle/>
            <a:p>
              <a:pPr algn="ctr"/>
              <a:r>
                <a:rPr lang="de-DE" sz="300" dirty="0">
                  <a:solidFill>
                    <a:srgbClr val="FF0000"/>
                  </a:solidFill>
                  <a:latin typeface="Arial" panose="020B0604020202020204" pitchFamily="34" charset="0"/>
                  <a:cs typeface="Arial" panose="020B0604020202020204" pitchFamily="34" charset="0"/>
                </a:rPr>
                <a:t>0</a:t>
              </a:r>
            </a:p>
          </p:txBody>
        </p:sp>
        <p:sp>
          <p:nvSpPr>
            <p:cNvPr id="11" name="TextBox 10">
              <a:extLst>
                <a:ext uri="{FF2B5EF4-FFF2-40B4-BE49-F238E27FC236}">
                  <a16:creationId xmlns:a16="http://schemas.microsoft.com/office/drawing/2014/main" id="{29A56E66-BF82-AD34-FF03-FBBB25163479}"/>
                </a:ext>
              </a:extLst>
            </p:cNvPr>
            <p:cNvSpPr txBox="1"/>
            <p:nvPr/>
          </p:nvSpPr>
          <p:spPr>
            <a:xfrm>
              <a:off x="3646643" y="137512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A</a:t>
              </a:r>
            </a:p>
          </p:txBody>
        </p:sp>
      </p:grpSp>
      <p:grpSp>
        <p:nvGrpSpPr>
          <p:cNvPr id="648" name="Group 647">
            <a:extLst>
              <a:ext uri="{FF2B5EF4-FFF2-40B4-BE49-F238E27FC236}">
                <a16:creationId xmlns:a16="http://schemas.microsoft.com/office/drawing/2014/main" id="{E339AF79-D44A-6566-CA8D-FB83BC9D08B5}"/>
              </a:ext>
            </a:extLst>
          </p:cNvPr>
          <p:cNvGrpSpPr/>
          <p:nvPr/>
        </p:nvGrpSpPr>
        <p:grpSpPr>
          <a:xfrm>
            <a:off x="3836948" y="175703"/>
            <a:ext cx="867601" cy="605392"/>
            <a:chOff x="3156856" y="1368777"/>
            <a:chExt cx="1501139" cy="1211474"/>
          </a:xfrm>
        </p:grpSpPr>
        <p:sp>
          <p:nvSpPr>
            <p:cNvPr id="649" name="Rectangle 648">
              <a:extLst>
                <a:ext uri="{FF2B5EF4-FFF2-40B4-BE49-F238E27FC236}">
                  <a16:creationId xmlns:a16="http://schemas.microsoft.com/office/drawing/2014/main" id="{08628BFF-0BD5-D4F7-FC31-C850EB57F692}"/>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50" name="Rectangle 649">
              <a:extLst>
                <a:ext uri="{FF2B5EF4-FFF2-40B4-BE49-F238E27FC236}">
                  <a16:creationId xmlns:a16="http://schemas.microsoft.com/office/drawing/2014/main" id="{5EF0CF86-2808-1B36-B6B4-8DC64A4F7AB1}"/>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51" name="Rectangle 650">
              <a:extLst>
                <a:ext uri="{FF2B5EF4-FFF2-40B4-BE49-F238E27FC236}">
                  <a16:creationId xmlns:a16="http://schemas.microsoft.com/office/drawing/2014/main" id="{E13C3F7B-AD42-ED10-28C5-BA8CE1112131}"/>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52" name="Rectangle 651">
              <a:extLst>
                <a:ext uri="{FF2B5EF4-FFF2-40B4-BE49-F238E27FC236}">
                  <a16:creationId xmlns:a16="http://schemas.microsoft.com/office/drawing/2014/main" id="{E35B11C2-D5A6-1A83-FE4A-EFDF8AB9955A}"/>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53" name="Rectangle 652">
              <a:extLst>
                <a:ext uri="{FF2B5EF4-FFF2-40B4-BE49-F238E27FC236}">
                  <a16:creationId xmlns:a16="http://schemas.microsoft.com/office/drawing/2014/main" id="{C4E85B87-27C0-6197-64F2-5B411239BCA8}"/>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54" name="Rectangle 653">
              <a:extLst>
                <a:ext uri="{FF2B5EF4-FFF2-40B4-BE49-F238E27FC236}">
                  <a16:creationId xmlns:a16="http://schemas.microsoft.com/office/drawing/2014/main" id="{5494B798-9102-5599-93A9-6F390C791C08}"/>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55" name="TextBox 654">
              <a:extLst>
                <a:ext uri="{FF2B5EF4-FFF2-40B4-BE49-F238E27FC236}">
                  <a16:creationId xmlns:a16="http://schemas.microsoft.com/office/drawing/2014/main" id="{9CBFE417-D92D-5BAF-B127-DCEDE936013E}"/>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6.00</a:t>
              </a:r>
            </a:p>
          </p:txBody>
        </p:sp>
        <p:sp>
          <p:nvSpPr>
            <p:cNvPr id="656" name="TextBox 655">
              <a:extLst>
                <a:ext uri="{FF2B5EF4-FFF2-40B4-BE49-F238E27FC236}">
                  <a16:creationId xmlns:a16="http://schemas.microsoft.com/office/drawing/2014/main" id="{E14DFF54-8095-F36D-A184-2264F9262834}"/>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657" name="TextBox 656">
              <a:extLst>
                <a:ext uri="{FF2B5EF4-FFF2-40B4-BE49-F238E27FC236}">
                  <a16:creationId xmlns:a16="http://schemas.microsoft.com/office/drawing/2014/main" id="{0D4CF080-BA0A-B7A3-1486-2FD12D92A2DA}"/>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4</a:t>
              </a:r>
            </a:p>
          </p:txBody>
        </p:sp>
        <p:sp>
          <p:nvSpPr>
            <p:cNvPr id="658" name="TextBox 657">
              <a:extLst>
                <a:ext uri="{FF2B5EF4-FFF2-40B4-BE49-F238E27FC236}">
                  <a16:creationId xmlns:a16="http://schemas.microsoft.com/office/drawing/2014/main" id="{C8AE3BD8-5F5C-36D4-746F-EB5A0379C4BF}"/>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27.01.</a:t>
              </a:r>
            </a:p>
          </p:txBody>
        </p:sp>
        <p:sp>
          <p:nvSpPr>
            <p:cNvPr id="659" name="TextBox 658">
              <a:extLst>
                <a:ext uri="{FF2B5EF4-FFF2-40B4-BE49-F238E27FC236}">
                  <a16:creationId xmlns:a16="http://schemas.microsoft.com/office/drawing/2014/main" id="{19864064-1552-5B4C-458E-57BE4ABCE9B5}"/>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660" name="TextBox 659">
              <a:extLst>
                <a:ext uri="{FF2B5EF4-FFF2-40B4-BE49-F238E27FC236}">
                  <a16:creationId xmlns:a16="http://schemas.microsoft.com/office/drawing/2014/main" id="{7D2DDCE8-CCE1-1B3B-0C06-B1F5C439954B}"/>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31.01.</a:t>
              </a:r>
            </a:p>
          </p:txBody>
        </p:sp>
        <p:sp>
          <p:nvSpPr>
            <p:cNvPr id="661" name="Rectangle 660">
              <a:extLst>
                <a:ext uri="{FF2B5EF4-FFF2-40B4-BE49-F238E27FC236}">
                  <a16:creationId xmlns:a16="http://schemas.microsoft.com/office/drawing/2014/main" id="{CE828DE6-76C7-DE7D-0C10-629B8E9133F2}"/>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62" name="Rectangle 661">
              <a:extLst>
                <a:ext uri="{FF2B5EF4-FFF2-40B4-BE49-F238E27FC236}">
                  <a16:creationId xmlns:a16="http://schemas.microsoft.com/office/drawing/2014/main" id="{BF32EAA2-1721-A83E-6FDD-FE468899EDB4}"/>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63" name="Rectangle 662">
              <a:extLst>
                <a:ext uri="{FF2B5EF4-FFF2-40B4-BE49-F238E27FC236}">
                  <a16:creationId xmlns:a16="http://schemas.microsoft.com/office/drawing/2014/main" id="{274294AF-CD58-2773-227F-394D5725160F}"/>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64" name="TextBox 663">
              <a:extLst>
                <a:ext uri="{FF2B5EF4-FFF2-40B4-BE49-F238E27FC236}">
                  <a16:creationId xmlns:a16="http://schemas.microsoft.com/office/drawing/2014/main" id="{E07C1BE1-3408-67E7-2724-F087461C601F}"/>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27.01.</a:t>
              </a:r>
            </a:p>
          </p:txBody>
        </p:sp>
        <p:sp>
          <p:nvSpPr>
            <p:cNvPr id="665" name="TextBox 664">
              <a:extLst>
                <a:ext uri="{FF2B5EF4-FFF2-40B4-BE49-F238E27FC236}">
                  <a16:creationId xmlns:a16="http://schemas.microsoft.com/office/drawing/2014/main" id="{F123C481-C0AC-5AF4-664A-D8117F45788D}"/>
                </a:ext>
              </a:extLst>
            </p:cNvPr>
            <p:cNvSpPr txBox="1"/>
            <p:nvPr/>
          </p:nvSpPr>
          <p:spPr>
            <a:xfrm>
              <a:off x="3654334" y="2282641"/>
              <a:ext cx="500742" cy="277156"/>
            </a:xfrm>
            <a:prstGeom prst="rect">
              <a:avLst/>
            </a:prstGeom>
            <a:noFill/>
          </p:spPr>
          <p:txBody>
            <a:bodyPr wrap="square" rtlCol="0">
              <a:spAutoFit/>
            </a:bodyPr>
            <a:lstStyle/>
            <a:p>
              <a:pPr algn="ctr"/>
              <a:r>
                <a:rPr lang="de-DE" sz="300" dirty="0">
                  <a:solidFill>
                    <a:srgbClr val="FF0000"/>
                  </a:solidFill>
                  <a:latin typeface="Arial" panose="020B0604020202020204" pitchFamily="34" charset="0"/>
                  <a:cs typeface="Arial" panose="020B0604020202020204" pitchFamily="34" charset="0"/>
                </a:rPr>
                <a:t>0</a:t>
              </a:r>
            </a:p>
          </p:txBody>
        </p:sp>
        <p:sp>
          <p:nvSpPr>
            <p:cNvPr id="666" name="TextBox 665">
              <a:extLst>
                <a:ext uri="{FF2B5EF4-FFF2-40B4-BE49-F238E27FC236}">
                  <a16:creationId xmlns:a16="http://schemas.microsoft.com/office/drawing/2014/main" id="{DCAA1370-D5CF-F771-1550-36D8774FD7E1}"/>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31.01.</a:t>
              </a:r>
            </a:p>
          </p:txBody>
        </p:sp>
        <p:sp>
          <p:nvSpPr>
            <p:cNvPr id="667" name="TextBox 666">
              <a:extLst>
                <a:ext uri="{FF2B5EF4-FFF2-40B4-BE49-F238E27FC236}">
                  <a16:creationId xmlns:a16="http://schemas.microsoft.com/office/drawing/2014/main" id="{225BA3FE-7CC6-B9B4-DBB1-4ADDA671C803}"/>
                </a:ext>
              </a:extLst>
            </p:cNvPr>
            <p:cNvSpPr txBox="1"/>
            <p:nvPr/>
          </p:nvSpPr>
          <p:spPr>
            <a:xfrm>
              <a:off x="3176451" y="1704060"/>
              <a:ext cx="1471748"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Arbeitspakete definieren</a:t>
              </a:r>
            </a:p>
          </p:txBody>
        </p:sp>
        <p:sp>
          <p:nvSpPr>
            <p:cNvPr id="668" name="Rectangle 667">
              <a:extLst>
                <a:ext uri="{FF2B5EF4-FFF2-40B4-BE49-F238E27FC236}">
                  <a16:creationId xmlns:a16="http://schemas.microsoft.com/office/drawing/2014/main" id="{B4EEA38C-47A5-1AB5-431B-4E5CEF177D43}"/>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69" name="Rectangle 668">
              <a:extLst>
                <a:ext uri="{FF2B5EF4-FFF2-40B4-BE49-F238E27FC236}">
                  <a16:creationId xmlns:a16="http://schemas.microsoft.com/office/drawing/2014/main" id="{8A9048BB-6256-C67C-546D-D252B1FE21D8}"/>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70" name="TextBox 669">
              <a:extLst>
                <a:ext uri="{FF2B5EF4-FFF2-40B4-BE49-F238E27FC236}">
                  <a16:creationId xmlns:a16="http://schemas.microsoft.com/office/drawing/2014/main" id="{B9124A9D-5D1D-6154-F8F3-1AC1C7C98412}"/>
                </a:ext>
              </a:extLst>
            </p:cNvPr>
            <p:cNvSpPr txBox="1"/>
            <p:nvPr/>
          </p:nvSpPr>
          <p:spPr>
            <a:xfrm>
              <a:off x="3651067" y="2060225"/>
              <a:ext cx="500742" cy="277156"/>
            </a:xfrm>
            <a:prstGeom prst="rect">
              <a:avLst/>
            </a:prstGeom>
            <a:noFill/>
          </p:spPr>
          <p:txBody>
            <a:bodyPr wrap="square" rtlCol="0">
              <a:spAutoFit/>
            </a:bodyPr>
            <a:lstStyle/>
            <a:p>
              <a:pPr algn="ctr"/>
              <a:r>
                <a:rPr lang="de-DE" sz="300" dirty="0">
                  <a:solidFill>
                    <a:srgbClr val="FF0000"/>
                  </a:solidFill>
                  <a:latin typeface="Arial" panose="020B0604020202020204" pitchFamily="34" charset="0"/>
                  <a:cs typeface="Arial" panose="020B0604020202020204" pitchFamily="34" charset="0"/>
                </a:rPr>
                <a:t>0</a:t>
              </a:r>
            </a:p>
          </p:txBody>
        </p:sp>
        <p:sp>
          <p:nvSpPr>
            <p:cNvPr id="671" name="TextBox 670">
              <a:extLst>
                <a:ext uri="{FF2B5EF4-FFF2-40B4-BE49-F238E27FC236}">
                  <a16:creationId xmlns:a16="http://schemas.microsoft.com/office/drawing/2014/main" id="{2BBB1622-C4B7-CA1F-F021-6FB4E65E1D56}"/>
                </a:ext>
              </a:extLst>
            </p:cNvPr>
            <p:cNvSpPr txBox="1"/>
            <p:nvPr/>
          </p:nvSpPr>
          <p:spPr>
            <a:xfrm>
              <a:off x="3654334" y="1384018"/>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A</a:t>
              </a:r>
            </a:p>
          </p:txBody>
        </p:sp>
      </p:grpSp>
      <p:grpSp>
        <p:nvGrpSpPr>
          <p:cNvPr id="672" name="Group 671">
            <a:extLst>
              <a:ext uri="{FF2B5EF4-FFF2-40B4-BE49-F238E27FC236}">
                <a16:creationId xmlns:a16="http://schemas.microsoft.com/office/drawing/2014/main" id="{44D963D7-239F-E984-FA2B-127A1D4BC592}"/>
              </a:ext>
            </a:extLst>
          </p:cNvPr>
          <p:cNvGrpSpPr/>
          <p:nvPr/>
        </p:nvGrpSpPr>
        <p:grpSpPr>
          <a:xfrm>
            <a:off x="1396365" y="179259"/>
            <a:ext cx="875881" cy="605392"/>
            <a:chOff x="3142530" y="1368777"/>
            <a:chExt cx="1515465" cy="1211474"/>
          </a:xfrm>
        </p:grpSpPr>
        <p:sp>
          <p:nvSpPr>
            <p:cNvPr id="673" name="Rectangle 672">
              <a:extLst>
                <a:ext uri="{FF2B5EF4-FFF2-40B4-BE49-F238E27FC236}">
                  <a16:creationId xmlns:a16="http://schemas.microsoft.com/office/drawing/2014/main" id="{63AB1533-3BA5-324E-91DD-87CFB69EC8D0}"/>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74" name="Rectangle 673">
              <a:extLst>
                <a:ext uri="{FF2B5EF4-FFF2-40B4-BE49-F238E27FC236}">
                  <a16:creationId xmlns:a16="http://schemas.microsoft.com/office/drawing/2014/main" id="{A582971B-F345-54C2-4080-A57B7C2B2426}"/>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75" name="Rectangle 674">
              <a:extLst>
                <a:ext uri="{FF2B5EF4-FFF2-40B4-BE49-F238E27FC236}">
                  <a16:creationId xmlns:a16="http://schemas.microsoft.com/office/drawing/2014/main" id="{7AEFF45D-5399-4569-693A-9016D4DCFA70}"/>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76" name="Rectangle 675">
              <a:extLst>
                <a:ext uri="{FF2B5EF4-FFF2-40B4-BE49-F238E27FC236}">
                  <a16:creationId xmlns:a16="http://schemas.microsoft.com/office/drawing/2014/main" id="{5412976D-FDD9-7871-327D-53CDD119DAAA}"/>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77" name="Rectangle 676">
              <a:extLst>
                <a:ext uri="{FF2B5EF4-FFF2-40B4-BE49-F238E27FC236}">
                  <a16:creationId xmlns:a16="http://schemas.microsoft.com/office/drawing/2014/main" id="{E568D3DB-5315-F680-085D-4E8C5284A433}"/>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78" name="Rectangle 677">
              <a:extLst>
                <a:ext uri="{FF2B5EF4-FFF2-40B4-BE49-F238E27FC236}">
                  <a16:creationId xmlns:a16="http://schemas.microsoft.com/office/drawing/2014/main" id="{76E0410E-E23C-3352-D1C7-A847F44BA72B}"/>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79" name="TextBox 678">
              <a:extLst>
                <a:ext uri="{FF2B5EF4-FFF2-40B4-BE49-F238E27FC236}">
                  <a16:creationId xmlns:a16="http://schemas.microsoft.com/office/drawing/2014/main" id="{AEAE5579-7CE5-6D6E-0AB0-24FF8EDBADBB}"/>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2.00</a:t>
              </a:r>
            </a:p>
          </p:txBody>
        </p:sp>
        <p:sp>
          <p:nvSpPr>
            <p:cNvPr id="680" name="TextBox 679">
              <a:extLst>
                <a:ext uri="{FF2B5EF4-FFF2-40B4-BE49-F238E27FC236}">
                  <a16:creationId xmlns:a16="http://schemas.microsoft.com/office/drawing/2014/main" id="{C659B264-F96B-164C-B9A9-E4AEA356390A}"/>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681" name="TextBox 680">
              <a:extLst>
                <a:ext uri="{FF2B5EF4-FFF2-40B4-BE49-F238E27FC236}">
                  <a16:creationId xmlns:a16="http://schemas.microsoft.com/office/drawing/2014/main" id="{03979A5D-B6A6-1032-7122-8CBA0C1C7914}"/>
                </a:ext>
              </a:extLst>
            </p:cNvPr>
            <p:cNvSpPr txBox="1"/>
            <p:nvPr/>
          </p:nvSpPr>
          <p:spPr>
            <a:xfrm>
              <a:off x="4170318"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a:t>
              </a:r>
            </a:p>
          </p:txBody>
        </p:sp>
        <p:sp>
          <p:nvSpPr>
            <p:cNvPr id="682" name="TextBox 681">
              <a:extLst>
                <a:ext uri="{FF2B5EF4-FFF2-40B4-BE49-F238E27FC236}">
                  <a16:creationId xmlns:a16="http://schemas.microsoft.com/office/drawing/2014/main" id="{419F41FF-0F05-CAD7-2B05-152CE9C1E94B}"/>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21.01.</a:t>
              </a:r>
            </a:p>
          </p:txBody>
        </p:sp>
        <p:sp>
          <p:nvSpPr>
            <p:cNvPr id="683" name="TextBox 682">
              <a:extLst>
                <a:ext uri="{FF2B5EF4-FFF2-40B4-BE49-F238E27FC236}">
                  <a16:creationId xmlns:a16="http://schemas.microsoft.com/office/drawing/2014/main" id="{0A21A848-34CF-971E-46D4-A0B368BA2776}"/>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684" name="TextBox 683">
              <a:extLst>
                <a:ext uri="{FF2B5EF4-FFF2-40B4-BE49-F238E27FC236}">
                  <a16:creationId xmlns:a16="http://schemas.microsoft.com/office/drawing/2014/main" id="{0B39B9C5-A3CB-B2B6-47EB-D5B2E929C91F}"/>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22.01.</a:t>
              </a:r>
            </a:p>
          </p:txBody>
        </p:sp>
        <p:sp>
          <p:nvSpPr>
            <p:cNvPr id="685" name="Rectangle 684">
              <a:extLst>
                <a:ext uri="{FF2B5EF4-FFF2-40B4-BE49-F238E27FC236}">
                  <a16:creationId xmlns:a16="http://schemas.microsoft.com/office/drawing/2014/main" id="{8B44977E-7D03-06AF-48E0-E32695AAD188}"/>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86" name="Rectangle 685">
              <a:extLst>
                <a:ext uri="{FF2B5EF4-FFF2-40B4-BE49-F238E27FC236}">
                  <a16:creationId xmlns:a16="http://schemas.microsoft.com/office/drawing/2014/main" id="{7ADED6D1-235C-48C6-BEF5-8F1FEF2A7E7D}"/>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87" name="Rectangle 686">
              <a:extLst>
                <a:ext uri="{FF2B5EF4-FFF2-40B4-BE49-F238E27FC236}">
                  <a16:creationId xmlns:a16="http://schemas.microsoft.com/office/drawing/2014/main" id="{AC6D4C97-A039-5449-4317-4CAC701F85FE}"/>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88" name="TextBox 687">
              <a:extLst>
                <a:ext uri="{FF2B5EF4-FFF2-40B4-BE49-F238E27FC236}">
                  <a16:creationId xmlns:a16="http://schemas.microsoft.com/office/drawing/2014/main" id="{80CAB0ED-C592-73C2-EEAD-0D77302D5DA1}"/>
                </a:ext>
              </a:extLst>
            </p:cNvPr>
            <p:cNvSpPr txBox="1"/>
            <p:nvPr/>
          </p:nvSpPr>
          <p:spPr>
            <a:xfrm>
              <a:off x="3142530" y="2297329"/>
              <a:ext cx="534663"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21.01.</a:t>
              </a:r>
            </a:p>
          </p:txBody>
        </p:sp>
        <p:sp>
          <p:nvSpPr>
            <p:cNvPr id="689" name="TextBox 688">
              <a:extLst>
                <a:ext uri="{FF2B5EF4-FFF2-40B4-BE49-F238E27FC236}">
                  <a16:creationId xmlns:a16="http://schemas.microsoft.com/office/drawing/2014/main" id="{7992863D-F804-50EA-9C34-3F2EB673028E}"/>
                </a:ext>
              </a:extLst>
            </p:cNvPr>
            <p:cNvSpPr txBox="1"/>
            <p:nvPr/>
          </p:nvSpPr>
          <p:spPr>
            <a:xfrm>
              <a:off x="3654334" y="2282641"/>
              <a:ext cx="500742" cy="277156"/>
            </a:xfrm>
            <a:prstGeom prst="rect">
              <a:avLst/>
            </a:prstGeom>
            <a:noFill/>
          </p:spPr>
          <p:txBody>
            <a:bodyPr wrap="square" rtlCol="0">
              <a:spAutoFit/>
            </a:bodyPr>
            <a:lstStyle/>
            <a:p>
              <a:pPr algn="ctr"/>
              <a:r>
                <a:rPr lang="de-DE" sz="300" dirty="0">
                  <a:solidFill>
                    <a:srgbClr val="FF0000"/>
                  </a:solidFill>
                  <a:latin typeface="Arial" panose="020B0604020202020204" pitchFamily="34" charset="0"/>
                  <a:cs typeface="Arial" panose="020B0604020202020204" pitchFamily="34" charset="0"/>
                </a:rPr>
                <a:t>0</a:t>
              </a:r>
            </a:p>
          </p:txBody>
        </p:sp>
        <p:sp>
          <p:nvSpPr>
            <p:cNvPr id="690" name="TextBox 689">
              <a:extLst>
                <a:ext uri="{FF2B5EF4-FFF2-40B4-BE49-F238E27FC236}">
                  <a16:creationId xmlns:a16="http://schemas.microsoft.com/office/drawing/2014/main" id="{49FAF5E1-C6C5-6076-9902-AC845F58E7DA}"/>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22.01.</a:t>
              </a:r>
            </a:p>
          </p:txBody>
        </p:sp>
        <p:sp>
          <p:nvSpPr>
            <p:cNvPr id="691" name="TextBox 690">
              <a:extLst>
                <a:ext uri="{FF2B5EF4-FFF2-40B4-BE49-F238E27FC236}">
                  <a16:creationId xmlns:a16="http://schemas.microsoft.com/office/drawing/2014/main" id="{604A79D1-6DDE-E6C4-6F14-CEAA501880E2}"/>
                </a:ext>
              </a:extLst>
            </p:cNvPr>
            <p:cNvSpPr txBox="1"/>
            <p:nvPr/>
          </p:nvSpPr>
          <p:spPr>
            <a:xfrm>
              <a:off x="3161071" y="1696435"/>
              <a:ext cx="1471748" cy="269443"/>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Definition des Projektumfangs</a:t>
              </a:r>
            </a:p>
          </p:txBody>
        </p:sp>
        <p:sp>
          <p:nvSpPr>
            <p:cNvPr id="692" name="Rectangle 691">
              <a:extLst>
                <a:ext uri="{FF2B5EF4-FFF2-40B4-BE49-F238E27FC236}">
                  <a16:creationId xmlns:a16="http://schemas.microsoft.com/office/drawing/2014/main" id="{A83FAFEA-9558-AE84-82A0-402EFDFB6138}"/>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93" name="Rectangle 692">
              <a:extLst>
                <a:ext uri="{FF2B5EF4-FFF2-40B4-BE49-F238E27FC236}">
                  <a16:creationId xmlns:a16="http://schemas.microsoft.com/office/drawing/2014/main" id="{075652E9-6450-3996-58FC-82213754E00F}"/>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94" name="TextBox 693">
              <a:extLst>
                <a:ext uri="{FF2B5EF4-FFF2-40B4-BE49-F238E27FC236}">
                  <a16:creationId xmlns:a16="http://schemas.microsoft.com/office/drawing/2014/main" id="{7F594400-0E74-0874-B43C-9DBF49B2D10F}"/>
                </a:ext>
              </a:extLst>
            </p:cNvPr>
            <p:cNvSpPr txBox="1"/>
            <p:nvPr/>
          </p:nvSpPr>
          <p:spPr>
            <a:xfrm>
              <a:off x="3651067" y="2060225"/>
              <a:ext cx="500742" cy="277156"/>
            </a:xfrm>
            <a:prstGeom prst="rect">
              <a:avLst/>
            </a:prstGeom>
            <a:noFill/>
          </p:spPr>
          <p:txBody>
            <a:bodyPr wrap="square" rtlCol="0">
              <a:spAutoFit/>
            </a:bodyPr>
            <a:lstStyle/>
            <a:p>
              <a:pPr algn="ctr"/>
              <a:r>
                <a:rPr lang="de-DE" sz="300" dirty="0">
                  <a:solidFill>
                    <a:srgbClr val="FF0000"/>
                  </a:solidFill>
                  <a:latin typeface="Arial" panose="020B0604020202020204" pitchFamily="34" charset="0"/>
                  <a:cs typeface="Arial" panose="020B0604020202020204" pitchFamily="34" charset="0"/>
                </a:rPr>
                <a:t>0</a:t>
              </a:r>
            </a:p>
          </p:txBody>
        </p:sp>
        <p:sp>
          <p:nvSpPr>
            <p:cNvPr id="695" name="TextBox 694">
              <a:extLst>
                <a:ext uri="{FF2B5EF4-FFF2-40B4-BE49-F238E27FC236}">
                  <a16:creationId xmlns:a16="http://schemas.microsoft.com/office/drawing/2014/main" id="{B4510BE1-2375-4AA8-CFEC-89720C413FE8}"/>
                </a:ext>
              </a:extLst>
            </p:cNvPr>
            <p:cNvSpPr txBox="1"/>
            <p:nvPr/>
          </p:nvSpPr>
          <p:spPr>
            <a:xfrm>
              <a:off x="3654334" y="1384018"/>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A</a:t>
              </a:r>
            </a:p>
          </p:txBody>
        </p:sp>
      </p:grpSp>
      <p:grpSp>
        <p:nvGrpSpPr>
          <p:cNvPr id="696" name="Group 695">
            <a:extLst>
              <a:ext uri="{FF2B5EF4-FFF2-40B4-BE49-F238E27FC236}">
                <a16:creationId xmlns:a16="http://schemas.microsoft.com/office/drawing/2014/main" id="{B89ECED6-EA4E-09D6-0E6E-E8A55DD29A4B}"/>
              </a:ext>
            </a:extLst>
          </p:cNvPr>
          <p:cNvGrpSpPr/>
          <p:nvPr/>
        </p:nvGrpSpPr>
        <p:grpSpPr>
          <a:xfrm>
            <a:off x="2656356" y="178243"/>
            <a:ext cx="867601" cy="605392"/>
            <a:chOff x="3156856" y="1368777"/>
            <a:chExt cx="1501139" cy="1211474"/>
          </a:xfrm>
        </p:grpSpPr>
        <p:sp>
          <p:nvSpPr>
            <p:cNvPr id="697" name="Rectangle 696">
              <a:extLst>
                <a:ext uri="{FF2B5EF4-FFF2-40B4-BE49-F238E27FC236}">
                  <a16:creationId xmlns:a16="http://schemas.microsoft.com/office/drawing/2014/main" id="{F7CC9A61-D0A6-089F-E890-2D02359349BF}"/>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98" name="Rectangle 697">
              <a:extLst>
                <a:ext uri="{FF2B5EF4-FFF2-40B4-BE49-F238E27FC236}">
                  <a16:creationId xmlns:a16="http://schemas.microsoft.com/office/drawing/2014/main" id="{ABD8A535-9CC1-C008-C26F-F3C6AFA00AA5}"/>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699" name="Rectangle 698">
              <a:extLst>
                <a:ext uri="{FF2B5EF4-FFF2-40B4-BE49-F238E27FC236}">
                  <a16:creationId xmlns:a16="http://schemas.microsoft.com/office/drawing/2014/main" id="{A4D2C0CD-F3C4-8A5B-5749-D794C7C26CF3}"/>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00" name="Rectangle 699">
              <a:extLst>
                <a:ext uri="{FF2B5EF4-FFF2-40B4-BE49-F238E27FC236}">
                  <a16:creationId xmlns:a16="http://schemas.microsoft.com/office/drawing/2014/main" id="{E9155771-E7F0-E636-A668-E06D0D0B1949}"/>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01" name="Rectangle 700">
              <a:extLst>
                <a:ext uri="{FF2B5EF4-FFF2-40B4-BE49-F238E27FC236}">
                  <a16:creationId xmlns:a16="http://schemas.microsoft.com/office/drawing/2014/main" id="{6C739A3D-9E1B-E38F-44D4-FEC8AB87E28A}"/>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02" name="Rectangle 701">
              <a:extLst>
                <a:ext uri="{FF2B5EF4-FFF2-40B4-BE49-F238E27FC236}">
                  <a16:creationId xmlns:a16="http://schemas.microsoft.com/office/drawing/2014/main" id="{C0DC3E2E-D8F5-298D-F2D7-7D7AD614D45A}"/>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03" name="TextBox 702">
              <a:extLst>
                <a:ext uri="{FF2B5EF4-FFF2-40B4-BE49-F238E27FC236}">
                  <a16:creationId xmlns:a16="http://schemas.microsoft.com/office/drawing/2014/main" id="{65945A07-2E76-447E-0FC5-18637DED70D4}"/>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3.00</a:t>
              </a:r>
            </a:p>
          </p:txBody>
        </p:sp>
        <p:sp>
          <p:nvSpPr>
            <p:cNvPr id="704" name="TextBox 703">
              <a:extLst>
                <a:ext uri="{FF2B5EF4-FFF2-40B4-BE49-F238E27FC236}">
                  <a16:creationId xmlns:a16="http://schemas.microsoft.com/office/drawing/2014/main" id="{F7590575-E032-46FD-A44F-97A034A5480C}"/>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705" name="TextBox 704">
              <a:extLst>
                <a:ext uri="{FF2B5EF4-FFF2-40B4-BE49-F238E27FC236}">
                  <a16:creationId xmlns:a16="http://schemas.microsoft.com/office/drawing/2014/main" id="{A092B309-A69E-3C7F-16CA-934DD34C4FAF}"/>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5</a:t>
              </a:r>
            </a:p>
          </p:txBody>
        </p:sp>
        <p:sp>
          <p:nvSpPr>
            <p:cNvPr id="706" name="TextBox 705">
              <a:extLst>
                <a:ext uri="{FF2B5EF4-FFF2-40B4-BE49-F238E27FC236}">
                  <a16:creationId xmlns:a16="http://schemas.microsoft.com/office/drawing/2014/main" id="{2C6BB356-7F64-202F-F6B0-7E948A06CC47}"/>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22.01.</a:t>
              </a:r>
            </a:p>
          </p:txBody>
        </p:sp>
        <p:sp>
          <p:nvSpPr>
            <p:cNvPr id="707" name="TextBox 706">
              <a:extLst>
                <a:ext uri="{FF2B5EF4-FFF2-40B4-BE49-F238E27FC236}">
                  <a16:creationId xmlns:a16="http://schemas.microsoft.com/office/drawing/2014/main" id="{C38450E3-6580-81E3-147F-AACAD5C32A4A}"/>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708" name="TextBox 707">
              <a:extLst>
                <a:ext uri="{FF2B5EF4-FFF2-40B4-BE49-F238E27FC236}">
                  <a16:creationId xmlns:a16="http://schemas.microsoft.com/office/drawing/2014/main" id="{EBE964D0-C102-C9EA-6B44-5938AE5C19E3}"/>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27.01.</a:t>
              </a:r>
            </a:p>
          </p:txBody>
        </p:sp>
        <p:sp>
          <p:nvSpPr>
            <p:cNvPr id="709" name="Rectangle 708">
              <a:extLst>
                <a:ext uri="{FF2B5EF4-FFF2-40B4-BE49-F238E27FC236}">
                  <a16:creationId xmlns:a16="http://schemas.microsoft.com/office/drawing/2014/main" id="{31E1C5FF-625D-2BF5-469B-6C052460ABF8}"/>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10" name="Rectangle 709">
              <a:extLst>
                <a:ext uri="{FF2B5EF4-FFF2-40B4-BE49-F238E27FC236}">
                  <a16:creationId xmlns:a16="http://schemas.microsoft.com/office/drawing/2014/main" id="{16D26528-BAD3-1271-FA8F-609C58B4DC6B}"/>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11" name="Rectangle 710">
              <a:extLst>
                <a:ext uri="{FF2B5EF4-FFF2-40B4-BE49-F238E27FC236}">
                  <a16:creationId xmlns:a16="http://schemas.microsoft.com/office/drawing/2014/main" id="{491C5DE4-3ECC-2EA5-0AB2-F86929D334F7}"/>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12" name="TextBox 711">
              <a:extLst>
                <a:ext uri="{FF2B5EF4-FFF2-40B4-BE49-F238E27FC236}">
                  <a16:creationId xmlns:a16="http://schemas.microsoft.com/office/drawing/2014/main" id="{A73836EB-AE68-DCF8-7F81-696CA94FA34B}"/>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22.01.</a:t>
              </a:r>
            </a:p>
          </p:txBody>
        </p:sp>
        <p:sp>
          <p:nvSpPr>
            <p:cNvPr id="713" name="TextBox 712">
              <a:extLst>
                <a:ext uri="{FF2B5EF4-FFF2-40B4-BE49-F238E27FC236}">
                  <a16:creationId xmlns:a16="http://schemas.microsoft.com/office/drawing/2014/main" id="{B3B9896D-E7F0-BC14-A3F1-0B6ABEF7C9C3}"/>
                </a:ext>
              </a:extLst>
            </p:cNvPr>
            <p:cNvSpPr txBox="1"/>
            <p:nvPr/>
          </p:nvSpPr>
          <p:spPr>
            <a:xfrm>
              <a:off x="3654334" y="2282641"/>
              <a:ext cx="500742" cy="277156"/>
            </a:xfrm>
            <a:prstGeom prst="rect">
              <a:avLst/>
            </a:prstGeom>
            <a:noFill/>
          </p:spPr>
          <p:txBody>
            <a:bodyPr wrap="square" rtlCol="0">
              <a:spAutoFit/>
            </a:bodyPr>
            <a:lstStyle/>
            <a:p>
              <a:pPr algn="ctr"/>
              <a:r>
                <a:rPr lang="de-DE" sz="300" dirty="0">
                  <a:solidFill>
                    <a:srgbClr val="FF0000"/>
                  </a:solidFill>
                  <a:latin typeface="Arial" panose="020B0604020202020204" pitchFamily="34" charset="0"/>
                  <a:cs typeface="Arial" panose="020B0604020202020204" pitchFamily="34" charset="0"/>
                </a:rPr>
                <a:t>0</a:t>
              </a:r>
            </a:p>
          </p:txBody>
        </p:sp>
        <p:sp>
          <p:nvSpPr>
            <p:cNvPr id="714" name="TextBox 713">
              <a:extLst>
                <a:ext uri="{FF2B5EF4-FFF2-40B4-BE49-F238E27FC236}">
                  <a16:creationId xmlns:a16="http://schemas.microsoft.com/office/drawing/2014/main" id="{D26B067D-FE5C-A762-ED2A-5A823E7215C2}"/>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27.01.</a:t>
              </a:r>
            </a:p>
          </p:txBody>
        </p:sp>
        <p:sp>
          <p:nvSpPr>
            <p:cNvPr id="715" name="TextBox 714">
              <a:extLst>
                <a:ext uri="{FF2B5EF4-FFF2-40B4-BE49-F238E27FC236}">
                  <a16:creationId xmlns:a16="http://schemas.microsoft.com/office/drawing/2014/main" id="{84EB8BD9-7FD3-654E-667A-1BD38E0D3477}"/>
                </a:ext>
              </a:extLst>
            </p:cNvPr>
            <p:cNvSpPr txBox="1"/>
            <p:nvPr/>
          </p:nvSpPr>
          <p:spPr>
            <a:xfrm>
              <a:off x="3176451" y="1704057"/>
              <a:ext cx="1471747"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Anforderungsanalyse</a:t>
              </a:r>
            </a:p>
          </p:txBody>
        </p:sp>
        <p:sp>
          <p:nvSpPr>
            <p:cNvPr id="716" name="Rectangle 715">
              <a:extLst>
                <a:ext uri="{FF2B5EF4-FFF2-40B4-BE49-F238E27FC236}">
                  <a16:creationId xmlns:a16="http://schemas.microsoft.com/office/drawing/2014/main" id="{9F3B92D6-5AC0-49DB-9E46-5E1A32A3F653}"/>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17" name="Rectangle 716">
              <a:extLst>
                <a:ext uri="{FF2B5EF4-FFF2-40B4-BE49-F238E27FC236}">
                  <a16:creationId xmlns:a16="http://schemas.microsoft.com/office/drawing/2014/main" id="{BBC172FE-B70C-4D99-0F06-E3386E470367}"/>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18" name="TextBox 717">
              <a:extLst>
                <a:ext uri="{FF2B5EF4-FFF2-40B4-BE49-F238E27FC236}">
                  <a16:creationId xmlns:a16="http://schemas.microsoft.com/office/drawing/2014/main" id="{BD66661B-3160-5201-253E-C7CFF21F0539}"/>
                </a:ext>
              </a:extLst>
            </p:cNvPr>
            <p:cNvSpPr txBox="1"/>
            <p:nvPr/>
          </p:nvSpPr>
          <p:spPr>
            <a:xfrm>
              <a:off x="3651067" y="2060225"/>
              <a:ext cx="500742" cy="277156"/>
            </a:xfrm>
            <a:prstGeom prst="rect">
              <a:avLst/>
            </a:prstGeom>
            <a:noFill/>
          </p:spPr>
          <p:txBody>
            <a:bodyPr wrap="square" rtlCol="0">
              <a:spAutoFit/>
            </a:bodyPr>
            <a:lstStyle/>
            <a:p>
              <a:pPr algn="ctr"/>
              <a:r>
                <a:rPr lang="de-DE" sz="300" dirty="0">
                  <a:solidFill>
                    <a:srgbClr val="FF0000"/>
                  </a:solidFill>
                  <a:latin typeface="Arial" panose="020B0604020202020204" pitchFamily="34" charset="0"/>
                  <a:cs typeface="Arial" panose="020B0604020202020204" pitchFamily="34" charset="0"/>
                </a:rPr>
                <a:t>0</a:t>
              </a:r>
            </a:p>
          </p:txBody>
        </p:sp>
        <p:sp>
          <p:nvSpPr>
            <p:cNvPr id="719" name="TextBox 718">
              <a:extLst>
                <a:ext uri="{FF2B5EF4-FFF2-40B4-BE49-F238E27FC236}">
                  <a16:creationId xmlns:a16="http://schemas.microsoft.com/office/drawing/2014/main" id="{AD0E3E94-8D72-3412-3BDD-AD7057D55AED}"/>
                </a:ext>
              </a:extLst>
            </p:cNvPr>
            <p:cNvSpPr txBox="1"/>
            <p:nvPr/>
          </p:nvSpPr>
          <p:spPr>
            <a:xfrm>
              <a:off x="3654334" y="1384018"/>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A</a:t>
              </a:r>
            </a:p>
          </p:txBody>
        </p:sp>
      </p:grpSp>
      <p:grpSp>
        <p:nvGrpSpPr>
          <p:cNvPr id="720" name="Group 719">
            <a:extLst>
              <a:ext uri="{FF2B5EF4-FFF2-40B4-BE49-F238E27FC236}">
                <a16:creationId xmlns:a16="http://schemas.microsoft.com/office/drawing/2014/main" id="{82A130E5-7135-0D3F-350C-49996D800611}"/>
              </a:ext>
            </a:extLst>
          </p:cNvPr>
          <p:cNvGrpSpPr/>
          <p:nvPr/>
        </p:nvGrpSpPr>
        <p:grpSpPr>
          <a:xfrm>
            <a:off x="5115064" y="174433"/>
            <a:ext cx="867601" cy="605392"/>
            <a:chOff x="3156856" y="1368777"/>
            <a:chExt cx="1501139" cy="1211474"/>
          </a:xfrm>
        </p:grpSpPr>
        <p:sp>
          <p:nvSpPr>
            <p:cNvPr id="721" name="Rectangle 720">
              <a:extLst>
                <a:ext uri="{FF2B5EF4-FFF2-40B4-BE49-F238E27FC236}">
                  <a16:creationId xmlns:a16="http://schemas.microsoft.com/office/drawing/2014/main" id="{C4EF9728-A2A4-0875-ED4A-A0152E67C79B}"/>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22" name="Rectangle 721">
              <a:extLst>
                <a:ext uri="{FF2B5EF4-FFF2-40B4-BE49-F238E27FC236}">
                  <a16:creationId xmlns:a16="http://schemas.microsoft.com/office/drawing/2014/main" id="{CDB2448F-559F-1EA9-C687-DF2CD3A2E4D8}"/>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23" name="Rectangle 722">
              <a:extLst>
                <a:ext uri="{FF2B5EF4-FFF2-40B4-BE49-F238E27FC236}">
                  <a16:creationId xmlns:a16="http://schemas.microsoft.com/office/drawing/2014/main" id="{ECE8F016-392F-73A4-2F46-DC1F5DDD6E8F}"/>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24" name="Rectangle 723">
              <a:extLst>
                <a:ext uri="{FF2B5EF4-FFF2-40B4-BE49-F238E27FC236}">
                  <a16:creationId xmlns:a16="http://schemas.microsoft.com/office/drawing/2014/main" id="{0EDE7B5E-2B70-A5EC-F203-DF81837710C0}"/>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25" name="Rectangle 724">
              <a:extLst>
                <a:ext uri="{FF2B5EF4-FFF2-40B4-BE49-F238E27FC236}">
                  <a16:creationId xmlns:a16="http://schemas.microsoft.com/office/drawing/2014/main" id="{8A2D9894-891F-C428-5F10-CE5ACC0FE366}"/>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26" name="Rectangle 725">
              <a:extLst>
                <a:ext uri="{FF2B5EF4-FFF2-40B4-BE49-F238E27FC236}">
                  <a16:creationId xmlns:a16="http://schemas.microsoft.com/office/drawing/2014/main" id="{D76CCA07-2479-9A27-6E24-E78E2128EB50}"/>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27" name="TextBox 726">
              <a:extLst>
                <a:ext uri="{FF2B5EF4-FFF2-40B4-BE49-F238E27FC236}">
                  <a16:creationId xmlns:a16="http://schemas.microsoft.com/office/drawing/2014/main" id="{5FCF6157-96C2-E726-C952-B6C3C4F01574}"/>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7.10</a:t>
              </a:r>
            </a:p>
          </p:txBody>
        </p:sp>
        <p:sp>
          <p:nvSpPr>
            <p:cNvPr id="728" name="TextBox 727">
              <a:extLst>
                <a:ext uri="{FF2B5EF4-FFF2-40B4-BE49-F238E27FC236}">
                  <a16:creationId xmlns:a16="http://schemas.microsoft.com/office/drawing/2014/main" id="{F9ED4BBF-7C6E-6D17-D300-A0BB64A51BB7}"/>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729" name="TextBox 728">
              <a:extLst>
                <a:ext uri="{FF2B5EF4-FFF2-40B4-BE49-F238E27FC236}">
                  <a16:creationId xmlns:a16="http://schemas.microsoft.com/office/drawing/2014/main" id="{28525E8C-C717-1D05-1F09-C4A85A9A120F}"/>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9</a:t>
              </a:r>
            </a:p>
          </p:txBody>
        </p:sp>
        <p:sp>
          <p:nvSpPr>
            <p:cNvPr id="730" name="TextBox 729">
              <a:extLst>
                <a:ext uri="{FF2B5EF4-FFF2-40B4-BE49-F238E27FC236}">
                  <a16:creationId xmlns:a16="http://schemas.microsoft.com/office/drawing/2014/main" id="{45DF8A5C-A6BA-5A00-61D3-2808736FED84}"/>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31.01.</a:t>
              </a:r>
            </a:p>
          </p:txBody>
        </p:sp>
        <p:sp>
          <p:nvSpPr>
            <p:cNvPr id="731" name="TextBox 730">
              <a:extLst>
                <a:ext uri="{FF2B5EF4-FFF2-40B4-BE49-F238E27FC236}">
                  <a16:creationId xmlns:a16="http://schemas.microsoft.com/office/drawing/2014/main" id="{932983B4-F0A9-460F-6456-967AC5688280}"/>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732" name="TextBox 731">
              <a:extLst>
                <a:ext uri="{FF2B5EF4-FFF2-40B4-BE49-F238E27FC236}">
                  <a16:creationId xmlns:a16="http://schemas.microsoft.com/office/drawing/2014/main" id="{BB3A22D9-779D-9019-5178-F23744EAFA4F}"/>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09.02.</a:t>
              </a:r>
            </a:p>
          </p:txBody>
        </p:sp>
        <p:sp>
          <p:nvSpPr>
            <p:cNvPr id="733" name="Rectangle 732">
              <a:extLst>
                <a:ext uri="{FF2B5EF4-FFF2-40B4-BE49-F238E27FC236}">
                  <a16:creationId xmlns:a16="http://schemas.microsoft.com/office/drawing/2014/main" id="{DADB278B-5FDC-4863-DA07-72F3064C7A55}"/>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34" name="Rectangle 733">
              <a:extLst>
                <a:ext uri="{FF2B5EF4-FFF2-40B4-BE49-F238E27FC236}">
                  <a16:creationId xmlns:a16="http://schemas.microsoft.com/office/drawing/2014/main" id="{4766B3D2-0886-36DA-9283-B1BC7C975229}"/>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35" name="Rectangle 734">
              <a:extLst>
                <a:ext uri="{FF2B5EF4-FFF2-40B4-BE49-F238E27FC236}">
                  <a16:creationId xmlns:a16="http://schemas.microsoft.com/office/drawing/2014/main" id="{C2E34139-FB13-5619-7929-AC77F9E0166A}"/>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36" name="TextBox 735">
              <a:extLst>
                <a:ext uri="{FF2B5EF4-FFF2-40B4-BE49-F238E27FC236}">
                  <a16:creationId xmlns:a16="http://schemas.microsoft.com/office/drawing/2014/main" id="{1810984C-BBAF-F03B-21DC-A2ABA6DE320A}"/>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31.01.</a:t>
              </a:r>
            </a:p>
          </p:txBody>
        </p:sp>
        <p:sp>
          <p:nvSpPr>
            <p:cNvPr id="737" name="TextBox 736">
              <a:extLst>
                <a:ext uri="{FF2B5EF4-FFF2-40B4-BE49-F238E27FC236}">
                  <a16:creationId xmlns:a16="http://schemas.microsoft.com/office/drawing/2014/main" id="{EB657621-769F-3A8F-7A88-59233593AA2E}"/>
                </a:ext>
              </a:extLst>
            </p:cNvPr>
            <p:cNvSpPr txBox="1"/>
            <p:nvPr/>
          </p:nvSpPr>
          <p:spPr>
            <a:xfrm>
              <a:off x="3654334" y="2282641"/>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a:t>
              </a:r>
            </a:p>
          </p:txBody>
        </p:sp>
        <p:sp>
          <p:nvSpPr>
            <p:cNvPr id="738" name="TextBox 737">
              <a:extLst>
                <a:ext uri="{FF2B5EF4-FFF2-40B4-BE49-F238E27FC236}">
                  <a16:creationId xmlns:a16="http://schemas.microsoft.com/office/drawing/2014/main" id="{5D84DA55-1AB0-1509-EC59-B7FDCA22001E}"/>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09.02</a:t>
              </a:r>
            </a:p>
          </p:txBody>
        </p:sp>
        <p:sp>
          <p:nvSpPr>
            <p:cNvPr id="739" name="TextBox 738">
              <a:extLst>
                <a:ext uri="{FF2B5EF4-FFF2-40B4-BE49-F238E27FC236}">
                  <a16:creationId xmlns:a16="http://schemas.microsoft.com/office/drawing/2014/main" id="{5B3D2D8A-2298-5CFB-3A42-291A00C035BA}"/>
                </a:ext>
              </a:extLst>
            </p:cNvPr>
            <p:cNvSpPr txBox="1"/>
            <p:nvPr/>
          </p:nvSpPr>
          <p:spPr>
            <a:xfrm>
              <a:off x="3176451" y="1704060"/>
              <a:ext cx="1471748"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Projektstrukturplan erstellen</a:t>
              </a:r>
            </a:p>
          </p:txBody>
        </p:sp>
        <p:sp>
          <p:nvSpPr>
            <p:cNvPr id="740" name="Rectangle 739">
              <a:extLst>
                <a:ext uri="{FF2B5EF4-FFF2-40B4-BE49-F238E27FC236}">
                  <a16:creationId xmlns:a16="http://schemas.microsoft.com/office/drawing/2014/main" id="{850D5022-2D38-1980-7865-1E840AC544B8}"/>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41" name="Rectangle 740">
              <a:extLst>
                <a:ext uri="{FF2B5EF4-FFF2-40B4-BE49-F238E27FC236}">
                  <a16:creationId xmlns:a16="http://schemas.microsoft.com/office/drawing/2014/main" id="{7B0DD2A6-6BF4-0413-C731-ECA2734E3830}"/>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42" name="TextBox 741">
              <a:extLst>
                <a:ext uri="{FF2B5EF4-FFF2-40B4-BE49-F238E27FC236}">
                  <a16:creationId xmlns:a16="http://schemas.microsoft.com/office/drawing/2014/main" id="{009DBD19-30B0-3E98-69ED-F8E954B393FD}"/>
                </a:ext>
              </a:extLst>
            </p:cNvPr>
            <p:cNvSpPr txBox="1"/>
            <p:nvPr/>
          </p:nvSpPr>
          <p:spPr>
            <a:xfrm>
              <a:off x="3651067" y="206022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a:t>
              </a:r>
            </a:p>
          </p:txBody>
        </p:sp>
        <p:sp>
          <p:nvSpPr>
            <p:cNvPr id="743" name="TextBox 742">
              <a:extLst>
                <a:ext uri="{FF2B5EF4-FFF2-40B4-BE49-F238E27FC236}">
                  <a16:creationId xmlns:a16="http://schemas.microsoft.com/office/drawing/2014/main" id="{8C2950C2-9D95-DDAE-EC03-AF7677060C10}"/>
                </a:ext>
              </a:extLst>
            </p:cNvPr>
            <p:cNvSpPr txBox="1"/>
            <p:nvPr/>
          </p:nvSpPr>
          <p:spPr>
            <a:xfrm>
              <a:off x="3641149" y="137639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DS, A</a:t>
              </a:r>
            </a:p>
          </p:txBody>
        </p:sp>
      </p:grpSp>
      <p:grpSp>
        <p:nvGrpSpPr>
          <p:cNvPr id="768" name="Group 767">
            <a:extLst>
              <a:ext uri="{FF2B5EF4-FFF2-40B4-BE49-F238E27FC236}">
                <a16:creationId xmlns:a16="http://schemas.microsoft.com/office/drawing/2014/main" id="{4EA7545D-7591-328D-F8E2-A61120D71443}"/>
              </a:ext>
            </a:extLst>
          </p:cNvPr>
          <p:cNvGrpSpPr/>
          <p:nvPr/>
        </p:nvGrpSpPr>
        <p:grpSpPr>
          <a:xfrm>
            <a:off x="6341388" y="174429"/>
            <a:ext cx="867601" cy="605396"/>
            <a:chOff x="3156856" y="1368769"/>
            <a:chExt cx="1501139" cy="1211482"/>
          </a:xfrm>
        </p:grpSpPr>
        <p:sp>
          <p:nvSpPr>
            <p:cNvPr id="769" name="Rectangle 768">
              <a:extLst>
                <a:ext uri="{FF2B5EF4-FFF2-40B4-BE49-F238E27FC236}">
                  <a16:creationId xmlns:a16="http://schemas.microsoft.com/office/drawing/2014/main" id="{69E53506-7781-869C-100C-8D7ACA07C18E}"/>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70" name="Rectangle 769">
              <a:extLst>
                <a:ext uri="{FF2B5EF4-FFF2-40B4-BE49-F238E27FC236}">
                  <a16:creationId xmlns:a16="http://schemas.microsoft.com/office/drawing/2014/main" id="{31987397-69E8-25CB-F65E-96CB6E1309F8}"/>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71" name="Rectangle 770">
              <a:extLst>
                <a:ext uri="{FF2B5EF4-FFF2-40B4-BE49-F238E27FC236}">
                  <a16:creationId xmlns:a16="http://schemas.microsoft.com/office/drawing/2014/main" id="{26E6F179-5881-0A6C-F7B9-466DFAFAB2CA}"/>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72" name="Rectangle 771">
              <a:extLst>
                <a:ext uri="{FF2B5EF4-FFF2-40B4-BE49-F238E27FC236}">
                  <a16:creationId xmlns:a16="http://schemas.microsoft.com/office/drawing/2014/main" id="{B811BEF3-1F4E-E8B8-D1E7-6BF9CBC84DC9}"/>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73" name="Rectangle 772">
              <a:extLst>
                <a:ext uri="{FF2B5EF4-FFF2-40B4-BE49-F238E27FC236}">
                  <a16:creationId xmlns:a16="http://schemas.microsoft.com/office/drawing/2014/main" id="{F59E1DD0-06A1-9B3B-D0C1-8ABE35AB95D0}"/>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74" name="Rectangle 773">
              <a:extLst>
                <a:ext uri="{FF2B5EF4-FFF2-40B4-BE49-F238E27FC236}">
                  <a16:creationId xmlns:a16="http://schemas.microsoft.com/office/drawing/2014/main" id="{ACDFB826-E208-40D8-5BD4-855252FD3553}"/>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75" name="TextBox 774">
              <a:extLst>
                <a:ext uri="{FF2B5EF4-FFF2-40B4-BE49-F238E27FC236}">
                  <a16:creationId xmlns:a16="http://schemas.microsoft.com/office/drawing/2014/main" id="{D774B996-24CF-DDAC-D181-62D9BD7829D8}"/>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7.20</a:t>
              </a:r>
            </a:p>
          </p:txBody>
        </p:sp>
        <p:sp>
          <p:nvSpPr>
            <p:cNvPr id="776" name="TextBox 775">
              <a:extLst>
                <a:ext uri="{FF2B5EF4-FFF2-40B4-BE49-F238E27FC236}">
                  <a16:creationId xmlns:a16="http://schemas.microsoft.com/office/drawing/2014/main" id="{04A05C81-8826-9109-6A6F-7637B0DE6D8F}"/>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777" name="TextBox 776">
              <a:extLst>
                <a:ext uri="{FF2B5EF4-FFF2-40B4-BE49-F238E27FC236}">
                  <a16:creationId xmlns:a16="http://schemas.microsoft.com/office/drawing/2014/main" id="{9CB944EE-3FB5-1778-73EB-7D0AAFB7BC9C}"/>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3</a:t>
              </a:r>
            </a:p>
          </p:txBody>
        </p:sp>
        <p:sp>
          <p:nvSpPr>
            <p:cNvPr id="778" name="TextBox 777">
              <a:extLst>
                <a:ext uri="{FF2B5EF4-FFF2-40B4-BE49-F238E27FC236}">
                  <a16:creationId xmlns:a16="http://schemas.microsoft.com/office/drawing/2014/main" id="{8CEF9CBC-90AD-6B56-CB0D-B27B910FF45B}"/>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09.02.</a:t>
              </a:r>
            </a:p>
          </p:txBody>
        </p:sp>
        <p:sp>
          <p:nvSpPr>
            <p:cNvPr id="779" name="TextBox 778">
              <a:extLst>
                <a:ext uri="{FF2B5EF4-FFF2-40B4-BE49-F238E27FC236}">
                  <a16:creationId xmlns:a16="http://schemas.microsoft.com/office/drawing/2014/main" id="{06979312-3F56-C716-0F81-3BEA78FC9E55}"/>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780" name="TextBox 779">
              <a:extLst>
                <a:ext uri="{FF2B5EF4-FFF2-40B4-BE49-F238E27FC236}">
                  <a16:creationId xmlns:a16="http://schemas.microsoft.com/office/drawing/2014/main" id="{3984FDA4-F026-18FF-CE37-A9FBF2405F6A}"/>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12.02.</a:t>
              </a:r>
            </a:p>
          </p:txBody>
        </p:sp>
        <p:sp>
          <p:nvSpPr>
            <p:cNvPr id="781" name="Rectangle 780">
              <a:extLst>
                <a:ext uri="{FF2B5EF4-FFF2-40B4-BE49-F238E27FC236}">
                  <a16:creationId xmlns:a16="http://schemas.microsoft.com/office/drawing/2014/main" id="{05602629-C184-FD13-5AAA-68430FE907AA}"/>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82" name="Rectangle 781">
              <a:extLst>
                <a:ext uri="{FF2B5EF4-FFF2-40B4-BE49-F238E27FC236}">
                  <a16:creationId xmlns:a16="http://schemas.microsoft.com/office/drawing/2014/main" id="{300846CE-BE87-505B-DE5D-778C576C0882}"/>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83" name="Rectangle 782">
              <a:extLst>
                <a:ext uri="{FF2B5EF4-FFF2-40B4-BE49-F238E27FC236}">
                  <a16:creationId xmlns:a16="http://schemas.microsoft.com/office/drawing/2014/main" id="{A3DB124D-2E25-9A2E-0BF1-00D97BC34207}"/>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84" name="TextBox 783">
              <a:extLst>
                <a:ext uri="{FF2B5EF4-FFF2-40B4-BE49-F238E27FC236}">
                  <a16:creationId xmlns:a16="http://schemas.microsoft.com/office/drawing/2014/main" id="{0406264C-C2B3-BCB0-B5A5-81175674C9CC}"/>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09.02.</a:t>
              </a:r>
            </a:p>
          </p:txBody>
        </p:sp>
        <p:sp>
          <p:nvSpPr>
            <p:cNvPr id="785" name="TextBox 784">
              <a:extLst>
                <a:ext uri="{FF2B5EF4-FFF2-40B4-BE49-F238E27FC236}">
                  <a16:creationId xmlns:a16="http://schemas.microsoft.com/office/drawing/2014/main" id="{6C707A38-2265-1B25-9366-5FE159C0F849}"/>
                </a:ext>
              </a:extLst>
            </p:cNvPr>
            <p:cNvSpPr txBox="1"/>
            <p:nvPr/>
          </p:nvSpPr>
          <p:spPr>
            <a:xfrm>
              <a:off x="3654334" y="2282641"/>
              <a:ext cx="500742" cy="277156"/>
            </a:xfrm>
            <a:prstGeom prst="rect">
              <a:avLst/>
            </a:prstGeom>
            <a:noFill/>
          </p:spPr>
          <p:txBody>
            <a:bodyPr wrap="square" rtlCol="0">
              <a:spAutoFit/>
            </a:bodyPr>
            <a:lstStyle/>
            <a:p>
              <a:pPr algn="ctr"/>
              <a:r>
                <a:rPr lang="de-DE" sz="300" dirty="0">
                  <a:solidFill>
                    <a:srgbClr val="FF0000"/>
                  </a:solidFill>
                  <a:latin typeface="Arial" panose="020B0604020202020204" pitchFamily="34" charset="0"/>
                  <a:cs typeface="Arial" panose="020B0604020202020204" pitchFamily="34" charset="0"/>
                </a:rPr>
                <a:t>0</a:t>
              </a:r>
            </a:p>
          </p:txBody>
        </p:sp>
        <p:sp>
          <p:nvSpPr>
            <p:cNvPr id="786" name="TextBox 785">
              <a:extLst>
                <a:ext uri="{FF2B5EF4-FFF2-40B4-BE49-F238E27FC236}">
                  <a16:creationId xmlns:a16="http://schemas.microsoft.com/office/drawing/2014/main" id="{6868E7CF-FB2E-69C1-6B8B-676FDB073F3C}"/>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12.02.</a:t>
              </a:r>
            </a:p>
          </p:txBody>
        </p:sp>
        <p:sp>
          <p:nvSpPr>
            <p:cNvPr id="787" name="TextBox 786">
              <a:extLst>
                <a:ext uri="{FF2B5EF4-FFF2-40B4-BE49-F238E27FC236}">
                  <a16:creationId xmlns:a16="http://schemas.microsoft.com/office/drawing/2014/main" id="{31E2999E-D84F-AC86-6476-193BF0FDC32C}"/>
                </a:ext>
              </a:extLst>
            </p:cNvPr>
            <p:cNvSpPr txBox="1"/>
            <p:nvPr/>
          </p:nvSpPr>
          <p:spPr>
            <a:xfrm>
              <a:off x="3176451" y="1704060"/>
              <a:ext cx="1471748"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Zeitplan erstellen</a:t>
              </a:r>
            </a:p>
          </p:txBody>
        </p:sp>
        <p:sp>
          <p:nvSpPr>
            <p:cNvPr id="788" name="Rectangle 787">
              <a:extLst>
                <a:ext uri="{FF2B5EF4-FFF2-40B4-BE49-F238E27FC236}">
                  <a16:creationId xmlns:a16="http://schemas.microsoft.com/office/drawing/2014/main" id="{9E3187E5-2806-A331-4C42-FE3FB8ECFA2B}"/>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89" name="Rectangle 788">
              <a:extLst>
                <a:ext uri="{FF2B5EF4-FFF2-40B4-BE49-F238E27FC236}">
                  <a16:creationId xmlns:a16="http://schemas.microsoft.com/office/drawing/2014/main" id="{90C275DD-E588-43C2-95E3-BCAA89F9C70D}"/>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790" name="TextBox 789">
              <a:extLst>
                <a:ext uri="{FF2B5EF4-FFF2-40B4-BE49-F238E27FC236}">
                  <a16:creationId xmlns:a16="http://schemas.microsoft.com/office/drawing/2014/main" id="{E8EADB6E-C788-1295-2DCC-C06916B6A8F5}"/>
                </a:ext>
              </a:extLst>
            </p:cNvPr>
            <p:cNvSpPr txBox="1"/>
            <p:nvPr/>
          </p:nvSpPr>
          <p:spPr>
            <a:xfrm>
              <a:off x="3651067" y="2060225"/>
              <a:ext cx="500742" cy="277156"/>
            </a:xfrm>
            <a:prstGeom prst="rect">
              <a:avLst/>
            </a:prstGeom>
            <a:noFill/>
          </p:spPr>
          <p:txBody>
            <a:bodyPr wrap="square" rtlCol="0">
              <a:spAutoFit/>
            </a:bodyPr>
            <a:lstStyle/>
            <a:p>
              <a:pPr algn="ctr"/>
              <a:r>
                <a:rPr lang="de-DE" sz="300" dirty="0">
                  <a:solidFill>
                    <a:srgbClr val="FF0000"/>
                  </a:solidFill>
                  <a:latin typeface="Arial" panose="020B0604020202020204" pitchFamily="34" charset="0"/>
                  <a:cs typeface="Arial" panose="020B0604020202020204" pitchFamily="34" charset="0"/>
                </a:rPr>
                <a:t>0</a:t>
              </a:r>
            </a:p>
          </p:txBody>
        </p:sp>
        <p:sp>
          <p:nvSpPr>
            <p:cNvPr id="791" name="TextBox 790">
              <a:extLst>
                <a:ext uri="{FF2B5EF4-FFF2-40B4-BE49-F238E27FC236}">
                  <a16:creationId xmlns:a16="http://schemas.microsoft.com/office/drawing/2014/main" id="{99242616-7998-F062-27DA-1477FE0A58D6}"/>
                </a:ext>
              </a:extLst>
            </p:cNvPr>
            <p:cNvSpPr txBox="1"/>
            <p:nvPr/>
          </p:nvSpPr>
          <p:spPr>
            <a:xfrm>
              <a:off x="3641148" y="1368769"/>
              <a:ext cx="528217"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MG, A</a:t>
              </a:r>
            </a:p>
          </p:txBody>
        </p:sp>
      </p:grpSp>
      <p:grpSp>
        <p:nvGrpSpPr>
          <p:cNvPr id="816" name="Group 815">
            <a:extLst>
              <a:ext uri="{FF2B5EF4-FFF2-40B4-BE49-F238E27FC236}">
                <a16:creationId xmlns:a16="http://schemas.microsoft.com/office/drawing/2014/main" id="{4F10AE5F-53FD-0F6D-2058-DD9B4951297A}"/>
              </a:ext>
            </a:extLst>
          </p:cNvPr>
          <p:cNvGrpSpPr/>
          <p:nvPr/>
        </p:nvGrpSpPr>
        <p:grpSpPr>
          <a:xfrm>
            <a:off x="7555508" y="175703"/>
            <a:ext cx="867601" cy="605392"/>
            <a:chOff x="3156856" y="1368777"/>
            <a:chExt cx="1501139" cy="1211474"/>
          </a:xfrm>
        </p:grpSpPr>
        <p:sp>
          <p:nvSpPr>
            <p:cNvPr id="817" name="Rectangle 816">
              <a:extLst>
                <a:ext uri="{FF2B5EF4-FFF2-40B4-BE49-F238E27FC236}">
                  <a16:creationId xmlns:a16="http://schemas.microsoft.com/office/drawing/2014/main" id="{B8C1759E-E0A4-6DA1-94C2-BB48BA056CA1}"/>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18" name="Rectangle 817">
              <a:extLst>
                <a:ext uri="{FF2B5EF4-FFF2-40B4-BE49-F238E27FC236}">
                  <a16:creationId xmlns:a16="http://schemas.microsoft.com/office/drawing/2014/main" id="{7C27ECBD-855F-597E-DBEB-0284D5B72209}"/>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19" name="Rectangle 818">
              <a:extLst>
                <a:ext uri="{FF2B5EF4-FFF2-40B4-BE49-F238E27FC236}">
                  <a16:creationId xmlns:a16="http://schemas.microsoft.com/office/drawing/2014/main" id="{2E9FB4F8-1B28-D0C7-B435-3D83FCEA70C6}"/>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20" name="Rectangle 819">
              <a:extLst>
                <a:ext uri="{FF2B5EF4-FFF2-40B4-BE49-F238E27FC236}">
                  <a16:creationId xmlns:a16="http://schemas.microsoft.com/office/drawing/2014/main" id="{FECF1AE3-ACCF-7CE7-347C-47BF07B5F9F9}"/>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21" name="Rectangle 820">
              <a:extLst>
                <a:ext uri="{FF2B5EF4-FFF2-40B4-BE49-F238E27FC236}">
                  <a16:creationId xmlns:a16="http://schemas.microsoft.com/office/drawing/2014/main" id="{1CD8AB1A-D530-32C6-5412-234DF083C211}"/>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22" name="Rectangle 821">
              <a:extLst>
                <a:ext uri="{FF2B5EF4-FFF2-40B4-BE49-F238E27FC236}">
                  <a16:creationId xmlns:a16="http://schemas.microsoft.com/office/drawing/2014/main" id="{4F3B4551-3958-67CF-6340-3D218D7B687D}"/>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23" name="TextBox 822">
              <a:extLst>
                <a:ext uri="{FF2B5EF4-FFF2-40B4-BE49-F238E27FC236}">
                  <a16:creationId xmlns:a16="http://schemas.microsoft.com/office/drawing/2014/main" id="{6497AB2A-D9B5-A006-D9CD-1CE86A144DF8}"/>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10.00</a:t>
              </a:r>
            </a:p>
          </p:txBody>
        </p:sp>
        <p:sp>
          <p:nvSpPr>
            <p:cNvPr id="824" name="TextBox 823">
              <a:extLst>
                <a:ext uri="{FF2B5EF4-FFF2-40B4-BE49-F238E27FC236}">
                  <a16:creationId xmlns:a16="http://schemas.microsoft.com/office/drawing/2014/main" id="{F42FE57E-5B67-BF19-DEF7-B9DBB7163348}"/>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825" name="TextBox 824">
              <a:extLst>
                <a:ext uri="{FF2B5EF4-FFF2-40B4-BE49-F238E27FC236}">
                  <a16:creationId xmlns:a16="http://schemas.microsoft.com/office/drawing/2014/main" id="{1D7DF8FC-D595-8C35-1945-56F2113DD2C1}"/>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a:t>
              </a:r>
            </a:p>
          </p:txBody>
        </p:sp>
        <p:sp>
          <p:nvSpPr>
            <p:cNvPr id="826" name="TextBox 825">
              <a:extLst>
                <a:ext uri="{FF2B5EF4-FFF2-40B4-BE49-F238E27FC236}">
                  <a16:creationId xmlns:a16="http://schemas.microsoft.com/office/drawing/2014/main" id="{86268A2E-7FA5-96EC-8B9A-C44554CD21BA}"/>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12.02.</a:t>
              </a:r>
            </a:p>
          </p:txBody>
        </p:sp>
        <p:sp>
          <p:nvSpPr>
            <p:cNvPr id="827" name="TextBox 826">
              <a:extLst>
                <a:ext uri="{FF2B5EF4-FFF2-40B4-BE49-F238E27FC236}">
                  <a16:creationId xmlns:a16="http://schemas.microsoft.com/office/drawing/2014/main" id="{C81231F8-0B47-5F22-DF21-A5726F8D406B}"/>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828" name="TextBox 827">
              <a:extLst>
                <a:ext uri="{FF2B5EF4-FFF2-40B4-BE49-F238E27FC236}">
                  <a16:creationId xmlns:a16="http://schemas.microsoft.com/office/drawing/2014/main" id="{2A970AF9-77DC-5353-C767-119F1B937D3E}"/>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13.02.</a:t>
              </a:r>
            </a:p>
          </p:txBody>
        </p:sp>
        <p:sp>
          <p:nvSpPr>
            <p:cNvPr id="829" name="Rectangle 828">
              <a:extLst>
                <a:ext uri="{FF2B5EF4-FFF2-40B4-BE49-F238E27FC236}">
                  <a16:creationId xmlns:a16="http://schemas.microsoft.com/office/drawing/2014/main" id="{D3CD6C8A-5DF4-9728-B516-15F429E6874D}"/>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30" name="Rectangle 829">
              <a:extLst>
                <a:ext uri="{FF2B5EF4-FFF2-40B4-BE49-F238E27FC236}">
                  <a16:creationId xmlns:a16="http://schemas.microsoft.com/office/drawing/2014/main" id="{A4986F52-9609-E43E-6F70-84D892E760C0}"/>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31" name="Rectangle 830">
              <a:extLst>
                <a:ext uri="{FF2B5EF4-FFF2-40B4-BE49-F238E27FC236}">
                  <a16:creationId xmlns:a16="http://schemas.microsoft.com/office/drawing/2014/main" id="{74A64B31-12BB-1602-4B5F-67DE86A1D849}"/>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32" name="TextBox 831">
              <a:extLst>
                <a:ext uri="{FF2B5EF4-FFF2-40B4-BE49-F238E27FC236}">
                  <a16:creationId xmlns:a16="http://schemas.microsoft.com/office/drawing/2014/main" id="{320A7F1B-C808-A302-4B9B-FFE7D558672D}"/>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12.02.</a:t>
              </a:r>
            </a:p>
          </p:txBody>
        </p:sp>
        <p:sp>
          <p:nvSpPr>
            <p:cNvPr id="833" name="TextBox 832">
              <a:extLst>
                <a:ext uri="{FF2B5EF4-FFF2-40B4-BE49-F238E27FC236}">
                  <a16:creationId xmlns:a16="http://schemas.microsoft.com/office/drawing/2014/main" id="{6F0FB7A9-A3B1-D610-5F42-FC0B556AB3F4}"/>
                </a:ext>
              </a:extLst>
            </p:cNvPr>
            <p:cNvSpPr txBox="1"/>
            <p:nvPr/>
          </p:nvSpPr>
          <p:spPr>
            <a:xfrm>
              <a:off x="3654334" y="2282641"/>
              <a:ext cx="500742" cy="277156"/>
            </a:xfrm>
            <a:prstGeom prst="rect">
              <a:avLst/>
            </a:prstGeom>
            <a:noFill/>
          </p:spPr>
          <p:txBody>
            <a:bodyPr wrap="square" rtlCol="0">
              <a:spAutoFit/>
            </a:bodyPr>
            <a:lstStyle/>
            <a:p>
              <a:pPr algn="ctr"/>
              <a:r>
                <a:rPr lang="de-DE" sz="300" dirty="0">
                  <a:solidFill>
                    <a:srgbClr val="FF0000"/>
                  </a:solidFill>
                  <a:latin typeface="Arial" panose="020B0604020202020204" pitchFamily="34" charset="0"/>
                  <a:cs typeface="Arial" panose="020B0604020202020204" pitchFamily="34" charset="0"/>
                </a:rPr>
                <a:t>0</a:t>
              </a:r>
            </a:p>
          </p:txBody>
        </p:sp>
        <p:sp>
          <p:nvSpPr>
            <p:cNvPr id="834" name="TextBox 833">
              <a:extLst>
                <a:ext uri="{FF2B5EF4-FFF2-40B4-BE49-F238E27FC236}">
                  <a16:creationId xmlns:a16="http://schemas.microsoft.com/office/drawing/2014/main" id="{7F9E694D-34D4-6401-A1A9-F7A80670BB51}"/>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13.02.</a:t>
              </a:r>
            </a:p>
          </p:txBody>
        </p:sp>
        <p:sp>
          <p:nvSpPr>
            <p:cNvPr id="835" name="TextBox 834">
              <a:extLst>
                <a:ext uri="{FF2B5EF4-FFF2-40B4-BE49-F238E27FC236}">
                  <a16:creationId xmlns:a16="http://schemas.microsoft.com/office/drawing/2014/main" id="{039260C6-AC24-6F63-ACCB-9F540CBBEF71}"/>
                </a:ext>
              </a:extLst>
            </p:cNvPr>
            <p:cNvSpPr txBox="1"/>
            <p:nvPr/>
          </p:nvSpPr>
          <p:spPr>
            <a:xfrm>
              <a:off x="3176451" y="1704060"/>
              <a:ext cx="1471748"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Kritischer Pfad Betrachtung</a:t>
              </a:r>
            </a:p>
          </p:txBody>
        </p:sp>
        <p:sp>
          <p:nvSpPr>
            <p:cNvPr id="836" name="Rectangle 835">
              <a:extLst>
                <a:ext uri="{FF2B5EF4-FFF2-40B4-BE49-F238E27FC236}">
                  <a16:creationId xmlns:a16="http://schemas.microsoft.com/office/drawing/2014/main" id="{222DE21F-004A-FA8C-4ED0-5110D45F8884}"/>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37" name="Rectangle 836">
              <a:extLst>
                <a:ext uri="{FF2B5EF4-FFF2-40B4-BE49-F238E27FC236}">
                  <a16:creationId xmlns:a16="http://schemas.microsoft.com/office/drawing/2014/main" id="{488104AE-0DF5-18E2-FFFA-8CB08F3FC172}"/>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38" name="TextBox 837">
              <a:extLst>
                <a:ext uri="{FF2B5EF4-FFF2-40B4-BE49-F238E27FC236}">
                  <a16:creationId xmlns:a16="http://schemas.microsoft.com/office/drawing/2014/main" id="{9A418518-562C-DA2D-FA74-7C65D84DA558}"/>
                </a:ext>
              </a:extLst>
            </p:cNvPr>
            <p:cNvSpPr txBox="1"/>
            <p:nvPr/>
          </p:nvSpPr>
          <p:spPr>
            <a:xfrm>
              <a:off x="3651067" y="2060225"/>
              <a:ext cx="500742" cy="277156"/>
            </a:xfrm>
            <a:prstGeom prst="rect">
              <a:avLst/>
            </a:prstGeom>
            <a:noFill/>
          </p:spPr>
          <p:txBody>
            <a:bodyPr wrap="square" rtlCol="0">
              <a:spAutoFit/>
            </a:bodyPr>
            <a:lstStyle/>
            <a:p>
              <a:pPr algn="ctr"/>
              <a:r>
                <a:rPr lang="de-DE" sz="300" dirty="0">
                  <a:solidFill>
                    <a:srgbClr val="FF0000"/>
                  </a:solidFill>
                  <a:latin typeface="Arial" panose="020B0604020202020204" pitchFamily="34" charset="0"/>
                  <a:cs typeface="Arial" panose="020B0604020202020204" pitchFamily="34" charset="0"/>
                </a:rPr>
                <a:t>0</a:t>
              </a:r>
            </a:p>
          </p:txBody>
        </p:sp>
        <p:sp>
          <p:nvSpPr>
            <p:cNvPr id="839" name="TextBox 838">
              <a:extLst>
                <a:ext uri="{FF2B5EF4-FFF2-40B4-BE49-F238E27FC236}">
                  <a16:creationId xmlns:a16="http://schemas.microsoft.com/office/drawing/2014/main" id="{62789C43-3970-D035-BEE3-89C93A6767CA}"/>
                </a:ext>
              </a:extLst>
            </p:cNvPr>
            <p:cNvSpPr txBox="1"/>
            <p:nvPr/>
          </p:nvSpPr>
          <p:spPr>
            <a:xfrm>
              <a:off x="3654334" y="1384018"/>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MG</a:t>
              </a:r>
            </a:p>
          </p:txBody>
        </p:sp>
      </p:grpSp>
      <p:grpSp>
        <p:nvGrpSpPr>
          <p:cNvPr id="864" name="Group 863">
            <a:extLst>
              <a:ext uri="{FF2B5EF4-FFF2-40B4-BE49-F238E27FC236}">
                <a16:creationId xmlns:a16="http://schemas.microsoft.com/office/drawing/2014/main" id="{5AC00FF9-980F-D15F-2BC2-B2B3DD970403}"/>
              </a:ext>
            </a:extLst>
          </p:cNvPr>
          <p:cNvGrpSpPr/>
          <p:nvPr/>
        </p:nvGrpSpPr>
        <p:grpSpPr>
          <a:xfrm>
            <a:off x="514350" y="2129971"/>
            <a:ext cx="867601" cy="605392"/>
            <a:chOff x="3156856" y="1368777"/>
            <a:chExt cx="1501139" cy="1211474"/>
          </a:xfrm>
        </p:grpSpPr>
        <p:sp>
          <p:nvSpPr>
            <p:cNvPr id="865" name="Rectangle 864">
              <a:extLst>
                <a:ext uri="{FF2B5EF4-FFF2-40B4-BE49-F238E27FC236}">
                  <a16:creationId xmlns:a16="http://schemas.microsoft.com/office/drawing/2014/main" id="{2EDA8EED-7F09-F200-D2EF-576DD96FBE3D}"/>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66" name="Rectangle 865">
              <a:extLst>
                <a:ext uri="{FF2B5EF4-FFF2-40B4-BE49-F238E27FC236}">
                  <a16:creationId xmlns:a16="http://schemas.microsoft.com/office/drawing/2014/main" id="{222D3EAE-F5D5-854E-FF96-95E8E2844D1A}"/>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67" name="Rectangle 866">
              <a:extLst>
                <a:ext uri="{FF2B5EF4-FFF2-40B4-BE49-F238E27FC236}">
                  <a16:creationId xmlns:a16="http://schemas.microsoft.com/office/drawing/2014/main" id="{4150C9A3-E90A-3DF9-93EA-8C6CFFC966DA}"/>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68" name="Rectangle 867">
              <a:extLst>
                <a:ext uri="{FF2B5EF4-FFF2-40B4-BE49-F238E27FC236}">
                  <a16:creationId xmlns:a16="http://schemas.microsoft.com/office/drawing/2014/main" id="{CB109C18-D8EC-E9DC-0F14-E09F94D7E328}"/>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69" name="Rectangle 868">
              <a:extLst>
                <a:ext uri="{FF2B5EF4-FFF2-40B4-BE49-F238E27FC236}">
                  <a16:creationId xmlns:a16="http://schemas.microsoft.com/office/drawing/2014/main" id="{45714B35-EB9C-EBE8-99F6-1A336D9682B3}"/>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70" name="Rectangle 869">
              <a:extLst>
                <a:ext uri="{FF2B5EF4-FFF2-40B4-BE49-F238E27FC236}">
                  <a16:creationId xmlns:a16="http://schemas.microsoft.com/office/drawing/2014/main" id="{8539EF4B-BE28-0254-07D6-E597E21F524D}"/>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71" name="TextBox 870">
              <a:extLst>
                <a:ext uri="{FF2B5EF4-FFF2-40B4-BE49-F238E27FC236}">
                  <a16:creationId xmlns:a16="http://schemas.microsoft.com/office/drawing/2014/main" id="{42E12933-4F79-8527-698F-476693BF15CC}"/>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12.00</a:t>
              </a:r>
            </a:p>
          </p:txBody>
        </p:sp>
        <p:sp>
          <p:nvSpPr>
            <p:cNvPr id="872" name="TextBox 871">
              <a:extLst>
                <a:ext uri="{FF2B5EF4-FFF2-40B4-BE49-F238E27FC236}">
                  <a16:creationId xmlns:a16="http://schemas.microsoft.com/office/drawing/2014/main" id="{E61B24D4-3BE0-09E6-9852-6C33E1D4458E}"/>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873" name="TextBox 872">
              <a:extLst>
                <a:ext uri="{FF2B5EF4-FFF2-40B4-BE49-F238E27FC236}">
                  <a16:creationId xmlns:a16="http://schemas.microsoft.com/office/drawing/2014/main" id="{74A6B852-DEEE-00C7-1266-437B2596C6CE}"/>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43</a:t>
              </a:r>
            </a:p>
          </p:txBody>
        </p:sp>
        <p:sp>
          <p:nvSpPr>
            <p:cNvPr id="874" name="TextBox 873">
              <a:extLst>
                <a:ext uri="{FF2B5EF4-FFF2-40B4-BE49-F238E27FC236}">
                  <a16:creationId xmlns:a16="http://schemas.microsoft.com/office/drawing/2014/main" id="{DB481478-CCE0-0184-34AF-FA5686BD405D}"/>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01.03.</a:t>
              </a:r>
            </a:p>
          </p:txBody>
        </p:sp>
        <p:sp>
          <p:nvSpPr>
            <p:cNvPr id="875" name="TextBox 874">
              <a:extLst>
                <a:ext uri="{FF2B5EF4-FFF2-40B4-BE49-F238E27FC236}">
                  <a16:creationId xmlns:a16="http://schemas.microsoft.com/office/drawing/2014/main" id="{711A02BC-714A-55E0-7440-E742472CD3A7}"/>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876" name="TextBox 875">
              <a:extLst>
                <a:ext uri="{FF2B5EF4-FFF2-40B4-BE49-F238E27FC236}">
                  <a16:creationId xmlns:a16="http://schemas.microsoft.com/office/drawing/2014/main" id="{46144C1A-4D46-CD86-D474-28A7256E8D29}"/>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13.04.</a:t>
              </a:r>
            </a:p>
          </p:txBody>
        </p:sp>
        <p:sp>
          <p:nvSpPr>
            <p:cNvPr id="877" name="Rectangle 876">
              <a:extLst>
                <a:ext uri="{FF2B5EF4-FFF2-40B4-BE49-F238E27FC236}">
                  <a16:creationId xmlns:a16="http://schemas.microsoft.com/office/drawing/2014/main" id="{8FDB7A6D-0F44-3D41-9F68-3B68E9E3A88D}"/>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78" name="Rectangle 877">
              <a:extLst>
                <a:ext uri="{FF2B5EF4-FFF2-40B4-BE49-F238E27FC236}">
                  <a16:creationId xmlns:a16="http://schemas.microsoft.com/office/drawing/2014/main" id="{1DCE0CE7-3E2B-E19A-33FC-EB1ACB9A9251}"/>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79" name="Rectangle 878">
              <a:extLst>
                <a:ext uri="{FF2B5EF4-FFF2-40B4-BE49-F238E27FC236}">
                  <a16:creationId xmlns:a16="http://schemas.microsoft.com/office/drawing/2014/main" id="{C9265B4D-05F6-441D-2EFA-D58107FB20FC}"/>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80" name="TextBox 879">
              <a:extLst>
                <a:ext uri="{FF2B5EF4-FFF2-40B4-BE49-F238E27FC236}">
                  <a16:creationId xmlns:a16="http://schemas.microsoft.com/office/drawing/2014/main" id="{1822B3A8-1FAB-BC19-96ED-F1E443354FE6}"/>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01.03.</a:t>
              </a:r>
            </a:p>
          </p:txBody>
        </p:sp>
        <p:sp>
          <p:nvSpPr>
            <p:cNvPr id="881" name="TextBox 880">
              <a:extLst>
                <a:ext uri="{FF2B5EF4-FFF2-40B4-BE49-F238E27FC236}">
                  <a16:creationId xmlns:a16="http://schemas.microsoft.com/office/drawing/2014/main" id="{F4EF9A05-ECC6-D1AB-A355-042682A10AC0}"/>
                </a:ext>
              </a:extLst>
            </p:cNvPr>
            <p:cNvSpPr txBox="1"/>
            <p:nvPr/>
          </p:nvSpPr>
          <p:spPr>
            <a:xfrm>
              <a:off x="3654334" y="2282641"/>
              <a:ext cx="500742" cy="277156"/>
            </a:xfrm>
            <a:prstGeom prst="rect">
              <a:avLst/>
            </a:prstGeom>
            <a:noFill/>
          </p:spPr>
          <p:txBody>
            <a:bodyPr wrap="square" rtlCol="0">
              <a:spAutoFit/>
            </a:bodyPr>
            <a:lstStyle/>
            <a:p>
              <a:pPr algn="ctr"/>
              <a:r>
                <a:rPr lang="de-DE" sz="300" dirty="0">
                  <a:solidFill>
                    <a:srgbClr val="FF0000"/>
                  </a:solidFill>
                  <a:latin typeface="Arial" panose="020B0604020202020204" pitchFamily="34" charset="0"/>
                  <a:cs typeface="Arial" panose="020B0604020202020204" pitchFamily="34" charset="0"/>
                </a:rPr>
                <a:t>0</a:t>
              </a:r>
            </a:p>
          </p:txBody>
        </p:sp>
        <p:sp>
          <p:nvSpPr>
            <p:cNvPr id="882" name="TextBox 881">
              <a:extLst>
                <a:ext uri="{FF2B5EF4-FFF2-40B4-BE49-F238E27FC236}">
                  <a16:creationId xmlns:a16="http://schemas.microsoft.com/office/drawing/2014/main" id="{00B5E8C9-420E-731D-2F6E-BC0730061C54}"/>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13.04.</a:t>
              </a:r>
            </a:p>
          </p:txBody>
        </p:sp>
        <p:sp>
          <p:nvSpPr>
            <p:cNvPr id="883" name="TextBox 882">
              <a:extLst>
                <a:ext uri="{FF2B5EF4-FFF2-40B4-BE49-F238E27FC236}">
                  <a16:creationId xmlns:a16="http://schemas.microsoft.com/office/drawing/2014/main" id="{705DCAE6-D37B-29B1-A703-5269470A5175}"/>
                </a:ext>
              </a:extLst>
            </p:cNvPr>
            <p:cNvSpPr txBox="1"/>
            <p:nvPr/>
          </p:nvSpPr>
          <p:spPr>
            <a:xfrm>
              <a:off x="3176451" y="1704060"/>
              <a:ext cx="1471748"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Programmiersprache Golang</a:t>
              </a:r>
            </a:p>
          </p:txBody>
        </p:sp>
        <p:sp>
          <p:nvSpPr>
            <p:cNvPr id="884" name="Rectangle 883">
              <a:extLst>
                <a:ext uri="{FF2B5EF4-FFF2-40B4-BE49-F238E27FC236}">
                  <a16:creationId xmlns:a16="http://schemas.microsoft.com/office/drawing/2014/main" id="{C5DD3EC8-1144-294C-811A-8AF542CA5D0B}"/>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85" name="Rectangle 884">
              <a:extLst>
                <a:ext uri="{FF2B5EF4-FFF2-40B4-BE49-F238E27FC236}">
                  <a16:creationId xmlns:a16="http://schemas.microsoft.com/office/drawing/2014/main" id="{51DF6639-6EF1-9F67-E43D-CD33546B18AC}"/>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86" name="TextBox 885">
              <a:extLst>
                <a:ext uri="{FF2B5EF4-FFF2-40B4-BE49-F238E27FC236}">
                  <a16:creationId xmlns:a16="http://schemas.microsoft.com/office/drawing/2014/main" id="{D1D3A6E3-8302-5D37-F5AD-53DD2C0EEA18}"/>
                </a:ext>
              </a:extLst>
            </p:cNvPr>
            <p:cNvSpPr txBox="1"/>
            <p:nvPr/>
          </p:nvSpPr>
          <p:spPr>
            <a:xfrm>
              <a:off x="3651067" y="2060225"/>
              <a:ext cx="500742" cy="277156"/>
            </a:xfrm>
            <a:prstGeom prst="rect">
              <a:avLst/>
            </a:prstGeom>
            <a:noFill/>
          </p:spPr>
          <p:txBody>
            <a:bodyPr wrap="square" rtlCol="0">
              <a:spAutoFit/>
            </a:bodyPr>
            <a:lstStyle/>
            <a:p>
              <a:pPr algn="ctr"/>
              <a:r>
                <a:rPr lang="de-DE" sz="300" dirty="0">
                  <a:solidFill>
                    <a:srgbClr val="FF0000"/>
                  </a:solidFill>
                  <a:latin typeface="Arial" panose="020B0604020202020204" pitchFamily="34" charset="0"/>
                  <a:cs typeface="Arial" panose="020B0604020202020204" pitchFamily="34" charset="0"/>
                </a:rPr>
                <a:t>0</a:t>
              </a:r>
            </a:p>
          </p:txBody>
        </p:sp>
        <p:sp>
          <p:nvSpPr>
            <p:cNvPr id="887" name="TextBox 886">
              <a:extLst>
                <a:ext uri="{FF2B5EF4-FFF2-40B4-BE49-F238E27FC236}">
                  <a16:creationId xmlns:a16="http://schemas.microsoft.com/office/drawing/2014/main" id="{335B0711-DFA9-A170-9B2C-93B2609DDE15}"/>
                </a:ext>
              </a:extLst>
            </p:cNvPr>
            <p:cNvSpPr txBox="1"/>
            <p:nvPr/>
          </p:nvSpPr>
          <p:spPr>
            <a:xfrm>
              <a:off x="3654334" y="1384018"/>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A</a:t>
              </a:r>
            </a:p>
          </p:txBody>
        </p:sp>
      </p:grpSp>
      <p:grpSp>
        <p:nvGrpSpPr>
          <p:cNvPr id="960" name="Group 959">
            <a:extLst>
              <a:ext uri="{FF2B5EF4-FFF2-40B4-BE49-F238E27FC236}">
                <a16:creationId xmlns:a16="http://schemas.microsoft.com/office/drawing/2014/main" id="{69FFBDB8-506F-0C05-5A06-119D7E8F9314}"/>
              </a:ext>
            </a:extLst>
          </p:cNvPr>
          <p:cNvGrpSpPr/>
          <p:nvPr/>
        </p:nvGrpSpPr>
        <p:grpSpPr>
          <a:xfrm>
            <a:off x="1856028" y="2129971"/>
            <a:ext cx="867601" cy="605392"/>
            <a:chOff x="3156856" y="1368777"/>
            <a:chExt cx="1501139" cy="1211474"/>
          </a:xfrm>
        </p:grpSpPr>
        <p:sp>
          <p:nvSpPr>
            <p:cNvPr id="961" name="Rectangle 960">
              <a:extLst>
                <a:ext uri="{FF2B5EF4-FFF2-40B4-BE49-F238E27FC236}">
                  <a16:creationId xmlns:a16="http://schemas.microsoft.com/office/drawing/2014/main" id="{4F31E04A-266C-97CC-C678-28F45BC42F6F}"/>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62" name="Rectangle 961">
              <a:extLst>
                <a:ext uri="{FF2B5EF4-FFF2-40B4-BE49-F238E27FC236}">
                  <a16:creationId xmlns:a16="http://schemas.microsoft.com/office/drawing/2014/main" id="{EF28056A-41EB-5D9C-FBA1-3E4FEB11CA56}"/>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63" name="Rectangle 962">
              <a:extLst>
                <a:ext uri="{FF2B5EF4-FFF2-40B4-BE49-F238E27FC236}">
                  <a16:creationId xmlns:a16="http://schemas.microsoft.com/office/drawing/2014/main" id="{C301B79A-FC78-5D62-CF63-90906B29EC5E}"/>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64" name="Rectangle 963">
              <a:extLst>
                <a:ext uri="{FF2B5EF4-FFF2-40B4-BE49-F238E27FC236}">
                  <a16:creationId xmlns:a16="http://schemas.microsoft.com/office/drawing/2014/main" id="{2D888ADB-B50E-9A88-744A-54B26B8CC22D}"/>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65" name="Rectangle 964">
              <a:extLst>
                <a:ext uri="{FF2B5EF4-FFF2-40B4-BE49-F238E27FC236}">
                  <a16:creationId xmlns:a16="http://schemas.microsoft.com/office/drawing/2014/main" id="{0296F18D-8335-01EC-7F9A-D91325D02FB0}"/>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66" name="Rectangle 965">
              <a:extLst>
                <a:ext uri="{FF2B5EF4-FFF2-40B4-BE49-F238E27FC236}">
                  <a16:creationId xmlns:a16="http://schemas.microsoft.com/office/drawing/2014/main" id="{8ECCE905-8D6C-38B6-FE44-06F531969523}"/>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67" name="TextBox 966">
              <a:extLst>
                <a:ext uri="{FF2B5EF4-FFF2-40B4-BE49-F238E27FC236}">
                  <a16:creationId xmlns:a16="http://schemas.microsoft.com/office/drawing/2014/main" id="{CF8C9733-3130-40AA-2A39-695D54825CD2}"/>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18.00</a:t>
              </a:r>
            </a:p>
          </p:txBody>
        </p:sp>
        <p:sp>
          <p:nvSpPr>
            <p:cNvPr id="968" name="TextBox 967">
              <a:extLst>
                <a:ext uri="{FF2B5EF4-FFF2-40B4-BE49-F238E27FC236}">
                  <a16:creationId xmlns:a16="http://schemas.microsoft.com/office/drawing/2014/main" id="{7A0C69AC-C73E-4581-5468-2AB1E7BC752D}"/>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969" name="TextBox 968">
              <a:extLst>
                <a:ext uri="{FF2B5EF4-FFF2-40B4-BE49-F238E27FC236}">
                  <a16:creationId xmlns:a16="http://schemas.microsoft.com/office/drawing/2014/main" id="{EECAB0E9-D9BB-8F12-1CD6-382C247ED3E3}"/>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18</a:t>
              </a:r>
            </a:p>
          </p:txBody>
        </p:sp>
        <p:sp>
          <p:nvSpPr>
            <p:cNvPr id="970" name="TextBox 969">
              <a:extLst>
                <a:ext uri="{FF2B5EF4-FFF2-40B4-BE49-F238E27FC236}">
                  <a16:creationId xmlns:a16="http://schemas.microsoft.com/office/drawing/2014/main" id="{A2D3BDCE-D097-FC0B-A160-5498306DA82E}"/>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13.04.</a:t>
              </a:r>
            </a:p>
          </p:txBody>
        </p:sp>
        <p:sp>
          <p:nvSpPr>
            <p:cNvPr id="971" name="TextBox 970">
              <a:extLst>
                <a:ext uri="{FF2B5EF4-FFF2-40B4-BE49-F238E27FC236}">
                  <a16:creationId xmlns:a16="http://schemas.microsoft.com/office/drawing/2014/main" id="{3F304234-6D3E-2BE0-FC16-C2F8FA2B0E02}"/>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972" name="TextBox 971">
              <a:extLst>
                <a:ext uri="{FF2B5EF4-FFF2-40B4-BE49-F238E27FC236}">
                  <a16:creationId xmlns:a16="http://schemas.microsoft.com/office/drawing/2014/main" id="{8146F646-E315-D6B4-2128-DD1B7DA4A56B}"/>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01.05.</a:t>
              </a:r>
            </a:p>
          </p:txBody>
        </p:sp>
        <p:sp>
          <p:nvSpPr>
            <p:cNvPr id="973" name="Rectangle 972">
              <a:extLst>
                <a:ext uri="{FF2B5EF4-FFF2-40B4-BE49-F238E27FC236}">
                  <a16:creationId xmlns:a16="http://schemas.microsoft.com/office/drawing/2014/main" id="{C70D663B-8991-C3B3-A438-0E9BA1BAA566}"/>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74" name="Rectangle 973">
              <a:extLst>
                <a:ext uri="{FF2B5EF4-FFF2-40B4-BE49-F238E27FC236}">
                  <a16:creationId xmlns:a16="http://schemas.microsoft.com/office/drawing/2014/main" id="{E7B2D360-9BF7-5F7D-ED74-45BAAC822A97}"/>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75" name="Rectangle 974">
              <a:extLst>
                <a:ext uri="{FF2B5EF4-FFF2-40B4-BE49-F238E27FC236}">
                  <a16:creationId xmlns:a16="http://schemas.microsoft.com/office/drawing/2014/main" id="{C923361F-3ACC-ACC4-441E-6FF235BB232E}"/>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76" name="TextBox 975">
              <a:extLst>
                <a:ext uri="{FF2B5EF4-FFF2-40B4-BE49-F238E27FC236}">
                  <a16:creationId xmlns:a16="http://schemas.microsoft.com/office/drawing/2014/main" id="{B9D71279-A92F-8223-02DA-483EF4C27D8D}"/>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13.04.</a:t>
              </a:r>
            </a:p>
          </p:txBody>
        </p:sp>
        <p:sp>
          <p:nvSpPr>
            <p:cNvPr id="977" name="TextBox 976">
              <a:extLst>
                <a:ext uri="{FF2B5EF4-FFF2-40B4-BE49-F238E27FC236}">
                  <a16:creationId xmlns:a16="http://schemas.microsoft.com/office/drawing/2014/main" id="{2E737353-19DB-F12B-C5E0-E6281858EC97}"/>
                </a:ext>
              </a:extLst>
            </p:cNvPr>
            <p:cNvSpPr txBox="1"/>
            <p:nvPr/>
          </p:nvSpPr>
          <p:spPr>
            <a:xfrm>
              <a:off x="3654334" y="2282641"/>
              <a:ext cx="500742" cy="277156"/>
            </a:xfrm>
            <a:prstGeom prst="rect">
              <a:avLst/>
            </a:prstGeom>
            <a:noFill/>
          </p:spPr>
          <p:txBody>
            <a:bodyPr wrap="square" rtlCol="0">
              <a:spAutoFit/>
            </a:bodyPr>
            <a:lstStyle/>
            <a:p>
              <a:pPr algn="ctr"/>
              <a:r>
                <a:rPr lang="de-DE" sz="300" dirty="0">
                  <a:solidFill>
                    <a:srgbClr val="FF0000"/>
                  </a:solidFill>
                  <a:latin typeface="Arial" panose="020B0604020202020204" pitchFamily="34" charset="0"/>
                  <a:cs typeface="Arial" panose="020B0604020202020204" pitchFamily="34" charset="0"/>
                </a:rPr>
                <a:t>0</a:t>
              </a:r>
            </a:p>
          </p:txBody>
        </p:sp>
        <p:sp>
          <p:nvSpPr>
            <p:cNvPr id="978" name="TextBox 977">
              <a:extLst>
                <a:ext uri="{FF2B5EF4-FFF2-40B4-BE49-F238E27FC236}">
                  <a16:creationId xmlns:a16="http://schemas.microsoft.com/office/drawing/2014/main" id="{2F8F0D66-1BF2-F632-96A6-55AAE602AAE5}"/>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01.05.</a:t>
              </a:r>
            </a:p>
          </p:txBody>
        </p:sp>
        <p:sp>
          <p:nvSpPr>
            <p:cNvPr id="979" name="TextBox 978">
              <a:extLst>
                <a:ext uri="{FF2B5EF4-FFF2-40B4-BE49-F238E27FC236}">
                  <a16:creationId xmlns:a16="http://schemas.microsoft.com/office/drawing/2014/main" id="{FBB51131-73AB-AC56-6D01-CFF7A78BED2C}"/>
                </a:ext>
              </a:extLst>
            </p:cNvPr>
            <p:cNvSpPr txBox="1"/>
            <p:nvPr/>
          </p:nvSpPr>
          <p:spPr>
            <a:xfrm>
              <a:off x="3176451" y="1662108"/>
              <a:ext cx="1471748" cy="369542"/>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Anbindung der Datenbank zu Lebensmitteln über die API</a:t>
              </a:r>
            </a:p>
          </p:txBody>
        </p:sp>
        <p:sp>
          <p:nvSpPr>
            <p:cNvPr id="980" name="Rectangle 979">
              <a:extLst>
                <a:ext uri="{FF2B5EF4-FFF2-40B4-BE49-F238E27FC236}">
                  <a16:creationId xmlns:a16="http://schemas.microsoft.com/office/drawing/2014/main" id="{0A8ECF65-5F22-F88E-BB50-78863F945E79}"/>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81" name="Rectangle 980">
              <a:extLst>
                <a:ext uri="{FF2B5EF4-FFF2-40B4-BE49-F238E27FC236}">
                  <a16:creationId xmlns:a16="http://schemas.microsoft.com/office/drawing/2014/main" id="{F3C35265-961F-0BEE-412E-C0A03DA81687}"/>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82" name="TextBox 981">
              <a:extLst>
                <a:ext uri="{FF2B5EF4-FFF2-40B4-BE49-F238E27FC236}">
                  <a16:creationId xmlns:a16="http://schemas.microsoft.com/office/drawing/2014/main" id="{A6296710-C6B1-39F2-9185-AF2E63F0DDC1}"/>
                </a:ext>
              </a:extLst>
            </p:cNvPr>
            <p:cNvSpPr txBox="1"/>
            <p:nvPr/>
          </p:nvSpPr>
          <p:spPr>
            <a:xfrm>
              <a:off x="3651067" y="2060225"/>
              <a:ext cx="500742" cy="277156"/>
            </a:xfrm>
            <a:prstGeom prst="rect">
              <a:avLst/>
            </a:prstGeom>
            <a:noFill/>
          </p:spPr>
          <p:txBody>
            <a:bodyPr wrap="square" rtlCol="0">
              <a:spAutoFit/>
            </a:bodyPr>
            <a:lstStyle/>
            <a:p>
              <a:pPr algn="ctr"/>
              <a:r>
                <a:rPr lang="de-DE" sz="300" dirty="0">
                  <a:solidFill>
                    <a:srgbClr val="FF0000"/>
                  </a:solidFill>
                  <a:latin typeface="Arial" panose="020B0604020202020204" pitchFamily="34" charset="0"/>
                  <a:cs typeface="Arial" panose="020B0604020202020204" pitchFamily="34" charset="0"/>
                </a:rPr>
                <a:t>0</a:t>
              </a:r>
            </a:p>
          </p:txBody>
        </p:sp>
        <p:sp>
          <p:nvSpPr>
            <p:cNvPr id="983" name="TextBox 982">
              <a:extLst>
                <a:ext uri="{FF2B5EF4-FFF2-40B4-BE49-F238E27FC236}">
                  <a16:creationId xmlns:a16="http://schemas.microsoft.com/office/drawing/2014/main" id="{72A82BA3-5AD5-B1F1-A36F-BC3457CD6C2D}"/>
                </a:ext>
              </a:extLst>
            </p:cNvPr>
            <p:cNvSpPr txBox="1"/>
            <p:nvPr/>
          </p:nvSpPr>
          <p:spPr>
            <a:xfrm>
              <a:off x="3634029" y="1371310"/>
              <a:ext cx="51503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DS,LK</a:t>
              </a:r>
            </a:p>
          </p:txBody>
        </p:sp>
      </p:grpSp>
      <p:grpSp>
        <p:nvGrpSpPr>
          <p:cNvPr id="1080" name="Group 1079">
            <a:extLst>
              <a:ext uri="{FF2B5EF4-FFF2-40B4-BE49-F238E27FC236}">
                <a16:creationId xmlns:a16="http://schemas.microsoft.com/office/drawing/2014/main" id="{8C9C18BF-AF62-5E6A-C00A-4AD5E05A7AD1}"/>
              </a:ext>
            </a:extLst>
          </p:cNvPr>
          <p:cNvGrpSpPr/>
          <p:nvPr/>
        </p:nvGrpSpPr>
        <p:grpSpPr>
          <a:xfrm>
            <a:off x="3317716" y="2128062"/>
            <a:ext cx="867601" cy="607301"/>
            <a:chOff x="3156856" y="1364957"/>
            <a:chExt cx="1501139" cy="1215294"/>
          </a:xfrm>
        </p:grpSpPr>
        <p:sp>
          <p:nvSpPr>
            <p:cNvPr id="1081" name="Rectangle 1080">
              <a:extLst>
                <a:ext uri="{FF2B5EF4-FFF2-40B4-BE49-F238E27FC236}">
                  <a16:creationId xmlns:a16="http://schemas.microsoft.com/office/drawing/2014/main" id="{6A5FE4DF-DBC0-6B5B-7A99-D6F36D51AF3E}"/>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82" name="Rectangle 1081">
              <a:extLst>
                <a:ext uri="{FF2B5EF4-FFF2-40B4-BE49-F238E27FC236}">
                  <a16:creationId xmlns:a16="http://schemas.microsoft.com/office/drawing/2014/main" id="{466D1156-BDD7-B41B-1BF4-7570758D951E}"/>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83" name="Rectangle 1082">
              <a:extLst>
                <a:ext uri="{FF2B5EF4-FFF2-40B4-BE49-F238E27FC236}">
                  <a16:creationId xmlns:a16="http://schemas.microsoft.com/office/drawing/2014/main" id="{D2C2840B-E158-BFAE-77B4-1167D7A48B15}"/>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84" name="Rectangle 1083">
              <a:extLst>
                <a:ext uri="{FF2B5EF4-FFF2-40B4-BE49-F238E27FC236}">
                  <a16:creationId xmlns:a16="http://schemas.microsoft.com/office/drawing/2014/main" id="{C4524229-A701-6B37-FBBC-9F9EFEE2DF07}"/>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85" name="Rectangle 1084">
              <a:extLst>
                <a:ext uri="{FF2B5EF4-FFF2-40B4-BE49-F238E27FC236}">
                  <a16:creationId xmlns:a16="http://schemas.microsoft.com/office/drawing/2014/main" id="{D5D156AB-9233-1516-0FFD-76B74D344CE3}"/>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86" name="Rectangle 1085">
              <a:extLst>
                <a:ext uri="{FF2B5EF4-FFF2-40B4-BE49-F238E27FC236}">
                  <a16:creationId xmlns:a16="http://schemas.microsoft.com/office/drawing/2014/main" id="{DE9D397A-2BFB-96E1-606F-0E99BB2C5F44}"/>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87" name="TextBox 1086">
              <a:extLst>
                <a:ext uri="{FF2B5EF4-FFF2-40B4-BE49-F238E27FC236}">
                  <a16:creationId xmlns:a16="http://schemas.microsoft.com/office/drawing/2014/main" id="{01DA9F56-2D35-EFE1-5B13-CA43AEE76F1D}"/>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21.00</a:t>
              </a:r>
            </a:p>
          </p:txBody>
        </p:sp>
        <p:sp>
          <p:nvSpPr>
            <p:cNvPr id="1088" name="TextBox 1087">
              <a:extLst>
                <a:ext uri="{FF2B5EF4-FFF2-40B4-BE49-F238E27FC236}">
                  <a16:creationId xmlns:a16="http://schemas.microsoft.com/office/drawing/2014/main" id="{71759DB4-61C3-7B3E-5BE1-9BF60AC725C0}"/>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1089" name="TextBox 1088">
              <a:extLst>
                <a:ext uri="{FF2B5EF4-FFF2-40B4-BE49-F238E27FC236}">
                  <a16:creationId xmlns:a16="http://schemas.microsoft.com/office/drawing/2014/main" id="{FB042B22-520C-CE45-F325-E323D448DB2F}"/>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31</a:t>
              </a:r>
            </a:p>
          </p:txBody>
        </p:sp>
        <p:sp>
          <p:nvSpPr>
            <p:cNvPr id="1090" name="TextBox 1089">
              <a:extLst>
                <a:ext uri="{FF2B5EF4-FFF2-40B4-BE49-F238E27FC236}">
                  <a16:creationId xmlns:a16="http://schemas.microsoft.com/office/drawing/2014/main" id="{F01AEE7B-20D5-9E19-BEB2-F8F2F6914C19}"/>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01.05.</a:t>
              </a:r>
            </a:p>
          </p:txBody>
        </p:sp>
        <p:sp>
          <p:nvSpPr>
            <p:cNvPr id="1091" name="TextBox 1090">
              <a:extLst>
                <a:ext uri="{FF2B5EF4-FFF2-40B4-BE49-F238E27FC236}">
                  <a16:creationId xmlns:a16="http://schemas.microsoft.com/office/drawing/2014/main" id="{BFB454ED-E466-276D-55E0-63C551234B5D}"/>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1092" name="TextBox 1091">
              <a:extLst>
                <a:ext uri="{FF2B5EF4-FFF2-40B4-BE49-F238E27FC236}">
                  <a16:creationId xmlns:a16="http://schemas.microsoft.com/office/drawing/2014/main" id="{3229026F-2D80-C42E-5CDD-2738ACC36B24}"/>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01.06.</a:t>
              </a:r>
            </a:p>
          </p:txBody>
        </p:sp>
        <p:sp>
          <p:nvSpPr>
            <p:cNvPr id="1093" name="Rectangle 1092">
              <a:extLst>
                <a:ext uri="{FF2B5EF4-FFF2-40B4-BE49-F238E27FC236}">
                  <a16:creationId xmlns:a16="http://schemas.microsoft.com/office/drawing/2014/main" id="{E06054BB-63E0-1D19-D07E-AFDFE38BD286}"/>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94" name="Rectangle 1093">
              <a:extLst>
                <a:ext uri="{FF2B5EF4-FFF2-40B4-BE49-F238E27FC236}">
                  <a16:creationId xmlns:a16="http://schemas.microsoft.com/office/drawing/2014/main" id="{1788E5C6-D399-6A54-2DAC-04FFB2E86251}"/>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95" name="Rectangle 1094">
              <a:extLst>
                <a:ext uri="{FF2B5EF4-FFF2-40B4-BE49-F238E27FC236}">
                  <a16:creationId xmlns:a16="http://schemas.microsoft.com/office/drawing/2014/main" id="{ACC250B3-0B54-E955-C963-4226C3DF2240}"/>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96" name="TextBox 1095">
              <a:extLst>
                <a:ext uri="{FF2B5EF4-FFF2-40B4-BE49-F238E27FC236}">
                  <a16:creationId xmlns:a16="http://schemas.microsoft.com/office/drawing/2014/main" id="{67A0BC20-C42D-7FD8-60E0-21E23E2EE914}"/>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01.05.</a:t>
              </a:r>
            </a:p>
          </p:txBody>
        </p:sp>
        <p:sp>
          <p:nvSpPr>
            <p:cNvPr id="1097" name="TextBox 1096">
              <a:extLst>
                <a:ext uri="{FF2B5EF4-FFF2-40B4-BE49-F238E27FC236}">
                  <a16:creationId xmlns:a16="http://schemas.microsoft.com/office/drawing/2014/main" id="{5C7D465E-C329-58AC-B192-10D4E46291AF}"/>
                </a:ext>
              </a:extLst>
            </p:cNvPr>
            <p:cNvSpPr txBox="1"/>
            <p:nvPr/>
          </p:nvSpPr>
          <p:spPr>
            <a:xfrm>
              <a:off x="3654334" y="2282641"/>
              <a:ext cx="500742" cy="277156"/>
            </a:xfrm>
            <a:prstGeom prst="rect">
              <a:avLst/>
            </a:prstGeom>
            <a:noFill/>
          </p:spPr>
          <p:txBody>
            <a:bodyPr wrap="square" rtlCol="0">
              <a:spAutoFit/>
            </a:bodyPr>
            <a:lstStyle/>
            <a:p>
              <a:pPr algn="ctr"/>
              <a:r>
                <a:rPr lang="de-DE" sz="300" dirty="0">
                  <a:solidFill>
                    <a:srgbClr val="FF0000"/>
                  </a:solidFill>
                  <a:latin typeface="Arial" panose="020B0604020202020204" pitchFamily="34" charset="0"/>
                  <a:cs typeface="Arial" panose="020B0604020202020204" pitchFamily="34" charset="0"/>
                </a:rPr>
                <a:t>0</a:t>
              </a:r>
            </a:p>
          </p:txBody>
        </p:sp>
        <p:sp>
          <p:nvSpPr>
            <p:cNvPr id="1098" name="TextBox 1097">
              <a:extLst>
                <a:ext uri="{FF2B5EF4-FFF2-40B4-BE49-F238E27FC236}">
                  <a16:creationId xmlns:a16="http://schemas.microsoft.com/office/drawing/2014/main" id="{9B599290-CEB0-B4E1-D024-9398DF27C1DB}"/>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01.06.</a:t>
              </a:r>
            </a:p>
          </p:txBody>
        </p:sp>
        <p:sp>
          <p:nvSpPr>
            <p:cNvPr id="1099" name="TextBox 1098">
              <a:extLst>
                <a:ext uri="{FF2B5EF4-FFF2-40B4-BE49-F238E27FC236}">
                  <a16:creationId xmlns:a16="http://schemas.microsoft.com/office/drawing/2014/main" id="{2192B70C-143F-656B-B022-3C391BCE1944}"/>
                </a:ext>
              </a:extLst>
            </p:cNvPr>
            <p:cNvSpPr txBox="1"/>
            <p:nvPr/>
          </p:nvSpPr>
          <p:spPr>
            <a:xfrm>
              <a:off x="3163266" y="1662108"/>
              <a:ext cx="1471748" cy="369542"/>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Nährwertberechnung und Algorithmen entwickeln</a:t>
              </a:r>
            </a:p>
          </p:txBody>
        </p:sp>
        <p:sp>
          <p:nvSpPr>
            <p:cNvPr id="1100" name="Rectangle 1099">
              <a:extLst>
                <a:ext uri="{FF2B5EF4-FFF2-40B4-BE49-F238E27FC236}">
                  <a16:creationId xmlns:a16="http://schemas.microsoft.com/office/drawing/2014/main" id="{B1334239-4F92-238C-E3EA-101385219A2C}"/>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01" name="Rectangle 1100">
              <a:extLst>
                <a:ext uri="{FF2B5EF4-FFF2-40B4-BE49-F238E27FC236}">
                  <a16:creationId xmlns:a16="http://schemas.microsoft.com/office/drawing/2014/main" id="{442FD28B-9CBC-2C19-4CA4-3282D737789E}"/>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02" name="TextBox 1101">
              <a:extLst>
                <a:ext uri="{FF2B5EF4-FFF2-40B4-BE49-F238E27FC236}">
                  <a16:creationId xmlns:a16="http://schemas.microsoft.com/office/drawing/2014/main" id="{1DCA71BF-53D7-7424-E28F-694A458FB407}"/>
                </a:ext>
              </a:extLst>
            </p:cNvPr>
            <p:cNvSpPr txBox="1"/>
            <p:nvPr/>
          </p:nvSpPr>
          <p:spPr>
            <a:xfrm>
              <a:off x="3651067" y="2060225"/>
              <a:ext cx="500742" cy="277156"/>
            </a:xfrm>
            <a:prstGeom prst="rect">
              <a:avLst/>
            </a:prstGeom>
            <a:noFill/>
          </p:spPr>
          <p:txBody>
            <a:bodyPr wrap="square" rtlCol="0">
              <a:spAutoFit/>
            </a:bodyPr>
            <a:lstStyle/>
            <a:p>
              <a:pPr algn="ctr"/>
              <a:r>
                <a:rPr lang="de-DE" sz="300" dirty="0">
                  <a:solidFill>
                    <a:srgbClr val="FF0000"/>
                  </a:solidFill>
                  <a:latin typeface="Arial" panose="020B0604020202020204" pitchFamily="34" charset="0"/>
                  <a:cs typeface="Arial" panose="020B0604020202020204" pitchFamily="34" charset="0"/>
                </a:rPr>
                <a:t>0</a:t>
              </a:r>
            </a:p>
          </p:txBody>
        </p:sp>
        <p:sp>
          <p:nvSpPr>
            <p:cNvPr id="1103" name="TextBox 1102">
              <a:extLst>
                <a:ext uri="{FF2B5EF4-FFF2-40B4-BE49-F238E27FC236}">
                  <a16:creationId xmlns:a16="http://schemas.microsoft.com/office/drawing/2014/main" id="{3924A18E-0834-978A-F496-D98490596416}"/>
                </a:ext>
              </a:extLst>
            </p:cNvPr>
            <p:cNvSpPr txBox="1"/>
            <p:nvPr/>
          </p:nvSpPr>
          <p:spPr>
            <a:xfrm>
              <a:off x="3637851" y="1364957"/>
              <a:ext cx="538345"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MG,DS</a:t>
              </a:r>
            </a:p>
          </p:txBody>
        </p:sp>
      </p:grpSp>
      <p:grpSp>
        <p:nvGrpSpPr>
          <p:cNvPr id="1200" name="Group 1199">
            <a:extLst>
              <a:ext uri="{FF2B5EF4-FFF2-40B4-BE49-F238E27FC236}">
                <a16:creationId xmlns:a16="http://schemas.microsoft.com/office/drawing/2014/main" id="{C07057BD-6678-D0F1-DE6B-E37C133CECAD}"/>
              </a:ext>
            </a:extLst>
          </p:cNvPr>
          <p:cNvGrpSpPr/>
          <p:nvPr/>
        </p:nvGrpSpPr>
        <p:grpSpPr>
          <a:xfrm>
            <a:off x="4829014" y="2129971"/>
            <a:ext cx="867601" cy="605392"/>
            <a:chOff x="3156856" y="1368777"/>
            <a:chExt cx="1501139" cy="1211474"/>
          </a:xfrm>
        </p:grpSpPr>
        <p:sp>
          <p:nvSpPr>
            <p:cNvPr id="1201" name="Rectangle 1200">
              <a:extLst>
                <a:ext uri="{FF2B5EF4-FFF2-40B4-BE49-F238E27FC236}">
                  <a16:creationId xmlns:a16="http://schemas.microsoft.com/office/drawing/2014/main" id="{434552BE-22D2-D402-E8CF-8BB7ECD2B2D8}"/>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02" name="Rectangle 1201">
              <a:extLst>
                <a:ext uri="{FF2B5EF4-FFF2-40B4-BE49-F238E27FC236}">
                  <a16:creationId xmlns:a16="http://schemas.microsoft.com/office/drawing/2014/main" id="{4F8A3ECE-26CC-3EDA-0200-8F30DE2E59F3}"/>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03" name="Rectangle 1202">
              <a:extLst>
                <a:ext uri="{FF2B5EF4-FFF2-40B4-BE49-F238E27FC236}">
                  <a16:creationId xmlns:a16="http://schemas.microsoft.com/office/drawing/2014/main" id="{54A8B782-E4C2-D90F-BB4D-221BF8513711}"/>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04" name="Rectangle 1203">
              <a:extLst>
                <a:ext uri="{FF2B5EF4-FFF2-40B4-BE49-F238E27FC236}">
                  <a16:creationId xmlns:a16="http://schemas.microsoft.com/office/drawing/2014/main" id="{69367B97-C665-A3EC-1AFF-61BE5BF5464F}"/>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05" name="Rectangle 1204">
              <a:extLst>
                <a:ext uri="{FF2B5EF4-FFF2-40B4-BE49-F238E27FC236}">
                  <a16:creationId xmlns:a16="http://schemas.microsoft.com/office/drawing/2014/main" id="{EFE5AC27-A177-5BE0-240A-C9E3A47E6B18}"/>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06" name="Rectangle 1205">
              <a:extLst>
                <a:ext uri="{FF2B5EF4-FFF2-40B4-BE49-F238E27FC236}">
                  <a16:creationId xmlns:a16="http://schemas.microsoft.com/office/drawing/2014/main" id="{713B0532-FC30-0905-7B43-4CA2D4BC5D67}"/>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07" name="TextBox 1206">
              <a:extLst>
                <a:ext uri="{FF2B5EF4-FFF2-40B4-BE49-F238E27FC236}">
                  <a16:creationId xmlns:a16="http://schemas.microsoft.com/office/drawing/2014/main" id="{9A651881-5E41-E47E-DB0C-B7FEB22F3AD2}"/>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23.00</a:t>
              </a:r>
            </a:p>
          </p:txBody>
        </p:sp>
        <p:sp>
          <p:nvSpPr>
            <p:cNvPr id="1208" name="TextBox 1207">
              <a:extLst>
                <a:ext uri="{FF2B5EF4-FFF2-40B4-BE49-F238E27FC236}">
                  <a16:creationId xmlns:a16="http://schemas.microsoft.com/office/drawing/2014/main" id="{6008FABB-4C4E-BB2F-91EF-FC8EEAE57937}"/>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1209" name="TextBox 1208">
              <a:extLst>
                <a:ext uri="{FF2B5EF4-FFF2-40B4-BE49-F238E27FC236}">
                  <a16:creationId xmlns:a16="http://schemas.microsoft.com/office/drawing/2014/main" id="{8DFD3424-30D9-DFEE-0A0B-39EF41B92F26}"/>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8</a:t>
              </a:r>
            </a:p>
          </p:txBody>
        </p:sp>
        <p:sp>
          <p:nvSpPr>
            <p:cNvPr id="1210" name="TextBox 1209">
              <a:extLst>
                <a:ext uri="{FF2B5EF4-FFF2-40B4-BE49-F238E27FC236}">
                  <a16:creationId xmlns:a16="http://schemas.microsoft.com/office/drawing/2014/main" id="{A9476C8F-F14E-56E6-9C13-2B847325E93B}"/>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01.06.</a:t>
              </a:r>
            </a:p>
          </p:txBody>
        </p:sp>
        <p:sp>
          <p:nvSpPr>
            <p:cNvPr id="1211" name="TextBox 1210">
              <a:extLst>
                <a:ext uri="{FF2B5EF4-FFF2-40B4-BE49-F238E27FC236}">
                  <a16:creationId xmlns:a16="http://schemas.microsoft.com/office/drawing/2014/main" id="{49ACF002-B67F-886D-4002-4D02B26B0F3E}"/>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1212" name="TextBox 1211">
              <a:extLst>
                <a:ext uri="{FF2B5EF4-FFF2-40B4-BE49-F238E27FC236}">
                  <a16:creationId xmlns:a16="http://schemas.microsoft.com/office/drawing/2014/main" id="{8162A013-9A94-81C8-8B33-02E6FEFD9229}"/>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09.06.</a:t>
              </a:r>
            </a:p>
          </p:txBody>
        </p:sp>
        <p:sp>
          <p:nvSpPr>
            <p:cNvPr id="1213" name="Rectangle 1212">
              <a:extLst>
                <a:ext uri="{FF2B5EF4-FFF2-40B4-BE49-F238E27FC236}">
                  <a16:creationId xmlns:a16="http://schemas.microsoft.com/office/drawing/2014/main" id="{E3B0997F-ED36-C1A5-D9ED-A156E35C9FAD}"/>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14" name="Rectangle 1213">
              <a:extLst>
                <a:ext uri="{FF2B5EF4-FFF2-40B4-BE49-F238E27FC236}">
                  <a16:creationId xmlns:a16="http://schemas.microsoft.com/office/drawing/2014/main" id="{5F5EDD9D-924A-2DD0-D497-2916DBB28E0D}"/>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15" name="Rectangle 1214">
              <a:extLst>
                <a:ext uri="{FF2B5EF4-FFF2-40B4-BE49-F238E27FC236}">
                  <a16:creationId xmlns:a16="http://schemas.microsoft.com/office/drawing/2014/main" id="{19E04650-5951-E513-A099-04FEDBDC96E2}"/>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16" name="TextBox 1215">
              <a:extLst>
                <a:ext uri="{FF2B5EF4-FFF2-40B4-BE49-F238E27FC236}">
                  <a16:creationId xmlns:a16="http://schemas.microsoft.com/office/drawing/2014/main" id="{2BF0FAE3-911A-183B-7976-DF8B414528E3}"/>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01.06.</a:t>
              </a:r>
            </a:p>
          </p:txBody>
        </p:sp>
        <p:sp>
          <p:nvSpPr>
            <p:cNvPr id="1217" name="TextBox 1216">
              <a:extLst>
                <a:ext uri="{FF2B5EF4-FFF2-40B4-BE49-F238E27FC236}">
                  <a16:creationId xmlns:a16="http://schemas.microsoft.com/office/drawing/2014/main" id="{DA79A454-5EB0-16AC-8B97-099248448B5A}"/>
                </a:ext>
              </a:extLst>
            </p:cNvPr>
            <p:cNvSpPr txBox="1"/>
            <p:nvPr/>
          </p:nvSpPr>
          <p:spPr>
            <a:xfrm>
              <a:off x="3654334" y="2282641"/>
              <a:ext cx="500742" cy="277156"/>
            </a:xfrm>
            <a:prstGeom prst="rect">
              <a:avLst/>
            </a:prstGeom>
            <a:noFill/>
          </p:spPr>
          <p:txBody>
            <a:bodyPr wrap="square" rtlCol="0">
              <a:spAutoFit/>
            </a:bodyPr>
            <a:lstStyle/>
            <a:p>
              <a:pPr algn="ctr"/>
              <a:r>
                <a:rPr lang="de-DE" sz="300" dirty="0">
                  <a:solidFill>
                    <a:srgbClr val="FF0000"/>
                  </a:solidFill>
                  <a:latin typeface="Arial" panose="020B0604020202020204" pitchFamily="34" charset="0"/>
                  <a:cs typeface="Arial" panose="020B0604020202020204" pitchFamily="34" charset="0"/>
                </a:rPr>
                <a:t>0</a:t>
              </a:r>
            </a:p>
          </p:txBody>
        </p:sp>
        <p:sp>
          <p:nvSpPr>
            <p:cNvPr id="1218" name="TextBox 1217">
              <a:extLst>
                <a:ext uri="{FF2B5EF4-FFF2-40B4-BE49-F238E27FC236}">
                  <a16:creationId xmlns:a16="http://schemas.microsoft.com/office/drawing/2014/main" id="{06F39138-5DEE-7D65-95D6-45761611C58B}"/>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09.06.</a:t>
              </a:r>
            </a:p>
          </p:txBody>
        </p:sp>
        <p:sp>
          <p:nvSpPr>
            <p:cNvPr id="1219" name="TextBox 1218">
              <a:extLst>
                <a:ext uri="{FF2B5EF4-FFF2-40B4-BE49-F238E27FC236}">
                  <a16:creationId xmlns:a16="http://schemas.microsoft.com/office/drawing/2014/main" id="{DA30A4B6-8DEA-00AD-6215-1C860FE09195}"/>
                </a:ext>
              </a:extLst>
            </p:cNvPr>
            <p:cNvSpPr txBox="1"/>
            <p:nvPr/>
          </p:nvSpPr>
          <p:spPr>
            <a:xfrm>
              <a:off x="3172056" y="1662108"/>
              <a:ext cx="1471748" cy="369542"/>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Anmerkungen bei unpassenden Produkten</a:t>
              </a:r>
            </a:p>
          </p:txBody>
        </p:sp>
        <p:sp>
          <p:nvSpPr>
            <p:cNvPr id="1220" name="Rectangle 1219">
              <a:extLst>
                <a:ext uri="{FF2B5EF4-FFF2-40B4-BE49-F238E27FC236}">
                  <a16:creationId xmlns:a16="http://schemas.microsoft.com/office/drawing/2014/main" id="{01174860-5AC6-1CDA-6D79-5DE7A3A90AE2}"/>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21" name="Rectangle 1220">
              <a:extLst>
                <a:ext uri="{FF2B5EF4-FFF2-40B4-BE49-F238E27FC236}">
                  <a16:creationId xmlns:a16="http://schemas.microsoft.com/office/drawing/2014/main" id="{8B988564-FDEC-65E3-2B76-B8138C5A65FA}"/>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22" name="TextBox 1221">
              <a:extLst>
                <a:ext uri="{FF2B5EF4-FFF2-40B4-BE49-F238E27FC236}">
                  <a16:creationId xmlns:a16="http://schemas.microsoft.com/office/drawing/2014/main" id="{9D678483-58A2-3CA3-D4EB-6BC68F55BB93}"/>
                </a:ext>
              </a:extLst>
            </p:cNvPr>
            <p:cNvSpPr txBox="1"/>
            <p:nvPr/>
          </p:nvSpPr>
          <p:spPr>
            <a:xfrm>
              <a:off x="3651067" y="2060225"/>
              <a:ext cx="500742" cy="277156"/>
            </a:xfrm>
            <a:prstGeom prst="rect">
              <a:avLst/>
            </a:prstGeom>
            <a:noFill/>
          </p:spPr>
          <p:txBody>
            <a:bodyPr wrap="square" rtlCol="0">
              <a:spAutoFit/>
            </a:bodyPr>
            <a:lstStyle/>
            <a:p>
              <a:pPr algn="ctr"/>
              <a:r>
                <a:rPr lang="de-DE" sz="300" dirty="0">
                  <a:solidFill>
                    <a:srgbClr val="FF0000"/>
                  </a:solidFill>
                  <a:latin typeface="Arial" panose="020B0604020202020204" pitchFamily="34" charset="0"/>
                  <a:cs typeface="Arial" panose="020B0604020202020204" pitchFamily="34" charset="0"/>
                </a:rPr>
                <a:t>0</a:t>
              </a:r>
            </a:p>
          </p:txBody>
        </p:sp>
        <p:sp>
          <p:nvSpPr>
            <p:cNvPr id="1223" name="TextBox 1222">
              <a:extLst>
                <a:ext uri="{FF2B5EF4-FFF2-40B4-BE49-F238E27FC236}">
                  <a16:creationId xmlns:a16="http://schemas.microsoft.com/office/drawing/2014/main" id="{63F9BF26-FA7C-8095-D69B-F3B7980FE4BD}"/>
                </a:ext>
              </a:extLst>
            </p:cNvPr>
            <p:cNvSpPr txBox="1"/>
            <p:nvPr/>
          </p:nvSpPr>
          <p:spPr>
            <a:xfrm>
              <a:off x="3629612" y="1374488"/>
              <a:ext cx="538655"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MG,DS</a:t>
              </a:r>
            </a:p>
          </p:txBody>
        </p:sp>
      </p:grpSp>
      <p:grpSp>
        <p:nvGrpSpPr>
          <p:cNvPr id="1224" name="Group 1223">
            <a:extLst>
              <a:ext uri="{FF2B5EF4-FFF2-40B4-BE49-F238E27FC236}">
                <a16:creationId xmlns:a16="http://schemas.microsoft.com/office/drawing/2014/main" id="{E426E89A-118E-05B6-B4CB-AD46933F5F9B}"/>
              </a:ext>
            </a:extLst>
          </p:cNvPr>
          <p:cNvGrpSpPr/>
          <p:nvPr/>
        </p:nvGrpSpPr>
        <p:grpSpPr>
          <a:xfrm>
            <a:off x="6164858" y="2131529"/>
            <a:ext cx="867601" cy="605392"/>
            <a:chOff x="3156856" y="1368777"/>
            <a:chExt cx="1501139" cy="1211474"/>
          </a:xfrm>
        </p:grpSpPr>
        <p:sp>
          <p:nvSpPr>
            <p:cNvPr id="1225" name="Rectangle 1224">
              <a:extLst>
                <a:ext uri="{FF2B5EF4-FFF2-40B4-BE49-F238E27FC236}">
                  <a16:creationId xmlns:a16="http://schemas.microsoft.com/office/drawing/2014/main" id="{16D21DFC-08AD-67CB-F8E3-B62FE9A95AF1}"/>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26" name="Rectangle 1225">
              <a:extLst>
                <a:ext uri="{FF2B5EF4-FFF2-40B4-BE49-F238E27FC236}">
                  <a16:creationId xmlns:a16="http://schemas.microsoft.com/office/drawing/2014/main" id="{005FA429-AB9C-067B-8DDB-3CDF7F404612}"/>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27" name="Rectangle 1226">
              <a:extLst>
                <a:ext uri="{FF2B5EF4-FFF2-40B4-BE49-F238E27FC236}">
                  <a16:creationId xmlns:a16="http://schemas.microsoft.com/office/drawing/2014/main" id="{6207F400-D9D1-9A87-FFB7-87EFB366D1A4}"/>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28" name="Rectangle 1227">
              <a:extLst>
                <a:ext uri="{FF2B5EF4-FFF2-40B4-BE49-F238E27FC236}">
                  <a16:creationId xmlns:a16="http://schemas.microsoft.com/office/drawing/2014/main" id="{D81D021D-6E2A-09BF-9E38-8B150FA29591}"/>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29" name="Rectangle 1228">
              <a:extLst>
                <a:ext uri="{FF2B5EF4-FFF2-40B4-BE49-F238E27FC236}">
                  <a16:creationId xmlns:a16="http://schemas.microsoft.com/office/drawing/2014/main" id="{8CD3A78A-FF20-7CC3-4942-DBB3570D98D0}"/>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30" name="Rectangle 1229">
              <a:extLst>
                <a:ext uri="{FF2B5EF4-FFF2-40B4-BE49-F238E27FC236}">
                  <a16:creationId xmlns:a16="http://schemas.microsoft.com/office/drawing/2014/main" id="{D2566BC2-B235-9694-F31B-7C4338F0966E}"/>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31" name="TextBox 1230">
              <a:extLst>
                <a:ext uri="{FF2B5EF4-FFF2-40B4-BE49-F238E27FC236}">
                  <a16:creationId xmlns:a16="http://schemas.microsoft.com/office/drawing/2014/main" id="{8C6AC924-71E6-B3B3-5C5C-7BFD5F3B0903}"/>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25.00</a:t>
              </a:r>
            </a:p>
          </p:txBody>
        </p:sp>
        <p:sp>
          <p:nvSpPr>
            <p:cNvPr id="1232" name="TextBox 1231">
              <a:extLst>
                <a:ext uri="{FF2B5EF4-FFF2-40B4-BE49-F238E27FC236}">
                  <a16:creationId xmlns:a16="http://schemas.microsoft.com/office/drawing/2014/main" id="{1EB57E1D-A980-6005-76A8-3D536718D5F2}"/>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1233" name="TextBox 1232">
              <a:extLst>
                <a:ext uri="{FF2B5EF4-FFF2-40B4-BE49-F238E27FC236}">
                  <a16:creationId xmlns:a16="http://schemas.microsoft.com/office/drawing/2014/main" id="{5283EB1B-18FC-8F0D-2034-211BEDBF17DF}"/>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3</a:t>
              </a:r>
            </a:p>
          </p:txBody>
        </p:sp>
        <p:sp>
          <p:nvSpPr>
            <p:cNvPr id="1234" name="TextBox 1233">
              <a:extLst>
                <a:ext uri="{FF2B5EF4-FFF2-40B4-BE49-F238E27FC236}">
                  <a16:creationId xmlns:a16="http://schemas.microsoft.com/office/drawing/2014/main" id="{0ED9D9EB-3380-BC73-548D-0FB274381C54}"/>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09.06</a:t>
              </a:r>
            </a:p>
          </p:txBody>
        </p:sp>
        <p:sp>
          <p:nvSpPr>
            <p:cNvPr id="1235" name="TextBox 1234">
              <a:extLst>
                <a:ext uri="{FF2B5EF4-FFF2-40B4-BE49-F238E27FC236}">
                  <a16:creationId xmlns:a16="http://schemas.microsoft.com/office/drawing/2014/main" id="{E4346782-AC47-4544-4A4E-86BAC99AFB7B}"/>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1236" name="TextBox 1235">
              <a:extLst>
                <a:ext uri="{FF2B5EF4-FFF2-40B4-BE49-F238E27FC236}">
                  <a16:creationId xmlns:a16="http://schemas.microsoft.com/office/drawing/2014/main" id="{17FB65FB-A849-2FB2-617B-7FC345D64321}"/>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12.06.</a:t>
              </a:r>
            </a:p>
          </p:txBody>
        </p:sp>
        <p:sp>
          <p:nvSpPr>
            <p:cNvPr id="1237" name="Rectangle 1236">
              <a:extLst>
                <a:ext uri="{FF2B5EF4-FFF2-40B4-BE49-F238E27FC236}">
                  <a16:creationId xmlns:a16="http://schemas.microsoft.com/office/drawing/2014/main" id="{12CF0EC0-A701-F140-0563-8DB36FA6FEA7}"/>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38" name="Rectangle 1237">
              <a:extLst>
                <a:ext uri="{FF2B5EF4-FFF2-40B4-BE49-F238E27FC236}">
                  <a16:creationId xmlns:a16="http://schemas.microsoft.com/office/drawing/2014/main" id="{E3C6DC44-2425-C1AA-D950-43F3FA008C38}"/>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39" name="Rectangle 1238">
              <a:extLst>
                <a:ext uri="{FF2B5EF4-FFF2-40B4-BE49-F238E27FC236}">
                  <a16:creationId xmlns:a16="http://schemas.microsoft.com/office/drawing/2014/main" id="{A8967F8D-1A86-DA72-E6E7-C9EDE67F05BD}"/>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40" name="TextBox 1239">
              <a:extLst>
                <a:ext uri="{FF2B5EF4-FFF2-40B4-BE49-F238E27FC236}">
                  <a16:creationId xmlns:a16="http://schemas.microsoft.com/office/drawing/2014/main" id="{B1484687-23D3-2020-C592-0F1DDB444474}"/>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09.06.</a:t>
              </a:r>
            </a:p>
          </p:txBody>
        </p:sp>
        <p:sp>
          <p:nvSpPr>
            <p:cNvPr id="1241" name="TextBox 1240">
              <a:extLst>
                <a:ext uri="{FF2B5EF4-FFF2-40B4-BE49-F238E27FC236}">
                  <a16:creationId xmlns:a16="http://schemas.microsoft.com/office/drawing/2014/main" id="{9F8FDE17-3A9F-261F-0123-2911E744B8F2}"/>
                </a:ext>
              </a:extLst>
            </p:cNvPr>
            <p:cNvSpPr txBox="1"/>
            <p:nvPr/>
          </p:nvSpPr>
          <p:spPr>
            <a:xfrm>
              <a:off x="3654334" y="2282641"/>
              <a:ext cx="500742" cy="277156"/>
            </a:xfrm>
            <a:prstGeom prst="rect">
              <a:avLst/>
            </a:prstGeom>
            <a:noFill/>
          </p:spPr>
          <p:txBody>
            <a:bodyPr wrap="square" rtlCol="0">
              <a:spAutoFit/>
            </a:bodyPr>
            <a:lstStyle/>
            <a:p>
              <a:pPr algn="ctr"/>
              <a:r>
                <a:rPr lang="de-DE" sz="300" dirty="0">
                  <a:solidFill>
                    <a:srgbClr val="FF0000"/>
                  </a:solidFill>
                  <a:latin typeface="Arial" panose="020B0604020202020204" pitchFamily="34" charset="0"/>
                  <a:cs typeface="Arial" panose="020B0604020202020204" pitchFamily="34" charset="0"/>
                </a:rPr>
                <a:t>0</a:t>
              </a:r>
            </a:p>
          </p:txBody>
        </p:sp>
        <p:sp>
          <p:nvSpPr>
            <p:cNvPr id="1242" name="TextBox 1241">
              <a:extLst>
                <a:ext uri="{FF2B5EF4-FFF2-40B4-BE49-F238E27FC236}">
                  <a16:creationId xmlns:a16="http://schemas.microsoft.com/office/drawing/2014/main" id="{2B59727C-247D-8743-4326-D3B4BE7D3C44}"/>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12.06.</a:t>
              </a:r>
            </a:p>
          </p:txBody>
        </p:sp>
        <p:sp>
          <p:nvSpPr>
            <p:cNvPr id="1243" name="TextBox 1242">
              <a:extLst>
                <a:ext uri="{FF2B5EF4-FFF2-40B4-BE49-F238E27FC236}">
                  <a16:creationId xmlns:a16="http://schemas.microsoft.com/office/drawing/2014/main" id="{1334A071-C69C-B9A7-B9E4-BE93CEE9F9DF}"/>
                </a:ext>
              </a:extLst>
            </p:cNvPr>
            <p:cNvSpPr txBox="1"/>
            <p:nvPr/>
          </p:nvSpPr>
          <p:spPr>
            <a:xfrm>
              <a:off x="3176451" y="1704060"/>
              <a:ext cx="1471748"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Kompletter Testdurchlauf</a:t>
              </a:r>
            </a:p>
          </p:txBody>
        </p:sp>
        <p:sp>
          <p:nvSpPr>
            <p:cNvPr id="1244" name="Rectangle 1243">
              <a:extLst>
                <a:ext uri="{FF2B5EF4-FFF2-40B4-BE49-F238E27FC236}">
                  <a16:creationId xmlns:a16="http://schemas.microsoft.com/office/drawing/2014/main" id="{4A076E34-A391-2975-9D79-2786CD1B3BB1}"/>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45" name="Rectangle 1244">
              <a:extLst>
                <a:ext uri="{FF2B5EF4-FFF2-40B4-BE49-F238E27FC236}">
                  <a16:creationId xmlns:a16="http://schemas.microsoft.com/office/drawing/2014/main" id="{D5E5DECF-5D40-EE7B-0BDA-03C937EDD8FE}"/>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46" name="TextBox 1245">
              <a:extLst>
                <a:ext uri="{FF2B5EF4-FFF2-40B4-BE49-F238E27FC236}">
                  <a16:creationId xmlns:a16="http://schemas.microsoft.com/office/drawing/2014/main" id="{60544527-DEDC-D446-980D-984C82E491B5}"/>
                </a:ext>
              </a:extLst>
            </p:cNvPr>
            <p:cNvSpPr txBox="1"/>
            <p:nvPr/>
          </p:nvSpPr>
          <p:spPr>
            <a:xfrm>
              <a:off x="3651067" y="2060225"/>
              <a:ext cx="500742" cy="277156"/>
            </a:xfrm>
            <a:prstGeom prst="rect">
              <a:avLst/>
            </a:prstGeom>
            <a:noFill/>
          </p:spPr>
          <p:txBody>
            <a:bodyPr wrap="square" rtlCol="0">
              <a:spAutoFit/>
            </a:bodyPr>
            <a:lstStyle/>
            <a:p>
              <a:pPr algn="ctr"/>
              <a:r>
                <a:rPr lang="de-DE" sz="300" dirty="0">
                  <a:solidFill>
                    <a:srgbClr val="FF0000"/>
                  </a:solidFill>
                  <a:latin typeface="Arial" panose="020B0604020202020204" pitchFamily="34" charset="0"/>
                  <a:cs typeface="Arial" panose="020B0604020202020204" pitchFamily="34" charset="0"/>
                </a:rPr>
                <a:t>0</a:t>
              </a:r>
            </a:p>
          </p:txBody>
        </p:sp>
        <p:sp>
          <p:nvSpPr>
            <p:cNvPr id="1247" name="TextBox 1246">
              <a:extLst>
                <a:ext uri="{FF2B5EF4-FFF2-40B4-BE49-F238E27FC236}">
                  <a16:creationId xmlns:a16="http://schemas.microsoft.com/office/drawing/2014/main" id="{84B99BBD-D995-7A1C-B39C-766B154C2772}"/>
                </a:ext>
              </a:extLst>
            </p:cNvPr>
            <p:cNvSpPr txBox="1"/>
            <p:nvPr/>
          </p:nvSpPr>
          <p:spPr>
            <a:xfrm>
              <a:off x="3654334" y="1384018"/>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A</a:t>
              </a:r>
            </a:p>
          </p:txBody>
        </p:sp>
      </p:grpSp>
      <p:grpSp>
        <p:nvGrpSpPr>
          <p:cNvPr id="1296" name="Group 1295">
            <a:extLst>
              <a:ext uri="{FF2B5EF4-FFF2-40B4-BE49-F238E27FC236}">
                <a16:creationId xmlns:a16="http://schemas.microsoft.com/office/drawing/2014/main" id="{EAAA3C45-1B9F-A02B-D068-6A31503E1448}"/>
              </a:ext>
            </a:extLst>
          </p:cNvPr>
          <p:cNvGrpSpPr/>
          <p:nvPr/>
        </p:nvGrpSpPr>
        <p:grpSpPr>
          <a:xfrm>
            <a:off x="7657351" y="2130647"/>
            <a:ext cx="867601" cy="605392"/>
            <a:chOff x="3156856" y="1368777"/>
            <a:chExt cx="1501139" cy="1211474"/>
          </a:xfrm>
        </p:grpSpPr>
        <p:sp>
          <p:nvSpPr>
            <p:cNvPr id="1297" name="Rectangle 1296">
              <a:extLst>
                <a:ext uri="{FF2B5EF4-FFF2-40B4-BE49-F238E27FC236}">
                  <a16:creationId xmlns:a16="http://schemas.microsoft.com/office/drawing/2014/main" id="{AF3D924B-DA05-D62C-9046-3484AB5D517B}"/>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98" name="Rectangle 1297">
              <a:extLst>
                <a:ext uri="{FF2B5EF4-FFF2-40B4-BE49-F238E27FC236}">
                  <a16:creationId xmlns:a16="http://schemas.microsoft.com/office/drawing/2014/main" id="{B5F30549-656B-123D-A1CB-70E4EEAAB80E}"/>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299" name="Rectangle 1298">
              <a:extLst>
                <a:ext uri="{FF2B5EF4-FFF2-40B4-BE49-F238E27FC236}">
                  <a16:creationId xmlns:a16="http://schemas.microsoft.com/office/drawing/2014/main" id="{783850D6-45E8-B9C0-86E4-D523B5ABD95D}"/>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00" name="Rectangle 1299">
              <a:extLst>
                <a:ext uri="{FF2B5EF4-FFF2-40B4-BE49-F238E27FC236}">
                  <a16:creationId xmlns:a16="http://schemas.microsoft.com/office/drawing/2014/main" id="{5A7C45CE-B4BF-42EE-D7C6-3B6157E6A324}"/>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01" name="Rectangle 1300">
              <a:extLst>
                <a:ext uri="{FF2B5EF4-FFF2-40B4-BE49-F238E27FC236}">
                  <a16:creationId xmlns:a16="http://schemas.microsoft.com/office/drawing/2014/main" id="{E31B10B7-78E1-AA02-5127-9F66767ABE54}"/>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02" name="Rectangle 1301">
              <a:extLst>
                <a:ext uri="{FF2B5EF4-FFF2-40B4-BE49-F238E27FC236}">
                  <a16:creationId xmlns:a16="http://schemas.microsoft.com/office/drawing/2014/main" id="{17864D53-E396-7099-0434-3D64B4EFC32D}"/>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03" name="TextBox 1302">
              <a:extLst>
                <a:ext uri="{FF2B5EF4-FFF2-40B4-BE49-F238E27FC236}">
                  <a16:creationId xmlns:a16="http://schemas.microsoft.com/office/drawing/2014/main" id="{DEB0F5EB-EE25-B1F4-6011-1ECFF10DA0DE}"/>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28.00</a:t>
              </a:r>
            </a:p>
          </p:txBody>
        </p:sp>
        <p:sp>
          <p:nvSpPr>
            <p:cNvPr id="1304" name="TextBox 1303">
              <a:extLst>
                <a:ext uri="{FF2B5EF4-FFF2-40B4-BE49-F238E27FC236}">
                  <a16:creationId xmlns:a16="http://schemas.microsoft.com/office/drawing/2014/main" id="{9939F4EC-D25D-1119-874F-B246FA9031D0}"/>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1305" name="TextBox 1304">
              <a:extLst>
                <a:ext uri="{FF2B5EF4-FFF2-40B4-BE49-F238E27FC236}">
                  <a16:creationId xmlns:a16="http://schemas.microsoft.com/office/drawing/2014/main" id="{874AEB47-CE68-6DCC-80DB-BA70D4BE33F8}"/>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a:t>
              </a:r>
            </a:p>
          </p:txBody>
        </p:sp>
        <p:sp>
          <p:nvSpPr>
            <p:cNvPr id="1306" name="TextBox 1305">
              <a:extLst>
                <a:ext uri="{FF2B5EF4-FFF2-40B4-BE49-F238E27FC236}">
                  <a16:creationId xmlns:a16="http://schemas.microsoft.com/office/drawing/2014/main" id="{07A316CB-42F2-B588-A5B0-15336314C103}"/>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12.06.</a:t>
              </a:r>
            </a:p>
          </p:txBody>
        </p:sp>
        <p:sp>
          <p:nvSpPr>
            <p:cNvPr id="1307" name="TextBox 1306">
              <a:extLst>
                <a:ext uri="{FF2B5EF4-FFF2-40B4-BE49-F238E27FC236}">
                  <a16:creationId xmlns:a16="http://schemas.microsoft.com/office/drawing/2014/main" id="{97CF0EC9-0C9D-50C2-25E3-D02FCE5B3904}"/>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1308" name="TextBox 1307">
              <a:extLst>
                <a:ext uri="{FF2B5EF4-FFF2-40B4-BE49-F238E27FC236}">
                  <a16:creationId xmlns:a16="http://schemas.microsoft.com/office/drawing/2014/main" id="{479C6DA3-C263-32DB-4C7D-58ACAFC0D452}"/>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13.06.</a:t>
              </a:r>
            </a:p>
          </p:txBody>
        </p:sp>
        <p:sp>
          <p:nvSpPr>
            <p:cNvPr id="1309" name="Rectangle 1308">
              <a:extLst>
                <a:ext uri="{FF2B5EF4-FFF2-40B4-BE49-F238E27FC236}">
                  <a16:creationId xmlns:a16="http://schemas.microsoft.com/office/drawing/2014/main" id="{8D003053-3518-2A2E-70BA-81605FAAA28E}"/>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10" name="Rectangle 1309">
              <a:extLst>
                <a:ext uri="{FF2B5EF4-FFF2-40B4-BE49-F238E27FC236}">
                  <a16:creationId xmlns:a16="http://schemas.microsoft.com/office/drawing/2014/main" id="{E2C40D07-379C-6C62-E5BF-CA31CC2ED41A}"/>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11" name="Rectangle 1310">
              <a:extLst>
                <a:ext uri="{FF2B5EF4-FFF2-40B4-BE49-F238E27FC236}">
                  <a16:creationId xmlns:a16="http://schemas.microsoft.com/office/drawing/2014/main" id="{E6E818C0-EFFA-45F1-70D8-60D3E934A24E}"/>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12" name="TextBox 1311">
              <a:extLst>
                <a:ext uri="{FF2B5EF4-FFF2-40B4-BE49-F238E27FC236}">
                  <a16:creationId xmlns:a16="http://schemas.microsoft.com/office/drawing/2014/main" id="{D8481A9C-BE78-2D83-FEF7-BA90C9B9DA70}"/>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12.06.</a:t>
              </a:r>
            </a:p>
          </p:txBody>
        </p:sp>
        <p:sp>
          <p:nvSpPr>
            <p:cNvPr id="1313" name="TextBox 1312">
              <a:extLst>
                <a:ext uri="{FF2B5EF4-FFF2-40B4-BE49-F238E27FC236}">
                  <a16:creationId xmlns:a16="http://schemas.microsoft.com/office/drawing/2014/main" id="{052D4B33-622B-3275-E123-1593EA2A693F}"/>
                </a:ext>
              </a:extLst>
            </p:cNvPr>
            <p:cNvSpPr txBox="1"/>
            <p:nvPr/>
          </p:nvSpPr>
          <p:spPr>
            <a:xfrm>
              <a:off x="3654334" y="2282641"/>
              <a:ext cx="500742" cy="277156"/>
            </a:xfrm>
            <a:prstGeom prst="rect">
              <a:avLst/>
            </a:prstGeom>
            <a:noFill/>
          </p:spPr>
          <p:txBody>
            <a:bodyPr wrap="square" rtlCol="0">
              <a:spAutoFit/>
            </a:bodyPr>
            <a:lstStyle/>
            <a:p>
              <a:pPr algn="ctr"/>
              <a:r>
                <a:rPr lang="de-DE" sz="300" dirty="0">
                  <a:solidFill>
                    <a:srgbClr val="FF0000"/>
                  </a:solidFill>
                  <a:latin typeface="Arial" panose="020B0604020202020204" pitchFamily="34" charset="0"/>
                  <a:cs typeface="Arial" panose="020B0604020202020204" pitchFamily="34" charset="0"/>
                </a:rPr>
                <a:t>0</a:t>
              </a:r>
            </a:p>
          </p:txBody>
        </p:sp>
        <p:sp>
          <p:nvSpPr>
            <p:cNvPr id="1314" name="TextBox 1313">
              <a:extLst>
                <a:ext uri="{FF2B5EF4-FFF2-40B4-BE49-F238E27FC236}">
                  <a16:creationId xmlns:a16="http://schemas.microsoft.com/office/drawing/2014/main" id="{DB786FCF-7475-AB6B-F29F-B0BE7A0D2C0B}"/>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13.06.</a:t>
              </a:r>
            </a:p>
          </p:txBody>
        </p:sp>
        <p:sp>
          <p:nvSpPr>
            <p:cNvPr id="1315" name="TextBox 1314">
              <a:extLst>
                <a:ext uri="{FF2B5EF4-FFF2-40B4-BE49-F238E27FC236}">
                  <a16:creationId xmlns:a16="http://schemas.microsoft.com/office/drawing/2014/main" id="{B1E7517A-83F8-3FAA-E306-14CD5459C615}"/>
                </a:ext>
              </a:extLst>
            </p:cNvPr>
            <p:cNvSpPr txBox="1"/>
            <p:nvPr/>
          </p:nvSpPr>
          <p:spPr>
            <a:xfrm>
              <a:off x="3176451" y="1704060"/>
              <a:ext cx="1471748"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Vorstellung des Projektergebnisses</a:t>
              </a:r>
            </a:p>
          </p:txBody>
        </p:sp>
        <p:sp>
          <p:nvSpPr>
            <p:cNvPr id="1316" name="Rectangle 1315">
              <a:extLst>
                <a:ext uri="{FF2B5EF4-FFF2-40B4-BE49-F238E27FC236}">
                  <a16:creationId xmlns:a16="http://schemas.microsoft.com/office/drawing/2014/main" id="{F932CFB9-8C25-72C4-D000-84CADDF109D3}"/>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17" name="Rectangle 1316">
              <a:extLst>
                <a:ext uri="{FF2B5EF4-FFF2-40B4-BE49-F238E27FC236}">
                  <a16:creationId xmlns:a16="http://schemas.microsoft.com/office/drawing/2014/main" id="{EE79D059-91AC-C0D9-A4AE-99813C49AAEF}"/>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18" name="TextBox 1317">
              <a:extLst>
                <a:ext uri="{FF2B5EF4-FFF2-40B4-BE49-F238E27FC236}">
                  <a16:creationId xmlns:a16="http://schemas.microsoft.com/office/drawing/2014/main" id="{72C3068E-DC5D-6C66-4960-21BCD19DD922}"/>
                </a:ext>
              </a:extLst>
            </p:cNvPr>
            <p:cNvSpPr txBox="1"/>
            <p:nvPr/>
          </p:nvSpPr>
          <p:spPr>
            <a:xfrm>
              <a:off x="3651067" y="2060225"/>
              <a:ext cx="500742" cy="277156"/>
            </a:xfrm>
            <a:prstGeom prst="rect">
              <a:avLst/>
            </a:prstGeom>
            <a:noFill/>
          </p:spPr>
          <p:txBody>
            <a:bodyPr wrap="square" rtlCol="0">
              <a:spAutoFit/>
            </a:bodyPr>
            <a:lstStyle/>
            <a:p>
              <a:pPr algn="ctr"/>
              <a:r>
                <a:rPr lang="de-DE" sz="300" dirty="0">
                  <a:solidFill>
                    <a:srgbClr val="FF0000"/>
                  </a:solidFill>
                  <a:latin typeface="Arial" panose="020B0604020202020204" pitchFamily="34" charset="0"/>
                  <a:cs typeface="Arial" panose="020B0604020202020204" pitchFamily="34" charset="0"/>
                </a:rPr>
                <a:t>0</a:t>
              </a:r>
            </a:p>
          </p:txBody>
        </p:sp>
        <p:sp>
          <p:nvSpPr>
            <p:cNvPr id="1319" name="TextBox 1318">
              <a:extLst>
                <a:ext uri="{FF2B5EF4-FFF2-40B4-BE49-F238E27FC236}">
                  <a16:creationId xmlns:a16="http://schemas.microsoft.com/office/drawing/2014/main" id="{07F04202-B024-DD44-3660-F6D14B00ECB9}"/>
                </a:ext>
              </a:extLst>
            </p:cNvPr>
            <p:cNvSpPr txBox="1"/>
            <p:nvPr/>
          </p:nvSpPr>
          <p:spPr>
            <a:xfrm>
              <a:off x="3654334" y="1384018"/>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A</a:t>
              </a:r>
            </a:p>
          </p:txBody>
        </p:sp>
      </p:grpSp>
      <p:grpSp>
        <p:nvGrpSpPr>
          <p:cNvPr id="1320" name="Group 1319">
            <a:extLst>
              <a:ext uri="{FF2B5EF4-FFF2-40B4-BE49-F238E27FC236}">
                <a16:creationId xmlns:a16="http://schemas.microsoft.com/office/drawing/2014/main" id="{74B1F36B-BEE0-D707-65D5-FDE67AC6E7B2}"/>
              </a:ext>
            </a:extLst>
          </p:cNvPr>
          <p:cNvGrpSpPr/>
          <p:nvPr/>
        </p:nvGrpSpPr>
        <p:grpSpPr>
          <a:xfrm>
            <a:off x="7669955" y="2901220"/>
            <a:ext cx="867601" cy="605392"/>
            <a:chOff x="3156856" y="1368777"/>
            <a:chExt cx="1501139" cy="1211474"/>
          </a:xfrm>
        </p:grpSpPr>
        <p:sp>
          <p:nvSpPr>
            <p:cNvPr id="1321" name="Rectangle 1320">
              <a:extLst>
                <a:ext uri="{FF2B5EF4-FFF2-40B4-BE49-F238E27FC236}">
                  <a16:creationId xmlns:a16="http://schemas.microsoft.com/office/drawing/2014/main" id="{54C4511C-6982-5B45-4D78-201BE5BB6A4B}"/>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22" name="Rectangle 1321">
              <a:extLst>
                <a:ext uri="{FF2B5EF4-FFF2-40B4-BE49-F238E27FC236}">
                  <a16:creationId xmlns:a16="http://schemas.microsoft.com/office/drawing/2014/main" id="{38D443A2-B1C6-6EAC-15F5-792D688B279D}"/>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23" name="Rectangle 1322">
              <a:extLst>
                <a:ext uri="{FF2B5EF4-FFF2-40B4-BE49-F238E27FC236}">
                  <a16:creationId xmlns:a16="http://schemas.microsoft.com/office/drawing/2014/main" id="{401BC265-B770-7F4E-D8FD-191A648CE091}"/>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24" name="Rectangle 1323">
              <a:extLst>
                <a:ext uri="{FF2B5EF4-FFF2-40B4-BE49-F238E27FC236}">
                  <a16:creationId xmlns:a16="http://schemas.microsoft.com/office/drawing/2014/main" id="{10B83ABC-B208-9E09-467E-585597A281C8}"/>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25" name="Rectangle 1324">
              <a:extLst>
                <a:ext uri="{FF2B5EF4-FFF2-40B4-BE49-F238E27FC236}">
                  <a16:creationId xmlns:a16="http://schemas.microsoft.com/office/drawing/2014/main" id="{5657A403-95BE-5B2D-3BC8-59389901044A}"/>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26" name="Rectangle 1325">
              <a:extLst>
                <a:ext uri="{FF2B5EF4-FFF2-40B4-BE49-F238E27FC236}">
                  <a16:creationId xmlns:a16="http://schemas.microsoft.com/office/drawing/2014/main" id="{EFA8658A-2990-F48D-D58E-8A3705B05867}"/>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27" name="TextBox 1326">
              <a:extLst>
                <a:ext uri="{FF2B5EF4-FFF2-40B4-BE49-F238E27FC236}">
                  <a16:creationId xmlns:a16="http://schemas.microsoft.com/office/drawing/2014/main" id="{2FBBD88B-6B08-B6CE-B951-E9366296ED8C}"/>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29.00</a:t>
              </a:r>
            </a:p>
          </p:txBody>
        </p:sp>
        <p:sp>
          <p:nvSpPr>
            <p:cNvPr id="1328" name="TextBox 1327">
              <a:extLst>
                <a:ext uri="{FF2B5EF4-FFF2-40B4-BE49-F238E27FC236}">
                  <a16:creationId xmlns:a16="http://schemas.microsoft.com/office/drawing/2014/main" id="{E59FE94A-91A1-9AA4-D770-3047B29110EC}"/>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1329" name="TextBox 1328">
              <a:extLst>
                <a:ext uri="{FF2B5EF4-FFF2-40B4-BE49-F238E27FC236}">
                  <a16:creationId xmlns:a16="http://schemas.microsoft.com/office/drawing/2014/main" id="{45343390-E32F-F5FD-BFFF-39B5F4A787BB}"/>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a:t>
              </a:r>
            </a:p>
          </p:txBody>
        </p:sp>
        <p:sp>
          <p:nvSpPr>
            <p:cNvPr id="1330" name="TextBox 1329">
              <a:extLst>
                <a:ext uri="{FF2B5EF4-FFF2-40B4-BE49-F238E27FC236}">
                  <a16:creationId xmlns:a16="http://schemas.microsoft.com/office/drawing/2014/main" id="{EFB8E623-EBE5-54AB-5EFF-24BFDDCEBB12}"/>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12.06.</a:t>
              </a:r>
            </a:p>
          </p:txBody>
        </p:sp>
        <p:sp>
          <p:nvSpPr>
            <p:cNvPr id="1331" name="TextBox 1330">
              <a:extLst>
                <a:ext uri="{FF2B5EF4-FFF2-40B4-BE49-F238E27FC236}">
                  <a16:creationId xmlns:a16="http://schemas.microsoft.com/office/drawing/2014/main" id="{CEBDB1B8-C7F8-7FDE-3976-95BE6C1F54EA}"/>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1332" name="TextBox 1331">
              <a:extLst>
                <a:ext uri="{FF2B5EF4-FFF2-40B4-BE49-F238E27FC236}">
                  <a16:creationId xmlns:a16="http://schemas.microsoft.com/office/drawing/2014/main" id="{1AB6ED94-D380-1F3B-A995-0AE52480AAF7}"/>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13.06.</a:t>
              </a:r>
            </a:p>
          </p:txBody>
        </p:sp>
        <p:sp>
          <p:nvSpPr>
            <p:cNvPr id="1333" name="Rectangle 1332">
              <a:extLst>
                <a:ext uri="{FF2B5EF4-FFF2-40B4-BE49-F238E27FC236}">
                  <a16:creationId xmlns:a16="http://schemas.microsoft.com/office/drawing/2014/main" id="{90349FC1-6831-84CC-7A5B-B2959674A4AA}"/>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34" name="Rectangle 1333">
              <a:extLst>
                <a:ext uri="{FF2B5EF4-FFF2-40B4-BE49-F238E27FC236}">
                  <a16:creationId xmlns:a16="http://schemas.microsoft.com/office/drawing/2014/main" id="{3B5D03CF-8DC2-6175-432C-B7642AA25C90}"/>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35" name="Rectangle 1334">
              <a:extLst>
                <a:ext uri="{FF2B5EF4-FFF2-40B4-BE49-F238E27FC236}">
                  <a16:creationId xmlns:a16="http://schemas.microsoft.com/office/drawing/2014/main" id="{37AA16B4-2FCC-A849-5CE4-EBBBDE14D0CB}"/>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36" name="TextBox 1335">
              <a:extLst>
                <a:ext uri="{FF2B5EF4-FFF2-40B4-BE49-F238E27FC236}">
                  <a16:creationId xmlns:a16="http://schemas.microsoft.com/office/drawing/2014/main" id="{378BB135-F5B6-D601-417A-6631CB2D4A58}"/>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12.06.</a:t>
              </a:r>
            </a:p>
          </p:txBody>
        </p:sp>
        <p:sp>
          <p:nvSpPr>
            <p:cNvPr id="1337" name="TextBox 1336">
              <a:extLst>
                <a:ext uri="{FF2B5EF4-FFF2-40B4-BE49-F238E27FC236}">
                  <a16:creationId xmlns:a16="http://schemas.microsoft.com/office/drawing/2014/main" id="{18B22256-D1C0-038A-B824-622846B7931D}"/>
                </a:ext>
              </a:extLst>
            </p:cNvPr>
            <p:cNvSpPr txBox="1"/>
            <p:nvPr/>
          </p:nvSpPr>
          <p:spPr>
            <a:xfrm>
              <a:off x="3654334" y="2282641"/>
              <a:ext cx="500742" cy="277156"/>
            </a:xfrm>
            <a:prstGeom prst="rect">
              <a:avLst/>
            </a:prstGeom>
            <a:noFill/>
          </p:spPr>
          <p:txBody>
            <a:bodyPr wrap="square" rtlCol="0">
              <a:spAutoFit/>
            </a:bodyPr>
            <a:lstStyle/>
            <a:p>
              <a:pPr algn="ctr"/>
              <a:r>
                <a:rPr lang="de-DE" sz="300" dirty="0">
                  <a:solidFill>
                    <a:srgbClr val="FF0000"/>
                  </a:solidFill>
                  <a:latin typeface="Arial" panose="020B0604020202020204" pitchFamily="34" charset="0"/>
                  <a:cs typeface="Arial" panose="020B0604020202020204" pitchFamily="34" charset="0"/>
                </a:rPr>
                <a:t>0</a:t>
              </a:r>
            </a:p>
          </p:txBody>
        </p:sp>
        <p:sp>
          <p:nvSpPr>
            <p:cNvPr id="1338" name="TextBox 1337">
              <a:extLst>
                <a:ext uri="{FF2B5EF4-FFF2-40B4-BE49-F238E27FC236}">
                  <a16:creationId xmlns:a16="http://schemas.microsoft.com/office/drawing/2014/main" id="{A96D8B25-E071-5BBF-017E-7D605CD3A7B7}"/>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13.06.</a:t>
              </a:r>
            </a:p>
          </p:txBody>
        </p:sp>
        <p:sp>
          <p:nvSpPr>
            <p:cNvPr id="1339" name="TextBox 1338">
              <a:extLst>
                <a:ext uri="{FF2B5EF4-FFF2-40B4-BE49-F238E27FC236}">
                  <a16:creationId xmlns:a16="http://schemas.microsoft.com/office/drawing/2014/main" id="{E82FAC07-B6CF-C3B7-4B48-A6DBCD2015EF}"/>
                </a:ext>
              </a:extLst>
            </p:cNvPr>
            <p:cNvSpPr txBox="1"/>
            <p:nvPr/>
          </p:nvSpPr>
          <p:spPr>
            <a:xfrm>
              <a:off x="3176451" y="1704060"/>
              <a:ext cx="1471748"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Abnahme der App</a:t>
              </a:r>
            </a:p>
          </p:txBody>
        </p:sp>
        <p:sp>
          <p:nvSpPr>
            <p:cNvPr id="1340" name="Rectangle 1339">
              <a:extLst>
                <a:ext uri="{FF2B5EF4-FFF2-40B4-BE49-F238E27FC236}">
                  <a16:creationId xmlns:a16="http://schemas.microsoft.com/office/drawing/2014/main" id="{3966180C-9C9E-8B21-1071-6C282CA3C4D4}"/>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41" name="Rectangle 1340">
              <a:extLst>
                <a:ext uri="{FF2B5EF4-FFF2-40B4-BE49-F238E27FC236}">
                  <a16:creationId xmlns:a16="http://schemas.microsoft.com/office/drawing/2014/main" id="{E2EA64F3-DEE8-1D51-893B-82141E38094F}"/>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342" name="TextBox 1341">
              <a:extLst>
                <a:ext uri="{FF2B5EF4-FFF2-40B4-BE49-F238E27FC236}">
                  <a16:creationId xmlns:a16="http://schemas.microsoft.com/office/drawing/2014/main" id="{EC71D96C-7F76-5D36-03CC-71FAFDAD5237}"/>
                </a:ext>
              </a:extLst>
            </p:cNvPr>
            <p:cNvSpPr txBox="1"/>
            <p:nvPr/>
          </p:nvSpPr>
          <p:spPr>
            <a:xfrm>
              <a:off x="3651067" y="2060225"/>
              <a:ext cx="500742" cy="277156"/>
            </a:xfrm>
            <a:prstGeom prst="rect">
              <a:avLst/>
            </a:prstGeom>
            <a:noFill/>
          </p:spPr>
          <p:txBody>
            <a:bodyPr wrap="square" rtlCol="0">
              <a:spAutoFit/>
            </a:bodyPr>
            <a:lstStyle/>
            <a:p>
              <a:pPr algn="ctr"/>
              <a:r>
                <a:rPr lang="de-DE" sz="300" dirty="0">
                  <a:solidFill>
                    <a:srgbClr val="FF0000"/>
                  </a:solidFill>
                  <a:latin typeface="Arial" panose="020B0604020202020204" pitchFamily="34" charset="0"/>
                  <a:cs typeface="Arial" panose="020B0604020202020204" pitchFamily="34" charset="0"/>
                </a:rPr>
                <a:t>0</a:t>
              </a:r>
            </a:p>
          </p:txBody>
        </p:sp>
        <p:sp>
          <p:nvSpPr>
            <p:cNvPr id="1343" name="TextBox 1342">
              <a:extLst>
                <a:ext uri="{FF2B5EF4-FFF2-40B4-BE49-F238E27FC236}">
                  <a16:creationId xmlns:a16="http://schemas.microsoft.com/office/drawing/2014/main" id="{A3920FCA-C316-E1D5-175C-C3E72D0720F8}"/>
                </a:ext>
              </a:extLst>
            </p:cNvPr>
            <p:cNvSpPr txBox="1"/>
            <p:nvPr/>
          </p:nvSpPr>
          <p:spPr>
            <a:xfrm>
              <a:off x="3654334" y="1384018"/>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A</a:t>
              </a:r>
            </a:p>
          </p:txBody>
        </p:sp>
      </p:grpSp>
      <p:cxnSp>
        <p:nvCxnSpPr>
          <p:cNvPr id="1353" name="Straight Arrow Connector 1352">
            <a:extLst>
              <a:ext uri="{FF2B5EF4-FFF2-40B4-BE49-F238E27FC236}">
                <a16:creationId xmlns:a16="http://schemas.microsoft.com/office/drawing/2014/main" id="{D9F14963-5453-10FD-9195-BBBBD3963250}"/>
              </a:ext>
            </a:extLst>
          </p:cNvPr>
          <p:cNvCxnSpPr>
            <a:stCxn id="44" idx="3"/>
            <a:endCxn id="691" idx="1"/>
          </p:cNvCxnSpPr>
          <p:nvPr/>
        </p:nvCxnSpPr>
        <p:spPr>
          <a:xfrm flipV="1">
            <a:off x="1009273" y="410318"/>
            <a:ext cx="397808" cy="253"/>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355" name="Straight Arrow Connector 1354">
            <a:extLst>
              <a:ext uri="{FF2B5EF4-FFF2-40B4-BE49-F238E27FC236}">
                <a16:creationId xmlns:a16="http://schemas.microsoft.com/office/drawing/2014/main" id="{09A23FBE-3AE4-53A2-2EFE-AE59E5E44213}"/>
              </a:ext>
            </a:extLst>
          </p:cNvPr>
          <p:cNvCxnSpPr>
            <a:stCxn id="674" idx="3"/>
            <a:endCxn id="715" idx="1"/>
          </p:cNvCxnSpPr>
          <p:nvPr/>
        </p:nvCxnSpPr>
        <p:spPr>
          <a:xfrm>
            <a:off x="2257146" y="412191"/>
            <a:ext cx="410535" cy="92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361" name="Straight Arrow Connector 1360">
            <a:extLst>
              <a:ext uri="{FF2B5EF4-FFF2-40B4-BE49-F238E27FC236}">
                <a16:creationId xmlns:a16="http://schemas.microsoft.com/office/drawing/2014/main" id="{E1724AD1-87A7-2E96-6036-0EB5929DCFFE}"/>
              </a:ext>
            </a:extLst>
          </p:cNvPr>
          <p:cNvCxnSpPr>
            <a:stCxn id="715" idx="3"/>
            <a:endCxn id="667" idx="1"/>
          </p:cNvCxnSpPr>
          <p:nvPr/>
        </p:nvCxnSpPr>
        <p:spPr>
          <a:xfrm flipV="1">
            <a:off x="3518295" y="412499"/>
            <a:ext cx="329978" cy="612"/>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369" name="Straight Arrow Connector 1368">
            <a:extLst>
              <a:ext uri="{FF2B5EF4-FFF2-40B4-BE49-F238E27FC236}">
                <a16:creationId xmlns:a16="http://schemas.microsoft.com/office/drawing/2014/main" id="{9BE95BA0-78B2-782E-D81A-56076BC88405}"/>
              </a:ext>
            </a:extLst>
          </p:cNvPr>
          <p:cNvCxnSpPr>
            <a:stCxn id="667" idx="3"/>
            <a:endCxn id="739" idx="1"/>
          </p:cNvCxnSpPr>
          <p:nvPr/>
        </p:nvCxnSpPr>
        <p:spPr>
          <a:xfrm flipV="1">
            <a:off x="4698887" y="411229"/>
            <a:ext cx="427502" cy="127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373" name="Straight Arrow Connector 1372">
            <a:extLst>
              <a:ext uri="{FF2B5EF4-FFF2-40B4-BE49-F238E27FC236}">
                <a16:creationId xmlns:a16="http://schemas.microsoft.com/office/drawing/2014/main" id="{2C3E1983-0172-6FC4-542F-173117C4AA79}"/>
              </a:ext>
            </a:extLst>
          </p:cNvPr>
          <p:cNvCxnSpPr>
            <a:stCxn id="739" idx="3"/>
            <a:endCxn id="787" idx="1"/>
          </p:cNvCxnSpPr>
          <p:nvPr/>
        </p:nvCxnSpPr>
        <p:spPr>
          <a:xfrm>
            <a:off x="5977003" y="411229"/>
            <a:ext cx="375710" cy="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379" name="Straight Arrow Connector 1378">
            <a:extLst>
              <a:ext uri="{FF2B5EF4-FFF2-40B4-BE49-F238E27FC236}">
                <a16:creationId xmlns:a16="http://schemas.microsoft.com/office/drawing/2014/main" id="{204CC83F-83F5-0CE0-266B-311951F007B7}"/>
              </a:ext>
            </a:extLst>
          </p:cNvPr>
          <p:cNvCxnSpPr>
            <a:stCxn id="787" idx="3"/>
            <a:endCxn id="835" idx="1"/>
          </p:cNvCxnSpPr>
          <p:nvPr/>
        </p:nvCxnSpPr>
        <p:spPr>
          <a:xfrm>
            <a:off x="7203327" y="411229"/>
            <a:ext cx="363506" cy="127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3" name="Connector: Elbow 2">
            <a:extLst>
              <a:ext uri="{FF2B5EF4-FFF2-40B4-BE49-F238E27FC236}">
                <a16:creationId xmlns:a16="http://schemas.microsoft.com/office/drawing/2014/main" id="{F71396CA-0CE4-0A7D-A627-686CC47DD168}"/>
              </a:ext>
            </a:extLst>
          </p:cNvPr>
          <p:cNvCxnSpPr>
            <a:cxnSpLocks/>
            <a:stCxn id="108" idx="3"/>
          </p:cNvCxnSpPr>
          <p:nvPr/>
        </p:nvCxnSpPr>
        <p:spPr>
          <a:xfrm flipH="1">
            <a:off x="207087" y="416309"/>
            <a:ext cx="9361120" cy="1317240"/>
          </a:xfrm>
          <a:prstGeom prst="bentConnector3">
            <a:avLst>
              <a:gd name="adj1" fmla="val -2442"/>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49" name="Connector: Elbow 48">
            <a:extLst>
              <a:ext uri="{FF2B5EF4-FFF2-40B4-BE49-F238E27FC236}">
                <a16:creationId xmlns:a16="http://schemas.microsoft.com/office/drawing/2014/main" id="{BF49FD32-8CBB-AF0E-6660-42285F56BA38}"/>
              </a:ext>
            </a:extLst>
          </p:cNvPr>
          <p:cNvCxnSpPr>
            <a:cxnSpLocks/>
            <a:endCxn id="883" idx="1"/>
          </p:cNvCxnSpPr>
          <p:nvPr/>
        </p:nvCxnSpPr>
        <p:spPr>
          <a:xfrm rot="16200000" flipH="1">
            <a:off x="49773" y="1890864"/>
            <a:ext cx="633217" cy="318587"/>
          </a:xfrm>
          <a:prstGeom prst="bentConnector2">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280017D8-0A02-C717-FF6D-82492134DCD7}"/>
              </a:ext>
            </a:extLst>
          </p:cNvPr>
          <p:cNvCxnSpPr>
            <a:stCxn id="883" idx="3"/>
            <a:endCxn id="979" idx="1"/>
          </p:cNvCxnSpPr>
          <p:nvPr/>
        </p:nvCxnSpPr>
        <p:spPr>
          <a:xfrm>
            <a:off x="1376289" y="2366767"/>
            <a:ext cx="491064" cy="2119"/>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10" name="Straight Arrow Connector 109">
            <a:extLst>
              <a:ext uri="{FF2B5EF4-FFF2-40B4-BE49-F238E27FC236}">
                <a16:creationId xmlns:a16="http://schemas.microsoft.com/office/drawing/2014/main" id="{D66A48C0-7FB9-1A79-7371-0B2F74BDFA81}"/>
              </a:ext>
            </a:extLst>
          </p:cNvPr>
          <p:cNvCxnSpPr>
            <a:stCxn id="979" idx="3"/>
            <a:endCxn id="1099" idx="1"/>
          </p:cNvCxnSpPr>
          <p:nvPr/>
        </p:nvCxnSpPr>
        <p:spPr>
          <a:xfrm>
            <a:off x="2717967" y="2368886"/>
            <a:ext cx="603454" cy="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F9BD026F-2B4B-3BE9-FC0D-F4EBB72F5F25}"/>
              </a:ext>
            </a:extLst>
          </p:cNvPr>
          <p:cNvCxnSpPr>
            <a:stCxn id="1099" idx="3"/>
            <a:endCxn id="1219" idx="1"/>
          </p:cNvCxnSpPr>
          <p:nvPr/>
        </p:nvCxnSpPr>
        <p:spPr>
          <a:xfrm>
            <a:off x="4172035" y="2368886"/>
            <a:ext cx="665764" cy="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580" name="Straight Arrow Connector 579">
            <a:extLst>
              <a:ext uri="{FF2B5EF4-FFF2-40B4-BE49-F238E27FC236}">
                <a16:creationId xmlns:a16="http://schemas.microsoft.com/office/drawing/2014/main" id="{AE64D43E-730C-EC19-21E1-A9EB6CDB40EA}"/>
              </a:ext>
            </a:extLst>
          </p:cNvPr>
          <p:cNvCxnSpPr>
            <a:cxnSpLocks/>
            <a:stCxn id="1202" idx="3"/>
            <a:endCxn id="1226" idx="1"/>
          </p:cNvCxnSpPr>
          <p:nvPr/>
        </p:nvCxnSpPr>
        <p:spPr>
          <a:xfrm>
            <a:off x="5681515" y="2362903"/>
            <a:ext cx="483343" cy="1558"/>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589" name="Straight Arrow Connector 588">
            <a:extLst>
              <a:ext uri="{FF2B5EF4-FFF2-40B4-BE49-F238E27FC236}">
                <a16:creationId xmlns:a16="http://schemas.microsoft.com/office/drawing/2014/main" id="{27E57039-C4EB-09E7-E0DA-98371D8DECC7}"/>
              </a:ext>
            </a:extLst>
          </p:cNvPr>
          <p:cNvCxnSpPr>
            <a:cxnSpLocks/>
            <a:stCxn id="1243" idx="3"/>
            <a:endCxn id="1315" idx="1"/>
          </p:cNvCxnSpPr>
          <p:nvPr/>
        </p:nvCxnSpPr>
        <p:spPr>
          <a:xfrm flipV="1">
            <a:off x="7026797" y="2367443"/>
            <a:ext cx="641879" cy="882"/>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nvGrpSpPr>
          <p:cNvPr id="21" name="Group 20">
            <a:extLst>
              <a:ext uri="{FF2B5EF4-FFF2-40B4-BE49-F238E27FC236}">
                <a16:creationId xmlns:a16="http://schemas.microsoft.com/office/drawing/2014/main" id="{F475467B-B3CA-CC46-B252-830CF2794D50}"/>
              </a:ext>
            </a:extLst>
          </p:cNvPr>
          <p:cNvGrpSpPr/>
          <p:nvPr/>
        </p:nvGrpSpPr>
        <p:grpSpPr>
          <a:xfrm>
            <a:off x="9305463" y="1017938"/>
            <a:ext cx="960120" cy="246221"/>
            <a:chOff x="8896350" y="1008359"/>
            <a:chExt cx="960120" cy="246221"/>
          </a:xfrm>
        </p:grpSpPr>
        <p:sp>
          <p:nvSpPr>
            <p:cNvPr id="2" name="Rectangle 1">
              <a:extLst>
                <a:ext uri="{FF2B5EF4-FFF2-40B4-BE49-F238E27FC236}">
                  <a16:creationId xmlns:a16="http://schemas.microsoft.com/office/drawing/2014/main" id="{2BBC61CE-111F-D325-718C-2FC1B9B517B0}"/>
                </a:ext>
              </a:extLst>
            </p:cNvPr>
            <p:cNvSpPr/>
            <p:nvPr/>
          </p:nvSpPr>
          <p:spPr>
            <a:xfrm>
              <a:off x="8896350" y="1013460"/>
              <a:ext cx="960120" cy="24112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Box 15">
              <a:extLst>
                <a:ext uri="{FF2B5EF4-FFF2-40B4-BE49-F238E27FC236}">
                  <a16:creationId xmlns:a16="http://schemas.microsoft.com/office/drawing/2014/main" id="{53A24149-D6EB-E823-89AE-6D2C763950FD}"/>
                </a:ext>
              </a:extLst>
            </p:cNvPr>
            <p:cNvSpPr txBox="1"/>
            <p:nvPr/>
          </p:nvSpPr>
          <p:spPr>
            <a:xfrm>
              <a:off x="8896350" y="1008359"/>
              <a:ext cx="960120" cy="246221"/>
            </a:xfrm>
            <a:prstGeom prst="rect">
              <a:avLst/>
            </a:prstGeom>
            <a:noFill/>
          </p:spPr>
          <p:txBody>
            <a:bodyPr wrap="square" rtlCol="0">
              <a:spAutoFit/>
            </a:bodyPr>
            <a:lstStyle/>
            <a:p>
              <a:pPr algn="ctr"/>
              <a:r>
                <a:rPr lang="de-DE" sz="500" dirty="0"/>
                <a:t>2 Wochen Pause aufgrund von Prüfungen</a:t>
              </a:r>
            </a:p>
          </p:txBody>
        </p:sp>
      </p:grpSp>
      <p:grpSp>
        <p:nvGrpSpPr>
          <p:cNvPr id="52" name="Group 51">
            <a:extLst>
              <a:ext uri="{FF2B5EF4-FFF2-40B4-BE49-F238E27FC236}">
                <a16:creationId xmlns:a16="http://schemas.microsoft.com/office/drawing/2014/main" id="{7F3F85D3-81D9-CC36-DE5E-15D778265A99}"/>
              </a:ext>
            </a:extLst>
          </p:cNvPr>
          <p:cNvGrpSpPr/>
          <p:nvPr/>
        </p:nvGrpSpPr>
        <p:grpSpPr>
          <a:xfrm>
            <a:off x="8706268" y="179513"/>
            <a:ext cx="867601" cy="605392"/>
            <a:chOff x="3156856" y="1368777"/>
            <a:chExt cx="1501139" cy="1211474"/>
          </a:xfrm>
        </p:grpSpPr>
        <p:sp>
          <p:nvSpPr>
            <p:cNvPr id="54" name="Rectangle 53">
              <a:extLst>
                <a:ext uri="{FF2B5EF4-FFF2-40B4-BE49-F238E27FC236}">
                  <a16:creationId xmlns:a16="http://schemas.microsoft.com/office/drawing/2014/main" id="{0B1AFAE9-F535-74DE-9371-B9CB30C74915}"/>
                </a:ext>
              </a:extLst>
            </p:cNvPr>
            <p:cNvSpPr/>
            <p:nvPr/>
          </p:nvSpPr>
          <p:spPr>
            <a:xfrm>
              <a:off x="3162300" y="1381601"/>
              <a:ext cx="1475012" cy="6776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56" name="Rectangle 55">
              <a:extLst>
                <a:ext uri="{FF2B5EF4-FFF2-40B4-BE49-F238E27FC236}">
                  <a16:creationId xmlns:a16="http://schemas.microsoft.com/office/drawing/2014/main" id="{FB933091-290C-43AA-E9C2-19412DB5497C}"/>
                </a:ext>
              </a:extLst>
            </p:cNvPr>
            <p:cNvSpPr/>
            <p:nvPr/>
          </p:nvSpPr>
          <p:spPr>
            <a:xfrm>
              <a:off x="3156856" y="1623059"/>
              <a:ext cx="1475012" cy="42369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3" name="Rectangle 82">
              <a:extLst>
                <a:ext uri="{FF2B5EF4-FFF2-40B4-BE49-F238E27FC236}">
                  <a16:creationId xmlns:a16="http://schemas.microsoft.com/office/drawing/2014/main" id="{A60C2496-6CA6-90F1-3A60-DDE3AE480CD9}"/>
                </a:ext>
              </a:extLst>
            </p:cNvPr>
            <p:cNvSpPr/>
            <p:nvPr/>
          </p:nvSpPr>
          <p:spPr>
            <a:xfrm>
              <a:off x="3156857" y="1375954"/>
              <a:ext cx="500743" cy="2471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5" name="Rectangle 84">
              <a:extLst>
                <a:ext uri="{FF2B5EF4-FFF2-40B4-BE49-F238E27FC236}">
                  <a16:creationId xmlns:a16="http://schemas.microsoft.com/office/drawing/2014/main" id="{5E33827F-9BB3-F54A-DDF6-1E415CCDB55E}"/>
                </a:ext>
              </a:extLst>
            </p:cNvPr>
            <p:cNvSpPr/>
            <p:nvPr/>
          </p:nvSpPr>
          <p:spPr>
            <a:xfrm>
              <a:off x="4136571" y="1375954"/>
              <a:ext cx="500743" cy="24710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7" name="Rectangle 86">
              <a:extLst>
                <a:ext uri="{FF2B5EF4-FFF2-40B4-BE49-F238E27FC236}">
                  <a16:creationId xmlns:a16="http://schemas.microsoft.com/office/drawing/2014/main" id="{116A3CEC-BA8F-7E73-6C09-1DBD3F7115CB}"/>
                </a:ext>
              </a:extLst>
            </p:cNvPr>
            <p:cNvSpPr/>
            <p:nvPr/>
          </p:nvSpPr>
          <p:spPr>
            <a:xfrm>
              <a:off x="3156857" y="2053046"/>
              <a:ext cx="500743" cy="23186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89" name="Rectangle 88">
              <a:extLst>
                <a:ext uri="{FF2B5EF4-FFF2-40B4-BE49-F238E27FC236}">
                  <a16:creationId xmlns:a16="http://schemas.microsoft.com/office/drawing/2014/main" id="{18A6C88B-3F76-D39C-62C9-B084E7A4110C}"/>
                </a:ext>
              </a:extLst>
            </p:cNvPr>
            <p:cNvSpPr/>
            <p:nvPr/>
          </p:nvSpPr>
          <p:spPr>
            <a:xfrm>
              <a:off x="4136570" y="2053046"/>
              <a:ext cx="500743" cy="231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1" name="TextBox 90">
              <a:extLst>
                <a:ext uri="{FF2B5EF4-FFF2-40B4-BE49-F238E27FC236}">
                  <a16:creationId xmlns:a16="http://schemas.microsoft.com/office/drawing/2014/main" id="{132F6B9F-05A6-28F1-9893-6258303F14D6}"/>
                </a:ext>
              </a:extLst>
            </p:cNvPr>
            <p:cNvSpPr txBox="1"/>
            <p:nvPr/>
          </p:nvSpPr>
          <p:spPr>
            <a:xfrm>
              <a:off x="3164478" y="1375953"/>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11.00</a:t>
              </a:r>
            </a:p>
          </p:txBody>
        </p:sp>
        <p:sp>
          <p:nvSpPr>
            <p:cNvPr id="92" name="TextBox 91">
              <a:extLst>
                <a:ext uri="{FF2B5EF4-FFF2-40B4-BE49-F238E27FC236}">
                  <a16:creationId xmlns:a16="http://schemas.microsoft.com/office/drawing/2014/main" id="{1C6D7357-7371-64A2-F36A-35F7B01DDDA3}"/>
                </a:ext>
              </a:extLst>
            </p:cNvPr>
            <p:cNvSpPr txBox="1"/>
            <p:nvPr/>
          </p:nvSpPr>
          <p:spPr>
            <a:xfrm>
              <a:off x="3677191" y="1368777"/>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V</a:t>
              </a:r>
            </a:p>
          </p:txBody>
        </p:sp>
        <p:sp>
          <p:nvSpPr>
            <p:cNvPr id="93" name="TextBox 92">
              <a:extLst>
                <a:ext uri="{FF2B5EF4-FFF2-40B4-BE49-F238E27FC236}">
                  <a16:creationId xmlns:a16="http://schemas.microsoft.com/office/drawing/2014/main" id="{E42379DE-8DEA-8311-61D3-4C99DE963EE3}"/>
                </a:ext>
              </a:extLst>
            </p:cNvPr>
            <p:cNvSpPr txBox="1"/>
            <p:nvPr/>
          </p:nvSpPr>
          <p:spPr>
            <a:xfrm>
              <a:off x="4170317" y="1383573"/>
              <a:ext cx="478971"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4</a:t>
              </a:r>
            </a:p>
          </p:txBody>
        </p:sp>
        <p:sp>
          <p:nvSpPr>
            <p:cNvPr id="95" name="TextBox 94">
              <a:extLst>
                <a:ext uri="{FF2B5EF4-FFF2-40B4-BE49-F238E27FC236}">
                  <a16:creationId xmlns:a16="http://schemas.microsoft.com/office/drawing/2014/main" id="{A8E2F13D-549E-4670-6945-9C2987996D4D}"/>
                </a:ext>
              </a:extLst>
            </p:cNvPr>
            <p:cNvSpPr txBox="1"/>
            <p:nvPr/>
          </p:nvSpPr>
          <p:spPr>
            <a:xfrm>
              <a:off x="3161209" y="2061107"/>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13.02.</a:t>
              </a:r>
            </a:p>
          </p:txBody>
        </p:sp>
        <p:sp>
          <p:nvSpPr>
            <p:cNvPr id="96" name="TextBox 95">
              <a:extLst>
                <a:ext uri="{FF2B5EF4-FFF2-40B4-BE49-F238E27FC236}">
                  <a16:creationId xmlns:a16="http://schemas.microsoft.com/office/drawing/2014/main" id="{7EDF4217-C88C-8954-AB8A-83DEB1A9F165}"/>
                </a:ext>
              </a:extLst>
            </p:cNvPr>
            <p:cNvSpPr txBox="1"/>
            <p:nvPr/>
          </p:nvSpPr>
          <p:spPr>
            <a:xfrm>
              <a:off x="3677191" y="2051772"/>
              <a:ext cx="500743" cy="269444"/>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GP</a:t>
              </a:r>
            </a:p>
          </p:txBody>
        </p:sp>
        <p:sp>
          <p:nvSpPr>
            <p:cNvPr id="97" name="TextBox 96">
              <a:extLst>
                <a:ext uri="{FF2B5EF4-FFF2-40B4-BE49-F238E27FC236}">
                  <a16:creationId xmlns:a16="http://schemas.microsoft.com/office/drawing/2014/main" id="{601FF2F7-8E8F-0DBE-FB43-23B5D489CC7B}"/>
                </a:ext>
              </a:extLst>
            </p:cNvPr>
            <p:cNvSpPr txBox="1"/>
            <p:nvPr/>
          </p:nvSpPr>
          <p:spPr>
            <a:xfrm>
              <a:off x="4157253" y="2059256"/>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16.02.</a:t>
              </a:r>
            </a:p>
          </p:txBody>
        </p:sp>
        <p:sp>
          <p:nvSpPr>
            <p:cNvPr id="98" name="Rectangle 97">
              <a:extLst>
                <a:ext uri="{FF2B5EF4-FFF2-40B4-BE49-F238E27FC236}">
                  <a16:creationId xmlns:a16="http://schemas.microsoft.com/office/drawing/2014/main" id="{28F169BA-7FDC-D415-92CB-5C320E451D69}"/>
                </a:ext>
              </a:extLst>
            </p:cNvPr>
            <p:cNvSpPr/>
            <p:nvPr/>
          </p:nvSpPr>
          <p:spPr>
            <a:xfrm>
              <a:off x="3161210" y="2288935"/>
              <a:ext cx="494213" cy="23981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D0E5D1CE-4211-D40F-E419-C014C1B67087}"/>
                </a:ext>
              </a:extLst>
            </p:cNvPr>
            <p:cNvSpPr/>
            <p:nvPr/>
          </p:nvSpPr>
          <p:spPr>
            <a:xfrm>
              <a:off x="3656510" y="2269672"/>
              <a:ext cx="477882" cy="2569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1" name="Rectangle 100">
              <a:extLst>
                <a:ext uri="{FF2B5EF4-FFF2-40B4-BE49-F238E27FC236}">
                  <a16:creationId xmlns:a16="http://schemas.microsoft.com/office/drawing/2014/main" id="{332544EF-C5B6-BFC6-C643-C9AA89B15E41}"/>
                </a:ext>
              </a:extLst>
            </p:cNvPr>
            <p:cNvSpPr/>
            <p:nvPr/>
          </p:nvSpPr>
          <p:spPr>
            <a:xfrm>
              <a:off x="4136570" y="2288935"/>
              <a:ext cx="500743" cy="23981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5629ABBF-54D2-773F-EDD1-2BFF25FBE0F4}"/>
                </a:ext>
              </a:extLst>
            </p:cNvPr>
            <p:cNvSpPr txBox="1"/>
            <p:nvPr/>
          </p:nvSpPr>
          <p:spPr>
            <a:xfrm>
              <a:off x="3176451" y="2297330"/>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13.02.</a:t>
              </a:r>
            </a:p>
          </p:txBody>
        </p:sp>
        <p:sp>
          <p:nvSpPr>
            <p:cNvPr id="104" name="TextBox 103">
              <a:extLst>
                <a:ext uri="{FF2B5EF4-FFF2-40B4-BE49-F238E27FC236}">
                  <a16:creationId xmlns:a16="http://schemas.microsoft.com/office/drawing/2014/main" id="{56CC0506-2B57-4077-4674-5D3D9ACC1F96}"/>
                </a:ext>
              </a:extLst>
            </p:cNvPr>
            <p:cNvSpPr txBox="1"/>
            <p:nvPr/>
          </p:nvSpPr>
          <p:spPr>
            <a:xfrm>
              <a:off x="3654334" y="2282641"/>
              <a:ext cx="500742" cy="277156"/>
            </a:xfrm>
            <a:prstGeom prst="rect">
              <a:avLst/>
            </a:prstGeom>
            <a:noFill/>
          </p:spPr>
          <p:txBody>
            <a:bodyPr wrap="square" rtlCol="0">
              <a:spAutoFit/>
            </a:bodyPr>
            <a:lstStyle/>
            <a:p>
              <a:pPr algn="ctr"/>
              <a:r>
                <a:rPr lang="de-DE" sz="300" dirty="0">
                  <a:solidFill>
                    <a:srgbClr val="FF0000"/>
                  </a:solidFill>
                  <a:latin typeface="Arial" panose="020B0604020202020204" pitchFamily="34" charset="0"/>
                  <a:cs typeface="Arial" panose="020B0604020202020204" pitchFamily="34" charset="0"/>
                </a:rPr>
                <a:t>0</a:t>
              </a:r>
            </a:p>
          </p:txBody>
        </p:sp>
        <p:sp>
          <p:nvSpPr>
            <p:cNvPr id="106" name="TextBox 105">
              <a:extLst>
                <a:ext uri="{FF2B5EF4-FFF2-40B4-BE49-F238E27FC236}">
                  <a16:creationId xmlns:a16="http://schemas.microsoft.com/office/drawing/2014/main" id="{02C31FE0-72B7-AB7C-C97A-B6C9DA24856C}"/>
                </a:ext>
              </a:extLst>
            </p:cNvPr>
            <p:cNvSpPr txBox="1"/>
            <p:nvPr/>
          </p:nvSpPr>
          <p:spPr>
            <a:xfrm>
              <a:off x="4149633" y="2303095"/>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16.02.</a:t>
              </a:r>
            </a:p>
          </p:txBody>
        </p:sp>
        <p:sp>
          <p:nvSpPr>
            <p:cNvPr id="108" name="TextBox 107">
              <a:extLst>
                <a:ext uri="{FF2B5EF4-FFF2-40B4-BE49-F238E27FC236}">
                  <a16:creationId xmlns:a16="http://schemas.microsoft.com/office/drawing/2014/main" id="{A2AB920D-656E-E1FC-502E-5E09AA51A7CE}"/>
                </a:ext>
              </a:extLst>
            </p:cNvPr>
            <p:cNvSpPr txBox="1"/>
            <p:nvPr/>
          </p:nvSpPr>
          <p:spPr>
            <a:xfrm>
              <a:off x="3176451" y="1704060"/>
              <a:ext cx="1471748"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Ressourcenplan erstellen</a:t>
              </a:r>
            </a:p>
          </p:txBody>
        </p:sp>
        <p:sp>
          <p:nvSpPr>
            <p:cNvPr id="109" name="Rectangle 108">
              <a:extLst>
                <a:ext uri="{FF2B5EF4-FFF2-40B4-BE49-F238E27FC236}">
                  <a16:creationId xmlns:a16="http://schemas.microsoft.com/office/drawing/2014/main" id="{33BEC181-44E4-97F3-F38E-FB57A6579A6A}"/>
                </a:ext>
              </a:extLst>
            </p:cNvPr>
            <p:cNvSpPr/>
            <p:nvPr/>
          </p:nvSpPr>
          <p:spPr>
            <a:xfrm>
              <a:off x="3656510" y="2052399"/>
              <a:ext cx="477882" cy="23024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1" name="Rectangle 110">
              <a:extLst>
                <a:ext uri="{FF2B5EF4-FFF2-40B4-BE49-F238E27FC236}">
                  <a16:creationId xmlns:a16="http://schemas.microsoft.com/office/drawing/2014/main" id="{7AFA77C6-96A7-41A5-6031-AF3D9641177B}"/>
                </a:ext>
              </a:extLst>
            </p:cNvPr>
            <p:cNvSpPr/>
            <p:nvPr/>
          </p:nvSpPr>
          <p:spPr>
            <a:xfrm>
              <a:off x="3652157" y="1375511"/>
              <a:ext cx="500743" cy="24710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00">
                <a:latin typeface="Arial" panose="020B0604020202020204" pitchFamily="34" charset="0"/>
                <a:cs typeface="Arial" panose="020B0604020202020204" pitchFamily="34" charset="0"/>
              </a:endParaRPr>
            </a:p>
          </p:txBody>
        </p:sp>
        <p:sp>
          <p:nvSpPr>
            <p:cNvPr id="113" name="TextBox 112">
              <a:extLst>
                <a:ext uri="{FF2B5EF4-FFF2-40B4-BE49-F238E27FC236}">
                  <a16:creationId xmlns:a16="http://schemas.microsoft.com/office/drawing/2014/main" id="{C2E37E49-4F85-7C07-E7CD-C6D2C83EBBD2}"/>
                </a:ext>
              </a:extLst>
            </p:cNvPr>
            <p:cNvSpPr txBox="1"/>
            <p:nvPr/>
          </p:nvSpPr>
          <p:spPr>
            <a:xfrm>
              <a:off x="3651067" y="2060225"/>
              <a:ext cx="500742" cy="277156"/>
            </a:xfrm>
            <a:prstGeom prst="rect">
              <a:avLst/>
            </a:prstGeom>
            <a:noFill/>
          </p:spPr>
          <p:txBody>
            <a:bodyPr wrap="square" rtlCol="0">
              <a:spAutoFit/>
            </a:bodyPr>
            <a:lstStyle/>
            <a:p>
              <a:pPr algn="ctr"/>
              <a:r>
                <a:rPr lang="de-DE" sz="300" dirty="0">
                  <a:solidFill>
                    <a:srgbClr val="FF0000"/>
                  </a:solidFill>
                  <a:latin typeface="Arial" panose="020B0604020202020204" pitchFamily="34" charset="0"/>
                  <a:cs typeface="Arial" panose="020B0604020202020204" pitchFamily="34" charset="0"/>
                </a:rPr>
                <a:t>0</a:t>
              </a:r>
            </a:p>
          </p:txBody>
        </p:sp>
        <p:sp>
          <p:nvSpPr>
            <p:cNvPr id="114" name="TextBox 113">
              <a:extLst>
                <a:ext uri="{FF2B5EF4-FFF2-40B4-BE49-F238E27FC236}">
                  <a16:creationId xmlns:a16="http://schemas.microsoft.com/office/drawing/2014/main" id="{D8036560-318D-36C9-DC82-BA4BA452EA08}"/>
                </a:ext>
              </a:extLst>
            </p:cNvPr>
            <p:cNvSpPr txBox="1"/>
            <p:nvPr/>
          </p:nvSpPr>
          <p:spPr>
            <a:xfrm>
              <a:off x="3654334" y="1384018"/>
              <a:ext cx="500742" cy="277156"/>
            </a:xfrm>
            <a:prstGeom prst="rect">
              <a:avLst/>
            </a:prstGeom>
            <a:noFill/>
          </p:spPr>
          <p:txBody>
            <a:bodyPr wrap="square" rtlCol="0">
              <a:spAutoFit/>
            </a:bodyPr>
            <a:lstStyle/>
            <a:p>
              <a:pPr algn="ctr"/>
              <a:r>
                <a:rPr lang="de-DE" sz="300" dirty="0">
                  <a:latin typeface="Arial" panose="020B0604020202020204" pitchFamily="34" charset="0"/>
                  <a:cs typeface="Arial" panose="020B0604020202020204" pitchFamily="34" charset="0"/>
                </a:rPr>
                <a:t>LK, A</a:t>
              </a:r>
            </a:p>
          </p:txBody>
        </p:sp>
      </p:grpSp>
      <p:cxnSp>
        <p:nvCxnSpPr>
          <p:cNvPr id="117" name="Straight Arrow Connector 116">
            <a:extLst>
              <a:ext uri="{FF2B5EF4-FFF2-40B4-BE49-F238E27FC236}">
                <a16:creationId xmlns:a16="http://schemas.microsoft.com/office/drawing/2014/main" id="{B43852CB-8DC6-2254-BDA7-641C4EAA5DDA}"/>
              </a:ext>
            </a:extLst>
          </p:cNvPr>
          <p:cNvCxnSpPr>
            <a:cxnSpLocks/>
            <a:stCxn id="835" idx="3"/>
            <a:endCxn id="56" idx="1"/>
          </p:cNvCxnSpPr>
          <p:nvPr/>
        </p:nvCxnSpPr>
        <p:spPr>
          <a:xfrm flipV="1">
            <a:off x="8417447" y="412445"/>
            <a:ext cx="288821" cy="5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049" name="Verbinder: gewinkelt 1048">
            <a:extLst>
              <a:ext uri="{FF2B5EF4-FFF2-40B4-BE49-F238E27FC236}">
                <a16:creationId xmlns:a16="http://schemas.microsoft.com/office/drawing/2014/main" id="{1C55309E-3628-0244-0809-05B554D30460}"/>
              </a:ext>
            </a:extLst>
          </p:cNvPr>
          <p:cNvCxnSpPr>
            <a:stCxn id="1226" idx="3"/>
            <a:endCxn id="1339" idx="1"/>
          </p:cNvCxnSpPr>
          <p:nvPr/>
        </p:nvCxnSpPr>
        <p:spPr>
          <a:xfrm>
            <a:off x="7017359" y="2364461"/>
            <a:ext cx="663921" cy="773555"/>
          </a:xfrm>
          <a:prstGeom prst="bentConnector3">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96AA0714-1548-77BA-2E08-D7D092E44128}"/>
              </a:ext>
            </a:extLst>
          </p:cNvPr>
          <p:cNvSpPr txBox="1"/>
          <p:nvPr/>
        </p:nvSpPr>
        <p:spPr>
          <a:xfrm>
            <a:off x="220875" y="3795776"/>
            <a:ext cx="10264245" cy="2585323"/>
          </a:xfrm>
          <a:prstGeom prst="rect">
            <a:avLst/>
          </a:prstGeom>
          <a:noFill/>
        </p:spPr>
        <p:txBody>
          <a:bodyPr wrap="square" rtlCol="0">
            <a:spAutoFit/>
          </a:bodyPr>
          <a:lstStyle/>
          <a:p>
            <a:r>
              <a:rPr lang="de-DE" b="1" dirty="0"/>
              <a:t>Betrachtung des kritischen Pfads</a:t>
            </a:r>
          </a:p>
          <a:p>
            <a:r>
              <a:rPr lang="de-DE" sz="1600" dirty="0"/>
              <a:t>Der kritische Pfad unseres Projektes ergibt sich aus all den Arbeitspaketen, bei denen der Gesamtpuffer den Wert 0 hat. Welche Arbeitspakete genau das betrifft, zeigt der obige Ausschnitt des Netzplans. Ein Gesamtpuffer von 0 hat zur Folge, dass eine Verzögerung eines einzelnen Arbeitspakets auf dem kritischen Pfad, das Gesamtprojekt entsprechend verzögert. In unserem Fall handelt es sich hierbei um die Kernelemente des Projekts. Durch diese ergibt sich die Planung und Umsetzung der Grundidee, die mit dem Projekt zusammenhängt. Aus diesem Grund wurden im Voraus bereits großzügige Zeiträume eingeplant. So soll das Auftreten einer Verzögerung möglichst vermieden werden. Damit zusammenhängend wurden auch die Prüfungsphasen bedacht und in die Planung miteinbezogen. Somit gibt es hierbei keine Überschneidung der Zeiträume, da es zu unsicher wäre, diese zu planen und auch einzuhalten.</a:t>
            </a:r>
          </a:p>
        </p:txBody>
      </p:sp>
    </p:spTree>
    <p:extLst>
      <p:ext uri="{BB962C8B-B14F-4D97-AF65-F5344CB8AC3E}">
        <p14:creationId xmlns:p14="http://schemas.microsoft.com/office/powerpoint/2010/main" val="3401338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1157</Words>
  <Application>Microsoft Office PowerPoint</Application>
  <PresentationFormat>Widescreen</PresentationFormat>
  <Paragraphs>628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Aptos</vt:lpstr>
      <vt:lpstr>Aptos Display</vt:lpstr>
      <vt:lpstr>Arial</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Marvin Gottfried</dc:creator>
  <cp:lastModifiedBy>Marvin Gottfried</cp:lastModifiedBy>
  <cp:revision>14</cp:revision>
  <dcterms:created xsi:type="dcterms:W3CDTF">2025-02-06T07:57:00Z</dcterms:created>
  <dcterms:modified xsi:type="dcterms:W3CDTF">2025-02-12T14:00:40Z</dcterms:modified>
</cp:coreProperties>
</file>