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478502-458A-4BC5-81FC-6170B37076C2}" v="255" dt="2025-02-06T08:00:33.9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2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963d3fb2c2a9e4a8" providerId="LiveId" clId="{17478502-458A-4BC5-81FC-6170B37076C2}"/>
    <pc:docChg chg="modSld">
      <pc:chgData name="" userId="963d3fb2c2a9e4a8" providerId="LiveId" clId="{17478502-458A-4BC5-81FC-6170B37076C2}" dt="2025-02-06T08:00:33.962" v="240" actId="1037"/>
      <pc:docMkLst>
        <pc:docMk/>
      </pc:docMkLst>
      <pc:sldChg chg="addSp modSp">
        <pc:chgData name="" userId="963d3fb2c2a9e4a8" providerId="LiveId" clId="{17478502-458A-4BC5-81FC-6170B37076C2}" dt="2025-02-06T08:00:33.962" v="240" actId="1037"/>
        <pc:sldMkLst>
          <pc:docMk/>
          <pc:sldMk cId="2823154653" sldId="256"/>
        </pc:sldMkLst>
        <pc:spChg chg="add mod">
          <ac:chgData name="" userId="963d3fb2c2a9e4a8" providerId="LiveId" clId="{17478502-458A-4BC5-81FC-6170B37076C2}" dt="2025-02-06T08:00:33.962" v="240" actId="1037"/>
          <ac:spMkLst>
            <pc:docMk/>
            <pc:sldMk cId="2823154653" sldId="256"/>
            <ac:spMk id="8" creationId="{5EA6420B-A7E6-4285-9757-1099340C8155}"/>
          </ac:spMkLst>
        </pc:spChg>
        <pc:graphicFrameChg chg="mod">
          <ac:chgData name="" userId="963d3fb2c2a9e4a8" providerId="LiveId" clId="{17478502-458A-4BC5-81FC-6170B37076C2}" dt="2025-02-06T07:59:13.439" v="223" actId="20577"/>
          <ac:graphicFrameMkLst>
            <pc:docMk/>
            <pc:sldMk cId="2823154653" sldId="256"/>
            <ac:graphicFrameMk id="7" creationId="{4933BBB1-372B-4EBF-9F3F-8D5C23D53F30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A18B032-CE83-47D1-956B-19A189E34B18}" type="doc">
      <dgm:prSet loTypeId="urn:microsoft.com/office/officeart/2005/8/layout/orgChart1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de-DE"/>
        </a:p>
      </dgm:t>
    </dgm:pt>
    <dgm:pt modelId="{3E793DA2-5EEF-4577-A14F-DEC782507804}">
      <dgm:prSet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de-DE" sz="1200" b="1" dirty="0"/>
            <a:t>Nährwertrechner</a:t>
          </a:r>
          <a:endParaRPr lang="de-DE" sz="800" b="1" dirty="0"/>
        </a:p>
      </dgm:t>
    </dgm:pt>
    <dgm:pt modelId="{7B270EC1-F39B-4870-B19D-510D2FEB59DB}" type="parTrans" cxnId="{232F3688-6761-4ACF-96F0-FC96EA0D95B2}">
      <dgm:prSet/>
      <dgm:spPr/>
      <dgm:t>
        <a:bodyPr/>
        <a:lstStyle/>
        <a:p>
          <a:endParaRPr lang="de-DE"/>
        </a:p>
      </dgm:t>
    </dgm:pt>
    <dgm:pt modelId="{3B57BDC6-DF7B-453C-9938-714639386631}" type="sibTrans" cxnId="{232F3688-6761-4ACF-96F0-FC96EA0D95B2}">
      <dgm:prSet/>
      <dgm:spPr/>
      <dgm:t>
        <a:bodyPr/>
        <a:lstStyle/>
        <a:p>
          <a:endParaRPr lang="de-DE"/>
        </a:p>
      </dgm:t>
    </dgm:pt>
    <dgm:pt modelId="{58B54922-E5F8-4B6D-951F-4EEBCD072ADA}">
      <dgm:prSet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pPr>
            <a:buFont typeface="+mj-lt"/>
            <a:buAutoNum type="arabicPeriod"/>
          </a:pPr>
          <a:r>
            <a:rPr lang="de-DE" sz="600" b="1" dirty="0"/>
            <a:t>1.Initialisierungsphase</a:t>
          </a:r>
        </a:p>
      </dgm:t>
    </dgm:pt>
    <dgm:pt modelId="{BA0DF916-3F2E-4446-956A-928A2EAC3E3C}" type="parTrans" cxnId="{349F3F68-F4D1-40B0-855A-D28FC9432706}">
      <dgm:prSet/>
      <dgm:spPr/>
      <dgm:t>
        <a:bodyPr/>
        <a:lstStyle/>
        <a:p>
          <a:endParaRPr lang="de-DE" sz="1800"/>
        </a:p>
      </dgm:t>
    </dgm:pt>
    <dgm:pt modelId="{3FF7AFBD-9DAE-4AF3-A9CE-91F0AF298CFE}" type="sibTrans" cxnId="{349F3F68-F4D1-40B0-855A-D28FC9432706}">
      <dgm:prSet/>
      <dgm:spPr/>
      <dgm:t>
        <a:bodyPr/>
        <a:lstStyle/>
        <a:p>
          <a:endParaRPr lang="de-DE"/>
        </a:p>
      </dgm:t>
    </dgm:pt>
    <dgm:pt modelId="{B93C318D-8FFF-4CE5-9755-6695E4C5C115}">
      <dgm:prSet custT="1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pPr>
            <a:buFont typeface="+mj-lt"/>
            <a:buAutoNum type="arabicPeriod"/>
          </a:pPr>
          <a:r>
            <a:rPr lang="de-DE" sz="500"/>
            <a:t>Projektdefinition und Zielsetzung</a:t>
          </a:r>
          <a:br>
            <a:rPr lang="de-DE" sz="500"/>
          </a:br>
          <a:r>
            <a:rPr lang="de-DE" sz="500"/>
            <a:t>TP1.1</a:t>
          </a:r>
        </a:p>
      </dgm:t>
    </dgm:pt>
    <dgm:pt modelId="{3CDA6015-23FD-4551-AC80-72312A17A4CB}" type="parTrans" cxnId="{88431BCD-28E5-4795-8F34-365074B713E3}">
      <dgm:prSet/>
      <dgm:spPr/>
      <dgm:t>
        <a:bodyPr/>
        <a:lstStyle/>
        <a:p>
          <a:endParaRPr lang="de-DE" sz="1800"/>
        </a:p>
      </dgm:t>
    </dgm:pt>
    <dgm:pt modelId="{853C59D7-D704-418F-8065-F99AFDEC55F6}" type="sibTrans" cxnId="{88431BCD-28E5-4795-8F34-365074B713E3}">
      <dgm:prSet/>
      <dgm:spPr/>
      <dgm:t>
        <a:bodyPr/>
        <a:lstStyle/>
        <a:p>
          <a:endParaRPr lang="de-DE"/>
        </a:p>
      </dgm:t>
    </dgm:pt>
    <dgm:pt modelId="{6F8F1281-D044-4D37-A705-05E41ED4FFA1}">
      <dgm:prSet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>
        <a:ln/>
        <a:effectLst/>
      </dgm:spPr>
      <dgm:t>
        <a:bodyPr/>
        <a:lstStyle/>
        <a:p>
          <a:pPr>
            <a:buFont typeface="+mj-lt"/>
            <a:buAutoNum type="arabicPeriod"/>
          </a:pPr>
          <a:r>
            <a:rPr lang="de-DE" sz="500" dirty="0"/>
            <a:t>AP1</a:t>
          </a:r>
          <a:br>
            <a:rPr lang="de-DE" sz="500" dirty="0"/>
          </a:br>
          <a:r>
            <a:rPr lang="de-DE" sz="500" dirty="0"/>
            <a:t>Auftragsklärung</a:t>
          </a:r>
          <a:br>
            <a:rPr lang="de-DE" sz="500" dirty="0"/>
          </a:br>
          <a:r>
            <a:rPr lang="de-DE" sz="500" dirty="0"/>
            <a:t>1.1.1</a:t>
          </a:r>
        </a:p>
      </dgm:t>
    </dgm:pt>
    <dgm:pt modelId="{F847A9B0-9AF1-46F1-8B4E-67975A7150C7}" type="parTrans" cxnId="{36854925-6C29-4024-A65D-F6DCBBF422D0}">
      <dgm:prSet/>
      <dgm:spPr/>
      <dgm:t>
        <a:bodyPr/>
        <a:lstStyle/>
        <a:p>
          <a:endParaRPr lang="de-DE" sz="1800"/>
        </a:p>
      </dgm:t>
    </dgm:pt>
    <dgm:pt modelId="{BA18FBCD-7677-47AF-B2FD-A81AA35CA337}" type="sibTrans" cxnId="{36854925-6C29-4024-A65D-F6DCBBF422D0}">
      <dgm:prSet/>
      <dgm:spPr/>
      <dgm:t>
        <a:bodyPr/>
        <a:lstStyle/>
        <a:p>
          <a:endParaRPr lang="de-DE"/>
        </a:p>
      </dgm:t>
    </dgm:pt>
    <dgm:pt modelId="{B5776B85-2D41-418E-AD8C-0E598BF8FBCD}">
      <dgm:prSet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>
        <a:effectLst/>
      </dgm:spPr>
      <dgm:t>
        <a:bodyPr/>
        <a:lstStyle/>
        <a:p>
          <a:pPr>
            <a:buFont typeface="+mj-lt"/>
            <a:buAutoNum type="arabicPeriod"/>
          </a:pPr>
          <a:r>
            <a:rPr lang="de-DE" sz="500" dirty="0"/>
            <a:t>AP2</a:t>
          </a:r>
          <a:br>
            <a:rPr lang="de-DE" sz="500" dirty="0"/>
          </a:br>
          <a:r>
            <a:rPr lang="de-DE" sz="500" dirty="0"/>
            <a:t>Definition des Projektumfangs</a:t>
          </a:r>
          <a:br>
            <a:rPr lang="de-DE" sz="500" dirty="0"/>
          </a:br>
          <a:r>
            <a:rPr lang="de-DE" sz="500" dirty="0"/>
            <a:t>1.1.2</a:t>
          </a:r>
        </a:p>
      </dgm:t>
    </dgm:pt>
    <dgm:pt modelId="{25C03C30-0DEF-4DCB-B88B-6D822C573A11}" type="parTrans" cxnId="{B383BB0A-F9EC-43B2-914C-98EBA621C3CB}">
      <dgm:prSet/>
      <dgm:spPr/>
      <dgm:t>
        <a:bodyPr/>
        <a:lstStyle/>
        <a:p>
          <a:endParaRPr lang="de-DE" sz="1800"/>
        </a:p>
      </dgm:t>
    </dgm:pt>
    <dgm:pt modelId="{196CBEDE-7897-4409-8273-4960C9223652}" type="sibTrans" cxnId="{B383BB0A-F9EC-43B2-914C-98EBA621C3CB}">
      <dgm:prSet/>
      <dgm:spPr/>
      <dgm:t>
        <a:bodyPr/>
        <a:lstStyle/>
        <a:p>
          <a:endParaRPr lang="de-DE"/>
        </a:p>
      </dgm:t>
    </dgm:pt>
    <dgm:pt modelId="{501263F9-1E95-4644-AEE3-986011217B3A}">
      <dgm:prSet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>
        <a:effectLst/>
      </dgm:spPr>
      <dgm:t>
        <a:bodyPr/>
        <a:lstStyle/>
        <a:p>
          <a:pPr>
            <a:buFont typeface="+mj-lt"/>
            <a:buAutoNum type="arabicPeriod"/>
          </a:pPr>
          <a:r>
            <a:rPr lang="de-DE" sz="500" dirty="0"/>
            <a:t>AP3</a:t>
          </a:r>
          <a:br>
            <a:rPr lang="de-DE" sz="500" dirty="0"/>
          </a:br>
          <a:r>
            <a:rPr lang="de-DE" sz="500" dirty="0"/>
            <a:t>Anforderungsanalyse</a:t>
          </a:r>
          <a:br>
            <a:rPr lang="de-DE" sz="500" dirty="0"/>
          </a:br>
          <a:r>
            <a:rPr lang="de-DE" sz="500" dirty="0"/>
            <a:t>1.1.3</a:t>
          </a:r>
        </a:p>
      </dgm:t>
    </dgm:pt>
    <dgm:pt modelId="{EFEEDAF0-DDF8-4810-AC28-A36FAA6D92AA}" type="parTrans" cxnId="{D6587328-C3E8-4159-8E44-7BCB9816AFB7}">
      <dgm:prSet/>
      <dgm:spPr/>
      <dgm:t>
        <a:bodyPr/>
        <a:lstStyle/>
        <a:p>
          <a:endParaRPr lang="de-DE" sz="1800"/>
        </a:p>
      </dgm:t>
    </dgm:pt>
    <dgm:pt modelId="{503BB253-5CA4-4636-9629-C5EDA04D9DF7}" type="sibTrans" cxnId="{D6587328-C3E8-4159-8E44-7BCB9816AFB7}">
      <dgm:prSet/>
      <dgm:spPr/>
      <dgm:t>
        <a:bodyPr/>
        <a:lstStyle/>
        <a:p>
          <a:endParaRPr lang="de-DE"/>
        </a:p>
      </dgm:t>
    </dgm:pt>
    <dgm:pt modelId="{49BD41AD-C66B-4C47-841E-A83D6662D7DE}">
      <dgm:prSet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pPr>
            <a:buFont typeface="+mj-lt"/>
            <a:buAutoNum type="arabicPeriod"/>
          </a:pPr>
          <a:r>
            <a:rPr lang="de-DE" sz="600" b="1" dirty="0"/>
            <a:t>2.Planungsphase</a:t>
          </a:r>
        </a:p>
      </dgm:t>
    </dgm:pt>
    <dgm:pt modelId="{E7C0A6AE-707E-4250-BFAD-27B7FDB22219}" type="parTrans" cxnId="{F5F53DB6-0BB3-43F6-80C2-A4A9187BC84D}">
      <dgm:prSet/>
      <dgm:spPr/>
      <dgm:t>
        <a:bodyPr/>
        <a:lstStyle/>
        <a:p>
          <a:endParaRPr lang="de-DE" sz="1800"/>
        </a:p>
      </dgm:t>
    </dgm:pt>
    <dgm:pt modelId="{51437B93-757D-4B66-B70B-C9EDFD565E28}" type="sibTrans" cxnId="{F5F53DB6-0BB3-43F6-80C2-A4A9187BC84D}">
      <dgm:prSet/>
      <dgm:spPr/>
      <dgm:t>
        <a:bodyPr/>
        <a:lstStyle/>
        <a:p>
          <a:endParaRPr lang="de-DE"/>
        </a:p>
      </dgm:t>
    </dgm:pt>
    <dgm:pt modelId="{ABA4B14B-4BB1-4892-A0A8-DC2574285F0C}">
      <dgm:prSet custT="1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pPr>
            <a:buFont typeface="+mj-lt"/>
            <a:buAutoNum type="arabicPeriod"/>
          </a:pPr>
          <a:r>
            <a:rPr lang="de-DE" sz="500"/>
            <a:t>Projektstrukturierung</a:t>
          </a:r>
          <a:br>
            <a:rPr lang="de-DE" sz="500"/>
          </a:br>
          <a:r>
            <a:rPr lang="de-DE" sz="500"/>
            <a:t>TP2.1</a:t>
          </a:r>
        </a:p>
      </dgm:t>
    </dgm:pt>
    <dgm:pt modelId="{B4EAEE17-0F26-4684-AEA0-8FB93C4D7885}" type="parTrans" cxnId="{E8D684E5-5248-46B1-987E-38A191CDC7D3}">
      <dgm:prSet/>
      <dgm:spPr/>
      <dgm:t>
        <a:bodyPr/>
        <a:lstStyle/>
        <a:p>
          <a:endParaRPr lang="de-DE" sz="1800"/>
        </a:p>
      </dgm:t>
    </dgm:pt>
    <dgm:pt modelId="{8C072D88-BD02-490F-824C-65A62433DFB7}" type="sibTrans" cxnId="{E8D684E5-5248-46B1-987E-38A191CDC7D3}">
      <dgm:prSet/>
      <dgm:spPr/>
      <dgm:t>
        <a:bodyPr/>
        <a:lstStyle/>
        <a:p>
          <a:endParaRPr lang="de-DE"/>
        </a:p>
      </dgm:t>
    </dgm:pt>
    <dgm:pt modelId="{410C5B3F-BB0A-46A2-8F12-18ED020C61DB}">
      <dgm:prSet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>
        <a:effectLst/>
      </dgm:spPr>
      <dgm:t>
        <a:bodyPr/>
        <a:lstStyle/>
        <a:p>
          <a:pPr>
            <a:buFont typeface="+mj-lt"/>
            <a:buAutoNum type="arabicPeriod"/>
          </a:pPr>
          <a:r>
            <a:rPr lang="de-DE" sz="500" dirty="0"/>
            <a:t>AP1</a:t>
          </a:r>
          <a:br>
            <a:rPr lang="de-DE" sz="500" dirty="0"/>
          </a:br>
          <a:r>
            <a:rPr lang="de-DE" sz="500" dirty="0"/>
            <a:t>Arbeitspakete definieren</a:t>
          </a:r>
          <a:br>
            <a:rPr lang="de-DE" sz="500" dirty="0"/>
          </a:br>
          <a:r>
            <a:rPr lang="de-DE" sz="500" dirty="0"/>
            <a:t>2.1.1</a:t>
          </a:r>
        </a:p>
      </dgm:t>
    </dgm:pt>
    <dgm:pt modelId="{DD70B724-4567-4686-AF00-18EC3A14E4C9}" type="parTrans" cxnId="{BA1361D7-175D-443C-B073-01FF1C8F65A0}">
      <dgm:prSet/>
      <dgm:spPr/>
      <dgm:t>
        <a:bodyPr/>
        <a:lstStyle/>
        <a:p>
          <a:endParaRPr lang="de-DE" sz="1800"/>
        </a:p>
      </dgm:t>
    </dgm:pt>
    <dgm:pt modelId="{D257E8A6-9215-4996-A144-E989DB7218DC}" type="sibTrans" cxnId="{BA1361D7-175D-443C-B073-01FF1C8F65A0}">
      <dgm:prSet/>
      <dgm:spPr/>
      <dgm:t>
        <a:bodyPr/>
        <a:lstStyle/>
        <a:p>
          <a:endParaRPr lang="de-DE"/>
        </a:p>
      </dgm:t>
    </dgm:pt>
    <dgm:pt modelId="{A8BFA76D-AE01-4536-AC6E-E08CE0BB7094}">
      <dgm:prSet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>
        <a:effectLst/>
      </dgm:spPr>
      <dgm:t>
        <a:bodyPr/>
        <a:lstStyle/>
        <a:p>
          <a:pPr>
            <a:buFont typeface="+mj-lt"/>
            <a:buAutoNum type="arabicPeriod"/>
          </a:pPr>
          <a:r>
            <a:rPr lang="de-DE" sz="500" dirty="0"/>
            <a:t>AP2</a:t>
          </a:r>
          <a:br>
            <a:rPr lang="de-DE" sz="500" dirty="0"/>
          </a:br>
          <a:r>
            <a:rPr lang="de-DE" sz="500" dirty="0"/>
            <a:t>Projektstrukturplan erstellen</a:t>
          </a:r>
          <a:br>
            <a:rPr lang="de-DE" sz="500" dirty="0"/>
          </a:br>
          <a:r>
            <a:rPr lang="de-DE" sz="500" dirty="0"/>
            <a:t>2.1.2</a:t>
          </a:r>
        </a:p>
      </dgm:t>
    </dgm:pt>
    <dgm:pt modelId="{04900475-55CD-4197-BF7B-7A1BB39C964F}" type="parTrans" cxnId="{2B6333AD-4F9C-4F16-9C97-43C81EDE2F85}">
      <dgm:prSet/>
      <dgm:spPr/>
      <dgm:t>
        <a:bodyPr/>
        <a:lstStyle/>
        <a:p>
          <a:endParaRPr lang="de-DE" sz="1800"/>
        </a:p>
      </dgm:t>
    </dgm:pt>
    <dgm:pt modelId="{3AFC7F97-33E6-45ED-9850-E32BAD0F1B19}" type="sibTrans" cxnId="{2B6333AD-4F9C-4F16-9C97-43C81EDE2F85}">
      <dgm:prSet/>
      <dgm:spPr/>
      <dgm:t>
        <a:bodyPr/>
        <a:lstStyle/>
        <a:p>
          <a:endParaRPr lang="de-DE"/>
        </a:p>
      </dgm:t>
    </dgm:pt>
    <dgm:pt modelId="{8F38FB53-E4AD-435C-9E47-B11E1CE938AB}">
      <dgm:prSet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>
        <a:effectLst/>
      </dgm:spPr>
      <dgm:t>
        <a:bodyPr/>
        <a:lstStyle/>
        <a:p>
          <a:pPr>
            <a:buFont typeface="+mj-lt"/>
            <a:buAutoNum type="arabicPeriod"/>
          </a:pPr>
          <a:r>
            <a:rPr lang="de-DE" sz="500" dirty="0"/>
            <a:t>AP3</a:t>
          </a:r>
          <a:br>
            <a:rPr lang="de-DE" sz="500" dirty="0"/>
          </a:br>
          <a:r>
            <a:rPr lang="de-DE" sz="500" dirty="0"/>
            <a:t>Bestimmung der Verantwortlichkeiten</a:t>
          </a:r>
          <a:br>
            <a:rPr lang="de-DE" sz="500" dirty="0"/>
          </a:br>
          <a:r>
            <a:rPr lang="de-DE" sz="500" dirty="0"/>
            <a:t>2.1.3</a:t>
          </a:r>
        </a:p>
      </dgm:t>
    </dgm:pt>
    <dgm:pt modelId="{A4CA9008-0FBB-442B-86AF-D9E16C16C83F}" type="parTrans" cxnId="{E9B1AB05-476E-4014-A07C-49A3349D9420}">
      <dgm:prSet/>
      <dgm:spPr/>
      <dgm:t>
        <a:bodyPr/>
        <a:lstStyle/>
        <a:p>
          <a:endParaRPr lang="de-DE" sz="1800"/>
        </a:p>
      </dgm:t>
    </dgm:pt>
    <dgm:pt modelId="{CF62B687-A9A8-4826-94C5-89100511643B}" type="sibTrans" cxnId="{E9B1AB05-476E-4014-A07C-49A3349D9420}">
      <dgm:prSet/>
      <dgm:spPr/>
      <dgm:t>
        <a:bodyPr/>
        <a:lstStyle/>
        <a:p>
          <a:endParaRPr lang="de-DE"/>
        </a:p>
      </dgm:t>
    </dgm:pt>
    <dgm:pt modelId="{FC9DEAFA-C397-484A-AAD1-8948B178A8FD}">
      <dgm:prSet custT="1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pPr>
            <a:buFont typeface="+mj-lt"/>
            <a:buAutoNum type="arabicPeriod"/>
          </a:pPr>
          <a:r>
            <a:rPr lang="de-DE" sz="500"/>
            <a:t>Projektdetailplanung</a:t>
          </a:r>
          <a:br>
            <a:rPr lang="de-DE" sz="500"/>
          </a:br>
          <a:r>
            <a:rPr lang="de-DE" sz="500"/>
            <a:t>TP2.2</a:t>
          </a:r>
        </a:p>
      </dgm:t>
    </dgm:pt>
    <dgm:pt modelId="{131215BE-77FF-41F6-A62C-A7FFACA1D7EB}" type="parTrans" cxnId="{8A9762C2-3E8A-4737-BBF4-D7B924923B6E}">
      <dgm:prSet/>
      <dgm:spPr/>
      <dgm:t>
        <a:bodyPr/>
        <a:lstStyle/>
        <a:p>
          <a:endParaRPr lang="de-DE" sz="1800"/>
        </a:p>
      </dgm:t>
    </dgm:pt>
    <dgm:pt modelId="{49CF26B5-05F7-4F2F-8706-C68BD11861B8}" type="sibTrans" cxnId="{8A9762C2-3E8A-4737-BBF4-D7B924923B6E}">
      <dgm:prSet/>
      <dgm:spPr/>
      <dgm:t>
        <a:bodyPr/>
        <a:lstStyle/>
        <a:p>
          <a:endParaRPr lang="de-DE"/>
        </a:p>
      </dgm:t>
    </dgm:pt>
    <dgm:pt modelId="{13DEDC81-7EA5-4725-A374-6ED5C7A5EA85}">
      <dgm:prSet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>
        <a:effectLst/>
      </dgm:spPr>
      <dgm:t>
        <a:bodyPr/>
        <a:lstStyle/>
        <a:p>
          <a:pPr>
            <a:buFont typeface="+mj-lt"/>
            <a:buAutoNum type="arabicPeriod"/>
          </a:pPr>
          <a:r>
            <a:rPr lang="de-DE" sz="500" dirty="0"/>
            <a:t>AP1</a:t>
          </a:r>
          <a:br>
            <a:rPr lang="de-DE" sz="500" dirty="0"/>
          </a:br>
          <a:r>
            <a:rPr lang="de-DE" sz="500" dirty="0"/>
            <a:t>Zeitplan erstellen</a:t>
          </a:r>
          <a:br>
            <a:rPr lang="de-DE" sz="500" dirty="0"/>
          </a:br>
          <a:r>
            <a:rPr lang="de-DE" sz="500" dirty="0"/>
            <a:t>2.2.1</a:t>
          </a:r>
        </a:p>
      </dgm:t>
    </dgm:pt>
    <dgm:pt modelId="{CA452F6A-D9B5-4D00-9A3C-BDD786DD949A}" type="parTrans" cxnId="{3C8215A6-769D-46ED-A1AA-34ECF1F59E74}">
      <dgm:prSet/>
      <dgm:spPr/>
      <dgm:t>
        <a:bodyPr/>
        <a:lstStyle/>
        <a:p>
          <a:endParaRPr lang="de-DE" sz="1800"/>
        </a:p>
      </dgm:t>
    </dgm:pt>
    <dgm:pt modelId="{3768A3CB-7686-4149-B155-E2BC6E082C1A}" type="sibTrans" cxnId="{3C8215A6-769D-46ED-A1AA-34ECF1F59E74}">
      <dgm:prSet/>
      <dgm:spPr/>
      <dgm:t>
        <a:bodyPr/>
        <a:lstStyle/>
        <a:p>
          <a:endParaRPr lang="de-DE"/>
        </a:p>
      </dgm:t>
    </dgm:pt>
    <dgm:pt modelId="{62375C1A-FDF2-4A75-BD85-77CCCAE4892B}">
      <dgm:prSet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>
        <a:effectLst/>
      </dgm:spPr>
      <dgm:t>
        <a:bodyPr/>
        <a:lstStyle/>
        <a:p>
          <a:pPr>
            <a:buFont typeface="+mj-lt"/>
            <a:buAutoNum type="arabicPeriod"/>
          </a:pPr>
          <a:r>
            <a:rPr lang="de-DE" sz="500" dirty="0"/>
            <a:t>AP2</a:t>
          </a:r>
          <a:br>
            <a:rPr lang="de-DE" sz="500" dirty="0"/>
          </a:br>
          <a:r>
            <a:rPr lang="de-DE" sz="500" dirty="0"/>
            <a:t>Meilensteine festlegen</a:t>
          </a:r>
          <a:br>
            <a:rPr lang="de-DE" sz="500" dirty="0"/>
          </a:br>
          <a:r>
            <a:rPr lang="de-DE" sz="500" dirty="0"/>
            <a:t>2.2.2</a:t>
          </a:r>
        </a:p>
      </dgm:t>
    </dgm:pt>
    <dgm:pt modelId="{1E807ED7-F88A-4785-B855-E1B98418A2B3}" type="parTrans" cxnId="{FB55AB75-130E-497E-B319-91F616B9C636}">
      <dgm:prSet/>
      <dgm:spPr/>
      <dgm:t>
        <a:bodyPr/>
        <a:lstStyle/>
        <a:p>
          <a:endParaRPr lang="de-DE" sz="1800"/>
        </a:p>
      </dgm:t>
    </dgm:pt>
    <dgm:pt modelId="{274600FE-8F6F-4EBC-A44D-539E1E20F3E7}" type="sibTrans" cxnId="{FB55AB75-130E-497E-B319-91F616B9C636}">
      <dgm:prSet/>
      <dgm:spPr/>
      <dgm:t>
        <a:bodyPr/>
        <a:lstStyle/>
        <a:p>
          <a:endParaRPr lang="de-DE"/>
        </a:p>
      </dgm:t>
    </dgm:pt>
    <dgm:pt modelId="{8492506F-2553-4E37-9E3A-AAD0604BEE5F}">
      <dgm:prSet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>
        <a:effectLst/>
      </dgm:spPr>
      <dgm:t>
        <a:bodyPr/>
        <a:lstStyle/>
        <a:p>
          <a:pPr>
            <a:buFont typeface="+mj-lt"/>
            <a:buAutoNum type="arabicPeriod"/>
          </a:pPr>
          <a:r>
            <a:rPr lang="de-DE" sz="500" dirty="0"/>
            <a:t>AP3</a:t>
          </a:r>
          <a:br>
            <a:rPr lang="de-DE" sz="500" dirty="0"/>
          </a:br>
          <a:r>
            <a:rPr lang="de-DE" sz="500" dirty="0"/>
            <a:t>Ressourcenplan erstellen	</a:t>
          </a:r>
          <a:br>
            <a:rPr lang="de-DE" sz="500" dirty="0"/>
          </a:br>
          <a:r>
            <a:rPr lang="de-DE" sz="500" dirty="0"/>
            <a:t>2.2.3</a:t>
          </a:r>
        </a:p>
      </dgm:t>
    </dgm:pt>
    <dgm:pt modelId="{5AE16EDF-A6C9-4C44-BE77-753DAA9BF4F0}" type="parTrans" cxnId="{AF896B37-D0F5-4F2E-B174-1434A01E94B4}">
      <dgm:prSet/>
      <dgm:spPr/>
      <dgm:t>
        <a:bodyPr/>
        <a:lstStyle/>
        <a:p>
          <a:endParaRPr lang="de-DE" sz="1800"/>
        </a:p>
      </dgm:t>
    </dgm:pt>
    <dgm:pt modelId="{AF19811E-91D8-4C8B-A703-43CC13897399}" type="sibTrans" cxnId="{AF896B37-D0F5-4F2E-B174-1434A01E94B4}">
      <dgm:prSet/>
      <dgm:spPr/>
      <dgm:t>
        <a:bodyPr/>
        <a:lstStyle/>
        <a:p>
          <a:endParaRPr lang="de-DE"/>
        </a:p>
      </dgm:t>
    </dgm:pt>
    <dgm:pt modelId="{FA772254-59DC-4A43-BCC4-907C6D3E8C27}">
      <dgm:prSet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pPr>
            <a:buFont typeface="+mj-lt"/>
            <a:buAutoNum type="arabicPeriod"/>
          </a:pPr>
          <a:r>
            <a:rPr lang="de-DE" sz="600" b="1" dirty="0"/>
            <a:t>3.Durchführungsphase</a:t>
          </a:r>
        </a:p>
      </dgm:t>
    </dgm:pt>
    <dgm:pt modelId="{105121F5-EAFC-4047-AEE2-47B35EDF9E41}" type="parTrans" cxnId="{92AF23B7-1236-4036-9BB3-87AD34849AF6}">
      <dgm:prSet/>
      <dgm:spPr/>
      <dgm:t>
        <a:bodyPr/>
        <a:lstStyle/>
        <a:p>
          <a:endParaRPr lang="de-DE" sz="1800"/>
        </a:p>
      </dgm:t>
    </dgm:pt>
    <dgm:pt modelId="{94008464-B345-4B79-A273-C9AC00DCB5B5}" type="sibTrans" cxnId="{92AF23B7-1236-4036-9BB3-87AD34849AF6}">
      <dgm:prSet/>
      <dgm:spPr/>
      <dgm:t>
        <a:bodyPr/>
        <a:lstStyle/>
        <a:p>
          <a:endParaRPr lang="de-DE"/>
        </a:p>
      </dgm:t>
    </dgm:pt>
    <dgm:pt modelId="{D6C0464F-E9BC-4C46-B560-ABB5456C278C}">
      <dgm:prSet custT="1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pPr>
            <a:buFont typeface="+mj-lt"/>
            <a:buAutoNum type="arabicPeriod"/>
          </a:pPr>
          <a:r>
            <a:rPr lang="de-DE" sz="500"/>
            <a:t>Projektbezogene Einarbeitung</a:t>
          </a:r>
          <a:br>
            <a:rPr lang="de-DE" sz="500"/>
          </a:br>
          <a:r>
            <a:rPr lang="de-DE" sz="500"/>
            <a:t>TP3.1</a:t>
          </a:r>
        </a:p>
      </dgm:t>
    </dgm:pt>
    <dgm:pt modelId="{613BD337-9543-4A1E-B516-D29F0368877B}" type="parTrans" cxnId="{450E1EBE-C5CD-421E-853B-2A21AD132DE4}">
      <dgm:prSet/>
      <dgm:spPr/>
      <dgm:t>
        <a:bodyPr/>
        <a:lstStyle/>
        <a:p>
          <a:endParaRPr lang="de-DE" sz="1800"/>
        </a:p>
      </dgm:t>
    </dgm:pt>
    <dgm:pt modelId="{191AA89F-B275-4257-A8A8-00CF6950AC1B}" type="sibTrans" cxnId="{450E1EBE-C5CD-421E-853B-2A21AD132DE4}">
      <dgm:prSet/>
      <dgm:spPr/>
      <dgm:t>
        <a:bodyPr/>
        <a:lstStyle/>
        <a:p>
          <a:endParaRPr lang="de-DE"/>
        </a:p>
      </dgm:t>
    </dgm:pt>
    <dgm:pt modelId="{449C124C-6296-4B21-91B3-39482087D5EA}">
      <dgm:prSet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>
        <a:effectLst/>
      </dgm:spPr>
      <dgm:t>
        <a:bodyPr/>
        <a:lstStyle/>
        <a:p>
          <a:pPr>
            <a:buFont typeface="+mj-lt"/>
            <a:buAutoNum type="arabicPeriod"/>
          </a:pPr>
          <a:r>
            <a:rPr lang="de-DE" sz="500" dirty="0"/>
            <a:t>AP1</a:t>
          </a:r>
          <a:br>
            <a:rPr lang="de-DE" sz="500" dirty="0"/>
          </a:br>
          <a:r>
            <a:rPr lang="de-DE" sz="500" dirty="0"/>
            <a:t>Programmiersprache </a:t>
          </a:r>
          <a:r>
            <a:rPr lang="de-DE" sz="500" dirty="0" err="1"/>
            <a:t>Golang</a:t>
          </a:r>
          <a:br>
            <a:rPr lang="de-DE" sz="500" dirty="0"/>
          </a:br>
          <a:r>
            <a:rPr lang="de-DE" sz="500" dirty="0"/>
            <a:t>3.1.1</a:t>
          </a:r>
        </a:p>
      </dgm:t>
    </dgm:pt>
    <dgm:pt modelId="{6CA70A15-C36C-452C-A4D4-CD83D86548AC}" type="parTrans" cxnId="{0BA02BF7-2312-43E0-BCA3-0545E9F8B838}">
      <dgm:prSet/>
      <dgm:spPr/>
      <dgm:t>
        <a:bodyPr/>
        <a:lstStyle/>
        <a:p>
          <a:endParaRPr lang="de-DE" sz="1800"/>
        </a:p>
      </dgm:t>
    </dgm:pt>
    <dgm:pt modelId="{A181FFA5-F9DE-46E2-902D-D23A954E7E2D}" type="sibTrans" cxnId="{0BA02BF7-2312-43E0-BCA3-0545E9F8B838}">
      <dgm:prSet/>
      <dgm:spPr/>
      <dgm:t>
        <a:bodyPr/>
        <a:lstStyle/>
        <a:p>
          <a:endParaRPr lang="de-DE"/>
        </a:p>
      </dgm:t>
    </dgm:pt>
    <dgm:pt modelId="{C5DFC5D0-0804-4B4C-8B67-AB152ECE3F2D}">
      <dgm:prSet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>
        <a:effectLst/>
      </dgm:spPr>
      <dgm:t>
        <a:bodyPr/>
        <a:lstStyle/>
        <a:p>
          <a:pPr>
            <a:buFont typeface="+mj-lt"/>
            <a:buAutoNum type="arabicPeriod"/>
          </a:pPr>
          <a:r>
            <a:rPr lang="de-DE" sz="500" dirty="0"/>
            <a:t>AP2</a:t>
          </a:r>
          <a:br>
            <a:rPr lang="de-DE" sz="500" dirty="0"/>
          </a:br>
          <a:r>
            <a:rPr lang="de-DE" sz="500" dirty="0"/>
            <a:t>Einbindung von APIs</a:t>
          </a:r>
          <a:br>
            <a:rPr lang="de-DE" sz="500" dirty="0"/>
          </a:br>
          <a:r>
            <a:rPr lang="de-DE" sz="500" dirty="0"/>
            <a:t>3.1.2</a:t>
          </a:r>
        </a:p>
      </dgm:t>
    </dgm:pt>
    <dgm:pt modelId="{0FCA2CA3-E581-4500-B5FE-2C78284DD149}" type="parTrans" cxnId="{292EE614-B121-485C-9451-CF1F4FA93105}">
      <dgm:prSet/>
      <dgm:spPr/>
      <dgm:t>
        <a:bodyPr/>
        <a:lstStyle/>
        <a:p>
          <a:endParaRPr lang="de-DE" sz="1800"/>
        </a:p>
      </dgm:t>
    </dgm:pt>
    <dgm:pt modelId="{1B1DDB23-DDDF-42E8-96D7-4AAE73ACF27D}" type="sibTrans" cxnId="{292EE614-B121-485C-9451-CF1F4FA93105}">
      <dgm:prSet/>
      <dgm:spPr/>
      <dgm:t>
        <a:bodyPr/>
        <a:lstStyle/>
        <a:p>
          <a:endParaRPr lang="de-DE"/>
        </a:p>
      </dgm:t>
    </dgm:pt>
    <dgm:pt modelId="{EB5E98CB-2BEF-42A5-9A02-60AEA3234F2B}">
      <dgm:prSet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>
        <a:effectLst/>
      </dgm:spPr>
      <dgm:t>
        <a:bodyPr/>
        <a:lstStyle/>
        <a:p>
          <a:pPr>
            <a:buFont typeface="+mj-lt"/>
            <a:buAutoNum type="arabicPeriod"/>
          </a:pPr>
          <a:r>
            <a:rPr lang="de-DE" sz="500" dirty="0"/>
            <a:t>AP3</a:t>
          </a:r>
          <a:br>
            <a:rPr lang="de-DE" sz="500" dirty="0"/>
          </a:br>
          <a:r>
            <a:rPr lang="de-DE" sz="500" dirty="0"/>
            <a:t>Einbindung von Datenbanken</a:t>
          </a:r>
          <a:br>
            <a:rPr lang="de-DE" sz="500" dirty="0"/>
          </a:br>
          <a:r>
            <a:rPr lang="de-DE" sz="500" dirty="0"/>
            <a:t>3.1.3</a:t>
          </a:r>
        </a:p>
      </dgm:t>
    </dgm:pt>
    <dgm:pt modelId="{F9B19B04-4A48-4CC0-BF34-A56DB55F3BC1}" type="parTrans" cxnId="{331A5C25-5DE6-479F-8B6D-9A75C763CA0A}">
      <dgm:prSet/>
      <dgm:spPr/>
      <dgm:t>
        <a:bodyPr/>
        <a:lstStyle/>
        <a:p>
          <a:endParaRPr lang="de-DE" sz="1800"/>
        </a:p>
      </dgm:t>
    </dgm:pt>
    <dgm:pt modelId="{D005ABD1-5669-4DB3-B985-44EF6BD92815}" type="sibTrans" cxnId="{331A5C25-5DE6-479F-8B6D-9A75C763CA0A}">
      <dgm:prSet/>
      <dgm:spPr/>
      <dgm:t>
        <a:bodyPr/>
        <a:lstStyle/>
        <a:p>
          <a:endParaRPr lang="de-DE"/>
        </a:p>
      </dgm:t>
    </dgm:pt>
    <dgm:pt modelId="{E7A4ACEA-1203-494D-B4F6-C8B70D61D823}">
      <dgm:prSet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>
        <a:effectLst/>
      </dgm:spPr>
      <dgm:t>
        <a:bodyPr/>
        <a:lstStyle/>
        <a:p>
          <a:pPr>
            <a:buFont typeface="+mj-lt"/>
            <a:buAutoNum type="arabicPeriod"/>
          </a:pPr>
          <a:r>
            <a:rPr lang="de-DE" sz="500" dirty="0"/>
            <a:t>AP4</a:t>
          </a:r>
          <a:br>
            <a:rPr lang="de-DE" sz="500" dirty="0"/>
          </a:br>
          <a:r>
            <a:rPr lang="de-DE" sz="500" dirty="0"/>
            <a:t>Nährwertberechnung</a:t>
          </a:r>
          <a:br>
            <a:rPr lang="de-DE" sz="500" dirty="0"/>
          </a:br>
          <a:r>
            <a:rPr lang="de-DE" sz="500" dirty="0"/>
            <a:t>3.1.4</a:t>
          </a:r>
        </a:p>
      </dgm:t>
    </dgm:pt>
    <dgm:pt modelId="{BB9E47AF-36C3-4A26-BE9F-7D676467C45B}" type="parTrans" cxnId="{915E2CCB-B0A5-4A6B-BF2A-38A8101E11D8}">
      <dgm:prSet/>
      <dgm:spPr/>
      <dgm:t>
        <a:bodyPr/>
        <a:lstStyle/>
        <a:p>
          <a:endParaRPr lang="de-DE" sz="1800"/>
        </a:p>
      </dgm:t>
    </dgm:pt>
    <dgm:pt modelId="{CC70B35E-1ED1-4755-82DC-37444652B806}" type="sibTrans" cxnId="{915E2CCB-B0A5-4A6B-BF2A-38A8101E11D8}">
      <dgm:prSet/>
      <dgm:spPr/>
      <dgm:t>
        <a:bodyPr/>
        <a:lstStyle/>
        <a:p>
          <a:endParaRPr lang="de-DE"/>
        </a:p>
      </dgm:t>
    </dgm:pt>
    <dgm:pt modelId="{7C97204C-E5B4-494C-8BC4-6FE36556E09E}">
      <dgm:prSet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>
        <a:effectLst/>
      </dgm:spPr>
      <dgm:t>
        <a:bodyPr/>
        <a:lstStyle/>
        <a:p>
          <a:pPr>
            <a:buFont typeface="+mj-lt"/>
            <a:buAutoNum type="arabicPeriod"/>
          </a:pPr>
          <a:r>
            <a:rPr lang="de-DE" sz="500" dirty="0"/>
            <a:t>AP5</a:t>
          </a:r>
          <a:br>
            <a:rPr lang="de-DE" sz="500" dirty="0"/>
          </a:br>
          <a:r>
            <a:rPr lang="de-DE" sz="500" dirty="0"/>
            <a:t>Ernährungsarten</a:t>
          </a:r>
          <a:br>
            <a:rPr lang="de-DE" sz="500" dirty="0"/>
          </a:br>
          <a:r>
            <a:rPr lang="de-DE" sz="500" dirty="0"/>
            <a:t>3.1.5</a:t>
          </a:r>
        </a:p>
      </dgm:t>
    </dgm:pt>
    <dgm:pt modelId="{69C3A780-E072-4868-9DAD-AF4F0FED637D}" type="parTrans" cxnId="{2E064C7F-B087-45A9-B6D1-44D694E67D37}">
      <dgm:prSet/>
      <dgm:spPr/>
      <dgm:t>
        <a:bodyPr/>
        <a:lstStyle/>
        <a:p>
          <a:endParaRPr lang="de-DE" sz="1800"/>
        </a:p>
      </dgm:t>
    </dgm:pt>
    <dgm:pt modelId="{3EC0BDCF-0F34-42D6-9630-1685078245D1}" type="sibTrans" cxnId="{2E064C7F-B087-45A9-B6D1-44D694E67D37}">
      <dgm:prSet/>
      <dgm:spPr/>
      <dgm:t>
        <a:bodyPr/>
        <a:lstStyle/>
        <a:p>
          <a:endParaRPr lang="de-DE"/>
        </a:p>
      </dgm:t>
    </dgm:pt>
    <dgm:pt modelId="{55CAFEDD-CC68-4F30-843A-A554B461D579}">
      <dgm:prSet custT="1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pPr>
            <a:buFont typeface="+mj-lt"/>
            <a:buAutoNum type="arabicPeriod"/>
          </a:pPr>
          <a:r>
            <a:rPr lang="de-DE" sz="500"/>
            <a:t>Entwicklung der App</a:t>
          </a:r>
          <a:br>
            <a:rPr lang="de-DE" sz="500"/>
          </a:br>
          <a:r>
            <a:rPr lang="de-DE" sz="500"/>
            <a:t>TP3.2</a:t>
          </a:r>
        </a:p>
      </dgm:t>
    </dgm:pt>
    <dgm:pt modelId="{55671AEC-6897-4F80-996D-CDA614954241}" type="parTrans" cxnId="{88E6B25A-4D20-4F1C-A581-B3E341B6BECB}">
      <dgm:prSet/>
      <dgm:spPr/>
      <dgm:t>
        <a:bodyPr/>
        <a:lstStyle/>
        <a:p>
          <a:endParaRPr lang="de-DE" sz="1800"/>
        </a:p>
      </dgm:t>
    </dgm:pt>
    <dgm:pt modelId="{21DD9512-6E6E-4454-ACC5-A5F4B19263E0}" type="sibTrans" cxnId="{88E6B25A-4D20-4F1C-A581-B3E341B6BECB}">
      <dgm:prSet/>
      <dgm:spPr/>
      <dgm:t>
        <a:bodyPr/>
        <a:lstStyle/>
        <a:p>
          <a:endParaRPr lang="de-DE"/>
        </a:p>
      </dgm:t>
    </dgm:pt>
    <dgm:pt modelId="{FF04C618-DA10-4257-9775-A2D061BBD1ED}">
      <dgm:prSet custT="1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pPr>
            <a:buFont typeface="+mj-lt"/>
            <a:buAutoNum type="arabicPeriod"/>
          </a:pPr>
          <a:r>
            <a:rPr lang="de-DE" sz="500"/>
            <a:t>Technische Umsetzung</a:t>
          </a:r>
          <a:br>
            <a:rPr lang="de-DE" sz="500"/>
          </a:br>
          <a:r>
            <a:rPr lang="de-DE" sz="500"/>
            <a:t>TP3.2.1</a:t>
          </a:r>
        </a:p>
      </dgm:t>
    </dgm:pt>
    <dgm:pt modelId="{D1B1B873-5E2D-4676-9B47-605334711113}" type="parTrans" cxnId="{79F8D4EA-9A74-4B39-B05D-EF9E0D5013B4}">
      <dgm:prSet/>
      <dgm:spPr/>
      <dgm:t>
        <a:bodyPr/>
        <a:lstStyle/>
        <a:p>
          <a:endParaRPr lang="de-DE" sz="1800"/>
        </a:p>
      </dgm:t>
    </dgm:pt>
    <dgm:pt modelId="{15D6311F-050F-4F83-A6FE-8EC78A801320}" type="sibTrans" cxnId="{79F8D4EA-9A74-4B39-B05D-EF9E0D5013B4}">
      <dgm:prSet/>
      <dgm:spPr/>
      <dgm:t>
        <a:bodyPr/>
        <a:lstStyle/>
        <a:p>
          <a:endParaRPr lang="de-DE"/>
        </a:p>
      </dgm:t>
    </dgm:pt>
    <dgm:pt modelId="{B393C4DA-91AA-4A11-9E99-2E3B98A035E9}">
      <dgm:prSet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>
        <a:effectLst/>
      </dgm:spPr>
      <dgm:t>
        <a:bodyPr/>
        <a:lstStyle/>
        <a:p>
          <a:pPr>
            <a:buFont typeface="+mj-lt"/>
            <a:buAutoNum type="arabicPeriod"/>
          </a:pPr>
          <a:r>
            <a:rPr lang="de-DE" sz="500" dirty="0"/>
            <a:t>AP1</a:t>
          </a:r>
          <a:br>
            <a:rPr lang="de-DE" sz="500" dirty="0"/>
          </a:br>
          <a:r>
            <a:rPr lang="de-DE" sz="500" dirty="0"/>
            <a:t>Anbindung Datenbank API </a:t>
          </a:r>
          <a:br>
            <a:rPr lang="de-DE" sz="500" dirty="0"/>
          </a:br>
          <a:r>
            <a:rPr lang="de-DE" sz="500" dirty="0"/>
            <a:t>3.2.1.1</a:t>
          </a:r>
        </a:p>
      </dgm:t>
    </dgm:pt>
    <dgm:pt modelId="{B7594B9D-ECD8-4313-8F88-7E82C07E33D7}" type="parTrans" cxnId="{9ACFAA97-8F68-44A9-AAFD-0D3BD5FED133}">
      <dgm:prSet/>
      <dgm:spPr/>
      <dgm:t>
        <a:bodyPr/>
        <a:lstStyle/>
        <a:p>
          <a:endParaRPr lang="de-DE" sz="1800"/>
        </a:p>
      </dgm:t>
    </dgm:pt>
    <dgm:pt modelId="{05DEE585-3E85-4745-99E0-FFAB6092C887}" type="sibTrans" cxnId="{9ACFAA97-8F68-44A9-AAFD-0D3BD5FED133}">
      <dgm:prSet/>
      <dgm:spPr/>
      <dgm:t>
        <a:bodyPr/>
        <a:lstStyle/>
        <a:p>
          <a:endParaRPr lang="de-DE"/>
        </a:p>
      </dgm:t>
    </dgm:pt>
    <dgm:pt modelId="{B7FAE573-3ED5-45F3-8329-12B1C84C6193}">
      <dgm:prSet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>
        <a:effectLst/>
      </dgm:spPr>
      <dgm:t>
        <a:bodyPr/>
        <a:lstStyle/>
        <a:p>
          <a:pPr>
            <a:buFont typeface="+mj-lt"/>
            <a:buAutoNum type="arabicPeriod"/>
          </a:pPr>
          <a:r>
            <a:rPr lang="de-DE" sz="500" dirty="0"/>
            <a:t>AP2</a:t>
          </a:r>
          <a:br>
            <a:rPr lang="de-DE" sz="500" dirty="0"/>
          </a:br>
          <a:r>
            <a:rPr lang="de-DE" sz="500" dirty="0"/>
            <a:t>Zugriff auf Kamera zum Barcodescannen </a:t>
          </a:r>
          <a:br>
            <a:rPr lang="de-DE" sz="500" dirty="0"/>
          </a:br>
          <a:r>
            <a:rPr lang="de-DE" sz="500" dirty="0"/>
            <a:t>3.2.1.2</a:t>
          </a:r>
        </a:p>
      </dgm:t>
    </dgm:pt>
    <dgm:pt modelId="{49CD257C-F78C-4FD6-9E54-0BEF27FE57EE}" type="parTrans" cxnId="{29100330-3535-44AD-80B7-7204267F3438}">
      <dgm:prSet/>
      <dgm:spPr/>
      <dgm:t>
        <a:bodyPr/>
        <a:lstStyle/>
        <a:p>
          <a:endParaRPr lang="de-DE" sz="1800"/>
        </a:p>
      </dgm:t>
    </dgm:pt>
    <dgm:pt modelId="{9635E314-9736-46ED-A076-0F207892A86F}" type="sibTrans" cxnId="{29100330-3535-44AD-80B7-7204267F3438}">
      <dgm:prSet/>
      <dgm:spPr/>
      <dgm:t>
        <a:bodyPr/>
        <a:lstStyle/>
        <a:p>
          <a:endParaRPr lang="de-DE"/>
        </a:p>
      </dgm:t>
    </dgm:pt>
    <dgm:pt modelId="{FE9E8522-2548-4C60-B1ED-CA188B676E39}">
      <dgm:prSet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>
        <a:effectLst/>
      </dgm:spPr>
      <dgm:t>
        <a:bodyPr/>
        <a:lstStyle/>
        <a:p>
          <a:pPr>
            <a:buFont typeface="+mj-lt"/>
            <a:buAutoNum type="arabicPeriod"/>
          </a:pPr>
          <a:r>
            <a:rPr lang="de-DE" sz="500" dirty="0"/>
            <a:t>AP3</a:t>
          </a:r>
          <a:br>
            <a:rPr lang="de-DE" sz="500" dirty="0"/>
          </a:br>
          <a:r>
            <a:rPr lang="de-DE" sz="500" dirty="0"/>
            <a:t>Lokale Speicherung der App-Daten</a:t>
          </a:r>
          <a:br>
            <a:rPr lang="de-DE" sz="500" dirty="0"/>
          </a:br>
          <a:r>
            <a:rPr lang="de-DE" sz="500" dirty="0"/>
            <a:t>3.2.1.3</a:t>
          </a:r>
        </a:p>
      </dgm:t>
    </dgm:pt>
    <dgm:pt modelId="{3ED9E75C-C8EE-43D6-A9CF-6FA8F393373C}" type="parTrans" cxnId="{96AB8FDB-3E55-4555-B261-F515B6328CF6}">
      <dgm:prSet/>
      <dgm:spPr/>
      <dgm:t>
        <a:bodyPr/>
        <a:lstStyle/>
        <a:p>
          <a:endParaRPr lang="de-DE" sz="1800"/>
        </a:p>
      </dgm:t>
    </dgm:pt>
    <dgm:pt modelId="{9F8F0AB0-E967-456E-922D-FF8397FC6C22}" type="sibTrans" cxnId="{96AB8FDB-3E55-4555-B261-F515B6328CF6}">
      <dgm:prSet/>
      <dgm:spPr/>
      <dgm:t>
        <a:bodyPr/>
        <a:lstStyle/>
        <a:p>
          <a:endParaRPr lang="de-DE"/>
        </a:p>
      </dgm:t>
    </dgm:pt>
    <dgm:pt modelId="{31C0020C-368D-4EF1-B6B8-9A5AC3E51A05}">
      <dgm:prSet custT="1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pPr>
            <a:buFont typeface="+mj-lt"/>
            <a:buAutoNum type="arabicPeriod"/>
          </a:pPr>
          <a:r>
            <a:rPr lang="de-DE" sz="500"/>
            <a:t>Ernährungsbezogene Umsetzung</a:t>
          </a:r>
          <a:br>
            <a:rPr lang="de-DE" sz="500"/>
          </a:br>
          <a:r>
            <a:rPr lang="de-DE" sz="500"/>
            <a:t>TP3.2.2</a:t>
          </a:r>
        </a:p>
      </dgm:t>
    </dgm:pt>
    <dgm:pt modelId="{3B4EE57A-4426-4DE6-BA54-590BCC759C9B}" type="parTrans" cxnId="{B97B6AAF-A5E0-4E1C-B834-DE566F0C0340}">
      <dgm:prSet/>
      <dgm:spPr/>
      <dgm:t>
        <a:bodyPr/>
        <a:lstStyle/>
        <a:p>
          <a:endParaRPr lang="de-DE" sz="1800"/>
        </a:p>
      </dgm:t>
    </dgm:pt>
    <dgm:pt modelId="{BA3E198E-C486-475D-8C45-7D95740E64B8}" type="sibTrans" cxnId="{B97B6AAF-A5E0-4E1C-B834-DE566F0C0340}">
      <dgm:prSet/>
      <dgm:spPr/>
      <dgm:t>
        <a:bodyPr/>
        <a:lstStyle/>
        <a:p>
          <a:endParaRPr lang="de-DE"/>
        </a:p>
      </dgm:t>
    </dgm:pt>
    <dgm:pt modelId="{5B2960B8-055F-4F8C-A016-0557BEB0A310}">
      <dgm:prSet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>
        <a:effectLst/>
      </dgm:spPr>
      <dgm:t>
        <a:bodyPr/>
        <a:lstStyle/>
        <a:p>
          <a:pPr>
            <a:buFont typeface="+mj-lt"/>
            <a:buAutoNum type="arabicPeriod"/>
          </a:pPr>
          <a:r>
            <a:rPr lang="de-DE" sz="500" dirty="0"/>
            <a:t>AP1</a:t>
          </a:r>
          <a:br>
            <a:rPr lang="de-DE" sz="500" dirty="0"/>
          </a:br>
          <a:r>
            <a:rPr lang="de-DE" sz="500" dirty="0"/>
            <a:t>Abfrage für ein Userprofil</a:t>
          </a:r>
          <a:br>
            <a:rPr lang="de-DE" sz="500" dirty="0"/>
          </a:br>
          <a:r>
            <a:rPr lang="de-DE" sz="500" dirty="0"/>
            <a:t>3.2.2.1</a:t>
          </a:r>
        </a:p>
      </dgm:t>
    </dgm:pt>
    <dgm:pt modelId="{F988AFF7-8D57-46A0-8EAE-1B028DCD165F}" type="parTrans" cxnId="{CF5FB4CB-A911-469C-BB3F-7368818C2B55}">
      <dgm:prSet/>
      <dgm:spPr/>
      <dgm:t>
        <a:bodyPr/>
        <a:lstStyle/>
        <a:p>
          <a:endParaRPr lang="de-DE" sz="1800"/>
        </a:p>
      </dgm:t>
    </dgm:pt>
    <dgm:pt modelId="{6EDD3DE5-574A-4406-A8D4-B98A6C151097}" type="sibTrans" cxnId="{CF5FB4CB-A911-469C-BB3F-7368818C2B55}">
      <dgm:prSet/>
      <dgm:spPr/>
      <dgm:t>
        <a:bodyPr/>
        <a:lstStyle/>
        <a:p>
          <a:endParaRPr lang="de-DE"/>
        </a:p>
      </dgm:t>
    </dgm:pt>
    <dgm:pt modelId="{B5CC91C2-CB43-40CE-AA84-FA35AC1F8757}">
      <dgm:prSet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>
        <a:effectLst/>
      </dgm:spPr>
      <dgm:t>
        <a:bodyPr/>
        <a:lstStyle/>
        <a:p>
          <a:pPr>
            <a:buFont typeface="+mj-lt"/>
            <a:buAutoNum type="arabicPeriod"/>
          </a:pPr>
          <a:r>
            <a:rPr lang="de-DE" sz="500" dirty="0"/>
            <a:t>AP2</a:t>
          </a:r>
          <a:br>
            <a:rPr lang="de-DE" sz="500" dirty="0"/>
          </a:br>
          <a:r>
            <a:rPr lang="de-DE" sz="500" dirty="0"/>
            <a:t>Profilmanagement</a:t>
          </a:r>
          <a:br>
            <a:rPr lang="de-DE" sz="500" dirty="0"/>
          </a:br>
          <a:r>
            <a:rPr lang="de-DE" sz="500" dirty="0"/>
            <a:t>3.2.2.2</a:t>
          </a:r>
        </a:p>
      </dgm:t>
    </dgm:pt>
    <dgm:pt modelId="{77C17ACE-F5C3-43AC-A891-173462B5C432}" type="parTrans" cxnId="{B5F6BA7A-B6C8-4B7B-A924-ABC56ECD87C3}">
      <dgm:prSet/>
      <dgm:spPr/>
      <dgm:t>
        <a:bodyPr/>
        <a:lstStyle/>
        <a:p>
          <a:endParaRPr lang="de-DE" sz="1800"/>
        </a:p>
      </dgm:t>
    </dgm:pt>
    <dgm:pt modelId="{2CCE9AB8-B44D-4DB7-895D-876292CD6D1D}" type="sibTrans" cxnId="{B5F6BA7A-B6C8-4B7B-A924-ABC56ECD87C3}">
      <dgm:prSet/>
      <dgm:spPr/>
      <dgm:t>
        <a:bodyPr/>
        <a:lstStyle/>
        <a:p>
          <a:endParaRPr lang="de-DE"/>
        </a:p>
      </dgm:t>
    </dgm:pt>
    <dgm:pt modelId="{D2718780-C6D9-4F7A-B888-B6B514E7F65F}">
      <dgm:prSet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>
        <a:effectLst/>
      </dgm:spPr>
      <dgm:t>
        <a:bodyPr/>
        <a:lstStyle/>
        <a:p>
          <a:pPr>
            <a:buFont typeface="+mj-lt"/>
            <a:buAutoNum type="arabicPeriod"/>
          </a:pPr>
          <a:r>
            <a:rPr lang="de-DE" sz="500" dirty="0"/>
            <a:t>AP3</a:t>
          </a:r>
          <a:br>
            <a:rPr lang="de-DE" sz="500" dirty="0"/>
          </a:br>
          <a:r>
            <a:rPr lang="de-DE" sz="500" dirty="0"/>
            <a:t>Nährwertberechnung und Algorithmen entwickeln</a:t>
          </a:r>
          <a:br>
            <a:rPr lang="de-DE" sz="500" dirty="0"/>
          </a:br>
          <a:r>
            <a:rPr lang="de-DE" sz="500" dirty="0"/>
            <a:t>3.2.2.3</a:t>
          </a:r>
        </a:p>
      </dgm:t>
    </dgm:pt>
    <dgm:pt modelId="{C96FD721-6E42-45C5-866A-03190FB0EBC4}" type="parTrans" cxnId="{2B8411C6-609A-4067-9A91-F198A69CBCFD}">
      <dgm:prSet/>
      <dgm:spPr/>
      <dgm:t>
        <a:bodyPr/>
        <a:lstStyle/>
        <a:p>
          <a:endParaRPr lang="de-DE" sz="1800"/>
        </a:p>
      </dgm:t>
    </dgm:pt>
    <dgm:pt modelId="{2EEECFBD-A094-4118-BE56-0A174B9CD45F}" type="sibTrans" cxnId="{2B8411C6-609A-4067-9A91-F198A69CBCFD}">
      <dgm:prSet/>
      <dgm:spPr/>
      <dgm:t>
        <a:bodyPr/>
        <a:lstStyle/>
        <a:p>
          <a:endParaRPr lang="de-DE"/>
        </a:p>
      </dgm:t>
    </dgm:pt>
    <dgm:pt modelId="{933C192B-AEA9-4BDD-BA53-14F76FA2FDBD}">
      <dgm:prSet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>
        <a:effectLst/>
      </dgm:spPr>
      <dgm:t>
        <a:bodyPr/>
        <a:lstStyle/>
        <a:p>
          <a:pPr>
            <a:buFont typeface="+mj-lt"/>
            <a:buAutoNum type="arabicPeriod"/>
          </a:pPr>
          <a:r>
            <a:rPr lang="de-DE" sz="500" dirty="0"/>
            <a:t>AP4</a:t>
          </a:r>
          <a:br>
            <a:rPr lang="de-DE" sz="500" dirty="0"/>
          </a:br>
          <a:r>
            <a:rPr lang="de-DE" sz="500" dirty="0"/>
            <a:t>Parameter Ernährungsarten</a:t>
          </a:r>
          <a:br>
            <a:rPr lang="de-DE" sz="500" dirty="0"/>
          </a:br>
          <a:r>
            <a:rPr lang="de-DE" sz="500" dirty="0"/>
            <a:t>3.2.2.4</a:t>
          </a:r>
        </a:p>
      </dgm:t>
    </dgm:pt>
    <dgm:pt modelId="{03572EF3-4BE7-4545-986D-C23734659A2D}" type="parTrans" cxnId="{93955C8C-1774-44B9-AB3F-EE7D2CD01A7A}">
      <dgm:prSet/>
      <dgm:spPr/>
      <dgm:t>
        <a:bodyPr/>
        <a:lstStyle/>
        <a:p>
          <a:endParaRPr lang="de-DE" sz="1800"/>
        </a:p>
      </dgm:t>
    </dgm:pt>
    <dgm:pt modelId="{38F8F9E2-7B72-4680-B3C3-776DE31BE2ED}" type="sibTrans" cxnId="{93955C8C-1774-44B9-AB3F-EE7D2CD01A7A}">
      <dgm:prSet/>
      <dgm:spPr/>
      <dgm:t>
        <a:bodyPr/>
        <a:lstStyle/>
        <a:p>
          <a:endParaRPr lang="de-DE"/>
        </a:p>
      </dgm:t>
    </dgm:pt>
    <dgm:pt modelId="{5214DD80-246B-4E3A-BA6B-68A966EBAEB2}">
      <dgm:prSet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>
        <a:effectLst/>
      </dgm:spPr>
      <dgm:t>
        <a:bodyPr/>
        <a:lstStyle/>
        <a:p>
          <a:pPr>
            <a:buFont typeface="+mj-lt"/>
            <a:buAutoNum type="arabicPeriod"/>
          </a:pPr>
          <a:r>
            <a:rPr lang="de-DE" sz="500" dirty="0"/>
            <a:t>AP5</a:t>
          </a:r>
          <a:br>
            <a:rPr lang="de-DE" sz="500" dirty="0"/>
          </a:br>
          <a:r>
            <a:rPr lang="de-DE" sz="500" dirty="0"/>
            <a:t>Rezept- und Produktvorschläge</a:t>
          </a:r>
          <a:br>
            <a:rPr lang="de-DE" sz="500" dirty="0"/>
          </a:br>
          <a:r>
            <a:rPr lang="de-DE" sz="500" dirty="0"/>
            <a:t>3.2.2.5</a:t>
          </a:r>
        </a:p>
      </dgm:t>
    </dgm:pt>
    <dgm:pt modelId="{FD170650-3046-4D85-9100-B6AE2A9A5C2A}" type="parTrans" cxnId="{FE9410BC-F246-4530-9E0E-3F445E573470}">
      <dgm:prSet/>
      <dgm:spPr/>
      <dgm:t>
        <a:bodyPr/>
        <a:lstStyle/>
        <a:p>
          <a:endParaRPr lang="de-DE" sz="1800"/>
        </a:p>
      </dgm:t>
    </dgm:pt>
    <dgm:pt modelId="{4F9B2CEA-ED59-455B-8C2C-F29359021623}" type="sibTrans" cxnId="{FE9410BC-F246-4530-9E0E-3F445E573470}">
      <dgm:prSet/>
      <dgm:spPr/>
      <dgm:t>
        <a:bodyPr/>
        <a:lstStyle/>
        <a:p>
          <a:endParaRPr lang="de-DE"/>
        </a:p>
      </dgm:t>
    </dgm:pt>
    <dgm:pt modelId="{9A052B1B-2ABC-4C6D-862E-A0B751FA5A7B}">
      <dgm:prSet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>
        <a:effectLst/>
      </dgm:spPr>
      <dgm:t>
        <a:bodyPr/>
        <a:lstStyle/>
        <a:p>
          <a:pPr>
            <a:buFont typeface="+mj-lt"/>
            <a:buAutoNum type="arabicPeriod"/>
          </a:pPr>
          <a:r>
            <a:rPr lang="de-DE" sz="500" dirty="0"/>
            <a:t>AP6</a:t>
          </a:r>
          <a:br>
            <a:rPr lang="de-DE" sz="500" dirty="0"/>
          </a:br>
          <a:r>
            <a:rPr lang="de-DE" sz="500" dirty="0"/>
            <a:t>Eintragung eigener Lebensmittel und Rezepte </a:t>
          </a:r>
          <a:br>
            <a:rPr lang="de-DE" sz="500" dirty="0"/>
          </a:br>
          <a:r>
            <a:rPr lang="de-DE" sz="500" dirty="0"/>
            <a:t>3.2.2.6</a:t>
          </a:r>
        </a:p>
      </dgm:t>
    </dgm:pt>
    <dgm:pt modelId="{4465F8C6-2B40-486B-81F2-4EDFCB214618}" type="parTrans" cxnId="{D7D41B64-4F4B-4069-A648-70F8E221228A}">
      <dgm:prSet/>
      <dgm:spPr/>
      <dgm:t>
        <a:bodyPr/>
        <a:lstStyle/>
        <a:p>
          <a:endParaRPr lang="de-DE" sz="1800"/>
        </a:p>
      </dgm:t>
    </dgm:pt>
    <dgm:pt modelId="{12C16C40-5F61-4283-ACBC-23C821B9364B}" type="sibTrans" cxnId="{D7D41B64-4F4B-4069-A648-70F8E221228A}">
      <dgm:prSet/>
      <dgm:spPr/>
      <dgm:t>
        <a:bodyPr/>
        <a:lstStyle/>
        <a:p>
          <a:endParaRPr lang="de-DE"/>
        </a:p>
      </dgm:t>
    </dgm:pt>
    <dgm:pt modelId="{C35DAA93-8AFD-4640-A7AE-7ECD7B14A8D4}">
      <dgm:prSet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>
        <a:effectLst/>
      </dgm:spPr>
      <dgm:t>
        <a:bodyPr/>
        <a:lstStyle/>
        <a:p>
          <a:pPr>
            <a:buFont typeface="+mj-lt"/>
            <a:buAutoNum type="arabicPeriod"/>
          </a:pPr>
          <a:r>
            <a:rPr lang="de-DE" sz="500" dirty="0"/>
            <a:t>AP7</a:t>
          </a:r>
          <a:br>
            <a:rPr lang="de-DE" sz="500" dirty="0"/>
          </a:br>
          <a:r>
            <a:rPr lang="de-DE" sz="500" dirty="0"/>
            <a:t>Anmerkungen bei unpassenden Produkten </a:t>
          </a:r>
          <a:br>
            <a:rPr lang="de-DE" sz="500" dirty="0"/>
          </a:br>
          <a:r>
            <a:rPr lang="de-DE" sz="500" dirty="0"/>
            <a:t>3.2.2.7</a:t>
          </a:r>
        </a:p>
      </dgm:t>
    </dgm:pt>
    <dgm:pt modelId="{536D933B-2885-4085-981B-0E436C6D3AB7}" type="parTrans" cxnId="{55ACE183-4702-4188-8A68-FC4CC059952E}">
      <dgm:prSet/>
      <dgm:spPr/>
      <dgm:t>
        <a:bodyPr/>
        <a:lstStyle/>
        <a:p>
          <a:endParaRPr lang="de-DE" sz="1800"/>
        </a:p>
      </dgm:t>
    </dgm:pt>
    <dgm:pt modelId="{0E4CC5DD-E40E-4328-8EC3-DE296A3E9871}" type="sibTrans" cxnId="{55ACE183-4702-4188-8A68-FC4CC059952E}">
      <dgm:prSet/>
      <dgm:spPr/>
      <dgm:t>
        <a:bodyPr/>
        <a:lstStyle/>
        <a:p>
          <a:endParaRPr lang="de-DE"/>
        </a:p>
      </dgm:t>
    </dgm:pt>
    <dgm:pt modelId="{110F1839-2B11-4BEB-A7A5-FBDEEC5E65D7}">
      <dgm:prSet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>
        <a:effectLst/>
      </dgm:spPr>
      <dgm:t>
        <a:bodyPr/>
        <a:lstStyle/>
        <a:p>
          <a:pPr>
            <a:buFont typeface="+mj-lt"/>
            <a:buAutoNum type="arabicPeriod"/>
          </a:pPr>
          <a:r>
            <a:rPr lang="de-DE" sz="500" dirty="0"/>
            <a:t>AP1</a:t>
          </a:r>
          <a:br>
            <a:rPr lang="de-DE" sz="500" dirty="0"/>
          </a:br>
          <a:r>
            <a:rPr lang="de-DE" sz="500" dirty="0"/>
            <a:t>Konzept und Design entwerfen </a:t>
          </a:r>
          <a:br>
            <a:rPr lang="de-DE" sz="500" dirty="0"/>
          </a:br>
          <a:r>
            <a:rPr lang="de-DE" sz="500" dirty="0"/>
            <a:t>3.2.3</a:t>
          </a:r>
        </a:p>
      </dgm:t>
    </dgm:pt>
    <dgm:pt modelId="{921F8DBD-C66C-461F-AE15-3A8CA112D245}" type="parTrans" cxnId="{2225534F-8B7F-4856-B545-7A4D79C8C3A2}">
      <dgm:prSet/>
      <dgm:spPr/>
      <dgm:t>
        <a:bodyPr/>
        <a:lstStyle/>
        <a:p>
          <a:endParaRPr lang="de-DE" sz="1800"/>
        </a:p>
      </dgm:t>
    </dgm:pt>
    <dgm:pt modelId="{7E1167B6-BEB6-4D16-9399-54B0B9958118}" type="sibTrans" cxnId="{2225534F-8B7F-4856-B545-7A4D79C8C3A2}">
      <dgm:prSet/>
      <dgm:spPr/>
      <dgm:t>
        <a:bodyPr/>
        <a:lstStyle/>
        <a:p>
          <a:endParaRPr lang="de-DE"/>
        </a:p>
      </dgm:t>
    </dgm:pt>
    <dgm:pt modelId="{97BF9B7C-4083-49F4-97E5-6FDA6A891A44}">
      <dgm:prSet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>
        <a:effectLst/>
      </dgm:spPr>
      <dgm:t>
        <a:bodyPr/>
        <a:lstStyle/>
        <a:p>
          <a:pPr>
            <a:buFont typeface="+mj-lt"/>
            <a:buAutoNum type="arabicPeriod"/>
          </a:pPr>
          <a:r>
            <a:rPr lang="de-DE" sz="500" dirty="0"/>
            <a:t>AP1</a:t>
          </a:r>
          <a:br>
            <a:rPr lang="de-DE" sz="500" dirty="0"/>
          </a:br>
          <a:r>
            <a:rPr lang="de-DE" sz="500" dirty="0"/>
            <a:t>Notizartige Einkaufslistenoption</a:t>
          </a:r>
          <a:br>
            <a:rPr lang="de-DE" sz="500" dirty="0"/>
          </a:br>
          <a:r>
            <a:rPr lang="de-DE" sz="500" dirty="0"/>
            <a:t>3.2.4</a:t>
          </a:r>
        </a:p>
      </dgm:t>
    </dgm:pt>
    <dgm:pt modelId="{3512A825-E9E4-4AD9-9EF3-8FCB43974974}" type="parTrans" cxnId="{E6A6738A-DE70-4F29-B3D2-0F844E99803D}">
      <dgm:prSet/>
      <dgm:spPr/>
      <dgm:t>
        <a:bodyPr/>
        <a:lstStyle/>
        <a:p>
          <a:endParaRPr lang="de-DE" sz="1800"/>
        </a:p>
      </dgm:t>
    </dgm:pt>
    <dgm:pt modelId="{662213EB-F788-417B-95BA-0DC331D1DFAB}" type="sibTrans" cxnId="{E6A6738A-DE70-4F29-B3D2-0F844E99803D}">
      <dgm:prSet/>
      <dgm:spPr/>
      <dgm:t>
        <a:bodyPr/>
        <a:lstStyle/>
        <a:p>
          <a:endParaRPr lang="de-DE"/>
        </a:p>
      </dgm:t>
    </dgm:pt>
    <dgm:pt modelId="{51FA1209-10D5-4CDA-BDAB-D1EABDA23B97}">
      <dgm:prSet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>
        <a:effectLst/>
      </dgm:spPr>
      <dgm:t>
        <a:bodyPr/>
        <a:lstStyle/>
        <a:p>
          <a:pPr>
            <a:buFont typeface="+mj-lt"/>
            <a:buAutoNum type="arabicPeriod"/>
          </a:pPr>
          <a:r>
            <a:rPr lang="de-DE" sz="500" dirty="0"/>
            <a:t>AP1</a:t>
          </a:r>
          <a:br>
            <a:rPr lang="de-DE" sz="500" dirty="0"/>
          </a:br>
          <a:r>
            <a:rPr lang="de-DE" sz="500" dirty="0"/>
            <a:t>Kompletter Testdurchlauf der gesamten App</a:t>
          </a:r>
          <a:br>
            <a:rPr lang="de-DE" sz="500" dirty="0"/>
          </a:br>
          <a:r>
            <a:rPr lang="de-DE" sz="500" dirty="0"/>
            <a:t>3.2.5</a:t>
          </a:r>
        </a:p>
      </dgm:t>
    </dgm:pt>
    <dgm:pt modelId="{356C91D4-8856-43F2-A360-B02D973FF083}" type="parTrans" cxnId="{946ED6B9-5F4D-4B1F-B462-8406902E0C6B}">
      <dgm:prSet/>
      <dgm:spPr/>
      <dgm:t>
        <a:bodyPr/>
        <a:lstStyle/>
        <a:p>
          <a:endParaRPr lang="de-DE" sz="1800"/>
        </a:p>
      </dgm:t>
    </dgm:pt>
    <dgm:pt modelId="{CD1670A9-8A23-43D9-9E71-01D1E312D29E}" type="sibTrans" cxnId="{946ED6B9-5F4D-4B1F-B462-8406902E0C6B}">
      <dgm:prSet/>
      <dgm:spPr/>
      <dgm:t>
        <a:bodyPr/>
        <a:lstStyle/>
        <a:p>
          <a:endParaRPr lang="de-DE"/>
        </a:p>
      </dgm:t>
    </dgm:pt>
    <dgm:pt modelId="{DFF34E1E-EB46-48CB-8B69-C7F686D542F5}">
      <dgm:prSet custT="1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pPr>
            <a:buFont typeface="+mj-lt"/>
            <a:buAutoNum type="arabicPeriod"/>
          </a:pPr>
          <a:r>
            <a:rPr lang="de-DE" sz="500"/>
            <a:t>Projektsteuerung</a:t>
          </a:r>
          <a:br>
            <a:rPr lang="de-DE" sz="500"/>
          </a:br>
          <a:r>
            <a:rPr lang="de-DE" sz="500"/>
            <a:t>TP3.3</a:t>
          </a:r>
        </a:p>
      </dgm:t>
    </dgm:pt>
    <dgm:pt modelId="{47677DA4-013C-4D68-8939-2D49E75766B2}" type="parTrans" cxnId="{B607F0C6-B655-4A72-A67E-5C22BBBAFC9B}">
      <dgm:prSet/>
      <dgm:spPr/>
      <dgm:t>
        <a:bodyPr/>
        <a:lstStyle/>
        <a:p>
          <a:endParaRPr lang="de-DE" sz="1800"/>
        </a:p>
      </dgm:t>
    </dgm:pt>
    <dgm:pt modelId="{CF3A83B9-BB08-46D1-9BC3-B366427FFF4D}" type="sibTrans" cxnId="{B607F0C6-B655-4A72-A67E-5C22BBBAFC9B}">
      <dgm:prSet/>
      <dgm:spPr/>
      <dgm:t>
        <a:bodyPr/>
        <a:lstStyle/>
        <a:p>
          <a:endParaRPr lang="de-DE"/>
        </a:p>
      </dgm:t>
    </dgm:pt>
    <dgm:pt modelId="{4DEE6E52-CDC8-4762-B9B0-595D1D4F1361}">
      <dgm:prSet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>
        <a:effectLst/>
      </dgm:spPr>
      <dgm:t>
        <a:bodyPr/>
        <a:lstStyle/>
        <a:p>
          <a:pPr>
            <a:buFont typeface="+mj-lt"/>
            <a:buAutoNum type="arabicPeriod"/>
          </a:pPr>
          <a:r>
            <a:rPr lang="de-DE" sz="500" dirty="0"/>
            <a:t>AP1</a:t>
          </a:r>
          <a:br>
            <a:rPr lang="de-DE" sz="500" dirty="0"/>
          </a:br>
          <a:r>
            <a:rPr lang="de-DE" sz="500" dirty="0"/>
            <a:t>Teamsitzung</a:t>
          </a:r>
          <a:br>
            <a:rPr lang="de-DE" sz="500" dirty="0"/>
          </a:br>
          <a:r>
            <a:rPr lang="de-DE" sz="500" dirty="0"/>
            <a:t>3.3.1</a:t>
          </a:r>
        </a:p>
      </dgm:t>
    </dgm:pt>
    <dgm:pt modelId="{A142A4E3-913E-4AB4-A073-5CA036161ABB}" type="parTrans" cxnId="{77521076-8B51-4C59-B2B0-C800ED1DD451}">
      <dgm:prSet/>
      <dgm:spPr/>
      <dgm:t>
        <a:bodyPr/>
        <a:lstStyle/>
        <a:p>
          <a:endParaRPr lang="de-DE" sz="1800"/>
        </a:p>
      </dgm:t>
    </dgm:pt>
    <dgm:pt modelId="{27B0D4FC-517E-47D8-8F53-DDF11D80C9D0}" type="sibTrans" cxnId="{77521076-8B51-4C59-B2B0-C800ED1DD451}">
      <dgm:prSet/>
      <dgm:spPr/>
      <dgm:t>
        <a:bodyPr/>
        <a:lstStyle/>
        <a:p>
          <a:endParaRPr lang="de-DE"/>
        </a:p>
      </dgm:t>
    </dgm:pt>
    <dgm:pt modelId="{21FC90AB-F23E-4284-9605-D9F53A63840E}">
      <dgm:prSet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>
        <a:effectLst/>
      </dgm:spPr>
      <dgm:t>
        <a:bodyPr/>
        <a:lstStyle/>
        <a:p>
          <a:pPr>
            <a:buFont typeface="+mj-lt"/>
            <a:buAutoNum type="arabicPeriod"/>
          </a:pPr>
          <a:r>
            <a:rPr lang="de-DE" sz="500" dirty="0"/>
            <a:t>AP2</a:t>
          </a:r>
          <a:br>
            <a:rPr lang="de-DE" sz="500" dirty="0"/>
          </a:br>
          <a:r>
            <a:rPr lang="de-DE" sz="500" dirty="0"/>
            <a:t>Soll-Ist-Vergleich</a:t>
          </a:r>
          <a:br>
            <a:rPr lang="de-DE" sz="500" dirty="0"/>
          </a:br>
          <a:r>
            <a:rPr lang="de-DE" sz="500" dirty="0"/>
            <a:t>3.3.2</a:t>
          </a:r>
        </a:p>
      </dgm:t>
    </dgm:pt>
    <dgm:pt modelId="{AA21E771-A98B-4498-A66A-886C694A8523}" type="parTrans" cxnId="{D848FE2D-31DA-4ACA-B1FC-CF7E23DFD6D2}">
      <dgm:prSet/>
      <dgm:spPr/>
      <dgm:t>
        <a:bodyPr/>
        <a:lstStyle/>
        <a:p>
          <a:endParaRPr lang="de-DE" sz="1800"/>
        </a:p>
      </dgm:t>
    </dgm:pt>
    <dgm:pt modelId="{18CD4621-7A71-4225-8077-714BC647758D}" type="sibTrans" cxnId="{D848FE2D-31DA-4ACA-B1FC-CF7E23DFD6D2}">
      <dgm:prSet/>
      <dgm:spPr/>
      <dgm:t>
        <a:bodyPr/>
        <a:lstStyle/>
        <a:p>
          <a:endParaRPr lang="de-DE"/>
        </a:p>
      </dgm:t>
    </dgm:pt>
    <dgm:pt modelId="{8200FF81-5B53-4A0F-A7C5-402586F75CB4}">
      <dgm:prSet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pPr>
            <a:buFont typeface="+mj-lt"/>
            <a:buAutoNum type="arabicPeriod"/>
          </a:pPr>
          <a:r>
            <a:rPr lang="de-DE" sz="600" b="1" dirty="0"/>
            <a:t>4.Abschlussphase</a:t>
          </a:r>
        </a:p>
      </dgm:t>
    </dgm:pt>
    <dgm:pt modelId="{3753D17E-4A3D-494E-970E-69E0A6EDFCB8}" type="parTrans" cxnId="{B636C08A-6D9B-4AB6-925E-4B25CAB4D429}">
      <dgm:prSet/>
      <dgm:spPr/>
      <dgm:t>
        <a:bodyPr/>
        <a:lstStyle/>
        <a:p>
          <a:endParaRPr lang="de-DE" sz="1800"/>
        </a:p>
      </dgm:t>
    </dgm:pt>
    <dgm:pt modelId="{E872DD37-97EB-4474-B23F-897624F49E75}" type="sibTrans" cxnId="{B636C08A-6D9B-4AB6-925E-4B25CAB4D429}">
      <dgm:prSet/>
      <dgm:spPr/>
      <dgm:t>
        <a:bodyPr/>
        <a:lstStyle/>
        <a:p>
          <a:endParaRPr lang="de-DE"/>
        </a:p>
      </dgm:t>
    </dgm:pt>
    <dgm:pt modelId="{18912B70-E4D6-463D-8414-455B4619C8C0}">
      <dgm:prSet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>
        <a:effectLst/>
      </dgm:spPr>
      <dgm:t>
        <a:bodyPr/>
        <a:lstStyle/>
        <a:p>
          <a:pPr>
            <a:buFont typeface="+mj-lt"/>
            <a:buAutoNum type="arabicPeriod"/>
          </a:pPr>
          <a:r>
            <a:rPr lang="de-DE" sz="500" dirty="0"/>
            <a:t>AP1</a:t>
          </a:r>
          <a:br>
            <a:rPr lang="de-DE" sz="500" dirty="0"/>
          </a:br>
          <a:r>
            <a:rPr lang="de-DE" sz="500" dirty="0"/>
            <a:t>Reflexion des Projektverlaufes </a:t>
          </a:r>
          <a:br>
            <a:rPr lang="de-DE" sz="500" dirty="0"/>
          </a:br>
          <a:r>
            <a:rPr lang="de-DE" sz="500" dirty="0"/>
            <a:t>4.1</a:t>
          </a:r>
        </a:p>
      </dgm:t>
    </dgm:pt>
    <dgm:pt modelId="{69CBB11F-41E4-45AF-AC28-745C6D022F85}" type="parTrans" cxnId="{FEECDACD-E40B-4BD7-B514-38C187DA1D14}">
      <dgm:prSet/>
      <dgm:spPr/>
      <dgm:t>
        <a:bodyPr/>
        <a:lstStyle/>
        <a:p>
          <a:endParaRPr lang="de-DE" sz="1800"/>
        </a:p>
      </dgm:t>
    </dgm:pt>
    <dgm:pt modelId="{25AD7D7A-E600-46E5-B047-76B221B815FF}" type="sibTrans" cxnId="{FEECDACD-E40B-4BD7-B514-38C187DA1D14}">
      <dgm:prSet/>
      <dgm:spPr/>
      <dgm:t>
        <a:bodyPr/>
        <a:lstStyle/>
        <a:p>
          <a:endParaRPr lang="de-DE"/>
        </a:p>
      </dgm:t>
    </dgm:pt>
    <dgm:pt modelId="{22D129A5-9C0E-42A1-8759-268FB9EA3F23}">
      <dgm:prSet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>
        <a:effectLst/>
      </dgm:spPr>
      <dgm:t>
        <a:bodyPr/>
        <a:lstStyle/>
        <a:p>
          <a:pPr>
            <a:buFont typeface="+mj-lt"/>
            <a:buAutoNum type="arabicPeriod"/>
          </a:pPr>
          <a:r>
            <a:rPr lang="de-DE" sz="500" dirty="0"/>
            <a:t>AP1</a:t>
          </a:r>
          <a:br>
            <a:rPr lang="de-DE" sz="500" dirty="0"/>
          </a:br>
          <a:r>
            <a:rPr lang="de-DE" sz="500" dirty="0"/>
            <a:t>Abschlussbericht erstellen</a:t>
          </a:r>
          <a:br>
            <a:rPr lang="de-DE" sz="500" dirty="0"/>
          </a:br>
          <a:r>
            <a:rPr lang="de-DE" sz="500" dirty="0"/>
            <a:t>4.2</a:t>
          </a:r>
        </a:p>
      </dgm:t>
    </dgm:pt>
    <dgm:pt modelId="{0AA883D7-3E46-4C01-87D5-7F505BEEF3C0}" type="parTrans" cxnId="{8B0A3EBB-58CC-41EE-8A0B-6A2E7F27B76F}">
      <dgm:prSet/>
      <dgm:spPr/>
      <dgm:t>
        <a:bodyPr/>
        <a:lstStyle/>
        <a:p>
          <a:endParaRPr lang="de-DE" sz="1800"/>
        </a:p>
      </dgm:t>
    </dgm:pt>
    <dgm:pt modelId="{2658E619-4A43-4353-BA6A-25B63635D511}" type="sibTrans" cxnId="{8B0A3EBB-58CC-41EE-8A0B-6A2E7F27B76F}">
      <dgm:prSet/>
      <dgm:spPr/>
      <dgm:t>
        <a:bodyPr/>
        <a:lstStyle/>
        <a:p>
          <a:endParaRPr lang="de-DE"/>
        </a:p>
      </dgm:t>
    </dgm:pt>
    <dgm:pt modelId="{CCD18094-5E46-4BA1-BC3F-0B5A430C0E99}">
      <dgm:prSet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>
        <a:effectLst/>
      </dgm:spPr>
      <dgm:t>
        <a:bodyPr/>
        <a:lstStyle/>
        <a:p>
          <a:pPr>
            <a:buFont typeface="+mj-lt"/>
            <a:buAutoNum type="arabicPeriod"/>
          </a:pPr>
          <a:r>
            <a:rPr lang="de-DE" sz="500" dirty="0"/>
            <a:t>AP1</a:t>
          </a:r>
          <a:br>
            <a:rPr lang="de-DE" sz="500" dirty="0"/>
          </a:br>
          <a:r>
            <a:rPr lang="de-DE" sz="500" dirty="0"/>
            <a:t>Vorstellung des Projektergebnisses</a:t>
          </a:r>
          <a:br>
            <a:rPr lang="de-DE" sz="500" dirty="0"/>
          </a:br>
          <a:r>
            <a:rPr lang="de-DE" sz="500" dirty="0"/>
            <a:t>4.3</a:t>
          </a:r>
        </a:p>
      </dgm:t>
    </dgm:pt>
    <dgm:pt modelId="{3D64C751-49C4-404B-A224-303588687A2B}" type="parTrans" cxnId="{57824395-3309-404C-A6F4-ABBC5E6D6CFE}">
      <dgm:prSet/>
      <dgm:spPr/>
      <dgm:t>
        <a:bodyPr/>
        <a:lstStyle/>
        <a:p>
          <a:endParaRPr lang="de-DE" sz="1800"/>
        </a:p>
      </dgm:t>
    </dgm:pt>
    <dgm:pt modelId="{CD7298A2-60EA-4DF1-8D1C-4723F4B65197}" type="sibTrans" cxnId="{57824395-3309-404C-A6F4-ABBC5E6D6CFE}">
      <dgm:prSet/>
      <dgm:spPr/>
      <dgm:t>
        <a:bodyPr/>
        <a:lstStyle/>
        <a:p>
          <a:endParaRPr lang="de-DE"/>
        </a:p>
      </dgm:t>
    </dgm:pt>
    <dgm:pt modelId="{EBE932BD-8F85-47A1-B4D5-162BBFE7191D}">
      <dgm:prSet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>
        <a:effectLst/>
      </dgm:spPr>
      <dgm:t>
        <a:bodyPr/>
        <a:lstStyle/>
        <a:p>
          <a:pPr>
            <a:buFont typeface="+mj-lt"/>
            <a:buAutoNum type="arabicPeriod"/>
          </a:pPr>
          <a:r>
            <a:rPr lang="de-DE" sz="500" dirty="0"/>
            <a:t>AP1</a:t>
          </a:r>
          <a:br>
            <a:rPr lang="de-DE" sz="500" dirty="0"/>
          </a:br>
          <a:r>
            <a:rPr lang="de-DE" sz="500" dirty="0"/>
            <a:t>Abnahme der App</a:t>
          </a:r>
          <a:br>
            <a:rPr lang="de-DE" sz="500"/>
          </a:br>
          <a:r>
            <a:rPr lang="de-DE" sz="500"/>
            <a:t>4.4</a:t>
          </a:r>
          <a:endParaRPr lang="de-DE" sz="500" dirty="0"/>
        </a:p>
      </dgm:t>
    </dgm:pt>
    <dgm:pt modelId="{6A75E9CD-FB9B-4FA0-BE69-BA36499733EE}" type="parTrans" cxnId="{720919FE-10E4-4CB7-8460-9BD5256AD967}">
      <dgm:prSet/>
      <dgm:spPr/>
      <dgm:t>
        <a:bodyPr/>
        <a:lstStyle/>
        <a:p>
          <a:endParaRPr lang="de-DE" sz="1800"/>
        </a:p>
      </dgm:t>
    </dgm:pt>
    <dgm:pt modelId="{4D3B5F61-5878-437D-BD23-17991037896E}" type="sibTrans" cxnId="{720919FE-10E4-4CB7-8460-9BD5256AD967}">
      <dgm:prSet/>
      <dgm:spPr/>
      <dgm:t>
        <a:bodyPr/>
        <a:lstStyle/>
        <a:p>
          <a:endParaRPr lang="de-DE"/>
        </a:p>
      </dgm:t>
    </dgm:pt>
    <dgm:pt modelId="{8BFEFE7B-D420-41B7-8387-E78A96DC6EAA}">
      <dgm:prSet custT="1"/>
      <dgm:spPr/>
      <dgm:t>
        <a:bodyPr/>
        <a:lstStyle/>
        <a:p>
          <a:pPr>
            <a:buFont typeface="+mj-lt"/>
            <a:buAutoNum type="arabicPeriod"/>
          </a:pPr>
          <a:endParaRPr lang="de-DE" sz="500" dirty="0"/>
        </a:p>
      </dgm:t>
    </dgm:pt>
    <dgm:pt modelId="{00CE6B07-6A99-4522-8735-ACD8FDAEB871}" type="parTrans" cxnId="{7A68B983-D3DA-4F58-83D3-857F2A89D835}">
      <dgm:prSet/>
      <dgm:spPr/>
      <dgm:t>
        <a:bodyPr/>
        <a:lstStyle/>
        <a:p>
          <a:endParaRPr lang="de-DE" sz="1800"/>
        </a:p>
      </dgm:t>
    </dgm:pt>
    <dgm:pt modelId="{ED254E20-7F35-4A02-BB7D-78287E18D572}" type="sibTrans" cxnId="{7A68B983-D3DA-4F58-83D3-857F2A89D835}">
      <dgm:prSet/>
      <dgm:spPr/>
      <dgm:t>
        <a:bodyPr/>
        <a:lstStyle/>
        <a:p>
          <a:endParaRPr lang="de-DE"/>
        </a:p>
      </dgm:t>
    </dgm:pt>
    <dgm:pt modelId="{52D09A4A-B846-49EC-869E-374EEFAEB250}">
      <dgm:prSet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>
        <a:effectLst/>
      </dgm:spPr>
      <dgm:t>
        <a:bodyPr/>
        <a:lstStyle/>
        <a:p>
          <a:pPr>
            <a:buFont typeface="+mj-lt"/>
            <a:buAutoNum type="arabicPeriod"/>
          </a:pPr>
          <a:r>
            <a:rPr lang="de-DE" sz="500" dirty="0"/>
            <a:t>AP4</a:t>
          </a:r>
          <a:br>
            <a:rPr lang="de-DE" sz="500" dirty="0"/>
          </a:br>
          <a:r>
            <a:rPr lang="de-DE" sz="500" dirty="0"/>
            <a:t>Festlegen der Erfolgskriterien</a:t>
          </a:r>
          <a:br>
            <a:rPr lang="de-DE" sz="500" dirty="0"/>
          </a:br>
          <a:r>
            <a:rPr lang="de-DE" sz="500" dirty="0"/>
            <a:t>1.1.4</a:t>
          </a:r>
        </a:p>
      </dgm:t>
    </dgm:pt>
    <dgm:pt modelId="{0EE03782-3A6A-4C19-917E-03FF9F9BD6E5}" type="parTrans" cxnId="{DF5484AE-12B4-4A81-903E-FEFCC3772C45}">
      <dgm:prSet/>
      <dgm:spPr/>
      <dgm:t>
        <a:bodyPr/>
        <a:lstStyle/>
        <a:p>
          <a:endParaRPr lang="de-DE" sz="2000"/>
        </a:p>
      </dgm:t>
    </dgm:pt>
    <dgm:pt modelId="{DD3C2EF2-F853-44FD-862F-1B78FCA54BA4}" type="sibTrans" cxnId="{DF5484AE-12B4-4A81-903E-FEFCC3772C45}">
      <dgm:prSet/>
      <dgm:spPr/>
      <dgm:t>
        <a:bodyPr/>
        <a:lstStyle/>
        <a:p>
          <a:endParaRPr lang="de-DE"/>
        </a:p>
      </dgm:t>
    </dgm:pt>
    <dgm:pt modelId="{A7A02BF2-115E-41FF-9D6F-FEF9A5BA6AC6}">
      <dgm:prSet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>
        <a:effectLst/>
      </dgm:spPr>
      <dgm:t>
        <a:bodyPr/>
        <a:lstStyle/>
        <a:p>
          <a:pPr>
            <a:buFont typeface="+mj-lt"/>
            <a:buAutoNum type="arabicPeriod"/>
          </a:pPr>
          <a:r>
            <a:rPr lang="de-DE" sz="500" dirty="0"/>
            <a:t>AP1</a:t>
          </a:r>
          <a:br>
            <a:rPr lang="de-DE" sz="500" dirty="0"/>
          </a:br>
          <a:r>
            <a:rPr lang="de-DE" sz="500" dirty="0"/>
            <a:t>Festlegen der Methodik</a:t>
          </a:r>
          <a:br>
            <a:rPr lang="de-DE" sz="500" dirty="0"/>
          </a:br>
          <a:r>
            <a:rPr lang="de-DE" sz="500" dirty="0"/>
            <a:t>1.2.1</a:t>
          </a:r>
        </a:p>
      </dgm:t>
    </dgm:pt>
    <dgm:pt modelId="{2F8A04A8-DE18-467C-BD43-4AFDBA9C042A}" type="parTrans" cxnId="{E0969BA4-9A75-43A8-9439-1043DB2775EC}">
      <dgm:prSet/>
      <dgm:spPr/>
      <dgm:t>
        <a:bodyPr/>
        <a:lstStyle/>
        <a:p>
          <a:endParaRPr lang="de-DE" sz="2000"/>
        </a:p>
      </dgm:t>
    </dgm:pt>
    <dgm:pt modelId="{F52F4906-200B-4A28-A0AC-05E4446FE7E7}" type="sibTrans" cxnId="{E0969BA4-9A75-43A8-9439-1043DB2775EC}">
      <dgm:prSet/>
      <dgm:spPr/>
      <dgm:t>
        <a:bodyPr/>
        <a:lstStyle/>
        <a:p>
          <a:endParaRPr lang="de-DE"/>
        </a:p>
      </dgm:t>
    </dgm:pt>
    <dgm:pt modelId="{949BA997-38EE-49F5-B154-7C25EB4C79F2}" type="pres">
      <dgm:prSet presAssocID="{1A18B032-CE83-47D1-956B-19A189E34B1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58139BE-D8B1-4342-90A3-312FE82DE098}" type="pres">
      <dgm:prSet presAssocID="{3E793DA2-5EEF-4577-A14F-DEC782507804}" presName="hierRoot1" presStyleCnt="0">
        <dgm:presLayoutVars>
          <dgm:hierBranch val="init"/>
        </dgm:presLayoutVars>
      </dgm:prSet>
      <dgm:spPr/>
    </dgm:pt>
    <dgm:pt modelId="{89CA975C-0258-48D7-9849-082A57277316}" type="pres">
      <dgm:prSet presAssocID="{3E793DA2-5EEF-4577-A14F-DEC782507804}" presName="rootComposite1" presStyleCnt="0"/>
      <dgm:spPr/>
    </dgm:pt>
    <dgm:pt modelId="{2B65AC06-FD3C-44D2-B083-C516E302839D}" type="pres">
      <dgm:prSet presAssocID="{3E793DA2-5EEF-4577-A14F-DEC782507804}" presName="rootText1" presStyleLbl="node0" presStyleIdx="0" presStyleCnt="1" custScaleX="184328">
        <dgm:presLayoutVars>
          <dgm:chPref val="3"/>
        </dgm:presLayoutVars>
      </dgm:prSet>
      <dgm:spPr/>
    </dgm:pt>
    <dgm:pt modelId="{CAFBBCD5-350A-4522-B32F-4AAB1457103D}" type="pres">
      <dgm:prSet presAssocID="{3E793DA2-5EEF-4577-A14F-DEC782507804}" presName="rootConnector1" presStyleLbl="node1" presStyleIdx="0" presStyleCnt="0"/>
      <dgm:spPr/>
    </dgm:pt>
    <dgm:pt modelId="{1E004C98-806D-4B27-8727-35AA30B55EE7}" type="pres">
      <dgm:prSet presAssocID="{3E793DA2-5EEF-4577-A14F-DEC782507804}" presName="hierChild2" presStyleCnt="0"/>
      <dgm:spPr/>
    </dgm:pt>
    <dgm:pt modelId="{0160808E-981F-4FDE-B0EE-EDEAAF8EC6BF}" type="pres">
      <dgm:prSet presAssocID="{BA0DF916-3F2E-4446-956A-928A2EAC3E3C}" presName="Name37" presStyleLbl="parChTrans1D2" presStyleIdx="0" presStyleCnt="4"/>
      <dgm:spPr/>
    </dgm:pt>
    <dgm:pt modelId="{1E7B19D1-1ED5-4763-8522-F1D2342D683A}" type="pres">
      <dgm:prSet presAssocID="{58B54922-E5F8-4B6D-951F-4EEBCD072ADA}" presName="hierRoot2" presStyleCnt="0">
        <dgm:presLayoutVars>
          <dgm:hierBranch val="init"/>
        </dgm:presLayoutVars>
      </dgm:prSet>
      <dgm:spPr/>
    </dgm:pt>
    <dgm:pt modelId="{31A20663-A04D-49B4-B128-45D6C041FD24}" type="pres">
      <dgm:prSet presAssocID="{58B54922-E5F8-4B6D-951F-4EEBCD072ADA}" presName="rootComposite" presStyleCnt="0"/>
      <dgm:spPr/>
    </dgm:pt>
    <dgm:pt modelId="{5DEC0F34-08F5-4E43-82F2-111FEB8CB402}" type="pres">
      <dgm:prSet presAssocID="{58B54922-E5F8-4B6D-951F-4EEBCD072ADA}" presName="rootText" presStyleLbl="node2" presStyleIdx="0" presStyleCnt="4">
        <dgm:presLayoutVars>
          <dgm:chPref val="3"/>
        </dgm:presLayoutVars>
      </dgm:prSet>
      <dgm:spPr/>
    </dgm:pt>
    <dgm:pt modelId="{70CC83FC-3F74-4DE7-905B-92C2DE59DD34}" type="pres">
      <dgm:prSet presAssocID="{58B54922-E5F8-4B6D-951F-4EEBCD072ADA}" presName="rootConnector" presStyleLbl="node2" presStyleIdx="0" presStyleCnt="4"/>
      <dgm:spPr/>
    </dgm:pt>
    <dgm:pt modelId="{F185CF0D-1E89-4EFE-902B-A33555DEE24C}" type="pres">
      <dgm:prSet presAssocID="{58B54922-E5F8-4B6D-951F-4EEBCD072ADA}" presName="hierChild4" presStyleCnt="0"/>
      <dgm:spPr/>
    </dgm:pt>
    <dgm:pt modelId="{C8E5F39E-6C05-4BA5-87F2-384422071309}" type="pres">
      <dgm:prSet presAssocID="{3CDA6015-23FD-4551-AC80-72312A17A4CB}" presName="Name37" presStyleLbl="parChTrans1D3" presStyleIdx="0" presStyleCnt="10"/>
      <dgm:spPr/>
    </dgm:pt>
    <dgm:pt modelId="{493B6F79-96F2-4ABD-A753-CC7C30A77F67}" type="pres">
      <dgm:prSet presAssocID="{B93C318D-8FFF-4CE5-9755-6695E4C5C115}" presName="hierRoot2" presStyleCnt="0">
        <dgm:presLayoutVars>
          <dgm:hierBranch val="init"/>
        </dgm:presLayoutVars>
      </dgm:prSet>
      <dgm:spPr/>
    </dgm:pt>
    <dgm:pt modelId="{5B2580C7-0B75-4AAA-B5F5-0182F7955E2C}" type="pres">
      <dgm:prSet presAssocID="{B93C318D-8FFF-4CE5-9755-6695E4C5C115}" presName="rootComposite" presStyleCnt="0"/>
      <dgm:spPr/>
    </dgm:pt>
    <dgm:pt modelId="{5064CC3D-1003-4C55-9BCB-3741D8E13BC5}" type="pres">
      <dgm:prSet presAssocID="{B93C318D-8FFF-4CE5-9755-6695E4C5C115}" presName="rootText" presStyleLbl="node3" presStyleIdx="0" presStyleCnt="10">
        <dgm:presLayoutVars>
          <dgm:chPref val="3"/>
        </dgm:presLayoutVars>
      </dgm:prSet>
      <dgm:spPr/>
    </dgm:pt>
    <dgm:pt modelId="{BB2E6393-C0D1-469C-80E7-A010BB6E3AC4}" type="pres">
      <dgm:prSet presAssocID="{B93C318D-8FFF-4CE5-9755-6695E4C5C115}" presName="rootConnector" presStyleLbl="node3" presStyleIdx="0" presStyleCnt="10"/>
      <dgm:spPr/>
    </dgm:pt>
    <dgm:pt modelId="{B46FF88A-D6C0-4D94-9FD6-FC7244E83C9C}" type="pres">
      <dgm:prSet presAssocID="{B93C318D-8FFF-4CE5-9755-6695E4C5C115}" presName="hierChild4" presStyleCnt="0"/>
      <dgm:spPr/>
    </dgm:pt>
    <dgm:pt modelId="{02AAC3C1-F67F-4C5D-9A5A-85BB3A6260CE}" type="pres">
      <dgm:prSet presAssocID="{F847A9B0-9AF1-46F1-8B4E-67975A7150C7}" presName="Name37" presStyleLbl="parChTrans1D4" presStyleIdx="0" presStyleCnt="34"/>
      <dgm:spPr/>
    </dgm:pt>
    <dgm:pt modelId="{FA0ABA67-56F9-4FA7-AC84-26B9562732F1}" type="pres">
      <dgm:prSet presAssocID="{6F8F1281-D044-4D37-A705-05E41ED4FFA1}" presName="hierRoot2" presStyleCnt="0">
        <dgm:presLayoutVars>
          <dgm:hierBranch val="init"/>
        </dgm:presLayoutVars>
      </dgm:prSet>
      <dgm:spPr/>
    </dgm:pt>
    <dgm:pt modelId="{4FA200E3-B456-4A2A-874F-665619043E56}" type="pres">
      <dgm:prSet presAssocID="{6F8F1281-D044-4D37-A705-05E41ED4FFA1}" presName="rootComposite" presStyleCnt="0"/>
      <dgm:spPr/>
    </dgm:pt>
    <dgm:pt modelId="{1A0FE970-4322-40D1-8ED8-90378BDB25DF}" type="pres">
      <dgm:prSet presAssocID="{6F8F1281-D044-4D37-A705-05E41ED4FFA1}" presName="rootText" presStyleLbl="node4" presStyleIdx="0" presStyleCnt="34" custLinFactNeighborY="-9243">
        <dgm:presLayoutVars>
          <dgm:chPref val="3"/>
        </dgm:presLayoutVars>
      </dgm:prSet>
      <dgm:spPr/>
    </dgm:pt>
    <dgm:pt modelId="{A51B448D-8DAF-425B-902D-F7FD06F2A2B5}" type="pres">
      <dgm:prSet presAssocID="{6F8F1281-D044-4D37-A705-05E41ED4FFA1}" presName="rootConnector" presStyleLbl="node4" presStyleIdx="0" presStyleCnt="34"/>
      <dgm:spPr/>
    </dgm:pt>
    <dgm:pt modelId="{342AF156-C821-4B1C-9318-34E573302D12}" type="pres">
      <dgm:prSet presAssocID="{6F8F1281-D044-4D37-A705-05E41ED4FFA1}" presName="hierChild4" presStyleCnt="0"/>
      <dgm:spPr/>
    </dgm:pt>
    <dgm:pt modelId="{E086855C-D276-451C-A32B-89973A0FFBB3}" type="pres">
      <dgm:prSet presAssocID="{6F8F1281-D044-4D37-A705-05E41ED4FFA1}" presName="hierChild5" presStyleCnt="0"/>
      <dgm:spPr/>
    </dgm:pt>
    <dgm:pt modelId="{2A994672-E92C-4B01-B103-B9F4AD8C9AE1}" type="pres">
      <dgm:prSet presAssocID="{25C03C30-0DEF-4DCB-B88B-6D822C573A11}" presName="Name37" presStyleLbl="parChTrans1D4" presStyleIdx="1" presStyleCnt="34"/>
      <dgm:spPr/>
    </dgm:pt>
    <dgm:pt modelId="{7A8BE25A-5231-47E8-825C-7E2650058A55}" type="pres">
      <dgm:prSet presAssocID="{B5776B85-2D41-418E-AD8C-0E598BF8FBCD}" presName="hierRoot2" presStyleCnt="0">
        <dgm:presLayoutVars>
          <dgm:hierBranch val="init"/>
        </dgm:presLayoutVars>
      </dgm:prSet>
      <dgm:spPr/>
    </dgm:pt>
    <dgm:pt modelId="{A4518F30-58F5-46E1-AB10-6359CECDDFDC}" type="pres">
      <dgm:prSet presAssocID="{B5776B85-2D41-418E-AD8C-0E598BF8FBCD}" presName="rootComposite" presStyleCnt="0"/>
      <dgm:spPr/>
    </dgm:pt>
    <dgm:pt modelId="{DDCE0842-CC9F-4562-B839-C280E730B49F}" type="pres">
      <dgm:prSet presAssocID="{B5776B85-2D41-418E-AD8C-0E598BF8FBCD}" presName="rootText" presStyleLbl="node4" presStyleIdx="1" presStyleCnt="34" custLinFactNeighborY="162">
        <dgm:presLayoutVars>
          <dgm:chPref val="3"/>
        </dgm:presLayoutVars>
      </dgm:prSet>
      <dgm:spPr/>
    </dgm:pt>
    <dgm:pt modelId="{7FE687C8-2B4E-479F-8703-00FD73520CEE}" type="pres">
      <dgm:prSet presAssocID="{B5776B85-2D41-418E-AD8C-0E598BF8FBCD}" presName="rootConnector" presStyleLbl="node4" presStyleIdx="1" presStyleCnt="34"/>
      <dgm:spPr/>
    </dgm:pt>
    <dgm:pt modelId="{9E46FCB8-F731-49E0-B973-FE8CEFC0A3A4}" type="pres">
      <dgm:prSet presAssocID="{B5776B85-2D41-418E-AD8C-0E598BF8FBCD}" presName="hierChild4" presStyleCnt="0"/>
      <dgm:spPr/>
    </dgm:pt>
    <dgm:pt modelId="{6818F01D-B7BC-425E-A374-A8D9CA6B5BB0}" type="pres">
      <dgm:prSet presAssocID="{B5776B85-2D41-418E-AD8C-0E598BF8FBCD}" presName="hierChild5" presStyleCnt="0"/>
      <dgm:spPr/>
    </dgm:pt>
    <dgm:pt modelId="{080E0458-46AE-4A39-921D-AE9FB84BC1C4}" type="pres">
      <dgm:prSet presAssocID="{EFEEDAF0-DDF8-4810-AC28-A36FAA6D92AA}" presName="Name37" presStyleLbl="parChTrans1D4" presStyleIdx="2" presStyleCnt="34"/>
      <dgm:spPr/>
    </dgm:pt>
    <dgm:pt modelId="{D5CDF2BF-E1DE-428F-A4F8-D7EE1C280867}" type="pres">
      <dgm:prSet presAssocID="{501263F9-1E95-4644-AEE3-986011217B3A}" presName="hierRoot2" presStyleCnt="0">
        <dgm:presLayoutVars>
          <dgm:hierBranch val="init"/>
        </dgm:presLayoutVars>
      </dgm:prSet>
      <dgm:spPr/>
    </dgm:pt>
    <dgm:pt modelId="{A8559457-1A7C-4454-B7F7-9D47487DB2E4}" type="pres">
      <dgm:prSet presAssocID="{501263F9-1E95-4644-AEE3-986011217B3A}" presName="rootComposite" presStyleCnt="0"/>
      <dgm:spPr/>
    </dgm:pt>
    <dgm:pt modelId="{DA91711F-C6DB-4A2C-9E43-3BACAB117826}" type="pres">
      <dgm:prSet presAssocID="{501263F9-1E95-4644-AEE3-986011217B3A}" presName="rootText" presStyleLbl="node4" presStyleIdx="2" presStyleCnt="34" custLinFactNeighborY="162">
        <dgm:presLayoutVars>
          <dgm:chPref val="3"/>
        </dgm:presLayoutVars>
      </dgm:prSet>
      <dgm:spPr/>
    </dgm:pt>
    <dgm:pt modelId="{923E36A3-081F-4413-A452-BA6E7D26DAB0}" type="pres">
      <dgm:prSet presAssocID="{501263F9-1E95-4644-AEE3-986011217B3A}" presName="rootConnector" presStyleLbl="node4" presStyleIdx="2" presStyleCnt="34"/>
      <dgm:spPr/>
    </dgm:pt>
    <dgm:pt modelId="{D638D554-788E-4F0C-8492-C8721CA02E98}" type="pres">
      <dgm:prSet presAssocID="{501263F9-1E95-4644-AEE3-986011217B3A}" presName="hierChild4" presStyleCnt="0"/>
      <dgm:spPr/>
    </dgm:pt>
    <dgm:pt modelId="{73EDACFC-1263-425F-9179-610496FE6AC7}" type="pres">
      <dgm:prSet presAssocID="{501263F9-1E95-4644-AEE3-986011217B3A}" presName="hierChild5" presStyleCnt="0"/>
      <dgm:spPr/>
    </dgm:pt>
    <dgm:pt modelId="{FCEBBB97-F389-41E2-A33A-0A5E3F96FA0D}" type="pres">
      <dgm:prSet presAssocID="{0EE03782-3A6A-4C19-917E-03FF9F9BD6E5}" presName="Name37" presStyleLbl="parChTrans1D4" presStyleIdx="3" presStyleCnt="34"/>
      <dgm:spPr/>
    </dgm:pt>
    <dgm:pt modelId="{731056BB-98B8-4DFA-A244-D57FA62153BB}" type="pres">
      <dgm:prSet presAssocID="{52D09A4A-B846-49EC-869E-374EEFAEB250}" presName="hierRoot2" presStyleCnt="0">
        <dgm:presLayoutVars>
          <dgm:hierBranch val="init"/>
        </dgm:presLayoutVars>
      </dgm:prSet>
      <dgm:spPr/>
    </dgm:pt>
    <dgm:pt modelId="{19435C6D-ECD3-44ED-9CFA-E067CF5564D0}" type="pres">
      <dgm:prSet presAssocID="{52D09A4A-B846-49EC-869E-374EEFAEB250}" presName="rootComposite" presStyleCnt="0"/>
      <dgm:spPr/>
    </dgm:pt>
    <dgm:pt modelId="{DE9A1373-2987-46D9-9ED7-829C15C72707}" type="pres">
      <dgm:prSet presAssocID="{52D09A4A-B846-49EC-869E-374EEFAEB250}" presName="rootText" presStyleLbl="node4" presStyleIdx="3" presStyleCnt="34" custLinFactNeighborY="162">
        <dgm:presLayoutVars>
          <dgm:chPref val="3"/>
        </dgm:presLayoutVars>
      </dgm:prSet>
      <dgm:spPr/>
    </dgm:pt>
    <dgm:pt modelId="{B0B94CCE-7058-4B47-8B15-68BC5F28841D}" type="pres">
      <dgm:prSet presAssocID="{52D09A4A-B846-49EC-869E-374EEFAEB250}" presName="rootConnector" presStyleLbl="node4" presStyleIdx="3" presStyleCnt="34"/>
      <dgm:spPr/>
    </dgm:pt>
    <dgm:pt modelId="{2B432112-8831-4CB7-B4E6-E994052ACBB8}" type="pres">
      <dgm:prSet presAssocID="{52D09A4A-B846-49EC-869E-374EEFAEB250}" presName="hierChild4" presStyleCnt="0"/>
      <dgm:spPr/>
    </dgm:pt>
    <dgm:pt modelId="{9164C478-B5FF-44F4-B709-EC92E2D5F891}" type="pres">
      <dgm:prSet presAssocID="{52D09A4A-B846-49EC-869E-374EEFAEB250}" presName="hierChild5" presStyleCnt="0"/>
      <dgm:spPr/>
    </dgm:pt>
    <dgm:pt modelId="{AAC274F9-349D-4249-8C8E-209C68CE1D0B}" type="pres">
      <dgm:prSet presAssocID="{2F8A04A8-DE18-467C-BD43-4AFDBA9C042A}" presName="Name37" presStyleLbl="parChTrans1D4" presStyleIdx="4" presStyleCnt="34"/>
      <dgm:spPr/>
    </dgm:pt>
    <dgm:pt modelId="{1A3B7DD4-E675-47E6-B362-97F7075B2577}" type="pres">
      <dgm:prSet presAssocID="{A7A02BF2-115E-41FF-9D6F-FEF9A5BA6AC6}" presName="hierRoot2" presStyleCnt="0">
        <dgm:presLayoutVars>
          <dgm:hierBranch val="init"/>
        </dgm:presLayoutVars>
      </dgm:prSet>
      <dgm:spPr/>
    </dgm:pt>
    <dgm:pt modelId="{DC3827E5-8F6D-4906-AC92-EAC8F711DBE0}" type="pres">
      <dgm:prSet presAssocID="{A7A02BF2-115E-41FF-9D6F-FEF9A5BA6AC6}" presName="rootComposite" presStyleCnt="0"/>
      <dgm:spPr/>
    </dgm:pt>
    <dgm:pt modelId="{D0C30FB7-6018-46EF-B03F-FF6AAFDBBB60}" type="pres">
      <dgm:prSet presAssocID="{A7A02BF2-115E-41FF-9D6F-FEF9A5BA6AC6}" presName="rootText" presStyleLbl="node4" presStyleIdx="4" presStyleCnt="34" custLinFactNeighborY="162">
        <dgm:presLayoutVars>
          <dgm:chPref val="3"/>
        </dgm:presLayoutVars>
      </dgm:prSet>
      <dgm:spPr/>
    </dgm:pt>
    <dgm:pt modelId="{89762004-44D5-4D0A-9EBE-57DEF721BFD3}" type="pres">
      <dgm:prSet presAssocID="{A7A02BF2-115E-41FF-9D6F-FEF9A5BA6AC6}" presName="rootConnector" presStyleLbl="node4" presStyleIdx="4" presStyleCnt="34"/>
      <dgm:spPr/>
    </dgm:pt>
    <dgm:pt modelId="{334C8055-FCA4-49D6-8314-4527F4608D81}" type="pres">
      <dgm:prSet presAssocID="{A7A02BF2-115E-41FF-9D6F-FEF9A5BA6AC6}" presName="hierChild4" presStyleCnt="0"/>
      <dgm:spPr/>
    </dgm:pt>
    <dgm:pt modelId="{B83A1072-0762-4321-A6AD-3F59D7D6F6D6}" type="pres">
      <dgm:prSet presAssocID="{A7A02BF2-115E-41FF-9D6F-FEF9A5BA6AC6}" presName="hierChild5" presStyleCnt="0"/>
      <dgm:spPr/>
    </dgm:pt>
    <dgm:pt modelId="{14923532-901F-4569-B347-D30FB9D0E793}" type="pres">
      <dgm:prSet presAssocID="{B93C318D-8FFF-4CE5-9755-6695E4C5C115}" presName="hierChild5" presStyleCnt="0"/>
      <dgm:spPr/>
    </dgm:pt>
    <dgm:pt modelId="{19CA785C-780A-4C7B-80C7-AC08487A97CC}" type="pres">
      <dgm:prSet presAssocID="{58B54922-E5F8-4B6D-951F-4EEBCD072ADA}" presName="hierChild5" presStyleCnt="0"/>
      <dgm:spPr/>
    </dgm:pt>
    <dgm:pt modelId="{563A4C15-DEA0-42FC-A3F5-0E66FBC4322B}" type="pres">
      <dgm:prSet presAssocID="{E7C0A6AE-707E-4250-BFAD-27B7FDB22219}" presName="Name37" presStyleLbl="parChTrans1D2" presStyleIdx="1" presStyleCnt="4"/>
      <dgm:spPr/>
    </dgm:pt>
    <dgm:pt modelId="{1E8D17B3-8259-4BF9-B94A-F710F279E4BA}" type="pres">
      <dgm:prSet presAssocID="{49BD41AD-C66B-4C47-841E-A83D6662D7DE}" presName="hierRoot2" presStyleCnt="0">
        <dgm:presLayoutVars>
          <dgm:hierBranch val="init"/>
        </dgm:presLayoutVars>
      </dgm:prSet>
      <dgm:spPr/>
    </dgm:pt>
    <dgm:pt modelId="{07D5EEBD-33C1-4B3C-B6A6-709BCBEA1517}" type="pres">
      <dgm:prSet presAssocID="{49BD41AD-C66B-4C47-841E-A83D6662D7DE}" presName="rootComposite" presStyleCnt="0"/>
      <dgm:spPr/>
    </dgm:pt>
    <dgm:pt modelId="{99FBF61B-723F-44FE-A1E7-5053160E88F1}" type="pres">
      <dgm:prSet presAssocID="{49BD41AD-C66B-4C47-841E-A83D6662D7DE}" presName="rootText" presStyleLbl="node2" presStyleIdx="1" presStyleCnt="4">
        <dgm:presLayoutVars>
          <dgm:chPref val="3"/>
        </dgm:presLayoutVars>
      </dgm:prSet>
      <dgm:spPr/>
    </dgm:pt>
    <dgm:pt modelId="{9D2F5105-2894-42B7-85D9-3BFEBC15C4F2}" type="pres">
      <dgm:prSet presAssocID="{49BD41AD-C66B-4C47-841E-A83D6662D7DE}" presName="rootConnector" presStyleLbl="node2" presStyleIdx="1" presStyleCnt="4"/>
      <dgm:spPr/>
    </dgm:pt>
    <dgm:pt modelId="{3F9F7523-2D2D-432A-9DD2-C342359D5F2C}" type="pres">
      <dgm:prSet presAssocID="{49BD41AD-C66B-4C47-841E-A83D6662D7DE}" presName="hierChild4" presStyleCnt="0"/>
      <dgm:spPr/>
    </dgm:pt>
    <dgm:pt modelId="{D307AE5A-0465-4EC9-94AF-A4EC45B74046}" type="pres">
      <dgm:prSet presAssocID="{B4EAEE17-0F26-4684-AEA0-8FB93C4D7885}" presName="Name37" presStyleLbl="parChTrans1D3" presStyleIdx="1" presStyleCnt="10"/>
      <dgm:spPr/>
    </dgm:pt>
    <dgm:pt modelId="{E49C6C1C-19D6-4A1C-9BAF-54855FB5CAC2}" type="pres">
      <dgm:prSet presAssocID="{ABA4B14B-4BB1-4892-A0A8-DC2574285F0C}" presName="hierRoot2" presStyleCnt="0">
        <dgm:presLayoutVars>
          <dgm:hierBranch val="init"/>
        </dgm:presLayoutVars>
      </dgm:prSet>
      <dgm:spPr/>
    </dgm:pt>
    <dgm:pt modelId="{C74488B6-36CC-4351-B081-EE6261B0B8CA}" type="pres">
      <dgm:prSet presAssocID="{ABA4B14B-4BB1-4892-A0A8-DC2574285F0C}" presName="rootComposite" presStyleCnt="0"/>
      <dgm:spPr/>
    </dgm:pt>
    <dgm:pt modelId="{5D6A704C-DA52-4545-9117-ECF463EC0119}" type="pres">
      <dgm:prSet presAssocID="{ABA4B14B-4BB1-4892-A0A8-DC2574285F0C}" presName="rootText" presStyleLbl="node3" presStyleIdx="1" presStyleCnt="10">
        <dgm:presLayoutVars>
          <dgm:chPref val="3"/>
        </dgm:presLayoutVars>
      </dgm:prSet>
      <dgm:spPr/>
    </dgm:pt>
    <dgm:pt modelId="{F5C88D59-1516-43AE-BA76-571FC830B83F}" type="pres">
      <dgm:prSet presAssocID="{ABA4B14B-4BB1-4892-A0A8-DC2574285F0C}" presName="rootConnector" presStyleLbl="node3" presStyleIdx="1" presStyleCnt="10"/>
      <dgm:spPr/>
    </dgm:pt>
    <dgm:pt modelId="{96F9DE16-163F-467D-9D5F-518C20CBAFF7}" type="pres">
      <dgm:prSet presAssocID="{ABA4B14B-4BB1-4892-A0A8-DC2574285F0C}" presName="hierChild4" presStyleCnt="0"/>
      <dgm:spPr/>
    </dgm:pt>
    <dgm:pt modelId="{78DF206D-57D8-4411-8B9D-331FA7D58790}" type="pres">
      <dgm:prSet presAssocID="{DD70B724-4567-4686-AF00-18EC3A14E4C9}" presName="Name37" presStyleLbl="parChTrans1D4" presStyleIdx="5" presStyleCnt="34"/>
      <dgm:spPr/>
    </dgm:pt>
    <dgm:pt modelId="{7F2D9986-49E6-4AA4-982C-B7EDA9D4CC7F}" type="pres">
      <dgm:prSet presAssocID="{410C5B3F-BB0A-46A2-8F12-18ED020C61DB}" presName="hierRoot2" presStyleCnt="0">
        <dgm:presLayoutVars>
          <dgm:hierBranch val="init"/>
        </dgm:presLayoutVars>
      </dgm:prSet>
      <dgm:spPr/>
    </dgm:pt>
    <dgm:pt modelId="{08F7B8EF-0EDF-4CB8-B2C1-FB3A98E4AFBA}" type="pres">
      <dgm:prSet presAssocID="{410C5B3F-BB0A-46A2-8F12-18ED020C61DB}" presName="rootComposite" presStyleCnt="0"/>
      <dgm:spPr/>
    </dgm:pt>
    <dgm:pt modelId="{C401C5A3-D237-41F1-873F-FF779CD07C67}" type="pres">
      <dgm:prSet presAssocID="{410C5B3F-BB0A-46A2-8F12-18ED020C61DB}" presName="rootText" presStyleLbl="node4" presStyleIdx="5" presStyleCnt="34" custLinFactNeighborY="162">
        <dgm:presLayoutVars>
          <dgm:chPref val="3"/>
        </dgm:presLayoutVars>
      </dgm:prSet>
      <dgm:spPr/>
    </dgm:pt>
    <dgm:pt modelId="{ACB39A34-5FCF-4EB2-8C98-50C443023B80}" type="pres">
      <dgm:prSet presAssocID="{410C5B3F-BB0A-46A2-8F12-18ED020C61DB}" presName="rootConnector" presStyleLbl="node4" presStyleIdx="5" presStyleCnt="34"/>
      <dgm:spPr/>
    </dgm:pt>
    <dgm:pt modelId="{99251C75-D919-4629-9C45-0AD1A9C112E9}" type="pres">
      <dgm:prSet presAssocID="{410C5B3F-BB0A-46A2-8F12-18ED020C61DB}" presName="hierChild4" presStyleCnt="0"/>
      <dgm:spPr/>
    </dgm:pt>
    <dgm:pt modelId="{7BF83178-9ACE-41F4-B941-817F24FD26A1}" type="pres">
      <dgm:prSet presAssocID="{410C5B3F-BB0A-46A2-8F12-18ED020C61DB}" presName="hierChild5" presStyleCnt="0"/>
      <dgm:spPr/>
    </dgm:pt>
    <dgm:pt modelId="{65F4922B-B211-45F8-BFF3-A54AD7A71CF5}" type="pres">
      <dgm:prSet presAssocID="{04900475-55CD-4197-BF7B-7A1BB39C964F}" presName="Name37" presStyleLbl="parChTrans1D4" presStyleIdx="6" presStyleCnt="34"/>
      <dgm:spPr/>
    </dgm:pt>
    <dgm:pt modelId="{B355964E-C733-43EA-A558-92A3965B7660}" type="pres">
      <dgm:prSet presAssocID="{A8BFA76D-AE01-4536-AC6E-E08CE0BB7094}" presName="hierRoot2" presStyleCnt="0">
        <dgm:presLayoutVars>
          <dgm:hierBranch val="init"/>
        </dgm:presLayoutVars>
      </dgm:prSet>
      <dgm:spPr/>
    </dgm:pt>
    <dgm:pt modelId="{FF6C9F55-78F4-427A-A8EA-2A90FFD1E162}" type="pres">
      <dgm:prSet presAssocID="{A8BFA76D-AE01-4536-AC6E-E08CE0BB7094}" presName="rootComposite" presStyleCnt="0"/>
      <dgm:spPr/>
    </dgm:pt>
    <dgm:pt modelId="{12BA7F44-6311-49C8-A63B-E18FE18EE526}" type="pres">
      <dgm:prSet presAssocID="{A8BFA76D-AE01-4536-AC6E-E08CE0BB7094}" presName="rootText" presStyleLbl="node4" presStyleIdx="6" presStyleCnt="34" custLinFactNeighborY="162">
        <dgm:presLayoutVars>
          <dgm:chPref val="3"/>
        </dgm:presLayoutVars>
      </dgm:prSet>
      <dgm:spPr/>
    </dgm:pt>
    <dgm:pt modelId="{22D9C09E-CBB9-41E0-9739-B0491E99C4DD}" type="pres">
      <dgm:prSet presAssocID="{A8BFA76D-AE01-4536-AC6E-E08CE0BB7094}" presName="rootConnector" presStyleLbl="node4" presStyleIdx="6" presStyleCnt="34"/>
      <dgm:spPr/>
    </dgm:pt>
    <dgm:pt modelId="{3BB4D952-C504-4D16-90A0-B87431C0A18B}" type="pres">
      <dgm:prSet presAssocID="{A8BFA76D-AE01-4536-AC6E-E08CE0BB7094}" presName="hierChild4" presStyleCnt="0"/>
      <dgm:spPr/>
    </dgm:pt>
    <dgm:pt modelId="{432E01D3-11C8-46E3-A7D6-4727B9194052}" type="pres">
      <dgm:prSet presAssocID="{A8BFA76D-AE01-4536-AC6E-E08CE0BB7094}" presName="hierChild5" presStyleCnt="0"/>
      <dgm:spPr/>
    </dgm:pt>
    <dgm:pt modelId="{5188F6F4-F719-40B7-B5D7-6FB4D7094533}" type="pres">
      <dgm:prSet presAssocID="{A4CA9008-0FBB-442B-86AF-D9E16C16C83F}" presName="Name37" presStyleLbl="parChTrans1D4" presStyleIdx="7" presStyleCnt="34"/>
      <dgm:spPr/>
    </dgm:pt>
    <dgm:pt modelId="{63B6EE3C-E9E4-44EA-8A65-BD2E7DEDE519}" type="pres">
      <dgm:prSet presAssocID="{8F38FB53-E4AD-435C-9E47-B11E1CE938AB}" presName="hierRoot2" presStyleCnt="0">
        <dgm:presLayoutVars>
          <dgm:hierBranch val="init"/>
        </dgm:presLayoutVars>
      </dgm:prSet>
      <dgm:spPr/>
    </dgm:pt>
    <dgm:pt modelId="{81836F16-6056-424D-B470-E4251E5A3DD5}" type="pres">
      <dgm:prSet presAssocID="{8F38FB53-E4AD-435C-9E47-B11E1CE938AB}" presName="rootComposite" presStyleCnt="0"/>
      <dgm:spPr/>
    </dgm:pt>
    <dgm:pt modelId="{0487A974-C01A-41BC-BA2C-CF5B64E54B51}" type="pres">
      <dgm:prSet presAssocID="{8F38FB53-E4AD-435C-9E47-B11E1CE938AB}" presName="rootText" presStyleLbl="node4" presStyleIdx="7" presStyleCnt="34" custLinFactNeighborY="162">
        <dgm:presLayoutVars>
          <dgm:chPref val="3"/>
        </dgm:presLayoutVars>
      </dgm:prSet>
      <dgm:spPr/>
    </dgm:pt>
    <dgm:pt modelId="{2D312A97-D14F-478C-ADD0-EF5B827FAC91}" type="pres">
      <dgm:prSet presAssocID="{8F38FB53-E4AD-435C-9E47-B11E1CE938AB}" presName="rootConnector" presStyleLbl="node4" presStyleIdx="7" presStyleCnt="34"/>
      <dgm:spPr/>
    </dgm:pt>
    <dgm:pt modelId="{21227F62-5589-43F5-9257-751CC2C9275C}" type="pres">
      <dgm:prSet presAssocID="{8F38FB53-E4AD-435C-9E47-B11E1CE938AB}" presName="hierChild4" presStyleCnt="0"/>
      <dgm:spPr/>
    </dgm:pt>
    <dgm:pt modelId="{15BD23C0-36AB-423A-8470-05FE9854C216}" type="pres">
      <dgm:prSet presAssocID="{8F38FB53-E4AD-435C-9E47-B11E1CE938AB}" presName="hierChild5" presStyleCnt="0"/>
      <dgm:spPr/>
    </dgm:pt>
    <dgm:pt modelId="{1EDDD95B-2D45-4F8F-A035-58DC630BE549}" type="pres">
      <dgm:prSet presAssocID="{ABA4B14B-4BB1-4892-A0A8-DC2574285F0C}" presName="hierChild5" presStyleCnt="0"/>
      <dgm:spPr/>
    </dgm:pt>
    <dgm:pt modelId="{A26F36E2-381A-4ACE-944A-F0378385952B}" type="pres">
      <dgm:prSet presAssocID="{131215BE-77FF-41F6-A62C-A7FFACA1D7EB}" presName="Name37" presStyleLbl="parChTrans1D3" presStyleIdx="2" presStyleCnt="10"/>
      <dgm:spPr/>
    </dgm:pt>
    <dgm:pt modelId="{19597675-6FD0-4112-9BEE-0FD0FCC4AEFC}" type="pres">
      <dgm:prSet presAssocID="{FC9DEAFA-C397-484A-AAD1-8948B178A8FD}" presName="hierRoot2" presStyleCnt="0">
        <dgm:presLayoutVars>
          <dgm:hierBranch val="init"/>
        </dgm:presLayoutVars>
      </dgm:prSet>
      <dgm:spPr/>
    </dgm:pt>
    <dgm:pt modelId="{7F9945C9-AE28-4048-9A5D-21D7E1D66FAC}" type="pres">
      <dgm:prSet presAssocID="{FC9DEAFA-C397-484A-AAD1-8948B178A8FD}" presName="rootComposite" presStyleCnt="0"/>
      <dgm:spPr/>
    </dgm:pt>
    <dgm:pt modelId="{F820ECDB-9B4C-4BC7-828A-737A7E895138}" type="pres">
      <dgm:prSet presAssocID="{FC9DEAFA-C397-484A-AAD1-8948B178A8FD}" presName="rootText" presStyleLbl="node3" presStyleIdx="2" presStyleCnt="10">
        <dgm:presLayoutVars>
          <dgm:chPref val="3"/>
        </dgm:presLayoutVars>
      </dgm:prSet>
      <dgm:spPr/>
    </dgm:pt>
    <dgm:pt modelId="{7D5EB89C-EC4E-41CA-86D3-FA0EF11B9C4B}" type="pres">
      <dgm:prSet presAssocID="{FC9DEAFA-C397-484A-AAD1-8948B178A8FD}" presName="rootConnector" presStyleLbl="node3" presStyleIdx="2" presStyleCnt="10"/>
      <dgm:spPr/>
    </dgm:pt>
    <dgm:pt modelId="{8C20413C-A80B-4727-BEE8-9BB63CBE9235}" type="pres">
      <dgm:prSet presAssocID="{FC9DEAFA-C397-484A-AAD1-8948B178A8FD}" presName="hierChild4" presStyleCnt="0"/>
      <dgm:spPr/>
    </dgm:pt>
    <dgm:pt modelId="{D4539329-DAE7-4FF7-9BF1-16F323AE22BC}" type="pres">
      <dgm:prSet presAssocID="{CA452F6A-D9B5-4D00-9A3C-BDD786DD949A}" presName="Name37" presStyleLbl="parChTrans1D4" presStyleIdx="8" presStyleCnt="34"/>
      <dgm:spPr/>
    </dgm:pt>
    <dgm:pt modelId="{6EFA849F-18F4-4891-851E-D3F320479829}" type="pres">
      <dgm:prSet presAssocID="{13DEDC81-7EA5-4725-A374-6ED5C7A5EA85}" presName="hierRoot2" presStyleCnt="0">
        <dgm:presLayoutVars>
          <dgm:hierBranch val="init"/>
        </dgm:presLayoutVars>
      </dgm:prSet>
      <dgm:spPr/>
    </dgm:pt>
    <dgm:pt modelId="{A29EFDDA-DD93-46AA-9881-839554B8FCD5}" type="pres">
      <dgm:prSet presAssocID="{13DEDC81-7EA5-4725-A374-6ED5C7A5EA85}" presName="rootComposite" presStyleCnt="0"/>
      <dgm:spPr/>
    </dgm:pt>
    <dgm:pt modelId="{790C8EAF-A4CE-408F-851F-5B26F242109F}" type="pres">
      <dgm:prSet presAssocID="{13DEDC81-7EA5-4725-A374-6ED5C7A5EA85}" presName="rootText" presStyleLbl="node4" presStyleIdx="8" presStyleCnt="34" custLinFactNeighborY="162">
        <dgm:presLayoutVars>
          <dgm:chPref val="3"/>
        </dgm:presLayoutVars>
      </dgm:prSet>
      <dgm:spPr/>
    </dgm:pt>
    <dgm:pt modelId="{6D6244E9-11C1-431C-B828-C0ADABBD7717}" type="pres">
      <dgm:prSet presAssocID="{13DEDC81-7EA5-4725-A374-6ED5C7A5EA85}" presName="rootConnector" presStyleLbl="node4" presStyleIdx="8" presStyleCnt="34"/>
      <dgm:spPr/>
    </dgm:pt>
    <dgm:pt modelId="{187B37EC-C8EA-4607-BBC8-1A3D820D5F8D}" type="pres">
      <dgm:prSet presAssocID="{13DEDC81-7EA5-4725-A374-6ED5C7A5EA85}" presName="hierChild4" presStyleCnt="0"/>
      <dgm:spPr/>
    </dgm:pt>
    <dgm:pt modelId="{A2BAC8FF-E71C-4581-A855-846DF37886DE}" type="pres">
      <dgm:prSet presAssocID="{13DEDC81-7EA5-4725-A374-6ED5C7A5EA85}" presName="hierChild5" presStyleCnt="0"/>
      <dgm:spPr/>
    </dgm:pt>
    <dgm:pt modelId="{2E8EFF3A-4BF9-470C-8ACC-A6BE05F66A2B}" type="pres">
      <dgm:prSet presAssocID="{1E807ED7-F88A-4785-B855-E1B98418A2B3}" presName="Name37" presStyleLbl="parChTrans1D4" presStyleIdx="9" presStyleCnt="34"/>
      <dgm:spPr/>
    </dgm:pt>
    <dgm:pt modelId="{15CCBA8E-F884-4D58-BA48-BE029FF4C778}" type="pres">
      <dgm:prSet presAssocID="{62375C1A-FDF2-4A75-BD85-77CCCAE4892B}" presName="hierRoot2" presStyleCnt="0">
        <dgm:presLayoutVars>
          <dgm:hierBranch val="init"/>
        </dgm:presLayoutVars>
      </dgm:prSet>
      <dgm:spPr/>
    </dgm:pt>
    <dgm:pt modelId="{6762C14F-14EC-4C3F-AE84-AAD2F9FAE641}" type="pres">
      <dgm:prSet presAssocID="{62375C1A-FDF2-4A75-BD85-77CCCAE4892B}" presName="rootComposite" presStyleCnt="0"/>
      <dgm:spPr/>
    </dgm:pt>
    <dgm:pt modelId="{2CD3366C-7C0F-4226-ACF0-01AF3347E197}" type="pres">
      <dgm:prSet presAssocID="{62375C1A-FDF2-4A75-BD85-77CCCAE4892B}" presName="rootText" presStyleLbl="node4" presStyleIdx="9" presStyleCnt="34" custLinFactNeighborY="162">
        <dgm:presLayoutVars>
          <dgm:chPref val="3"/>
        </dgm:presLayoutVars>
      </dgm:prSet>
      <dgm:spPr/>
    </dgm:pt>
    <dgm:pt modelId="{8BD236DD-0630-4B1A-B401-ADFB6CF472D9}" type="pres">
      <dgm:prSet presAssocID="{62375C1A-FDF2-4A75-BD85-77CCCAE4892B}" presName="rootConnector" presStyleLbl="node4" presStyleIdx="9" presStyleCnt="34"/>
      <dgm:spPr/>
    </dgm:pt>
    <dgm:pt modelId="{89587FFA-C9FC-4A8D-B171-104D9166FED7}" type="pres">
      <dgm:prSet presAssocID="{62375C1A-FDF2-4A75-BD85-77CCCAE4892B}" presName="hierChild4" presStyleCnt="0"/>
      <dgm:spPr/>
    </dgm:pt>
    <dgm:pt modelId="{D81ACFE1-B9E3-4FE9-BF1F-B7B74B781C7B}" type="pres">
      <dgm:prSet presAssocID="{62375C1A-FDF2-4A75-BD85-77CCCAE4892B}" presName="hierChild5" presStyleCnt="0"/>
      <dgm:spPr/>
    </dgm:pt>
    <dgm:pt modelId="{75157BE1-9464-445B-B329-117790726BA6}" type="pres">
      <dgm:prSet presAssocID="{5AE16EDF-A6C9-4C44-BE77-753DAA9BF4F0}" presName="Name37" presStyleLbl="parChTrans1D4" presStyleIdx="10" presStyleCnt="34"/>
      <dgm:spPr/>
    </dgm:pt>
    <dgm:pt modelId="{24B663D2-425D-4C2D-95E2-8314C0278B75}" type="pres">
      <dgm:prSet presAssocID="{8492506F-2553-4E37-9E3A-AAD0604BEE5F}" presName="hierRoot2" presStyleCnt="0">
        <dgm:presLayoutVars>
          <dgm:hierBranch val="init"/>
        </dgm:presLayoutVars>
      </dgm:prSet>
      <dgm:spPr/>
    </dgm:pt>
    <dgm:pt modelId="{0188C714-E224-4DFA-8578-86B77D076C1B}" type="pres">
      <dgm:prSet presAssocID="{8492506F-2553-4E37-9E3A-AAD0604BEE5F}" presName="rootComposite" presStyleCnt="0"/>
      <dgm:spPr/>
    </dgm:pt>
    <dgm:pt modelId="{C5FCA35F-86FC-4C88-AC51-0670D823E3B2}" type="pres">
      <dgm:prSet presAssocID="{8492506F-2553-4E37-9E3A-AAD0604BEE5F}" presName="rootText" presStyleLbl="node4" presStyleIdx="10" presStyleCnt="34" custLinFactNeighborY="162">
        <dgm:presLayoutVars>
          <dgm:chPref val="3"/>
        </dgm:presLayoutVars>
      </dgm:prSet>
      <dgm:spPr/>
    </dgm:pt>
    <dgm:pt modelId="{F7488350-8B1F-425F-BE3F-D3404E468104}" type="pres">
      <dgm:prSet presAssocID="{8492506F-2553-4E37-9E3A-AAD0604BEE5F}" presName="rootConnector" presStyleLbl="node4" presStyleIdx="10" presStyleCnt="34"/>
      <dgm:spPr/>
    </dgm:pt>
    <dgm:pt modelId="{A8ECEEE3-D3EF-470B-8BB3-2B123C83914F}" type="pres">
      <dgm:prSet presAssocID="{8492506F-2553-4E37-9E3A-AAD0604BEE5F}" presName="hierChild4" presStyleCnt="0"/>
      <dgm:spPr/>
    </dgm:pt>
    <dgm:pt modelId="{97A47775-B454-43C6-8669-679EFE775D10}" type="pres">
      <dgm:prSet presAssocID="{8492506F-2553-4E37-9E3A-AAD0604BEE5F}" presName="hierChild5" presStyleCnt="0"/>
      <dgm:spPr/>
    </dgm:pt>
    <dgm:pt modelId="{821EA4AE-A50A-43FC-BA43-169D86D1A530}" type="pres">
      <dgm:prSet presAssocID="{FC9DEAFA-C397-484A-AAD1-8948B178A8FD}" presName="hierChild5" presStyleCnt="0"/>
      <dgm:spPr/>
    </dgm:pt>
    <dgm:pt modelId="{5DE2B650-6987-4D3E-B46F-90F86EF20A2F}" type="pres">
      <dgm:prSet presAssocID="{49BD41AD-C66B-4C47-841E-A83D6662D7DE}" presName="hierChild5" presStyleCnt="0"/>
      <dgm:spPr/>
    </dgm:pt>
    <dgm:pt modelId="{7523B5CB-C404-4018-BB36-31E8215775BF}" type="pres">
      <dgm:prSet presAssocID="{105121F5-EAFC-4047-AEE2-47B35EDF9E41}" presName="Name37" presStyleLbl="parChTrans1D2" presStyleIdx="2" presStyleCnt="4"/>
      <dgm:spPr/>
    </dgm:pt>
    <dgm:pt modelId="{03235F27-7513-43A5-BF9C-53E1B999D282}" type="pres">
      <dgm:prSet presAssocID="{FA772254-59DC-4A43-BCC4-907C6D3E8C27}" presName="hierRoot2" presStyleCnt="0">
        <dgm:presLayoutVars>
          <dgm:hierBranch val="init"/>
        </dgm:presLayoutVars>
      </dgm:prSet>
      <dgm:spPr/>
    </dgm:pt>
    <dgm:pt modelId="{D0C6A440-DB52-464E-89EC-577989CE8992}" type="pres">
      <dgm:prSet presAssocID="{FA772254-59DC-4A43-BCC4-907C6D3E8C27}" presName="rootComposite" presStyleCnt="0"/>
      <dgm:spPr/>
    </dgm:pt>
    <dgm:pt modelId="{8292CF89-F59F-428B-B5EF-92AB599FC098}" type="pres">
      <dgm:prSet presAssocID="{FA772254-59DC-4A43-BCC4-907C6D3E8C27}" presName="rootText" presStyleLbl="node2" presStyleIdx="2" presStyleCnt="4" custScaleX="123828">
        <dgm:presLayoutVars>
          <dgm:chPref val="3"/>
        </dgm:presLayoutVars>
      </dgm:prSet>
      <dgm:spPr/>
    </dgm:pt>
    <dgm:pt modelId="{5BB9901A-046F-4B78-9FAD-2BBC66981A89}" type="pres">
      <dgm:prSet presAssocID="{FA772254-59DC-4A43-BCC4-907C6D3E8C27}" presName="rootConnector" presStyleLbl="node2" presStyleIdx="2" presStyleCnt="4"/>
      <dgm:spPr/>
    </dgm:pt>
    <dgm:pt modelId="{A6695BAC-0023-49CD-BB85-8EC1717D3A73}" type="pres">
      <dgm:prSet presAssocID="{FA772254-59DC-4A43-BCC4-907C6D3E8C27}" presName="hierChild4" presStyleCnt="0"/>
      <dgm:spPr/>
    </dgm:pt>
    <dgm:pt modelId="{F1038F11-6CCF-40B6-A8ED-BFC3E1944139}" type="pres">
      <dgm:prSet presAssocID="{613BD337-9543-4A1E-B516-D29F0368877B}" presName="Name37" presStyleLbl="parChTrans1D3" presStyleIdx="3" presStyleCnt="10"/>
      <dgm:spPr/>
    </dgm:pt>
    <dgm:pt modelId="{69C518FE-A911-4F77-83B2-3EF6CE72C8E8}" type="pres">
      <dgm:prSet presAssocID="{D6C0464F-E9BC-4C46-B560-ABB5456C278C}" presName="hierRoot2" presStyleCnt="0">
        <dgm:presLayoutVars>
          <dgm:hierBranch val="init"/>
        </dgm:presLayoutVars>
      </dgm:prSet>
      <dgm:spPr/>
    </dgm:pt>
    <dgm:pt modelId="{C6C9FA2C-549C-4722-A9C9-E998968C1A47}" type="pres">
      <dgm:prSet presAssocID="{D6C0464F-E9BC-4C46-B560-ABB5456C278C}" presName="rootComposite" presStyleCnt="0"/>
      <dgm:spPr/>
    </dgm:pt>
    <dgm:pt modelId="{0701DF2C-E74A-4F1C-A8AE-2AF856D1B4C6}" type="pres">
      <dgm:prSet presAssocID="{D6C0464F-E9BC-4C46-B560-ABB5456C278C}" presName="rootText" presStyleLbl="node3" presStyleIdx="3" presStyleCnt="10">
        <dgm:presLayoutVars>
          <dgm:chPref val="3"/>
        </dgm:presLayoutVars>
      </dgm:prSet>
      <dgm:spPr/>
    </dgm:pt>
    <dgm:pt modelId="{BFE42299-5D66-4B91-8DF4-83F1B5900847}" type="pres">
      <dgm:prSet presAssocID="{D6C0464F-E9BC-4C46-B560-ABB5456C278C}" presName="rootConnector" presStyleLbl="node3" presStyleIdx="3" presStyleCnt="10"/>
      <dgm:spPr/>
    </dgm:pt>
    <dgm:pt modelId="{82D0285A-242E-405C-9779-A220E23E59C0}" type="pres">
      <dgm:prSet presAssocID="{D6C0464F-E9BC-4C46-B560-ABB5456C278C}" presName="hierChild4" presStyleCnt="0"/>
      <dgm:spPr/>
    </dgm:pt>
    <dgm:pt modelId="{FB5E9BA9-9396-4572-86B0-81FDB5E305CE}" type="pres">
      <dgm:prSet presAssocID="{6CA70A15-C36C-452C-A4D4-CD83D86548AC}" presName="Name37" presStyleLbl="parChTrans1D4" presStyleIdx="11" presStyleCnt="34"/>
      <dgm:spPr/>
    </dgm:pt>
    <dgm:pt modelId="{BDAD0DD8-D54E-43C9-A1E6-627B87699AC2}" type="pres">
      <dgm:prSet presAssocID="{449C124C-6296-4B21-91B3-39482087D5EA}" presName="hierRoot2" presStyleCnt="0">
        <dgm:presLayoutVars>
          <dgm:hierBranch val="init"/>
        </dgm:presLayoutVars>
      </dgm:prSet>
      <dgm:spPr/>
    </dgm:pt>
    <dgm:pt modelId="{8BEC8D7C-201A-4118-A910-0E9E73DB23A1}" type="pres">
      <dgm:prSet presAssocID="{449C124C-6296-4B21-91B3-39482087D5EA}" presName="rootComposite" presStyleCnt="0"/>
      <dgm:spPr/>
    </dgm:pt>
    <dgm:pt modelId="{0F95EA87-3AE0-4BCD-BED8-0AAC5DE49085}" type="pres">
      <dgm:prSet presAssocID="{449C124C-6296-4B21-91B3-39482087D5EA}" presName="rootText" presStyleLbl="node4" presStyleIdx="11" presStyleCnt="34" custLinFactNeighborY="162">
        <dgm:presLayoutVars>
          <dgm:chPref val="3"/>
        </dgm:presLayoutVars>
      </dgm:prSet>
      <dgm:spPr/>
    </dgm:pt>
    <dgm:pt modelId="{9FF8AC7F-965C-4B5A-9FB8-06054A4949B6}" type="pres">
      <dgm:prSet presAssocID="{449C124C-6296-4B21-91B3-39482087D5EA}" presName="rootConnector" presStyleLbl="node4" presStyleIdx="11" presStyleCnt="34"/>
      <dgm:spPr/>
    </dgm:pt>
    <dgm:pt modelId="{19B09CED-E1F2-4A43-B089-3EA02555FB85}" type="pres">
      <dgm:prSet presAssocID="{449C124C-6296-4B21-91B3-39482087D5EA}" presName="hierChild4" presStyleCnt="0"/>
      <dgm:spPr/>
    </dgm:pt>
    <dgm:pt modelId="{07F8F91D-FCA0-4C9C-8C23-A8317026BD15}" type="pres">
      <dgm:prSet presAssocID="{449C124C-6296-4B21-91B3-39482087D5EA}" presName="hierChild5" presStyleCnt="0"/>
      <dgm:spPr/>
    </dgm:pt>
    <dgm:pt modelId="{B420B433-FED4-48B1-94D1-560CCE77697E}" type="pres">
      <dgm:prSet presAssocID="{0FCA2CA3-E581-4500-B5FE-2C78284DD149}" presName="Name37" presStyleLbl="parChTrans1D4" presStyleIdx="12" presStyleCnt="34"/>
      <dgm:spPr/>
    </dgm:pt>
    <dgm:pt modelId="{85773F6E-C2FE-431A-A469-9331E198EF5A}" type="pres">
      <dgm:prSet presAssocID="{C5DFC5D0-0804-4B4C-8B67-AB152ECE3F2D}" presName="hierRoot2" presStyleCnt="0">
        <dgm:presLayoutVars>
          <dgm:hierBranch val="init"/>
        </dgm:presLayoutVars>
      </dgm:prSet>
      <dgm:spPr/>
    </dgm:pt>
    <dgm:pt modelId="{41A1A521-9B90-43F5-8B2C-8066C59D512E}" type="pres">
      <dgm:prSet presAssocID="{C5DFC5D0-0804-4B4C-8B67-AB152ECE3F2D}" presName="rootComposite" presStyleCnt="0"/>
      <dgm:spPr/>
    </dgm:pt>
    <dgm:pt modelId="{72043CF7-CB1D-4172-81FE-D58780D6F26F}" type="pres">
      <dgm:prSet presAssocID="{C5DFC5D0-0804-4B4C-8B67-AB152ECE3F2D}" presName="rootText" presStyleLbl="node4" presStyleIdx="12" presStyleCnt="34" custLinFactNeighborY="162">
        <dgm:presLayoutVars>
          <dgm:chPref val="3"/>
        </dgm:presLayoutVars>
      </dgm:prSet>
      <dgm:spPr/>
    </dgm:pt>
    <dgm:pt modelId="{4944582B-0CAB-437D-95CD-09FA726104D0}" type="pres">
      <dgm:prSet presAssocID="{C5DFC5D0-0804-4B4C-8B67-AB152ECE3F2D}" presName="rootConnector" presStyleLbl="node4" presStyleIdx="12" presStyleCnt="34"/>
      <dgm:spPr/>
    </dgm:pt>
    <dgm:pt modelId="{EE0E586B-D914-452B-B423-22ED2262E9B7}" type="pres">
      <dgm:prSet presAssocID="{C5DFC5D0-0804-4B4C-8B67-AB152ECE3F2D}" presName="hierChild4" presStyleCnt="0"/>
      <dgm:spPr/>
    </dgm:pt>
    <dgm:pt modelId="{4F5D75A2-9897-4AF3-8469-0ABF43C7F26E}" type="pres">
      <dgm:prSet presAssocID="{C5DFC5D0-0804-4B4C-8B67-AB152ECE3F2D}" presName="hierChild5" presStyleCnt="0"/>
      <dgm:spPr/>
    </dgm:pt>
    <dgm:pt modelId="{77195169-6749-4526-98E4-59759F17E4C1}" type="pres">
      <dgm:prSet presAssocID="{F9B19B04-4A48-4CC0-BF34-A56DB55F3BC1}" presName="Name37" presStyleLbl="parChTrans1D4" presStyleIdx="13" presStyleCnt="34"/>
      <dgm:spPr/>
    </dgm:pt>
    <dgm:pt modelId="{BA6B5817-83D6-43C3-80ED-6ADFD0DF581F}" type="pres">
      <dgm:prSet presAssocID="{EB5E98CB-2BEF-42A5-9A02-60AEA3234F2B}" presName="hierRoot2" presStyleCnt="0">
        <dgm:presLayoutVars>
          <dgm:hierBranch val="init"/>
        </dgm:presLayoutVars>
      </dgm:prSet>
      <dgm:spPr/>
    </dgm:pt>
    <dgm:pt modelId="{D0D6E7F4-E08F-4386-8695-EE177BEED4B1}" type="pres">
      <dgm:prSet presAssocID="{EB5E98CB-2BEF-42A5-9A02-60AEA3234F2B}" presName="rootComposite" presStyleCnt="0"/>
      <dgm:spPr/>
    </dgm:pt>
    <dgm:pt modelId="{10EC53DE-6798-4DE3-BA6D-3CADAB5A3DF8}" type="pres">
      <dgm:prSet presAssocID="{EB5E98CB-2BEF-42A5-9A02-60AEA3234F2B}" presName="rootText" presStyleLbl="node4" presStyleIdx="13" presStyleCnt="34" custLinFactNeighborY="162">
        <dgm:presLayoutVars>
          <dgm:chPref val="3"/>
        </dgm:presLayoutVars>
      </dgm:prSet>
      <dgm:spPr/>
    </dgm:pt>
    <dgm:pt modelId="{258F4B3C-46D3-49B7-AA8D-DA9198C0E6FA}" type="pres">
      <dgm:prSet presAssocID="{EB5E98CB-2BEF-42A5-9A02-60AEA3234F2B}" presName="rootConnector" presStyleLbl="node4" presStyleIdx="13" presStyleCnt="34"/>
      <dgm:spPr/>
    </dgm:pt>
    <dgm:pt modelId="{BD61F50F-4BE0-49B7-BC38-3EF8207664ED}" type="pres">
      <dgm:prSet presAssocID="{EB5E98CB-2BEF-42A5-9A02-60AEA3234F2B}" presName="hierChild4" presStyleCnt="0"/>
      <dgm:spPr/>
    </dgm:pt>
    <dgm:pt modelId="{C7AC6068-EF57-4E36-8496-C911C77EE2E7}" type="pres">
      <dgm:prSet presAssocID="{EB5E98CB-2BEF-42A5-9A02-60AEA3234F2B}" presName="hierChild5" presStyleCnt="0"/>
      <dgm:spPr/>
    </dgm:pt>
    <dgm:pt modelId="{E1758908-4071-42BB-897A-875A18D8B520}" type="pres">
      <dgm:prSet presAssocID="{BB9E47AF-36C3-4A26-BE9F-7D676467C45B}" presName="Name37" presStyleLbl="parChTrans1D4" presStyleIdx="14" presStyleCnt="34"/>
      <dgm:spPr/>
    </dgm:pt>
    <dgm:pt modelId="{7FD7B245-2500-4551-B681-59A219FA82C1}" type="pres">
      <dgm:prSet presAssocID="{E7A4ACEA-1203-494D-B4F6-C8B70D61D823}" presName="hierRoot2" presStyleCnt="0">
        <dgm:presLayoutVars>
          <dgm:hierBranch val="init"/>
        </dgm:presLayoutVars>
      </dgm:prSet>
      <dgm:spPr/>
    </dgm:pt>
    <dgm:pt modelId="{AEEE820B-EF2C-40D0-AA19-5BAF39E26B42}" type="pres">
      <dgm:prSet presAssocID="{E7A4ACEA-1203-494D-B4F6-C8B70D61D823}" presName="rootComposite" presStyleCnt="0"/>
      <dgm:spPr/>
    </dgm:pt>
    <dgm:pt modelId="{9B43FEA1-29FA-4BB0-8C27-BDF67CC8AADF}" type="pres">
      <dgm:prSet presAssocID="{E7A4ACEA-1203-494D-B4F6-C8B70D61D823}" presName="rootText" presStyleLbl="node4" presStyleIdx="14" presStyleCnt="34" custLinFactNeighborY="162">
        <dgm:presLayoutVars>
          <dgm:chPref val="3"/>
        </dgm:presLayoutVars>
      </dgm:prSet>
      <dgm:spPr/>
    </dgm:pt>
    <dgm:pt modelId="{F31887BF-B7C6-40EF-8D15-5F1D3922A6D3}" type="pres">
      <dgm:prSet presAssocID="{E7A4ACEA-1203-494D-B4F6-C8B70D61D823}" presName="rootConnector" presStyleLbl="node4" presStyleIdx="14" presStyleCnt="34"/>
      <dgm:spPr/>
    </dgm:pt>
    <dgm:pt modelId="{A64EE9B2-C61D-4521-9EBF-B5704B13A6DC}" type="pres">
      <dgm:prSet presAssocID="{E7A4ACEA-1203-494D-B4F6-C8B70D61D823}" presName="hierChild4" presStyleCnt="0"/>
      <dgm:spPr/>
    </dgm:pt>
    <dgm:pt modelId="{7018DFDF-19F5-4DF4-864F-AF8E34F850AB}" type="pres">
      <dgm:prSet presAssocID="{E7A4ACEA-1203-494D-B4F6-C8B70D61D823}" presName="hierChild5" presStyleCnt="0"/>
      <dgm:spPr/>
    </dgm:pt>
    <dgm:pt modelId="{CD7CA194-A9D2-44E2-94C6-68ABA6F80B10}" type="pres">
      <dgm:prSet presAssocID="{69C3A780-E072-4868-9DAD-AF4F0FED637D}" presName="Name37" presStyleLbl="parChTrans1D4" presStyleIdx="15" presStyleCnt="34"/>
      <dgm:spPr/>
    </dgm:pt>
    <dgm:pt modelId="{66D3B7A9-E5BD-4365-82F8-A42A3DF5E5BF}" type="pres">
      <dgm:prSet presAssocID="{7C97204C-E5B4-494C-8BC4-6FE36556E09E}" presName="hierRoot2" presStyleCnt="0">
        <dgm:presLayoutVars>
          <dgm:hierBranch val="init"/>
        </dgm:presLayoutVars>
      </dgm:prSet>
      <dgm:spPr/>
    </dgm:pt>
    <dgm:pt modelId="{F5BE8DF1-B42B-4DDB-AEEF-BB1681E2FAFF}" type="pres">
      <dgm:prSet presAssocID="{7C97204C-E5B4-494C-8BC4-6FE36556E09E}" presName="rootComposite" presStyleCnt="0"/>
      <dgm:spPr/>
    </dgm:pt>
    <dgm:pt modelId="{1DDB9BAA-E325-49E5-81EC-76B8A8189C42}" type="pres">
      <dgm:prSet presAssocID="{7C97204C-E5B4-494C-8BC4-6FE36556E09E}" presName="rootText" presStyleLbl="node4" presStyleIdx="15" presStyleCnt="34" custLinFactNeighborY="162">
        <dgm:presLayoutVars>
          <dgm:chPref val="3"/>
        </dgm:presLayoutVars>
      </dgm:prSet>
      <dgm:spPr/>
    </dgm:pt>
    <dgm:pt modelId="{2F598FDF-DAA7-4A5B-AA78-F61FFFA66E64}" type="pres">
      <dgm:prSet presAssocID="{7C97204C-E5B4-494C-8BC4-6FE36556E09E}" presName="rootConnector" presStyleLbl="node4" presStyleIdx="15" presStyleCnt="34"/>
      <dgm:spPr/>
    </dgm:pt>
    <dgm:pt modelId="{ACFCBBB0-2ADB-4838-9D76-E59338B9595F}" type="pres">
      <dgm:prSet presAssocID="{7C97204C-E5B4-494C-8BC4-6FE36556E09E}" presName="hierChild4" presStyleCnt="0"/>
      <dgm:spPr/>
    </dgm:pt>
    <dgm:pt modelId="{F19C97CB-F0B6-498F-92C2-54453E5FE469}" type="pres">
      <dgm:prSet presAssocID="{7C97204C-E5B4-494C-8BC4-6FE36556E09E}" presName="hierChild5" presStyleCnt="0"/>
      <dgm:spPr/>
    </dgm:pt>
    <dgm:pt modelId="{DA0189D8-AF13-4DDE-B30D-12EB291FCE4F}" type="pres">
      <dgm:prSet presAssocID="{D6C0464F-E9BC-4C46-B560-ABB5456C278C}" presName="hierChild5" presStyleCnt="0"/>
      <dgm:spPr/>
    </dgm:pt>
    <dgm:pt modelId="{DD807B3D-BABA-4BFA-8371-3CFBF1CE430C}" type="pres">
      <dgm:prSet presAssocID="{55671AEC-6897-4F80-996D-CDA614954241}" presName="Name37" presStyleLbl="parChTrans1D3" presStyleIdx="4" presStyleCnt="10"/>
      <dgm:spPr/>
    </dgm:pt>
    <dgm:pt modelId="{42B58A04-263E-413D-BCF2-8AC481E2515D}" type="pres">
      <dgm:prSet presAssocID="{55CAFEDD-CC68-4F30-843A-A554B461D579}" presName="hierRoot2" presStyleCnt="0">
        <dgm:presLayoutVars>
          <dgm:hierBranch val="init"/>
        </dgm:presLayoutVars>
      </dgm:prSet>
      <dgm:spPr/>
    </dgm:pt>
    <dgm:pt modelId="{BE05459A-08AF-4C49-8FF1-F108571626B4}" type="pres">
      <dgm:prSet presAssocID="{55CAFEDD-CC68-4F30-843A-A554B461D579}" presName="rootComposite" presStyleCnt="0"/>
      <dgm:spPr/>
    </dgm:pt>
    <dgm:pt modelId="{B2329EA3-0560-4CE6-B59C-151B4E42F71F}" type="pres">
      <dgm:prSet presAssocID="{55CAFEDD-CC68-4F30-843A-A554B461D579}" presName="rootText" presStyleLbl="node3" presStyleIdx="4" presStyleCnt="10">
        <dgm:presLayoutVars>
          <dgm:chPref val="3"/>
        </dgm:presLayoutVars>
      </dgm:prSet>
      <dgm:spPr/>
    </dgm:pt>
    <dgm:pt modelId="{C62770FE-58F9-4DA1-9585-216961AD952E}" type="pres">
      <dgm:prSet presAssocID="{55CAFEDD-CC68-4F30-843A-A554B461D579}" presName="rootConnector" presStyleLbl="node3" presStyleIdx="4" presStyleCnt="10"/>
      <dgm:spPr/>
    </dgm:pt>
    <dgm:pt modelId="{F9C27AC3-5823-4C17-9CD5-BDE1106C03AB}" type="pres">
      <dgm:prSet presAssocID="{55CAFEDD-CC68-4F30-843A-A554B461D579}" presName="hierChild4" presStyleCnt="0"/>
      <dgm:spPr/>
    </dgm:pt>
    <dgm:pt modelId="{803BC582-4AC8-4975-860F-5D109C157CC6}" type="pres">
      <dgm:prSet presAssocID="{D1B1B873-5E2D-4676-9B47-605334711113}" presName="Name37" presStyleLbl="parChTrans1D4" presStyleIdx="16" presStyleCnt="34"/>
      <dgm:spPr/>
    </dgm:pt>
    <dgm:pt modelId="{12492434-9333-4412-A5AC-4E8769175CC1}" type="pres">
      <dgm:prSet presAssocID="{FF04C618-DA10-4257-9775-A2D061BBD1ED}" presName="hierRoot2" presStyleCnt="0">
        <dgm:presLayoutVars>
          <dgm:hierBranch val="init"/>
        </dgm:presLayoutVars>
      </dgm:prSet>
      <dgm:spPr/>
    </dgm:pt>
    <dgm:pt modelId="{6CD9DDB7-D918-4ECD-A15F-87D9DC14ECF2}" type="pres">
      <dgm:prSet presAssocID="{FF04C618-DA10-4257-9775-A2D061BBD1ED}" presName="rootComposite" presStyleCnt="0"/>
      <dgm:spPr/>
    </dgm:pt>
    <dgm:pt modelId="{FDDC1B4C-D042-43DE-81BD-9877C088CCD1}" type="pres">
      <dgm:prSet presAssocID="{FF04C618-DA10-4257-9775-A2D061BBD1ED}" presName="rootText" presStyleLbl="node4" presStyleIdx="16" presStyleCnt="34">
        <dgm:presLayoutVars>
          <dgm:chPref val="3"/>
        </dgm:presLayoutVars>
      </dgm:prSet>
      <dgm:spPr/>
    </dgm:pt>
    <dgm:pt modelId="{3C8DDBB1-C659-4A92-9162-C55965AC09CA}" type="pres">
      <dgm:prSet presAssocID="{FF04C618-DA10-4257-9775-A2D061BBD1ED}" presName="rootConnector" presStyleLbl="node4" presStyleIdx="16" presStyleCnt="34"/>
      <dgm:spPr/>
    </dgm:pt>
    <dgm:pt modelId="{5D11F819-7D53-4C0E-BCFA-24A565E38D8A}" type="pres">
      <dgm:prSet presAssocID="{FF04C618-DA10-4257-9775-A2D061BBD1ED}" presName="hierChild4" presStyleCnt="0"/>
      <dgm:spPr/>
    </dgm:pt>
    <dgm:pt modelId="{9C74A2D5-3DBE-4A2D-965E-FD3209DC81DD}" type="pres">
      <dgm:prSet presAssocID="{B7594B9D-ECD8-4313-8F88-7E82C07E33D7}" presName="Name37" presStyleLbl="parChTrans1D4" presStyleIdx="17" presStyleCnt="34"/>
      <dgm:spPr/>
    </dgm:pt>
    <dgm:pt modelId="{4D5DFA36-BC87-4741-9362-A2C4C29E0E2A}" type="pres">
      <dgm:prSet presAssocID="{B393C4DA-91AA-4A11-9E99-2E3B98A035E9}" presName="hierRoot2" presStyleCnt="0">
        <dgm:presLayoutVars>
          <dgm:hierBranch val="init"/>
        </dgm:presLayoutVars>
      </dgm:prSet>
      <dgm:spPr/>
    </dgm:pt>
    <dgm:pt modelId="{9C641A8E-2A57-49F2-B5EE-A204C2E2CF00}" type="pres">
      <dgm:prSet presAssocID="{B393C4DA-91AA-4A11-9E99-2E3B98A035E9}" presName="rootComposite" presStyleCnt="0"/>
      <dgm:spPr/>
    </dgm:pt>
    <dgm:pt modelId="{A9223F7B-1748-4215-9BFE-09318B63F5C6}" type="pres">
      <dgm:prSet presAssocID="{B393C4DA-91AA-4A11-9E99-2E3B98A035E9}" presName="rootText" presStyleLbl="node4" presStyleIdx="17" presStyleCnt="34" custLinFactNeighborY="162">
        <dgm:presLayoutVars>
          <dgm:chPref val="3"/>
        </dgm:presLayoutVars>
      </dgm:prSet>
      <dgm:spPr/>
    </dgm:pt>
    <dgm:pt modelId="{CA338FCD-4C45-40D5-AB84-1AB78AAF3E30}" type="pres">
      <dgm:prSet presAssocID="{B393C4DA-91AA-4A11-9E99-2E3B98A035E9}" presName="rootConnector" presStyleLbl="node4" presStyleIdx="17" presStyleCnt="34"/>
      <dgm:spPr/>
    </dgm:pt>
    <dgm:pt modelId="{952ECFFC-857F-472B-ADE4-C5B8EA91CAA6}" type="pres">
      <dgm:prSet presAssocID="{B393C4DA-91AA-4A11-9E99-2E3B98A035E9}" presName="hierChild4" presStyleCnt="0"/>
      <dgm:spPr/>
    </dgm:pt>
    <dgm:pt modelId="{ACE55E43-356B-42F7-8A5B-49E6A0C03286}" type="pres">
      <dgm:prSet presAssocID="{B393C4DA-91AA-4A11-9E99-2E3B98A035E9}" presName="hierChild5" presStyleCnt="0"/>
      <dgm:spPr/>
    </dgm:pt>
    <dgm:pt modelId="{3CF7C872-4DD1-4055-97B1-6A3288E5E8A6}" type="pres">
      <dgm:prSet presAssocID="{49CD257C-F78C-4FD6-9E54-0BEF27FE57EE}" presName="Name37" presStyleLbl="parChTrans1D4" presStyleIdx="18" presStyleCnt="34"/>
      <dgm:spPr/>
    </dgm:pt>
    <dgm:pt modelId="{F707E641-525B-441A-8A50-C6DF5833E1DF}" type="pres">
      <dgm:prSet presAssocID="{B7FAE573-3ED5-45F3-8329-12B1C84C6193}" presName="hierRoot2" presStyleCnt="0">
        <dgm:presLayoutVars>
          <dgm:hierBranch val="init"/>
        </dgm:presLayoutVars>
      </dgm:prSet>
      <dgm:spPr/>
    </dgm:pt>
    <dgm:pt modelId="{73530B6E-6558-4DAF-823E-37CD62AF94C5}" type="pres">
      <dgm:prSet presAssocID="{B7FAE573-3ED5-45F3-8329-12B1C84C6193}" presName="rootComposite" presStyleCnt="0"/>
      <dgm:spPr/>
    </dgm:pt>
    <dgm:pt modelId="{B33ACDE0-5050-4E7B-A7C1-F1499E000C7C}" type="pres">
      <dgm:prSet presAssocID="{B7FAE573-3ED5-45F3-8329-12B1C84C6193}" presName="rootText" presStyleLbl="node4" presStyleIdx="18" presStyleCnt="34" custLinFactNeighborY="162">
        <dgm:presLayoutVars>
          <dgm:chPref val="3"/>
        </dgm:presLayoutVars>
      </dgm:prSet>
      <dgm:spPr/>
    </dgm:pt>
    <dgm:pt modelId="{0D0F4EC7-E5EF-4BC9-91CB-E33A6A2F8E72}" type="pres">
      <dgm:prSet presAssocID="{B7FAE573-3ED5-45F3-8329-12B1C84C6193}" presName="rootConnector" presStyleLbl="node4" presStyleIdx="18" presStyleCnt="34"/>
      <dgm:spPr/>
    </dgm:pt>
    <dgm:pt modelId="{4AA9C21E-A2D5-4558-BB88-793014DD0F42}" type="pres">
      <dgm:prSet presAssocID="{B7FAE573-3ED5-45F3-8329-12B1C84C6193}" presName="hierChild4" presStyleCnt="0"/>
      <dgm:spPr/>
    </dgm:pt>
    <dgm:pt modelId="{FCE23E25-4381-4DA1-8286-93B1303DE260}" type="pres">
      <dgm:prSet presAssocID="{B7FAE573-3ED5-45F3-8329-12B1C84C6193}" presName="hierChild5" presStyleCnt="0"/>
      <dgm:spPr/>
    </dgm:pt>
    <dgm:pt modelId="{77A16709-AF5C-44D9-9A82-BB7855C4758E}" type="pres">
      <dgm:prSet presAssocID="{3ED9E75C-C8EE-43D6-A9CF-6FA8F393373C}" presName="Name37" presStyleLbl="parChTrans1D4" presStyleIdx="19" presStyleCnt="34"/>
      <dgm:spPr/>
    </dgm:pt>
    <dgm:pt modelId="{2D4ABFFA-FBA7-4E44-B7F6-1678587B968E}" type="pres">
      <dgm:prSet presAssocID="{FE9E8522-2548-4C60-B1ED-CA188B676E39}" presName="hierRoot2" presStyleCnt="0">
        <dgm:presLayoutVars>
          <dgm:hierBranch val="init"/>
        </dgm:presLayoutVars>
      </dgm:prSet>
      <dgm:spPr/>
    </dgm:pt>
    <dgm:pt modelId="{823C124A-6378-4258-AF17-DDACA3C97F55}" type="pres">
      <dgm:prSet presAssocID="{FE9E8522-2548-4C60-B1ED-CA188B676E39}" presName="rootComposite" presStyleCnt="0"/>
      <dgm:spPr/>
    </dgm:pt>
    <dgm:pt modelId="{A2FA35B8-63E8-4550-A10E-3DFF672C868D}" type="pres">
      <dgm:prSet presAssocID="{FE9E8522-2548-4C60-B1ED-CA188B676E39}" presName="rootText" presStyleLbl="node4" presStyleIdx="19" presStyleCnt="34" custLinFactNeighborY="162">
        <dgm:presLayoutVars>
          <dgm:chPref val="3"/>
        </dgm:presLayoutVars>
      </dgm:prSet>
      <dgm:spPr/>
    </dgm:pt>
    <dgm:pt modelId="{43BD28FE-EE62-49ED-B62E-5D2E4CA1756B}" type="pres">
      <dgm:prSet presAssocID="{FE9E8522-2548-4C60-B1ED-CA188B676E39}" presName="rootConnector" presStyleLbl="node4" presStyleIdx="19" presStyleCnt="34"/>
      <dgm:spPr/>
    </dgm:pt>
    <dgm:pt modelId="{6D41A120-1927-4FBB-95E0-6C75A1ACE593}" type="pres">
      <dgm:prSet presAssocID="{FE9E8522-2548-4C60-B1ED-CA188B676E39}" presName="hierChild4" presStyleCnt="0"/>
      <dgm:spPr/>
    </dgm:pt>
    <dgm:pt modelId="{6715D5CA-C84D-4F38-8575-64F5D2E40A1B}" type="pres">
      <dgm:prSet presAssocID="{FE9E8522-2548-4C60-B1ED-CA188B676E39}" presName="hierChild5" presStyleCnt="0"/>
      <dgm:spPr/>
    </dgm:pt>
    <dgm:pt modelId="{97D75BC7-47A9-49D3-BDC6-0D9DA6F4E27E}" type="pres">
      <dgm:prSet presAssocID="{FF04C618-DA10-4257-9775-A2D061BBD1ED}" presName="hierChild5" presStyleCnt="0"/>
      <dgm:spPr/>
    </dgm:pt>
    <dgm:pt modelId="{257FC6A9-8B3D-46DD-B0EA-90303B8CF27C}" type="pres">
      <dgm:prSet presAssocID="{3B4EE57A-4426-4DE6-BA54-590BCC759C9B}" presName="Name37" presStyleLbl="parChTrans1D4" presStyleIdx="20" presStyleCnt="34"/>
      <dgm:spPr/>
    </dgm:pt>
    <dgm:pt modelId="{FFB23D98-B472-4EFC-9F70-6AD677B7BC5E}" type="pres">
      <dgm:prSet presAssocID="{31C0020C-368D-4EF1-B6B8-9A5AC3E51A05}" presName="hierRoot2" presStyleCnt="0">
        <dgm:presLayoutVars>
          <dgm:hierBranch val="init"/>
        </dgm:presLayoutVars>
      </dgm:prSet>
      <dgm:spPr/>
    </dgm:pt>
    <dgm:pt modelId="{7C670A59-D6B0-4244-BB9A-A005B919D9BA}" type="pres">
      <dgm:prSet presAssocID="{31C0020C-368D-4EF1-B6B8-9A5AC3E51A05}" presName="rootComposite" presStyleCnt="0"/>
      <dgm:spPr/>
    </dgm:pt>
    <dgm:pt modelId="{A28F578E-0CFA-4652-9EBA-39163B88FE62}" type="pres">
      <dgm:prSet presAssocID="{31C0020C-368D-4EF1-B6B8-9A5AC3E51A05}" presName="rootText" presStyleLbl="node4" presStyleIdx="20" presStyleCnt="34">
        <dgm:presLayoutVars>
          <dgm:chPref val="3"/>
        </dgm:presLayoutVars>
      </dgm:prSet>
      <dgm:spPr/>
    </dgm:pt>
    <dgm:pt modelId="{4544A86F-C080-4E4F-996A-6CD8B634C469}" type="pres">
      <dgm:prSet presAssocID="{31C0020C-368D-4EF1-B6B8-9A5AC3E51A05}" presName="rootConnector" presStyleLbl="node4" presStyleIdx="20" presStyleCnt="34"/>
      <dgm:spPr/>
    </dgm:pt>
    <dgm:pt modelId="{A1A2276A-B4A5-41BD-BFA5-0E6E1045F963}" type="pres">
      <dgm:prSet presAssocID="{31C0020C-368D-4EF1-B6B8-9A5AC3E51A05}" presName="hierChild4" presStyleCnt="0"/>
      <dgm:spPr/>
    </dgm:pt>
    <dgm:pt modelId="{B29577CA-191C-4466-A3DA-B30C19B584F6}" type="pres">
      <dgm:prSet presAssocID="{F988AFF7-8D57-46A0-8EAE-1B028DCD165F}" presName="Name37" presStyleLbl="parChTrans1D4" presStyleIdx="21" presStyleCnt="34"/>
      <dgm:spPr/>
    </dgm:pt>
    <dgm:pt modelId="{FD7CCBBF-F111-4495-9753-E935E30BB34E}" type="pres">
      <dgm:prSet presAssocID="{5B2960B8-055F-4F8C-A016-0557BEB0A310}" presName="hierRoot2" presStyleCnt="0">
        <dgm:presLayoutVars>
          <dgm:hierBranch val="init"/>
        </dgm:presLayoutVars>
      </dgm:prSet>
      <dgm:spPr/>
    </dgm:pt>
    <dgm:pt modelId="{249BB72F-2FCB-4C3E-9236-719A7C84A794}" type="pres">
      <dgm:prSet presAssocID="{5B2960B8-055F-4F8C-A016-0557BEB0A310}" presName="rootComposite" presStyleCnt="0"/>
      <dgm:spPr/>
    </dgm:pt>
    <dgm:pt modelId="{A4EE30E0-C690-43A7-ADFE-1482A3569DAD}" type="pres">
      <dgm:prSet presAssocID="{5B2960B8-055F-4F8C-A016-0557BEB0A310}" presName="rootText" presStyleLbl="node4" presStyleIdx="21" presStyleCnt="34" custLinFactNeighborY="162">
        <dgm:presLayoutVars>
          <dgm:chPref val="3"/>
        </dgm:presLayoutVars>
      </dgm:prSet>
      <dgm:spPr/>
    </dgm:pt>
    <dgm:pt modelId="{AEF3AE58-6ED9-42CE-B8BB-6F4F9053F192}" type="pres">
      <dgm:prSet presAssocID="{5B2960B8-055F-4F8C-A016-0557BEB0A310}" presName="rootConnector" presStyleLbl="node4" presStyleIdx="21" presStyleCnt="34"/>
      <dgm:spPr/>
    </dgm:pt>
    <dgm:pt modelId="{8D70B8D2-C289-47DA-8B4F-F470AF54E733}" type="pres">
      <dgm:prSet presAssocID="{5B2960B8-055F-4F8C-A016-0557BEB0A310}" presName="hierChild4" presStyleCnt="0"/>
      <dgm:spPr/>
    </dgm:pt>
    <dgm:pt modelId="{95360211-093C-4C74-8CF9-44F7C1E63372}" type="pres">
      <dgm:prSet presAssocID="{5B2960B8-055F-4F8C-A016-0557BEB0A310}" presName="hierChild5" presStyleCnt="0"/>
      <dgm:spPr/>
    </dgm:pt>
    <dgm:pt modelId="{90C779F4-8D21-4836-A981-024116D85368}" type="pres">
      <dgm:prSet presAssocID="{77C17ACE-F5C3-43AC-A891-173462B5C432}" presName="Name37" presStyleLbl="parChTrans1D4" presStyleIdx="22" presStyleCnt="34"/>
      <dgm:spPr/>
    </dgm:pt>
    <dgm:pt modelId="{D72874D4-1E59-4FAB-87C5-6B6720C7F4D0}" type="pres">
      <dgm:prSet presAssocID="{B5CC91C2-CB43-40CE-AA84-FA35AC1F8757}" presName="hierRoot2" presStyleCnt="0">
        <dgm:presLayoutVars>
          <dgm:hierBranch val="init"/>
        </dgm:presLayoutVars>
      </dgm:prSet>
      <dgm:spPr/>
    </dgm:pt>
    <dgm:pt modelId="{C247BCB9-C0CD-4100-99BA-B1CDEEF361BD}" type="pres">
      <dgm:prSet presAssocID="{B5CC91C2-CB43-40CE-AA84-FA35AC1F8757}" presName="rootComposite" presStyleCnt="0"/>
      <dgm:spPr/>
    </dgm:pt>
    <dgm:pt modelId="{33446442-563A-4B71-9588-2474A09FC6D6}" type="pres">
      <dgm:prSet presAssocID="{B5CC91C2-CB43-40CE-AA84-FA35AC1F8757}" presName="rootText" presStyleLbl="node4" presStyleIdx="22" presStyleCnt="34" custLinFactNeighborY="162">
        <dgm:presLayoutVars>
          <dgm:chPref val="3"/>
        </dgm:presLayoutVars>
      </dgm:prSet>
      <dgm:spPr/>
    </dgm:pt>
    <dgm:pt modelId="{855430C6-7C1F-43CC-9013-2568F70D7685}" type="pres">
      <dgm:prSet presAssocID="{B5CC91C2-CB43-40CE-AA84-FA35AC1F8757}" presName="rootConnector" presStyleLbl="node4" presStyleIdx="22" presStyleCnt="34"/>
      <dgm:spPr/>
    </dgm:pt>
    <dgm:pt modelId="{08A33E6A-7E58-49FF-B8B6-97B9D83405F1}" type="pres">
      <dgm:prSet presAssocID="{B5CC91C2-CB43-40CE-AA84-FA35AC1F8757}" presName="hierChild4" presStyleCnt="0"/>
      <dgm:spPr/>
    </dgm:pt>
    <dgm:pt modelId="{BB618765-7226-4286-BB36-A3495CF571FC}" type="pres">
      <dgm:prSet presAssocID="{B5CC91C2-CB43-40CE-AA84-FA35AC1F8757}" presName="hierChild5" presStyleCnt="0"/>
      <dgm:spPr/>
    </dgm:pt>
    <dgm:pt modelId="{99038C40-C3E3-42DF-AB97-CD881EBCB241}" type="pres">
      <dgm:prSet presAssocID="{C96FD721-6E42-45C5-866A-03190FB0EBC4}" presName="Name37" presStyleLbl="parChTrans1D4" presStyleIdx="23" presStyleCnt="34"/>
      <dgm:spPr/>
    </dgm:pt>
    <dgm:pt modelId="{0012AF56-04D6-47D9-BD81-4E0CABF067F1}" type="pres">
      <dgm:prSet presAssocID="{D2718780-C6D9-4F7A-B888-B6B514E7F65F}" presName="hierRoot2" presStyleCnt="0">
        <dgm:presLayoutVars>
          <dgm:hierBranch val="init"/>
        </dgm:presLayoutVars>
      </dgm:prSet>
      <dgm:spPr/>
    </dgm:pt>
    <dgm:pt modelId="{82B0E8BE-D64E-4BA2-9766-056780498F6B}" type="pres">
      <dgm:prSet presAssocID="{D2718780-C6D9-4F7A-B888-B6B514E7F65F}" presName="rootComposite" presStyleCnt="0"/>
      <dgm:spPr/>
    </dgm:pt>
    <dgm:pt modelId="{D77DCAF0-CEAA-47C1-ABBE-559012C1D35C}" type="pres">
      <dgm:prSet presAssocID="{D2718780-C6D9-4F7A-B888-B6B514E7F65F}" presName="rootText" presStyleLbl="node4" presStyleIdx="23" presStyleCnt="34" custLinFactNeighborY="162">
        <dgm:presLayoutVars>
          <dgm:chPref val="3"/>
        </dgm:presLayoutVars>
      </dgm:prSet>
      <dgm:spPr/>
    </dgm:pt>
    <dgm:pt modelId="{14245087-D77C-4653-B8AE-2AB166849CB5}" type="pres">
      <dgm:prSet presAssocID="{D2718780-C6D9-4F7A-B888-B6B514E7F65F}" presName="rootConnector" presStyleLbl="node4" presStyleIdx="23" presStyleCnt="34"/>
      <dgm:spPr/>
    </dgm:pt>
    <dgm:pt modelId="{14E6A282-87A3-42C4-86AF-1D87AC5D922B}" type="pres">
      <dgm:prSet presAssocID="{D2718780-C6D9-4F7A-B888-B6B514E7F65F}" presName="hierChild4" presStyleCnt="0"/>
      <dgm:spPr/>
    </dgm:pt>
    <dgm:pt modelId="{92A6E254-3739-42B2-8F15-B39AB24A17C8}" type="pres">
      <dgm:prSet presAssocID="{D2718780-C6D9-4F7A-B888-B6B514E7F65F}" presName="hierChild5" presStyleCnt="0"/>
      <dgm:spPr/>
    </dgm:pt>
    <dgm:pt modelId="{8EBAB481-E5A0-4EE8-97F7-76D5D7EC2328}" type="pres">
      <dgm:prSet presAssocID="{03572EF3-4BE7-4545-986D-C23734659A2D}" presName="Name37" presStyleLbl="parChTrans1D4" presStyleIdx="24" presStyleCnt="34"/>
      <dgm:spPr/>
    </dgm:pt>
    <dgm:pt modelId="{5FD6AFA9-A8B4-473F-8F9B-26E199BD09ED}" type="pres">
      <dgm:prSet presAssocID="{933C192B-AEA9-4BDD-BA53-14F76FA2FDBD}" presName="hierRoot2" presStyleCnt="0">
        <dgm:presLayoutVars>
          <dgm:hierBranch val="init"/>
        </dgm:presLayoutVars>
      </dgm:prSet>
      <dgm:spPr/>
    </dgm:pt>
    <dgm:pt modelId="{09EC8191-1DB0-4C44-8DA2-0B98D7F77412}" type="pres">
      <dgm:prSet presAssocID="{933C192B-AEA9-4BDD-BA53-14F76FA2FDBD}" presName="rootComposite" presStyleCnt="0"/>
      <dgm:spPr/>
    </dgm:pt>
    <dgm:pt modelId="{A5B4B0FD-A2F7-46F7-A110-52C98D963F9A}" type="pres">
      <dgm:prSet presAssocID="{933C192B-AEA9-4BDD-BA53-14F76FA2FDBD}" presName="rootText" presStyleLbl="node4" presStyleIdx="24" presStyleCnt="34" custLinFactNeighborY="162">
        <dgm:presLayoutVars>
          <dgm:chPref val="3"/>
        </dgm:presLayoutVars>
      </dgm:prSet>
      <dgm:spPr/>
    </dgm:pt>
    <dgm:pt modelId="{9157F6BC-423E-4194-B34D-79E1944047C3}" type="pres">
      <dgm:prSet presAssocID="{933C192B-AEA9-4BDD-BA53-14F76FA2FDBD}" presName="rootConnector" presStyleLbl="node4" presStyleIdx="24" presStyleCnt="34"/>
      <dgm:spPr/>
    </dgm:pt>
    <dgm:pt modelId="{5E809220-EB29-428C-88B8-B2AB1B741ECF}" type="pres">
      <dgm:prSet presAssocID="{933C192B-AEA9-4BDD-BA53-14F76FA2FDBD}" presName="hierChild4" presStyleCnt="0"/>
      <dgm:spPr/>
    </dgm:pt>
    <dgm:pt modelId="{B5E72416-CCC7-4F38-A4D2-C6ACD4445A67}" type="pres">
      <dgm:prSet presAssocID="{933C192B-AEA9-4BDD-BA53-14F76FA2FDBD}" presName="hierChild5" presStyleCnt="0"/>
      <dgm:spPr/>
    </dgm:pt>
    <dgm:pt modelId="{3883AB8E-3465-4F19-9565-265D56A5238C}" type="pres">
      <dgm:prSet presAssocID="{FD170650-3046-4D85-9100-B6AE2A9A5C2A}" presName="Name37" presStyleLbl="parChTrans1D4" presStyleIdx="25" presStyleCnt="34"/>
      <dgm:spPr/>
    </dgm:pt>
    <dgm:pt modelId="{F157F465-5092-427F-8382-83D61736ABAE}" type="pres">
      <dgm:prSet presAssocID="{5214DD80-246B-4E3A-BA6B-68A966EBAEB2}" presName="hierRoot2" presStyleCnt="0">
        <dgm:presLayoutVars>
          <dgm:hierBranch val="init"/>
        </dgm:presLayoutVars>
      </dgm:prSet>
      <dgm:spPr/>
    </dgm:pt>
    <dgm:pt modelId="{100D773C-5B2B-435F-B5B9-C8208B59743D}" type="pres">
      <dgm:prSet presAssocID="{5214DD80-246B-4E3A-BA6B-68A966EBAEB2}" presName="rootComposite" presStyleCnt="0"/>
      <dgm:spPr/>
    </dgm:pt>
    <dgm:pt modelId="{67F583E3-4E8D-4EAD-9742-D65DA9EB3EB7}" type="pres">
      <dgm:prSet presAssocID="{5214DD80-246B-4E3A-BA6B-68A966EBAEB2}" presName="rootText" presStyleLbl="node4" presStyleIdx="25" presStyleCnt="34" custLinFactNeighborY="162">
        <dgm:presLayoutVars>
          <dgm:chPref val="3"/>
        </dgm:presLayoutVars>
      </dgm:prSet>
      <dgm:spPr/>
    </dgm:pt>
    <dgm:pt modelId="{A40175F7-63B7-440C-B930-D4CEEC72FB36}" type="pres">
      <dgm:prSet presAssocID="{5214DD80-246B-4E3A-BA6B-68A966EBAEB2}" presName="rootConnector" presStyleLbl="node4" presStyleIdx="25" presStyleCnt="34"/>
      <dgm:spPr/>
    </dgm:pt>
    <dgm:pt modelId="{D467B89F-8B4B-44E4-AFCD-1269F696AFF7}" type="pres">
      <dgm:prSet presAssocID="{5214DD80-246B-4E3A-BA6B-68A966EBAEB2}" presName="hierChild4" presStyleCnt="0"/>
      <dgm:spPr/>
    </dgm:pt>
    <dgm:pt modelId="{BA381FD9-197F-4094-98A2-B357E3208D27}" type="pres">
      <dgm:prSet presAssocID="{5214DD80-246B-4E3A-BA6B-68A966EBAEB2}" presName="hierChild5" presStyleCnt="0"/>
      <dgm:spPr/>
    </dgm:pt>
    <dgm:pt modelId="{A1D3470C-04E7-4C8C-B673-834CDC41E554}" type="pres">
      <dgm:prSet presAssocID="{4465F8C6-2B40-486B-81F2-4EDFCB214618}" presName="Name37" presStyleLbl="parChTrans1D4" presStyleIdx="26" presStyleCnt="34"/>
      <dgm:spPr/>
    </dgm:pt>
    <dgm:pt modelId="{E8AB5B88-5664-4420-BAE5-8E753D353FB3}" type="pres">
      <dgm:prSet presAssocID="{9A052B1B-2ABC-4C6D-862E-A0B751FA5A7B}" presName="hierRoot2" presStyleCnt="0">
        <dgm:presLayoutVars>
          <dgm:hierBranch val="init"/>
        </dgm:presLayoutVars>
      </dgm:prSet>
      <dgm:spPr/>
    </dgm:pt>
    <dgm:pt modelId="{5DE94AAA-ED06-46A2-9D2F-54540D5AF309}" type="pres">
      <dgm:prSet presAssocID="{9A052B1B-2ABC-4C6D-862E-A0B751FA5A7B}" presName="rootComposite" presStyleCnt="0"/>
      <dgm:spPr/>
    </dgm:pt>
    <dgm:pt modelId="{2CB841E7-2D31-47E0-914A-18078C37F5A5}" type="pres">
      <dgm:prSet presAssocID="{9A052B1B-2ABC-4C6D-862E-A0B751FA5A7B}" presName="rootText" presStyleLbl="node4" presStyleIdx="26" presStyleCnt="34" custLinFactNeighborY="162">
        <dgm:presLayoutVars>
          <dgm:chPref val="3"/>
        </dgm:presLayoutVars>
      </dgm:prSet>
      <dgm:spPr/>
    </dgm:pt>
    <dgm:pt modelId="{885F3916-F82E-4EC2-A5E3-A393809E69A9}" type="pres">
      <dgm:prSet presAssocID="{9A052B1B-2ABC-4C6D-862E-A0B751FA5A7B}" presName="rootConnector" presStyleLbl="node4" presStyleIdx="26" presStyleCnt="34"/>
      <dgm:spPr/>
    </dgm:pt>
    <dgm:pt modelId="{A4954FF1-28EE-47A0-BC19-9736615A7A52}" type="pres">
      <dgm:prSet presAssocID="{9A052B1B-2ABC-4C6D-862E-A0B751FA5A7B}" presName="hierChild4" presStyleCnt="0"/>
      <dgm:spPr/>
    </dgm:pt>
    <dgm:pt modelId="{D9F52FEC-02D7-4BEE-8C5E-7695B76B517B}" type="pres">
      <dgm:prSet presAssocID="{9A052B1B-2ABC-4C6D-862E-A0B751FA5A7B}" presName="hierChild5" presStyleCnt="0"/>
      <dgm:spPr/>
    </dgm:pt>
    <dgm:pt modelId="{33445FD5-C715-402E-8021-0BBC0E45C5A4}" type="pres">
      <dgm:prSet presAssocID="{536D933B-2885-4085-981B-0E436C6D3AB7}" presName="Name37" presStyleLbl="parChTrans1D4" presStyleIdx="27" presStyleCnt="34"/>
      <dgm:spPr/>
    </dgm:pt>
    <dgm:pt modelId="{B50C0445-93DD-44FC-8D08-65206420BEB2}" type="pres">
      <dgm:prSet presAssocID="{C35DAA93-8AFD-4640-A7AE-7ECD7B14A8D4}" presName="hierRoot2" presStyleCnt="0">
        <dgm:presLayoutVars>
          <dgm:hierBranch val="init"/>
        </dgm:presLayoutVars>
      </dgm:prSet>
      <dgm:spPr/>
    </dgm:pt>
    <dgm:pt modelId="{7E595DC9-F471-438C-92AB-E16D1C87E422}" type="pres">
      <dgm:prSet presAssocID="{C35DAA93-8AFD-4640-A7AE-7ECD7B14A8D4}" presName="rootComposite" presStyleCnt="0"/>
      <dgm:spPr/>
    </dgm:pt>
    <dgm:pt modelId="{A6A24A3B-FF8C-444F-B03A-E39BD779A487}" type="pres">
      <dgm:prSet presAssocID="{C35DAA93-8AFD-4640-A7AE-7ECD7B14A8D4}" presName="rootText" presStyleLbl="node4" presStyleIdx="27" presStyleCnt="34">
        <dgm:presLayoutVars>
          <dgm:chPref val="3"/>
        </dgm:presLayoutVars>
      </dgm:prSet>
      <dgm:spPr/>
    </dgm:pt>
    <dgm:pt modelId="{F0C43F7A-EE6F-4BAE-B84E-4C3A9D6D2F5A}" type="pres">
      <dgm:prSet presAssocID="{C35DAA93-8AFD-4640-A7AE-7ECD7B14A8D4}" presName="rootConnector" presStyleLbl="node4" presStyleIdx="27" presStyleCnt="34"/>
      <dgm:spPr/>
    </dgm:pt>
    <dgm:pt modelId="{AE484842-4371-4196-8308-0CED86930024}" type="pres">
      <dgm:prSet presAssocID="{C35DAA93-8AFD-4640-A7AE-7ECD7B14A8D4}" presName="hierChild4" presStyleCnt="0"/>
      <dgm:spPr/>
    </dgm:pt>
    <dgm:pt modelId="{72F89287-9140-4AC5-ACEC-4F26689562E1}" type="pres">
      <dgm:prSet presAssocID="{C35DAA93-8AFD-4640-A7AE-7ECD7B14A8D4}" presName="hierChild5" presStyleCnt="0"/>
      <dgm:spPr/>
    </dgm:pt>
    <dgm:pt modelId="{4BE4DFA7-4894-43B9-A3B5-7D256E9B17DC}" type="pres">
      <dgm:prSet presAssocID="{31C0020C-368D-4EF1-B6B8-9A5AC3E51A05}" presName="hierChild5" presStyleCnt="0"/>
      <dgm:spPr/>
    </dgm:pt>
    <dgm:pt modelId="{8B2D44A2-54E5-4317-9BA8-71C2CB0CFA7F}" type="pres">
      <dgm:prSet presAssocID="{921F8DBD-C66C-461F-AE15-3A8CA112D245}" presName="Name37" presStyleLbl="parChTrans1D4" presStyleIdx="28" presStyleCnt="34"/>
      <dgm:spPr/>
    </dgm:pt>
    <dgm:pt modelId="{24B79D0E-6EB3-459E-B6E3-139BCC9572E2}" type="pres">
      <dgm:prSet presAssocID="{110F1839-2B11-4BEB-A7A5-FBDEEC5E65D7}" presName="hierRoot2" presStyleCnt="0">
        <dgm:presLayoutVars>
          <dgm:hierBranch val="init"/>
        </dgm:presLayoutVars>
      </dgm:prSet>
      <dgm:spPr/>
    </dgm:pt>
    <dgm:pt modelId="{31A52DD7-F0B8-4009-B052-1DCFDC2D68FC}" type="pres">
      <dgm:prSet presAssocID="{110F1839-2B11-4BEB-A7A5-FBDEEC5E65D7}" presName="rootComposite" presStyleCnt="0"/>
      <dgm:spPr/>
    </dgm:pt>
    <dgm:pt modelId="{514752CB-8CC9-4521-B183-70A870DB537E}" type="pres">
      <dgm:prSet presAssocID="{110F1839-2B11-4BEB-A7A5-FBDEEC5E65D7}" presName="rootText" presStyleLbl="node4" presStyleIdx="28" presStyleCnt="34" custLinFactNeighborY="162">
        <dgm:presLayoutVars>
          <dgm:chPref val="3"/>
        </dgm:presLayoutVars>
      </dgm:prSet>
      <dgm:spPr/>
    </dgm:pt>
    <dgm:pt modelId="{D373B858-B8DC-453F-9913-A85566D26C59}" type="pres">
      <dgm:prSet presAssocID="{110F1839-2B11-4BEB-A7A5-FBDEEC5E65D7}" presName="rootConnector" presStyleLbl="node4" presStyleIdx="28" presStyleCnt="34"/>
      <dgm:spPr/>
    </dgm:pt>
    <dgm:pt modelId="{752FCE84-EE96-4668-B8A7-18777D0B4793}" type="pres">
      <dgm:prSet presAssocID="{110F1839-2B11-4BEB-A7A5-FBDEEC5E65D7}" presName="hierChild4" presStyleCnt="0"/>
      <dgm:spPr/>
    </dgm:pt>
    <dgm:pt modelId="{5E17363A-F299-4BBF-8C28-41CF0259FA8F}" type="pres">
      <dgm:prSet presAssocID="{110F1839-2B11-4BEB-A7A5-FBDEEC5E65D7}" presName="hierChild5" presStyleCnt="0"/>
      <dgm:spPr/>
    </dgm:pt>
    <dgm:pt modelId="{DAE246C2-5B80-454B-A32B-73DE4321FB86}" type="pres">
      <dgm:prSet presAssocID="{3512A825-E9E4-4AD9-9EF3-8FCB43974974}" presName="Name37" presStyleLbl="parChTrans1D4" presStyleIdx="29" presStyleCnt="34"/>
      <dgm:spPr/>
    </dgm:pt>
    <dgm:pt modelId="{36163EB6-C99D-48AA-83A0-15ACFB6C36DF}" type="pres">
      <dgm:prSet presAssocID="{97BF9B7C-4083-49F4-97E5-6FDA6A891A44}" presName="hierRoot2" presStyleCnt="0">
        <dgm:presLayoutVars>
          <dgm:hierBranch val="init"/>
        </dgm:presLayoutVars>
      </dgm:prSet>
      <dgm:spPr/>
    </dgm:pt>
    <dgm:pt modelId="{B51EB6C6-0ED8-4B62-85A9-C88492A025F7}" type="pres">
      <dgm:prSet presAssocID="{97BF9B7C-4083-49F4-97E5-6FDA6A891A44}" presName="rootComposite" presStyleCnt="0"/>
      <dgm:spPr/>
    </dgm:pt>
    <dgm:pt modelId="{22619604-7736-4E63-9C1A-721CA782CEF4}" type="pres">
      <dgm:prSet presAssocID="{97BF9B7C-4083-49F4-97E5-6FDA6A891A44}" presName="rootText" presStyleLbl="node4" presStyleIdx="29" presStyleCnt="34" custLinFactNeighborY="162">
        <dgm:presLayoutVars>
          <dgm:chPref val="3"/>
        </dgm:presLayoutVars>
      </dgm:prSet>
      <dgm:spPr/>
    </dgm:pt>
    <dgm:pt modelId="{35ADB126-B5C4-42C1-8924-1DBDF6DE5053}" type="pres">
      <dgm:prSet presAssocID="{97BF9B7C-4083-49F4-97E5-6FDA6A891A44}" presName="rootConnector" presStyleLbl="node4" presStyleIdx="29" presStyleCnt="34"/>
      <dgm:spPr/>
    </dgm:pt>
    <dgm:pt modelId="{BBFFF3E7-5E6E-4F20-9CBC-276E976793FD}" type="pres">
      <dgm:prSet presAssocID="{97BF9B7C-4083-49F4-97E5-6FDA6A891A44}" presName="hierChild4" presStyleCnt="0"/>
      <dgm:spPr/>
    </dgm:pt>
    <dgm:pt modelId="{C573A291-7AB1-44B8-AD27-2E34E0760C3F}" type="pres">
      <dgm:prSet presAssocID="{97BF9B7C-4083-49F4-97E5-6FDA6A891A44}" presName="hierChild5" presStyleCnt="0"/>
      <dgm:spPr/>
    </dgm:pt>
    <dgm:pt modelId="{39644C5D-72BE-40FB-BFBB-E33888C482F6}" type="pres">
      <dgm:prSet presAssocID="{356C91D4-8856-43F2-A360-B02D973FF083}" presName="Name37" presStyleLbl="parChTrans1D4" presStyleIdx="30" presStyleCnt="34"/>
      <dgm:spPr/>
    </dgm:pt>
    <dgm:pt modelId="{2A5BCEAD-D7D7-419C-A644-468E92A2CB24}" type="pres">
      <dgm:prSet presAssocID="{51FA1209-10D5-4CDA-BDAB-D1EABDA23B97}" presName="hierRoot2" presStyleCnt="0">
        <dgm:presLayoutVars>
          <dgm:hierBranch val="init"/>
        </dgm:presLayoutVars>
      </dgm:prSet>
      <dgm:spPr/>
    </dgm:pt>
    <dgm:pt modelId="{2685B0AA-DA5F-4327-9059-E2763D8EC15F}" type="pres">
      <dgm:prSet presAssocID="{51FA1209-10D5-4CDA-BDAB-D1EABDA23B97}" presName="rootComposite" presStyleCnt="0"/>
      <dgm:spPr/>
    </dgm:pt>
    <dgm:pt modelId="{16CB8471-4BB3-42B5-8DC4-31FADCF131D3}" type="pres">
      <dgm:prSet presAssocID="{51FA1209-10D5-4CDA-BDAB-D1EABDA23B97}" presName="rootText" presStyleLbl="node4" presStyleIdx="30" presStyleCnt="34" custLinFactNeighborY="162">
        <dgm:presLayoutVars>
          <dgm:chPref val="3"/>
        </dgm:presLayoutVars>
      </dgm:prSet>
      <dgm:spPr/>
    </dgm:pt>
    <dgm:pt modelId="{3064A834-D136-4447-A298-8B2F3801C1B3}" type="pres">
      <dgm:prSet presAssocID="{51FA1209-10D5-4CDA-BDAB-D1EABDA23B97}" presName="rootConnector" presStyleLbl="node4" presStyleIdx="30" presStyleCnt="34"/>
      <dgm:spPr/>
    </dgm:pt>
    <dgm:pt modelId="{B7E6E01C-0CD2-4691-934E-F4242BD7509D}" type="pres">
      <dgm:prSet presAssocID="{51FA1209-10D5-4CDA-BDAB-D1EABDA23B97}" presName="hierChild4" presStyleCnt="0"/>
      <dgm:spPr/>
    </dgm:pt>
    <dgm:pt modelId="{00154172-F32E-457B-BC43-2DC6FA662700}" type="pres">
      <dgm:prSet presAssocID="{51FA1209-10D5-4CDA-BDAB-D1EABDA23B97}" presName="hierChild5" presStyleCnt="0"/>
      <dgm:spPr/>
    </dgm:pt>
    <dgm:pt modelId="{DD37A930-3FFC-40B0-BAB7-32DFE174608B}" type="pres">
      <dgm:prSet presAssocID="{55CAFEDD-CC68-4F30-843A-A554B461D579}" presName="hierChild5" presStyleCnt="0"/>
      <dgm:spPr/>
    </dgm:pt>
    <dgm:pt modelId="{7A638E5E-8E98-4E5E-A7A6-3D08B7E34E57}" type="pres">
      <dgm:prSet presAssocID="{47677DA4-013C-4D68-8939-2D49E75766B2}" presName="Name37" presStyleLbl="parChTrans1D3" presStyleIdx="5" presStyleCnt="10"/>
      <dgm:spPr/>
    </dgm:pt>
    <dgm:pt modelId="{AA7D611D-B96A-4E1B-AA6D-2EAF766EE2C8}" type="pres">
      <dgm:prSet presAssocID="{DFF34E1E-EB46-48CB-8B69-C7F686D542F5}" presName="hierRoot2" presStyleCnt="0">
        <dgm:presLayoutVars>
          <dgm:hierBranch val="init"/>
        </dgm:presLayoutVars>
      </dgm:prSet>
      <dgm:spPr/>
    </dgm:pt>
    <dgm:pt modelId="{9955D426-606D-489B-81CB-24E07528A89A}" type="pres">
      <dgm:prSet presAssocID="{DFF34E1E-EB46-48CB-8B69-C7F686D542F5}" presName="rootComposite" presStyleCnt="0"/>
      <dgm:spPr/>
    </dgm:pt>
    <dgm:pt modelId="{8DF972D4-F3CA-40D1-805E-E04179E201C5}" type="pres">
      <dgm:prSet presAssocID="{DFF34E1E-EB46-48CB-8B69-C7F686D542F5}" presName="rootText" presStyleLbl="node3" presStyleIdx="5" presStyleCnt="10">
        <dgm:presLayoutVars>
          <dgm:chPref val="3"/>
        </dgm:presLayoutVars>
      </dgm:prSet>
      <dgm:spPr/>
    </dgm:pt>
    <dgm:pt modelId="{13430E02-703D-45A6-A1E2-6B0169D0261C}" type="pres">
      <dgm:prSet presAssocID="{DFF34E1E-EB46-48CB-8B69-C7F686D542F5}" presName="rootConnector" presStyleLbl="node3" presStyleIdx="5" presStyleCnt="10"/>
      <dgm:spPr/>
    </dgm:pt>
    <dgm:pt modelId="{A9E53896-C60D-4BC1-B73C-D963A6E27907}" type="pres">
      <dgm:prSet presAssocID="{DFF34E1E-EB46-48CB-8B69-C7F686D542F5}" presName="hierChild4" presStyleCnt="0"/>
      <dgm:spPr/>
    </dgm:pt>
    <dgm:pt modelId="{240CA334-853F-4BD7-A5D0-1D8785B928E1}" type="pres">
      <dgm:prSet presAssocID="{A142A4E3-913E-4AB4-A073-5CA036161ABB}" presName="Name37" presStyleLbl="parChTrans1D4" presStyleIdx="31" presStyleCnt="34"/>
      <dgm:spPr/>
    </dgm:pt>
    <dgm:pt modelId="{0A897BDB-8343-4FFA-9850-62E5EEF35846}" type="pres">
      <dgm:prSet presAssocID="{4DEE6E52-CDC8-4762-B9B0-595D1D4F1361}" presName="hierRoot2" presStyleCnt="0">
        <dgm:presLayoutVars>
          <dgm:hierBranch val="init"/>
        </dgm:presLayoutVars>
      </dgm:prSet>
      <dgm:spPr/>
    </dgm:pt>
    <dgm:pt modelId="{FF1F3BCF-8F17-41B1-A6FC-CBAD668C6A9B}" type="pres">
      <dgm:prSet presAssocID="{4DEE6E52-CDC8-4762-B9B0-595D1D4F1361}" presName="rootComposite" presStyleCnt="0"/>
      <dgm:spPr/>
    </dgm:pt>
    <dgm:pt modelId="{85C2B4DA-19CD-40CC-867E-C55B0DD7EDFA}" type="pres">
      <dgm:prSet presAssocID="{4DEE6E52-CDC8-4762-B9B0-595D1D4F1361}" presName="rootText" presStyleLbl="node4" presStyleIdx="31" presStyleCnt="34" custLinFactNeighborY="162">
        <dgm:presLayoutVars>
          <dgm:chPref val="3"/>
        </dgm:presLayoutVars>
      </dgm:prSet>
      <dgm:spPr/>
    </dgm:pt>
    <dgm:pt modelId="{4C8016A9-9DF8-4AEE-82FD-9FCF11C867EE}" type="pres">
      <dgm:prSet presAssocID="{4DEE6E52-CDC8-4762-B9B0-595D1D4F1361}" presName="rootConnector" presStyleLbl="node4" presStyleIdx="31" presStyleCnt="34"/>
      <dgm:spPr/>
    </dgm:pt>
    <dgm:pt modelId="{44268DBE-D4E0-43EC-A79C-114BAE8D4625}" type="pres">
      <dgm:prSet presAssocID="{4DEE6E52-CDC8-4762-B9B0-595D1D4F1361}" presName="hierChild4" presStyleCnt="0"/>
      <dgm:spPr/>
    </dgm:pt>
    <dgm:pt modelId="{E1718E07-290A-477D-AD20-20100A51005A}" type="pres">
      <dgm:prSet presAssocID="{4DEE6E52-CDC8-4762-B9B0-595D1D4F1361}" presName="hierChild5" presStyleCnt="0"/>
      <dgm:spPr/>
    </dgm:pt>
    <dgm:pt modelId="{6CC8BC21-B7A2-4688-A0EF-3B648363124E}" type="pres">
      <dgm:prSet presAssocID="{AA21E771-A98B-4498-A66A-886C694A8523}" presName="Name37" presStyleLbl="parChTrans1D4" presStyleIdx="32" presStyleCnt="34"/>
      <dgm:spPr/>
    </dgm:pt>
    <dgm:pt modelId="{25F775CA-C8E1-49D6-8C3A-55576AA94169}" type="pres">
      <dgm:prSet presAssocID="{21FC90AB-F23E-4284-9605-D9F53A63840E}" presName="hierRoot2" presStyleCnt="0">
        <dgm:presLayoutVars>
          <dgm:hierBranch val="init"/>
        </dgm:presLayoutVars>
      </dgm:prSet>
      <dgm:spPr/>
    </dgm:pt>
    <dgm:pt modelId="{E4727EAD-C1B4-447E-AD56-D900132FFBDA}" type="pres">
      <dgm:prSet presAssocID="{21FC90AB-F23E-4284-9605-D9F53A63840E}" presName="rootComposite" presStyleCnt="0"/>
      <dgm:spPr/>
    </dgm:pt>
    <dgm:pt modelId="{A38C6794-5E54-4AA1-A14D-6B8277A0A460}" type="pres">
      <dgm:prSet presAssocID="{21FC90AB-F23E-4284-9605-D9F53A63840E}" presName="rootText" presStyleLbl="node4" presStyleIdx="32" presStyleCnt="34" custLinFactNeighborY="162">
        <dgm:presLayoutVars>
          <dgm:chPref val="3"/>
        </dgm:presLayoutVars>
      </dgm:prSet>
      <dgm:spPr/>
    </dgm:pt>
    <dgm:pt modelId="{B74DF3B7-B01D-42AA-B0BA-271555CCE879}" type="pres">
      <dgm:prSet presAssocID="{21FC90AB-F23E-4284-9605-D9F53A63840E}" presName="rootConnector" presStyleLbl="node4" presStyleIdx="32" presStyleCnt="34"/>
      <dgm:spPr/>
    </dgm:pt>
    <dgm:pt modelId="{C68D5A0E-F052-4905-821D-7710EF15F949}" type="pres">
      <dgm:prSet presAssocID="{21FC90AB-F23E-4284-9605-D9F53A63840E}" presName="hierChild4" presStyleCnt="0"/>
      <dgm:spPr/>
    </dgm:pt>
    <dgm:pt modelId="{E4A0EE24-4739-4628-9941-EFE293E30E41}" type="pres">
      <dgm:prSet presAssocID="{21FC90AB-F23E-4284-9605-D9F53A63840E}" presName="hierChild5" presStyleCnt="0"/>
      <dgm:spPr/>
    </dgm:pt>
    <dgm:pt modelId="{584A8FBF-A873-4A28-AF16-5B6AE0BE0285}" type="pres">
      <dgm:prSet presAssocID="{DFF34E1E-EB46-48CB-8B69-C7F686D542F5}" presName="hierChild5" presStyleCnt="0"/>
      <dgm:spPr/>
    </dgm:pt>
    <dgm:pt modelId="{BBCC64B3-5861-4B04-897E-A2612BB684F6}" type="pres">
      <dgm:prSet presAssocID="{FA772254-59DC-4A43-BCC4-907C6D3E8C27}" presName="hierChild5" presStyleCnt="0"/>
      <dgm:spPr/>
    </dgm:pt>
    <dgm:pt modelId="{7408A74D-C4D4-4186-9EE1-79DCCC3F903A}" type="pres">
      <dgm:prSet presAssocID="{3753D17E-4A3D-494E-970E-69E0A6EDFCB8}" presName="Name37" presStyleLbl="parChTrans1D2" presStyleIdx="3" presStyleCnt="4"/>
      <dgm:spPr/>
    </dgm:pt>
    <dgm:pt modelId="{3E6F9B8B-5DCD-4E03-9F72-2FD8F5D62EBC}" type="pres">
      <dgm:prSet presAssocID="{8200FF81-5B53-4A0F-A7C5-402586F75CB4}" presName="hierRoot2" presStyleCnt="0">
        <dgm:presLayoutVars>
          <dgm:hierBranch val="init"/>
        </dgm:presLayoutVars>
      </dgm:prSet>
      <dgm:spPr/>
    </dgm:pt>
    <dgm:pt modelId="{1AF07250-FA0D-4B39-B267-E000081317F4}" type="pres">
      <dgm:prSet presAssocID="{8200FF81-5B53-4A0F-A7C5-402586F75CB4}" presName="rootComposite" presStyleCnt="0"/>
      <dgm:spPr/>
    </dgm:pt>
    <dgm:pt modelId="{F5506E8C-2EB1-4AC1-97DF-92DBA44EE5DD}" type="pres">
      <dgm:prSet presAssocID="{8200FF81-5B53-4A0F-A7C5-402586F75CB4}" presName="rootText" presStyleLbl="node2" presStyleIdx="3" presStyleCnt="4">
        <dgm:presLayoutVars>
          <dgm:chPref val="3"/>
        </dgm:presLayoutVars>
      </dgm:prSet>
      <dgm:spPr/>
    </dgm:pt>
    <dgm:pt modelId="{62A029FA-659B-4358-8AED-6F0A881D8613}" type="pres">
      <dgm:prSet presAssocID="{8200FF81-5B53-4A0F-A7C5-402586F75CB4}" presName="rootConnector" presStyleLbl="node2" presStyleIdx="3" presStyleCnt="4"/>
      <dgm:spPr/>
    </dgm:pt>
    <dgm:pt modelId="{21A05EB8-2ED7-4FF7-834D-DC5E4D2BAEA2}" type="pres">
      <dgm:prSet presAssocID="{8200FF81-5B53-4A0F-A7C5-402586F75CB4}" presName="hierChild4" presStyleCnt="0"/>
      <dgm:spPr/>
    </dgm:pt>
    <dgm:pt modelId="{7B6CB6B3-6654-47C4-8AC8-94E13C654BD0}" type="pres">
      <dgm:prSet presAssocID="{69CBB11F-41E4-45AF-AC28-745C6D022F85}" presName="Name37" presStyleLbl="parChTrans1D3" presStyleIdx="6" presStyleCnt="10"/>
      <dgm:spPr/>
    </dgm:pt>
    <dgm:pt modelId="{B4286CFB-AAA9-4541-A8B6-DBB094AD18BC}" type="pres">
      <dgm:prSet presAssocID="{18912B70-E4D6-463D-8414-455B4619C8C0}" presName="hierRoot2" presStyleCnt="0">
        <dgm:presLayoutVars>
          <dgm:hierBranch val="init"/>
        </dgm:presLayoutVars>
      </dgm:prSet>
      <dgm:spPr/>
    </dgm:pt>
    <dgm:pt modelId="{93598158-D64A-4C7A-82BC-1927703540AD}" type="pres">
      <dgm:prSet presAssocID="{18912B70-E4D6-463D-8414-455B4619C8C0}" presName="rootComposite" presStyleCnt="0"/>
      <dgm:spPr/>
    </dgm:pt>
    <dgm:pt modelId="{2E6A6805-A887-4885-B82A-D4E129ED517F}" type="pres">
      <dgm:prSet presAssocID="{18912B70-E4D6-463D-8414-455B4619C8C0}" presName="rootText" presStyleLbl="node3" presStyleIdx="6" presStyleCnt="10" custLinFactNeighborY="162">
        <dgm:presLayoutVars>
          <dgm:chPref val="3"/>
        </dgm:presLayoutVars>
      </dgm:prSet>
      <dgm:spPr/>
    </dgm:pt>
    <dgm:pt modelId="{7F3E44A1-0065-4518-9368-F88DA14BF0E0}" type="pres">
      <dgm:prSet presAssocID="{18912B70-E4D6-463D-8414-455B4619C8C0}" presName="rootConnector" presStyleLbl="node3" presStyleIdx="6" presStyleCnt="10"/>
      <dgm:spPr/>
    </dgm:pt>
    <dgm:pt modelId="{2F0BD45D-8FA4-4FFC-98BF-9A3660EBB5AC}" type="pres">
      <dgm:prSet presAssocID="{18912B70-E4D6-463D-8414-455B4619C8C0}" presName="hierChild4" presStyleCnt="0"/>
      <dgm:spPr/>
    </dgm:pt>
    <dgm:pt modelId="{866DC656-4649-460B-A1FB-A7CD7876094A}" type="pres">
      <dgm:prSet presAssocID="{00CE6B07-6A99-4522-8735-ACD8FDAEB871}" presName="Name37" presStyleLbl="parChTrans1D4" presStyleIdx="33" presStyleCnt="34"/>
      <dgm:spPr/>
    </dgm:pt>
    <dgm:pt modelId="{8FE14D9E-8924-4AE1-8CA6-313F8F14AE56}" type="pres">
      <dgm:prSet presAssocID="{8BFEFE7B-D420-41B7-8387-E78A96DC6EAA}" presName="hierRoot2" presStyleCnt="0">
        <dgm:presLayoutVars>
          <dgm:hierBranch val="init"/>
        </dgm:presLayoutVars>
      </dgm:prSet>
      <dgm:spPr/>
    </dgm:pt>
    <dgm:pt modelId="{F940E444-823F-429B-B115-3C612E7357B8}" type="pres">
      <dgm:prSet presAssocID="{8BFEFE7B-D420-41B7-8387-E78A96DC6EAA}" presName="rootComposite" presStyleCnt="0"/>
      <dgm:spPr/>
    </dgm:pt>
    <dgm:pt modelId="{462D2DBC-8627-48FE-BE19-E416A84AA813}" type="pres">
      <dgm:prSet presAssocID="{8BFEFE7B-D420-41B7-8387-E78A96DC6EAA}" presName="rootText" presStyleLbl="node4" presStyleIdx="33" presStyleCnt="34">
        <dgm:presLayoutVars>
          <dgm:chPref val="3"/>
        </dgm:presLayoutVars>
      </dgm:prSet>
      <dgm:spPr/>
    </dgm:pt>
    <dgm:pt modelId="{4B3BD247-71E9-4FDA-BBD2-91B31C19D776}" type="pres">
      <dgm:prSet presAssocID="{8BFEFE7B-D420-41B7-8387-E78A96DC6EAA}" presName="rootConnector" presStyleLbl="node4" presStyleIdx="33" presStyleCnt="34"/>
      <dgm:spPr/>
    </dgm:pt>
    <dgm:pt modelId="{26986845-ADE1-4C31-A292-57D5C5969BE8}" type="pres">
      <dgm:prSet presAssocID="{8BFEFE7B-D420-41B7-8387-E78A96DC6EAA}" presName="hierChild4" presStyleCnt="0"/>
      <dgm:spPr/>
    </dgm:pt>
    <dgm:pt modelId="{355A1C54-9C07-4CDC-BB61-0AF7E33FB07A}" type="pres">
      <dgm:prSet presAssocID="{8BFEFE7B-D420-41B7-8387-E78A96DC6EAA}" presName="hierChild5" presStyleCnt="0"/>
      <dgm:spPr/>
    </dgm:pt>
    <dgm:pt modelId="{56261A63-EE07-46A6-AE18-39CA445FB084}" type="pres">
      <dgm:prSet presAssocID="{18912B70-E4D6-463D-8414-455B4619C8C0}" presName="hierChild5" presStyleCnt="0"/>
      <dgm:spPr/>
    </dgm:pt>
    <dgm:pt modelId="{511D9199-4F75-4C9D-8CFA-C5E66E3384E1}" type="pres">
      <dgm:prSet presAssocID="{0AA883D7-3E46-4C01-87D5-7F505BEEF3C0}" presName="Name37" presStyleLbl="parChTrans1D3" presStyleIdx="7" presStyleCnt="10"/>
      <dgm:spPr/>
    </dgm:pt>
    <dgm:pt modelId="{79D43013-EB61-4A27-90C8-105023F79EC6}" type="pres">
      <dgm:prSet presAssocID="{22D129A5-9C0E-42A1-8759-268FB9EA3F23}" presName="hierRoot2" presStyleCnt="0">
        <dgm:presLayoutVars>
          <dgm:hierBranch val="init"/>
        </dgm:presLayoutVars>
      </dgm:prSet>
      <dgm:spPr/>
    </dgm:pt>
    <dgm:pt modelId="{28DF97C6-480B-439D-9F5F-8ABF60C164BD}" type="pres">
      <dgm:prSet presAssocID="{22D129A5-9C0E-42A1-8759-268FB9EA3F23}" presName="rootComposite" presStyleCnt="0"/>
      <dgm:spPr/>
    </dgm:pt>
    <dgm:pt modelId="{84F98042-66A1-4177-B0D7-FE262BF5A09B}" type="pres">
      <dgm:prSet presAssocID="{22D129A5-9C0E-42A1-8759-268FB9EA3F23}" presName="rootText" presStyleLbl="node3" presStyleIdx="7" presStyleCnt="10">
        <dgm:presLayoutVars>
          <dgm:chPref val="3"/>
        </dgm:presLayoutVars>
      </dgm:prSet>
      <dgm:spPr/>
    </dgm:pt>
    <dgm:pt modelId="{0466686A-D706-4740-81F0-D73177C24258}" type="pres">
      <dgm:prSet presAssocID="{22D129A5-9C0E-42A1-8759-268FB9EA3F23}" presName="rootConnector" presStyleLbl="node3" presStyleIdx="7" presStyleCnt="10"/>
      <dgm:spPr/>
    </dgm:pt>
    <dgm:pt modelId="{648B2507-DB17-4F44-92F4-F73C09E025F7}" type="pres">
      <dgm:prSet presAssocID="{22D129A5-9C0E-42A1-8759-268FB9EA3F23}" presName="hierChild4" presStyleCnt="0"/>
      <dgm:spPr/>
    </dgm:pt>
    <dgm:pt modelId="{C97C6B7F-14A8-4217-923A-2CF2A524DAC5}" type="pres">
      <dgm:prSet presAssocID="{22D129A5-9C0E-42A1-8759-268FB9EA3F23}" presName="hierChild5" presStyleCnt="0"/>
      <dgm:spPr/>
    </dgm:pt>
    <dgm:pt modelId="{6D84C361-3170-4E84-B421-745BFCD3EDCB}" type="pres">
      <dgm:prSet presAssocID="{3D64C751-49C4-404B-A224-303588687A2B}" presName="Name37" presStyleLbl="parChTrans1D3" presStyleIdx="8" presStyleCnt="10"/>
      <dgm:spPr/>
    </dgm:pt>
    <dgm:pt modelId="{CAD228D3-F759-4B69-8C5A-553A8B7516B5}" type="pres">
      <dgm:prSet presAssocID="{CCD18094-5E46-4BA1-BC3F-0B5A430C0E99}" presName="hierRoot2" presStyleCnt="0">
        <dgm:presLayoutVars>
          <dgm:hierBranch val="init"/>
        </dgm:presLayoutVars>
      </dgm:prSet>
      <dgm:spPr/>
    </dgm:pt>
    <dgm:pt modelId="{C54CF6C5-7D83-4A67-A2BD-664FA50CD5E6}" type="pres">
      <dgm:prSet presAssocID="{CCD18094-5E46-4BA1-BC3F-0B5A430C0E99}" presName="rootComposite" presStyleCnt="0"/>
      <dgm:spPr/>
    </dgm:pt>
    <dgm:pt modelId="{1CCA141E-EAFA-4044-A567-BABB0D98CD0E}" type="pres">
      <dgm:prSet presAssocID="{CCD18094-5E46-4BA1-BC3F-0B5A430C0E99}" presName="rootText" presStyleLbl="node3" presStyleIdx="8" presStyleCnt="10">
        <dgm:presLayoutVars>
          <dgm:chPref val="3"/>
        </dgm:presLayoutVars>
      </dgm:prSet>
      <dgm:spPr/>
    </dgm:pt>
    <dgm:pt modelId="{BAA0BDEE-A398-4969-AEB7-437A40F14128}" type="pres">
      <dgm:prSet presAssocID="{CCD18094-5E46-4BA1-BC3F-0B5A430C0E99}" presName="rootConnector" presStyleLbl="node3" presStyleIdx="8" presStyleCnt="10"/>
      <dgm:spPr/>
    </dgm:pt>
    <dgm:pt modelId="{4C573566-A781-4E86-84A5-B479B4406FB5}" type="pres">
      <dgm:prSet presAssocID="{CCD18094-5E46-4BA1-BC3F-0B5A430C0E99}" presName="hierChild4" presStyleCnt="0"/>
      <dgm:spPr/>
    </dgm:pt>
    <dgm:pt modelId="{69A1D646-0F55-4E39-AA75-92BA9E6CBD1E}" type="pres">
      <dgm:prSet presAssocID="{CCD18094-5E46-4BA1-BC3F-0B5A430C0E99}" presName="hierChild5" presStyleCnt="0"/>
      <dgm:spPr/>
    </dgm:pt>
    <dgm:pt modelId="{8F200A7D-8EDE-4E9C-9E4B-39073DEF4D1E}" type="pres">
      <dgm:prSet presAssocID="{6A75E9CD-FB9B-4FA0-BE69-BA36499733EE}" presName="Name37" presStyleLbl="parChTrans1D3" presStyleIdx="9" presStyleCnt="10"/>
      <dgm:spPr/>
    </dgm:pt>
    <dgm:pt modelId="{DCB697BC-FD95-4BF9-A887-16563BBB9597}" type="pres">
      <dgm:prSet presAssocID="{EBE932BD-8F85-47A1-B4D5-162BBFE7191D}" presName="hierRoot2" presStyleCnt="0">
        <dgm:presLayoutVars>
          <dgm:hierBranch val="init"/>
        </dgm:presLayoutVars>
      </dgm:prSet>
      <dgm:spPr/>
    </dgm:pt>
    <dgm:pt modelId="{E3F1F6E4-17F4-44EB-8181-6CB0B0F9AF47}" type="pres">
      <dgm:prSet presAssocID="{EBE932BD-8F85-47A1-B4D5-162BBFE7191D}" presName="rootComposite" presStyleCnt="0"/>
      <dgm:spPr/>
    </dgm:pt>
    <dgm:pt modelId="{EE39BCCE-39EF-4058-928F-804EC476F385}" type="pres">
      <dgm:prSet presAssocID="{EBE932BD-8F85-47A1-B4D5-162BBFE7191D}" presName="rootText" presStyleLbl="node3" presStyleIdx="9" presStyleCnt="10">
        <dgm:presLayoutVars>
          <dgm:chPref val="3"/>
        </dgm:presLayoutVars>
      </dgm:prSet>
      <dgm:spPr/>
    </dgm:pt>
    <dgm:pt modelId="{963413F6-848E-48EB-A39D-07C0200FD782}" type="pres">
      <dgm:prSet presAssocID="{EBE932BD-8F85-47A1-B4D5-162BBFE7191D}" presName="rootConnector" presStyleLbl="node3" presStyleIdx="9" presStyleCnt="10"/>
      <dgm:spPr/>
    </dgm:pt>
    <dgm:pt modelId="{F72CD3C0-E553-4B95-A811-4891D80574D1}" type="pres">
      <dgm:prSet presAssocID="{EBE932BD-8F85-47A1-B4D5-162BBFE7191D}" presName="hierChild4" presStyleCnt="0"/>
      <dgm:spPr/>
    </dgm:pt>
    <dgm:pt modelId="{764D3573-1639-4495-A464-1363EB6245B2}" type="pres">
      <dgm:prSet presAssocID="{EBE932BD-8F85-47A1-B4D5-162BBFE7191D}" presName="hierChild5" presStyleCnt="0"/>
      <dgm:spPr/>
    </dgm:pt>
    <dgm:pt modelId="{88F5CD79-BCA5-4D8E-8106-8ADF145FAEFC}" type="pres">
      <dgm:prSet presAssocID="{8200FF81-5B53-4A0F-A7C5-402586F75CB4}" presName="hierChild5" presStyleCnt="0"/>
      <dgm:spPr/>
    </dgm:pt>
    <dgm:pt modelId="{FA109828-C678-46CF-8F03-1D44B3436215}" type="pres">
      <dgm:prSet presAssocID="{3E793DA2-5EEF-4577-A14F-DEC782507804}" presName="hierChild3" presStyleCnt="0"/>
      <dgm:spPr/>
    </dgm:pt>
  </dgm:ptLst>
  <dgm:cxnLst>
    <dgm:cxn modelId="{97F88003-28E4-4D0B-8F17-863719BBA5EB}" type="presOf" srcId="{8BFEFE7B-D420-41B7-8387-E78A96DC6EAA}" destId="{4B3BD247-71E9-4FDA-BBD2-91B31C19D776}" srcOrd="1" destOrd="0" presId="urn:microsoft.com/office/officeart/2005/8/layout/orgChart1"/>
    <dgm:cxn modelId="{DFF13504-A974-454B-B537-169A36EA0CDA}" type="presOf" srcId="{FF04C618-DA10-4257-9775-A2D061BBD1ED}" destId="{3C8DDBB1-C659-4A92-9162-C55965AC09CA}" srcOrd="1" destOrd="0" presId="urn:microsoft.com/office/officeart/2005/8/layout/orgChart1"/>
    <dgm:cxn modelId="{95F05905-4E57-4A20-928E-870F553A1296}" type="presOf" srcId="{C5DFC5D0-0804-4B4C-8B67-AB152ECE3F2D}" destId="{72043CF7-CB1D-4172-81FE-D58780D6F26F}" srcOrd="0" destOrd="0" presId="urn:microsoft.com/office/officeart/2005/8/layout/orgChart1"/>
    <dgm:cxn modelId="{E9B1AB05-476E-4014-A07C-49A3349D9420}" srcId="{ABA4B14B-4BB1-4892-A0A8-DC2574285F0C}" destId="{8F38FB53-E4AD-435C-9E47-B11E1CE938AB}" srcOrd="2" destOrd="0" parTransId="{A4CA9008-0FBB-442B-86AF-D9E16C16C83F}" sibTransId="{CF62B687-A9A8-4826-94C5-89100511643B}"/>
    <dgm:cxn modelId="{B247B305-597C-4FD9-90A1-B1C4EC1D9409}" type="presOf" srcId="{0FCA2CA3-E581-4500-B5FE-2C78284DD149}" destId="{B420B433-FED4-48B1-94D1-560CCE77697E}" srcOrd="0" destOrd="0" presId="urn:microsoft.com/office/officeart/2005/8/layout/orgChart1"/>
    <dgm:cxn modelId="{6A9A3606-D730-40AB-9604-551D529801A9}" type="presOf" srcId="{E7A4ACEA-1203-494D-B4F6-C8B70D61D823}" destId="{F31887BF-B7C6-40EF-8D15-5F1D3922A6D3}" srcOrd="1" destOrd="0" presId="urn:microsoft.com/office/officeart/2005/8/layout/orgChart1"/>
    <dgm:cxn modelId="{3A996B08-4853-4EA8-AC9F-FCAED7AD5E2B}" type="presOf" srcId="{D6C0464F-E9BC-4C46-B560-ABB5456C278C}" destId="{0701DF2C-E74A-4F1C-A8AE-2AF856D1B4C6}" srcOrd="0" destOrd="0" presId="urn:microsoft.com/office/officeart/2005/8/layout/orgChart1"/>
    <dgm:cxn modelId="{5CB58908-6B18-433F-8BF5-BC87DB19875E}" type="presOf" srcId="{3753D17E-4A3D-494E-970E-69E0A6EDFCB8}" destId="{7408A74D-C4D4-4186-9EE1-79DCCC3F903A}" srcOrd="0" destOrd="0" presId="urn:microsoft.com/office/officeart/2005/8/layout/orgChart1"/>
    <dgm:cxn modelId="{EC61FB08-0E5C-48AD-BF5A-968F58F8E345}" type="presOf" srcId="{69CBB11F-41E4-45AF-AC28-745C6D022F85}" destId="{7B6CB6B3-6654-47C4-8AC8-94E13C654BD0}" srcOrd="0" destOrd="0" presId="urn:microsoft.com/office/officeart/2005/8/layout/orgChart1"/>
    <dgm:cxn modelId="{141A5609-7634-4649-933F-FEF5A3E6797C}" type="presOf" srcId="{BA0DF916-3F2E-4446-956A-928A2EAC3E3C}" destId="{0160808E-981F-4FDE-B0EE-EDEAAF8EC6BF}" srcOrd="0" destOrd="0" presId="urn:microsoft.com/office/officeart/2005/8/layout/orgChart1"/>
    <dgm:cxn modelId="{50217609-5CE4-49C4-B64D-6DC2B6ACA320}" type="presOf" srcId="{52D09A4A-B846-49EC-869E-374EEFAEB250}" destId="{DE9A1373-2987-46D9-9ED7-829C15C72707}" srcOrd="0" destOrd="0" presId="urn:microsoft.com/office/officeart/2005/8/layout/orgChart1"/>
    <dgm:cxn modelId="{B383BB0A-F9EC-43B2-914C-98EBA621C3CB}" srcId="{B93C318D-8FFF-4CE5-9755-6695E4C5C115}" destId="{B5776B85-2D41-418E-AD8C-0E598BF8FBCD}" srcOrd="1" destOrd="0" parTransId="{25C03C30-0DEF-4DCB-B88B-6D822C573A11}" sibTransId="{196CBEDE-7897-4409-8273-4960C9223652}"/>
    <dgm:cxn modelId="{1BC3230C-65CE-44D2-92E8-92C34F964ABC}" type="presOf" srcId="{7C97204C-E5B4-494C-8BC4-6FE36556E09E}" destId="{2F598FDF-DAA7-4A5B-AA78-F61FFFA66E64}" srcOrd="1" destOrd="0" presId="urn:microsoft.com/office/officeart/2005/8/layout/orgChart1"/>
    <dgm:cxn modelId="{E2DF400D-7E62-4F89-BA4F-5026BD108D71}" type="presOf" srcId="{9A052B1B-2ABC-4C6D-862E-A0B751FA5A7B}" destId="{885F3916-F82E-4EC2-A5E3-A393809E69A9}" srcOrd="1" destOrd="0" presId="urn:microsoft.com/office/officeart/2005/8/layout/orgChart1"/>
    <dgm:cxn modelId="{55915C0D-1438-403A-A75B-4C6A1412895A}" type="presOf" srcId="{8F38FB53-E4AD-435C-9E47-B11E1CE938AB}" destId="{0487A974-C01A-41BC-BA2C-CF5B64E54B51}" srcOrd="0" destOrd="0" presId="urn:microsoft.com/office/officeart/2005/8/layout/orgChart1"/>
    <dgm:cxn modelId="{C55B470E-3840-497C-8EAC-D66AB1752ADD}" type="presOf" srcId="{8F38FB53-E4AD-435C-9E47-B11E1CE938AB}" destId="{2D312A97-D14F-478C-ADD0-EF5B827FAC91}" srcOrd="1" destOrd="0" presId="urn:microsoft.com/office/officeart/2005/8/layout/orgChart1"/>
    <dgm:cxn modelId="{5B06ED12-06F6-4BFC-B87F-821C9E59C347}" type="presOf" srcId="{F988AFF7-8D57-46A0-8EAE-1B028DCD165F}" destId="{B29577CA-191C-4466-A3DA-B30C19B584F6}" srcOrd="0" destOrd="0" presId="urn:microsoft.com/office/officeart/2005/8/layout/orgChart1"/>
    <dgm:cxn modelId="{06508314-7C86-4854-A315-30BC000BDADB}" type="presOf" srcId="{21FC90AB-F23E-4284-9605-D9F53A63840E}" destId="{B74DF3B7-B01D-42AA-B0BA-271555CCE879}" srcOrd="1" destOrd="0" presId="urn:microsoft.com/office/officeart/2005/8/layout/orgChart1"/>
    <dgm:cxn modelId="{292EE614-B121-485C-9451-CF1F4FA93105}" srcId="{D6C0464F-E9BC-4C46-B560-ABB5456C278C}" destId="{C5DFC5D0-0804-4B4C-8B67-AB152ECE3F2D}" srcOrd="1" destOrd="0" parTransId="{0FCA2CA3-E581-4500-B5FE-2C78284DD149}" sibTransId="{1B1DDB23-DDDF-42E8-96D7-4AAE73ACF27D}"/>
    <dgm:cxn modelId="{8E405C16-87C2-4391-BB8D-3C0CA9E24321}" type="presOf" srcId="{110F1839-2B11-4BEB-A7A5-FBDEEC5E65D7}" destId="{514752CB-8CC9-4521-B183-70A870DB537E}" srcOrd="0" destOrd="0" presId="urn:microsoft.com/office/officeart/2005/8/layout/orgChart1"/>
    <dgm:cxn modelId="{73A64C19-E19A-4CFA-8949-DCA666D89B7E}" type="presOf" srcId="{449C124C-6296-4B21-91B3-39482087D5EA}" destId="{0F95EA87-3AE0-4BCD-BED8-0AAC5DE49085}" srcOrd="0" destOrd="0" presId="urn:microsoft.com/office/officeart/2005/8/layout/orgChart1"/>
    <dgm:cxn modelId="{645D861C-0C93-4394-B880-1F993006CB87}" type="presOf" srcId="{BB9E47AF-36C3-4A26-BE9F-7D676467C45B}" destId="{E1758908-4071-42BB-897A-875A18D8B520}" srcOrd="0" destOrd="0" presId="urn:microsoft.com/office/officeart/2005/8/layout/orgChart1"/>
    <dgm:cxn modelId="{6F8CFF1C-120A-4C64-9CA0-49F7781E12CB}" type="presOf" srcId="{5AE16EDF-A6C9-4C44-BE77-753DAA9BF4F0}" destId="{75157BE1-9464-445B-B329-117790726BA6}" srcOrd="0" destOrd="0" presId="urn:microsoft.com/office/officeart/2005/8/layout/orgChart1"/>
    <dgm:cxn modelId="{BE635E1E-37B2-474D-8A12-7DA2B54812A9}" type="presOf" srcId="{FD170650-3046-4D85-9100-B6AE2A9A5C2A}" destId="{3883AB8E-3465-4F19-9565-265D56A5238C}" srcOrd="0" destOrd="0" presId="urn:microsoft.com/office/officeart/2005/8/layout/orgChart1"/>
    <dgm:cxn modelId="{F8907E20-6B7F-4F9E-8AA8-C3EAA49C2CF2}" type="presOf" srcId="{69C3A780-E072-4868-9DAD-AF4F0FED637D}" destId="{CD7CA194-A9D2-44E2-94C6-68ABA6F80B10}" srcOrd="0" destOrd="0" presId="urn:microsoft.com/office/officeart/2005/8/layout/orgChart1"/>
    <dgm:cxn modelId="{B025BD20-03C1-48E1-9921-561CCE7C4E39}" type="presOf" srcId="{FE9E8522-2548-4C60-B1ED-CA188B676E39}" destId="{43BD28FE-EE62-49ED-B62E-5D2E4CA1756B}" srcOrd="1" destOrd="0" presId="urn:microsoft.com/office/officeart/2005/8/layout/orgChart1"/>
    <dgm:cxn modelId="{E0E22321-7550-4548-A359-E703C40EBA67}" type="presOf" srcId="{97BF9B7C-4083-49F4-97E5-6FDA6A891A44}" destId="{35ADB126-B5C4-42C1-8924-1DBDF6DE5053}" srcOrd="1" destOrd="0" presId="urn:microsoft.com/office/officeart/2005/8/layout/orgChart1"/>
    <dgm:cxn modelId="{A5260622-EFF9-44D9-96EB-6747AE28B11D}" type="presOf" srcId="{04900475-55CD-4197-BF7B-7A1BB39C964F}" destId="{65F4922B-B211-45F8-BFF3-A54AD7A71CF5}" srcOrd="0" destOrd="0" presId="urn:microsoft.com/office/officeart/2005/8/layout/orgChart1"/>
    <dgm:cxn modelId="{02F1AD23-4371-4904-B6A2-53B7B3912F36}" type="presOf" srcId="{DD70B724-4567-4686-AF00-18EC3A14E4C9}" destId="{78DF206D-57D8-4411-8B9D-331FA7D58790}" srcOrd="0" destOrd="0" presId="urn:microsoft.com/office/officeart/2005/8/layout/orgChart1"/>
    <dgm:cxn modelId="{C83E4424-E0D5-4D75-8696-5336BC5606EE}" type="presOf" srcId="{FA772254-59DC-4A43-BCC4-907C6D3E8C27}" destId="{5BB9901A-046F-4B78-9FAD-2BBC66981A89}" srcOrd="1" destOrd="0" presId="urn:microsoft.com/office/officeart/2005/8/layout/orgChart1"/>
    <dgm:cxn modelId="{331A5C25-5DE6-479F-8B6D-9A75C763CA0A}" srcId="{D6C0464F-E9BC-4C46-B560-ABB5456C278C}" destId="{EB5E98CB-2BEF-42A5-9A02-60AEA3234F2B}" srcOrd="2" destOrd="0" parTransId="{F9B19B04-4A48-4CC0-BF34-A56DB55F3BC1}" sibTransId="{D005ABD1-5669-4DB3-B985-44EF6BD92815}"/>
    <dgm:cxn modelId="{36854925-6C29-4024-A65D-F6DCBBF422D0}" srcId="{B93C318D-8FFF-4CE5-9755-6695E4C5C115}" destId="{6F8F1281-D044-4D37-A705-05E41ED4FFA1}" srcOrd="0" destOrd="0" parTransId="{F847A9B0-9AF1-46F1-8B4E-67975A7150C7}" sibTransId="{BA18FBCD-7677-47AF-B2FD-A81AA35CA337}"/>
    <dgm:cxn modelId="{A2204227-FBD8-41D2-BBA2-5433749AF208}" type="presOf" srcId="{1A18B032-CE83-47D1-956B-19A189E34B18}" destId="{949BA997-38EE-49F5-B154-7C25EB4C79F2}" srcOrd="0" destOrd="0" presId="urn:microsoft.com/office/officeart/2005/8/layout/orgChart1"/>
    <dgm:cxn modelId="{D6587328-C3E8-4159-8E44-7BCB9816AFB7}" srcId="{B93C318D-8FFF-4CE5-9755-6695E4C5C115}" destId="{501263F9-1E95-4644-AEE3-986011217B3A}" srcOrd="2" destOrd="0" parTransId="{EFEEDAF0-DDF8-4810-AC28-A36FAA6D92AA}" sibTransId="{503BB253-5CA4-4636-9629-C5EDA04D9DF7}"/>
    <dgm:cxn modelId="{A6222C29-1856-4108-928A-7F086FE4607C}" type="presOf" srcId="{933C192B-AEA9-4BDD-BA53-14F76FA2FDBD}" destId="{9157F6BC-423E-4194-B34D-79E1944047C3}" srcOrd="1" destOrd="0" presId="urn:microsoft.com/office/officeart/2005/8/layout/orgChart1"/>
    <dgm:cxn modelId="{99F19529-87BC-4E05-AF09-1169A3567A94}" type="presOf" srcId="{B93C318D-8FFF-4CE5-9755-6695E4C5C115}" destId="{5064CC3D-1003-4C55-9BCB-3741D8E13BC5}" srcOrd="0" destOrd="0" presId="urn:microsoft.com/office/officeart/2005/8/layout/orgChart1"/>
    <dgm:cxn modelId="{6432102C-6A0A-413F-9D2B-993ADAE75007}" type="presOf" srcId="{933C192B-AEA9-4BDD-BA53-14F76FA2FDBD}" destId="{A5B4B0FD-A2F7-46F7-A110-52C98D963F9A}" srcOrd="0" destOrd="0" presId="urn:microsoft.com/office/officeart/2005/8/layout/orgChart1"/>
    <dgm:cxn modelId="{61AF742C-AE26-4429-B9AF-A93401F83914}" type="presOf" srcId="{A142A4E3-913E-4AB4-A073-5CA036161ABB}" destId="{240CA334-853F-4BD7-A5D0-1D8785B928E1}" srcOrd="0" destOrd="0" presId="urn:microsoft.com/office/officeart/2005/8/layout/orgChart1"/>
    <dgm:cxn modelId="{91837A2C-4D7E-4419-AC70-2E16164C0B80}" type="presOf" srcId="{EB5E98CB-2BEF-42A5-9A02-60AEA3234F2B}" destId="{258F4B3C-46D3-49B7-AA8D-DA9198C0E6FA}" srcOrd="1" destOrd="0" presId="urn:microsoft.com/office/officeart/2005/8/layout/orgChart1"/>
    <dgm:cxn modelId="{3E4E6E2D-43F0-4464-9F8D-1C9C8E2865FD}" type="presOf" srcId="{AA21E771-A98B-4498-A66A-886C694A8523}" destId="{6CC8BC21-B7A2-4688-A0EF-3B648363124E}" srcOrd="0" destOrd="0" presId="urn:microsoft.com/office/officeart/2005/8/layout/orgChart1"/>
    <dgm:cxn modelId="{D848FE2D-31DA-4ACA-B1FC-CF7E23DFD6D2}" srcId="{DFF34E1E-EB46-48CB-8B69-C7F686D542F5}" destId="{21FC90AB-F23E-4284-9605-D9F53A63840E}" srcOrd="1" destOrd="0" parTransId="{AA21E771-A98B-4498-A66A-886C694A8523}" sibTransId="{18CD4621-7A71-4225-8077-714BC647758D}"/>
    <dgm:cxn modelId="{29100330-3535-44AD-80B7-7204267F3438}" srcId="{FF04C618-DA10-4257-9775-A2D061BBD1ED}" destId="{B7FAE573-3ED5-45F3-8329-12B1C84C6193}" srcOrd="1" destOrd="0" parTransId="{49CD257C-F78C-4FD6-9E54-0BEF27FE57EE}" sibTransId="{9635E314-9736-46ED-A076-0F207892A86F}"/>
    <dgm:cxn modelId="{C61B8631-C5B4-424B-93C1-9AFCDC3798DB}" type="presOf" srcId="{51FA1209-10D5-4CDA-BDAB-D1EABDA23B97}" destId="{3064A834-D136-4447-A298-8B2F3801C1B3}" srcOrd="1" destOrd="0" presId="urn:microsoft.com/office/officeart/2005/8/layout/orgChart1"/>
    <dgm:cxn modelId="{A2E2A131-3452-4ED6-9468-1FC0F7C1130E}" type="presOf" srcId="{58B54922-E5F8-4B6D-951F-4EEBCD072ADA}" destId="{5DEC0F34-08F5-4E43-82F2-111FEB8CB402}" srcOrd="0" destOrd="0" presId="urn:microsoft.com/office/officeart/2005/8/layout/orgChart1"/>
    <dgm:cxn modelId="{1973A531-429D-4F11-8D45-FD7D54BCA707}" type="presOf" srcId="{EBE932BD-8F85-47A1-B4D5-162BBFE7191D}" destId="{EE39BCCE-39EF-4058-928F-804EC476F385}" srcOrd="0" destOrd="0" presId="urn:microsoft.com/office/officeart/2005/8/layout/orgChart1"/>
    <dgm:cxn modelId="{6071D632-8B42-4217-B094-C45AEF96ABD2}" type="presOf" srcId="{FA772254-59DC-4A43-BCC4-907C6D3E8C27}" destId="{8292CF89-F59F-428B-B5EF-92AB599FC098}" srcOrd="0" destOrd="0" presId="urn:microsoft.com/office/officeart/2005/8/layout/orgChart1"/>
    <dgm:cxn modelId="{17CCC634-72FD-497D-8A5D-73A78F4F580A}" type="presOf" srcId="{FE9E8522-2548-4C60-B1ED-CA188B676E39}" destId="{A2FA35B8-63E8-4550-A10E-3DFF672C868D}" srcOrd="0" destOrd="0" presId="urn:microsoft.com/office/officeart/2005/8/layout/orgChart1"/>
    <dgm:cxn modelId="{AF896B37-D0F5-4F2E-B174-1434A01E94B4}" srcId="{FC9DEAFA-C397-484A-AAD1-8948B178A8FD}" destId="{8492506F-2553-4E37-9E3A-AAD0604BEE5F}" srcOrd="2" destOrd="0" parTransId="{5AE16EDF-A6C9-4C44-BE77-753DAA9BF4F0}" sibTransId="{AF19811E-91D8-4C8B-A703-43CC13897399}"/>
    <dgm:cxn modelId="{34BA0039-BE95-46E8-BB6A-3E9AC029E6E5}" type="presOf" srcId="{F847A9B0-9AF1-46F1-8B4E-67975A7150C7}" destId="{02AAC3C1-F67F-4C5D-9A5A-85BB3A6260CE}" srcOrd="0" destOrd="0" presId="urn:microsoft.com/office/officeart/2005/8/layout/orgChart1"/>
    <dgm:cxn modelId="{DFA31E39-B893-4F74-9441-9A20CA8784D9}" type="presOf" srcId="{B393C4DA-91AA-4A11-9E99-2E3B98A035E9}" destId="{CA338FCD-4C45-40D5-AB84-1AB78AAF3E30}" srcOrd="1" destOrd="0" presId="urn:microsoft.com/office/officeart/2005/8/layout/orgChart1"/>
    <dgm:cxn modelId="{E4125B3D-17AF-44E7-A44C-DF3C17988209}" type="presOf" srcId="{D2718780-C6D9-4F7A-B888-B6B514E7F65F}" destId="{D77DCAF0-CEAA-47C1-ABBE-559012C1D35C}" srcOrd="0" destOrd="0" presId="urn:microsoft.com/office/officeart/2005/8/layout/orgChart1"/>
    <dgm:cxn modelId="{6B76483F-AB85-438A-B1AF-9FFFC6EE9455}" type="presOf" srcId="{5214DD80-246B-4E3A-BA6B-68A966EBAEB2}" destId="{67F583E3-4E8D-4EAD-9742-D65DA9EB3EB7}" srcOrd="0" destOrd="0" presId="urn:microsoft.com/office/officeart/2005/8/layout/orgChart1"/>
    <dgm:cxn modelId="{6094E53F-98A6-46C9-AAA9-713172F40FE8}" type="presOf" srcId="{613BD337-9543-4A1E-B516-D29F0368877B}" destId="{F1038F11-6CCF-40B6-A8ED-BFC3E1944139}" srcOrd="0" destOrd="0" presId="urn:microsoft.com/office/officeart/2005/8/layout/orgChart1"/>
    <dgm:cxn modelId="{694F5A5C-1F56-489D-BC7B-1A7204EBE5A5}" type="presOf" srcId="{DFF34E1E-EB46-48CB-8B69-C7F686D542F5}" destId="{13430E02-703D-45A6-A1E2-6B0169D0261C}" srcOrd="1" destOrd="0" presId="urn:microsoft.com/office/officeart/2005/8/layout/orgChart1"/>
    <dgm:cxn modelId="{C6C5BA5C-A053-4289-818D-2A5FE61DB72D}" type="presOf" srcId="{58B54922-E5F8-4B6D-951F-4EEBCD072ADA}" destId="{70CC83FC-3F74-4DE7-905B-92C2DE59DD34}" srcOrd="1" destOrd="0" presId="urn:microsoft.com/office/officeart/2005/8/layout/orgChart1"/>
    <dgm:cxn modelId="{E604F460-5401-40C6-9855-23F96FA5F9CB}" type="presOf" srcId="{3E793DA2-5EEF-4577-A14F-DEC782507804}" destId="{CAFBBCD5-350A-4522-B32F-4AAB1457103D}" srcOrd="1" destOrd="0" presId="urn:microsoft.com/office/officeart/2005/8/layout/orgChart1"/>
    <dgm:cxn modelId="{E6B20744-657F-41FE-8446-13D759A0B126}" type="presOf" srcId="{EBE932BD-8F85-47A1-B4D5-162BBFE7191D}" destId="{963413F6-848E-48EB-A39D-07C0200FD782}" srcOrd="1" destOrd="0" presId="urn:microsoft.com/office/officeart/2005/8/layout/orgChart1"/>
    <dgm:cxn modelId="{D7D41B64-4F4B-4069-A648-70F8E221228A}" srcId="{31C0020C-368D-4EF1-B6B8-9A5AC3E51A05}" destId="{9A052B1B-2ABC-4C6D-862E-A0B751FA5A7B}" srcOrd="5" destOrd="0" parTransId="{4465F8C6-2B40-486B-81F2-4EDFCB214618}" sibTransId="{12C16C40-5F61-4283-ACBC-23C821B9364B}"/>
    <dgm:cxn modelId="{04B3A764-4452-40ED-B9D5-92077DCA5889}" type="presOf" srcId="{C35DAA93-8AFD-4640-A7AE-7ECD7B14A8D4}" destId="{A6A24A3B-FF8C-444F-B03A-E39BD779A487}" srcOrd="0" destOrd="0" presId="urn:microsoft.com/office/officeart/2005/8/layout/orgChart1"/>
    <dgm:cxn modelId="{FF41A945-0811-4464-B8D5-9EAA8EDA8380}" type="presOf" srcId="{B5776B85-2D41-418E-AD8C-0E598BF8FBCD}" destId="{7FE687C8-2B4E-479F-8703-00FD73520CEE}" srcOrd="1" destOrd="0" presId="urn:microsoft.com/office/officeart/2005/8/layout/orgChart1"/>
    <dgm:cxn modelId="{A3E0D765-347B-4087-892F-62F06B4D7300}" type="presOf" srcId="{4DEE6E52-CDC8-4762-B9B0-595D1D4F1361}" destId="{4C8016A9-9DF8-4AEE-82FD-9FCF11C867EE}" srcOrd="1" destOrd="0" presId="urn:microsoft.com/office/officeart/2005/8/layout/orgChart1"/>
    <dgm:cxn modelId="{86322D46-AE3C-4956-BF74-27AE4E9514F4}" type="presOf" srcId="{8200FF81-5B53-4A0F-A7C5-402586F75CB4}" destId="{F5506E8C-2EB1-4AC1-97DF-92DBA44EE5DD}" srcOrd="0" destOrd="0" presId="urn:microsoft.com/office/officeart/2005/8/layout/orgChart1"/>
    <dgm:cxn modelId="{72A7C766-C7B5-466D-A3F1-A1273D897D17}" type="presOf" srcId="{E7A4ACEA-1203-494D-B4F6-C8B70D61D823}" destId="{9B43FEA1-29FA-4BB0-8C27-BDF67CC8AADF}" srcOrd="0" destOrd="0" presId="urn:microsoft.com/office/officeart/2005/8/layout/orgChart1"/>
    <dgm:cxn modelId="{349F3F68-F4D1-40B0-855A-D28FC9432706}" srcId="{3E793DA2-5EEF-4577-A14F-DEC782507804}" destId="{58B54922-E5F8-4B6D-951F-4EEBCD072ADA}" srcOrd="0" destOrd="0" parTransId="{BA0DF916-3F2E-4446-956A-928A2EAC3E3C}" sibTransId="{3FF7AFBD-9DAE-4AF3-A9CE-91F0AF298CFE}"/>
    <dgm:cxn modelId="{B3ECDD68-C86D-4ABD-9A6F-E31B873EA949}" type="presOf" srcId="{6F8F1281-D044-4D37-A705-05E41ED4FFA1}" destId="{A51B448D-8DAF-425B-902D-F7FD06F2A2B5}" srcOrd="1" destOrd="0" presId="urn:microsoft.com/office/officeart/2005/8/layout/orgChart1"/>
    <dgm:cxn modelId="{20009D4A-E118-4958-B1B9-1B357AD8049B}" type="presOf" srcId="{6A75E9CD-FB9B-4FA0-BE69-BA36499733EE}" destId="{8F200A7D-8EDE-4E9C-9E4B-39073DEF4D1E}" srcOrd="0" destOrd="0" presId="urn:microsoft.com/office/officeart/2005/8/layout/orgChart1"/>
    <dgm:cxn modelId="{7345FA6C-03B9-4BD9-A641-1FB666703B8B}" type="presOf" srcId="{110F1839-2B11-4BEB-A7A5-FBDEEC5E65D7}" destId="{D373B858-B8DC-453F-9913-A85566D26C59}" srcOrd="1" destOrd="0" presId="urn:microsoft.com/office/officeart/2005/8/layout/orgChart1"/>
    <dgm:cxn modelId="{AF9F3C4F-C2D0-440B-B34E-29CD7A68EEEB}" type="presOf" srcId="{8BFEFE7B-D420-41B7-8387-E78A96DC6EAA}" destId="{462D2DBC-8627-48FE-BE19-E416A84AA813}" srcOrd="0" destOrd="0" presId="urn:microsoft.com/office/officeart/2005/8/layout/orgChart1"/>
    <dgm:cxn modelId="{CD373E6F-0071-46C1-85F5-3B8C48DFA08A}" type="presOf" srcId="{EB5E98CB-2BEF-42A5-9A02-60AEA3234F2B}" destId="{10EC53DE-6798-4DE3-BA6D-3CADAB5A3DF8}" srcOrd="0" destOrd="0" presId="urn:microsoft.com/office/officeart/2005/8/layout/orgChart1"/>
    <dgm:cxn modelId="{2225534F-8B7F-4856-B545-7A4D79C8C3A2}" srcId="{55CAFEDD-CC68-4F30-843A-A554B461D579}" destId="{110F1839-2B11-4BEB-A7A5-FBDEEC5E65D7}" srcOrd="2" destOrd="0" parTransId="{921F8DBD-C66C-461F-AE15-3A8CA112D245}" sibTransId="{7E1167B6-BEB6-4D16-9399-54B0B9958118}"/>
    <dgm:cxn modelId="{CF9FCA70-357A-422C-9C3C-50421E2CBDD8}" type="presOf" srcId="{49BD41AD-C66B-4C47-841E-A83D6662D7DE}" destId="{99FBF61B-723F-44FE-A1E7-5053160E88F1}" srcOrd="0" destOrd="0" presId="urn:microsoft.com/office/officeart/2005/8/layout/orgChart1"/>
    <dgm:cxn modelId="{8483B671-5460-4B92-9C80-1138163B0ADB}" type="presOf" srcId="{D1B1B873-5E2D-4676-9B47-605334711113}" destId="{803BC582-4AC8-4975-860F-5D109C157CC6}" srcOrd="0" destOrd="0" presId="urn:microsoft.com/office/officeart/2005/8/layout/orgChart1"/>
    <dgm:cxn modelId="{53B3CF51-35EB-4E62-8422-D26725EE25DD}" type="presOf" srcId="{8492506F-2553-4E37-9E3A-AAD0604BEE5F}" destId="{F7488350-8B1F-425F-BE3F-D3404E468104}" srcOrd="1" destOrd="0" presId="urn:microsoft.com/office/officeart/2005/8/layout/orgChart1"/>
    <dgm:cxn modelId="{EF6A0573-0653-47F0-813C-AB5485B3DC46}" type="presOf" srcId="{105121F5-EAFC-4047-AEE2-47B35EDF9E41}" destId="{7523B5CB-C404-4018-BB36-31E8215775BF}" srcOrd="0" destOrd="0" presId="urn:microsoft.com/office/officeart/2005/8/layout/orgChart1"/>
    <dgm:cxn modelId="{39CE6154-786A-4D5F-8AB4-69BCBD62D176}" type="presOf" srcId="{B7594B9D-ECD8-4313-8F88-7E82C07E33D7}" destId="{9C74A2D5-3DBE-4A2D-965E-FD3209DC81DD}" srcOrd="0" destOrd="0" presId="urn:microsoft.com/office/officeart/2005/8/layout/orgChart1"/>
    <dgm:cxn modelId="{E4EA9354-0CA5-4001-8367-0367236B4294}" type="presOf" srcId="{55671AEC-6897-4F80-996D-CDA614954241}" destId="{DD807B3D-BABA-4BFA-8371-3CFBF1CE430C}" srcOrd="0" destOrd="0" presId="urn:microsoft.com/office/officeart/2005/8/layout/orgChart1"/>
    <dgm:cxn modelId="{D2D9E354-4BD6-42FC-BD05-2E9AF191D715}" type="presOf" srcId="{FC9DEAFA-C397-484A-AAD1-8948B178A8FD}" destId="{F820ECDB-9B4C-4BC7-828A-737A7E895138}" srcOrd="0" destOrd="0" presId="urn:microsoft.com/office/officeart/2005/8/layout/orgChart1"/>
    <dgm:cxn modelId="{03E08075-46B8-40D6-A9AC-FB543D1E7388}" type="presOf" srcId="{3B4EE57A-4426-4DE6-BA54-590BCC759C9B}" destId="{257FC6A9-8B3D-46DD-B0EA-90303B8CF27C}" srcOrd="0" destOrd="0" presId="urn:microsoft.com/office/officeart/2005/8/layout/orgChart1"/>
    <dgm:cxn modelId="{D22FA575-AA52-41EC-9E29-F08EB0FCFAD5}" type="presOf" srcId="{B7FAE573-3ED5-45F3-8329-12B1C84C6193}" destId="{B33ACDE0-5050-4E7B-A7C1-F1499E000C7C}" srcOrd="0" destOrd="0" presId="urn:microsoft.com/office/officeart/2005/8/layout/orgChart1"/>
    <dgm:cxn modelId="{FB55AB75-130E-497E-B319-91F616B9C636}" srcId="{FC9DEAFA-C397-484A-AAD1-8948B178A8FD}" destId="{62375C1A-FDF2-4A75-BD85-77CCCAE4892B}" srcOrd="1" destOrd="0" parTransId="{1E807ED7-F88A-4785-B855-E1B98418A2B3}" sibTransId="{274600FE-8F6F-4EBC-A44D-539E1E20F3E7}"/>
    <dgm:cxn modelId="{77521076-8B51-4C59-B2B0-C800ED1DD451}" srcId="{DFF34E1E-EB46-48CB-8B69-C7F686D542F5}" destId="{4DEE6E52-CDC8-4762-B9B0-595D1D4F1361}" srcOrd="0" destOrd="0" parTransId="{A142A4E3-913E-4AB4-A073-5CA036161ABB}" sibTransId="{27B0D4FC-517E-47D8-8F53-DDF11D80C9D0}"/>
    <dgm:cxn modelId="{AAD7CC57-710A-4423-8F37-F6FBDA4AF043}" type="presOf" srcId="{B93C318D-8FFF-4CE5-9755-6695E4C5C115}" destId="{BB2E6393-C0D1-469C-80E7-A010BB6E3AC4}" srcOrd="1" destOrd="0" presId="urn:microsoft.com/office/officeart/2005/8/layout/orgChart1"/>
    <dgm:cxn modelId="{1A111059-4772-4A49-BAE4-4C102453B132}" type="presOf" srcId="{EFEEDAF0-DDF8-4810-AC28-A36FAA6D92AA}" destId="{080E0458-46AE-4A39-921D-AE9FB84BC1C4}" srcOrd="0" destOrd="0" presId="urn:microsoft.com/office/officeart/2005/8/layout/orgChart1"/>
    <dgm:cxn modelId="{D090A759-1A40-440A-82AC-9BA5398D71D9}" type="presOf" srcId="{55CAFEDD-CC68-4F30-843A-A554B461D579}" destId="{B2329EA3-0560-4CE6-B59C-151B4E42F71F}" srcOrd="0" destOrd="0" presId="urn:microsoft.com/office/officeart/2005/8/layout/orgChart1"/>
    <dgm:cxn modelId="{70CAAF79-AB2C-4675-9B57-A5857A5FE24C}" type="presOf" srcId="{B5CC91C2-CB43-40CE-AA84-FA35AC1F8757}" destId="{33446442-563A-4B71-9588-2474A09FC6D6}" srcOrd="0" destOrd="0" presId="urn:microsoft.com/office/officeart/2005/8/layout/orgChart1"/>
    <dgm:cxn modelId="{8FEAFC59-F5BC-4CEA-9B63-D2DA036458DA}" type="presOf" srcId="{F9B19B04-4A48-4CC0-BF34-A56DB55F3BC1}" destId="{77195169-6749-4526-98E4-59759F17E4C1}" srcOrd="0" destOrd="0" presId="urn:microsoft.com/office/officeart/2005/8/layout/orgChart1"/>
    <dgm:cxn modelId="{88E6B25A-4D20-4F1C-A581-B3E341B6BECB}" srcId="{FA772254-59DC-4A43-BCC4-907C6D3E8C27}" destId="{55CAFEDD-CC68-4F30-843A-A554B461D579}" srcOrd="1" destOrd="0" parTransId="{55671AEC-6897-4F80-996D-CDA614954241}" sibTransId="{21DD9512-6E6E-4454-ACC5-A5F4B19263E0}"/>
    <dgm:cxn modelId="{B5F6BA7A-B6C8-4B7B-A924-ABC56ECD87C3}" srcId="{31C0020C-368D-4EF1-B6B8-9A5AC3E51A05}" destId="{B5CC91C2-CB43-40CE-AA84-FA35AC1F8757}" srcOrd="1" destOrd="0" parTransId="{77C17ACE-F5C3-43AC-A891-173462B5C432}" sibTransId="{2CCE9AB8-B44D-4DB7-895D-876292CD6D1D}"/>
    <dgm:cxn modelId="{4826577E-94C2-4C65-8945-FC56E96AB83E}" type="presOf" srcId="{B5CC91C2-CB43-40CE-AA84-FA35AC1F8757}" destId="{855430C6-7C1F-43CC-9013-2568F70D7685}" srcOrd="1" destOrd="0" presId="urn:microsoft.com/office/officeart/2005/8/layout/orgChart1"/>
    <dgm:cxn modelId="{162E837E-59B3-4D70-BDB6-72F3674F726C}" type="presOf" srcId="{131215BE-77FF-41F6-A62C-A7FFACA1D7EB}" destId="{A26F36E2-381A-4ACE-944A-F0378385952B}" srcOrd="0" destOrd="0" presId="urn:microsoft.com/office/officeart/2005/8/layout/orgChart1"/>
    <dgm:cxn modelId="{2E064C7F-B087-45A9-B6D1-44D694E67D37}" srcId="{D6C0464F-E9BC-4C46-B560-ABB5456C278C}" destId="{7C97204C-E5B4-494C-8BC4-6FE36556E09E}" srcOrd="4" destOrd="0" parTransId="{69C3A780-E072-4868-9DAD-AF4F0FED637D}" sibTransId="{3EC0BDCF-0F34-42D6-9630-1685078245D1}"/>
    <dgm:cxn modelId="{7A68B983-D3DA-4F58-83D3-857F2A89D835}" srcId="{18912B70-E4D6-463D-8414-455B4619C8C0}" destId="{8BFEFE7B-D420-41B7-8387-E78A96DC6EAA}" srcOrd="0" destOrd="0" parTransId="{00CE6B07-6A99-4522-8735-ACD8FDAEB871}" sibTransId="{ED254E20-7F35-4A02-BB7D-78287E18D572}"/>
    <dgm:cxn modelId="{55ACE183-4702-4188-8A68-FC4CC059952E}" srcId="{31C0020C-368D-4EF1-B6B8-9A5AC3E51A05}" destId="{C35DAA93-8AFD-4640-A7AE-7ECD7B14A8D4}" srcOrd="6" destOrd="0" parTransId="{536D933B-2885-4085-981B-0E436C6D3AB7}" sibTransId="{0E4CC5DD-E40E-4328-8EC3-DE296A3E9871}"/>
    <dgm:cxn modelId="{D8A21F86-6214-485B-826E-901594E44848}" type="presOf" srcId="{21FC90AB-F23E-4284-9605-D9F53A63840E}" destId="{A38C6794-5E54-4AA1-A14D-6B8277A0A460}" srcOrd="0" destOrd="0" presId="urn:microsoft.com/office/officeart/2005/8/layout/orgChart1"/>
    <dgm:cxn modelId="{232F3688-6761-4ACF-96F0-FC96EA0D95B2}" srcId="{1A18B032-CE83-47D1-956B-19A189E34B18}" destId="{3E793DA2-5EEF-4577-A14F-DEC782507804}" srcOrd="0" destOrd="0" parTransId="{7B270EC1-F39B-4870-B19D-510D2FEB59DB}" sibTransId="{3B57BDC6-DF7B-453C-9938-714639386631}"/>
    <dgm:cxn modelId="{736C8B88-7BA6-41D1-B526-D678F3182A8F}" type="presOf" srcId="{22D129A5-9C0E-42A1-8759-268FB9EA3F23}" destId="{0466686A-D706-4740-81F0-D73177C24258}" srcOrd="1" destOrd="0" presId="urn:microsoft.com/office/officeart/2005/8/layout/orgChart1"/>
    <dgm:cxn modelId="{6AB85B8A-D411-4146-B091-0D8D4668B164}" type="presOf" srcId="{3ED9E75C-C8EE-43D6-A9CF-6FA8F393373C}" destId="{77A16709-AF5C-44D9-9A82-BB7855C4758E}" srcOrd="0" destOrd="0" presId="urn:microsoft.com/office/officeart/2005/8/layout/orgChart1"/>
    <dgm:cxn modelId="{E6A6738A-DE70-4F29-B3D2-0F844E99803D}" srcId="{55CAFEDD-CC68-4F30-843A-A554B461D579}" destId="{97BF9B7C-4083-49F4-97E5-6FDA6A891A44}" srcOrd="3" destOrd="0" parTransId="{3512A825-E9E4-4AD9-9EF3-8FCB43974974}" sibTransId="{662213EB-F788-417B-95BA-0DC331D1DFAB}"/>
    <dgm:cxn modelId="{B636C08A-6D9B-4AB6-925E-4B25CAB4D429}" srcId="{3E793DA2-5EEF-4577-A14F-DEC782507804}" destId="{8200FF81-5B53-4A0F-A7C5-402586F75CB4}" srcOrd="3" destOrd="0" parTransId="{3753D17E-4A3D-494E-970E-69E0A6EDFCB8}" sibTransId="{E872DD37-97EB-4474-B23F-897624F49E75}"/>
    <dgm:cxn modelId="{F246A88B-B6DF-448F-AC14-AC71C84F87F1}" type="presOf" srcId="{0EE03782-3A6A-4C19-917E-03FF9F9BD6E5}" destId="{FCEBBB97-F389-41E2-A33A-0A5E3F96FA0D}" srcOrd="0" destOrd="0" presId="urn:microsoft.com/office/officeart/2005/8/layout/orgChart1"/>
    <dgm:cxn modelId="{93955C8C-1774-44B9-AB3F-EE7D2CD01A7A}" srcId="{31C0020C-368D-4EF1-B6B8-9A5AC3E51A05}" destId="{933C192B-AEA9-4BDD-BA53-14F76FA2FDBD}" srcOrd="3" destOrd="0" parTransId="{03572EF3-4BE7-4545-986D-C23734659A2D}" sibTransId="{38F8F9E2-7B72-4680-B3C3-776DE31BE2ED}"/>
    <dgm:cxn modelId="{BE40498D-FBA2-4189-AD8C-D9D4EFF60AD0}" type="presOf" srcId="{5B2960B8-055F-4F8C-A016-0557BEB0A310}" destId="{A4EE30E0-C690-43A7-ADFE-1482A3569DAD}" srcOrd="0" destOrd="0" presId="urn:microsoft.com/office/officeart/2005/8/layout/orgChart1"/>
    <dgm:cxn modelId="{97CC6C8F-D509-4AF1-A861-DA53507BE1E7}" type="presOf" srcId="{51FA1209-10D5-4CDA-BDAB-D1EABDA23B97}" destId="{16CB8471-4BB3-42B5-8DC4-31FADCF131D3}" srcOrd="0" destOrd="0" presId="urn:microsoft.com/office/officeart/2005/8/layout/orgChart1"/>
    <dgm:cxn modelId="{83B0F68F-051B-4E4D-963B-C20ED3021B79}" type="presOf" srcId="{22D129A5-9C0E-42A1-8759-268FB9EA3F23}" destId="{84F98042-66A1-4177-B0D7-FE262BF5A09B}" srcOrd="0" destOrd="0" presId="urn:microsoft.com/office/officeart/2005/8/layout/orgChart1"/>
    <dgm:cxn modelId="{EB322791-774A-4CC4-97C2-18EABF8F000B}" type="presOf" srcId="{B7FAE573-3ED5-45F3-8329-12B1C84C6193}" destId="{0D0F4EC7-E5EF-4BC9-91CB-E33A6A2F8E72}" srcOrd="1" destOrd="0" presId="urn:microsoft.com/office/officeart/2005/8/layout/orgChart1"/>
    <dgm:cxn modelId="{D3FA5D91-8F6A-45E5-B2AE-306C13967799}" type="presOf" srcId="{D2718780-C6D9-4F7A-B888-B6B514E7F65F}" destId="{14245087-D77C-4653-B8AE-2AB166849CB5}" srcOrd="1" destOrd="0" presId="urn:microsoft.com/office/officeart/2005/8/layout/orgChart1"/>
    <dgm:cxn modelId="{79652294-C867-4D33-912B-3363BA2EA904}" type="presOf" srcId="{A7A02BF2-115E-41FF-9D6F-FEF9A5BA6AC6}" destId="{D0C30FB7-6018-46EF-B03F-FF6AAFDBBB60}" srcOrd="0" destOrd="0" presId="urn:microsoft.com/office/officeart/2005/8/layout/orgChart1"/>
    <dgm:cxn modelId="{57824395-3309-404C-A6F4-ABBC5E6D6CFE}" srcId="{8200FF81-5B53-4A0F-A7C5-402586F75CB4}" destId="{CCD18094-5E46-4BA1-BC3F-0B5A430C0E99}" srcOrd="2" destOrd="0" parTransId="{3D64C751-49C4-404B-A224-303588687A2B}" sibTransId="{CD7298A2-60EA-4DF1-8D1C-4723F4B65197}"/>
    <dgm:cxn modelId="{31849895-592D-45F9-AAA2-71641AAC77BD}" type="presOf" srcId="{921F8DBD-C66C-461F-AE15-3A8CA112D245}" destId="{8B2D44A2-54E5-4317-9BA8-71C2CB0CFA7F}" srcOrd="0" destOrd="0" presId="urn:microsoft.com/office/officeart/2005/8/layout/orgChart1"/>
    <dgm:cxn modelId="{5149A495-DB30-4A24-91E1-563ABF49F6E6}" type="presOf" srcId="{2F8A04A8-DE18-467C-BD43-4AFDBA9C042A}" destId="{AAC274F9-349D-4249-8C8E-209C68CE1D0B}" srcOrd="0" destOrd="0" presId="urn:microsoft.com/office/officeart/2005/8/layout/orgChart1"/>
    <dgm:cxn modelId="{9ACFAA97-8F68-44A9-AAFD-0D3BD5FED133}" srcId="{FF04C618-DA10-4257-9775-A2D061BBD1ED}" destId="{B393C4DA-91AA-4A11-9E99-2E3B98A035E9}" srcOrd="0" destOrd="0" parTransId="{B7594B9D-ECD8-4313-8F88-7E82C07E33D7}" sibTransId="{05DEE585-3E85-4745-99E0-FFAB6092C887}"/>
    <dgm:cxn modelId="{AB4CB997-EE42-4D7E-B728-80D6BFAB502E}" type="presOf" srcId="{5B2960B8-055F-4F8C-A016-0557BEB0A310}" destId="{AEF3AE58-6ED9-42CE-B8BB-6F4F9053F192}" srcOrd="1" destOrd="0" presId="urn:microsoft.com/office/officeart/2005/8/layout/orgChart1"/>
    <dgm:cxn modelId="{E913DF97-A32F-4CDD-A9CD-A0EA608E5C9F}" type="presOf" srcId="{ABA4B14B-4BB1-4892-A0A8-DC2574285F0C}" destId="{F5C88D59-1516-43AE-BA76-571FC830B83F}" srcOrd="1" destOrd="0" presId="urn:microsoft.com/office/officeart/2005/8/layout/orgChart1"/>
    <dgm:cxn modelId="{79B14498-1418-4E6A-B4B2-FEA3FE13B679}" type="presOf" srcId="{49CD257C-F78C-4FD6-9E54-0BEF27FE57EE}" destId="{3CF7C872-4DD1-4055-97B1-6A3288E5E8A6}" srcOrd="0" destOrd="0" presId="urn:microsoft.com/office/officeart/2005/8/layout/orgChart1"/>
    <dgm:cxn modelId="{A72AFC99-8026-4DC4-8BB2-0D20DF34EB2B}" type="presOf" srcId="{DFF34E1E-EB46-48CB-8B69-C7F686D542F5}" destId="{8DF972D4-F3CA-40D1-805E-E04179E201C5}" srcOrd="0" destOrd="0" presId="urn:microsoft.com/office/officeart/2005/8/layout/orgChart1"/>
    <dgm:cxn modelId="{E5195D9D-E14D-4B88-8C46-9D622DCC586F}" type="presOf" srcId="{4DEE6E52-CDC8-4762-B9B0-595D1D4F1361}" destId="{85C2B4DA-19CD-40CC-867E-C55B0DD7EDFA}" srcOrd="0" destOrd="0" presId="urn:microsoft.com/office/officeart/2005/8/layout/orgChart1"/>
    <dgm:cxn modelId="{D2481DA1-0C59-4ADA-A947-C74820E359EE}" type="presOf" srcId="{00CE6B07-6A99-4522-8735-ACD8FDAEB871}" destId="{866DC656-4649-460B-A1FB-A7CD7876094A}" srcOrd="0" destOrd="0" presId="urn:microsoft.com/office/officeart/2005/8/layout/orgChart1"/>
    <dgm:cxn modelId="{21BD78A3-49C3-4C54-9246-CC369EF553DF}" type="presOf" srcId="{47677DA4-013C-4D68-8939-2D49E75766B2}" destId="{7A638E5E-8E98-4E5E-A7A6-3D08B7E34E57}" srcOrd="0" destOrd="0" presId="urn:microsoft.com/office/officeart/2005/8/layout/orgChart1"/>
    <dgm:cxn modelId="{E0969BA4-9A75-43A8-9439-1043DB2775EC}" srcId="{B93C318D-8FFF-4CE5-9755-6695E4C5C115}" destId="{A7A02BF2-115E-41FF-9D6F-FEF9A5BA6AC6}" srcOrd="4" destOrd="0" parTransId="{2F8A04A8-DE18-467C-BD43-4AFDBA9C042A}" sibTransId="{F52F4906-200B-4A28-A0AC-05E4446FE7E7}"/>
    <dgm:cxn modelId="{3C8215A6-769D-46ED-A1AA-34ECF1F59E74}" srcId="{FC9DEAFA-C397-484A-AAD1-8948B178A8FD}" destId="{13DEDC81-7EA5-4725-A374-6ED5C7A5EA85}" srcOrd="0" destOrd="0" parTransId="{CA452F6A-D9B5-4D00-9A3C-BDD786DD949A}" sibTransId="{3768A3CB-7686-4149-B155-E2BC6E082C1A}"/>
    <dgm:cxn modelId="{98B139A8-DABD-4D4F-9F77-8057539E13A0}" type="presOf" srcId="{CA452F6A-D9B5-4D00-9A3C-BDD786DD949A}" destId="{D4539329-DAE7-4FF7-9BF1-16F323AE22BC}" srcOrd="0" destOrd="0" presId="urn:microsoft.com/office/officeart/2005/8/layout/orgChart1"/>
    <dgm:cxn modelId="{D96FCEA8-FAA6-4DA2-B0A2-451CFA2A8BC2}" type="presOf" srcId="{4465F8C6-2B40-486B-81F2-4EDFCB214618}" destId="{A1D3470C-04E7-4C8C-B673-834CDC41E554}" srcOrd="0" destOrd="0" presId="urn:microsoft.com/office/officeart/2005/8/layout/orgChart1"/>
    <dgm:cxn modelId="{2B6333AD-4F9C-4F16-9C97-43C81EDE2F85}" srcId="{ABA4B14B-4BB1-4892-A0A8-DC2574285F0C}" destId="{A8BFA76D-AE01-4536-AC6E-E08CE0BB7094}" srcOrd="1" destOrd="0" parTransId="{04900475-55CD-4197-BF7B-7A1BB39C964F}" sibTransId="{3AFC7F97-33E6-45ED-9850-E32BAD0F1B19}"/>
    <dgm:cxn modelId="{DF5484AE-12B4-4A81-903E-FEFCC3772C45}" srcId="{B93C318D-8FFF-4CE5-9755-6695E4C5C115}" destId="{52D09A4A-B846-49EC-869E-374EEFAEB250}" srcOrd="3" destOrd="0" parTransId="{0EE03782-3A6A-4C19-917E-03FF9F9BD6E5}" sibTransId="{DD3C2EF2-F853-44FD-862F-1B78FCA54BA4}"/>
    <dgm:cxn modelId="{37BDA0AE-4348-4F0A-9D46-CFA9C7803EF3}" type="presOf" srcId="{C35DAA93-8AFD-4640-A7AE-7ECD7B14A8D4}" destId="{F0C43F7A-EE6F-4BAE-B84E-4C3A9D6D2F5A}" srcOrd="1" destOrd="0" presId="urn:microsoft.com/office/officeart/2005/8/layout/orgChart1"/>
    <dgm:cxn modelId="{B97B6AAF-A5E0-4E1C-B834-DE566F0C0340}" srcId="{55CAFEDD-CC68-4F30-843A-A554B461D579}" destId="{31C0020C-368D-4EF1-B6B8-9A5AC3E51A05}" srcOrd="1" destOrd="0" parTransId="{3B4EE57A-4426-4DE6-BA54-590BCC759C9B}" sibTransId="{BA3E198E-C486-475D-8C45-7D95740E64B8}"/>
    <dgm:cxn modelId="{5A1523B1-A7B8-4E7F-AE10-7EE4BB0E0673}" type="presOf" srcId="{52D09A4A-B846-49EC-869E-374EEFAEB250}" destId="{B0B94CCE-7058-4B47-8B15-68BC5F28841D}" srcOrd="1" destOrd="0" presId="urn:microsoft.com/office/officeart/2005/8/layout/orgChart1"/>
    <dgm:cxn modelId="{CD26DAB2-E56A-4FD1-A8CB-93E3AE73ECBD}" type="presOf" srcId="{501263F9-1E95-4644-AEE3-986011217B3A}" destId="{DA91711F-C6DB-4A2C-9E43-3BACAB117826}" srcOrd="0" destOrd="0" presId="urn:microsoft.com/office/officeart/2005/8/layout/orgChart1"/>
    <dgm:cxn modelId="{36D305B5-53F2-4DE2-96B5-1A5DF310291F}" type="presOf" srcId="{3D64C751-49C4-404B-A224-303588687A2B}" destId="{6D84C361-3170-4E84-B421-745BFCD3EDCB}" srcOrd="0" destOrd="0" presId="urn:microsoft.com/office/officeart/2005/8/layout/orgChart1"/>
    <dgm:cxn modelId="{F5F53DB6-0BB3-43F6-80C2-A4A9187BC84D}" srcId="{3E793DA2-5EEF-4577-A14F-DEC782507804}" destId="{49BD41AD-C66B-4C47-841E-A83D6662D7DE}" srcOrd="1" destOrd="0" parTransId="{E7C0A6AE-707E-4250-BFAD-27B7FDB22219}" sibTransId="{51437B93-757D-4B66-B70B-C9EDFD565E28}"/>
    <dgm:cxn modelId="{92AF23B7-1236-4036-9BB3-87AD34849AF6}" srcId="{3E793DA2-5EEF-4577-A14F-DEC782507804}" destId="{FA772254-59DC-4A43-BCC4-907C6D3E8C27}" srcOrd="2" destOrd="0" parTransId="{105121F5-EAFC-4047-AEE2-47B35EDF9E41}" sibTransId="{94008464-B345-4B79-A273-C9AC00DCB5B5}"/>
    <dgm:cxn modelId="{53C9DDB7-FC51-43F0-BFF5-7FA957B42B5C}" type="presOf" srcId="{D6C0464F-E9BC-4C46-B560-ABB5456C278C}" destId="{BFE42299-5D66-4B91-8DF4-83F1B5900847}" srcOrd="1" destOrd="0" presId="urn:microsoft.com/office/officeart/2005/8/layout/orgChart1"/>
    <dgm:cxn modelId="{946ED6B9-5F4D-4B1F-B462-8406902E0C6B}" srcId="{55CAFEDD-CC68-4F30-843A-A554B461D579}" destId="{51FA1209-10D5-4CDA-BDAB-D1EABDA23B97}" srcOrd="4" destOrd="0" parTransId="{356C91D4-8856-43F2-A360-B02D973FF083}" sibTransId="{CD1670A9-8A23-43D9-9E71-01D1E312D29E}"/>
    <dgm:cxn modelId="{8B0A3EBB-58CC-41EE-8A0B-6A2E7F27B76F}" srcId="{8200FF81-5B53-4A0F-A7C5-402586F75CB4}" destId="{22D129A5-9C0E-42A1-8759-268FB9EA3F23}" srcOrd="1" destOrd="0" parTransId="{0AA883D7-3E46-4C01-87D5-7F505BEEF3C0}" sibTransId="{2658E619-4A43-4353-BA6A-25B63635D511}"/>
    <dgm:cxn modelId="{F1E462BB-2330-4B64-AA84-6AF9C39D4647}" type="presOf" srcId="{3512A825-E9E4-4AD9-9EF3-8FCB43974974}" destId="{DAE246C2-5B80-454B-A32B-73DE4321FB86}" srcOrd="0" destOrd="0" presId="urn:microsoft.com/office/officeart/2005/8/layout/orgChart1"/>
    <dgm:cxn modelId="{329A0EBC-4FE2-43B9-8DAC-63D572705E19}" type="presOf" srcId="{25C03C30-0DEF-4DCB-B88B-6D822C573A11}" destId="{2A994672-E92C-4B01-B103-B9F4AD8C9AE1}" srcOrd="0" destOrd="0" presId="urn:microsoft.com/office/officeart/2005/8/layout/orgChart1"/>
    <dgm:cxn modelId="{FE9410BC-F246-4530-9E0E-3F445E573470}" srcId="{31C0020C-368D-4EF1-B6B8-9A5AC3E51A05}" destId="{5214DD80-246B-4E3A-BA6B-68A966EBAEB2}" srcOrd="4" destOrd="0" parTransId="{FD170650-3046-4D85-9100-B6AE2A9A5C2A}" sibTransId="{4F9B2CEA-ED59-455B-8C2C-F29359021623}"/>
    <dgm:cxn modelId="{5AF277BC-A310-4C39-B584-A14A9AAC6574}" type="presOf" srcId="{97BF9B7C-4083-49F4-97E5-6FDA6A891A44}" destId="{22619604-7736-4E63-9C1A-721CA782CEF4}" srcOrd="0" destOrd="0" presId="urn:microsoft.com/office/officeart/2005/8/layout/orgChart1"/>
    <dgm:cxn modelId="{425B5DBD-D6FB-483E-BAAE-9D6BD42E8B81}" type="presOf" srcId="{A8BFA76D-AE01-4536-AC6E-E08CE0BB7094}" destId="{12BA7F44-6311-49C8-A63B-E18FE18EE526}" srcOrd="0" destOrd="0" presId="urn:microsoft.com/office/officeart/2005/8/layout/orgChart1"/>
    <dgm:cxn modelId="{450E1EBE-C5CD-421E-853B-2A21AD132DE4}" srcId="{FA772254-59DC-4A43-BCC4-907C6D3E8C27}" destId="{D6C0464F-E9BC-4C46-B560-ABB5456C278C}" srcOrd="0" destOrd="0" parTransId="{613BD337-9543-4A1E-B516-D29F0368877B}" sibTransId="{191AA89F-B275-4257-A8A8-00CF6950AC1B}"/>
    <dgm:cxn modelId="{F9A040BE-59E1-4B63-84A9-418630483CDD}" type="presOf" srcId="{8200FF81-5B53-4A0F-A7C5-402586F75CB4}" destId="{62A029FA-659B-4358-8AED-6F0A881D8613}" srcOrd="1" destOrd="0" presId="urn:microsoft.com/office/officeart/2005/8/layout/orgChart1"/>
    <dgm:cxn modelId="{A4F95DBE-F3DF-45EA-94C2-4F0F25AC9FAF}" type="presOf" srcId="{CCD18094-5E46-4BA1-BC3F-0B5A430C0E99}" destId="{BAA0BDEE-A398-4969-AEB7-437A40F14128}" srcOrd="1" destOrd="0" presId="urn:microsoft.com/office/officeart/2005/8/layout/orgChart1"/>
    <dgm:cxn modelId="{DA2DBABE-1245-43F7-AA63-862EAF8FF6E6}" type="presOf" srcId="{A8BFA76D-AE01-4536-AC6E-E08CE0BB7094}" destId="{22D9C09E-CBB9-41E0-9739-B0491E99C4DD}" srcOrd="1" destOrd="0" presId="urn:microsoft.com/office/officeart/2005/8/layout/orgChart1"/>
    <dgm:cxn modelId="{BC3A4CC0-F7B2-4059-8B11-B139EAD20D35}" type="presOf" srcId="{6F8F1281-D044-4D37-A705-05E41ED4FFA1}" destId="{1A0FE970-4322-40D1-8ED8-90378BDB25DF}" srcOrd="0" destOrd="0" presId="urn:microsoft.com/office/officeart/2005/8/layout/orgChart1"/>
    <dgm:cxn modelId="{0F0860C1-2FE8-466D-A1C7-D5A2CAD8FED6}" type="presOf" srcId="{3E793DA2-5EEF-4577-A14F-DEC782507804}" destId="{2B65AC06-FD3C-44D2-B083-C516E302839D}" srcOrd="0" destOrd="0" presId="urn:microsoft.com/office/officeart/2005/8/layout/orgChart1"/>
    <dgm:cxn modelId="{8A9762C2-3E8A-4737-BBF4-D7B924923B6E}" srcId="{49BD41AD-C66B-4C47-841E-A83D6662D7DE}" destId="{FC9DEAFA-C397-484A-AAD1-8948B178A8FD}" srcOrd="1" destOrd="0" parTransId="{131215BE-77FF-41F6-A62C-A7FFACA1D7EB}" sibTransId="{49CF26B5-05F7-4F2F-8706-C68BD11861B8}"/>
    <dgm:cxn modelId="{71E6BAC2-F8C9-4133-91E1-A998B7DCF8BB}" type="presOf" srcId="{62375C1A-FDF2-4A75-BD85-77CCCAE4892B}" destId="{2CD3366C-7C0F-4226-ACF0-01AF3347E197}" srcOrd="0" destOrd="0" presId="urn:microsoft.com/office/officeart/2005/8/layout/orgChart1"/>
    <dgm:cxn modelId="{0AF6DBC4-B6AC-47FF-9FBB-26D45C22E32B}" type="presOf" srcId="{B4EAEE17-0F26-4684-AEA0-8FB93C4D7885}" destId="{D307AE5A-0465-4EC9-94AF-A4EC45B74046}" srcOrd="0" destOrd="0" presId="urn:microsoft.com/office/officeart/2005/8/layout/orgChart1"/>
    <dgm:cxn modelId="{E6CC0BC6-F296-4EB1-9EEA-0E06E0DE371F}" type="presOf" srcId="{9A052B1B-2ABC-4C6D-862E-A0B751FA5A7B}" destId="{2CB841E7-2D31-47E0-914A-18078C37F5A5}" srcOrd="0" destOrd="0" presId="urn:microsoft.com/office/officeart/2005/8/layout/orgChart1"/>
    <dgm:cxn modelId="{2B8411C6-609A-4067-9A91-F198A69CBCFD}" srcId="{31C0020C-368D-4EF1-B6B8-9A5AC3E51A05}" destId="{D2718780-C6D9-4F7A-B888-B6B514E7F65F}" srcOrd="2" destOrd="0" parTransId="{C96FD721-6E42-45C5-866A-03190FB0EBC4}" sibTransId="{2EEECFBD-A094-4118-BE56-0A174B9CD45F}"/>
    <dgm:cxn modelId="{B607F0C6-B655-4A72-A67E-5C22BBBAFC9B}" srcId="{FA772254-59DC-4A43-BCC4-907C6D3E8C27}" destId="{DFF34E1E-EB46-48CB-8B69-C7F686D542F5}" srcOrd="2" destOrd="0" parTransId="{47677DA4-013C-4D68-8939-2D49E75766B2}" sibTransId="{CF3A83B9-BB08-46D1-9BC3-B366427FFF4D}"/>
    <dgm:cxn modelId="{639E0DC9-856E-49B1-9670-2FB0924C7D96}" type="presOf" srcId="{410C5B3F-BB0A-46A2-8F12-18ED020C61DB}" destId="{C401C5A3-D237-41F1-873F-FF779CD07C67}" srcOrd="0" destOrd="0" presId="urn:microsoft.com/office/officeart/2005/8/layout/orgChart1"/>
    <dgm:cxn modelId="{43C1C2C9-966D-4DCE-802B-639311510F44}" type="presOf" srcId="{B5776B85-2D41-418E-AD8C-0E598BF8FBCD}" destId="{DDCE0842-CC9F-4562-B839-C280E730B49F}" srcOrd="0" destOrd="0" presId="urn:microsoft.com/office/officeart/2005/8/layout/orgChart1"/>
    <dgm:cxn modelId="{F9195ECA-FC35-4C87-9AC9-918907229A89}" type="presOf" srcId="{03572EF3-4BE7-4545-986D-C23734659A2D}" destId="{8EBAB481-E5A0-4EE8-97F7-76D5D7EC2328}" srcOrd="0" destOrd="0" presId="urn:microsoft.com/office/officeart/2005/8/layout/orgChart1"/>
    <dgm:cxn modelId="{F9558ECA-DE0C-4A1F-8E99-77B2C31E5EC5}" type="presOf" srcId="{13DEDC81-7EA5-4725-A374-6ED5C7A5EA85}" destId="{6D6244E9-11C1-431C-B828-C0ADABBD7717}" srcOrd="1" destOrd="0" presId="urn:microsoft.com/office/officeart/2005/8/layout/orgChart1"/>
    <dgm:cxn modelId="{915E2CCB-B0A5-4A6B-BF2A-38A8101E11D8}" srcId="{D6C0464F-E9BC-4C46-B560-ABB5456C278C}" destId="{E7A4ACEA-1203-494D-B4F6-C8B70D61D823}" srcOrd="3" destOrd="0" parTransId="{BB9E47AF-36C3-4A26-BE9F-7D676467C45B}" sibTransId="{CC70B35E-1ED1-4755-82DC-37444652B806}"/>
    <dgm:cxn modelId="{CF5FB4CB-A911-469C-BB3F-7368818C2B55}" srcId="{31C0020C-368D-4EF1-B6B8-9A5AC3E51A05}" destId="{5B2960B8-055F-4F8C-A016-0557BEB0A310}" srcOrd="0" destOrd="0" parTransId="{F988AFF7-8D57-46A0-8EAE-1B028DCD165F}" sibTransId="{6EDD3DE5-574A-4406-A8D4-B98A6C151097}"/>
    <dgm:cxn modelId="{020ADFCB-47F0-4A5E-90D5-E346F677ACAA}" type="presOf" srcId="{356C91D4-8856-43F2-A360-B02D973FF083}" destId="{39644C5D-72BE-40FB-BFBB-E33888C482F6}" srcOrd="0" destOrd="0" presId="urn:microsoft.com/office/officeart/2005/8/layout/orgChart1"/>
    <dgm:cxn modelId="{88431BCD-28E5-4795-8F34-365074B713E3}" srcId="{58B54922-E5F8-4B6D-951F-4EEBCD072ADA}" destId="{B93C318D-8FFF-4CE5-9755-6695E4C5C115}" srcOrd="0" destOrd="0" parTransId="{3CDA6015-23FD-4551-AC80-72312A17A4CB}" sibTransId="{853C59D7-D704-418F-8065-F99AFDEC55F6}"/>
    <dgm:cxn modelId="{FEECDACD-E40B-4BD7-B514-38C187DA1D14}" srcId="{8200FF81-5B53-4A0F-A7C5-402586F75CB4}" destId="{18912B70-E4D6-463D-8414-455B4619C8C0}" srcOrd="0" destOrd="0" parTransId="{69CBB11F-41E4-45AF-AC28-745C6D022F85}" sibTransId="{25AD7D7A-E600-46E5-B047-76B221B815FF}"/>
    <dgm:cxn modelId="{FF8B23CE-D571-4A05-B810-D5D31F604A44}" type="presOf" srcId="{E7C0A6AE-707E-4250-BFAD-27B7FDB22219}" destId="{563A4C15-DEA0-42FC-A3F5-0E66FBC4322B}" srcOrd="0" destOrd="0" presId="urn:microsoft.com/office/officeart/2005/8/layout/orgChart1"/>
    <dgm:cxn modelId="{CBAB81CF-1044-4120-AAEE-5F452155850F}" type="presOf" srcId="{B393C4DA-91AA-4A11-9E99-2E3B98A035E9}" destId="{A9223F7B-1748-4215-9BFE-09318B63F5C6}" srcOrd="0" destOrd="0" presId="urn:microsoft.com/office/officeart/2005/8/layout/orgChart1"/>
    <dgm:cxn modelId="{052196D2-2A51-4F85-A596-A3D754AF15EF}" type="presOf" srcId="{ABA4B14B-4BB1-4892-A0A8-DC2574285F0C}" destId="{5D6A704C-DA52-4545-9117-ECF463EC0119}" srcOrd="0" destOrd="0" presId="urn:microsoft.com/office/officeart/2005/8/layout/orgChart1"/>
    <dgm:cxn modelId="{C945DED3-4E68-46B6-AD29-8592BA69E09F}" type="presOf" srcId="{A4CA9008-0FBB-442B-86AF-D9E16C16C83F}" destId="{5188F6F4-F719-40B7-B5D7-6FB4D7094533}" srcOrd="0" destOrd="0" presId="urn:microsoft.com/office/officeart/2005/8/layout/orgChart1"/>
    <dgm:cxn modelId="{163FE3D5-2529-4FF5-A880-A0193DD61986}" type="presOf" srcId="{18912B70-E4D6-463D-8414-455B4619C8C0}" destId="{7F3E44A1-0065-4518-9368-F88DA14BF0E0}" srcOrd="1" destOrd="0" presId="urn:microsoft.com/office/officeart/2005/8/layout/orgChart1"/>
    <dgm:cxn modelId="{E69C13D7-F52C-4E10-BB88-B22BB2DECCB1}" type="presOf" srcId="{55CAFEDD-CC68-4F30-843A-A554B461D579}" destId="{C62770FE-58F9-4DA1-9585-216961AD952E}" srcOrd="1" destOrd="0" presId="urn:microsoft.com/office/officeart/2005/8/layout/orgChart1"/>
    <dgm:cxn modelId="{BA1361D7-175D-443C-B073-01FF1C8F65A0}" srcId="{ABA4B14B-4BB1-4892-A0A8-DC2574285F0C}" destId="{410C5B3F-BB0A-46A2-8F12-18ED020C61DB}" srcOrd="0" destOrd="0" parTransId="{DD70B724-4567-4686-AF00-18EC3A14E4C9}" sibTransId="{D257E8A6-9215-4996-A144-E989DB7218DC}"/>
    <dgm:cxn modelId="{38A3DDD7-5BC5-40BC-B669-5626A2F136F1}" type="presOf" srcId="{49BD41AD-C66B-4C47-841E-A83D6662D7DE}" destId="{9D2F5105-2894-42B7-85D9-3BFEBC15C4F2}" srcOrd="1" destOrd="0" presId="urn:microsoft.com/office/officeart/2005/8/layout/orgChart1"/>
    <dgm:cxn modelId="{751357D8-B3B3-4C59-AB3D-839F32A73731}" type="presOf" srcId="{6CA70A15-C36C-452C-A4D4-CD83D86548AC}" destId="{FB5E9BA9-9396-4572-86B0-81FDB5E305CE}" srcOrd="0" destOrd="0" presId="urn:microsoft.com/office/officeart/2005/8/layout/orgChart1"/>
    <dgm:cxn modelId="{6A9313DA-9794-48AD-B231-14C255871B70}" type="presOf" srcId="{A7A02BF2-115E-41FF-9D6F-FEF9A5BA6AC6}" destId="{89762004-44D5-4D0A-9EBE-57DEF721BFD3}" srcOrd="1" destOrd="0" presId="urn:microsoft.com/office/officeart/2005/8/layout/orgChart1"/>
    <dgm:cxn modelId="{92546CDA-E103-4B06-B4E0-7BF403A98E7D}" type="presOf" srcId="{501263F9-1E95-4644-AEE3-986011217B3A}" destId="{923E36A3-081F-4413-A452-BA6E7D26DAB0}" srcOrd="1" destOrd="0" presId="urn:microsoft.com/office/officeart/2005/8/layout/orgChart1"/>
    <dgm:cxn modelId="{41560EDB-2EF0-42D8-BA6C-7183E44ECAEE}" type="presOf" srcId="{536D933B-2885-4085-981B-0E436C6D3AB7}" destId="{33445FD5-C715-402E-8021-0BBC0E45C5A4}" srcOrd="0" destOrd="0" presId="urn:microsoft.com/office/officeart/2005/8/layout/orgChart1"/>
    <dgm:cxn modelId="{96AB8FDB-3E55-4555-B261-F515B6328CF6}" srcId="{FF04C618-DA10-4257-9775-A2D061BBD1ED}" destId="{FE9E8522-2548-4C60-B1ED-CA188B676E39}" srcOrd="2" destOrd="0" parTransId="{3ED9E75C-C8EE-43D6-A9CF-6FA8F393373C}" sibTransId="{9F8F0AB0-E967-456E-922D-FF8397FC6C22}"/>
    <dgm:cxn modelId="{8A7F0FDC-8B58-4F56-AEF9-E1488841FD56}" type="presOf" srcId="{FC9DEAFA-C397-484A-AAD1-8948B178A8FD}" destId="{7D5EB89C-EC4E-41CA-86D3-FA0EF11B9C4B}" srcOrd="1" destOrd="0" presId="urn:microsoft.com/office/officeart/2005/8/layout/orgChart1"/>
    <dgm:cxn modelId="{CEA734DC-A0F4-4B1B-8F24-DE2890E9EBB2}" type="presOf" srcId="{1E807ED7-F88A-4785-B855-E1B98418A2B3}" destId="{2E8EFF3A-4BF9-470C-8ACC-A6BE05F66A2B}" srcOrd="0" destOrd="0" presId="urn:microsoft.com/office/officeart/2005/8/layout/orgChart1"/>
    <dgm:cxn modelId="{0FF8F1DC-7E8B-4638-B485-98BD190D1D18}" type="presOf" srcId="{5214DD80-246B-4E3A-BA6B-68A966EBAEB2}" destId="{A40175F7-63B7-440C-B930-D4CEEC72FB36}" srcOrd="1" destOrd="0" presId="urn:microsoft.com/office/officeart/2005/8/layout/orgChart1"/>
    <dgm:cxn modelId="{249F01DE-EA2F-414A-B772-D7FEB8291AD0}" type="presOf" srcId="{C5DFC5D0-0804-4B4C-8B67-AB152ECE3F2D}" destId="{4944582B-0CAB-437D-95CD-09FA726104D0}" srcOrd="1" destOrd="0" presId="urn:microsoft.com/office/officeart/2005/8/layout/orgChart1"/>
    <dgm:cxn modelId="{E8D684E5-5248-46B1-987E-38A191CDC7D3}" srcId="{49BD41AD-C66B-4C47-841E-A83D6662D7DE}" destId="{ABA4B14B-4BB1-4892-A0A8-DC2574285F0C}" srcOrd="0" destOrd="0" parTransId="{B4EAEE17-0F26-4684-AEA0-8FB93C4D7885}" sibTransId="{8C072D88-BD02-490F-824C-65A62433DFB7}"/>
    <dgm:cxn modelId="{9A2C6FE6-3A74-48A6-B1FF-943A1CA036E9}" type="presOf" srcId="{7C97204C-E5B4-494C-8BC4-6FE36556E09E}" destId="{1DDB9BAA-E325-49E5-81EC-76B8A8189C42}" srcOrd="0" destOrd="0" presId="urn:microsoft.com/office/officeart/2005/8/layout/orgChart1"/>
    <dgm:cxn modelId="{E6BC28EA-84BC-45B0-B5E3-01E00EB84969}" type="presOf" srcId="{62375C1A-FDF2-4A75-BD85-77CCCAE4892B}" destId="{8BD236DD-0630-4B1A-B401-ADFB6CF472D9}" srcOrd="1" destOrd="0" presId="urn:microsoft.com/office/officeart/2005/8/layout/orgChart1"/>
    <dgm:cxn modelId="{79F8D4EA-9A74-4B39-B05D-EF9E0D5013B4}" srcId="{55CAFEDD-CC68-4F30-843A-A554B461D579}" destId="{FF04C618-DA10-4257-9775-A2D061BBD1ED}" srcOrd="0" destOrd="0" parTransId="{D1B1B873-5E2D-4676-9B47-605334711113}" sibTransId="{15D6311F-050F-4F83-A6FE-8EC78A801320}"/>
    <dgm:cxn modelId="{1D0404ED-0564-4393-A2C7-C595D0D59A24}" type="presOf" srcId="{8492506F-2553-4E37-9E3A-AAD0604BEE5F}" destId="{C5FCA35F-86FC-4C88-AC51-0670D823E3B2}" srcOrd="0" destOrd="0" presId="urn:microsoft.com/office/officeart/2005/8/layout/orgChart1"/>
    <dgm:cxn modelId="{8C2FE3ED-DF7A-4BED-B6A1-AE1D3F96FF2A}" type="presOf" srcId="{449C124C-6296-4B21-91B3-39482087D5EA}" destId="{9FF8AC7F-965C-4B5A-9FB8-06054A4949B6}" srcOrd="1" destOrd="0" presId="urn:microsoft.com/office/officeart/2005/8/layout/orgChart1"/>
    <dgm:cxn modelId="{D0D238EE-EEA3-4323-87D0-8B212A67A37E}" type="presOf" srcId="{13DEDC81-7EA5-4725-A374-6ED5C7A5EA85}" destId="{790C8EAF-A4CE-408F-851F-5B26F242109F}" srcOrd="0" destOrd="0" presId="urn:microsoft.com/office/officeart/2005/8/layout/orgChart1"/>
    <dgm:cxn modelId="{3D547EF5-169F-4265-BAF8-44CF405C6A6E}" type="presOf" srcId="{410C5B3F-BB0A-46A2-8F12-18ED020C61DB}" destId="{ACB39A34-5FCF-4EB2-8C98-50C443023B80}" srcOrd="1" destOrd="0" presId="urn:microsoft.com/office/officeart/2005/8/layout/orgChart1"/>
    <dgm:cxn modelId="{7DA3EBF5-A87E-4510-A685-62B541F7517D}" type="presOf" srcId="{C96FD721-6E42-45C5-866A-03190FB0EBC4}" destId="{99038C40-C3E3-42DF-AB97-CD881EBCB241}" srcOrd="0" destOrd="0" presId="urn:microsoft.com/office/officeart/2005/8/layout/orgChart1"/>
    <dgm:cxn modelId="{0BA02BF7-2312-43E0-BCA3-0545E9F8B838}" srcId="{D6C0464F-E9BC-4C46-B560-ABB5456C278C}" destId="{449C124C-6296-4B21-91B3-39482087D5EA}" srcOrd="0" destOrd="0" parTransId="{6CA70A15-C36C-452C-A4D4-CD83D86548AC}" sibTransId="{A181FFA5-F9DE-46E2-902D-D23A954E7E2D}"/>
    <dgm:cxn modelId="{172054F7-84C6-4468-9E3C-98414A275E9B}" type="presOf" srcId="{18912B70-E4D6-463D-8414-455B4619C8C0}" destId="{2E6A6805-A887-4885-B82A-D4E129ED517F}" srcOrd="0" destOrd="0" presId="urn:microsoft.com/office/officeart/2005/8/layout/orgChart1"/>
    <dgm:cxn modelId="{5A6773F8-85FE-48B8-A867-2B5C55D7D323}" type="presOf" srcId="{0AA883D7-3E46-4C01-87D5-7F505BEEF3C0}" destId="{511D9199-4F75-4C9D-8CFA-C5E66E3384E1}" srcOrd="0" destOrd="0" presId="urn:microsoft.com/office/officeart/2005/8/layout/orgChart1"/>
    <dgm:cxn modelId="{94AE55F8-0D78-4A25-99EB-6C1649DFDF8E}" type="presOf" srcId="{31C0020C-368D-4EF1-B6B8-9A5AC3E51A05}" destId="{A28F578E-0CFA-4652-9EBA-39163B88FE62}" srcOrd="0" destOrd="0" presId="urn:microsoft.com/office/officeart/2005/8/layout/orgChart1"/>
    <dgm:cxn modelId="{5C4189F9-9AF4-4E78-84B4-6D6292130C31}" type="presOf" srcId="{3CDA6015-23FD-4551-AC80-72312A17A4CB}" destId="{C8E5F39E-6C05-4BA5-87F2-384422071309}" srcOrd="0" destOrd="0" presId="urn:microsoft.com/office/officeart/2005/8/layout/orgChart1"/>
    <dgm:cxn modelId="{BF6AADF9-4E0A-4EC5-AAEE-845831D7CBA0}" type="presOf" srcId="{77C17ACE-F5C3-43AC-A891-173462B5C432}" destId="{90C779F4-8D21-4836-A981-024116D85368}" srcOrd="0" destOrd="0" presId="urn:microsoft.com/office/officeart/2005/8/layout/orgChart1"/>
    <dgm:cxn modelId="{668912FA-FFEE-4877-92E5-A6EF30D7230A}" type="presOf" srcId="{31C0020C-368D-4EF1-B6B8-9A5AC3E51A05}" destId="{4544A86F-C080-4E4F-996A-6CD8B634C469}" srcOrd="1" destOrd="0" presId="urn:microsoft.com/office/officeart/2005/8/layout/orgChart1"/>
    <dgm:cxn modelId="{F56423FD-5EC4-40A3-A51C-1041F76E4372}" type="presOf" srcId="{CCD18094-5E46-4BA1-BC3F-0B5A430C0E99}" destId="{1CCA141E-EAFA-4044-A567-BABB0D98CD0E}" srcOrd="0" destOrd="0" presId="urn:microsoft.com/office/officeart/2005/8/layout/orgChart1"/>
    <dgm:cxn modelId="{720919FE-10E4-4CB7-8460-9BD5256AD967}" srcId="{8200FF81-5B53-4A0F-A7C5-402586F75CB4}" destId="{EBE932BD-8F85-47A1-B4D5-162BBFE7191D}" srcOrd="3" destOrd="0" parTransId="{6A75E9CD-FB9B-4FA0-BE69-BA36499733EE}" sibTransId="{4D3B5F61-5878-437D-BD23-17991037896E}"/>
    <dgm:cxn modelId="{7CF689FE-3C29-4881-96A1-CD5A22CE3DD6}" type="presOf" srcId="{FF04C618-DA10-4257-9775-A2D061BBD1ED}" destId="{FDDC1B4C-D042-43DE-81BD-9877C088CCD1}" srcOrd="0" destOrd="0" presId="urn:microsoft.com/office/officeart/2005/8/layout/orgChart1"/>
    <dgm:cxn modelId="{5E756D15-B6A0-4650-A65A-EB1D07C60DD0}" type="presParOf" srcId="{949BA997-38EE-49F5-B154-7C25EB4C79F2}" destId="{B58139BE-D8B1-4342-90A3-312FE82DE098}" srcOrd="0" destOrd="0" presId="urn:microsoft.com/office/officeart/2005/8/layout/orgChart1"/>
    <dgm:cxn modelId="{76269FB6-D35A-4267-B686-FA01D03373E8}" type="presParOf" srcId="{B58139BE-D8B1-4342-90A3-312FE82DE098}" destId="{89CA975C-0258-48D7-9849-082A57277316}" srcOrd="0" destOrd="0" presId="urn:microsoft.com/office/officeart/2005/8/layout/orgChart1"/>
    <dgm:cxn modelId="{6D585FE6-0D80-4CAF-BCA1-FFF5666C1D24}" type="presParOf" srcId="{89CA975C-0258-48D7-9849-082A57277316}" destId="{2B65AC06-FD3C-44D2-B083-C516E302839D}" srcOrd="0" destOrd="0" presId="urn:microsoft.com/office/officeart/2005/8/layout/orgChart1"/>
    <dgm:cxn modelId="{7A832E0B-464F-4E6F-915B-74FBC6754C03}" type="presParOf" srcId="{89CA975C-0258-48D7-9849-082A57277316}" destId="{CAFBBCD5-350A-4522-B32F-4AAB1457103D}" srcOrd="1" destOrd="0" presId="urn:microsoft.com/office/officeart/2005/8/layout/orgChart1"/>
    <dgm:cxn modelId="{0A82039D-D05C-4A5A-B033-DFABF67C7864}" type="presParOf" srcId="{B58139BE-D8B1-4342-90A3-312FE82DE098}" destId="{1E004C98-806D-4B27-8727-35AA30B55EE7}" srcOrd="1" destOrd="0" presId="urn:microsoft.com/office/officeart/2005/8/layout/orgChart1"/>
    <dgm:cxn modelId="{37A2283C-A519-4D10-B7CA-076DA85A60D9}" type="presParOf" srcId="{1E004C98-806D-4B27-8727-35AA30B55EE7}" destId="{0160808E-981F-4FDE-B0EE-EDEAAF8EC6BF}" srcOrd="0" destOrd="0" presId="urn:microsoft.com/office/officeart/2005/8/layout/orgChart1"/>
    <dgm:cxn modelId="{4861931E-CF97-4727-A6B3-74B45E9C25A4}" type="presParOf" srcId="{1E004C98-806D-4B27-8727-35AA30B55EE7}" destId="{1E7B19D1-1ED5-4763-8522-F1D2342D683A}" srcOrd="1" destOrd="0" presId="urn:microsoft.com/office/officeart/2005/8/layout/orgChart1"/>
    <dgm:cxn modelId="{C0BDE80C-115C-46AE-9CB9-FD4CF37D5BFB}" type="presParOf" srcId="{1E7B19D1-1ED5-4763-8522-F1D2342D683A}" destId="{31A20663-A04D-49B4-B128-45D6C041FD24}" srcOrd="0" destOrd="0" presId="urn:microsoft.com/office/officeart/2005/8/layout/orgChart1"/>
    <dgm:cxn modelId="{7F0293D4-5FAE-4522-8B93-FF3F49B69244}" type="presParOf" srcId="{31A20663-A04D-49B4-B128-45D6C041FD24}" destId="{5DEC0F34-08F5-4E43-82F2-111FEB8CB402}" srcOrd="0" destOrd="0" presId="urn:microsoft.com/office/officeart/2005/8/layout/orgChart1"/>
    <dgm:cxn modelId="{18A1EF02-6F99-4358-A4AE-32045D459589}" type="presParOf" srcId="{31A20663-A04D-49B4-B128-45D6C041FD24}" destId="{70CC83FC-3F74-4DE7-905B-92C2DE59DD34}" srcOrd="1" destOrd="0" presId="urn:microsoft.com/office/officeart/2005/8/layout/orgChart1"/>
    <dgm:cxn modelId="{BD5EABFA-066D-49DE-87B1-3CFE5CB3C57C}" type="presParOf" srcId="{1E7B19D1-1ED5-4763-8522-F1D2342D683A}" destId="{F185CF0D-1E89-4EFE-902B-A33555DEE24C}" srcOrd="1" destOrd="0" presId="urn:microsoft.com/office/officeart/2005/8/layout/orgChart1"/>
    <dgm:cxn modelId="{CA2F844F-7C93-40BC-ABFC-0EBAEF3C6B63}" type="presParOf" srcId="{F185CF0D-1E89-4EFE-902B-A33555DEE24C}" destId="{C8E5F39E-6C05-4BA5-87F2-384422071309}" srcOrd="0" destOrd="0" presId="urn:microsoft.com/office/officeart/2005/8/layout/orgChart1"/>
    <dgm:cxn modelId="{1788A0AA-1075-4810-99ED-6E0FB0F9099E}" type="presParOf" srcId="{F185CF0D-1E89-4EFE-902B-A33555DEE24C}" destId="{493B6F79-96F2-4ABD-A753-CC7C30A77F67}" srcOrd="1" destOrd="0" presId="urn:microsoft.com/office/officeart/2005/8/layout/orgChart1"/>
    <dgm:cxn modelId="{444999E3-98E5-4B01-958D-10B48C48818B}" type="presParOf" srcId="{493B6F79-96F2-4ABD-A753-CC7C30A77F67}" destId="{5B2580C7-0B75-4AAA-B5F5-0182F7955E2C}" srcOrd="0" destOrd="0" presId="urn:microsoft.com/office/officeart/2005/8/layout/orgChart1"/>
    <dgm:cxn modelId="{462F3905-2AE8-42C3-88EA-3CB4EC427C37}" type="presParOf" srcId="{5B2580C7-0B75-4AAA-B5F5-0182F7955E2C}" destId="{5064CC3D-1003-4C55-9BCB-3741D8E13BC5}" srcOrd="0" destOrd="0" presId="urn:microsoft.com/office/officeart/2005/8/layout/orgChart1"/>
    <dgm:cxn modelId="{8342782E-8071-47C3-93AB-20880B5059BD}" type="presParOf" srcId="{5B2580C7-0B75-4AAA-B5F5-0182F7955E2C}" destId="{BB2E6393-C0D1-469C-80E7-A010BB6E3AC4}" srcOrd="1" destOrd="0" presId="urn:microsoft.com/office/officeart/2005/8/layout/orgChart1"/>
    <dgm:cxn modelId="{32D75835-921B-4ED3-BFD2-4F7D89F96361}" type="presParOf" srcId="{493B6F79-96F2-4ABD-A753-CC7C30A77F67}" destId="{B46FF88A-D6C0-4D94-9FD6-FC7244E83C9C}" srcOrd="1" destOrd="0" presId="urn:microsoft.com/office/officeart/2005/8/layout/orgChart1"/>
    <dgm:cxn modelId="{D00B5F64-B6EB-4772-AAAF-0F6BC3C5206E}" type="presParOf" srcId="{B46FF88A-D6C0-4D94-9FD6-FC7244E83C9C}" destId="{02AAC3C1-F67F-4C5D-9A5A-85BB3A6260CE}" srcOrd="0" destOrd="0" presId="urn:microsoft.com/office/officeart/2005/8/layout/orgChart1"/>
    <dgm:cxn modelId="{91EA7B89-0A36-4F38-B403-73BAAADB9D83}" type="presParOf" srcId="{B46FF88A-D6C0-4D94-9FD6-FC7244E83C9C}" destId="{FA0ABA67-56F9-4FA7-AC84-26B9562732F1}" srcOrd="1" destOrd="0" presId="urn:microsoft.com/office/officeart/2005/8/layout/orgChart1"/>
    <dgm:cxn modelId="{F200A6C4-6CE1-4E5C-AFB0-09969460C101}" type="presParOf" srcId="{FA0ABA67-56F9-4FA7-AC84-26B9562732F1}" destId="{4FA200E3-B456-4A2A-874F-665619043E56}" srcOrd="0" destOrd="0" presId="urn:microsoft.com/office/officeart/2005/8/layout/orgChart1"/>
    <dgm:cxn modelId="{CFD6A930-F755-4AD2-8929-A02310814697}" type="presParOf" srcId="{4FA200E3-B456-4A2A-874F-665619043E56}" destId="{1A0FE970-4322-40D1-8ED8-90378BDB25DF}" srcOrd="0" destOrd="0" presId="urn:microsoft.com/office/officeart/2005/8/layout/orgChart1"/>
    <dgm:cxn modelId="{348169C0-A766-41A5-8156-02212AF5A140}" type="presParOf" srcId="{4FA200E3-B456-4A2A-874F-665619043E56}" destId="{A51B448D-8DAF-425B-902D-F7FD06F2A2B5}" srcOrd="1" destOrd="0" presId="urn:microsoft.com/office/officeart/2005/8/layout/orgChart1"/>
    <dgm:cxn modelId="{17716777-6B71-4F94-9719-76808F781229}" type="presParOf" srcId="{FA0ABA67-56F9-4FA7-AC84-26B9562732F1}" destId="{342AF156-C821-4B1C-9318-34E573302D12}" srcOrd="1" destOrd="0" presId="urn:microsoft.com/office/officeart/2005/8/layout/orgChart1"/>
    <dgm:cxn modelId="{6950404B-6BDE-41F2-B04A-DD30960B82DE}" type="presParOf" srcId="{FA0ABA67-56F9-4FA7-AC84-26B9562732F1}" destId="{E086855C-D276-451C-A32B-89973A0FFBB3}" srcOrd="2" destOrd="0" presId="urn:microsoft.com/office/officeart/2005/8/layout/orgChart1"/>
    <dgm:cxn modelId="{9F504E13-7ACD-4780-B765-060313AF7E23}" type="presParOf" srcId="{B46FF88A-D6C0-4D94-9FD6-FC7244E83C9C}" destId="{2A994672-E92C-4B01-B103-B9F4AD8C9AE1}" srcOrd="2" destOrd="0" presId="urn:microsoft.com/office/officeart/2005/8/layout/orgChart1"/>
    <dgm:cxn modelId="{78688F12-198E-4F5D-846C-0E1865B47265}" type="presParOf" srcId="{B46FF88A-D6C0-4D94-9FD6-FC7244E83C9C}" destId="{7A8BE25A-5231-47E8-825C-7E2650058A55}" srcOrd="3" destOrd="0" presId="urn:microsoft.com/office/officeart/2005/8/layout/orgChart1"/>
    <dgm:cxn modelId="{5C7471B4-FB63-4457-8D05-778A8D4E4AB5}" type="presParOf" srcId="{7A8BE25A-5231-47E8-825C-7E2650058A55}" destId="{A4518F30-58F5-46E1-AB10-6359CECDDFDC}" srcOrd="0" destOrd="0" presId="urn:microsoft.com/office/officeart/2005/8/layout/orgChart1"/>
    <dgm:cxn modelId="{9EC1436D-8AF8-4C43-9E56-DB6DD730F29C}" type="presParOf" srcId="{A4518F30-58F5-46E1-AB10-6359CECDDFDC}" destId="{DDCE0842-CC9F-4562-B839-C280E730B49F}" srcOrd="0" destOrd="0" presId="urn:microsoft.com/office/officeart/2005/8/layout/orgChart1"/>
    <dgm:cxn modelId="{CB33CEED-E703-4644-9366-07BC1092FEE1}" type="presParOf" srcId="{A4518F30-58F5-46E1-AB10-6359CECDDFDC}" destId="{7FE687C8-2B4E-479F-8703-00FD73520CEE}" srcOrd="1" destOrd="0" presId="urn:microsoft.com/office/officeart/2005/8/layout/orgChart1"/>
    <dgm:cxn modelId="{C9AA87BC-AE28-4269-BE5D-4AF940C9E55F}" type="presParOf" srcId="{7A8BE25A-5231-47E8-825C-7E2650058A55}" destId="{9E46FCB8-F731-49E0-B973-FE8CEFC0A3A4}" srcOrd="1" destOrd="0" presId="urn:microsoft.com/office/officeart/2005/8/layout/orgChart1"/>
    <dgm:cxn modelId="{79A23D9E-E70B-41A5-8AEA-4A129FBABFCA}" type="presParOf" srcId="{7A8BE25A-5231-47E8-825C-7E2650058A55}" destId="{6818F01D-B7BC-425E-A374-A8D9CA6B5BB0}" srcOrd="2" destOrd="0" presId="urn:microsoft.com/office/officeart/2005/8/layout/orgChart1"/>
    <dgm:cxn modelId="{A1921423-5641-4EC2-8A8F-66413840BE63}" type="presParOf" srcId="{B46FF88A-D6C0-4D94-9FD6-FC7244E83C9C}" destId="{080E0458-46AE-4A39-921D-AE9FB84BC1C4}" srcOrd="4" destOrd="0" presId="urn:microsoft.com/office/officeart/2005/8/layout/orgChart1"/>
    <dgm:cxn modelId="{2F5D692F-722A-4295-83F0-0EF1FD1067B3}" type="presParOf" srcId="{B46FF88A-D6C0-4D94-9FD6-FC7244E83C9C}" destId="{D5CDF2BF-E1DE-428F-A4F8-D7EE1C280867}" srcOrd="5" destOrd="0" presId="urn:microsoft.com/office/officeart/2005/8/layout/orgChart1"/>
    <dgm:cxn modelId="{1F616526-CD4C-4552-B577-B90B2462B95A}" type="presParOf" srcId="{D5CDF2BF-E1DE-428F-A4F8-D7EE1C280867}" destId="{A8559457-1A7C-4454-B7F7-9D47487DB2E4}" srcOrd="0" destOrd="0" presId="urn:microsoft.com/office/officeart/2005/8/layout/orgChart1"/>
    <dgm:cxn modelId="{5DB091F8-B532-46F9-AF96-D6A1F2641037}" type="presParOf" srcId="{A8559457-1A7C-4454-B7F7-9D47487DB2E4}" destId="{DA91711F-C6DB-4A2C-9E43-3BACAB117826}" srcOrd="0" destOrd="0" presId="urn:microsoft.com/office/officeart/2005/8/layout/orgChart1"/>
    <dgm:cxn modelId="{C2C15900-FD53-4518-870E-040754EE48A2}" type="presParOf" srcId="{A8559457-1A7C-4454-B7F7-9D47487DB2E4}" destId="{923E36A3-081F-4413-A452-BA6E7D26DAB0}" srcOrd="1" destOrd="0" presId="urn:microsoft.com/office/officeart/2005/8/layout/orgChart1"/>
    <dgm:cxn modelId="{26E42D57-7984-4C66-8DE0-314747D097D1}" type="presParOf" srcId="{D5CDF2BF-E1DE-428F-A4F8-D7EE1C280867}" destId="{D638D554-788E-4F0C-8492-C8721CA02E98}" srcOrd="1" destOrd="0" presId="urn:microsoft.com/office/officeart/2005/8/layout/orgChart1"/>
    <dgm:cxn modelId="{D0C28B96-BD96-4EC7-BCBE-BF1FECD7021F}" type="presParOf" srcId="{D5CDF2BF-E1DE-428F-A4F8-D7EE1C280867}" destId="{73EDACFC-1263-425F-9179-610496FE6AC7}" srcOrd="2" destOrd="0" presId="urn:microsoft.com/office/officeart/2005/8/layout/orgChart1"/>
    <dgm:cxn modelId="{4B983F9A-63A9-4399-926F-E238B52C2D94}" type="presParOf" srcId="{B46FF88A-D6C0-4D94-9FD6-FC7244E83C9C}" destId="{FCEBBB97-F389-41E2-A33A-0A5E3F96FA0D}" srcOrd="6" destOrd="0" presId="urn:microsoft.com/office/officeart/2005/8/layout/orgChart1"/>
    <dgm:cxn modelId="{FD398B23-0988-4C25-B46C-AE4CE5086617}" type="presParOf" srcId="{B46FF88A-D6C0-4D94-9FD6-FC7244E83C9C}" destId="{731056BB-98B8-4DFA-A244-D57FA62153BB}" srcOrd="7" destOrd="0" presId="urn:microsoft.com/office/officeart/2005/8/layout/orgChart1"/>
    <dgm:cxn modelId="{02D1F38E-DF26-4EE2-87EB-DDB79706DE09}" type="presParOf" srcId="{731056BB-98B8-4DFA-A244-D57FA62153BB}" destId="{19435C6D-ECD3-44ED-9CFA-E067CF5564D0}" srcOrd="0" destOrd="0" presId="urn:microsoft.com/office/officeart/2005/8/layout/orgChart1"/>
    <dgm:cxn modelId="{CDF2ADBF-9B6D-493E-BA8F-97FD3DA12012}" type="presParOf" srcId="{19435C6D-ECD3-44ED-9CFA-E067CF5564D0}" destId="{DE9A1373-2987-46D9-9ED7-829C15C72707}" srcOrd="0" destOrd="0" presId="urn:microsoft.com/office/officeart/2005/8/layout/orgChart1"/>
    <dgm:cxn modelId="{B985A0BE-2B80-4CF3-8469-932F07B1F632}" type="presParOf" srcId="{19435C6D-ECD3-44ED-9CFA-E067CF5564D0}" destId="{B0B94CCE-7058-4B47-8B15-68BC5F28841D}" srcOrd="1" destOrd="0" presId="urn:microsoft.com/office/officeart/2005/8/layout/orgChart1"/>
    <dgm:cxn modelId="{0F09C8E3-E586-48B8-9DCE-2DA407027EEF}" type="presParOf" srcId="{731056BB-98B8-4DFA-A244-D57FA62153BB}" destId="{2B432112-8831-4CB7-B4E6-E994052ACBB8}" srcOrd="1" destOrd="0" presId="urn:microsoft.com/office/officeart/2005/8/layout/orgChart1"/>
    <dgm:cxn modelId="{13FFBC16-2FB7-4BCB-811B-1F4FDA9F86E7}" type="presParOf" srcId="{731056BB-98B8-4DFA-A244-D57FA62153BB}" destId="{9164C478-B5FF-44F4-B709-EC92E2D5F891}" srcOrd="2" destOrd="0" presId="urn:microsoft.com/office/officeart/2005/8/layout/orgChart1"/>
    <dgm:cxn modelId="{78D674D4-1F27-4E77-9CA2-1792E2288A45}" type="presParOf" srcId="{B46FF88A-D6C0-4D94-9FD6-FC7244E83C9C}" destId="{AAC274F9-349D-4249-8C8E-209C68CE1D0B}" srcOrd="8" destOrd="0" presId="urn:microsoft.com/office/officeart/2005/8/layout/orgChart1"/>
    <dgm:cxn modelId="{D4D82B3C-AA2D-4955-8B6E-36F9EF194C83}" type="presParOf" srcId="{B46FF88A-D6C0-4D94-9FD6-FC7244E83C9C}" destId="{1A3B7DD4-E675-47E6-B362-97F7075B2577}" srcOrd="9" destOrd="0" presId="urn:microsoft.com/office/officeart/2005/8/layout/orgChart1"/>
    <dgm:cxn modelId="{135FC1B1-E957-4390-B3A1-0C6895AD5902}" type="presParOf" srcId="{1A3B7DD4-E675-47E6-B362-97F7075B2577}" destId="{DC3827E5-8F6D-4906-AC92-EAC8F711DBE0}" srcOrd="0" destOrd="0" presId="urn:microsoft.com/office/officeart/2005/8/layout/orgChart1"/>
    <dgm:cxn modelId="{45C1F436-73C6-417E-A374-56E59973C16D}" type="presParOf" srcId="{DC3827E5-8F6D-4906-AC92-EAC8F711DBE0}" destId="{D0C30FB7-6018-46EF-B03F-FF6AAFDBBB60}" srcOrd="0" destOrd="0" presId="urn:microsoft.com/office/officeart/2005/8/layout/orgChart1"/>
    <dgm:cxn modelId="{0E6EEC4B-BBDC-48AB-8845-3FF7DE17BAEF}" type="presParOf" srcId="{DC3827E5-8F6D-4906-AC92-EAC8F711DBE0}" destId="{89762004-44D5-4D0A-9EBE-57DEF721BFD3}" srcOrd="1" destOrd="0" presId="urn:microsoft.com/office/officeart/2005/8/layout/orgChart1"/>
    <dgm:cxn modelId="{67E788D2-B1DA-4888-8172-AFED3D3E9EC1}" type="presParOf" srcId="{1A3B7DD4-E675-47E6-B362-97F7075B2577}" destId="{334C8055-FCA4-49D6-8314-4527F4608D81}" srcOrd="1" destOrd="0" presId="urn:microsoft.com/office/officeart/2005/8/layout/orgChart1"/>
    <dgm:cxn modelId="{4D51CA9D-3856-4426-B2CA-A04014339D5E}" type="presParOf" srcId="{1A3B7DD4-E675-47E6-B362-97F7075B2577}" destId="{B83A1072-0762-4321-A6AD-3F59D7D6F6D6}" srcOrd="2" destOrd="0" presId="urn:microsoft.com/office/officeart/2005/8/layout/orgChart1"/>
    <dgm:cxn modelId="{2C23F372-227D-4E6D-96EB-8C04BCFAEF22}" type="presParOf" srcId="{493B6F79-96F2-4ABD-A753-CC7C30A77F67}" destId="{14923532-901F-4569-B347-D30FB9D0E793}" srcOrd="2" destOrd="0" presId="urn:microsoft.com/office/officeart/2005/8/layout/orgChart1"/>
    <dgm:cxn modelId="{83EE950D-902E-4432-B3C6-42C4855208B5}" type="presParOf" srcId="{1E7B19D1-1ED5-4763-8522-F1D2342D683A}" destId="{19CA785C-780A-4C7B-80C7-AC08487A97CC}" srcOrd="2" destOrd="0" presId="urn:microsoft.com/office/officeart/2005/8/layout/orgChart1"/>
    <dgm:cxn modelId="{FDD4BE68-56B6-4C36-B329-A676195537B9}" type="presParOf" srcId="{1E004C98-806D-4B27-8727-35AA30B55EE7}" destId="{563A4C15-DEA0-42FC-A3F5-0E66FBC4322B}" srcOrd="2" destOrd="0" presId="urn:microsoft.com/office/officeart/2005/8/layout/orgChart1"/>
    <dgm:cxn modelId="{BEE11701-6EEB-4885-8702-251DA5038FB8}" type="presParOf" srcId="{1E004C98-806D-4B27-8727-35AA30B55EE7}" destId="{1E8D17B3-8259-4BF9-B94A-F710F279E4BA}" srcOrd="3" destOrd="0" presId="urn:microsoft.com/office/officeart/2005/8/layout/orgChart1"/>
    <dgm:cxn modelId="{2E104436-EA8D-4DF8-8ED9-62E5DBD77666}" type="presParOf" srcId="{1E8D17B3-8259-4BF9-B94A-F710F279E4BA}" destId="{07D5EEBD-33C1-4B3C-B6A6-709BCBEA1517}" srcOrd="0" destOrd="0" presId="urn:microsoft.com/office/officeart/2005/8/layout/orgChart1"/>
    <dgm:cxn modelId="{D99DB074-2519-4D5B-B156-63258561DEA8}" type="presParOf" srcId="{07D5EEBD-33C1-4B3C-B6A6-709BCBEA1517}" destId="{99FBF61B-723F-44FE-A1E7-5053160E88F1}" srcOrd="0" destOrd="0" presId="urn:microsoft.com/office/officeart/2005/8/layout/orgChart1"/>
    <dgm:cxn modelId="{79E81BF2-4489-4689-8BF1-EB1FB38792D8}" type="presParOf" srcId="{07D5EEBD-33C1-4B3C-B6A6-709BCBEA1517}" destId="{9D2F5105-2894-42B7-85D9-3BFEBC15C4F2}" srcOrd="1" destOrd="0" presId="urn:microsoft.com/office/officeart/2005/8/layout/orgChart1"/>
    <dgm:cxn modelId="{E17AAA95-4738-4EB1-8CB8-D17915A14156}" type="presParOf" srcId="{1E8D17B3-8259-4BF9-B94A-F710F279E4BA}" destId="{3F9F7523-2D2D-432A-9DD2-C342359D5F2C}" srcOrd="1" destOrd="0" presId="urn:microsoft.com/office/officeart/2005/8/layout/orgChart1"/>
    <dgm:cxn modelId="{80F9C6AD-9402-4511-BD68-BBBDE6B1704A}" type="presParOf" srcId="{3F9F7523-2D2D-432A-9DD2-C342359D5F2C}" destId="{D307AE5A-0465-4EC9-94AF-A4EC45B74046}" srcOrd="0" destOrd="0" presId="urn:microsoft.com/office/officeart/2005/8/layout/orgChart1"/>
    <dgm:cxn modelId="{922F786E-8C10-406A-B608-364B2D40A803}" type="presParOf" srcId="{3F9F7523-2D2D-432A-9DD2-C342359D5F2C}" destId="{E49C6C1C-19D6-4A1C-9BAF-54855FB5CAC2}" srcOrd="1" destOrd="0" presId="urn:microsoft.com/office/officeart/2005/8/layout/orgChart1"/>
    <dgm:cxn modelId="{80D118EB-9A64-46F4-90E8-99621F9574A2}" type="presParOf" srcId="{E49C6C1C-19D6-4A1C-9BAF-54855FB5CAC2}" destId="{C74488B6-36CC-4351-B081-EE6261B0B8CA}" srcOrd="0" destOrd="0" presId="urn:microsoft.com/office/officeart/2005/8/layout/orgChart1"/>
    <dgm:cxn modelId="{EAC2F007-F737-4516-82C1-FDE2DA41DAD2}" type="presParOf" srcId="{C74488B6-36CC-4351-B081-EE6261B0B8CA}" destId="{5D6A704C-DA52-4545-9117-ECF463EC0119}" srcOrd="0" destOrd="0" presId="urn:microsoft.com/office/officeart/2005/8/layout/orgChart1"/>
    <dgm:cxn modelId="{DD3FB602-C51F-4E39-AF58-0B03BBBA5786}" type="presParOf" srcId="{C74488B6-36CC-4351-B081-EE6261B0B8CA}" destId="{F5C88D59-1516-43AE-BA76-571FC830B83F}" srcOrd="1" destOrd="0" presId="urn:microsoft.com/office/officeart/2005/8/layout/orgChart1"/>
    <dgm:cxn modelId="{29400547-1DC3-401D-BE1B-098EA92AEDFA}" type="presParOf" srcId="{E49C6C1C-19D6-4A1C-9BAF-54855FB5CAC2}" destId="{96F9DE16-163F-467D-9D5F-518C20CBAFF7}" srcOrd="1" destOrd="0" presId="urn:microsoft.com/office/officeart/2005/8/layout/orgChart1"/>
    <dgm:cxn modelId="{5B146889-A474-4ABD-8B0F-D9D78942FDB5}" type="presParOf" srcId="{96F9DE16-163F-467D-9D5F-518C20CBAFF7}" destId="{78DF206D-57D8-4411-8B9D-331FA7D58790}" srcOrd="0" destOrd="0" presId="urn:microsoft.com/office/officeart/2005/8/layout/orgChart1"/>
    <dgm:cxn modelId="{81A7255E-903F-4F67-A10D-72F5D803B3FD}" type="presParOf" srcId="{96F9DE16-163F-467D-9D5F-518C20CBAFF7}" destId="{7F2D9986-49E6-4AA4-982C-B7EDA9D4CC7F}" srcOrd="1" destOrd="0" presId="urn:microsoft.com/office/officeart/2005/8/layout/orgChart1"/>
    <dgm:cxn modelId="{20A2E01D-5BCE-444F-B78E-2B3F4DDA49A3}" type="presParOf" srcId="{7F2D9986-49E6-4AA4-982C-B7EDA9D4CC7F}" destId="{08F7B8EF-0EDF-4CB8-B2C1-FB3A98E4AFBA}" srcOrd="0" destOrd="0" presId="urn:microsoft.com/office/officeart/2005/8/layout/orgChart1"/>
    <dgm:cxn modelId="{3D40EE1E-2ECF-42B2-9F13-7DCD8D8A81AE}" type="presParOf" srcId="{08F7B8EF-0EDF-4CB8-B2C1-FB3A98E4AFBA}" destId="{C401C5A3-D237-41F1-873F-FF779CD07C67}" srcOrd="0" destOrd="0" presId="urn:microsoft.com/office/officeart/2005/8/layout/orgChart1"/>
    <dgm:cxn modelId="{56464B91-1E2E-41FC-B060-89353C348A5B}" type="presParOf" srcId="{08F7B8EF-0EDF-4CB8-B2C1-FB3A98E4AFBA}" destId="{ACB39A34-5FCF-4EB2-8C98-50C443023B80}" srcOrd="1" destOrd="0" presId="urn:microsoft.com/office/officeart/2005/8/layout/orgChart1"/>
    <dgm:cxn modelId="{DB40A652-5D85-4CFD-9F22-50937C638531}" type="presParOf" srcId="{7F2D9986-49E6-4AA4-982C-B7EDA9D4CC7F}" destId="{99251C75-D919-4629-9C45-0AD1A9C112E9}" srcOrd="1" destOrd="0" presId="urn:microsoft.com/office/officeart/2005/8/layout/orgChart1"/>
    <dgm:cxn modelId="{93430A7F-BD97-48F4-AEEE-4E8573ECEC13}" type="presParOf" srcId="{7F2D9986-49E6-4AA4-982C-B7EDA9D4CC7F}" destId="{7BF83178-9ACE-41F4-B941-817F24FD26A1}" srcOrd="2" destOrd="0" presId="urn:microsoft.com/office/officeart/2005/8/layout/orgChart1"/>
    <dgm:cxn modelId="{086AB392-84F5-4B56-B467-978BCC2FD126}" type="presParOf" srcId="{96F9DE16-163F-467D-9D5F-518C20CBAFF7}" destId="{65F4922B-B211-45F8-BFF3-A54AD7A71CF5}" srcOrd="2" destOrd="0" presId="urn:microsoft.com/office/officeart/2005/8/layout/orgChart1"/>
    <dgm:cxn modelId="{8F90AF5C-11E8-4647-AF63-8B1EC7444F4B}" type="presParOf" srcId="{96F9DE16-163F-467D-9D5F-518C20CBAFF7}" destId="{B355964E-C733-43EA-A558-92A3965B7660}" srcOrd="3" destOrd="0" presId="urn:microsoft.com/office/officeart/2005/8/layout/orgChart1"/>
    <dgm:cxn modelId="{D745A813-83B3-4E42-A43C-56D42D40750D}" type="presParOf" srcId="{B355964E-C733-43EA-A558-92A3965B7660}" destId="{FF6C9F55-78F4-427A-A8EA-2A90FFD1E162}" srcOrd="0" destOrd="0" presId="urn:microsoft.com/office/officeart/2005/8/layout/orgChart1"/>
    <dgm:cxn modelId="{9FE0C9AE-D882-439E-95E2-DAD524DAABF7}" type="presParOf" srcId="{FF6C9F55-78F4-427A-A8EA-2A90FFD1E162}" destId="{12BA7F44-6311-49C8-A63B-E18FE18EE526}" srcOrd="0" destOrd="0" presId="urn:microsoft.com/office/officeart/2005/8/layout/orgChart1"/>
    <dgm:cxn modelId="{DD493CFE-7E2B-4CB9-BC17-2481D33C84D9}" type="presParOf" srcId="{FF6C9F55-78F4-427A-A8EA-2A90FFD1E162}" destId="{22D9C09E-CBB9-41E0-9739-B0491E99C4DD}" srcOrd="1" destOrd="0" presId="urn:microsoft.com/office/officeart/2005/8/layout/orgChart1"/>
    <dgm:cxn modelId="{23461283-E861-4E02-9CC1-1321AF134DB8}" type="presParOf" srcId="{B355964E-C733-43EA-A558-92A3965B7660}" destId="{3BB4D952-C504-4D16-90A0-B87431C0A18B}" srcOrd="1" destOrd="0" presId="urn:microsoft.com/office/officeart/2005/8/layout/orgChart1"/>
    <dgm:cxn modelId="{C2EE55E1-3DC4-4154-B156-37B1D88BCF32}" type="presParOf" srcId="{B355964E-C733-43EA-A558-92A3965B7660}" destId="{432E01D3-11C8-46E3-A7D6-4727B9194052}" srcOrd="2" destOrd="0" presId="urn:microsoft.com/office/officeart/2005/8/layout/orgChart1"/>
    <dgm:cxn modelId="{8D0DA891-A2B2-4126-9352-7BAD471F69B7}" type="presParOf" srcId="{96F9DE16-163F-467D-9D5F-518C20CBAFF7}" destId="{5188F6F4-F719-40B7-B5D7-6FB4D7094533}" srcOrd="4" destOrd="0" presId="urn:microsoft.com/office/officeart/2005/8/layout/orgChart1"/>
    <dgm:cxn modelId="{22008AA0-1650-4798-BA21-3C5D22E070DD}" type="presParOf" srcId="{96F9DE16-163F-467D-9D5F-518C20CBAFF7}" destId="{63B6EE3C-E9E4-44EA-8A65-BD2E7DEDE519}" srcOrd="5" destOrd="0" presId="urn:microsoft.com/office/officeart/2005/8/layout/orgChart1"/>
    <dgm:cxn modelId="{22EE0655-7858-40A4-A3B3-01A7FBDA3F90}" type="presParOf" srcId="{63B6EE3C-E9E4-44EA-8A65-BD2E7DEDE519}" destId="{81836F16-6056-424D-B470-E4251E5A3DD5}" srcOrd="0" destOrd="0" presId="urn:microsoft.com/office/officeart/2005/8/layout/orgChart1"/>
    <dgm:cxn modelId="{F22179D6-374A-432F-87FE-A2E3A4138CF5}" type="presParOf" srcId="{81836F16-6056-424D-B470-E4251E5A3DD5}" destId="{0487A974-C01A-41BC-BA2C-CF5B64E54B51}" srcOrd="0" destOrd="0" presId="urn:microsoft.com/office/officeart/2005/8/layout/orgChart1"/>
    <dgm:cxn modelId="{245D30B9-58DD-46CC-83C2-BC59FA478FF7}" type="presParOf" srcId="{81836F16-6056-424D-B470-E4251E5A3DD5}" destId="{2D312A97-D14F-478C-ADD0-EF5B827FAC91}" srcOrd="1" destOrd="0" presId="urn:microsoft.com/office/officeart/2005/8/layout/orgChart1"/>
    <dgm:cxn modelId="{2160EC77-A808-4146-B8AA-5CCEF79DE22F}" type="presParOf" srcId="{63B6EE3C-E9E4-44EA-8A65-BD2E7DEDE519}" destId="{21227F62-5589-43F5-9257-751CC2C9275C}" srcOrd="1" destOrd="0" presId="urn:microsoft.com/office/officeart/2005/8/layout/orgChart1"/>
    <dgm:cxn modelId="{2E622595-B635-4903-9BFE-77C235E0CE8E}" type="presParOf" srcId="{63B6EE3C-E9E4-44EA-8A65-BD2E7DEDE519}" destId="{15BD23C0-36AB-423A-8470-05FE9854C216}" srcOrd="2" destOrd="0" presId="urn:microsoft.com/office/officeart/2005/8/layout/orgChart1"/>
    <dgm:cxn modelId="{138C298B-B652-4D4D-A083-9146638B1DD1}" type="presParOf" srcId="{E49C6C1C-19D6-4A1C-9BAF-54855FB5CAC2}" destId="{1EDDD95B-2D45-4F8F-A035-58DC630BE549}" srcOrd="2" destOrd="0" presId="urn:microsoft.com/office/officeart/2005/8/layout/orgChart1"/>
    <dgm:cxn modelId="{9744F323-65C7-4EA2-8CED-4E4D9EF4DD5D}" type="presParOf" srcId="{3F9F7523-2D2D-432A-9DD2-C342359D5F2C}" destId="{A26F36E2-381A-4ACE-944A-F0378385952B}" srcOrd="2" destOrd="0" presId="urn:microsoft.com/office/officeart/2005/8/layout/orgChart1"/>
    <dgm:cxn modelId="{5EADF7AD-A2D1-4CC2-ACF9-C9CD4111090C}" type="presParOf" srcId="{3F9F7523-2D2D-432A-9DD2-C342359D5F2C}" destId="{19597675-6FD0-4112-9BEE-0FD0FCC4AEFC}" srcOrd="3" destOrd="0" presId="urn:microsoft.com/office/officeart/2005/8/layout/orgChart1"/>
    <dgm:cxn modelId="{DA71C41B-4DC8-4156-A2D2-F9A213051201}" type="presParOf" srcId="{19597675-6FD0-4112-9BEE-0FD0FCC4AEFC}" destId="{7F9945C9-AE28-4048-9A5D-21D7E1D66FAC}" srcOrd="0" destOrd="0" presId="urn:microsoft.com/office/officeart/2005/8/layout/orgChart1"/>
    <dgm:cxn modelId="{203B9AC1-347B-4A52-8E20-A663BEAE5FAF}" type="presParOf" srcId="{7F9945C9-AE28-4048-9A5D-21D7E1D66FAC}" destId="{F820ECDB-9B4C-4BC7-828A-737A7E895138}" srcOrd="0" destOrd="0" presId="urn:microsoft.com/office/officeart/2005/8/layout/orgChart1"/>
    <dgm:cxn modelId="{B4011C64-E427-4796-BD6E-90DD208EF0A6}" type="presParOf" srcId="{7F9945C9-AE28-4048-9A5D-21D7E1D66FAC}" destId="{7D5EB89C-EC4E-41CA-86D3-FA0EF11B9C4B}" srcOrd="1" destOrd="0" presId="urn:microsoft.com/office/officeart/2005/8/layout/orgChart1"/>
    <dgm:cxn modelId="{967BF433-C028-41C1-A5A1-2CCACC75E053}" type="presParOf" srcId="{19597675-6FD0-4112-9BEE-0FD0FCC4AEFC}" destId="{8C20413C-A80B-4727-BEE8-9BB63CBE9235}" srcOrd="1" destOrd="0" presId="urn:microsoft.com/office/officeart/2005/8/layout/orgChart1"/>
    <dgm:cxn modelId="{F54ECA5B-7C4E-43B7-A808-B0876002F1CD}" type="presParOf" srcId="{8C20413C-A80B-4727-BEE8-9BB63CBE9235}" destId="{D4539329-DAE7-4FF7-9BF1-16F323AE22BC}" srcOrd="0" destOrd="0" presId="urn:microsoft.com/office/officeart/2005/8/layout/orgChart1"/>
    <dgm:cxn modelId="{B3C9EAE6-BD0A-4892-B946-7639DA039668}" type="presParOf" srcId="{8C20413C-A80B-4727-BEE8-9BB63CBE9235}" destId="{6EFA849F-18F4-4891-851E-D3F320479829}" srcOrd="1" destOrd="0" presId="urn:microsoft.com/office/officeart/2005/8/layout/orgChart1"/>
    <dgm:cxn modelId="{90641EE2-EB08-4B5C-9022-49EC602CF126}" type="presParOf" srcId="{6EFA849F-18F4-4891-851E-D3F320479829}" destId="{A29EFDDA-DD93-46AA-9881-839554B8FCD5}" srcOrd="0" destOrd="0" presId="urn:microsoft.com/office/officeart/2005/8/layout/orgChart1"/>
    <dgm:cxn modelId="{326ACC8C-8DE1-4EA1-B911-B04FE51F5B83}" type="presParOf" srcId="{A29EFDDA-DD93-46AA-9881-839554B8FCD5}" destId="{790C8EAF-A4CE-408F-851F-5B26F242109F}" srcOrd="0" destOrd="0" presId="urn:microsoft.com/office/officeart/2005/8/layout/orgChart1"/>
    <dgm:cxn modelId="{F2D8C017-56D4-4217-A9D5-74E8DFF49855}" type="presParOf" srcId="{A29EFDDA-DD93-46AA-9881-839554B8FCD5}" destId="{6D6244E9-11C1-431C-B828-C0ADABBD7717}" srcOrd="1" destOrd="0" presId="urn:microsoft.com/office/officeart/2005/8/layout/orgChart1"/>
    <dgm:cxn modelId="{6537AE4F-DE3D-47AC-92D9-FE4DFF801381}" type="presParOf" srcId="{6EFA849F-18F4-4891-851E-D3F320479829}" destId="{187B37EC-C8EA-4607-BBC8-1A3D820D5F8D}" srcOrd="1" destOrd="0" presId="urn:microsoft.com/office/officeart/2005/8/layout/orgChart1"/>
    <dgm:cxn modelId="{14443DED-D0EA-47BB-BB9A-184597F988BA}" type="presParOf" srcId="{6EFA849F-18F4-4891-851E-D3F320479829}" destId="{A2BAC8FF-E71C-4581-A855-846DF37886DE}" srcOrd="2" destOrd="0" presId="urn:microsoft.com/office/officeart/2005/8/layout/orgChart1"/>
    <dgm:cxn modelId="{4C5CBE55-582F-4FE9-821A-CBAECB37E6F1}" type="presParOf" srcId="{8C20413C-A80B-4727-BEE8-9BB63CBE9235}" destId="{2E8EFF3A-4BF9-470C-8ACC-A6BE05F66A2B}" srcOrd="2" destOrd="0" presId="urn:microsoft.com/office/officeart/2005/8/layout/orgChart1"/>
    <dgm:cxn modelId="{41D37F3B-DFB4-4846-97A4-ED6E88BE54CE}" type="presParOf" srcId="{8C20413C-A80B-4727-BEE8-9BB63CBE9235}" destId="{15CCBA8E-F884-4D58-BA48-BE029FF4C778}" srcOrd="3" destOrd="0" presId="urn:microsoft.com/office/officeart/2005/8/layout/orgChart1"/>
    <dgm:cxn modelId="{C79D4897-AAC2-4CE4-962F-1C89324ABDC0}" type="presParOf" srcId="{15CCBA8E-F884-4D58-BA48-BE029FF4C778}" destId="{6762C14F-14EC-4C3F-AE84-AAD2F9FAE641}" srcOrd="0" destOrd="0" presId="urn:microsoft.com/office/officeart/2005/8/layout/orgChart1"/>
    <dgm:cxn modelId="{FEC7ABB9-EAD8-4A53-B41A-79A5C73A61B5}" type="presParOf" srcId="{6762C14F-14EC-4C3F-AE84-AAD2F9FAE641}" destId="{2CD3366C-7C0F-4226-ACF0-01AF3347E197}" srcOrd="0" destOrd="0" presId="urn:microsoft.com/office/officeart/2005/8/layout/orgChart1"/>
    <dgm:cxn modelId="{40D385D9-BBDD-4EAE-8875-93B10D2D28F7}" type="presParOf" srcId="{6762C14F-14EC-4C3F-AE84-AAD2F9FAE641}" destId="{8BD236DD-0630-4B1A-B401-ADFB6CF472D9}" srcOrd="1" destOrd="0" presId="urn:microsoft.com/office/officeart/2005/8/layout/orgChart1"/>
    <dgm:cxn modelId="{5A67F3B4-0B9B-4614-AEE7-66FA1B41ADC8}" type="presParOf" srcId="{15CCBA8E-F884-4D58-BA48-BE029FF4C778}" destId="{89587FFA-C9FC-4A8D-B171-104D9166FED7}" srcOrd="1" destOrd="0" presId="urn:microsoft.com/office/officeart/2005/8/layout/orgChart1"/>
    <dgm:cxn modelId="{505D5822-F6F4-4242-A7F2-333838050CFF}" type="presParOf" srcId="{15CCBA8E-F884-4D58-BA48-BE029FF4C778}" destId="{D81ACFE1-B9E3-4FE9-BF1F-B7B74B781C7B}" srcOrd="2" destOrd="0" presId="urn:microsoft.com/office/officeart/2005/8/layout/orgChart1"/>
    <dgm:cxn modelId="{34E5B05D-A9D2-44E6-9C64-2260DE40E2E4}" type="presParOf" srcId="{8C20413C-A80B-4727-BEE8-9BB63CBE9235}" destId="{75157BE1-9464-445B-B329-117790726BA6}" srcOrd="4" destOrd="0" presId="urn:microsoft.com/office/officeart/2005/8/layout/orgChart1"/>
    <dgm:cxn modelId="{CC21E0AD-1117-48D3-9115-7EB47B20F394}" type="presParOf" srcId="{8C20413C-A80B-4727-BEE8-9BB63CBE9235}" destId="{24B663D2-425D-4C2D-95E2-8314C0278B75}" srcOrd="5" destOrd="0" presId="urn:microsoft.com/office/officeart/2005/8/layout/orgChart1"/>
    <dgm:cxn modelId="{9E7D9C73-7999-4CE2-B0A1-437B1439889C}" type="presParOf" srcId="{24B663D2-425D-4C2D-95E2-8314C0278B75}" destId="{0188C714-E224-4DFA-8578-86B77D076C1B}" srcOrd="0" destOrd="0" presId="urn:microsoft.com/office/officeart/2005/8/layout/orgChart1"/>
    <dgm:cxn modelId="{0C74EE72-2F39-43BF-AD21-D39408D1FD21}" type="presParOf" srcId="{0188C714-E224-4DFA-8578-86B77D076C1B}" destId="{C5FCA35F-86FC-4C88-AC51-0670D823E3B2}" srcOrd="0" destOrd="0" presId="urn:microsoft.com/office/officeart/2005/8/layout/orgChart1"/>
    <dgm:cxn modelId="{98EFFEB8-0E92-475B-8308-42E1FB01381D}" type="presParOf" srcId="{0188C714-E224-4DFA-8578-86B77D076C1B}" destId="{F7488350-8B1F-425F-BE3F-D3404E468104}" srcOrd="1" destOrd="0" presId="urn:microsoft.com/office/officeart/2005/8/layout/orgChart1"/>
    <dgm:cxn modelId="{7C6E8589-043C-44A4-945E-E9822C9CDA32}" type="presParOf" srcId="{24B663D2-425D-4C2D-95E2-8314C0278B75}" destId="{A8ECEEE3-D3EF-470B-8BB3-2B123C83914F}" srcOrd="1" destOrd="0" presId="urn:microsoft.com/office/officeart/2005/8/layout/orgChart1"/>
    <dgm:cxn modelId="{E5F514E2-913A-4FFA-B8D7-D8614BBC4E90}" type="presParOf" srcId="{24B663D2-425D-4C2D-95E2-8314C0278B75}" destId="{97A47775-B454-43C6-8669-679EFE775D10}" srcOrd="2" destOrd="0" presId="urn:microsoft.com/office/officeart/2005/8/layout/orgChart1"/>
    <dgm:cxn modelId="{BA8EE4FF-3AA2-4A02-991D-D1089030DF36}" type="presParOf" srcId="{19597675-6FD0-4112-9BEE-0FD0FCC4AEFC}" destId="{821EA4AE-A50A-43FC-BA43-169D86D1A530}" srcOrd="2" destOrd="0" presId="urn:microsoft.com/office/officeart/2005/8/layout/orgChart1"/>
    <dgm:cxn modelId="{9E1A5E40-0E27-45C6-B9CD-58BDFA707F97}" type="presParOf" srcId="{1E8D17B3-8259-4BF9-B94A-F710F279E4BA}" destId="{5DE2B650-6987-4D3E-B46F-90F86EF20A2F}" srcOrd="2" destOrd="0" presId="urn:microsoft.com/office/officeart/2005/8/layout/orgChart1"/>
    <dgm:cxn modelId="{898B2882-1CAD-4EE3-853E-EC2D704786EF}" type="presParOf" srcId="{1E004C98-806D-4B27-8727-35AA30B55EE7}" destId="{7523B5CB-C404-4018-BB36-31E8215775BF}" srcOrd="4" destOrd="0" presId="urn:microsoft.com/office/officeart/2005/8/layout/orgChart1"/>
    <dgm:cxn modelId="{050B750C-9EC7-4E66-AE98-93CCD30B3C55}" type="presParOf" srcId="{1E004C98-806D-4B27-8727-35AA30B55EE7}" destId="{03235F27-7513-43A5-BF9C-53E1B999D282}" srcOrd="5" destOrd="0" presId="urn:microsoft.com/office/officeart/2005/8/layout/orgChart1"/>
    <dgm:cxn modelId="{942F1243-A9A4-4E9A-97E2-B18FD9972CCB}" type="presParOf" srcId="{03235F27-7513-43A5-BF9C-53E1B999D282}" destId="{D0C6A440-DB52-464E-89EC-577989CE8992}" srcOrd="0" destOrd="0" presId="urn:microsoft.com/office/officeart/2005/8/layout/orgChart1"/>
    <dgm:cxn modelId="{4E3BC7EA-F62E-4738-87D3-28A63C194071}" type="presParOf" srcId="{D0C6A440-DB52-464E-89EC-577989CE8992}" destId="{8292CF89-F59F-428B-B5EF-92AB599FC098}" srcOrd="0" destOrd="0" presId="urn:microsoft.com/office/officeart/2005/8/layout/orgChart1"/>
    <dgm:cxn modelId="{660D06C2-1199-48FE-B3FF-10D88E008B26}" type="presParOf" srcId="{D0C6A440-DB52-464E-89EC-577989CE8992}" destId="{5BB9901A-046F-4B78-9FAD-2BBC66981A89}" srcOrd="1" destOrd="0" presId="urn:microsoft.com/office/officeart/2005/8/layout/orgChart1"/>
    <dgm:cxn modelId="{997B6FFB-2912-4DE5-87D3-0BF320108C71}" type="presParOf" srcId="{03235F27-7513-43A5-BF9C-53E1B999D282}" destId="{A6695BAC-0023-49CD-BB85-8EC1717D3A73}" srcOrd="1" destOrd="0" presId="urn:microsoft.com/office/officeart/2005/8/layout/orgChart1"/>
    <dgm:cxn modelId="{68DB20F0-1BDD-4486-A614-620B8FE2466E}" type="presParOf" srcId="{A6695BAC-0023-49CD-BB85-8EC1717D3A73}" destId="{F1038F11-6CCF-40B6-A8ED-BFC3E1944139}" srcOrd="0" destOrd="0" presId="urn:microsoft.com/office/officeart/2005/8/layout/orgChart1"/>
    <dgm:cxn modelId="{FA86A9CC-09F1-4C80-A473-25A0A512B2D4}" type="presParOf" srcId="{A6695BAC-0023-49CD-BB85-8EC1717D3A73}" destId="{69C518FE-A911-4F77-83B2-3EF6CE72C8E8}" srcOrd="1" destOrd="0" presId="urn:microsoft.com/office/officeart/2005/8/layout/orgChart1"/>
    <dgm:cxn modelId="{EA45B949-6337-4C62-B54C-99E2BB3C45B7}" type="presParOf" srcId="{69C518FE-A911-4F77-83B2-3EF6CE72C8E8}" destId="{C6C9FA2C-549C-4722-A9C9-E998968C1A47}" srcOrd="0" destOrd="0" presId="urn:microsoft.com/office/officeart/2005/8/layout/orgChart1"/>
    <dgm:cxn modelId="{1CF32340-84A1-4875-9F15-EEDC8417C899}" type="presParOf" srcId="{C6C9FA2C-549C-4722-A9C9-E998968C1A47}" destId="{0701DF2C-E74A-4F1C-A8AE-2AF856D1B4C6}" srcOrd="0" destOrd="0" presId="urn:microsoft.com/office/officeart/2005/8/layout/orgChart1"/>
    <dgm:cxn modelId="{CE353261-D89D-4A25-92D5-66EF58739E54}" type="presParOf" srcId="{C6C9FA2C-549C-4722-A9C9-E998968C1A47}" destId="{BFE42299-5D66-4B91-8DF4-83F1B5900847}" srcOrd="1" destOrd="0" presId="urn:microsoft.com/office/officeart/2005/8/layout/orgChart1"/>
    <dgm:cxn modelId="{85E076AD-84DA-4A0F-9F08-CE3DC148AB35}" type="presParOf" srcId="{69C518FE-A911-4F77-83B2-3EF6CE72C8E8}" destId="{82D0285A-242E-405C-9779-A220E23E59C0}" srcOrd="1" destOrd="0" presId="urn:microsoft.com/office/officeart/2005/8/layout/orgChart1"/>
    <dgm:cxn modelId="{A3689BCA-6359-4B82-B7E3-00EECE5611C1}" type="presParOf" srcId="{82D0285A-242E-405C-9779-A220E23E59C0}" destId="{FB5E9BA9-9396-4572-86B0-81FDB5E305CE}" srcOrd="0" destOrd="0" presId="urn:microsoft.com/office/officeart/2005/8/layout/orgChart1"/>
    <dgm:cxn modelId="{1E325670-7756-44DE-A55C-8F4BE2ECC36A}" type="presParOf" srcId="{82D0285A-242E-405C-9779-A220E23E59C0}" destId="{BDAD0DD8-D54E-43C9-A1E6-627B87699AC2}" srcOrd="1" destOrd="0" presId="urn:microsoft.com/office/officeart/2005/8/layout/orgChart1"/>
    <dgm:cxn modelId="{90BB5808-A7E4-49DD-A2C0-D10007746D1B}" type="presParOf" srcId="{BDAD0DD8-D54E-43C9-A1E6-627B87699AC2}" destId="{8BEC8D7C-201A-4118-A910-0E9E73DB23A1}" srcOrd="0" destOrd="0" presId="urn:microsoft.com/office/officeart/2005/8/layout/orgChart1"/>
    <dgm:cxn modelId="{11AE6224-5952-438D-82AA-8C7A242FC7FB}" type="presParOf" srcId="{8BEC8D7C-201A-4118-A910-0E9E73DB23A1}" destId="{0F95EA87-3AE0-4BCD-BED8-0AAC5DE49085}" srcOrd="0" destOrd="0" presId="urn:microsoft.com/office/officeart/2005/8/layout/orgChart1"/>
    <dgm:cxn modelId="{9D2E0346-6508-4AD9-A234-D18EB8E1EAE3}" type="presParOf" srcId="{8BEC8D7C-201A-4118-A910-0E9E73DB23A1}" destId="{9FF8AC7F-965C-4B5A-9FB8-06054A4949B6}" srcOrd="1" destOrd="0" presId="urn:microsoft.com/office/officeart/2005/8/layout/orgChart1"/>
    <dgm:cxn modelId="{3C9DFA35-0AF7-446A-B1BB-8A54868CCB4A}" type="presParOf" srcId="{BDAD0DD8-D54E-43C9-A1E6-627B87699AC2}" destId="{19B09CED-E1F2-4A43-B089-3EA02555FB85}" srcOrd="1" destOrd="0" presId="urn:microsoft.com/office/officeart/2005/8/layout/orgChart1"/>
    <dgm:cxn modelId="{DBAE6FE5-EC81-4312-8FD8-FEFCBC4E5E90}" type="presParOf" srcId="{BDAD0DD8-D54E-43C9-A1E6-627B87699AC2}" destId="{07F8F91D-FCA0-4C9C-8C23-A8317026BD15}" srcOrd="2" destOrd="0" presId="urn:microsoft.com/office/officeart/2005/8/layout/orgChart1"/>
    <dgm:cxn modelId="{E5D9642D-0073-4DBB-A4DB-90AD8FF1501F}" type="presParOf" srcId="{82D0285A-242E-405C-9779-A220E23E59C0}" destId="{B420B433-FED4-48B1-94D1-560CCE77697E}" srcOrd="2" destOrd="0" presId="urn:microsoft.com/office/officeart/2005/8/layout/orgChart1"/>
    <dgm:cxn modelId="{CE0E50F6-E9D7-42E4-A8A9-D3BF6D87E2DC}" type="presParOf" srcId="{82D0285A-242E-405C-9779-A220E23E59C0}" destId="{85773F6E-C2FE-431A-A469-9331E198EF5A}" srcOrd="3" destOrd="0" presId="urn:microsoft.com/office/officeart/2005/8/layout/orgChart1"/>
    <dgm:cxn modelId="{3DFE9AAA-871D-428A-93C7-DFFD07CF1D36}" type="presParOf" srcId="{85773F6E-C2FE-431A-A469-9331E198EF5A}" destId="{41A1A521-9B90-43F5-8B2C-8066C59D512E}" srcOrd="0" destOrd="0" presId="urn:microsoft.com/office/officeart/2005/8/layout/orgChart1"/>
    <dgm:cxn modelId="{28A83AF4-3D3F-46A9-A002-9DE852AF959E}" type="presParOf" srcId="{41A1A521-9B90-43F5-8B2C-8066C59D512E}" destId="{72043CF7-CB1D-4172-81FE-D58780D6F26F}" srcOrd="0" destOrd="0" presId="urn:microsoft.com/office/officeart/2005/8/layout/orgChart1"/>
    <dgm:cxn modelId="{02843700-69D4-4AE4-89BD-B13B1A9E90AB}" type="presParOf" srcId="{41A1A521-9B90-43F5-8B2C-8066C59D512E}" destId="{4944582B-0CAB-437D-95CD-09FA726104D0}" srcOrd="1" destOrd="0" presId="urn:microsoft.com/office/officeart/2005/8/layout/orgChart1"/>
    <dgm:cxn modelId="{006AFD85-D254-4780-A470-DBF74E2FE4BB}" type="presParOf" srcId="{85773F6E-C2FE-431A-A469-9331E198EF5A}" destId="{EE0E586B-D914-452B-B423-22ED2262E9B7}" srcOrd="1" destOrd="0" presId="urn:microsoft.com/office/officeart/2005/8/layout/orgChart1"/>
    <dgm:cxn modelId="{DC2467C2-E9C0-496B-971A-D904119763A1}" type="presParOf" srcId="{85773F6E-C2FE-431A-A469-9331E198EF5A}" destId="{4F5D75A2-9897-4AF3-8469-0ABF43C7F26E}" srcOrd="2" destOrd="0" presId="urn:microsoft.com/office/officeart/2005/8/layout/orgChart1"/>
    <dgm:cxn modelId="{5E316885-CC8F-43BB-82E6-543926A6ADA6}" type="presParOf" srcId="{82D0285A-242E-405C-9779-A220E23E59C0}" destId="{77195169-6749-4526-98E4-59759F17E4C1}" srcOrd="4" destOrd="0" presId="urn:microsoft.com/office/officeart/2005/8/layout/orgChart1"/>
    <dgm:cxn modelId="{396D5608-DC68-49DD-907B-E7C7DBECE8EB}" type="presParOf" srcId="{82D0285A-242E-405C-9779-A220E23E59C0}" destId="{BA6B5817-83D6-43C3-80ED-6ADFD0DF581F}" srcOrd="5" destOrd="0" presId="urn:microsoft.com/office/officeart/2005/8/layout/orgChart1"/>
    <dgm:cxn modelId="{544282C1-0B7A-4480-96CE-D08E13E94EDB}" type="presParOf" srcId="{BA6B5817-83D6-43C3-80ED-6ADFD0DF581F}" destId="{D0D6E7F4-E08F-4386-8695-EE177BEED4B1}" srcOrd="0" destOrd="0" presId="urn:microsoft.com/office/officeart/2005/8/layout/orgChart1"/>
    <dgm:cxn modelId="{F561942D-B40C-4DAF-8789-BD960AC0AD7A}" type="presParOf" srcId="{D0D6E7F4-E08F-4386-8695-EE177BEED4B1}" destId="{10EC53DE-6798-4DE3-BA6D-3CADAB5A3DF8}" srcOrd="0" destOrd="0" presId="urn:microsoft.com/office/officeart/2005/8/layout/orgChart1"/>
    <dgm:cxn modelId="{DD887414-5725-46F4-8688-7C1F3D9C4F65}" type="presParOf" srcId="{D0D6E7F4-E08F-4386-8695-EE177BEED4B1}" destId="{258F4B3C-46D3-49B7-AA8D-DA9198C0E6FA}" srcOrd="1" destOrd="0" presId="urn:microsoft.com/office/officeart/2005/8/layout/orgChart1"/>
    <dgm:cxn modelId="{5C77F732-046F-4A22-AADD-C9AA3586A4FA}" type="presParOf" srcId="{BA6B5817-83D6-43C3-80ED-6ADFD0DF581F}" destId="{BD61F50F-4BE0-49B7-BC38-3EF8207664ED}" srcOrd="1" destOrd="0" presId="urn:microsoft.com/office/officeart/2005/8/layout/orgChart1"/>
    <dgm:cxn modelId="{ACCDDD6B-37E6-4581-94E3-26E5A32F837B}" type="presParOf" srcId="{BA6B5817-83D6-43C3-80ED-6ADFD0DF581F}" destId="{C7AC6068-EF57-4E36-8496-C911C77EE2E7}" srcOrd="2" destOrd="0" presId="urn:microsoft.com/office/officeart/2005/8/layout/orgChart1"/>
    <dgm:cxn modelId="{482F15BE-FABE-4DA3-A34B-89C78C5E117F}" type="presParOf" srcId="{82D0285A-242E-405C-9779-A220E23E59C0}" destId="{E1758908-4071-42BB-897A-875A18D8B520}" srcOrd="6" destOrd="0" presId="urn:microsoft.com/office/officeart/2005/8/layout/orgChart1"/>
    <dgm:cxn modelId="{0DDCEA7F-C03F-49D1-B117-C51D50B4B503}" type="presParOf" srcId="{82D0285A-242E-405C-9779-A220E23E59C0}" destId="{7FD7B245-2500-4551-B681-59A219FA82C1}" srcOrd="7" destOrd="0" presId="urn:microsoft.com/office/officeart/2005/8/layout/orgChart1"/>
    <dgm:cxn modelId="{D78571E0-F9C9-4444-9B32-1D028E04B9B8}" type="presParOf" srcId="{7FD7B245-2500-4551-B681-59A219FA82C1}" destId="{AEEE820B-EF2C-40D0-AA19-5BAF39E26B42}" srcOrd="0" destOrd="0" presId="urn:microsoft.com/office/officeart/2005/8/layout/orgChart1"/>
    <dgm:cxn modelId="{17616D52-059E-46C2-8FF5-93BB5C5AEFE9}" type="presParOf" srcId="{AEEE820B-EF2C-40D0-AA19-5BAF39E26B42}" destId="{9B43FEA1-29FA-4BB0-8C27-BDF67CC8AADF}" srcOrd="0" destOrd="0" presId="urn:microsoft.com/office/officeart/2005/8/layout/orgChart1"/>
    <dgm:cxn modelId="{4F086771-355D-4E4A-A88F-E5ECDDBF117D}" type="presParOf" srcId="{AEEE820B-EF2C-40D0-AA19-5BAF39E26B42}" destId="{F31887BF-B7C6-40EF-8D15-5F1D3922A6D3}" srcOrd="1" destOrd="0" presId="urn:microsoft.com/office/officeart/2005/8/layout/orgChart1"/>
    <dgm:cxn modelId="{45EB4B22-4159-430F-B9AA-5A8AD25B4C3F}" type="presParOf" srcId="{7FD7B245-2500-4551-B681-59A219FA82C1}" destId="{A64EE9B2-C61D-4521-9EBF-B5704B13A6DC}" srcOrd="1" destOrd="0" presId="urn:microsoft.com/office/officeart/2005/8/layout/orgChart1"/>
    <dgm:cxn modelId="{6366A509-35DE-43D9-90D8-13A66CB813E9}" type="presParOf" srcId="{7FD7B245-2500-4551-B681-59A219FA82C1}" destId="{7018DFDF-19F5-4DF4-864F-AF8E34F850AB}" srcOrd="2" destOrd="0" presId="urn:microsoft.com/office/officeart/2005/8/layout/orgChart1"/>
    <dgm:cxn modelId="{3006A732-EE3C-46A7-B279-632B5B4DC4F2}" type="presParOf" srcId="{82D0285A-242E-405C-9779-A220E23E59C0}" destId="{CD7CA194-A9D2-44E2-94C6-68ABA6F80B10}" srcOrd="8" destOrd="0" presId="urn:microsoft.com/office/officeart/2005/8/layout/orgChart1"/>
    <dgm:cxn modelId="{2F955921-69D9-4DFC-8F88-E07931E7B829}" type="presParOf" srcId="{82D0285A-242E-405C-9779-A220E23E59C0}" destId="{66D3B7A9-E5BD-4365-82F8-A42A3DF5E5BF}" srcOrd="9" destOrd="0" presId="urn:microsoft.com/office/officeart/2005/8/layout/orgChart1"/>
    <dgm:cxn modelId="{C535F690-01E0-402A-A026-58FECF8BA35F}" type="presParOf" srcId="{66D3B7A9-E5BD-4365-82F8-A42A3DF5E5BF}" destId="{F5BE8DF1-B42B-4DDB-AEEF-BB1681E2FAFF}" srcOrd="0" destOrd="0" presId="urn:microsoft.com/office/officeart/2005/8/layout/orgChart1"/>
    <dgm:cxn modelId="{5DDF9BD1-2CF5-4E52-91A8-738B8607E5D7}" type="presParOf" srcId="{F5BE8DF1-B42B-4DDB-AEEF-BB1681E2FAFF}" destId="{1DDB9BAA-E325-49E5-81EC-76B8A8189C42}" srcOrd="0" destOrd="0" presId="urn:microsoft.com/office/officeart/2005/8/layout/orgChart1"/>
    <dgm:cxn modelId="{AA30DB53-BC71-45FE-B6F3-36257DEE116B}" type="presParOf" srcId="{F5BE8DF1-B42B-4DDB-AEEF-BB1681E2FAFF}" destId="{2F598FDF-DAA7-4A5B-AA78-F61FFFA66E64}" srcOrd="1" destOrd="0" presId="urn:microsoft.com/office/officeart/2005/8/layout/orgChart1"/>
    <dgm:cxn modelId="{9A501BBE-2800-4970-A1D6-D789A844AAFD}" type="presParOf" srcId="{66D3B7A9-E5BD-4365-82F8-A42A3DF5E5BF}" destId="{ACFCBBB0-2ADB-4838-9D76-E59338B9595F}" srcOrd="1" destOrd="0" presId="urn:microsoft.com/office/officeart/2005/8/layout/orgChart1"/>
    <dgm:cxn modelId="{EDFF1951-9DD0-48C6-985C-2C8EBE7561DB}" type="presParOf" srcId="{66D3B7A9-E5BD-4365-82F8-A42A3DF5E5BF}" destId="{F19C97CB-F0B6-498F-92C2-54453E5FE469}" srcOrd="2" destOrd="0" presId="urn:microsoft.com/office/officeart/2005/8/layout/orgChart1"/>
    <dgm:cxn modelId="{8DA1340D-546A-4595-BA1A-F653088CCA47}" type="presParOf" srcId="{69C518FE-A911-4F77-83B2-3EF6CE72C8E8}" destId="{DA0189D8-AF13-4DDE-B30D-12EB291FCE4F}" srcOrd="2" destOrd="0" presId="urn:microsoft.com/office/officeart/2005/8/layout/orgChart1"/>
    <dgm:cxn modelId="{FDEA75D3-02C3-4008-8F7F-B98CCA91A3CE}" type="presParOf" srcId="{A6695BAC-0023-49CD-BB85-8EC1717D3A73}" destId="{DD807B3D-BABA-4BFA-8371-3CFBF1CE430C}" srcOrd="2" destOrd="0" presId="urn:microsoft.com/office/officeart/2005/8/layout/orgChart1"/>
    <dgm:cxn modelId="{DDBF081D-F609-4E86-8B9E-3D77B13B289E}" type="presParOf" srcId="{A6695BAC-0023-49CD-BB85-8EC1717D3A73}" destId="{42B58A04-263E-413D-BCF2-8AC481E2515D}" srcOrd="3" destOrd="0" presId="urn:microsoft.com/office/officeart/2005/8/layout/orgChart1"/>
    <dgm:cxn modelId="{A07F79AC-1727-43A9-A37F-A1C4416CA398}" type="presParOf" srcId="{42B58A04-263E-413D-BCF2-8AC481E2515D}" destId="{BE05459A-08AF-4C49-8FF1-F108571626B4}" srcOrd="0" destOrd="0" presId="urn:microsoft.com/office/officeart/2005/8/layout/orgChart1"/>
    <dgm:cxn modelId="{3CB43430-F5A7-46C6-AB4E-872274D7093A}" type="presParOf" srcId="{BE05459A-08AF-4C49-8FF1-F108571626B4}" destId="{B2329EA3-0560-4CE6-B59C-151B4E42F71F}" srcOrd="0" destOrd="0" presId="urn:microsoft.com/office/officeart/2005/8/layout/orgChart1"/>
    <dgm:cxn modelId="{6A0C7895-D1BD-4C12-AA11-B16D5EACE1C0}" type="presParOf" srcId="{BE05459A-08AF-4C49-8FF1-F108571626B4}" destId="{C62770FE-58F9-4DA1-9585-216961AD952E}" srcOrd="1" destOrd="0" presId="urn:microsoft.com/office/officeart/2005/8/layout/orgChart1"/>
    <dgm:cxn modelId="{B83A3C54-1D5F-451C-9B13-A260C0C67E82}" type="presParOf" srcId="{42B58A04-263E-413D-BCF2-8AC481E2515D}" destId="{F9C27AC3-5823-4C17-9CD5-BDE1106C03AB}" srcOrd="1" destOrd="0" presId="urn:microsoft.com/office/officeart/2005/8/layout/orgChart1"/>
    <dgm:cxn modelId="{2057A782-E7F8-4BD4-9E9E-5F5751A3B5DC}" type="presParOf" srcId="{F9C27AC3-5823-4C17-9CD5-BDE1106C03AB}" destId="{803BC582-4AC8-4975-860F-5D109C157CC6}" srcOrd="0" destOrd="0" presId="urn:microsoft.com/office/officeart/2005/8/layout/orgChart1"/>
    <dgm:cxn modelId="{0EC31850-E331-4F48-A14F-A8C13B59B291}" type="presParOf" srcId="{F9C27AC3-5823-4C17-9CD5-BDE1106C03AB}" destId="{12492434-9333-4412-A5AC-4E8769175CC1}" srcOrd="1" destOrd="0" presId="urn:microsoft.com/office/officeart/2005/8/layout/orgChart1"/>
    <dgm:cxn modelId="{71BA107B-CAF6-441C-9F23-1C823FC40D06}" type="presParOf" srcId="{12492434-9333-4412-A5AC-4E8769175CC1}" destId="{6CD9DDB7-D918-4ECD-A15F-87D9DC14ECF2}" srcOrd="0" destOrd="0" presId="urn:microsoft.com/office/officeart/2005/8/layout/orgChart1"/>
    <dgm:cxn modelId="{ACED9840-160F-4D21-9580-D4A69608256B}" type="presParOf" srcId="{6CD9DDB7-D918-4ECD-A15F-87D9DC14ECF2}" destId="{FDDC1B4C-D042-43DE-81BD-9877C088CCD1}" srcOrd="0" destOrd="0" presId="urn:microsoft.com/office/officeart/2005/8/layout/orgChart1"/>
    <dgm:cxn modelId="{DD10E3EB-C851-4B06-8148-C3952C07AFE8}" type="presParOf" srcId="{6CD9DDB7-D918-4ECD-A15F-87D9DC14ECF2}" destId="{3C8DDBB1-C659-4A92-9162-C55965AC09CA}" srcOrd="1" destOrd="0" presId="urn:microsoft.com/office/officeart/2005/8/layout/orgChart1"/>
    <dgm:cxn modelId="{C888A850-8900-46EE-A1F3-2BF37DB8DE37}" type="presParOf" srcId="{12492434-9333-4412-A5AC-4E8769175CC1}" destId="{5D11F819-7D53-4C0E-BCFA-24A565E38D8A}" srcOrd="1" destOrd="0" presId="urn:microsoft.com/office/officeart/2005/8/layout/orgChart1"/>
    <dgm:cxn modelId="{8C3A9673-4E50-4C89-BBFF-E9472B986CCC}" type="presParOf" srcId="{5D11F819-7D53-4C0E-BCFA-24A565E38D8A}" destId="{9C74A2D5-3DBE-4A2D-965E-FD3209DC81DD}" srcOrd="0" destOrd="0" presId="urn:microsoft.com/office/officeart/2005/8/layout/orgChart1"/>
    <dgm:cxn modelId="{DC3505BB-EF46-4CDE-AF0C-6085DE4314AC}" type="presParOf" srcId="{5D11F819-7D53-4C0E-BCFA-24A565E38D8A}" destId="{4D5DFA36-BC87-4741-9362-A2C4C29E0E2A}" srcOrd="1" destOrd="0" presId="urn:microsoft.com/office/officeart/2005/8/layout/orgChart1"/>
    <dgm:cxn modelId="{B882C076-BA46-4B56-AF61-38D9CA770030}" type="presParOf" srcId="{4D5DFA36-BC87-4741-9362-A2C4C29E0E2A}" destId="{9C641A8E-2A57-49F2-B5EE-A204C2E2CF00}" srcOrd="0" destOrd="0" presId="urn:microsoft.com/office/officeart/2005/8/layout/orgChart1"/>
    <dgm:cxn modelId="{38790A61-30E4-4D98-B1DB-0A8FA35268F7}" type="presParOf" srcId="{9C641A8E-2A57-49F2-B5EE-A204C2E2CF00}" destId="{A9223F7B-1748-4215-9BFE-09318B63F5C6}" srcOrd="0" destOrd="0" presId="urn:microsoft.com/office/officeart/2005/8/layout/orgChart1"/>
    <dgm:cxn modelId="{D9491734-6160-4C6F-9644-2358565F9607}" type="presParOf" srcId="{9C641A8E-2A57-49F2-B5EE-A204C2E2CF00}" destId="{CA338FCD-4C45-40D5-AB84-1AB78AAF3E30}" srcOrd="1" destOrd="0" presId="urn:microsoft.com/office/officeart/2005/8/layout/orgChart1"/>
    <dgm:cxn modelId="{9C09D60D-CA7E-429F-B93B-151512586583}" type="presParOf" srcId="{4D5DFA36-BC87-4741-9362-A2C4C29E0E2A}" destId="{952ECFFC-857F-472B-ADE4-C5B8EA91CAA6}" srcOrd="1" destOrd="0" presId="urn:microsoft.com/office/officeart/2005/8/layout/orgChart1"/>
    <dgm:cxn modelId="{EC511061-2503-482B-960B-16A4E1D1C228}" type="presParOf" srcId="{4D5DFA36-BC87-4741-9362-A2C4C29E0E2A}" destId="{ACE55E43-356B-42F7-8A5B-49E6A0C03286}" srcOrd="2" destOrd="0" presId="urn:microsoft.com/office/officeart/2005/8/layout/orgChart1"/>
    <dgm:cxn modelId="{E8532DB4-516F-4DCC-B57E-84EB0FFC09C8}" type="presParOf" srcId="{5D11F819-7D53-4C0E-BCFA-24A565E38D8A}" destId="{3CF7C872-4DD1-4055-97B1-6A3288E5E8A6}" srcOrd="2" destOrd="0" presId="urn:microsoft.com/office/officeart/2005/8/layout/orgChart1"/>
    <dgm:cxn modelId="{A9DA53A6-28B3-49DA-AD2C-032C0A9383BC}" type="presParOf" srcId="{5D11F819-7D53-4C0E-BCFA-24A565E38D8A}" destId="{F707E641-525B-441A-8A50-C6DF5833E1DF}" srcOrd="3" destOrd="0" presId="urn:microsoft.com/office/officeart/2005/8/layout/orgChart1"/>
    <dgm:cxn modelId="{1F970A2C-9434-45D5-96E3-19A44CDBBEB7}" type="presParOf" srcId="{F707E641-525B-441A-8A50-C6DF5833E1DF}" destId="{73530B6E-6558-4DAF-823E-37CD62AF94C5}" srcOrd="0" destOrd="0" presId="urn:microsoft.com/office/officeart/2005/8/layout/orgChart1"/>
    <dgm:cxn modelId="{0996F812-048B-45CC-8E4B-19B5920B059A}" type="presParOf" srcId="{73530B6E-6558-4DAF-823E-37CD62AF94C5}" destId="{B33ACDE0-5050-4E7B-A7C1-F1499E000C7C}" srcOrd="0" destOrd="0" presId="urn:microsoft.com/office/officeart/2005/8/layout/orgChart1"/>
    <dgm:cxn modelId="{50FC65D7-014B-43EF-9ED5-7CCB1A0FB411}" type="presParOf" srcId="{73530B6E-6558-4DAF-823E-37CD62AF94C5}" destId="{0D0F4EC7-E5EF-4BC9-91CB-E33A6A2F8E72}" srcOrd="1" destOrd="0" presId="urn:microsoft.com/office/officeart/2005/8/layout/orgChart1"/>
    <dgm:cxn modelId="{31BD2C43-BD8A-4851-AFA8-37D6E733B2AC}" type="presParOf" srcId="{F707E641-525B-441A-8A50-C6DF5833E1DF}" destId="{4AA9C21E-A2D5-4558-BB88-793014DD0F42}" srcOrd="1" destOrd="0" presId="urn:microsoft.com/office/officeart/2005/8/layout/orgChart1"/>
    <dgm:cxn modelId="{61AF0A96-973C-4F86-B6C8-FA3747A0FBDA}" type="presParOf" srcId="{F707E641-525B-441A-8A50-C6DF5833E1DF}" destId="{FCE23E25-4381-4DA1-8286-93B1303DE260}" srcOrd="2" destOrd="0" presId="urn:microsoft.com/office/officeart/2005/8/layout/orgChart1"/>
    <dgm:cxn modelId="{A84E4B71-6AB0-4B67-AA01-B411701FA551}" type="presParOf" srcId="{5D11F819-7D53-4C0E-BCFA-24A565E38D8A}" destId="{77A16709-AF5C-44D9-9A82-BB7855C4758E}" srcOrd="4" destOrd="0" presId="urn:microsoft.com/office/officeart/2005/8/layout/orgChart1"/>
    <dgm:cxn modelId="{AF48CDB3-6DA6-4D5D-BD01-03F255123128}" type="presParOf" srcId="{5D11F819-7D53-4C0E-BCFA-24A565E38D8A}" destId="{2D4ABFFA-FBA7-4E44-B7F6-1678587B968E}" srcOrd="5" destOrd="0" presId="urn:microsoft.com/office/officeart/2005/8/layout/orgChart1"/>
    <dgm:cxn modelId="{763BB4CB-1DA7-4EAA-B904-8B72A1C17ED9}" type="presParOf" srcId="{2D4ABFFA-FBA7-4E44-B7F6-1678587B968E}" destId="{823C124A-6378-4258-AF17-DDACA3C97F55}" srcOrd="0" destOrd="0" presId="urn:microsoft.com/office/officeart/2005/8/layout/orgChart1"/>
    <dgm:cxn modelId="{8022B872-BBDE-4B95-8474-243B441A7651}" type="presParOf" srcId="{823C124A-6378-4258-AF17-DDACA3C97F55}" destId="{A2FA35B8-63E8-4550-A10E-3DFF672C868D}" srcOrd="0" destOrd="0" presId="urn:microsoft.com/office/officeart/2005/8/layout/orgChart1"/>
    <dgm:cxn modelId="{8A172A42-58EB-4D95-A1F6-B8754C5EE3D7}" type="presParOf" srcId="{823C124A-6378-4258-AF17-DDACA3C97F55}" destId="{43BD28FE-EE62-49ED-B62E-5D2E4CA1756B}" srcOrd="1" destOrd="0" presId="urn:microsoft.com/office/officeart/2005/8/layout/orgChart1"/>
    <dgm:cxn modelId="{38D0D0FA-A574-4434-8E58-917027D1262A}" type="presParOf" srcId="{2D4ABFFA-FBA7-4E44-B7F6-1678587B968E}" destId="{6D41A120-1927-4FBB-95E0-6C75A1ACE593}" srcOrd="1" destOrd="0" presId="urn:microsoft.com/office/officeart/2005/8/layout/orgChart1"/>
    <dgm:cxn modelId="{B0521EE8-F361-440E-8261-3F0270D5CE34}" type="presParOf" srcId="{2D4ABFFA-FBA7-4E44-B7F6-1678587B968E}" destId="{6715D5CA-C84D-4F38-8575-64F5D2E40A1B}" srcOrd="2" destOrd="0" presId="urn:microsoft.com/office/officeart/2005/8/layout/orgChart1"/>
    <dgm:cxn modelId="{1D0D367E-D6FE-4E23-BF23-CEAB2BFBF37B}" type="presParOf" srcId="{12492434-9333-4412-A5AC-4E8769175CC1}" destId="{97D75BC7-47A9-49D3-BDC6-0D9DA6F4E27E}" srcOrd="2" destOrd="0" presId="urn:microsoft.com/office/officeart/2005/8/layout/orgChart1"/>
    <dgm:cxn modelId="{D24FE836-A896-41B8-A41B-396C8D8676E2}" type="presParOf" srcId="{F9C27AC3-5823-4C17-9CD5-BDE1106C03AB}" destId="{257FC6A9-8B3D-46DD-B0EA-90303B8CF27C}" srcOrd="2" destOrd="0" presId="urn:microsoft.com/office/officeart/2005/8/layout/orgChart1"/>
    <dgm:cxn modelId="{8082A636-DB3F-4312-843C-E79862EE4F80}" type="presParOf" srcId="{F9C27AC3-5823-4C17-9CD5-BDE1106C03AB}" destId="{FFB23D98-B472-4EFC-9F70-6AD677B7BC5E}" srcOrd="3" destOrd="0" presId="urn:microsoft.com/office/officeart/2005/8/layout/orgChart1"/>
    <dgm:cxn modelId="{5EE7F022-8F25-4DFC-8FCB-F72CDA0D151D}" type="presParOf" srcId="{FFB23D98-B472-4EFC-9F70-6AD677B7BC5E}" destId="{7C670A59-D6B0-4244-BB9A-A005B919D9BA}" srcOrd="0" destOrd="0" presId="urn:microsoft.com/office/officeart/2005/8/layout/orgChart1"/>
    <dgm:cxn modelId="{083B21E4-1BE2-4C1E-B725-C68711154367}" type="presParOf" srcId="{7C670A59-D6B0-4244-BB9A-A005B919D9BA}" destId="{A28F578E-0CFA-4652-9EBA-39163B88FE62}" srcOrd="0" destOrd="0" presId="urn:microsoft.com/office/officeart/2005/8/layout/orgChart1"/>
    <dgm:cxn modelId="{E10D4693-C511-4A7E-858C-CCB0D328199B}" type="presParOf" srcId="{7C670A59-D6B0-4244-BB9A-A005B919D9BA}" destId="{4544A86F-C080-4E4F-996A-6CD8B634C469}" srcOrd="1" destOrd="0" presId="urn:microsoft.com/office/officeart/2005/8/layout/orgChart1"/>
    <dgm:cxn modelId="{5EE8F7F9-A959-4709-A0A0-B881E4F997F8}" type="presParOf" srcId="{FFB23D98-B472-4EFC-9F70-6AD677B7BC5E}" destId="{A1A2276A-B4A5-41BD-BFA5-0E6E1045F963}" srcOrd="1" destOrd="0" presId="urn:microsoft.com/office/officeart/2005/8/layout/orgChart1"/>
    <dgm:cxn modelId="{86C77357-2C2E-493E-A4B7-83B5A3582A55}" type="presParOf" srcId="{A1A2276A-B4A5-41BD-BFA5-0E6E1045F963}" destId="{B29577CA-191C-4466-A3DA-B30C19B584F6}" srcOrd="0" destOrd="0" presId="urn:microsoft.com/office/officeart/2005/8/layout/orgChart1"/>
    <dgm:cxn modelId="{E00F83C8-B108-4209-B6DC-0F8EB3A96719}" type="presParOf" srcId="{A1A2276A-B4A5-41BD-BFA5-0E6E1045F963}" destId="{FD7CCBBF-F111-4495-9753-E935E30BB34E}" srcOrd="1" destOrd="0" presId="urn:microsoft.com/office/officeart/2005/8/layout/orgChart1"/>
    <dgm:cxn modelId="{2C886C19-2B53-4E26-B520-80D8F178DA06}" type="presParOf" srcId="{FD7CCBBF-F111-4495-9753-E935E30BB34E}" destId="{249BB72F-2FCB-4C3E-9236-719A7C84A794}" srcOrd="0" destOrd="0" presId="urn:microsoft.com/office/officeart/2005/8/layout/orgChart1"/>
    <dgm:cxn modelId="{A2431044-3F1E-480D-A554-E2D29099F6A0}" type="presParOf" srcId="{249BB72F-2FCB-4C3E-9236-719A7C84A794}" destId="{A4EE30E0-C690-43A7-ADFE-1482A3569DAD}" srcOrd="0" destOrd="0" presId="urn:microsoft.com/office/officeart/2005/8/layout/orgChart1"/>
    <dgm:cxn modelId="{65B4D7DD-1C29-486B-8F8C-119FF0FB37C6}" type="presParOf" srcId="{249BB72F-2FCB-4C3E-9236-719A7C84A794}" destId="{AEF3AE58-6ED9-42CE-B8BB-6F4F9053F192}" srcOrd="1" destOrd="0" presId="urn:microsoft.com/office/officeart/2005/8/layout/orgChart1"/>
    <dgm:cxn modelId="{7843F3DF-B98B-4F63-9A94-58B7E5974122}" type="presParOf" srcId="{FD7CCBBF-F111-4495-9753-E935E30BB34E}" destId="{8D70B8D2-C289-47DA-8B4F-F470AF54E733}" srcOrd="1" destOrd="0" presId="urn:microsoft.com/office/officeart/2005/8/layout/orgChart1"/>
    <dgm:cxn modelId="{59EEC850-0F76-4ACB-9C62-7AF5EA335C40}" type="presParOf" srcId="{FD7CCBBF-F111-4495-9753-E935E30BB34E}" destId="{95360211-093C-4C74-8CF9-44F7C1E63372}" srcOrd="2" destOrd="0" presId="urn:microsoft.com/office/officeart/2005/8/layout/orgChart1"/>
    <dgm:cxn modelId="{4605767F-D06B-4289-8E59-11FEE4F2C854}" type="presParOf" srcId="{A1A2276A-B4A5-41BD-BFA5-0E6E1045F963}" destId="{90C779F4-8D21-4836-A981-024116D85368}" srcOrd="2" destOrd="0" presId="urn:microsoft.com/office/officeart/2005/8/layout/orgChart1"/>
    <dgm:cxn modelId="{F3EE29A9-57D5-4982-8FC5-0B9BCF46D4D1}" type="presParOf" srcId="{A1A2276A-B4A5-41BD-BFA5-0E6E1045F963}" destId="{D72874D4-1E59-4FAB-87C5-6B6720C7F4D0}" srcOrd="3" destOrd="0" presId="urn:microsoft.com/office/officeart/2005/8/layout/orgChart1"/>
    <dgm:cxn modelId="{28205FAA-CAA8-4ACF-B788-05C3C797474C}" type="presParOf" srcId="{D72874D4-1E59-4FAB-87C5-6B6720C7F4D0}" destId="{C247BCB9-C0CD-4100-99BA-B1CDEEF361BD}" srcOrd="0" destOrd="0" presId="urn:microsoft.com/office/officeart/2005/8/layout/orgChart1"/>
    <dgm:cxn modelId="{0CAB5889-3997-4513-83EB-B59E83E2D84C}" type="presParOf" srcId="{C247BCB9-C0CD-4100-99BA-B1CDEEF361BD}" destId="{33446442-563A-4B71-9588-2474A09FC6D6}" srcOrd="0" destOrd="0" presId="urn:microsoft.com/office/officeart/2005/8/layout/orgChart1"/>
    <dgm:cxn modelId="{1213ECA1-55FE-44DF-9721-C783D509CEDA}" type="presParOf" srcId="{C247BCB9-C0CD-4100-99BA-B1CDEEF361BD}" destId="{855430C6-7C1F-43CC-9013-2568F70D7685}" srcOrd="1" destOrd="0" presId="urn:microsoft.com/office/officeart/2005/8/layout/orgChart1"/>
    <dgm:cxn modelId="{74B025F7-FE7F-4539-B67F-32A94828185A}" type="presParOf" srcId="{D72874D4-1E59-4FAB-87C5-6B6720C7F4D0}" destId="{08A33E6A-7E58-49FF-B8B6-97B9D83405F1}" srcOrd="1" destOrd="0" presId="urn:microsoft.com/office/officeart/2005/8/layout/orgChart1"/>
    <dgm:cxn modelId="{3D87F5A5-8197-40E2-BE62-9760CCB0891B}" type="presParOf" srcId="{D72874D4-1E59-4FAB-87C5-6B6720C7F4D0}" destId="{BB618765-7226-4286-BB36-A3495CF571FC}" srcOrd="2" destOrd="0" presId="urn:microsoft.com/office/officeart/2005/8/layout/orgChart1"/>
    <dgm:cxn modelId="{34B9E469-7DDF-4429-8121-5A7B95BBAC5A}" type="presParOf" srcId="{A1A2276A-B4A5-41BD-BFA5-0E6E1045F963}" destId="{99038C40-C3E3-42DF-AB97-CD881EBCB241}" srcOrd="4" destOrd="0" presId="urn:microsoft.com/office/officeart/2005/8/layout/orgChart1"/>
    <dgm:cxn modelId="{62734451-C86E-4819-9C8B-77B281F16FE4}" type="presParOf" srcId="{A1A2276A-B4A5-41BD-BFA5-0E6E1045F963}" destId="{0012AF56-04D6-47D9-BD81-4E0CABF067F1}" srcOrd="5" destOrd="0" presId="urn:microsoft.com/office/officeart/2005/8/layout/orgChart1"/>
    <dgm:cxn modelId="{5024AD95-9BC1-458A-9221-A37BB10FBA43}" type="presParOf" srcId="{0012AF56-04D6-47D9-BD81-4E0CABF067F1}" destId="{82B0E8BE-D64E-4BA2-9766-056780498F6B}" srcOrd="0" destOrd="0" presId="urn:microsoft.com/office/officeart/2005/8/layout/orgChart1"/>
    <dgm:cxn modelId="{B72F4413-6945-4A30-9FCD-53784650EFB3}" type="presParOf" srcId="{82B0E8BE-D64E-4BA2-9766-056780498F6B}" destId="{D77DCAF0-CEAA-47C1-ABBE-559012C1D35C}" srcOrd="0" destOrd="0" presId="urn:microsoft.com/office/officeart/2005/8/layout/orgChart1"/>
    <dgm:cxn modelId="{9D26261E-728D-4C93-84D0-1E5460F223C6}" type="presParOf" srcId="{82B0E8BE-D64E-4BA2-9766-056780498F6B}" destId="{14245087-D77C-4653-B8AE-2AB166849CB5}" srcOrd="1" destOrd="0" presId="urn:microsoft.com/office/officeart/2005/8/layout/orgChart1"/>
    <dgm:cxn modelId="{73207F59-E76F-4C03-82CF-B3251FCB700A}" type="presParOf" srcId="{0012AF56-04D6-47D9-BD81-4E0CABF067F1}" destId="{14E6A282-87A3-42C4-86AF-1D87AC5D922B}" srcOrd="1" destOrd="0" presId="urn:microsoft.com/office/officeart/2005/8/layout/orgChart1"/>
    <dgm:cxn modelId="{5FAAA8F4-8578-4D9B-9A98-AB8305538764}" type="presParOf" srcId="{0012AF56-04D6-47D9-BD81-4E0CABF067F1}" destId="{92A6E254-3739-42B2-8F15-B39AB24A17C8}" srcOrd="2" destOrd="0" presId="urn:microsoft.com/office/officeart/2005/8/layout/orgChart1"/>
    <dgm:cxn modelId="{7F3A36AC-AB3D-42B9-AAEA-2E01F745F11C}" type="presParOf" srcId="{A1A2276A-B4A5-41BD-BFA5-0E6E1045F963}" destId="{8EBAB481-E5A0-4EE8-97F7-76D5D7EC2328}" srcOrd="6" destOrd="0" presId="urn:microsoft.com/office/officeart/2005/8/layout/orgChart1"/>
    <dgm:cxn modelId="{76553EE3-4A02-4717-9189-85E058D48DA6}" type="presParOf" srcId="{A1A2276A-B4A5-41BD-BFA5-0E6E1045F963}" destId="{5FD6AFA9-A8B4-473F-8F9B-26E199BD09ED}" srcOrd="7" destOrd="0" presId="urn:microsoft.com/office/officeart/2005/8/layout/orgChart1"/>
    <dgm:cxn modelId="{5EAD5DAA-CD57-4F90-8756-622CE3F6AF4D}" type="presParOf" srcId="{5FD6AFA9-A8B4-473F-8F9B-26E199BD09ED}" destId="{09EC8191-1DB0-4C44-8DA2-0B98D7F77412}" srcOrd="0" destOrd="0" presId="urn:microsoft.com/office/officeart/2005/8/layout/orgChart1"/>
    <dgm:cxn modelId="{ABAAB467-29F4-4B9A-8ACB-C70D55827510}" type="presParOf" srcId="{09EC8191-1DB0-4C44-8DA2-0B98D7F77412}" destId="{A5B4B0FD-A2F7-46F7-A110-52C98D963F9A}" srcOrd="0" destOrd="0" presId="urn:microsoft.com/office/officeart/2005/8/layout/orgChart1"/>
    <dgm:cxn modelId="{671DEF8A-C0D7-4C24-91F5-F9FA7DAA1D90}" type="presParOf" srcId="{09EC8191-1DB0-4C44-8DA2-0B98D7F77412}" destId="{9157F6BC-423E-4194-B34D-79E1944047C3}" srcOrd="1" destOrd="0" presId="urn:microsoft.com/office/officeart/2005/8/layout/orgChart1"/>
    <dgm:cxn modelId="{0E397A69-3351-4CF8-868A-A24271CE29A9}" type="presParOf" srcId="{5FD6AFA9-A8B4-473F-8F9B-26E199BD09ED}" destId="{5E809220-EB29-428C-88B8-B2AB1B741ECF}" srcOrd="1" destOrd="0" presId="urn:microsoft.com/office/officeart/2005/8/layout/orgChart1"/>
    <dgm:cxn modelId="{1487B781-9C17-4EFA-A1AC-039DC0D634E9}" type="presParOf" srcId="{5FD6AFA9-A8B4-473F-8F9B-26E199BD09ED}" destId="{B5E72416-CCC7-4F38-A4D2-C6ACD4445A67}" srcOrd="2" destOrd="0" presId="urn:microsoft.com/office/officeart/2005/8/layout/orgChart1"/>
    <dgm:cxn modelId="{C4B5B4DA-2159-42D5-9793-CE0F54D52E71}" type="presParOf" srcId="{A1A2276A-B4A5-41BD-BFA5-0E6E1045F963}" destId="{3883AB8E-3465-4F19-9565-265D56A5238C}" srcOrd="8" destOrd="0" presId="urn:microsoft.com/office/officeart/2005/8/layout/orgChart1"/>
    <dgm:cxn modelId="{1ACCB17B-A6F1-4421-8806-231EFB4A0AB7}" type="presParOf" srcId="{A1A2276A-B4A5-41BD-BFA5-0E6E1045F963}" destId="{F157F465-5092-427F-8382-83D61736ABAE}" srcOrd="9" destOrd="0" presId="urn:microsoft.com/office/officeart/2005/8/layout/orgChart1"/>
    <dgm:cxn modelId="{4F771EF5-0777-4C1A-BEBC-AE8917535506}" type="presParOf" srcId="{F157F465-5092-427F-8382-83D61736ABAE}" destId="{100D773C-5B2B-435F-B5B9-C8208B59743D}" srcOrd="0" destOrd="0" presId="urn:microsoft.com/office/officeart/2005/8/layout/orgChart1"/>
    <dgm:cxn modelId="{DD2F1565-7387-4418-A8E9-7B3D3A367BE4}" type="presParOf" srcId="{100D773C-5B2B-435F-B5B9-C8208B59743D}" destId="{67F583E3-4E8D-4EAD-9742-D65DA9EB3EB7}" srcOrd="0" destOrd="0" presId="urn:microsoft.com/office/officeart/2005/8/layout/orgChart1"/>
    <dgm:cxn modelId="{BEF728CC-CAC2-43CE-97FF-A8A8E89626F4}" type="presParOf" srcId="{100D773C-5B2B-435F-B5B9-C8208B59743D}" destId="{A40175F7-63B7-440C-B930-D4CEEC72FB36}" srcOrd="1" destOrd="0" presId="urn:microsoft.com/office/officeart/2005/8/layout/orgChart1"/>
    <dgm:cxn modelId="{F8C968E5-6E78-4993-B322-DFDFE443A495}" type="presParOf" srcId="{F157F465-5092-427F-8382-83D61736ABAE}" destId="{D467B89F-8B4B-44E4-AFCD-1269F696AFF7}" srcOrd="1" destOrd="0" presId="urn:microsoft.com/office/officeart/2005/8/layout/orgChart1"/>
    <dgm:cxn modelId="{5C4ED26D-F1A8-492F-A28F-5CD6F61B35C3}" type="presParOf" srcId="{F157F465-5092-427F-8382-83D61736ABAE}" destId="{BA381FD9-197F-4094-98A2-B357E3208D27}" srcOrd="2" destOrd="0" presId="urn:microsoft.com/office/officeart/2005/8/layout/orgChart1"/>
    <dgm:cxn modelId="{1F50312A-E709-4DAF-BAFE-66E70300030E}" type="presParOf" srcId="{A1A2276A-B4A5-41BD-BFA5-0E6E1045F963}" destId="{A1D3470C-04E7-4C8C-B673-834CDC41E554}" srcOrd="10" destOrd="0" presId="urn:microsoft.com/office/officeart/2005/8/layout/orgChart1"/>
    <dgm:cxn modelId="{7FDFA70D-08A7-4294-BB41-A77DBF518EE7}" type="presParOf" srcId="{A1A2276A-B4A5-41BD-BFA5-0E6E1045F963}" destId="{E8AB5B88-5664-4420-BAE5-8E753D353FB3}" srcOrd="11" destOrd="0" presId="urn:microsoft.com/office/officeart/2005/8/layout/orgChart1"/>
    <dgm:cxn modelId="{AE4727CA-8BF5-4753-A130-1409A22DD374}" type="presParOf" srcId="{E8AB5B88-5664-4420-BAE5-8E753D353FB3}" destId="{5DE94AAA-ED06-46A2-9D2F-54540D5AF309}" srcOrd="0" destOrd="0" presId="urn:microsoft.com/office/officeart/2005/8/layout/orgChart1"/>
    <dgm:cxn modelId="{FC558CB7-4B4D-4737-B5EB-D9121B3E7EAF}" type="presParOf" srcId="{5DE94AAA-ED06-46A2-9D2F-54540D5AF309}" destId="{2CB841E7-2D31-47E0-914A-18078C37F5A5}" srcOrd="0" destOrd="0" presId="urn:microsoft.com/office/officeart/2005/8/layout/orgChart1"/>
    <dgm:cxn modelId="{D84C4DD5-828B-4441-9092-592E71C3DAF9}" type="presParOf" srcId="{5DE94AAA-ED06-46A2-9D2F-54540D5AF309}" destId="{885F3916-F82E-4EC2-A5E3-A393809E69A9}" srcOrd="1" destOrd="0" presId="urn:microsoft.com/office/officeart/2005/8/layout/orgChart1"/>
    <dgm:cxn modelId="{9A484240-7BB4-4EE6-B0E3-3CA418B2886E}" type="presParOf" srcId="{E8AB5B88-5664-4420-BAE5-8E753D353FB3}" destId="{A4954FF1-28EE-47A0-BC19-9736615A7A52}" srcOrd="1" destOrd="0" presId="urn:microsoft.com/office/officeart/2005/8/layout/orgChart1"/>
    <dgm:cxn modelId="{3BE6E54C-F82D-459F-96ED-B9318ABE72CB}" type="presParOf" srcId="{E8AB5B88-5664-4420-BAE5-8E753D353FB3}" destId="{D9F52FEC-02D7-4BEE-8C5E-7695B76B517B}" srcOrd="2" destOrd="0" presId="urn:microsoft.com/office/officeart/2005/8/layout/orgChart1"/>
    <dgm:cxn modelId="{BBCF214C-AFA8-4C67-B871-F18B2F50229E}" type="presParOf" srcId="{A1A2276A-B4A5-41BD-BFA5-0E6E1045F963}" destId="{33445FD5-C715-402E-8021-0BBC0E45C5A4}" srcOrd="12" destOrd="0" presId="urn:microsoft.com/office/officeart/2005/8/layout/orgChart1"/>
    <dgm:cxn modelId="{9B9D2F83-FB1A-4D9D-A541-D22473C0F55B}" type="presParOf" srcId="{A1A2276A-B4A5-41BD-BFA5-0E6E1045F963}" destId="{B50C0445-93DD-44FC-8D08-65206420BEB2}" srcOrd="13" destOrd="0" presId="urn:microsoft.com/office/officeart/2005/8/layout/orgChart1"/>
    <dgm:cxn modelId="{823A1417-99C3-4752-9465-CE783BE05FA9}" type="presParOf" srcId="{B50C0445-93DD-44FC-8D08-65206420BEB2}" destId="{7E595DC9-F471-438C-92AB-E16D1C87E422}" srcOrd="0" destOrd="0" presId="urn:microsoft.com/office/officeart/2005/8/layout/orgChart1"/>
    <dgm:cxn modelId="{3029F650-687A-4CF5-B0A5-12990DEDD23E}" type="presParOf" srcId="{7E595DC9-F471-438C-92AB-E16D1C87E422}" destId="{A6A24A3B-FF8C-444F-B03A-E39BD779A487}" srcOrd="0" destOrd="0" presId="urn:microsoft.com/office/officeart/2005/8/layout/orgChart1"/>
    <dgm:cxn modelId="{D4866048-4BA9-4452-90DB-69F885C0A947}" type="presParOf" srcId="{7E595DC9-F471-438C-92AB-E16D1C87E422}" destId="{F0C43F7A-EE6F-4BAE-B84E-4C3A9D6D2F5A}" srcOrd="1" destOrd="0" presId="urn:microsoft.com/office/officeart/2005/8/layout/orgChart1"/>
    <dgm:cxn modelId="{DE9C4116-164D-4473-B276-E99FFD9D57DD}" type="presParOf" srcId="{B50C0445-93DD-44FC-8D08-65206420BEB2}" destId="{AE484842-4371-4196-8308-0CED86930024}" srcOrd="1" destOrd="0" presId="urn:microsoft.com/office/officeart/2005/8/layout/orgChart1"/>
    <dgm:cxn modelId="{DD924247-D53C-46B7-AFF6-5ACDFA08229F}" type="presParOf" srcId="{B50C0445-93DD-44FC-8D08-65206420BEB2}" destId="{72F89287-9140-4AC5-ACEC-4F26689562E1}" srcOrd="2" destOrd="0" presId="urn:microsoft.com/office/officeart/2005/8/layout/orgChart1"/>
    <dgm:cxn modelId="{2034E2F3-7571-4AA3-BA18-BE3928C8192D}" type="presParOf" srcId="{FFB23D98-B472-4EFC-9F70-6AD677B7BC5E}" destId="{4BE4DFA7-4894-43B9-A3B5-7D256E9B17DC}" srcOrd="2" destOrd="0" presId="urn:microsoft.com/office/officeart/2005/8/layout/orgChart1"/>
    <dgm:cxn modelId="{D6EA7CFB-BA83-4ACF-A0B5-033B6E540EF3}" type="presParOf" srcId="{F9C27AC3-5823-4C17-9CD5-BDE1106C03AB}" destId="{8B2D44A2-54E5-4317-9BA8-71C2CB0CFA7F}" srcOrd="4" destOrd="0" presId="urn:microsoft.com/office/officeart/2005/8/layout/orgChart1"/>
    <dgm:cxn modelId="{8C67052D-144D-460B-B6FD-1C7934F254BB}" type="presParOf" srcId="{F9C27AC3-5823-4C17-9CD5-BDE1106C03AB}" destId="{24B79D0E-6EB3-459E-B6E3-139BCC9572E2}" srcOrd="5" destOrd="0" presId="urn:microsoft.com/office/officeart/2005/8/layout/orgChart1"/>
    <dgm:cxn modelId="{DA21FB00-EC07-45FA-A067-D9BA88459838}" type="presParOf" srcId="{24B79D0E-6EB3-459E-B6E3-139BCC9572E2}" destId="{31A52DD7-F0B8-4009-B052-1DCFDC2D68FC}" srcOrd="0" destOrd="0" presId="urn:microsoft.com/office/officeart/2005/8/layout/orgChart1"/>
    <dgm:cxn modelId="{C4F2682F-8338-42BB-8567-E6A55E26E179}" type="presParOf" srcId="{31A52DD7-F0B8-4009-B052-1DCFDC2D68FC}" destId="{514752CB-8CC9-4521-B183-70A870DB537E}" srcOrd="0" destOrd="0" presId="urn:microsoft.com/office/officeart/2005/8/layout/orgChart1"/>
    <dgm:cxn modelId="{80BC20E9-1DC1-4503-8DBE-392F471528E6}" type="presParOf" srcId="{31A52DD7-F0B8-4009-B052-1DCFDC2D68FC}" destId="{D373B858-B8DC-453F-9913-A85566D26C59}" srcOrd="1" destOrd="0" presId="urn:microsoft.com/office/officeart/2005/8/layout/orgChart1"/>
    <dgm:cxn modelId="{90F667B1-5D78-4CE5-A86F-3FD8AE7A3350}" type="presParOf" srcId="{24B79D0E-6EB3-459E-B6E3-139BCC9572E2}" destId="{752FCE84-EE96-4668-B8A7-18777D0B4793}" srcOrd="1" destOrd="0" presId="urn:microsoft.com/office/officeart/2005/8/layout/orgChart1"/>
    <dgm:cxn modelId="{F5B370E3-9B37-4CE0-83AC-1A7C4F5EEA19}" type="presParOf" srcId="{24B79D0E-6EB3-459E-B6E3-139BCC9572E2}" destId="{5E17363A-F299-4BBF-8C28-41CF0259FA8F}" srcOrd="2" destOrd="0" presId="urn:microsoft.com/office/officeart/2005/8/layout/orgChart1"/>
    <dgm:cxn modelId="{3579D7F3-0AF9-4B91-B43F-69BA946B55EE}" type="presParOf" srcId="{F9C27AC3-5823-4C17-9CD5-BDE1106C03AB}" destId="{DAE246C2-5B80-454B-A32B-73DE4321FB86}" srcOrd="6" destOrd="0" presId="urn:microsoft.com/office/officeart/2005/8/layout/orgChart1"/>
    <dgm:cxn modelId="{0959DE7B-0462-4953-B95A-4ADC51609927}" type="presParOf" srcId="{F9C27AC3-5823-4C17-9CD5-BDE1106C03AB}" destId="{36163EB6-C99D-48AA-83A0-15ACFB6C36DF}" srcOrd="7" destOrd="0" presId="urn:microsoft.com/office/officeart/2005/8/layout/orgChart1"/>
    <dgm:cxn modelId="{2E42D1C9-55F8-4A77-83B7-1B5BA3DAAE75}" type="presParOf" srcId="{36163EB6-C99D-48AA-83A0-15ACFB6C36DF}" destId="{B51EB6C6-0ED8-4B62-85A9-C88492A025F7}" srcOrd="0" destOrd="0" presId="urn:microsoft.com/office/officeart/2005/8/layout/orgChart1"/>
    <dgm:cxn modelId="{B2EC054A-3298-4465-9345-69843FB2DCB2}" type="presParOf" srcId="{B51EB6C6-0ED8-4B62-85A9-C88492A025F7}" destId="{22619604-7736-4E63-9C1A-721CA782CEF4}" srcOrd="0" destOrd="0" presId="urn:microsoft.com/office/officeart/2005/8/layout/orgChart1"/>
    <dgm:cxn modelId="{39F81233-927E-4CE6-ACE8-ED839E88D673}" type="presParOf" srcId="{B51EB6C6-0ED8-4B62-85A9-C88492A025F7}" destId="{35ADB126-B5C4-42C1-8924-1DBDF6DE5053}" srcOrd="1" destOrd="0" presId="urn:microsoft.com/office/officeart/2005/8/layout/orgChart1"/>
    <dgm:cxn modelId="{30B495C6-6D9B-4358-AE9B-3CA96CA73FFE}" type="presParOf" srcId="{36163EB6-C99D-48AA-83A0-15ACFB6C36DF}" destId="{BBFFF3E7-5E6E-4F20-9CBC-276E976793FD}" srcOrd="1" destOrd="0" presId="urn:microsoft.com/office/officeart/2005/8/layout/orgChart1"/>
    <dgm:cxn modelId="{AE1316B9-2E7D-45F4-92A8-AC2D13F5F5E4}" type="presParOf" srcId="{36163EB6-C99D-48AA-83A0-15ACFB6C36DF}" destId="{C573A291-7AB1-44B8-AD27-2E34E0760C3F}" srcOrd="2" destOrd="0" presId="urn:microsoft.com/office/officeart/2005/8/layout/orgChart1"/>
    <dgm:cxn modelId="{EBBD2BC1-E72F-4769-B1F4-12F64DE7C39A}" type="presParOf" srcId="{F9C27AC3-5823-4C17-9CD5-BDE1106C03AB}" destId="{39644C5D-72BE-40FB-BFBB-E33888C482F6}" srcOrd="8" destOrd="0" presId="urn:microsoft.com/office/officeart/2005/8/layout/orgChart1"/>
    <dgm:cxn modelId="{D3517E25-4BBB-4CFF-80FA-5D7B9A1DD5A3}" type="presParOf" srcId="{F9C27AC3-5823-4C17-9CD5-BDE1106C03AB}" destId="{2A5BCEAD-D7D7-419C-A644-468E92A2CB24}" srcOrd="9" destOrd="0" presId="urn:microsoft.com/office/officeart/2005/8/layout/orgChart1"/>
    <dgm:cxn modelId="{216B8D5B-283A-4164-9756-EA365F418336}" type="presParOf" srcId="{2A5BCEAD-D7D7-419C-A644-468E92A2CB24}" destId="{2685B0AA-DA5F-4327-9059-E2763D8EC15F}" srcOrd="0" destOrd="0" presId="urn:microsoft.com/office/officeart/2005/8/layout/orgChart1"/>
    <dgm:cxn modelId="{408E99D5-F0AD-463B-B805-A8897E1F7941}" type="presParOf" srcId="{2685B0AA-DA5F-4327-9059-E2763D8EC15F}" destId="{16CB8471-4BB3-42B5-8DC4-31FADCF131D3}" srcOrd="0" destOrd="0" presId="urn:microsoft.com/office/officeart/2005/8/layout/orgChart1"/>
    <dgm:cxn modelId="{70E9D5C0-6C40-46F9-A09C-BDD812BA25EE}" type="presParOf" srcId="{2685B0AA-DA5F-4327-9059-E2763D8EC15F}" destId="{3064A834-D136-4447-A298-8B2F3801C1B3}" srcOrd="1" destOrd="0" presId="urn:microsoft.com/office/officeart/2005/8/layout/orgChart1"/>
    <dgm:cxn modelId="{B1B4BE40-FD89-46D7-A8CC-8A5A5ACAB4DE}" type="presParOf" srcId="{2A5BCEAD-D7D7-419C-A644-468E92A2CB24}" destId="{B7E6E01C-0CD2-4691-934E-F4242BD7509D}" srcOrd="1" destOrd="0" presId="urn:microsoft.com/office/officeart/2005/8/layout/orgChart1"/>
    <dgm:cxn modelId="{70AB5605-A268-4721-ADB6-D14762193DD0}" type="presParOf" srcId="{2A5BCEAD-D7D7-419C-A644-468E92A2CB24}" destId="{00154172-F32E-457B-BC43-2DC6FA662700}" srcOrd="2" destOrd="0" presId="urn:microsoft.com/office/officeart/2005/8/layout/orgChart1"/>
    <dgm:cxn modelId="{59E8BDB1-BC8C-48E1-B70C-EAE8316ED7FC}" type="presParOf" srcId="{42B58A04-263E-413D-BCF2-8AC481E2515D}" destId="{DD37A930-3FFC-40B0-BAB7-32DFE174608B}" srcOrd="2" destOrd="0" presId="urn:microsoft.com/office/officeart/2005/8/layout/orgChart1"/>
    <dgm:cxn modelId="{8788402E-4C34-4BD8-B244-EF0FC1DCB35D}" type="presParOf" srcId="{A6695BAC-0023-49CD-BB85-8EC1717D3A73}" destId="{7A638E5E-8E98-4E5E-A7A6-3D08B7E34E57}" srcOrd="4" destOrd="0" presId="urn:microsoft.com/office/officeart/2005/8/layout/orgChart1"/>
    <dgm:cxn modelId="{D788C799-46F6-4445-AA07-B741B53F7A7B}" type="presParOf" srcId="{A6695BAC-0023-49CD-BB85-8EC1717D3A73}" destId="{AA7D611D-B96A-4E1B-AA6D-2EAF766EE2C8}" srcOrd="5" destOrd="0" presId="urn:microsoft.com/office/officeart/2005/8/layout/orgChart1"/>
    <dgm:cxn modelId="{72D0F539-1B78-4293-9B1E-4512496318A7}" type="presParOf" srcId="{AA7D611D-B96A-4E1B-AA6D-2EAF766EE2C8}" destId="{9955D426-606D-489B-81CB-24E07528A89A}" srcOrd="0" destOrd="0" presId="urn:microsoft.com/office/officeart/2005/8/layout/orgChart1"/>
    <dgm:cxn modelId="{8C70D183-7E6B-4FE1-BF48-4C3F4944784F}" type="presParOf" srcId="{9955D426-606D-489B-81CB-24E07528A89A}" destId="{8DF972D4-F3CA-40D1-805E-E04179E201C5}" srcOrd="0" destOrd="0" presId="urn:microsoft.com/office/officeart/2005/8/layout/orgChart1"/>
    <dgm:cxn modelId="{7DA2A67E-BDBC-4B81-9B48-99345BAC1738}" type="presParOf" srcId="{9955D426-606D-489B-81CB-24E07528A89A}" destId="{13430E02-703D-45A6-A1E2-6B0169D0261C}" srcOrd="1" destOrd="0" presId="urn:microsoft.com/office/officeart/2005/8/layout/orgChart1"/>
    <dgm:cxn modelId="{17714EB8-B038-4A5F-9640-3A58F7BC20F9}" type="presParOf" srcId="{AA7D611D-B96A-4E1B-AA6D-2EAF766EE2C8}" destId="{A9E53896-C60D-4BC1-B73C-D963A6E27907}" srcOrd="1" destOrd="0" presId="urn:microsoft.com/office/officeart/2005/8/layout/orgChart1"/>
    <dgm:cxn modelId="{104D6D8F-64F9-49B9-A7E1-2F6794966C8A}" type="presParOf" srcId="{A9E53896-C60D-4BC1-B73C-D963A6E27907}" destId="{240CA334-853F-4BD7-A5D0-1D8785B928E1}" srcOrd="0" destOrd="0" presId="urn:microsoft.com/office/officeart/2005/8/layout/orgChart1"/>
    <dgm:cxn modelId="{34DA1E73-3EDE-43AA-87C6-E6673FA33695}" type="presParOf" srcId="{A9E53896-C60D-4BC1-B73C-D963A6E27907}" destId="{0A897BDB-8343-4FFA-9850-62E5EEF35846}" srcOrd="1" destOrd="0" presId="urn:microsoft.com/office/officeart/2005/8/layout/orgChart1"/>
    <dgm:cxn modelId="{EE8FCDE2-8998-4835-8481-83958FBB9C2F}" type="presParOf" srcId="{0A897BDB-8343-4FFA-9850-62E5EEF35846}" destId="{FF1F3BCF-8F17-41B1-A6FC-CBAD668C6A9B}" srcOrd="0" destOrd="0" presId="urn:microsoft.com/office/officeart/2005/8/layout/orgChart1"/>
    <dgm:cxn modelId="{0422FAC4-1F12-4880-945E-54A2569C4F63}" type="presParOf" srcId="{FF1F3BCF-8F17-41B1-A6FC-CBAD668C6A9B}" destId="{85C2B4DA-19CD-40CC-867E-C55B0DD7EDFA}" srcOrd="0" destOrd="0" presId="urn:microsoft.com/office/officeart/2005/8/layout/orgChart1"/>
    <dgm:cxn modelId="{9A96F969-D522-4806-911A-BA0AE0B3F879}" type="presParOf" srcId="{FF1F3BCF-8F17-41B1-A6FC-CBAD668C6A9B}" destId="{4C8016A9-9DF8-4AEE-82FD-9FCF11C867EE}" srcOrd="1" destOrd="0" presId="urn:microsoft.com/office/officeart/2005/8/layout/orgChart1"/>
    <dgm:cxn modelId="{7C1201B7-771C-4ABE-8D67-DEF74E487FCA}" type="presParOf" srcId="{0A897BDB-8343-4FFA-9850-62E5EEF35846}" destId="{44268DBE-D4E0-43EC-A79C-114BAE8D4625}" srcOrd="1" destOrd="0" presId="urn:microsoft.com/office/officeart/2005/8/layout/orgChart1"/>
    <dgm:cxn modelId="{6697E1D3-9ACE-4A6B-B65D-98A3B6EFB210}" type="presParOf" srcId="{0A897BDB-8343-4FFA-9850-62E5EEF35846}" destId="{E1718E07-290A-477D-AD20-20100A51005A}" srcOrd="2" destOrd="0" presId="urn:microsoft.com/office/officeart/2005/8/layout/orgChart1"/>
    <dgm:cxn modelId="{B3226F9E-B645-4A56-8D7A-2DAC187E62F9}" type="presParOf" srcId="{A9E53896-C60D-4BC1-B73C-D963A6E27907}" destId="{6CC8BC21-B7A2-4688-A0EF-3B648363124E}" srcOrd="2" destOrd="0" presId="urn:microsoft.com/office/officeart/2005/8/layout/orgChart1"/>
    <dgm:cxn modelId="{E797B94D-4122-4769-A9D8-C1A2F60DAF1C}" type="presParOf" srcId="{A9E53896-C60D-4BC1-B73C-D963A6E27907}" destId="{25F775CA-C8E1-49D6-8C3A-55576AA94169}" srcOrd="3" destOrd="0" presId="urn:microsoft.com/office/officeart/2005/8/layout/orgChart1"/>
    <dgm:cxn modelId="{6E37EED9-2D49-4C11-8665-8E97C0AFC4C0}" type="presParOf" srcId="{25F775CA-C8E1-49D6-8C3A-55576AA94169}" destId="{E4727EAD-C1B4-447E-AD56-D900132FFBDA}" srcOrd="0" destOrd="0" presId="urn:microsoft.com/office/officeart/2005/8/layout/orgChart1"/>
    <dgm:cxn modelId="{75D86116-FBDA-4044-94F1-884EC66F1946}" type="presParOf" srcId="{E4727EAD-C1B4-447E-AD56-D900132FFBDA}" destId="{A38C6794-5E54-4AA1-A14D-6B8277A0A460}" srcOrd="0" destOrd="0" presId="urn:microsoft.com/office/officeart/2005/8/layout/orgChart1"/>
    <dgm:cxn modelId="{80302D51-CED1-4BB8-A113-EF711CF07C1F}" type="presParOf" srcId="{E4727EAD-C1B4-447E-AD56-D900132FFBDA}" destId="{B74DF3B7-B01D-42AA-B0BA-271555CCE879}" srcOrd="1" destOrd="0" presId="urn:microsoft.com/office/officeart/2005/8/layout/orgChart1"/>
    <dgm:cxn modelId="{845EC202-5A9A-442E-B524-28672AF66D4F}" type="presParOf" srcId="{25F775CA-C8E1-49D6-8C3A-55576AA94169}" destId="{C68D5A0E-F052-4905-821D-7710EF15F949}" srcOrd="1" destOrd="0" presId="urn:microsoft.com/office/officeart/2005/8/layout/orgChart1"/>
    <dgm:cxn modelId="{9DD161C3-D631-47D6-B00B-484C7442BDE8}" type="presParOf" srcId="{25F775CA-C8E1-49D6-8C3A-55576AA94169}" destId="{E4A0EE24-4739-4628-9941-EFE293E30E41}" srcOrd="2" destOrd="0" presId="urn:microsoft.com/office/officeart/2005/8/layout/orgChart1"/>
    <dgm:cxn modelId="{CEB43B02-3D64-4C83-95B7-6CA354FBE62C}" type="presParOf" srcId="{AA7D611D-B96A-4E1B-AA6D-2EAF766EE2C8}" destId="{584A8FBF-A873-4A28-AF16-5B6AE0BE0285}" srcOrd="2" destOrd="0" presId="urn:microsoft.com/office/officeart/2005/8/layout/orgChart1"/>
    <dgm:cxn modelId="{3453BBE0-5960-488A-94ED-92B2123BD5BF}" type="presParOf" srcId="{03235F27-7513-43A5-BF9C-53E1B999D282}" destId="{BBCC64B3-5861-4B04-897E-A2612BB684F6}" srcOrd="2" destOrd="0" presId="urn:microsoft.com/office/officeart/2005/8/layout/orgChart1"/>
    <dgm:cxn modelId="{E20A04A3-6FF6-4B12-96A5-273E6A5D64CF}" type="presParOf" srcId="{1E004C98-806D-4B27-8727-35AA30B55EE7}" destId="{7408A74D-C4D4-4186-9EE1-79DCCC3F903A}" srcOrd="6" destOrd="0" presId="urn:microsoft.com/office/officeart/2005/8/layout/orgChart1"/>
    <dgm:cxn modelId="{D6072607-F31C-47BF-A096-11D1F615BA22}" type="presParOf" srcId="{1E004C98-806D-4B27-8727-35AA30B55EE7}" destId="{3E6F9B8B-5DCD-4E03-9F72-2FD8F5D62EBC}" srcOrd="7" destOrd="0" presId="urn:microsoft.com/office/officeart/2005/8/layout/orgChart1"/>
    <dgm:cxn modelId="{3490470E-184E-47E4-8F24-FE066AC0320F}" type="presParOf" srcId="{3E6F9B8B-5DCD-4E03-9F72-2FD8F5D62EBC}" destId="{1AF07250-FA0D-4B39-B267-E000081317F4}" srcOrd="0" destOrd="0" presId="urn:microsoft.com/office/officeart/2005/8/layout/orgChart1"/>
    <dgm:cxn modelId="{A171000F-6CC2-408F-8D21-22CC5FAAA97D}" type="presParOf" srcId="{1AF07250-FA0D-4B39-B267-E000081317F4}" destId="{F5506E8C-2EB1-4AC1-97DF-92DBA44EE5DD}" srcOrd="0" destOrd="0" presId="urn:microsoft.com/office/officeart/2005/8/layout/orgChart1"/>
    <dgm:cxn modelId="{C530C6EF-D724-46A9-B8ED-709842328A08}" type="presParOf" srcId="{1AF07250-FA0D-4B39-B267-E000081317F4}" destId="{62A029FA-659B-4358-8AED-6F0A881D8613}" srcOrd="1" destOrd="0" presId="urn:microsoft.com/office/officeart/2005/8/layout/orgChart1"/>
    <dgm:cxn modelId="{47C982C5-9084-4067-9E75-4FA5C4E66043}" type="presParOf" srcId="{3E6F9B8B-5DCD-4E03-9F72-2FD8F5D62EBC}" destId="{21A05EB8-2ED7-4FF7-834D-DC5E4D2BAEA2}" srcOrd="1" destOrd="0" presId="urn:microsoft.com/office/officeart/2005/8/layout/orgChart1"/>
    <dgm:cxn modelId="{25A0C276-8E7F-450C-9700-E02CDFFE265B}" type="presParOf" srcId="{21A05EB8-2ED7-4FF7-834D-DC5E4D2BAEA2}" destId="{7B6CB6B3-6654-47C4-8AC8-94E13C654BD0}" srcOrd="0" destOrd="0" presId="urn:microsoft.com/office/officeart/2005/8/layout/orgChart1"/>
    <dgm:cxn modelId="{3D576769-2C7C-4CA1-A2DE-042B313BDE50}" type="presParOf" srcId="{21A05EB8-2ED7-4FF7-834D-DC5E4D2BAEA2}" destId="{B4286CFB-AAA9-4541-A8B6-DBB094AD18BC}" srcOrd="1" destOrd="0" presId="urn:microsoft.com/office/officeart/2005/8/layout/orgChart1"/>
    <dgm:cxn modelId="{8FC5B6C6-5326-4EB8-9158-4AD0C228A718}" type="presParOf" srcId="{B4286CFB-AAA9-4541-A8B6-DBB094AD18BC}" destId="{93598158-D64A-4C7A-82BC-1927703540AD}" srcOrd="0" destOrd="0" presId="urn:microsoft.com/office/officeart/2005/8/layout/orgChart1"/>
    <dgm:cxn modelId="{0BB8440F-33B3-4DE9-BBF7-BE423628BFD1}" type="presParOf" srcId="{93598158-D64A-4C7A-82BC-1927703540AD}" destId="{2E6A6805-A887-4885-B82A-D4E129ED517F}" srcOrd="0" destOrd="0" presId="urn:microsoft.com/office/officeart/2005/8/layout/orgChart1"/>
    <dgm:cxn modelId="{72DFFA7D-18F0-4A97-B864-F7CFB754500E}" type="presParOf" srcId="{93598158-D64A-4C7A-82BC-1927703540AD}" destId="{7F3E44A1-0065-4518-9368-F88DA14BF0E0}" srcOrd="1" destOrd="0" presId="urn:microsoft.com/office/officeart/2005/8/layout/orgChart1"/>
    <dgm:cxn modelId="{E74CAB5F-53C0-4645-A49F-CD5B5488586F}" type="presParOf" srcId="{B4286CFB-AAA9-4541-A8B6-DBB094AD18BC}" destId="{2F0BD45D-8FA4-4FFC-98BF-9A3660EBB5AC}" srcOrd="1" destOrd="0" presId="urn:microsoft.com/office/officeart/2005/8/layout/orgChart1"/>
    <dgm:cxn modelId="{4394D3A8-0715-47AE-9117-1B94BFD0DFE9}" type="presParOf" srcId="{2F0BD45D-8FA4-4FFC-98BF-9A3660EBB5AC}" destId="{866DC656-4649-460B-A1FB-A7CD7876094A}" srcOrd="0" destOrd="0" presId="urn:microsoft.com/office/officeart/2005/8/layout/orgChart1"/>
    <dgm:cxn modelId="{32AAA58D-C2CA-48CE-8862-972192CB6572}" type="presParOf" srcId="{2F0BD45D-8FA4-4FFC-98BF-9A3660EBB5AC}" destId="{8FE14D9E-8924-4AE1-8CA6-313F8F14AE56}" srcOrd="1" destOrd="0" presId="urn:microsoft.com/office/officeart/2005/8/layout/orgChart1"/>
    <dgm:cxn modelId="{8F5E3455-911F-4504-97B9-10A8B715586A}" type="presParOf" srcId="{8FE14D9E-8924-4AE1-8CA6-313F8F14AE56}" destId="{F940E444-823F-429B-B115-3C612E7357B8}" srcOrd="0" destOrd="0" presId="urn:microsoft.com/office/officeart/2005/8/layout/orgChart1"/>
    <dgm:cxn modelId="{7BD75094-935C-4377-A97A-1101D19C121C}" type="presParOf" srcId="{F940E444-823F-429B-B115-3C612E7357B8}" destId="{462D2DBC-8627-48FE-BE19-E416A84AA813}" srcOrd="0" destOrd="0" presId="urn:microsoft.com/office/officeart/2005/8/layout/orgChart1"/>
    <dgm:cxn modelId="{BC499A9B-F00C-4B52-8CA2-A8D4E5F2BC15}" type="presParOf" srcId="{F940E444-823F-429B-B115-3C612E7357B8}" destId="{4B3BD247-71E9-4FDA-BBD2-91B31C19D776}" srcOrd="1" destOrd="0" presId="urn:microsoft.com/office/officeart/2005/8/layout/orgChart1"/>
    <dgm:cxn modelId="{B6AD2B4F-9A32-4493-A39F-AD98B596D14F}" type="presParOf" srcId="{8FE14D9E-8924-4AE1-8CA6-313F8F14AE56}" destId="{26986845-ADE1-4C31-A292-57D5C5969BE8}" srcOrd="1" destOrd="0" presId="urn:microsoft.com/office/officeart/2005/8/layout/orgChart1"/>
    <dgm:cxn modelId="{7DC05E96-C6C1-4A38-8C7A-952133DDB69F}" type="presParOf" srcId="{8FE14D9E-8924-4AE1-8CA6-313F8F14AE56}" destId="{355A1C54-9C07-4CDC-BB61-0AF7E33FB07A}" srcOrd="2" destOrd="0" presId="urn:microsoft.com/office/officeart/2005/8/layout/orgChart1"/>
    <dgm:cxn modelId="{93C0EE3F-E56D-4188-BBF1-6CEBC3161C64}" type="presParOf" srcId="{B4286CFB-AAA9-4541-A8B6-DBB094AD18BC}" destId="{56261A63-EE07-46A6-AE18-39CA445FB084}" srcOrd="2" destOrd="0" presId="urn:microsoft.com/office/officeart/2005/8/layout/orgChart1"/>
    <dgm:cxn modelId="{6CAA7717-1846-4B18-A71A-A3C1190F47A0}" type="presParOf" srcId="{21A05EB8-2ED7-4FF7-834D-DC5E4D2BAEA2}" destId="{511D9199-4F75-4C9D-8CFA-C5E66E3384E1}" srcOrd="2" destOrd="0" presId="urn:microsoft.com/office/officeart/2005/8/layout/orgChart1"/>
    <dgm:cxn modelId="{FF150DA7-28AA-44AB-B28F-925796EED800}" type="presParOf" srcId="{21A05EB8-2ED7-4FF7-834D-DC5E4D2BAEA2}" destId="{79D43013-EB61-4A27-90C8-105023F79EC6}" srcOrd="3" destOrd="0" presId="urn:microsoft.com/office/officeart/2005/8/layout/orgChart1"/>
    <dgm:cxn modelId="{69488A1D-F864-4F73-8EE4-3F2DB50BED14}" type="presParOf" srcId="{79D43013-EB61-4A27-90C8-105023F79EC6}" destId="{28DF97C6-480B-439D-9F5F-8ABF60C164BD}" srcOrd="0" destOrd="0" presId="urn:microsoft.com/office/officeart/2005/8/layout/orgChart1"/>
    <dgm:cxn modelId="{D20D12D5-8C18-429A-8CB2-9227DEC2C97F}" type="presParOf" srcId="{28DF97C6-480B-439D-9F5F-8ABF60C164BD}" destId="{84F98042-66A1-4177-B0D7-FE262BF5A09B}" srcOrd="0" destOrd="0" presId="urn:microsoft.com/office/officeart/2005/8/layout/orgChart1"/>
    <dgm:cxn modelId="{BE3BBB0A-BD02-4E14-9DF5-F1434B92A58D}" type="presParOf" srcId="{28DF97C6-480B-439D-9F5F-8ABF60C164BD}" destId="{0466686A-D706-4740-81F0-D73177C24258}" srcOrd="1" destOrd="0" presId="urn:microsoft.com/office/officeart/2005/8/layout/orgChart1"/>
    <dgm:cxn modelId="{E7E5942C-425C-42E6-9EA7-1094F25789C0}" type="presParOf" srcId="{79D43013-EB61-4A27-90C8-105023F79EC6}" destId="{648B2507-DB17-4F44-92F4-F73C09E025F7}" srcOrd="1" destOrd="0" presId="urn:microsoft.com/office/officeart/2005/8/layout/orgChart1"/>
    <dgm:cxn modelId="{E2F32DEC-578A-4721-AA75-B7EA85A52799}" type="presParOf" srcId="{79D43013-EB61-4A27-90C8-105023F79EC6}" destId="{C97C6B7F-14A8-4217-923A-2CF2A524DAC5}" srcOrd="2" destOrd="0" presId="urn:microsoft.com/office/officeart/2005/8/layout/orgChart1"/>
    <dgm:cxn modelId="{2CADDD51-53F9-482F-9277-95FAE2EA358F}" type="presParOf" srcId="{21A05EB8-2ED7-4FF7-834D-DC5E4D2BAEA2}" destId="{6D84C361-3170-4E84-B421-745BFCD3EDCB}" srcOrd="4" destOrd="0" presId="urn:microsoft.com/office/officeart/2005/8/layout/orgChart1"/>
    <dgm:cxn modelId="{BDE94303-92F9-4B83-9159-F4741DDC0293}" type="presParOf" srcId="{21A05EB8-2ED7-4FF7-834D-DC5E4D2BAEA2}" destId="{CAD228D3-F759-4B69-8C5A-553A8B7516B5}" srcOrd="5" destOrd="0" presId="urn:microsoft.com/office/officeart/2005/8/layout/orgChart1"/>
    <dgm:cxn modelId="{DC1E59AB-0609-4C56-9723-9FE99FA9A136}" type="presParOf" srcId="{CAD228D3-F759-4B69-8C5A-553A8B7516B5}" destId="{C54CF6C5-7D83-4A67-A2BD-664FA50CD5E6}" srcOrd="0" destOrd="0" presId="urn:microsoft.com/office/officeart/2005/8/layout/orgChart1"/>
    <dgm:cxn modelId="{669795B0-828C-42E6-BFEA-12CA0D4DF217}" type="presParOf" srcId="{C54CF6C5-7D83-4A67-A2BD-664FA50CD5E6}" destId="{1CCA141E-EAFA-4044-A567-BABB0D98CD0E}" srcOrd="0" destOrd="0" presId="urn:microsoft.com/office/officeart/2005/8/layout/orgChart1"/>
    <dgm:cxn modelId="{84970AB3-99DC-4100-A33C-4EED29265C1C}" type="presParOf" srcId="{C54CF6C5-7D83-4A67-A2BD-664FA50CD5E6}" destId="{BAA0BDEE-A398-4969-AEB7-437A40F14128}" srcOrd="1" destOrd="0" presId="urn:microsoft.com/office/officeart/2005/8/layout/orgChart1"/>
    <dgm:cxn modelId="{133C6920-DD67-45B8-9B40-3C1C36EF30C7}" type="presParOf" srcId="{CAD228D3-F759-4B69-8C5A-553A8B7516B5}" destId="{4C573566-A781-4E86-84A5-B479B4406FB5}" srcOrd="1" destOrd="0" presId="urn:microsoft.com/office/officeart/2005/8/layout/orgChart1"/>
    <dgm:cxn modelId="{64C15FCE-1DFE-4B12-B6BE-54B24082A0BD}" type="presParOf" srcId="{CAD228D3-F759-4B69-8C5A-553A8B7516B5}" destId="{69A1D646-0F55-4E39-AA75-92BA9E6CBD1E}" srcOrd="2" destOrd="0" presId="urn:microsoft.com/office/officeart/2005/8/layout/orgChart1"/>
    <dgm:cxn modelId="{313E9F80-34ED-4369-AB57-1E566891E190}" type="presParOf" srcId="{21A05EB8-2ED7-4FF7-834D-DC5E4D2BAEA2}" destId="{8F200A7D-8EDE-4E9C-9E4B-39073DEF4D1E}" srcOrd="6" destOrd="0" presId="urn:microsoft.com/office/officeart/2005/8/layout/orgChart1"/>
    <dgm:cxn modelId="{01BCCF3F-DA6F-4F1C-8240-EDE379442CA0}" type="presParOf" srcId="{21A05EB8-2ED7-4FF7-834D-DC5E4D2BAEA2}" destId="{DCB697BC-FD95-4BF9-A887-16563BBB9597}" srcOrd="7" destOrd="0" presId="urn:microsoft.com/office/officeart/2005/8/layout/orgChart1"/>
    <dgm:cxn modelId="{3D1567FC-5FF4-478C-8927-20555760DAC3}" type="presParOf" srcId="{DCB697BC-FD95-4BF9-A887-16563BBB9597}" destId="{E3F1F6E4-17F4-44EB-8181-6CB0B0F9AF47}" srcOrd="0" destOrd="0" presId="urn:microsoft.com/office/officeart/2005/8/layout/orgChart1"/>
    <dgm:cxn modelId="{DB1C4AE2-B90E-4C01-AEDB-D3070F366C92}" type="presParOf" srcId="{E3F1F6E4-17F4-44EB-8181-6CB0B0F9AF47}" destId="{EE39BCCE-39EF-4058-928F-804EC476F385}" srcOrd="0" destOrd="0" presId="urn:microsoft.com/office/officeart/2005/8/layout/orgChart1"/>
    <dgm:cxn modelId="{F7906F2B-BFFB-46D3-A217-053882A7FECA}" type="presParOf" srcId="{E3F1F6E4-17F4-44EB-8181-6CB0B0F9AF47}" destId="{963413F6-848E-48EB-A39D-07C0200FD782}" srcOrd="1" destOrd="0" presId="urn:microsoft.com/office/officeart/2005/8/layout/orgChart1"/>
    <dgm:cxn modelId="{889EE362-4790-4D19-87A6-E2EA395FC506}" type="presParOf" srcId="{DCB697BC-FD95-4BF9-A887-16563BBB9597}" destId="{F72CD3C0-E553-4B95-A811-4891D80574D1}" srcOrd="1" destOrd="0" presId="urn:microsoft.com/office/officeart/2005/8/layout/orgChart1"/>
    <dgm:cxn modelId="{34FBBA57-C214-4CF3-B517-08BCF66105B9}" type="presParOf" srcId="{DCB697BC-FD95-4BF9-A887-16563BBB9597}" destId="{764D3573-1639-4495-A464-1363EB6245B2}" srcOrd="2" destOrd="0" presId="urn:microsoft.com/office/officeart/2005/8/layout/orgChart1"/>
    <dgm:cxn modelId="{7669EF69-46A8-4146-A845-54A6DBEC0327}" type="presParOf" srcId="{3E6F9B8B-5DCD-4E03-9F72-2FD8F5D62EBC}" destId="{88F5CD79-BCA5-4D8E-8106-8ADF145FAEFC}" srcOrd="2" destOrd="0" presId="urn:microsoft.com/office/officeart/2005/8/layout/orgChart1"/>
    <dgm:cxn modelId="{2D722693-452F-4085-BDE3-39F2560D2255}" type="presParOf" srcId="{B58139BE-D8B1-4342-90A3-312FE82DE098}" destId="{FA109828-C678-46CF-8F03-1D44B3436215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200A7D-8EDE-4E9C-9E4B-39073DEF4D1E}">
      <dsp:nvSpPr>
        <dsp:cNvPr id="0" name=""/>
        <dsp:cNvSpPr/>
      </dsp:nvSpPr>
      <dsp:spPr>
        <a:xfrm>
          <a:off x="10362350" y="1567783"/>
          <a:ext cx="1304289" cy="1509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454"/>
              </a:lnTo>
              <a:lnTo>
                <a:pt x="1304289" y="75454"/>
              </a:lnTo>
              <a:lnTo>
                <a:pt x="1304289" y="150909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84C361-3170-4E84-B421-745BFCD3EDCB}">
      <dsp:nvSpPr>
        <dsp:cNvPr id="0" name=""/>
        <dsp:cNvSpPr/>
      </dsp:nvSpPr>
      <dsp:spPr>
        <a:xfrm>
          <a:off x="10362350" y="1567783"/>
          <a:ext cx="434763" cy="1509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454"/>
              </a:lnTo>
              <a:lnTo>
                <a:pt x="434763" y="75454"/>
              </a:lnTo>
              <a:lnTo>
                <a:pt x="434763" y="150909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1D9199-4F75-4C9D-8CFA-C5E66E3384E1}">
      <dsp:nvSpPr>
        <dsp:cNvPr id="0" name=""/>
        <dsp:cNvSpPr/>
      </dsp:nvSpPr>
      <dsp:spPr>
        <a:xfrm>
          <a:off x="9927587" y="1567783"/>
          <a:ext cx="434763" cy="150909"/>
        </a:xfrm>
        <a:custGeom>
          <a:avLst/>
          <a:gdLst/>
          <a:ahLst/>
          <a:cxnLst/>
          <a:rect l="0" t="0" r="0" b="0"/>
          <a:pathLst>
            <a:path>
              <a:moveTo>
                <a:pt x="434763" y="0"/>
              </a:moveTo>
              <a:lnTo>
                <a:pt x="434763" y="75454"/>
              </a:lnTo>
              <a:lnTo>
                <a:pt x="0" y="75454"/>
              </a:lnTo>
              <a:lnTo>
                <a:pt x="0" y="150909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6DC656-4649-460B-A1FB-A7CD7876094A}">
      <dsp:nvSpPr>
        <dsp:cNvPr id="0" name=""/>
        <dsp:cNvSpPr/>
      </dsp:nvSpPr>
      <dsp:spPr>
        <a:xfrm>
          <a:off x="8770614" y="2078582"/>
          <a:ext cx="107792" cy="3299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9981"/>
              </a:lnTo>
              <a:lnTo>
                <a:pt x="107792" y="329981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6CB6B3-6654-47C4-8AC8-94E13C654BD0}">
      <dsp:nvSpPr>
        <dsp:cNvPr id="0" name=""/>
        <dsp:cNvSpPr/>
      </dsp:nvSpPr>
      <dsp:spPr>
        <a:xfrm>
          <a:off x="9058061" y="1567783"/>
          <a:ext cx="1304289" cy="151491"/>
        </a:xfrm>
        <a:custGeom>
          <a:avLst/>
          <a:gdLst/>
          <a:ahLst/>
          <a:cxnLst/>
          <a:rect l="0" t="0" r="0" b="0"/>
          <a:pathLst>
            <a:path>
              <a:moveTo>
                <a:pt x="1304289" y="0"/>
              </a:moveTo>
              <a:lnTo>
                <a:pt x="1304289" y="76036"/>
              </a:lnTo>
              <a:lnTo>
                <a:pt x="0" y="76036"/>
              </a:lnTo>
              <a:lnTo>
                <a:pt x="0" y="151491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08A74D-C4D4-4186-9EE1-79DCCC3F903A}">
      <dsp:nvSpPr>
        <dsp:cNvPr id="0" name=""/>
        <dsp:cNvSpPr/>
      </dsp:nvSpPr>
      <dsp:spPr>
        <a:xfrm>
          <a:off x="5362575" y="1057565"/>
          <a:ext cx="4999775" cy="1509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454"/>
              </a:lnTo>
              <a:lnTo>
                <a:pt x="4999775" y="75454"/>
              </a:lnTo>
              <a:lnTo>
                <a:pt x="4999775" y="150909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C8BC21-B7A2-4688-A0EF-3B648363124E}">
      <dsp:nvSpPr>
        <dsp:cNvPr id="0" name=""/>
        <dsp:cNvSpPr/>
      </dsp:nvSpPr>
      <dsp:spPr>
        <a:xfrm>
          <a:off x="7901088" y="2078000"/>
          <a:ext cx="107792" cy="8413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41363"/>
              </a:lnTo>
              <a:lnTo>
                <a:pt x="107792" y="841363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0CA334-853F-4BD7-A5D0-1D8785B928E1}">
      <dsp:nvSpPr>
        <dsp:cNvPr id="0" name=""/>
        <dsp:cNvSpPr/>
      </dsp:nvSpPr>
      <dsp:spPr>
        <a:xfrm>
          <a:off x="7901088" y="2078000"/>
          <a:ext cx="107792" cy="3311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1145"/>
              </a:lnTo>
              <a:lnTo>
                <a:pt x="107792" y="331145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638E5E-8E98-4E5E-A7A6-3D08B7E34E57}">
      <dsp:nvSpPr>
        <dsp:cNvPr id="0" name=""/>
        <dsp:cNvSpPr/>
      </dsp:nvSpPr>
      <dsp:spPr>
        <a:xfrm>
          <a:off x="5579956" y="1567783"/>
          <a:ext cx="2608578" cy="1509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454"/>
              </a:lnTo>
              <a:lnTo>
                <a:pt x="2608578" y="75454"/>
              </a:lnTo>
              <a:lnTo>
                <a:pt x="2608578" y="150909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644C5D-72BE-40FB-BFBB-E33888C482F6}">
      <dsp:nvSpPr>
        <dsp:cNvPr id="0" name=""/>
        <dsp:cNvSpPr/>
      </dsp:nvSpPr>
      <dsp:spPr>
        <a:xfrm>
          <a:off x="5759611" y="2078000"/>
          <a:ext cx="1739052" cy="1514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6036"/>
              </a:lnTo>
              <a:lnTo>
                <a:pt x="1739052" y="76036"/>
              </a:lnTo>
              <a:lnTo>
                <a:pt x="1739052" y="151491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E246C2-5B80-454B-A32B-73DE4321FB86}">
      <dsp:nvSpPr>
        <dsp:cNvPr id="0" name=""/>
        <dsp:cNvSpPr/>
      </dsp:nvSpPr>
      <dsp:spPr>
        <a:xfrm>
          <a:off x="5759611" y="2078000"/>
          <a:ext cx="869526" cy="1514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6036"/>
              </a:lnTo>
              <a:lnTo>
                <a:pt x="869526" y="76036"/>
              </a:lnTo>
              <a:lnTo>
                <a:pt x="869526" y="151491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2D44A2-54E5-4317-9BA8-71C2CB0CFA7F}">
      <dsp:nvSpPr>
        <dsp:cNvPr id="0" name=""/>
        <dsp:cNvSpPr/>
      </dsp:nvSpPr>
      <dsp:spPr>
        <a:xfrm>
          <a:off x="5713891" y="2078000"/>
          <a:ext cx="91440" cy="15149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51491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445FD5-C715-402E-8021-0BBC0E45C5A4}">
      <dsp:nvSpPr>
        <dsp:cNvPr id="0" name=""/>
        <dsp:cNvSpPr/>
      </dsp:nvSpPr>
      <dsp:spPr>
        <a:xfrm>
          <a:off x="4602638" y="2588218"/>
          <a:ext cx="107792" cy="33918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91870"/>
              </a:lnTo>
              <a:lnTo>
                <a:pt x="107792" y="3391870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D3470C-04E7-4C8C-B673-834CDC41E554}">
      <dsp:nvSpPr>
        <dsp:cNvPr id="0" name=""/>
        <dsp:cNvSpPr/>
      </dsp:nvSpPr>
      <dsp:spPr>
        <a:xfrm>
          <a:off x="4602638" y="2588218"/>
          <a:ext cx="107792" cy="28822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82234"/>
              </a:lnTo>
              <a:lnTo>
                <a:pt x="107792" y="2882234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83AB8E-3465-4F19-9565-265D56A5238C}">
      <dsp:nvSpPr>
        <dsp:cNvPr id="0" name=""/>
        <dsp:cNvSpPr/>
      </dsp:nvSpPr>
      <dsp:spPr>
        <a:xfrm>
          <a:off x="4602638" y="2588218"/>
          <a:ext cx="107792" cy="23720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72016"/>
              </a:lnTo>
              <a:lnTo>
                <a:pt x="107792" y="2372016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BAB481-E5A0-4EE8-97F7-76D5D7EC2328}">
      <dsp:nvSpPr>
        <dsp:cNvPr id="0" name=""/>
        <dsp:cNvSpPr/>
      </dsp:nvSpPr>
      <dsp:spPr>
        <a:xfrm>
          <a:off x="4602638" y="2588218"/>
          <a:ext cx="107792" cy="18617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61799"/>
              </a:lnTo>
              <a:lnTo>
                <a:pt x="107792" y="1861799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038C40-C3E3-42DF-AB97-CD881EBCB241}">
      <dsp:nvSpPr>
        <dsp:cNvPr id="0" name=""/>
        <dsp:cNvSpPr/>
      </dsp:nvSpPr>
      <dsp:spPr>
        <a:xfrm>
          <a:off x="4602638" y="2588218"/>
          <a:ext cx="107792" cy="13515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1581"/>
              </a:lnTo>
              <a:lnTo>
                <a:pt x="107792" y="1351581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C779F4-8D21-4836-A981-024116D85368}">
      <dsp:nvSpPr>
        <dsp:cNvPr id="0" name=""/>
        <dsp:cNvSpPr/>
      </dsp:nvSpPr>
      <dsp:spPr>
        <a:xfrm>
          <a:off x="4602638" y="2588218"/>
          <a:ext cx="107792" cy="8413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41363"/>
              </a:lnTo>
              <a:lnTo>
                <a:pt x="107792" y="841363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9577CA-191C-4466-A3DA-B30C19B584F6}">
      <dsp:nvSpPr>
        <dsp:cNvPr id="0" name=""/>
        <dsp:cNvSpPr/>
      </dsp:nvSpPr>
      <dsp:spPr>
        <a:xfrm>
          <a:off x="4602638" y="2588218"/>
          <a:ext cx="107792" cy="3311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1145"/>
              </a:lnTo>
              <a:lnTo>
                <a:pt x="107792" y="331145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7FC6A9-8B3D-46DD-B0EA-90303B8CF27C}">
      <dsp:nvSpPr>
        <dsp:cNvPr id="0" name=""/>
        <dsp:cNvSpPr/>
      </dsp:nvSpPr>
      <dsp:spPr>
        <a:xfrm>
          <a:off x="4890085" y="2078000"/>
          <a:ext cx="869526" cy="150909"/>
        </a:xfrm>
        <a:custGeom>
          <a:avLst/>
          <a:gdLst/>
          <a:ahLst/>
          <a:cxnLst/>
          <a:rect l="0" t="0" r="0" b="0"/>
          <a:pathLst>
            <a:path>
              <a:moveTo>
                <a:pt x="869526" y="0"/>
              </a:moveTo>
              <a:lnTo>
                <a:pt x="869526" y="75454"/>
              </a:lnTo>
              <a:lnTo>
                <a:pt x="0" y="75454"/>
              </a:lnTo>
              <a:lnTo>
                <a:pt x="0" y="150909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A16709-AF5C-44D9-9A82-BB7855C4758E}">
      <dsp:nvSpPr>
        <dsp:cNvPr id="0" name=""/>
        <dsp:cNvSpPr/>
      </dsp:nvSpPr>
      <dsp:spPr>
        <a:xfrm>
          <a:off x="3733112" y="2588218"/>
          <a:ext cx="107792" cy="13515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1581"/>
              </a:lnTo>
              <a:lnTo>
                <a:pt x="107792" y="1351581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F7C872-4DD1-4055-97B1-6A3288E5E8A6}">
      <dsp:nvSpPr>
        <dsp:cNvPr id="0" name=""/>
        <dsp:cNvSpPr/>
      </dsp:nvSpPr>
      <dsp:spPr>
        <a:xfrm>
          <a:off x="3733112" y="2588218"/>
          <a:ext cx="107792" cy="8413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41363"/>
              </a:lnTo>
              <a:lnTo>
                <a:pt x="107792" y="841363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74A2D5-3DBE-4A2D-965E-FD3209DC81DD}">
      <dsp:nvSpPr>
        <dsp:cNvPr id="0" name=""/>
        <dsp:cNvSpPr/>
      </dsp:nvSpPr>
      <dsp:spPr>
        <a:xfrm>
          <a:off x="3733112" y="2588218"/>
          <a:ext cx="107792" cy="3311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1145"/>
              </a:lnTo>
              <a:lnTo>
                <a:pt x="107792" y="331145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3BC582-4AC8-4975-860F-5D109C157CC6}">
      <dsp:nvSpPr>
        <dsp:cNvPr id="0" name=""/>
        <dsp:cNvSpPr/>
      </dsp:nvSpPr>
      <dsp:spPr>
        <a:xfrm>
          <a:off x="4020558" y="2078000"/>
          <a:ext cx="1739052" cy="150909"/>
        </a:xfrm>
        <a:custGeom>
          <a:avLst/>
          <a:gdLst/>
          <a:ahLst/>
          <a:cxnLst/>
          <a:rect l="0" t="0" r="0" b="0"/>
          <a:pathLst>
            <a:path>
              <a:moveTo>
                <a:pt x="1739052" y="0"/>
              </a:moveTo>
              <a:lnTo>
                <a:pt x="1739052" y="75454"/>
              </a:lnTo>
              <a:lnTo>
                <a:pt x="0" y="75454"/>
              </a:lnTo>
              <a:lnTo>
                <a:pt x="0" y="150909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807B3D-BABA-4BFA-8371-3CFBF1CE430C}">
      <dsp:nvSpPr>
        <dsp:cNvPr id="0" name=""/>
        <dsp:cNvSpPr/>
      </dsp:nvSpPr>
      <dsp:spPr>
        <a:xfrm>
          <a:off x="5579956" y="1567783"/>
          <a:ext cx="179654" cy="1509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454"/>
              </a:lnTo>
              <a:lnTo>
                <a:pt x="179654" y="75454"/>
              </a:lnTo>
              <a:lnTo>
                <a:pt x="179654" y="150909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7CA194-A9D2-44E2-94C6-68ABA6F80B10}">
      <dsp:nvSpPr>
        <dsp:cNvPr id="0" name=""/>
        <dsp:cNvSpPr/>
      </dsp:nvSpPr>
      <dsp:spPr>
        <a:xfrm>
          <a:off x="2683932" y="2078000"/>
          <a:ext cx="107792" cy="23720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72016"/>
              </a:lnTo>
              <a:lnTo>
                <a:pt x="107792" y="2372016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758908-4071-42BB-897A-875A18D8B520}">
      <dsp:nvSpPr>
        <dsp:cNvPr id="0" name=""/>
        <dsp:cNvSpPr/>
      </dsp:nvSpPr>
      <dsp:spPr>
        <a:xfrm>
          <a:off x="2683932" y="2078000"/>
          <a:ext cx="107792" cy="18617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61799"/>
              </a:lnTo>
              <a:lnTo>
                <a:pt x="107792" y="1861799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195169-6749-4526-98E4-59759F17E4C1}">
      <dsp:nvSpPr>
        <dsp:cNvPr id="0" name=""/>
        <dsp:cNvSpPr/>
      </dsp:nvSpPr>
      <dsp:spPr>
        <a:xfrm>
          <a:off x="2683932" y="2078000"/>
          <a:ext cx="107792" cy="13515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1581"/>
              </a:lnTo>
              <a:lnTo>
                <a:pt x="107792" y="1351581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20B433-FED4-48B1-94D1-560CCE77697E}">
      <dsp:nvSpPr>
        <dsp:cNvPr id="0" name=""/>
        <dsp:cNvSpPr/>
      </dsp:nvSpPr>
      <dsp:spPr>
        <a:xfrm>
          <a:off x="2683932" y="2078000"/>
          <a:ext cx="107792" cy="8413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41363"/>
              </a:lnTo>
              <a:lnTo>
                <a:pt x="107792" y="841363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5E9BA9-9396-4572-86B0-81FDB5E305CE}">
      <dsp:nvSpPr>
        <dsp:cNvPr id="0" name=""/>
        <dsp:cNvSpPr/>
      </dsp:nvSpPr>
      <dsp:spPr>
        <a:xfrm>
          <a:off x="2683932" y="2078000"/>
          <a:ext cx="107792" cy="3311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1145"/>
              </a:lnTo>
              <a:lnTo>
                <a:pt x="107792" y="331145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038F11-6CCF-40B6-A8ED-BFC3E1944139}">
      <dsp:nvSpPr>
        <dsp:cNvPr id="0" name=""/>
        <dsp:cNvSpPr/>
      </dsp:nvSpPr>
      <dsp:spPr>
        <a:xfrm>
          <a:off x="2971378" y="1567783"/>
          <a:ext cx="2608578" cy="150909"/>
        </a:xfrm>
        <a:custGeom>
          <a:avLst/>
          <a:gdLst/>
          <a:ahLst/>
          <a:cxnLst/>
          <a:rect l="0" t="0" r="0" b="0"/>
          <a:pathLst>
            <a:path>
              <a:moveTo>
                <a:pt x="2608578" y="0"/>
              </a:moveTo>
              <a:lnTo>
                <a:pt x="2608578" y="75454"/>
              </a:lnTo>
              <a:lnTo>
                <a:pt x="0" y="75454"/>
              </a:lnTo>
              <a:lnTo>
                <a:pt x="0" y="150909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23B5CB-C404-4018-BB36-31E8215775BF}">
      <dsp:nvSpPr>
        <dsp:cNvPr id="0" name=""/>
        <dsp:cNvSpPr/>
      </dsp:nvSpPr>
      <dsp:spPr>
        <a:xfrm>
          <a:off x="5362575" y="1057565"/>
          <a:ext cx="217381" cy="1509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454"/>
              </a:lnTo>
              <a:lnTo>
                <a:pt x="217381" y="75454"/>
              </a:lnTo>
              <a:lnTo>
                <a:pt x="217381" y="150909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157BE1-9464-445B-B329-117790726BA6}">
      <dsp:nvSpPr>
        <dsp:cNvPr id="0" name=""/>
        <dsp:cNvSpPr/>
      </dsp:nvSpPr>
      <dsp:spPr>
        <a:xfrm>
          <a:off x="1814405" y="2078000"/>
          <a:ext cx="107792" cy="13515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1581"/>
              </a:lnTo>
              <a:lnTo>
                <a:pt x="107792" y="1351581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8EFF3A-4BF9-470C-8ACC-A6BE05F66A2B}">
      <dsp:nvSpPr>
        <dsp:cNvPr id="0" name=""/>
        <dsp:cNvSpPr/>
      </dsp:nvSpPr>
      <dsp:spPr>
        <a:xfrm>
          <a:off x="1814405" y="2078000"/>
          <a:ext cx="107792" cy="8413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41363"/>
              </a:lnTo>
              <a:lnTo>
                <a:pt x="107792" y="841363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539329-DAE7-4FF7-9BF1-16F323AE22BC}">
      <dsp:nvSpPr>
        <dsp:cNvPr id="0" name=""/>
        <dsp:cNvSpPr/>
      </dsp:nvSpPr>
      <dsp:spPr>
        <a:xfrm>
          <a:off x="1814405" y="2078000"/>
          <a:ext cx="107792" cy="3311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1145"/>
              </a:lnTo>
              <a:lnTo>
                <a:pt x="107792" y="331145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6F36E2-381A-4ACE-944A-F0378385952B}">
      <dsp:nvSpPr>
        <dsp:cNvPr id="0" name=""/>
        <dsp:cNvSpPr/>
      </dsp:nvSpPr>
      <dsp:spPr>
        <a:xfrm>
          <a:off x="1667089" y="1567783"/>
          <a:ext cx="434763" cy="1509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454"/>
              </a:lnTo>
              <a:lnTo>
                <a:pt x="434763" y="75454"/>
              </a:lnTo>
              <a:lnTo>
                <a:pt x="434763" y="150909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88F6F4-F719-40B7-B5D7-6FB4D7094533}">
      <dsp:nvSpPr>
        <dsp:cNvPr id="0" name=""/>
        <dsp:cNvSpPr/>
      </dsp:nvSpPr>
      <dsp:spPr>
        <a:xfrm>
          <a:off x="944879" y="2078000"/>
          <a:ext cx="107792" cy="13515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1581"/>
              </a:lnTo>
              <a:lnTo>
                <a:pt x="107792" y="1351581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F4922B-B211-45F8-BFF3-A54AD7A71CF5}">
      <dsp:nvSpPr>
        <dsp:cNvPr id="0" name=""/>
        <dsp:cNvSpPr/>
      </dsp:nvSpPr>
      <dsp:spPr>
        <a:xfrm>
          <a:off x="944879" y="2078000"/>
          <a:ext cx="107792" cy="8413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41363"/>
              </a:lnTo>
              <a:lnTo>
                <a:pt x="107792" y="841363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DF206D-57D8-4411-8B9D-331FA7D58790}">
      <dsp:nvSpPr>
        <dsp:cNvPr id="0" name=""/>
        <dsp:cNvSpPr/>
      </dsp:nvSpPr>
      <dsp:spPr>
        <a:xfrm>
          <a:off x="944879" y="2078000"/>
          <a:ext cx="107792" cy="3311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1145"/>
              </a:lnTo>
              <a:lnTo>
                <a:pt x="107792" y="331145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07AE5A-0465-4EC9-94AF-A4EC45B74046}">
      <dsp:nvSpPr>
        <dsp:cNvPr id="0" name=""/>
        <dsp:cNvSpPr/>
      </dsp:nvSpPr>
      <dsp:spPr>
        <a:xfrm>
          <a:off x="1232326" y="1567783"/>
          <a:ext cx="434763" cy="150909"/>
        </a:xfrm>
        <a:custGeom>
          <a:avLst/>
          <a:gdLst/>
          <a:ahLst/>
          <a:cxnLst/>
          <a:rect l="0" t="0" r="0" b="0"/>
          <a:pathLst>
            <a:path>
              <a:moveTo>
                <a:pt x="434763" y="0"/>
              </a:moveTo>
              <a:lnTo>
                <a:pt x="434763" y="75454"/>
              </a:lnTo>
              <a:lnTo>
                <a:pt x="0" y="75454"/>
              </a:lnTo>
              <a:lnTo>
                <a:pt x="0" y="150909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3A4C15-DEA0-42FC-A3F5-0E66FBC4322B}">
      <dsp:nvSpPr>
        <dsp:cNvPr id="0" name=""/>
        <dsp:cNvSpPr/>
      </dsp:nvSpPr>
      <dsp:spPr>
        <a:xfrm>
          <a:off x="1667089" y="1057565"/>
          <a:ext cx="3695485" cy="150909"/>
        </a:xfrm>
        <a:custGeom>
          <a:avLst/>
          <a:gdLst/>
          <a:ahLst/>
          <a:cxnLst/>
          <a:rect l="0" t="0" r="0" b="0"/>
          <a:pathLst>
            <a:path>
              <a:moveTo>
                <a:pt x="3695485" y="0"/>
              </a:moveTo>
              <a:lnTo>
                <a:pt x="3695485" y="75454"/>
              </a:lnTo>
              <a:lnTo>
                <a:pt x="0" y="75454"/>
              </a:lnTo>
              <a:lnTo>
                <a:pt x="0" y="150909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C274F9-349D-4249-8C8E-209C68CE1D0B}">
      <dsp:nvSpPr>
        <dsp:cNvPr id="0" name=""/>
        <dsp:cNvSpPr/>
      </dsp:nvSpPr>
      <dsp:spPr>
        <a:xfrm>
          <a:off x="75353" y="2078000"/>
          <a:ext cx="107792" cy="23720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72016"/>
              </a:lnTo>
              <a:lnTo>
                <a:pt x="107792" y="2372016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EBBB97-F389-41E2-A33A-0A5E3F96FA0D}">
      <dsp:nvSpPr>
        <dsp:cNvPr id="0" name=""/>
        <dsp:cNvSpPr/>
      </dsp:nvSpPr>
      <dsp:spPr>
        <a:xfrm>
          <a:off x="75353" y="2078000"/>
          <a:ext cx="107792" cy="18617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61799"/>
              </a:lnTo>
              <a:lnTo>
                <a:pt x="107792" y="1861799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0E0458-46AE-4A39-921D-AE9FB84BC1C4}">
      <dsp:nvSpPr>
        <dsp:cNvPr id="0" name=""/>
        <dsp:cNvSpPr/>
      </dsp:nvSpPr>
      <dsp:spPr>
        <a:xfrm>
          <a:off x="75353" y="2078000"/>
          <a:ext cx="107792" cy="13515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1581"/>
              </a:lnTo>
              <a:lnTo>
                <a:pt x="107792" y="1351581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994672-E92C-4B01-B103-B9F4AD8C9AE1}">
      <dsp:nvSpPr>
        <dsp:cNvPr id="0" name=""/>
        <dsp:cNvSpPr/>
      </dsp:nvSpPr>
      <dsp:spPr>
        <a:xfrm>
          <a:off x="75353" y="2078000"/>
          <a:ext cx="107792" cy="8413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41363"/>
              </a:lnTo>
              <a:lnTo>
                <a:pt x="107792" y="841363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AAC3C1-F67F-4C5D-9A5A-85BB3A6260CE}">
      <dsp:nvSpPr>
        <dsp:cNvPr id="0" name=""/>
        <dsp:cNvSpPr/>
      </dsp:nvSpPr>
      <dsp:spPr>
        <a:xfrm>
          <a:off x="75353" y="2078000"/>
          <a:ext cx="107792" cy="2973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7352"/>
              </a:lnTo>
              <a:lnTo>
                <a:pt x="107792" y="297352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E5F39E-6C05-4BA5-87F2-384422071309}">
      <dsp:nvSpPr>
        <dsp:cNvPr id="0" name=""/>
        <dsp:cNvSpPr/>
      </dsp:nvSpPr>
      <dsp:spPr>
        <a:xfrm>
          <a:off x="317080" y="1567783"/>
          <a:ext cx="91440" cy="15090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50909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60808E-981F-4FDE-B0EE-EDEAAF8EC6BF}">
      <dsp:nvSpPr>
        <dsp:cNvPr id="0" name=""/>
        <dsp:cNvSpPr/>
      </dsp:nvSpPr>
      <dsp:spPr>
        <a:xfrm>
          <a:off x="362800" y="1057565"/>
          <a:ext cx="4999775" cy="150909"/>
        </a:xfrm>
        <a:custGeom>
          <a:avLst/>
          <a:gdLst/>
          <a:ahLst/>
          <a:cxnLst/>
          <a:rect l="0" t="0" r="0" b="0"/>
          <a:pathLst>
            <a:path>
              <a:moveTo>
                <a:pt x="4999775" y="0"/>
              </a:moveTo>
              <a:lnTo>
                <a:pt x="4999775" y="75454"/>
              </a:lnTo>
              <a:lnTo>
                <a:pt x="0" y="75454"/>
              </a:lnTo>
              <a:lnTo>
                <a:pt x="0" y="150909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65AC06-FD3C-44D2-B083-C516E302839D}">
      <dsp:nvSpPr>
        <dsp:cNvPr id="0" name=""/>
        <dsp:cNvSpPr/>
      </dsp:nvSpPr>
      <dsp:spPr>
        <a:xfrm>
          <a:off x="4700269" y="698256"/>
          <a:ext cx="1324611" cy="359308"/>
        </a:xfrm>
        <a:prstGeom prst="rect">
          <a:avLst/>
        </a:prstGeom>
        <a:gradFill rotWithShape="1"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b="1" kern="1200" dirty="0"/>
            <a:t>Nährwertrechner</a:t>
          </a:r>
          <a:endParaRPr lang="de-DE" sz="800" b="1" kern="1200" dirty="0"/>
        </a:p>
      </dsp:txBody>
      <dsp:txXfrm>
        <a:off x="4700269" y="698256"/>
        <a:ext cx="1324611" cy="359308"/>
      </dsp:txXfrm>
    </dsp:sp>
    <dsp:sp modelId="{5DEC0F34-08F5-4E43-82F2-111FEB8CB402}">
      <dsp:nvSpPr>
        <dsp:cNvPr id="0" name=""/>
        <dsp:cNvSpPr/>
      </dsp:nvSpPr>
      <dsp:spPr>
        <a:xfrm>
          <a:off x="3492" y="1208474"/>
          <a:ext cx="718616" cy="359308"/>
        </a:xfrm>
        <a:prstGeom prst="rect">
          <a:avLst/>
        </a:prstGeom>
        <a:gradFill rotWithShape="1">
          <a:gsLst>
            <a:gs pos="0">
              <a:schemeClr val="accent2">
                <a:lumMod val="110000"/>
                <a:satMod val="105000"/>
                <a:tint val="67000"/>
              </a:schemeClr>
            </a:gs>
            <a:gs pos="50000">
              <a:schemeClr val="accent2">
                <a:lumMod val="105000"/>
                <a:satMod val="103000"/>
                <a:tint val="73000"/>
              </a:schemeClr>
            </a:gs>
            <a:gs pos="100000">
              <a:schemeClr val="accent2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de-DE" sz="600" b="1" kern="1200" dirty="0"/>
            <a:t>1.Initialisierungsphase</a:t>
          </a:r>
        </a:p>
      </dsp:txBody>
      <dsp:txXfrm>
        <a:off x="3492" y="1208474"/>
        <a:ext cx="718616" cy="359308"/>
      </dsp:txXfrm>
    </dsp:sp>
    <dsp:sp modelId="{5064CC3D-1003-4C55-9BCB-3741D8E13BC5}">
      <dsp:nvSpPr>
        <dsp:cNvPr id="0" name=""/>
        <dsp:cNvSpPr/>
      </dsp:nvSpPr>
      <dsp:spPr>
        <a:xfrm>
          <a:off x="3492" y="1718692"/>
          <a:ext cx="718616" cy="359308"/>
        </a:xfrm>
        <a:prstGeom prst="rect">
          <a:avLst/>
        </a:prstGeom>
        <a:gradFill rotWithShape="1">
          <a:gsLst>
            <a:gs pos="0">
              <a:schemeClr val="accent4">
                <a:lumMod val="110000"/>
                <a:satMod val="105000"/>
                <a:tint val="67000"/>
              </a:schemeClr>
            </a:gs>
            <a:gs pos="50000">
              <a:schemeClr val="accent4">
                <a:lumMod val="105000"/>
                <a:satMod val="103000"/>
                <a:tint val="73000"/>
              </a:schemeClr>
            </a:gs>
            <a:gs pos="100000">
              <a:schemeClr val="accent4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de-DE" sz="500" kern="1200"/>
            <a:t>Projektdefinition und Zielsetzung</a:t>
          </a:r>
          <a:br>
            <a:rPr lang="de-DE" sz="500" kern="1200"/>
          </a:br>
          <a:r>
            <a:rPr lang="de-DE" sz="500" kern="1200"/>
            <a:t>TP1.1</a:t>
          </a:r>
        </a:p>
      </dsp:txBody>
      <dsp:txXfrm>
        <a:off x="3492" y="1718692"/>
        <a:ext cx="718616" cy="359308"/>
      </dsp:txXfrm>
    </dsp:sp>
    <dsp:sp modelId="{1A0FE970-4322-40D1-8ED8-90378BDB25DF}">
      <dsp:nvSpPr>
        <dsp:cNvPr id="0" name=""/>
        <dsp:cNvSpPr/>
      </dsp:nvSpPr>
      <dsp:spPr>
        <a:xfrm>
          <a:off x="183146" y="2195699"/>
          <a:ext cx="718616" cy="359308"/>
        </a:xfrm>
        <a:prstGeom prst="rect">
          <a:avLst/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de-DE" sz="500" kern="1200" dirty="0"/>
            <a:t>AP1</a:t>
          </a:r>
          <a:br>
            <a:rPr lang="de-DE" sz="500" kern="1200" dirty="0"/>
          </a:br>
          <a:r>
            <a:rPr lang="de-DE" sz="500" kern="1200" dirty="0"/>
            <a:t>Auftragsklärung</a:t>
          </a:r>
          <a:br>
            <a:rPr lang="de-DE" sz="500" kern="1200" dirty="0"/>
          </a:br>
          <a:r>
            <a:rPr lang="de-DE" sz="500" kern="1200" dirty="0"/>
            <a:t>1.1.1</a:t>
          </a:r>
        </a:p>
      </dsp:txBody>
      <dsp:txXfrm>
        <a:off x="183146" y="2195699"/>
        <a:ext cx="718616" cy="359308"/>
      </dsp:txXfrm>
    </dsp:sp>
    <dsp:sp modelId="{DDCE0842-CC9F-4562-B839-C280E730B49F}">
      <dsp:nvSpPr>
        <dsp:cNvPr id="0" name=""/>
        <dsp:cNvSpPr/>
      </dsp:nvSpPr>
      <dsp:spPr>
        <a:xfrm>
          <a:off x="183146" y="2739710"/>
          <a:ext cx="718616" cy="359308"/>
        </a:xfrm>
        <a:prstGeom prst="rect">
          <a:avLst/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de-DE" sz="500" kern="1200" dirty="0"/>
            <a:t>AP2</a:t>
          </a:r>
          <a:br>
            <a:rPr lang="de-DE" sz="500" kern="1200" dirty="0"/>
          </a:br>
          <a:r>
            <a:rPr lang="de-DE" sz="500" kern="1200" dirty="0"/>
            <a:t>Definition des Projektumfangs</a:t>
          </a:r>
          <a:br>
            <a:rPr lang="de-DE" sz="500" kern="1200" dirty="0"/>
          </a:br>
          <a:r>
            <a:rPr lang="de-DE" sz="500" kern="1200" dirty="0"/>
            <a:t>1.1.2</a:t>
          </a:r>
        </a:p>
      </dsp:txBody>
      <dsp:txXfrm>
        <a:off x="183146" y="2739710"/>
        <a:ext cx="718616" cy="359308"/>
      </dsp:txXfrm>
    </dsp:sp>
    <dsp:sp modelId="{DA91711F-C6DB-4A2C-9E43-3BACAB117826}">
      <dsp:nvSpPr>
        <dsp:cNvPr id="0" name=""/>
        <dsp:cNvSpPr/>
      </dsp:nvSpPr>
      <dsp:spPr>
        <a:xfrm>
          <a:off x="183146" y="3249927"/>
          <a:ext cx="718616" cy="359308"/>
        </a:xfrm>
        <a:prstGeom prst="rect">
          <a:avLst/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de-DE" sz="500" kern="1200" dirty="0"/>
            <a:t>AP3</a:t>
          </a:r>
          <a:br>
            <a:rPr lang="de-DE" sz="500" kern="1200" dirty="0"/>
          </a:br>
          <a:r>
            <a:rPr lang="de-DE" sz="500" kern="1200" dirty="0"/>
            <a:t>Anforderungsanalyse</a:t>
          </a:r>
          <a:br>
            <a:rPr lang="de-DE" sz="500" kern="1200" dirty="0"/>
          </a:br>
          <a:r>
            <a:rPr lang="de-DE" sz="500" kern="1200" dirty="0"/>
            <a:t>1.1.3</a:t>
          </a:r>
        </a:p>
      </dsp:txBody>
      <dsp:txXfrm>
        <a:off x="183146" y="3249927"/>
        <a:ext cx="718616" cy="359308"/>
      </dsp:txXfrm>
    </dsp:sp>
    <dsp:sp modelId="{DE9A1373-2987-46D9-9ED7-829C15C72707}">
      <dsp:nvSpPr>
        <dsp:cNvPr id="0" name=""/>
        <dsp:cNvSpPr/>
      </dsp:nvSpPr>
      <dsp:spPr>
        <a:xfrm>
          <a:off x="183146" y="3760145"/>
          <a:ext cx="718616" cy="359308"/>
        </a:xfrm>
        <a:prstGeom prst="rect">
          <a:avLst/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de-DE" sz="500" kern="1200" dirty="0"/>
            <a:t>AP4</a:t>
          </a:r>
          <a:br>
            <a:rPr lang="de-DE" sz="500" kern="1200" dirty="0"/>
          </a:br>
          <a:r>
            <a:rPr lang="de-DE" sz="500" kern="1200" dirty="0"/>
            <a:t>Festlegen der Erfolgskriterien</a:t>
          </a:r>
          <a:br>
            <a:rPr lang="de-DE" sz="500" kern="1200" dirty="0"/>
          </a:br>
          <a:r>
            <a:rPr lang="de-DE" sz="500" kern="1200" dirty="0"/>
            <a:t>1.1.4</a:t>
          </a:r>
        </a:p>
      </dsp:txBody>
      <dsp:txXfrm>
        <a:off x="183146" y="3760145"/>
        <a:ext cx="718616" cy="359308"/>
      </dsp:txXfrm>
    </dsp:sp>
    <dsp:sp modelId="{D0C30FB7-6018-46EF-B03F-FF6AAFDBBB60}">
      <dsp:nvSpPr>
        <dsp:cNvPr id="0" name=""/>
        <dsp:cNvSpPr/>
      </dsp:nvSpPr>
      <dsp:spPr>
        <a:xfrm>
          <a:off x="183146" y="4270363"/>
          <a:ext cx="718616" cy="359308"/>
        </a:xfrm>
        <a:prstGeom prst="rect">
          <a:avLst/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de-DE" sz="500" kern="1200" dirty="0"/>
            <a:t>AP1</a:t>
          </a:r>
          <a:br>
            <a:rPr lang="de-DE" sz="500" kern="1200" dirty="0"/>
          </a:br>
          <a:r>
            <a:rPr lang="de-DE" sz="500" kern="1200" dirty="0"/>
            <a:t>Festlegen der Methodik</a:t>
          </a:r>
          <a:br>
            <a:rPr lang="de-DE" sz="500" kern="1200" dirty="0"/>
          </a:br>
          <a:r>
            <a:rPr lang="de-DE" sz="500" kern="1200" dirty="0"/>
            <a:t>1.2.1</a:t>
          </a:r>
        </a:p>
      </dsp:txBody>
      <dsp:txXfrm>
        <a:off x="183146" y="4270363"/>
        <a:ext cx="718616" cy="359308"/>
      </dsp:txXfrm>
    </dsp:sp>
    <dsp:sp modelId="{99FBF61B-723F-44FE-A1E7-5053160E88F1}">
      <dsp:nvSpPr>
        <dsp:cNvPr id="0" name=""/>
        <dsp:cNvSpPr/>
      </dsp:nvSpPr>
      <dsp:spPr>
        <a:xfrm>
          <a:off x="1307781" y="1208474"/>
          <a:ext cx="718616" cy="359308"/>
        </a:xfrm>
        <a:prstGeom prst="rect">
          <a:avLst/>
        </a:prstGeom>
        <a:gradFill rotWithShape="1">
          <a:gsLst>
            <a:gs pos="0">
              <a:schemeClr val="accent2">
                <a:lumMod val="110000"/>
                <a:satMod val="105000"/>
                <a:tint val="67000"/>
              </a:schemeClr>
            </a:gs>
            <a:gs pos="50000">
              <a:schemeClr val="accent2">
                <a:lumMod val="105000"/>
                <a:satMod val="103000"/>
                <a:tint val="73000"/>
              </a:schemeClr>
            </a:gs>
            <a:gs pos="100000">
              <a:schemeClr val="accent2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de-DE" sz="600" b="1" kern="1200" dirty="0"/>
            <a:t>2.Planungsphase</a:t>
          </a:r>
        </a:p>
      </dsp:txBody>
      <dsp:txXfrm>
        <a:off x="1307781" y="1208474"/>
        <a:ext cx="718616" cy="359308"/>
      </dsp:txXfrm>
    </dsp:sp>
    <dsp:sp modelId="{5D6A704C-DA52-4545-9117-ECF463EC0119}">
      <dsp:nvSpPr>
        <dsp:cNvPr id="0" name=""/>
        <dsp:cNvSpPr/>
      </dsp:nvSpPr>
      <dsp:spPr>
        <a:xfrm>
          <a:off x="873018" y="1718692"/>
          <a:ext cx="718616" cy="359308"/>
        </a:xfrm>
        <a:prstGeom prst="rect">
          <a:avLst/>
        </a:prstGeom>
        <a:gradFill rotWithShape="1">
          <a:gsLst>
            <a:gs pos="0">
              <a:schemeClr val="accent4">
                <a:lumMod val="110000"/>
                <a:satMod val="105000"/>
                <a:tint val="67000"/>
              </a:schemeClr>
            </a:gs>
            <a:gs pos="50000">
              <a:schemeClr val="accent4">
                <a:lumMod val="105000"/>
                <a:satMod val="103000"/>
                <a:tint val="73000"/>
              </a:schemeClr>
            </a:gs>
            <a:gs pos="100000">
              <a:schemeClr val="accent4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de-DE" sz="500" kern="1200"/>
            <a:t>Projektstrukturierung</a:t>
          </a:r>
          <a:br>
            <a:rPr lang="de-DE" sz="500" kern="1200"/>
          </a:br>
          <a:r>
            <a:rPr lang="de-DE" sz="500" kern="1200"/>
            <a:t>TP2.1</a:t>
          </a:r>
        </a:p>
      </dsp:txBody>
      <dsp:txXfrm>
        <a:off x="873018" y="1718692"/>
        <a:ext cx="718616" cy="359308"/>
      </dsp:txXfrm>
    </dsp:sp>
    <dsp:sp modelId="{C401C5A3-D237-41F1-873F-FF779CD07C67}">
      <dsp:nvSpPr>
        <dsp:cNvPr id="0" name=""/>
        <dsp:cNvSpPr/>
      </dsp:nvSpPr>
      <dsp:spPr>
        <a:xfrm>
          <a:off x="1052672" y="2229492"/>
          <a:ext cx="718616" cy="359308"/>
        </a:xfrm>
        <a:prstGeom prst="rect">
          <a:avLst/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de-DE" sz="500" kern="1200" dirty="0"/>
            <a:t>AP1</a:t>
          </a:r>
          <a:br>
            <a:rPr lang="de-DE" sz="500" kern="1200" dirty="0"/>
          </a:br>
          <a:r>
            <a:rPr lang="de-DE" sz="500" kern="1200" dirty="0"/>
            <a:t>Arbeitspakete definieren</a:t>
          </a:r>
          <a:br>
            <a:rPr lang="de-DE" sz="500" kern="1200" dirty="0"/>
          </a:br>
          <a:r>
            <a:rPr lang="de-DE" sz="500" kern="1200" dirty="0"/>
            <a:t>2.1.1</a:t>
          </a:r>
        </a:p>
      </dsp:txBody>
      <dsp:txXfrm>
        <a:off x="1052672" y="2229492"/>
        <a:ext cx="718616" cy="359308"/>
      </dsp:txXfrm>
    </dsp:sp>
    <dsp:sp modelId="{12BA7F44-6311-49C8-A63B-E18FE18EE526}">
      <dsp:nvSpPr>
        <dsp:cNvPr id="0" name=""/>
        <dsp:cNvSpPr/>
      </dsp:nvSpPr>
      <dsp:spPr>
        <a:xfrm>
          <a:off x="1052672" y="2739710"/>
          <a:ext cx="718616" cy="359308"/>
        </a:xfrm>
        <a:prstGeom prst="rect">
          <a:avLst/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de-DE" sz="500" kern="1200" dirty="0"/>
            <a:t>AP2</a:t>
          </a:r>
          <a:br>
            <a:rPr lang="de-DE" sz="500" kern="1200" dirty="0"/>
          </a:br>
          <a:r>
            <a:rPr lang="de-DE" sz="500" kern="1200" dirty="0"/>
            <a:t>Projektstrukturplan erstellen</a:t>
          </a:r>
          <a:br>
            <a:rPr lang="de-DE" sz="500" kern="1200" dirty="0"/>
          </a:br>
          <a:r>
            <a:rPr lang="de-DE" sz="500" kern="1200" dirty="0"/>
            <a:t>2.1.2</a:t>
          </a:r>
        </a:p>
      </dsp:txBody>
      <dsp:txXfrm>
        <a:off x="1052672" y="2739710"/>
        <a:ext cx="718616" cy="359308"/>
      </dsp:txXfrm>
    </dsp:sp>
    <dsp:sp modelId="{0487A974-C01A-41BC-BA2C-CF5B64E54B51}">
      <dsp:nvSpPr>
        <dsp:cNvPr id="0" name=""/>
        <dsp:cNvSpPr/>
      </dsp:nvSpPr>
      <dsp:spPr>
        <a:xfrm>
          <a:off x="1052672" y="3249927"/>
          <a:ext cx="718616" cy="359308"/>
        </a:xfrm>
        <a:prstGeom prst="rect">
          <a:avLst/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de-DE" sz="500" kern="1200" dirty="0"/>
            <a:t>AP3</a:t>
          </a:r>
          <a:br>
            <a:rPr lang="de-DE" sz="500" kern="1200" dirty="0"/>
          </a:br>
          <a:r>
            <a:rPr lang="de-DE" sz="500" kern="1200" dirty="0"/>
            <a:t>Bestimmung der Verantwortlichkeiten</a:t>
          </a:r>
          <a:br>
            <a:rPr lang="de-DE" sz="500" kern="1200" dirty="0"/>
          </a:br>
          <a:r>
            <a:rPr lang="de-DE" sz="500" kern="1200" dirty="0"/>
            <a:t>2.1.3</a:t>
          </a:r>
        </a:p>
      </dsp:txBody>
      <dsp:txXfrm>
        <a:off x="1052672" y="3249927"/>
        <a:ext cx="718616" cy="359308"/>
      </dsp:txXfrm>
    </dsp:sp>
    <dsp:sp modelId="{F820ECDB-9B4C-4BC7-828A-737A7E895138}">
      <dsp:nvSpPr>
        <dsp:cNvPr id="0" name=""/>
        <dsp:cNvSpPr/>
      </dsp:nvSpPr>
      <dsp:spPr>
        <a:xfrm>
          <a:off x="1742544" y="1718692"/>
          <a:ext cx="718616" cy="359308"/>
        </a:xfrm>
        <a:prstGeom prst="rect">
          <a:avLst/>
        </a:prstGeom>
        <a:gradFill rotWithShape="1">
          <a:gsLst>
            <a:gs pos="0">
              <a:schemeClr val="accent4">
                <a:lumMod val="110000"/>
                <a:satMod val="105000"/>
                <a:tint val="67000"/>
              </a:schemeClr>
            </a:gs>
            <a:gs pos="50000">
              <a:schemeClr val="accent4">
                <a:lumMod val="105000"/>
                <a:satMod val="103000"/>
                <a:tint val="73000"/>
              </a:schemeClr>
            </a:gs>
            <a:gs pos="100000">
              <a:schemeClr val="accent4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de-DE" sz="500" kern="1200"/>
            <a:t>Projektdetailplanung</a:t>
          </a:r>
          <a:br>
            <a:rPr lang="de-DE" sz="500" kern="1200"/>
          </a:br>
          <a:r>
            <a:rPr lang="de-DE" sz="500" kern="1200"/>
            <a:t>TP2.2</a:t>
          </a:r>
        </a:p>
      </dsp:txBody>
      <dsp:txXfrm>
        <a:off x="1742544" y="1718692"/>
        <a:ext cx="718616" cy="359308"/>
      </dsp:txXfrm>
    </dsp:sp>
    <dsp:sp modelId="{790C8EAF-A4CE-408F-851F-5B26F242109F}">
      <dsp:nvSpPr>
        <dsp:cNvPr id="0" name=""/>
        <dsp:cNvSpPr/>
      </dsp:nvSpPr>
      <dsp:spPr>
        <a:xfrm>
          <a:off x="1922198" y="2229492"/>
          <a:ext cx="718616" cy="359308"/>
        </a:xfrm>
        <a:prstGeom prst="rect">
          <a:avLst/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de-DE" sz="500" kern="1200" dirty="0"/>
            <a:t>AP1</a:t>
          </a:r>
          <a:br>
            <a:rPr lang="de-DE" sz="500" kern="1200" dirty="0"/>
          </a:br>
          <a:r>
            <a:rPr lang="de-DE" sz="500" kern="1200" dirty="0"/>
            <a:t>Zeitplan erstellen</a:t>
          </a:r>
          <a:br>
            <a:rPr lang="de-DE" sz="500" kern="1200" dirty="0"/>
          </a:br>
          <a:r>
            <a:rPr lang="de-DE" sz="500" kern="1200" dirty="0"/>
            <a:t>2.2.1</a:t>
          </a:r>
        </a:p>
      </dsp:txBody>
      <dsp:txXfrm>
        <a:off x="1922198" y="2229492"/>
        <a:ext cx="718616" cy="359308"/>
      </dsp:txXfrm>
    </dsp:sp>
    <dsp:sp modelId="{2CD3366C-7C0F-4226-ACF0-01AF3347E197}">
      <dsp:nvSpPr>
        <dsp:cNvPr id="0" name=""/>
        <dsp:cNvSpPr/>
      </dsp:nvSpPr>
      <dsp:spPr>
        <a:xfrm>
          <a:off x="1922198" y="2739710"/>
          <a:ext cx="718616" cy="359308"/>
        </a:xfrm>
        <a:prstGeom prst="rect">
          <a:avLst/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de-DE" sz="500" kern="1200" dirty="0"/>
            <a:t>AP2</a:t>
          </a:r>
          <a:br>
            <a:rPr lang="de-DE" sz="500" kern="1200" dirty="0"/>
          </a:br>
          <a:r>
            <a:rPr lang="de-DE" sz="500" kern="1200" dirty="0"/>
            <a:t>Meilensteine festlegen</a:t>
          </a:r>
          <a:br>
            <a:rPr lang="de-DE" sz="500" kern="1200" dirty="0"/>
          </a:br>
          <a:r>
            <a:rPr lang="de-DE" sz="500" kern="1200" dirty="0"/>
            <a:t>2.2.2</a:t>
          </a:r>
        </a:p>
      </dsp:txBody>
      <dsp:txXfrm>
        <a:off x="1922198" y="2739710"/>
        <a:ext cx="718616" cy="359308"/>
      </dsp:txXfrm>
    </dsp:sp>
    <dsp:sp modelId="{C5FCA35F-86FC-4C88-AC51-0670D823E3B2}">
      <dsp:nvSpPr>
        <dsp:cNvPr id="0" name=""/>
        <dsp:cNvSpPr/>
      </dsp:nvSpPr>
      <dsp:spPr>
        <a:xfrm>
          <a:off x="1922198" y="3249927"/>
          <a:ext cx="718616" cy="359308"/>
        </a:xfrm>
        <a:prstGeom prst="rect">
          <a:avLst/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de-DE" sz="500" kern="1200" dirty="0"/>
            <a:t>AP3</a:t>
          </a:r>
          <a:br>
            <a:rPr lang="de-DE" sz="500" kern="1200" dirty="0"/>
          </a:br>
          <a:r>
            <a:rPr lang="de-DE" sz="500" kern="1200" dirty="0"/>
            <a:t>Ressourcenplan erstellen	</a:t>
          </a:r>
          <a:br>
            <a:rPr lang="de-DE" sz="500" kern="1200" dirty="0"/>
          </a:br>
          <a:r>
            <a:rPr lang="de-DE" sz="500" kern="1200" dirty="0"/>
            <a:t>2.2.3</a:t>
          </a:r>
        </a:p>
      </dsp:txBody>
      <dsp:txXfrm>
        <a:off x="1922198" y="3249927"/>
        <a:ext cx="718616" cy="359308"/>
      </dsp:txXfrm>
    </dsp:sp>
    <dsp:sp modelId="{8292CF89-F59F-428B-B5EF-92AB599FC098}">
      <dsp:nvSpPr>
        <dsp:cNvPr id="0" name=""/>
        <dsp:cNvSpPr/>
      </dsp:nvSpPr>
      <dsp:spPr>
        <a:xfrm>
          <a:off x="5135032" y="1208474"/>
          <a:ext cx="889848" cy="359308"/>
        </a:xfrm>
        <a:prstGeom prst="rect">
          <a:avLst/>
        </a:prstGeom>
        <a:gradFill rotWithShape="1">
          <a:gsLst>
            <a:gs pos="0">
              <a:schemeClr val="accent2">
                <a:lumMod val="110000"/>
                <a:satMod val="105000"/>
                <a:tint val="67000"/>
              </a:schemeClr>
            </a:gs>
            <a:gs pos="50000">
              <a:schemeClr val="accent2">
                <a:lumMod val="105000"/>
                <a:satMod val="103000"/>
                <a:tint val="73000"/>
              </a:schemeClr>
            </a:gs>
            <a:gs pos="100000">
              <a:schemeClr val="accent2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de-DE" sz="600" b="1" kern="1200" dirty="0"/>
            <a:t>3.Durchführungsphase</a:t>
          </a:r>
        </a:p>
      </dsp:txBody>
      <dsp:txXfrm>
        <a:off x="5135032" y="1208474"/>
        <a:ext cx="889848" cy="359308"/>
      </dsp:txXfrm>
    </dsp:sp>
    <dsp:sp modelId="{0701DF2C-E74A-4F1C-A8AE-2AF856D1B4C6}">
      <dsp:nvSpPr>
        <dsp:cNvPr id="0" name=""/>
        <dsp:cNvSpPr/>
      </dsp:nvSpPr>
      <dsp:spPr>
        <a:xfrm>
          <a:off x="2612070" y="1718692"/>
          <a:ext cx="718616" cy="359308"/>
        </a:xfrm>
        <a:prstGeom prst="rect">
          <a:avLst/>
        </a:prstGeom>
        <a:gradFill rotWithShape="1">
          <a:gsLst>
            <a:gs pos="0">
              <a:schemeClr val="accent4">
                <a:lumMod val="110000"/>
                <a:satMod val="105000"/>
                <a:tint val="67000"/>
              </a:schemeClr>
            </a:gs>
            <a:gs pos="50000">
              <a:schemeClr val="accent4">
                <a:lumMod val="105000"/>
                <a:satMod val="103000"/>
                <a:tint val="73000"/>
              </a:schemeClr>
            </a:gs>
            <a:gs pos="100000">
              <a:schemeClr val="accent4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de-DE" sz="500" kern="1200"/>
            <a:t>Projektbezogene Einarbeitung</a:t>
          </a:r>
          <a:br>
            <a:rPr lang="de-DE" sz="500" kern="1200"/>
          </a:br>
          <a:r>
            <a:rPr lang="de-DE" sz="500" kern="1200"/>
            <a:t>TP3.1</a:t>
          </a:r>
        </a:p>
      </dsp:txBody>
      <dsp:txXfrm>
        <a:off x="2612070" y="1718692"/>
        <a:ext cx="718616" cy="359308"/>
      </dsp:txXfrm>
    </dsp:sp>
    <dsp:sp modelId="{0F95EA87-3AE0-4BCD-BED8-0AAC5DE49085}">
      <dsp:nvSpPr>
        <dsp:cNvPr id="0" name=""/>
        <dsp:cNvSpPr/>
      </dsp:nvSpPr>
      <dsp:spPr>
        <a:xfrm>
          <a:off x="2791724" y="2229492"/>
          <a:ext cx="718616" cy="359308"/>
        </a:xfrm>
        <a:prstGeom prst="rect">
          <a:avLst/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de-DE" sz="500" kern="1200" dirty="0"/>
            <a:t>AP1</a:t>
          </a:r>
          <a:br>
            <a:rPr lang="de-DE" sz="500" kern="1200" dirty="0"/>
          </a:br>
          <a:r>
            <a:rPr lang="de-DE" sz="500" kern="1200" dirty="0"/>
            <a:t>Programmiersprache </a:t>
          </a:r>
          <a:r>
            <a:rPr lang="de-DE" sz="500" kern="1200" dirty="0" err="1"/>
            <a:t>Golang</a:t>
          </a:r>
          <a:br>
            <a:rPr lang="de-DE" sz="500" kern="1200" dirty="0"/>
          </a:br>
          <a:r>
            <a:rPr lang="de-DE" sz="500" kern="1200" dirty="0"/>
            <a:t>3.1.1</a:t>
          </a:r>
        </a:p>
      </dsp:txBody>
      <dsp:txXfrm>
        <a:off x="2791724" y="2229492"/>
        <a:ext cx="718616" cy="359308"/>
      </dsp:txXfrm>
    </dsp:sp>
    <dsp:sp modelId="{72043CF7-CB1D-4172-81FE-D58780D6F26F}">
      <dsp:nvSpPr>
        <dsp:cNvPr id="0" name=""/>
        <dsp:cNvSpPr/>
      </dsp:nvSpPr>
      <dsp:spPr>
        <a:xfrm>
          <a:off x="2791724" y="2739710"/>
          <a:ext cx="718616" cy="359308"/>
        </a:xfrm>
        <a:prstGeom prst="rect">
          <a:avLst/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de-DE" sz="500" kern="1200" dirty="0"/>
            <a:t>AP2</a:t>
          </a:r>
          <a:br>
            <a:rPr lang="de-DE" sz="500" kern="1200" dirty="0"/>
          </a:br>
          <a:r>
            <a:rPr lang="de-DE" sz="500" kern="1200" dirty="0"/>
            <a:t>Einbindung von APIs</a:t>
          </a:r>
          <a:br>
            <a:rPr lang="de-DE" sz="500" kern="1200" dirty="0"/>
          </a:br>
          <a:r>
            <a:rPr lang="de-DE" sz="500" kern="1200" dirty="0"/>
            <a:t>3.1.2</a:t>
          </a:r>
        </a:p>
      </dsp:txBody>
      <dsp:txXfrm>
        <a:off x="2791724" y="2739710"/>
        <a:ext cx="718616" cy="359308"/>
      </dsp:txXfrm>
    </dsp:sp>
    <dsp:sp modelId="{10EC53DE-6798-4DE3-BA6D-3CADAB5A3DF8}">
      <dsp:nvSpPr>
        <dsp:cNvPr id="0" name=""/>
        <dsp:cNvSpPr/>
      </dsp:nvSpPr>
      <dsp:spPr>
        <a:xfrm>
          <a:off x="2791724" y="3249927"/>
          <a:ext cx="718616" cy="359308"/>
        </a:xfrm>
        <a:prstGeom prst="rect">
          <a:avLst/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de-DE" sz="500" kern="1200" dirty="0"/>
            <a:t>AP3</a:t>
          </a:r>
          <a:br>
            <a:rPr lang="de-DE" sz="500" kern="1200" dirty="0"/>
          </a:br>
          <a:r>
            <a:rPr lang="de-DE" sz="500" kern="1200" dirty="0"/>
            <a:t>Einbindung von Datenbanken</a:t>
          </a:r>
          <a:br>
            <a:rPr lang="de-DE" sz="500" kern="1200" dirty="0"/>
          </a:br>
          <a:r>
            <a:rPr lang="de-DE" sz="500" kern="1200" dirty="0"/>
            <a:t>3.1.3</a:t>
          </a:r>
        </a:p>
      </dsp:txBody>
      <dsp:txXfrm>
        <a:off x="2791724" y="3249927"/>
        <a:ext cx="718616" cy="359308"/>
      </dsp:txXfrm>
    </dsp:sp>
    <dsp:sp modelId="{9B43FEA1-29FA-4BB0-8C27-BDF67CC8AADF}">
      <dsp:nvSpPr>
        <dsp:cNvPr id="0" name=""/>
        <dsp:cNvSpPr/>
      </dsp:nvSpPr>
      <dsp:spPr>
        <a:xfrm>
          <a:off x="2791724" y="3760145"/>
          <a:ext cx="718616" cy="359308"/>
        </a:xfrm>
        <a:prstGeom prst="rect">
          <a:avLst/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de-DE" sz="500" kern="1200" dirty="0"/>
            <a:t>AP4</a:t>
          </a:r>
          <a:br>
            <a:rPr lang="de-DE" sz="500" kern="1200" dirty="0"/>
          </a:br>
          <a:r>
            <a:rPr lang="de-DE" sz="500" kern="1200" dirty="0"/>
            <a:t>Nährwertberechnung</a:t>
          </a:r>
          <a:br>
            <a:rPr lang="de-DE" sz="500" kern="1200" dirty="0"/>
          </a:br>
          <a:r>
            <a:rPr lang="de-DE" sz="500" kern="1200" dirty="0"/>
            <a:t>3.1.4</a:t>
          </a:r>
        </a:p>
      </dsp:txBody>
      <dsp:txXfrm>
        <a:off x="2791724" y="3760145"/>
        <a:ext cx="718616" cy="359308"/>
      </dsp:txXfrm>
    </dsp:sp>
    <dsp:sp modelId="{1DDB9BAA-E325-49E5-81EC-76B8A8189C42}">
      <dsp:nvSpPr>
        <dsp:cNvPr id="0" name=""/>
        <dsp:cNvSpPr/>
      </dsp:nvSpPr>
      <dsp:spPr>
        <a:xfrm>
          <a:off x="2791724" y="4270363"/>
          <a:ext cx="718616" cy="359308"/>
        </a:xfrm>
        <a:prstGeom prst="rect">
          <a:avLst/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de-DE" sz="500" kern="1200" dirty="0"/>
            <a:t>AP5</a:t>
          </a:r>
          <a:br>
            <a:rPr lang="de-DE" sz="500" kern="1200" dirty="0"/>
          </a:br>
          <a:r>
            <a:rPr lang="de-DE" sz="500" kern="1200" dirty="0"/>
            <a:t>Ernährungsarten</a:t>
          </a:r>
          <a:br>
            <a:rPr lang="de-DE" sz="500" kern="1200" dirty="0"/>
          </a:br>
          <a:r>
            <a:rPr lang="de-DE" sz="500" kern="1200" dirty="0"/>
            <a:t>3.1.5</a:t>
          </a:r>
        </a:p>
      </dsp:txBody>
      <dsp:txXfrm>
        <a:off x="2791724" y="4270363"/>
        <a:ext cx="718616" cy="359308"/>
      </dsp:txXfrm>
    </dsp:sp>
    <dsp:sp modelId="{B2329EA3-0560-4CE6-B59C-151B4E42F71F}">
      <dsp:nvSpPr>
        <dsp:cNvPr id="0" name=""/>
        <dsp:cNvSpPr/>
      </dsp:nvSpPr>
      <dsp:spPr>
        <a:xfrm>
          <a:off x="5400302" y="1718692"/>
          <a:ext cx="718616" cy="359308"/>
        </a:xfrm>
        <a:prstGeom prst="rect">
          <a:avLst/>
        </a:prstGeom>
        <a:gradFill rotWithShape="1">
          <a:gsLst>
            <a:gs pos="0">
              <a:schemeClr val="accent4">
                <a:lumMod val="110000"/>
                <a:satMod val="105000"/>
                <a:tint val="67000"/>
              </a:schemeClr>
            </a:gs>
            <a:gs pos="50000">
              <a:schemeClr val="accent4">
                <a:lumMod val="105000"/>
                <a:satMod val="103000"/>
                <a:tint val="73000"/>
              </a:schemeClr>
            </a:gs>
            <a:gs pos="100000">
              <a:schemeClr val="accent4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de-DE" sz="500" kern="1200"/>
            <a:t>Entwicklung der App</a:t>
          </a:r>
          <a:br>
            <a:rPr lang="de-DE" sz="500" kern="1200"/>
          </a:br>
          <a:r>
            <a:rPr lang="de-DE" sz="500" kern="1200"/>
            <a:t>TP3.2</a:t>
          </a:r>
        </a:p>
      </dsp:txBody>
      <dsp:txXfrm>
        <a:off x="5400302" y="1718692"/>
        <a:ext cx="718616" cy="359308"/>
      </dsp:txXfrm>
    </dsp:sp>
    <dsp:sp modelId="{FDDC1B4C-D042-43DE-81BD-9877C088CCD1}">
      <dsp:nvSpPr>
        <dsp:cNvPr id="0" name=""/>
        <dsp:cNvSpPr/>
      </dsp:nvSpPr>
      <dsp:spPr>
        <a:xfrm>
          <a:off x="3661250" y="2228910"/>
          <a:ext cx="718616" cy="359308"/>
        </a:xfrm>
        <a:prstGeom prst="rect">
          <a:avLst/>
        </a:prstGeom>
        <a:gradFill rotWithShape="1">
          <a:gsLst>
            <a:gs pos="0">
              <a:schemeClr val="accent4">
                <a:lumMod val="110000"/>
                <a:satMod val="105000"/>
                <a:tint val="67000"/>
              </a:schemeClr>
            </a:gs>
            <a:gs pos="50000">
              <a:schemeClr val="accent4">
                <a:lumMod val="105000"/>
                <a:satMod val="103000"/>
                <a:tint val="73000"/>
              </a:schemeClr>
            </a:gs>
            <a:gs pos="100000">
              <a:schemeClr val="accent4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de-DE" sz="500" kern="1200"/>
            <a:t>Technische Umsetzung</a:t>
          </a:r>
          <a:br>
            <a:rPr lang="de-DE" sz="500" kern="1200"/>
          </a:br>
          <a:r>
            <a:rPr lang="de-DE" sz="500" kern="1200"/>
            <a:t>TP3.2.1</a:t>
          </a:r>
        </a:p>
      </dsp:txBody>
      <dsp:txXfrm>
        <a:off x="3661250" y="2228910"/>
        <a:ext cx="718616" cy="359308"/>
      </dsp:txXfrm>
    </dsp:sp>
    <dsp:sp modelId="{A9223F7B-1748-4215-9BFE-09318B63F5C6}">
      <dsp:nvSpPr>
        <dsp:cNvPr id="0" name=""/>
        <dsp:cNvSpPr/>
      </dsp:nvSpPr>
      <dsp:spPr>
        <a:xfrm>
          <a:off x="3840904" y="2739710"/>
          <a:ext cx="718616" cy="359308"/>
        </a:xfrm>
        <a:prstGeom prst="rect">
          <a:avLst/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de-DE" sz="500" kern="1200" dirty="0"/>
            <a:t>AP1</a:t>
          </a:r>
          <a:br>
            <a:rPr lang="de-DE" sz="500" kern="1200" dirty="0"/>
          </a:br>
          <a:r>
            <a:rPr lang="de-DE" sz="500" kern="1200" dirty="0"/>
            <a:t>Anbindung Datenbank API </a:t>
          </a:r>
          <a:br>
            <a:rPr lang="de-DE" sz="500" kern="1200" dirty="0"/>
          </a:br>
          <a:r>
            <a:rPr lang="de-DE" sz="500" kern="1200" dirty="0"/>
            <a:t>3.2.1.1</a:t>
          </a:r>
        </a:p>
      </dsp:txBody>
      <dsp:txXfrm>
        <a:off x="3840904" y="2739710"/>
        <a:ext cx="718616" cy="359308"/>
      </dsp:txXfrm>
    </dsp:sp>
    <dsp:sp modelId="{B33ACDE0-5050-4E7B-A7C1-F1499E000C7C}">
      <dsp:nvSpPr>
        <dsp:cNvPr id="0" name=""/>
        <dsp:cNvSpPr/>
      </dsp:nvSpPr>
      <dsp:spPr>
        <a:xfrm>
          <a:off x="3840904" y="3249927"/>
          <a:ext cx="718616" cy="359308"/>
        </a:xfrm>
        <a:prstGeom prst="rect">
          <a:avLst/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de-DE" sz="500" kern="1200" dirty="0"/>
            <a:t>AP2</a:t>
          </a:r>
          <a:br>
            <a:rPr lang="de-DE" sz="500" kern="1200" dirty="0"/>
          </a:br>
          <a:r>
            <a:rPr lang="de-DE" sz="500" kern="1200" dirty="0"/>
            <a:t>Zugriff auf Kamera zum Barcodescannen </a:t>
          </a:r>
          <a:br>
            <a:rPr lang="de-DE" sz="500" kern="1200" dirty="0"/>
          </a:br>
          <a:r>
            <a:rPr lang="de-DE" sz="500" kern="1200" dirty="0"/>
            <a:t>3.2.1.2</a:t>
          </a:r>
        </a:p>
      </dsp:txBody>
      <dsp:txXfrm>
        <a:off x="3840904" y="3249927"/>
        <a:ext cx="718616" cy="359308"/>
      </dsp:txXfrm>
    </dsp:sp>
    <dsp:sp modelId="{A2FA35B8-63E8-4550-A10E-3DFF672C868D}">
      <dsp:nvSpPr>
        <dsp:cNvPr id="0" name=""/>
        <dsp:cNvSpPr/>
      </dsp:nvSpPr>
      <dsp:spPr>
        <a:xfrm>
          <a:off x="3840904" y="3760145"/>
          <a:ext cx="718616" cy="359308"/>
        </a:xfrm>
        <a:prstGeom prst="rect">
          <a:avLst/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de-DE" sz="500" kern="1200" dirty="0"/>
            <a:t>AP3</a:t>
          </a:r>
          <a:br>
            <a:rPr lang="de-DE" sz="500" kern="1200" dirty="0"/>
          </a:br>
          <a:r>
            <a:rPr lang="de-DE" sz="500" kern="1200" dirty="0"/>
            <a:t>Lokale Speicherung der App-Daten</a:t>
          </a:r>
          <a:br>
            <a:rPr lang="de-DE" sz="500" kern="1200" dirty="0"/>
          </a:br>
          <a:r>
            <a:rPr lang="de-DE" sz="500" kern="1200" dirty="0"/>
            <a:t>3.2.1.3</a:t>
          </a:r>
        </a:p>
      </dsp:txBody>
      <dsp:txXfrm>
        <a:off x="3840904" y="3760145"/>
        <a:ext cx="718616" cy="359308"/>
      </dsp:txXfrm>
    </dsp:sp>
    <dsp:sp modelId="{A28F578E-0CFA-4652-9EBA-39163B88FE62}">
      <dsp:nvSpPr>
        <dsp:cNvPr id="0" name=""/>
        <dsp:cNvSpPr/>
      </dsp:nvSpPr>
      <dsp:spPr>
        <a:xfrm>
          <a:off x="4530776" y="2228910"/>
          <a:ext cx="718616" cy="359308"/>
        </a:xfrm>
        <a:prstGeom prst="rect">
          <a:avLst/>
        </a:prstGeom>
        <a:gradFill rotWithShape="1">
          <a:gsLst>
            <a:gs pos="0">
              <a:schemeClr val="accent4">
                <a:lumMod val="110000"/>
                <a:satMod val="105000"/>
                <a:tint val="67000"/>
              </a:schemeClr>
            </a:gs>
            <a:gs pos="50000">
              <a:schemeClr val="accent4">
                <a:lumMod val="105000"/>
                <a:satMod val="103000"/>
                <a:tint val="73000"/>
              </a:schemeClr>
            </a:gs>
            <a:gs pos="100000">
              <a:schemeClr val="accent4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de-DE" sz="500" kern="1200"/>
            <a:t>Ernährungsbezogene Umsetzung</a:t>
          </a:r>
          <a:br>
            <a:rPr lang="de-DE" sz="500" kern="1200"/>
          </a:br>
          <a:r>
            <a:rPr lang="de-DE" sz="500" kern="1200"/>
            <a:t>TP3.2.2</a:t>
          </a:r>
        </a:p>
      </dsp:txBody>
      <dsp:txXfrm>
        <a:off x="4530776" y="2228910"/>
        <a:ext cx="718616" cy="359308"/>
      </dsp:txXfrm>
    </dsp:sp>
    <dsp:sp modelId="{A4EE30E0-C690-43A7-ADFE-1482A3569DAD}">
      <dsp:nvSpPr>
        <dsp:cNvPr id="0" name=""/>
        <dsp:cNvSpPr/>
      </dsp:nvSpPr>
      <dsp:spPr>
        <a:xfrm>
          <a:off x="4710430" y="2739710"/>
          <a:ext cx="718616" cy="359308"/>
        </a:xfrm>
        <a:prstGeom prst="rect">
          <a:avLst/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de-DE" sz="500" kern="1200" dirty="0"/>
            <a:t>AP1</a:t>
          </a:r>
          <a:br>
            <a:rPr lang="de-DE" sz="500" kern="1200" dirty="0"/>
          </a:br>
          <a:r>
            <a:rPr lang="de-DE" sz="500" kern="1200" dirty="0"/>
            <a:t>Abfrage für ein Userprofil</a:t>
          </a:r>
          <a:br>
            <a:rPr lang="de-DE" sz="500" kern="1200" dirty="0"/>
          </a:br>
          <a:r>
            <a:rPr lang="de-DE" sz="500" kern="1200" dirty="0"/>
            <a:t>3.2.2.1</a:t>
          </a:r>
        </a:p>
      </dsp:txBody>
      <dsp:txXfrm>
        <a:off x="4710430" y="2739710"/>
        <a:ext cx="718616" cy="359308"/>
      </dsp:txXfrm>
    </dsp:sp>
    <dsp:sp modelId="{33446442-563A-4B71-9588-2474A09FC6D6}">
      <dsp:nvSpPr>
        <dsp:cNvPr id="0" name=""/>
        <dsp:cNvSpPr/>
      </dsp:nvSpPr>
      <dsp:spPr>
        <a:xfrm>
          <a:off x="4710430" y="3249927"/>
          <a:ext cx="718616" cy="359308"/>
        </a:xfrm>
        <a:prstGeom prst="rect">
          <a:avLst/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de-DE" sz="500" kern="1200" dirty="0"/>
            <a:t>AP2</a:t>
          </a:r>
          <a:br>
            <a:rPr lang="de-DE" sz="500" kern="1200" dirty="0"/>
          </a:br>
          <a:r>
            <a:rPr lang="de-DE" sz="500" kern="1200" dirty="0"/>
            <a:t>Profilmanagement</a:t>
          </a:r>
          <a:br>
            <a:rPr lang="de-DE" sz="500" kern="1200" dirty="0"/>
          </a:br>
          <a:r>
            <a:rPr lang="de-DE" sz="500" kern="1200" dirty="0"/>
            <a:t>3.2.2.2</a:t>
          </a:r>
        </a:p>
      </dsp:txBody>
      <dsp:txXfrm>
        <a:off x="4710430" y="3249927"/>
        <a:ext cx="718616" cy="359308"/>
      </dsp:txXfrm>
    </dsp:sp>
    <dsp:sp modelId="{D77DCAF0-CEAA-47C1-ABBE-559012C1D35C}">
      <dsp:nvSpPr>
        <dsp:cNvPr id="0" name=""/>
        <dsp:cNvSpPr/>
      </dsp:nvSpPr>
      <dsp:spPr>
        <a:xfrm>
          <a:off x="4710430" y="3760145"/>
          <a:ext cx="718616" cy="359308"/>
        </a:xfrm>
        <a:prstGeom prst="rect">
          <a:avLst/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de-DE" sz="500" kern="1200" dirty="0"/>
            <a:t>AP3</a:t>
          </a:r>
          <a:br>
            <a:rPr lang="de-DE" sz="500" kern="1200" dirty="0"/>
          </a:br>
          <a:r>
            <a:rPr lang="de-DE" sz="500" kern="1200" dirty="0"/>
            <a:t>Nährwertberechnung und Algorithmen entwickeln</a:t>
          </a:r>
          <a:br>
            <a:rPr lang="de-DE" sz="500" kern="1200" dirty="0"/>
          </a:br>
          <a:r>
            <a:rPr lang="de-DE" sz="500" kern="1200" dirty="0"/>
            <a:t>3.2.2.3</a:t>
          </a:r>
        </a:p>
      </dsp:txBody>
      <dsp:txXfrm>
        <a:off x="4710430" y="3760145"/>
        <a:ext cx="718616" cy="359308"/>
      </dsp:txXfrm>
    </dsp:sp>
    <dsp:sp modelId="{A5B4B0FD-A2F7-46F7-A110-52C98D963F9A}">
      <dsp:nvSpPr>
        <dsp:cNvPr id="0" name=""/>
        <dsp:cNvSpPr/>
      </dsp:nvSpPr>
      <dsp:spPr>
        <a:xfrm>
          <a:off x="4710430" y="4270363"/>
          <a:ext cx="718616" cy="359308"/>
        </a:xfrm>
        <a:prstGeom prst="rect">
          <a:avLst/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de-DE" sz="500" kern="1200" dirty="0"/>
            <a:t>AP4</a:t>
          </a:r>
          <a:br>
            <a:rPr lang="de-DE" sz="500" kern="1200" dirty="0"/>
          </a:br>
          <a:r>
            <a:rPr lang="de-DE" sz="500" kern="1200" dirty="0"/>
            <a:t>Parameter Ernährungsarten</a:t>
          </a:r>
          <a:br>
            <a:rPr lang="de-DE" sz="500" kern="1200" dirty="0"/>
          </a:br>
          <a:r>
            <a:rPr lang="de-DE" sz="500" kern="1200" dirty="0"/>
            <a:t>3.2.2.4</a:t>
          </a:r>
        </a:p>
      </dsp:txBody>
      <dsp:txXfrm>
        <a:off x="4710430" y="4270363"/>
        <a:ext cx="718616" cy="359308"/>
      </dsp:txXfrm>
    </dsp:sp>
    <dsp:sp modelId="{67F583E3-4E8D-4EAD-9742-D65DA9EB3EB7}">
      <dsp:nvSpPr>
        <dsp:cNvPr id="0" name=""/>
        <dsp:cNvSpPr/>
      </dsp:nvSpPr>
      <dsp:spPr>
        <a:xfrm>
          <a:off x="4710430" y="4780581"/>
          <a:ext cx="718616" cy="359308"/>
        </a:xfrm>
        <a:prstGeom prst="rect">
          <a:avLst/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de-DE" sz="500" kern="1200" dirty="0"/>
            <a:t>AP5</a:t>
          </a:r>
          <a:br>
            <a:rPr lang="de-DE" sz="500" kern="1200" dirty="0"/>
          </a:br>
          <a:r>
            <a:rPr lang="de-DE" sz="500" kern="1200" dirty="0"/>
            <a:t>Rezept- und Produktvorschläge</a:t>
          </a:r>
          <a:br>
            <a:rPr lang="de-DE" sz="500" kern="1200" dirty="0"/>
          </a:br>
          <a:r>
            <a:rPr lang="de-DE" sz="500" kern="1200" dirty="0"/>
            <a:t>3.2.2.5</a:t>
          </a:r>
        </a:p>
      </dsp:txBody>
      <dsp:txXfrm>
        <a:off x="4710430" y="4780581"/>
        <a:ext cx="718616" cy="359308"/>
      </dsp:txXfrm>
    </dsp:sp>
    <dsp:sp modelId="{2CB841E7-2D31-47E0-914A-18078C37F5A5}">
      <dsp:nvSpPr>
        <dsp:cNvPr id="0" name=""/>
        <dsp:cNvSpPr/>
      </dsp:nvSpPr>
      <dsp:spPr>
        <a:xfrm>
          <a:off x="4710430" y="5290799"/>
          <a:ext cx="718616" cy="359308"/>
        </a:xfrm>
        <a:prstGeom prst="rect">
          <a:avLst/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de-DE" sz="500" kern="1200" dirty="0"/>
            <a:t>AP6</a:t>
          </a:r>
          <a:br>
            <a:rPr lang="de-DE" sz="500" kern="1200" dirty="0"/>
          </a:br>
          <a:r>
            <a:rPr lang="de-DE" sz="500" kern="1200" dirty="0"/>
            <a:t>Eintragung eigener Lebensmittel und Rezepte </a:t>
          </a:r>
          <a:br>
            <a:rPr lang="de-DE" sz="500" kern="1200" dirty="0"/>
          </a:br>
          <a:r>
            <a:rPr lang="de-DE" sz="500" kern="1200" dirty="0"/>
            <a:t>3.2.2.6</a:t>
          </a:r>
        </a:p>
      </dsp:txBody>
      <dsp:txXfrm>
        <a:off x="4710430" y="5290799"/>
        <a:ext cx="718616" cy="359308"/>
      </dsp:txXfrm>
    </dsp:sp>
    <dsp:sp modelId="{A6A24A3B-FF8C-444F-B03A-E39BD779A487}">
      <dsp:nvSpPr>
        <dsp:cNvPr id="0" name=""/>
        <dsp:cNvSpPr/>
      </dsp:nvSpPr>
      <dsp:spPr>
        <a:xfrm>
          <a:off x="4710430" y="5800434"/>
          <a:ext cx="718616" cy="359308"/>
        </a:xfrm>
        <a:prstGeom prst="rect">
          <a:avLst/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de-DE" sz="500" kern="1200" dirty="0"/>
            <a:t>AP7</a:t>
          </a:r>
          <a:br>
            <a:rPr lang="de-DE" sz="500" kern="1200" dirty="0"/>
          </a:br>
          <a:r>
            <a:rPr lang="de-DE" sz="500" kern="1200" dirty="0"/>
            <a:t>Anmerkungen bei unpassenden Produkten </a:t>
          </a:r>
          <a:br>
            <a:rPr lang="de-DE" sz="500" kern="1200" dirty="0"/>
          </a:br>
          <a:r>
            <a:rPr lang="de-DE" sz="500" kern="1200" dirty="0"/>
            <a:t>3.2.2.7</a:t>
          </a:r>
        </a:p>
      </dsp:txBody>
      <dsp:txXfrm>
        <a:off x="4710430" y="5800434"/>
        <a:ext cx="718616" cy="359308"/>
      </dsp:txXfrm>
    </dsp:sp>
    <dsp:sp modelId="{514752CB-8CC9-4521-B183-70A870DB537E}">
      <dsp:nvSpPr>
        <dsp:cNvPr id="0" name=""/>
        <dsp:cNvSpPr/>
      </dsp:nvSpPr>
      <dsp:spPr>
        <a:xfrm>
          <a:off x="5400302" y="2229492"/>
          <a:ext cx="718616" cy="359308"/>
        </a:xfrm>
        <a:prstGeom prst="rect">
          <a:avLst/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de-DE" sz="500" kern="1200" dirty="0"/>
            <a:t>AP1</a:t>
          </a:r>
          <a:br>
            <a:rPr lang="de-DE" sz="500" kern="1200" dirty="0"/>
          </a:br>
          <a:r>
            <a:rPr lang="de-DE" sz="500" kern="1200" dirty="0"/>
            <a:t>Konzept und Design entwerfen </a:t>
          </a:r>
          <a:br>
            <a:rPr lang="de-DE" sz="500" kern="1200" dirty="0"/>
          </a:br>
          <a:r>
            <a:rPr lang="de-DE" sz="500" kern="1200" dirty="0"/>
            <a:t>3.2.3</a:t>
          </a:r>
        </a:p>
      </dsp:txBody>
      <dsp:txXfrm>
        <a:off x="5400302" y="2229492"/>
        <a:ext cx="718616" cy="359308"/>
      </dsp:txXfrm>
    </dsp:sp>
    <dsp:sp modelId="{22619604-7736-4E63-9C1A-721CA782CEF4}">
      <dsp:nvSpPr>
        <dsp:cNvPr id="0" name=""/>
        <dsp:cNvSpPr/>
      </dsp:nvSpPr>
      <dsp:spPr>
        <a:xfrm>
          <a:off x="6269828" y="2229492"/>
          <a:ext cx="718616" cy="359308"/>
        </a:xfrm>
        <a:prstGeom prst="rect">
          <a:avLst/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de-DE" sz="500" kern="1200" dirty="0"/>
            <a:t>AP1</a:t>
          </a:r>
          <a:br>
            <a:rPr lang="de-DE" sz="500" kern="1200" dirty="0"/>
          </a:br>
          <a:r>
            <a:rPr lang="de-DE" sz="500" kern="1200" dirty="0"/>
            <a:t>Notizartige Einkaufslistenoption</a:t>
          </a:r>
          <a:br>
            <a:rPr lang="de-DE" sz="500" kern="1200" dirty="0"/>
          </a:br>
          <a:r>
            <a:rPr lang="de-DE" sz="500" kern="1200" dirty="0"/>
            <a:t>3.2.4</a:t>
          </a:r>
        </a:p>
      </dsp:txBody>
      <dsp:txXfrm>
        <a:off x="6269828" y="2229492"/>
        <a:ext cx="718616" cy="359308"/>
      </dsp:txXfrm>
    </dsp:sp>
    <dsp:sp modelId="{16CB8471-4BB3-42B5-8DC4-31FADCF131D3}">
      <dsp:nvSpPr>
        <dsp:cNvPr id="0" name=""/>
        <dsp:cNvSpPr/>
      </dsp:nvSpPr>
      <dsp:spPr>
        <a:xfrm>
          <a:off x="7139354" y="2229492"/>
          <a:ext cx="718616" cy="359308"/>
        </a:xfrm>
        <a:prstGeom prst="rect">
          <a:avLst/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de-DE" sz="500" kern="1200" dirty="0"/>
            <a:t>AP1</a:t>
          </a:r>
          <a:br>
            <a:rPr lang="de-DE" sz="500" kern="1200" dirty="0"/>
          </a:br>
          <a:r>
            <a:rPr lang="de-DE" sz="500" kern="1200" dirty="0"/>
            <a:t>Kompletter Testdurchlauf der gesamten App</a:t>
          </a:r>
          <a:br>
            <a:rPr lang="de-DE" sz="500" kern="1200" dirty="0"/>
          </a:br>
          <a:r>
            <a:rPr lang="de-DE" sz="500" kern="1200" dirty="0"/>
            <a:t>3.2.5</a:t>
          </a:r>
        </a:p>
      </dsp:txBody>
      <dsp:txXfrm>
        <a:off x="7139354" y="2229492"/>
        <a:ext cx="718616" cy="359308"/>
      </dsp:txXfrm>
    </dsp:sp>
    <dsp:sp modelId="{8DF972D4-F3CA-40D1-805E-E04179E201C5}">
      <dsp:nvSpPr>
        <dsp:cNvPr id="0" name=""/>
        <dsp:cNvSpPr/>
      </dsp:nvSpPr>
      <dsp:spPr>
        <a:xfrm>
          <a:off x="7829226" y="1718692"/>
          <a:ext cx="718616" cy="359308"/>
        </a:xfrm>
        <a:prstGeom prst="rect">
          <a:avLst/>
        </a:prstGeom>
        <a:gradFill rotWithShape="1">
          <a:gsLst>
            <a:gs pos="0">
              <a:schemeClr val="accent4">
                <a:lumMod val="110000"/>
                <a:satMod val="105000"/>
                <a:tint val="67000"/>
              </a:schemeClr>
            </a:gs>
            <a:gs pos="50000">
              <a:schemeClr val="accent4">
                <a:lumMod val="105000"/>
                <a:satMod val="103000"/>
                <a:tint val="73000"/>
              </a:schemeClr>
            </a:gs>
            <a:gs pos="100000">
              <a:schemeClr val="accent4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de-DE" sz="500" kern="1200"/>
            <a:t>Projektsteuerung</a:t>
          </a:r>
          <a:br>
            <a:rPr lang="de-DE" sz="500" kern="1200"/>
          </a:br>
          <a:r>
            <a:rPr lang="de-DE" sz="500" kern="1200"/>
            <a:t>TP3.3</a:t>
          </a:r>
        </a:p>
      </dsp:txBody>
      <dsp:txXfrm>
        <a:off x="7829226" y="1718692"/>
        <a:ext cx="718616" cy="359308"/>
      </dsp:txXfrm>
    </dsp:sp>
    <dsp:sp modelId="{85C2B4DA-19CD-40CC-867E-C55B0DD7EDFA}">
      <dsp:nvSpPr>
        <dsp:cNvPr id="0" name=""/>
        <dsp:cNvSpPr/>
      </dsp:nvSpPr>
      <dsp:spPr>
        <a:xfrm>
          <a:off x="8008881" y="2229492"/>
          <a:ext cx="718616" cy="359308"/>
        </a:xfrm>
        <a:prstGeom prst="rect">
          <a:avLst/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de-DE" sz="500" kern="1200" dirty="0"/>
            <a:t>AP1</a:t>
          </a:r>
          <a:br>
            <a:rPr lang="de-DE" sz="500" kern="1200" dirty="0"/>
          </a:br>
          <a:r>
            <a:rPr lang="de-DE" sz="500" kern="1200" dirty="0"/>
            <a:t>Teamsitzung</a:t>
          </a:r>
          <a:br>
            <a:rPr lang="de-DE" sz="500" kern="1200" dirty="0"/>
          </a:br>
          <a:r>
            <a:rPr lang="de-DE" sz="500" kern="1200" dirty="0"/>
            <a:t>3.3.1</a:t>
          </a:r>
        </a:p>
      </dsp:txBody>
      <dsp:txXfrm>
        <a:off x="8008881" y="2229492"/>
        <a:ext cx="718616" cy="359308"/>
      </dsp:txXfrm>
    </dsp:sp>
    <dsp:sp modelId="{A38C6794-5E54-4AA1-A14D-6B8277A0A460}">
      <dsp:nvSpPr>
        <dsp:cNvPr id="0" name=""/>
        <dsp:cNvSpPr/>
      </dsp:nvSpPr>
      <dsp:spPr>
        <a:xfrm>
          <a:off x="8008881" y="2739710"/>
          <a:ext cx="718616" cy="359308"/>
        </a:xfrm>
        <a:prstGeom prst="rect">
          <a:avLst/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de-DE" sz="500" kern="1200" dirty="0"/>
            <a:t>AP2</a:t>
          </a:r>
          <a:br>
            <a:rPr lang="de-DE" sz="500" kern="1200" dirty="0"/>
          </a:br>
          <a:r>
            <a:rPr lang="de-DE" sz="500" kern="1200" dirty="0"/>
            <a:t>Soll-Ist-Vergleich</a:t>
          </a:r>
          <a:br>
            <a:rPr lang="de-DE" sz="500" kern="1200" dirty="0"/>
          </a:br>
          <a:r>
            <a:rPr lang="de-DE" sz="500" kern="1200" dirty="0"/>
            <a:t>3.3.2</a:t>
          </a:r>
        </a:p>
      </dsp:txBody>
      <dsp:txXfrm>
        <a:off x="8008881" y="2739710"/>
        <a:ext cx="718616" cy="359308"/>
      </dsp:txXfrm>
    </dsp:sp>
    <dsp:sp modelId="{F5506E8C-2EB1-4AC1-97DF-92DBA44EE5DD}">
      <dsp:nvSpPr>
        <dsp:cNvPr id="0" name=""/>
        <dsp:cNvSpPr/>
      </dsp:nvSpPr>
      <dsp:spPr>
        <a:xfrm>
          <a:off x="10003042" y="1208474"/>
          <a:ext cx="718616" cy="359308"/>
        </a:xfrm>
        <a:prstGeom prst="rect">
          <a:avLst/>
        </a:prstGeom>
        <a:gradFill rotWithShape="1">
          <a:gsLst>
            <a:gs pos="0">
              <a:schemeClr val="accent2">
                <a:lumMod val="110000"/>
                <a:satMod val="105000"/>
                <a:tint val="67000"/>
              </a:schemeClr>
            </a:gs>
            <a:gs pos="50000">
              <a:schemeClr val="accent2">
                <a:lumMod val="105000"/>
                <a:satMod val="103000"/>
                <a:tint val="73000"/>
              </a:schemeClr>
            </a:gs>
            <a:gs pos="100000">
              <a:schemeClr val="accent2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de-DE" sz="600" b="1" kern="1200" dirty="0"/>
            <a:t>4.Abschlussphase</a:t>
          </a:r>
        </a:p>
      </dsp:txBody>
      <dsp:txXfrm>
        <a:off x="10003042" y="1208474"/>
        <a:ext cx="718616" cy="359308"/>
      </dsp:txXfrm>
    </dsp:sp>
    <dsp:sp modelId="{2E6A6805-A887-4885-B82A-D4E129ED517F}">
      <dsp:nvSpPr>
        <dsp:cNvPr id="0" name=""/>
        <dsp:cNvSpPr/>
      </dsp:nvSpPr>
      <dsp:spPr>
        <a:xfrm>
          <a:off x="8698753" y="1719274"/>
          <a:ext cx="718616" cy="359308"/>
        </a:xfrm>
        <a:prstGeom prst="rect">
          <a:avLst/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de-DE" sz="500" kern="1200" dirty="0"/>
            <a:t>AP1</a:t>
          </a:r>
          <a:br>
            <a:rPr lang="de-DE" sz="500" kern="1200" dirty="0"/>
          </a:br>
          <a:r>
            <a:rPr lang="de-DE" sz="500" kern="1200" dirty="0"/>
            <a:t>Reflexion des Projektverlaufes </a:t>
          </a:r>
          <a:br>
            <a:rPr lang="de-DE" sz="500" kern="1200" dirty="0"/>
          </a:br>
          <a:r>
            <a:rPr lang="de-DE" sz="500" kern="1200" dirty="0"/>
            <a:t>4.1</a:t>
          </a:r>
        </a:p>
      </dsp:txBody>
      <dsp:txXfrm>
        <a:off x="8698753" y="1719274"/>
        <a:ext cx="718616" cy="359308"/>
      </dsp:txXfrm>
    </dsp:sp>
    <dsp:sp modelId="{462D2DBC-8627-48FE-BE19-E416A84AA813}">
      <dsp:nvSpPr>
        <dsp:cNvPr id="0" name=""/>
        <dsp:cNvSpPr/>
      </dsp:nvSpPr>
      <dsp:spPr>
        <a:xfrm>
          <a:off x="8878407" y="2228910"/>
          <a:ext cx="718616" cy="35930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endParaRPr lang="de-DE" sz="500" kern="1200" dirty="0"/>
        </a:p>
      </dsp:txBody>
      <dsp:txXfrm>
        <a:off x="8878407" y="2228910"/>
        <a:ext cx="718616" cy="359308"/>
      </dsp:txXfrm>
    </dsp:sp>
    <dsp:sp modelId="{84F98042-66A1-4177-B0D7-FE262BF5A09B}">
      <dsp:nvSpPr>
        <dsp:cNvPr id="0" name=""/>
        <dsp:cNvSpPr/>
      </dsp:nvSpPr>
      <dsp:spPr>
        <a:xfrm>
          <a:off x="9568279" y="1718692"/>
          <a:ext cx="718616" cy="359308"/>
        </a:xfrm>
        <a:prstGeom prst="rect">
          <a:avLst/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de-DE" sz="500" kern="1200" dirty="0"/>
            <a:t>AP1</a:t>
          </a:r>
          <a:br>
            <a:rPr lang="de-DE" sz="500" kern="1200" dirty="0"/>
          </a:br>
          <a:r>
            <a:rPr lang="de-DE" sz="500" kern="1200" dirty="0"/>
            <a:t>Abschlussbericht erstellen</a:t>
          </a:r>
          <a:br>
            <a:rPr lang="de-DE" sz="500" kern="1200" dirty="0"/>
          </a:br>
          <a:r>
            <a:rPr lang="de-DE" sz="500" kern="1200" dirty="0"/>
            <a:t>4.2</a:t>
          </a:r>
        </a:p>
      </dsp:txBody>
      <dsp:txXfrm>
        <a:off x="9568279" y="1718692"/>
        <a:ext cx="718616" cy="359308"/>
      </dsp:txXfrm>
    </dsp:sp>
    <dsp:sp modelId="{1CCA141E-EAFA-4044-A567-BABB0D98CD0E}">
      <dsp:nvSpPr>
        <dsp:cNvPr id="0" name=""/>
        <dsp:cNvSpPr/>
      </dsp:nvSpPr>
      <dsp:spPr>
        <a:xfrm>
          <a:off x="10437805" y="1718692"/>
          <a:ext cx="718616" cy="359308"/>
        </a:xfrm>
        <a:prstGeom prst="rect">
          <a:avLst/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de-DE" sz="500" kern="1200" dirty="0"/>
            <a:t>AP1</a:t>
          </a:r>
          <a:br>
            <a:rPr lang="de-DE" sz="500" kern="1200" dirty="0"/>
          </a:br>
          <a:r>
            <a:rPr lang="de-DE" sz="500" kern="1200" dirty="0"/>
            <a:t>Vorstellung des Projektergebnisses</a:t>
          </a:r>
          <a:br>
            <a:rPr lang="de-DE" sz="500" kern="1200" dirty="0"/>
          </a:br>
          <a:r>
            <a:rPr lang="de-DE" sz="500" kern="1200" dirty="0"/>
            <a:t>4.3</a:t>
          </a:r>
        </a:p>
      </dsp:txBody>
      <dsp:txXfrm>
        <a:off x="10437805" y="1718692"/>
        <a:ext cx="718616" cy="359308"/>
      </dsp:txXfrm>
    </dsp:sp>
    <dsp:sp modelId="{EE39BCCE-39EF-4058-928F-804EC476F385}">
      <dsp:nvSpPr>
        <dsp:cNvPr id="0" name=""/>
        <dsp:cNvSpPr/>
      </dsp:nvSpPr>
      <dsp:spPr>
        <a:xfrm>
          <a:off x="11307331" y="1718692"/>
          <a:ext cx="718616" cy="359308"/>
        </a:xfrm>
        <a:prstGeom prst="rect">
          <a:avLst/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de-DE" sz="500" kern="1200" dirty="0"/>
            <a:t>AP1</a:t>
          </a:r>
          <a:br>
            <a:rPr lang="de-DE" sz="500" kern="1200" dirty="0"/>
          </a:br>
          <a:r>
            <a:rPr lang="de-DE" sz="500" kern="1200" dirty="0"/>
            <a:t>Abnahme der App</a:t>
          </a:r>
          <a:br>
            <a:rPr lang="de-DE" sz="500" kern="1200"/>
          </a:br>
          <a:r>
            <a:rPr lang="de-DE" sz="500" kern="1200"/>
            <a:t>4.4</a:t>
          </a:r>
          <a:endParaRPr lang="de-DE" sz="500" kern="1200" dirty="0"/>
        </a:p>
      </dsp:txBody>
      <dsp:txXfrm>
        <a:off x="11307331" y="1718692"/>
        <a:ext cx="718616" cy="3593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25AC09-813F-4482-8AB9-8BDAA115F5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50C9F30-2FC7-4E91-A409-584F0EFC54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2E44EE4-538B-4CEA-9EE5-E4489271E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D99F7-FFCF-41EC-9AAE-34D3D10B2D9B}" type="datetimeFigureOut">
              <a:rPr lang="de-DE" smtClean="0"/>
              <a:t>06.02.2025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8129DC8-F4DB-4632-B3CF-F3DAC8630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0ED97E1-CA3E-4BEE-B541-CA7AC0957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C535E-5CE5-439D-B69F-3DB90E557AD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0441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BCE8E2-EDDB-4B83-8441-92DD1AB73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25D43C3-454D-4F7A-B010-4866EC89AB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6C33ED2-75A1-47A7-B323-38DD42F9D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D99F7-FFCF-41EC-9AAE-34D3D10B2D9B}" type="datetimeFigureOut">
              <a:rPr lang="de-DE" smtClean="0"/>
              <a:t>06.02.2025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A9B1BAF-8438-44D8-AA5B-424464B2D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A3DCF3F-9696-4721-B546-51F0228B7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C535E-5CE5-439D-B69F-3DB90E557AD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2232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79D5A8B-9F5A-4EFF-A87B-DBEC3E6DA3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26B11FE-1866-4AC7-A2DB-A5600A8362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AA1AC80-36E3-4302-82E4-AD96FE712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D99F7-FFCF-41EC-9AAE-34D3D10B2D9B}" type="datetimeFigureOut">
              <a:rPr lang="de-DE" smtClean="0"/>
              <a:t>06.02.2025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73D6393-85F4-4CA8-96D9-83E97A15A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C662896-8D34-44AF-A7FC-CA141A92C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C535E-5CE5-439D-B69F-3DB90E557AD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8841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E7D3A1-2792-43E1-9F34-1C52E6CB5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9CE70F0-0C92-4470-A6B1-E1CF24591B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ADA70A9-B293-4B60-923F-E2343C976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D99F7-FFCF-41EC-9AAE-34D3D10B2D9B}" type="datetimeFigureOut">
              <a:rPr lang="de-DE" smtClean="0"/>
              <a:t>06.02.2025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80EFA27-227F-4C67-ABE0-9B0986B2A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F7CEBEA-657F-4E8F-941E-7249D2C06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C535E-5CE5-439D-B69F-3DB90E557AD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9460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8B3A6B-3D95-48CF-9D45-EE8B22C4D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CFC8D46-24A9-4532-AD16-45E5E3B4AD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ED4AB3D-3F2D-4B66-9A4D-ED21B3B88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D99F7-FFCF-41EC-9AAE-34D3D10B2D9B}" type="datetimeFigureOut">
              <a:rPr lang="de-DE" smtClean="0"/>
              <a:t>06.02.2025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634119C-15F3-4077-97ED-DA6246970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2C09F7B-8C40-42C2-8344-D6C06DAA5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C535E-5CE5-439D-B69F-3DB90E557AD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5764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A996C0-6E4A-4EC1-813B-91E874816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0762F70-4FE9-4C6A-AB4E-4880BA6BEE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547A285-80CB-406E-B841-F8BEFBB1FB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A12211C-9833-457E-96E9-B98B9AC61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D99F7-FFCF-41EC-9AAE-34D3D10B2D9B}" type="datetimeFigureOut">
              <a:rPr lang="de-DE" smtClean="0"/>
              <a:t>06.02.2025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A3A7404-4473-4955-856A-A780472BF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58713B8-7EF3-43D6-85B1-F7E122AC7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C535E-5CE5-439D-B69F-3DB90E557AD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8488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00E04A-5173-4BEC-8AA3-D35AA3AD2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0583401-7B4A-4B23-98D6-0A58A72D3A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0064474-15B0-4743-8997-EE7D325FEF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6D6F46A-D30F-4A06-B874-33F5CAF564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E6D4165-7A1F-4C50-A93B-A1C6EE62D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067C0D9-8578-4B86-A93C-75DD1BA07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D99F7-FFCF-41EC-9AAE-34D3D10B2D9B}" type="datetimeFigureOut">
              <a:rPr lang="de-DE" smtClean="0"/>
              <a:t>06.02.2025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68D9B37-0571-4313-A8E6-5250E4AD0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A42E022-BB2B-4760-BFBA-CA9FA7922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C535E-5CE5-439D-B69F-3DB90E557AD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0763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392899-B92C-43F0-87CC-8A5350577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C52716B-D8A7-43F9-B31F-89F7CA714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D99F7-FFCF-41EC-9AAE-34D3D10B2D9B}" type="datetimeFigureOut">
              <a:rPr lang="de-DE" smtClean="0"/>
              <a:t>06.02.2025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A88B3A1-228D-48B2-BD31-8FE837D73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C5EC7D3-C4E2-400E-BAC5-1825BD3FF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C535E-5CE5-439D-B69F-3DB90E557AD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2082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08C1A1D-328B-4530-9E8F-96B3DFB76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D99F7-FFCF-41EC-9AAE-34D3D10B2D9B}" type="datetimeFigureOut">
              <a:rPr lang="de-DE" smtClean="0"/>
              <a:t>06.02.2025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37CD2A0-F2EB-47C9-A7EE-DB80B2511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11F04D8-C971-45F8-884A-EFCCF7F01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C535E-5CE5-439D-B69F-3DB90E557AD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2278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6FFD1F-F572-4116-AE80-70EA18F92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334C9E9-2FC8-4376-90FF-7FE171F8A9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89FE5F7-D0C2-4C9F-AD02-D5AD46F32A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9E70910-BBD9-4BEC-A911-4329F916F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D99F7-FFCF-41EC-9AAE-34D3D10B2D9B}" type="datetimeFigureOut">
              <a:rPr lang="de-DE" smtClean="0"/>
              <a:t>06.02.2025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0FB49D5-3C77-46C4-B61F-384DFB1CE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4B79CC8-979A-4EF2-8544-A6D8609FB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C535E-5CE5-439D-B69F-3DB90E557AD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8168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E93364-DD30-4D75-9F24-325F594C2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D2D86CE-1D65-4976-AFFA-1AB41D138C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39603E7-28AE-43E5-8024-69050C0724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A5720B2-2AE6-4DC4-AB3F-17CD9A265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D99F7-FFCF-41EC-9AAE-34D3D10B2D9B}" type="datetimeFigureOut">
              <a:rPr lang="de-DE" smtClean="0"/>
              <a:t>06.02.2025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1EA7358-B3B7-4D56-A086-B896AEF51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634E621-DD33-46FE-B938-B0E7D2EE9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C535E-5CE5-439D-B69F-3DB90E557AD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7618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D6E466D-6CCF-412A-993C-3D7611F1D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791CD98-0950-439D-A28D-28063D2E2D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A3C74D9-E688-4F29-BD5E-437869866C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9D99F7-FFCF-41EC-9AAE-34D3D10B2D9B}" type="datetimeFigureOut">
              <a:rPr lang="de-DE" smtClean="0"/>
              <a:t>06.02.2025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7000D70-5ACE-4968-B7D2-99011E56F5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A8A97DA-0184-4CAA-AB53-752998FE18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9C535E-5CE5-439D-B69F-3DB90E557AD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39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m 6">
            <a:extLst>
              <a:ext uri="{FF2B5EF4-FFF2-40B4-BE49-F238E27FC236}">
                <a16:creationId xmlns:a16="http://schemas.microsoft.com/office/drawing/2014/main" id="{4933BBB1-372B-4EBF-9F3F-8D5C23D53F3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17286510"/>
              </p:ext>
            </p:extLst>
          </p:nvPr>
        </p:nvGraphicFramePr>
        <p:xfrm>
          <a:off x="71120" y="0"/>
          <a:ext cx="1202944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Rechteck 7">
            <a:extLst>
              <a:ext uri="{FF2B5EF4-FFF2-40B4-BE49-F238E27FC236}">
                <a16:creationId xmlns:a16="http://schemas.microsoft.com/office/drawing/2014/main" id="{5EA6420B-A7E6-4285-9757-1099340C8155}"/>
              </a:ext>
            </a:extLst>
          </p:cNvPr>
          <p:cNvSpPr/>
          <p:nvPr/>
        </p:nvSpPr>
        <p:spPr>
          <a:xfrm>
            <a:off x="8805917" y="2087765"/>
            <a:ext cx="1093694" cy="57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231546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278</Words>
  <Application>Microsoft Office PowerPoint</Application>
  <PresentationFormat>Breitbild</PresentationFormat>
  <Paragraphs>48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Daniel Schmal</dc:creator>
  <cp:lastModifiedBy>Daniel Schmal</cp:lastModifiedBy>
  <cp:revision>5</cp:revision>
  <dcterms:created xsi:type="dcterms:W3CDTF">2025-02-05T18:37:22Z</dcterms:created>
  <dcterms:modified xsi:type="dcterms:W3CDTF">2025-02-06T08:14:15Z</dcterms:modified>
</cp:coreProperties>
</file>