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62" autoAdjust="0"/>
  </p:normalViewPr>
  <p:slideViewPr>
    <p:cSldViewPr snapToGrid="0">
      <p:cViewPr>
        <p:scale>
          <a:sx n="100" d="100"/>
          <a:sy n="100" d="100"/>
        </p:scale>
        <p:origin x="9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3B6-9F1D-1110-BAF5-BA8DB74C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82D6E-B3C1-54DB-71CE-822826CD0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9820-C2D5-1CB7-89AC-1A7AF24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2DE-D2CB-B31D-937F-98C811B3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C907-FA74-F68B-012F-6E89024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9226-393A-2C8E-D2F9-994F21D4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7C11-CF22-4DB4-82CA-B32E654D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C65F-DDF0-1677-7D4D-602365BA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787F-4F32-F0C4-EDE8-C0EE1F55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F562-D136-3AAB-F40C-5510F56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3964F-F367-DD2C-0BA6-9DBDA2943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980BE-5AF2-D651-3D7D-5CF37E6E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4A16-50BE-A657-2544-DCAA75B3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D9FA-E173-2DAF-9C16-A7C7085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CC9-986F-9F32-4E34-9872CCD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7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49B-B840-8360-F321-D74AEB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4AE2-6B5D-DED4-5125-0B2AD72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28E-514D-A739-1E78-423C8FA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632D-9C1C-726C-B56D-5EDD674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C513-3AF5-54B8-0588-CE32A3D8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BBD-7B5E-C04C-A0D3-FDAFC645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C640-AD88-D203-CDC1-07F9FB2C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6D64-96C9-1E40-51A6-5F4E696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6686-0080-36DF-6981-44A7E9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0AD8-971A-A46D-9ACB-48BD994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3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49BC-66A7-680E-8840-EC12F3C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903B-42C5-7805-3553-E9076594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2E69D-E933-E4BC-202A-15DDE26D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0031-43E4-1929-F0F2-D1ED40F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2F9D-ACDD-C31B-CCB1-28C5837E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B7D2-FCBD-D1F5-1DFD-5CC84475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0585-8518-1876-76E6-3F83A81E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E026-06CE-FD24-55F1-E7ECC485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070C-B6DC-6614-6A17-E6A2C03F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005B1-21CE-50E4-07CF-3109557A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B3140-E3F4-5C8D-B91C-E14CCE451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3F063-26F3-8404-BB30-20C0DC72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0885-AF75-74C5-60F4-7A859F4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D129B-DA80-7EA6-C11F-84A8715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B0A-161B-E97F-AB84-3FF743F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3D5C8-7BA7-8936-7B39-897340E6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78C7-14F9-2342-A002-5AB4643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6E76-CB16-68E7-4BFE-D0EDBEB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75C6-14B8-C06B-FD90-886CD405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1438A-9F2D-090B-E12E-C0B6AD18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5A60-3147-94E4-77ED-BCC1F78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613-3590-8927-A59A-64D52B23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C125-143C-83E1-8819-7ED5CDB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D1E7-2769-8D2C-DB24-F8D57DD8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F58F-2555-DF44-EFDF-E3CF2C5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2F82-EFD5-5554-46DD-F1D217C6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045A-D02F-5C22-800D-9D17E28C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5F4-52FD-E4A7-88AC-51C0FAF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904B1-9498-ED65-424A-3003219E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DEF-2B59-62F9-6149-9DF39FC7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2AAB-09B9-AE73-E89A-504C56B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5DE3-76AF-ED95-6F84-70BC76F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8142-32D8-3D86-6E4C-907467F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6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002BB-2101-7AF1-6149-925D259B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F94E-CC74-B86D-2146-EAE74F1F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4E41-7326-053C-6469-52D1285AC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5CF4E-1082-4EEE-AD2F-EFC7D59A4B0E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7F70-5B82-431D-875E-48D54E383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8A42-10FC-36C9-046E-DBA471AE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AEC7C-BF2A-4237-96CE-8C12766BF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65E12-7CC2-22DC-56FD-ADFE24D4A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D72F918-EDCC-3F9B-2911-36DE2D9DFF28}"/>
              </a:ext>
            </a:extLst>
          </p:cNvPr>
          <p:cNvGrpSpPr/>
          <p:nvPr/>
        </p:nvGrpSpPr>
        <p:grpSpPr>
          <a:xfrm>
            <a:off x="93123" y="175703"/>
            <a:ext cx="929813" cy="602511"/>
            <a:chOff x="3063058" y="1368777"/>
            <a:chExt cx="1608780" cy="12057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592ED09-3DAC-D3A8-19E5-F4C27FF27384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9CEE2B-0BB4-FF60-AF64-DBB741495D5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74791C-49FC-092C-A38F-CC9D69927F6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F2EBE7-7499-575A-D28B-1C343354863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D9E278-3295-968F-DAAF-786BB8063617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5517AC-41D7-E495-A268-A1AFCBFD0BCC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D7D29B-5F85-183E-E53E-48FD41747AE7}"/>
                </a:ext>
              </a:extLst>
            </p:cNvPr>
            <p:cNvSpPr txBox="1"/>
            <p:nvPr/>
          </p:nvSpPr>
          <p:spPr>
            <a:xfrm>
              <a:off x="3164477" y="137595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1.00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9366B7-40BF-55BD-A395-687E5FAA8821}"/>
                </a:ext>
              </a:extLst>
            </p:cNvPr>
            <p:cNvSpPr txBox="1"/>
            <p:nvPr/>
          </p:nvSpPr>
          <p:spPr>
            <a:xfrm>
              <a:off x="3677192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E92164-CFCB-6DA5-E0D5-012774825CD2}"/>
                </a:ext>
              </a:extLst>
            </p:cNvPr>
            <p:cNvSpPr txBox="1"/>
            <p:nvPr/>
          </p:nvSpPr>
          <p:spPr>
            <a:xfrm>
              <a:off x="4170317" y="1383574"/>
              <a:ext cx="478971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EBEB1F-96A6-6E5A-EADD-2166EFA7EDEF}"/>
                </a:ext>
              </a:extLst>
            </p:cNvPr>
            <p:cNvSpPr txBox="1"/>
            <p:nvPr/>
          </p:nvSpPr>
          <p:spPr>
            <a:xfrm>
              <a:off x="3063058" y="2043317"/>
              <a:ext cx="70899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C09FC4-678C-1EE3-1F29-AFC2CD0E1CEC}"/>
                </a:ext>
              </a:extLst>
            </p:cNvPr>
            <p:cNvSpPr txBox="1"/>
            <p:nvPr/>
          </p:nvSpPr>
          <p:spPr>
            <a:xfrm>
              <a:off x="3677192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72BEAB-1175-CECF-3FD3-A6ABAA83C2F2}"/>
                </a:ext>
              </a:extLst>
            </p:cNvPr>
            <p:cNvSpPr txBox="1"/>
            <p:nvPr/>
          </p:nvSpPr>
          <p:spPr>
            <a:xfrm>
              <a:off x="4103419" y="2041466"/>
              <a:ext cx="568419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F330548-3281-88B4-C995-30ECD803630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57BF698-264C-F2AE-8106-E405356F393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27F9CC-1C53-833C-9DE3-2BA00207791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5374D4-94A8-2A82-F421-49AD387EDC61}"/>
                </a:ext>
              </a:extLst>
            </p:cNvPr>
            <p:cNvSpPr txBox="1"/>
            <p:nvPr/>
          </p:nvSpPr>
          <p:spPr>
            <a:xfrm>
              <a:off x="3176449" y="2297330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4D5CBF-4CA5-6C0C-6786-3AE2DECF7265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AF6DA3-C66E-0971-0650-2EC9C8525E9C}"/>
                </a:ext>
              </a:extLst>
            </p:cNvPr>
            <p:cNvSpPr txBox="1"/>
            <p:nvPr/>
          </p:nvSpPr>
          <p:spPr>
            <a:xfrm>
              <a:off x="4147455" y="228022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06DC43-2A6D-22DB-1C14-AD7ECE0F82A5}"/>
                </a:ext>
              </a:extLst>
            </p:cNvPr>
            <p:cNvSpPr txBox="1"/>
            <p:nvPr/>
          </p:nvSpPr>
          <p:spPr>
            <a:xfrm>
              <a:off x="3176452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Auftragsklärung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2B8A14-FEF5-1D9A-F1BB-48C97949788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E93EED-F6D4-24B5-3A40-197DD5BBA48A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6525F9-52DA-9563-A2D7-8CB024CFC038}"/>
                </a:ext>
              </a:extLst>
            </p:cNvPr>
            <p:cNvSpPr txBox="1"/>
            <p:nvPr/>
          </p:nvSpPr>
          <p:spPr>
            <a:xfrm>
              <a:off x="3651068" y="206022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CEAB15-54B5-BC97-EF8B-1B84610CB930}"/>
                </a:ext>
              </a:extLst>
            </p:cNvPr>
            <p:cNvSpPr txBox="1"/>
            <p:nvPr/>
          </p:nvSpPr>
          <p:spPr>
            <a:xfrm>
              <a:off x="3646643" y="137512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39958C2F-B82E-4EA1-C379-3F46A07E281B}"/>
              </a:ext>
            </a:extLst>
          </p:cNvPr>
          <p:cNvGrpSpPr/>
          <p:nvPr/>
        </p:nvGrpSpPr>
        <p:grpSpPr>
          <a:xfrm>
            <a:off x="2656356" y="1100263"/>
            <a:ext cx="867601" cy="605392"/>
            <a:chOff x="3156856" y="1368777"/>
            <a:chExt cx="1501139" cy="1211474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2E95F36E-3138-BD61-8C45-ACB63D1BD4C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C4A8CA42-F4BE-8CA8-014B-5D6BDBF1FA9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4D06CF5F-481F-A762-C81C-F027B7FCAF7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08C09596-772C-22EF-2C7C-787207F39B1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DBB3C4CB-F041-1607-13CE-570607576F5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1E8ABD2B-38A3-EDCF-991A-92B3558949C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B60A384E-35E1-EC2D-1CAD-17E732B2ABF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4.00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A92AF743-C5E4-EC9D-1FE5-E4EBF11BE10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462B81D7-C73B-DF9D-0718-E0148B7AC52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DE5113AE-91B6-ED6E-A61D-14BE2C01C7D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E915F2EA-0819-DB92-21A0-E7732E149B8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B307D8F8-AAA6-3E56-2F02-2E1957421420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22B94DBF-2002-AAD1-3A75-EB1BE79AED7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D3CCC2AF-2F9A-2A5D-B59E-19DF6B7602AE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96492F5B-5792-8C7D-D128-742FF3C3745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D817C10F-DD47-AFF6-9B90-FD485408B530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74A67C9C-34A2-15BD-9A71-F0C889A585F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BC807AF9-F1D2-C1C0-9D09-2E3E6C9C182D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AFCD9E8A-5E86-1C96-9312-44A0CE5C2673}"/>
                </a:ext>
              </a:extLst>
            </p:cNvPr>
            <p:cNvSpPr txBox="1"/>
            <p:nvPr/>
          </p:nvSpPr>
          <p:spPr>
            <a:xfrm>
              <a:off x="3157484" y="1700184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Erfolgskriterien</a:t>
              </a: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702409B-E954-B3F2-B743-4FFBC0CAF59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2E4860E7-1812-CB66-D22A-C6DED1E6269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6AE17E5A-E787-959A-7A17-B15926B53466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508B3070-A9EF-DF7A-C533-E9366F13FD8E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3D9A1999-92EC-766B-3CDC-BCFDD793C2CF}"/>
              </a:ext>
            </a:extLst>
          </p:cNvPr>
          <p:cNvGrpSpPr/>
          <p:nvPr/>
        </p:nvGrpSpPr>
        <p:grpSpPr>
          <a:xfrm>
            <a:off x="2655594" y="1985232"/>
            <a:ext cx="867601" cy="605392"/>
            <a:chOff x="3156856" y="1368777"/>
            <a:chExt cx="1501139" cy="1211474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1DC26443-C554-8F6A-2797-FB5CE6AAA58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FEDF4B65-69FE-6C52-AB0A-8056230FA95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6E8235D-B8E3-36C6-715D-633AA863243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FF56FEA3-5825-C7E3-9185-C9DCF85FBFF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CE774E26-215F-ADEB-A3B6-FFD2DD6626FD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F9EB49B8-E92D-2371-298C-4F790A1051E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1EA36327-BDC5-D779-1B8A-1FE93CE3BFC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5.00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1F6BEDE9-2840-D332-2D01-A8A8F298E64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B9868F48-D42D-19CE-AF0A-6F1C270EB15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35DABC4E-9201-152F-6AB1-34EFC1BBE7D5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6F34EFA4-DE24-F9CF-56AE-0A6DF82894B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586D662D-CAE0-2D78-F448-48CBDF5EF780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23.01.</a:t>
              </a: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CEEFF306-37C5-86F6-68E3-F0528135C3E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DD6A4414-F023-07DE-C888-9C94BA1A23D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F22C7A81-9CF7-FC90-DD46-B6159F6D39F8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0119C04F-EECD-0583-EE59-56498D87225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26.01.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31679AE9-8B58-6724-7A13-FF01A38A9805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44DA833F-5960-8721-EEA2-30E51C57710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C1AC407-8D3D-814F-1EBC-76F95079038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Methodik</a:t>
              </a: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A864496-5BC5-9286-1EB8-CEF8870B1DE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A7022001-D2B5-1DA4-84B9-C16CEC362B8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4A8598EA-FF46-AC74-93C9-0456D1EA409C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2D2CDA90-285F-7EF3-D97B-2F935F748686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C3ED1DA-5BBE-A149-8071-8A4424C97C4A}"/>
              </a:ext>
            </a:extLst>
          </p:cNvPr>
          <p:cNvGrpSpPr/>
          <p:nvPr/>
        </p:nvGrpSpPr>
        <p:grpSpPr>
          <a:xfrm>
            <a:off x="3836948" y="175703"/>
            <a:ext cx="867601" cy="605392"/>
            <a:chOff x="3156856" y="1368777"/>
            <a:chExt cx="1501139" cy="12114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64BB5187-D389-2B32-0D31-F3D1D14B69B6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0A52BE20-9342-690E-D1A0-AA3D4761EDD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92BD259B-4655-DEE5-A75C-31143861841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4D1CA37E-D6B3-0668-E3EC-85E698615CA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05D3EB68-1A17-5814-E125-5A0DB411043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6647C4B9-0AC4-0F8E-21C7-E175218ED15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5F1B105-69E1-AE86-6E7F-4B90F6DA82E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6.00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E6F4BB93-540F-600F-9451-0AF0458989E5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C74FEEB5-3C9B-1BAE-E191-7E2EF9E7529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D1456F4D-C4F2-E32D-EEBD-0014C41A4103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5C5D0314-9657-BF78-6B44-8EE5C4CE2773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1BE27CF2-4EA5-FC25-9F6D-DA4D85F30AC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3906DED8-C7C0-59B8-852B-85E3FDB49F9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6AD59DF8-F0D8-4FB8-EF58-7ABEE898A5BE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55B7FAF7-7144-2763-7612-D316980F13E8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1AACA722-9033-4010-8E29-F5AD006EF859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D8C6388F-1CD4-C26A-CC72-631F176FA8A1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BFF68A0F-1FD1-BA1E-8EA0-99FE01378A7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C4518503-31E6-AA86-1417-23CEF43CED4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Arbeitspakete definieren</a:t>
              </a: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DC8FC5D3-CBBA-D555-67BB-6F3C70BFD7B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3FF4C8C0-116C-5481-53C0-5B567D4F8AE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1718F24B-DAF7-CF0A-F903-58DF74543AB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AE4D6BC2-C6C4-E768-C4B1-E9207CB6C43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D7F38D8E-549C-961A-9AF8-4C5041F4C499}"/>
              </a:ext>
            </a:extLst>
          </p:cNvPr>
          <p:cNvGrpSpPr/>
          <p:nvPr/>
        </p:nvGrpSpPr>
        <p:grpSpPr>
          <a:xfrm>
            <a:off x="1396365" y="179259"/>
            <a:ext cx="875881" cy="605392"/>
            <a:chOff x="3142530" y="1368777"/>
            <a:chExt cx="1515465" cy="1211474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5FF0F0D0-9E1C-268D-8646-4BA173D03A5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21686103-E26B-7FEB-5A42-A57E1657A0E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9697CDF5-AF8D-68EE-84CD-13A74B46648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B4DB5EFB-1DF4-7D77-BCCA-95717BE96AA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CE9DAF22-01F3-CA7F-F069-C1047A26B2C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9CB48458-F0CD-7471-32C2-989E284BB9E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6FCF0FCC-FCA3-99C5-FDCC-E72A357DD59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2.00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ACC934D3-B866-0FC1-C216-0CE0597D9BC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07C4097A-5C99-AB0E-0823-11B9D03430FB}"/>
                </a:ext>
              </a:extLst>
            </p:cNvPr>
            <p:cNvSpPr txBox="1"/>
            <p:nvPr/>
          </p:nvSpPr>
          <p:spPr>
            <a:xfrm>
              <a:off x="4170318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5DA20537-3078-83A6-37F0-001C3B8AD5E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80B98FCA-C8CC-7733-9490-863E398B7F41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0F6650A5-E213-8117-1253-FD27D1A6A0A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83C6FA12-5E34-D772-47F2-5DC98125B0C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ABE0508C-27B1-AC21-A9CB-11AADA0860BC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932C9FDA-1EAF-256E-D660-6E27E929950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DE94154D-72DF-D0D7-CCBE-748B0FBD62B7}"/>
                </a:ext>
              </a:extLst>
            </p:cNvPr>
            <p:cNvSpPr txBox="1"/>
            <p:nvPr/>
          </p:nvSpPr>
          <p:spPr>
            <a:xfrm>
              <a:off x="3142530" y="2297329"/>
              <a:ext cx="53466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C24EEC2F-6133-8BFE-ABB9-3C8146159C7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C1EE4B00-1D96-CD2B-174E-482DB0A70FF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E68AE77B-6A3D-366B-8F8F-338D02893D8A}"/>
                </a:ext>
              </a:extLst>
            </p:cNvPr>
            <p:cNvSpPr txBox="1"/>
            <p:nvPr/>
          </p:nvSpPr>
          <p:spPr>
            <a:xfrm>
              <a:off x="3161071" y="1696435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Definition des Projektumfangs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0FDFE0A3-0885-B9DB-E8C0-38782472A942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CABA47D2-E8D4-F792-E1D8-32FC68C74E05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C68CC011-9C67-D031-A8FF-5282A838E99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8A770160-B98F-E7FB-85AE-592522C1B48C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6C355401-35B4-C9A4-9EA0-5BFAD458AA86}"/>
              </a:ext>
            </a:extLst>
          </p:cNvPr>
          <p:cNvGrpSpPr/>
          <p:nvPr/>
        </p:nvGrpSpPr>
        <p:grpSpPr>
          <a:xfrm>
            <a:off x="2656356" y="178243"/>
            <a:ext cx="867601" cy="605392"/>
            <a:chOff x="3156856" y="1368777"/>
            <a:chExt cx="1501139" cy="121147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DE7FD774-2FE6-B209-6E46-31D16FFC0AC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16870F1C-97CA-F03B-7174-E448D88C02C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BE36ADA5-0274-7334-E2D8-C3AB13CE849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886856B0-9FBF-61A0-07FE-3FC5D2CFDDA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5624B5D3-7B3A-9448-C040-98026FE9F68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36DD7D23-EADF-98BC-13D6-A76F39A08BA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DCFE9C77-1A21-CC64-96A5-F33AC6980CF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3.00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109A4A25-4F0E-7A5D-7BB2-96715F7CBBD5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9C2259E1-107E-C8D7-4F37-76018B84E6C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AB4E00A5-5C07-BBF2-1C50-75263356FA5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394B5710-8576-0BE0-039F-65EE33D0AF2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D87F4B47-9E12-B37C-7A9F-EF38BBE5ADB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D1675C06-1170-A9A1-79AB-259B03D15F9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73047413-75ED-130C-9B02-A77FBBB4A8D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759A5FD-942F-35CC-CD7B-D48E3E6BF02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1AC808AE-B490-3896-C4FB-48BB385B52B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19F8426F-89CD-8B87-79A8-9468A21AB3A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B8B45DE5-0692-D6F9-D424-18DBE962B206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6ABC10A7-DB70-F939-7036-A6F0E9CE3955}"/>
                </a:ext>
              </a:extLst>
            </p:cNvPr>
            <p:cNvSpPr txBox="1"/>
            <p:nvPr/>
          </p:nvSpPr>
          <p:spPr>
            <a:xfrm>
              <a:off x="3176451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Anforderungsanalyse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73C07B72-599E-A846-C7B4-6AB407072EC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04899775-E5D0-421A-FAF1-0F669635AAF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05A321B-54BF-2ADE-AE67-88430141D10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923DC3D9-FEAF-F32C-8306-32352910544E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207CAF70-C008-DD50-4A4F-B05B6BD5C4EA}"/>
              </a:ext>
            </a:extLst>
          </p:cNvPr>
          <p:cNvGrpSpPr/>
          <p:nvPr/>
        </p:nvGrpSpPr>
        <p:grpSpPr>
          <a:xfrm>
            <a:off x="5115064" y="174433"/>
            <a:ext cx="867601" cy="605392"/>
            <a:chOff x="3156856" y="1368777"/>
            <a:chExt cx="1501139" cy="1211474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6782C2D7-6CCB-872C-FB37-EA6C24117DB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FB68E1A8-C846-A641-7169-653918DFD4E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60BFB351-AFA6-D8F2-78E4-E307522CBD4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10A8247F-F023-38CC-27D1-574729D3F3B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1E505DA9-0605-D5DF-639B-5C9C7F5BD24F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A3C5D9CA-B7BC-0165-B84F-E94AD701894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D3C61D53-2491-14FF-A99C-D6A5D887ED2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7.10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2D657AA4-C3AD-8E03-5898-CCC42A61A7C6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F7A5AAAD-C31A-5102-4537-92BC25E15C8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80A204C3-4C44-5EAB-BDE8-7EC625937DB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0CD7E07D-779F-81B8-DFAA-BE1676A02F6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D1DA5312-8C04-8E8A-96AB-A63C932F76B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A8F71B51-A6B0-64B5-BCEB-A3C551A64F04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F7770BC9-1099-11A7-5E59-9A34F241B99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AE9DD6C3-CD16-67DD-1CBE-EF1DCC70ABF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B5A2FEED-A2D9-177B-95F2-222C1CD2A73B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9C2ED7F6-62F9-5DA6-AEA9-6C38A1D9C8C8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328B3DBD-7936-1A6B-BBEB-A381FD950D9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090CBAFC-B3F9-6226-060B-1B53DE8CDD5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Projektstrukturplan erstellen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9A48FD4E-2905-DDEB-E53B-E74FED71D66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4FEAB80C-EA10-46FC-67B6-B84395277BC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8370E184-26CF-D182-7CB4-8B441DCA5BA6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045A456D-0013-34E0-E482-78C9FF7525EF}"/>
                </a:ext>
              </a:extLst>
            </p:cNvPr>
            <p:cNvSpPr txBox="1"/>
            <p:nvPr/>
          </p:nvSpPr>
          <p:spPr>
            <a:xfrm>
              <a:off x="3641149" y="137639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 A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0CE350D6-B1A6-F9EB-26CA-64895B4E20BB}"/>
              </a:ext>
            </a:extLst>
          </p:cNvPr>
          <p:cNvGrpSpPr/>
          <p:nvPr/>
        </p:nvGrpSpPr>
        <p:grpSpPr>
          <a:xfrm>
            <a:off x="5115064" y="1069783"/>
            <a:ext cx="867601" cy="605392"/>
            <a:chOff x="3156856" y="1368777"/>
            <a:chExt cx="1501139" cy="1211474"/>
          </a:xfrm>
        </p:grpSpPr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99D925B0-845E-51AB-09CD-3749AFC03A3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8AED1F85-6BC8-412B-C736-A1C02DB0895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CE8311C8-DDAA-2205-33B0-DCD2BB7F2538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72223CCE-7AD4-6C59-0040-A1625860CC5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7DFC4130-CC42-38C7-BC0D-E943A133027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0846B620-4B31-E1B2-7B46-7E95B9412C4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73F3348A-A11B-5B82-50DE-A76A81B5BB0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8.10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4F05F70F-4A76-434F-B793-11781B5FC3E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754E4CE4-DE67-AF06-97CE-9003EFCAB0B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F2B37BB4-8D04-E1DA-8E89-2CC20FBE886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4E0B3BF9-8F65-09BC-8CE1-C64BD116350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D94DCCD2-9E64-170E-03F4-CD4F799060C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5A630EED-8B69-DB1C-5A31-0CD1E81E5D5F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0CEBDD44-2E42-1FF8-2742-4A65D9B926A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8F724EF9-1521-7683-9937-76AFAD56724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TextBox 759">
              <a:extLst>
                <a:ext uri="{FF2B5EF4-FFF2-40B4-BE49-F238E27FC236}">
                  <a16:creationId xmlns:a16="http://schemas.microsoft.com/office/drawing/2014/main" id="{7F0611DA-D43F-5F07-8564-5AC2924E633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DFF8AA0D-B4A5-3A7C-4B95-ED62DF10312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0A69CC8D-DEFF-45BC-BA58-27C845A3B72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9056B46B-0759-E873-982E-D984B776AA53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Bestimmung der Verantwortlichkeiten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C9B64900-7BD9-0EE0-1970-B43FBEDF1CD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161863DA-D37C-723B-CC3B-D931EB200EC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22C9D95C-296A-1CA8-F020-E38221583D1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A575805E-ECC2-145A-766F-D8450551349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38B5002-1393-26FF-80F0-B108684B7594}"/>
              </a:ext>
            </a:extLst>
          </p:cNvPr>
          <p:cNvGrpSpPr/>
          <p:nvPr/>
        </p:nvGrpSpPr>
        <p:grpSpPr>
          <a:xfrm>
            <a:off x="6341388" y="174429"/>
            <a:ext cx="867601" cy="605396"/>
            <a:chOff x="3156856" y="1368769"/>
            <a:chExt cx="1501139" cy="1211482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6407FF2C-AE31-1331-F146-9420B9F64EE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37DE7B3D-EF83-E516-6801-96F01B9E389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448D3CF0-0902-D947-538C-7FF87E538A7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D29E0EB5-CDCC-871A-EB65-1397BA3432D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52094FF0-3E75-FECA-D3D7-31F9BBABB9D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1E373700-0571-5E7E-E67C-6927D66BBAF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FC8A8BFB-827E-B89E-3FB6-389A3D56E20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7.20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0C48D970-C1FC-4F2E-B866-73248EF9810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62295236-B07C-036C-5461-C8A0D5BC318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B150E0DC-2168-D573-45FF-E4866E59F5B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CFE09C4A-6C41-0367-683E-E37B9864DD7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97A33727-2DA3-4793-2779-19286815E30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DBB39193-F9F4-56E9-DF3B-B34C56B8106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3EC7E0AD-1572-4F3F-4971-52761D9F224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6AB62178-45CC-0782-6066-9462284AD5F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CA88E3C4-AE82-9CC1-9028-257DCD78B41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C5D4EADA-FE33-18A2-D053-1CF9E74AF94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F8BA4BC4-DE40-AFF4-5112-ACAC7082D13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64024E62-1D75-FC42-859F-44AA013D13A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Zeitplan erstellen</a:t>
              </a: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FF09E828-570B-68F3-EDF4-35788C42DF1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133F2AE5-0DFB-027C-7882-CCAF19A779C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1B463562-C9CD-6207-1E4C-BB38EADCF0A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C2239F6A-AE62-8C00-9659-C6C0D1628B11}"/>
                </a:ext>
              </a:extLst>
            </p:cNvPr>
            <p:cNvSpPr txBox="1"/>
            <p:nvPr/>
          </p:nvSpPr>
          <p:spPr>
            <a:xfrm>
              <a:off x="3641148" y="1368769"/>
              <a:ext cx="52821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 A</a:t>
              </a:r>
            </a:p>
          </p:txBody>
        </p: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74B79A9-0968-591D-EBEA-D8F0F03E81F9}"/>
              </a:ext>
            </a:extLst>
          </p:cNvPr>
          <p:cNvGrpSpPr/>
          <p:nvPr/>
        </p:nvGrpSpPr>
        <p:grpSpPr>
          <a:xfrm>
            <a:off x="6356628" y="1076133"/>
            <a:ext cx="867601" cy="605392"/>
            <a:chOff x="3156856" y="1368777"/>
            <a:chExt cx="1501139" cy="1211474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F47B9055-E31D-CB7E-EF59-B2CD21980F0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601BDA7D-6013-494C-1528-57C667D0533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DD27396D-965E-E0AA-4642-6B920AA224B2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09A4B192-FD1B-598E-743A-6897526AEEE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6EB210A9-5487-2447-CA6E-14B2D04C3309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B1A0BA4D-03C1-20F0-794F-C8B42471DA79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D4A0A701-2375-9928-C6CA-0F0C3BB8CDF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8.20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ADE44B5B-60FE-DD4C-AB42-3A14876053D6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D081E5AA-5759-4FEA-5780-4F096A2295E9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167428DC-75EC-6748-F336-B868D80E8BF0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04.02.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68990F3B-B2CC-B537-0930-75CFB9CD3AC1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15AE3C55-132F-B469-74B0-D6E6E7A3201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F993B5E8-F3A1-F0A8-4AE5-47E0C522D04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891A2BE6-05C0-018D-6E4B-B086279482F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554C965D-5B93-F2B5-1693-3078146897B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504CD85E-9B8F-C12C-5E74-04982BF9254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2A895A61-51A5-DB54-A73B-644805F9004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D5AD8923-79D5-F4E1-D780-61A497B3D7D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BD9FC5A4-0E17-20A0-061A-EC3979819FC6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Meilensteine festlegen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A6ABC5CB-7DDC-D01A-8DFB-AD6FC876D20C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E6D8178C-2EA6-F5D5-3B02-E64454A2890C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5D943556-22EA-42D5-C072-56CEBA7F4F4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036A13D6-7DBB-7BAE-089E-9B275088E3F7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EA1A90E0-0B86-8B59-1991-6376D9471ED8}"/>
              </a:ext>
            </a:extLst>
          </p:cNvPr>
          <p:cNvGrpSpPr/>
          <p:nvPr/>
        </p:nvGrpSpPr>
        <p:grpSpPr>
          <a:xfrm>
            <a:off x="7555508" y="175703"/>
            <a:ext cx="867601" cy="605392"/>
            <a:chOff x="3156856" y="1368777"/>
            <a:chExt cx="1501139" cy="1211474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8BDDB670-3B82-4242-3ECB-B99296BDADC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00CE3174-F871-B250-3479-41890EF4A7D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EF7F4B98-960D-E075-610B-47571F6A3FC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3A96C86E-CFC2-70C1-008E-FA3BBA714FB4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B39BA9D6-4790-55F6-CD8A-D449D3E1E107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9BEA6A43-7628-5C0E-A44A-CF0BE0ACAEFC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19320C20-7343-4261-EB20-AAA7FD6F0AE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10.00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85B2176F-7911-2BBF-1C51-03DC08B71AB6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0AF0FBFB-CC4F-B972-7C12-FAE0DF52C49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CD5E60F2-19D1-21C6-A2F7-4472D2C7B5F1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FFEE1E63-460A-5E4E-13F7-47CCB5F17D1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28B7A627-8637-244B-189A-8E512145F0E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12EEDAF5-6BF3-AB36-CEAB-F56F2A5574E7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822F9A5E-0539-0992-2B34-77B692C85B55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D2B4E4F-D7B2-DB29-9271-82646770CFE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BE0309FF-BF33-7F75-8331-484E5EEC7F0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38CB9D0E-4DA7-BAF9-E80E-233D69CFF95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198146A0-5F13-AEC5-4978-D55CA0C15C2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A79C38A4-52DC-50C6-3843-1A1F3B2C581D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Kritischer Pfad Betrachtung</a:t>
              </a: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9AD9B7F9-B2C1-70E2-DDCC-07FDF866046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554C5B03-D57F-4FB3-24EB-1E8FD97EB4E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B32C9903-C01C-8ADD-ABF4-6DBED1D663C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102E94B5-1847-2A58-98F5-7225559D6DC0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102F68EB-05F0-8EEC-EE68-F3CF401E3BEC}"/>
              </a:ext>
            </a:extLst>
          </p:cNvPr>
          <p:cNvGrpSpPr/>
          <p:nvPr/>
        </p:nvGrpSpPr>
        <p:grpSpPr>
          <a:xfrm>
            <a:off x="1106448" y="3866930"/>
            <a:ext cx="867601" cy="605392"/>
            <a:chOff x="3156856" y="1368777"/>
            <a:chExt cx="1501139" cy="1211474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44A835C8-D59C-8094-6EBC-AC2F61D63A3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C52408FA-3A35-19C3-A621-27DDDEA86A5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5D16DE92-AD19-6556-A41E-4EFBD36E2DAC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C0CBB3EA-FE9E-532D-0B1D-D846F86E804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9590D9F7-78B8-2BA4-EEED-A209422CBCBD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2A4E1A2A-AE1D-7882-186D-2466190ACFA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7E3750D5-1C57-0384-E8AF-7CEB39A70FF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13.00</a:t>
              </a:r>
            </a:p>
          </p:txBody>
        </p: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C371BABF-B0E3-BB86-F1FA-E16836CB683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49" name="TextBox 848">
              <a:extLst>
                <a:ext uri="{FF2B5EF4-FFF2-40B4-BE49-F238E27FC236}">
                  <a16:creationId xmlns:a16="http://schemas.microsoft.com/office/drawing/2014/main" id="{98E3D7F1-E882-5214-461D-0F68E1295269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DB24A31E-F084-2A20-6867-CA20ADB9DAC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4A5B936E-96DD-C9C6-3006-B9F18D70F0E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86D75B29-CA3F-40C7-B29B-D66A5D2D918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AF39F281-D770-270A-FA70-29A21FEFA6D7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88F097C0-D8D3-1FA6-CBBB-883D1924552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9CF8616F-7DC5-D81D-DA3B-6F3675F490A3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188BE222-B66E-2860-222D-D4EEC91A2E1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8860A32A-386A-20A9-D0B3-C8FA1C2A0C2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68B0EEC3-D076-004D-8510-D81AD05CCF7D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D7D81FC3-61E7-E252-7E65-626C56307A59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APIs</a:t>
              </a: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1A0C0D5D-0596-641C-53E4-CEBCA19F019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7CE6255D-30AA-96D7-72D6-4FE81DE56F1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F0E51423-5D96-6B0D-5520-AF42C9D546F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25DA389-5E96-615A-1B63-EE46404FD051}"/>
                </a:ext>
              </a:extLst>
            </p:cNvPr>
            <p:cNvSpPr txBox="1"/>
            <p:nvPr/>
          </p:nvSpPr>
          <p:spPr>
            <a:xfrm>
              <a:off x="3632541" y="1391956"/>
              <a:ext cx="54359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DS,LK</a:t>
              </a: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56A3E140-0B49-D28D-2DC4-11BC7F19ABDD}"/>
              </a:ext>
            </a:extLst>
          </p:cNvPr>
          <p:cNvGrpSpPr/>
          <p:nvPr/>
        </p:nvGrpSpPr>
        <p:grpSpPr>
          <a:xfrm>
            <a:off x="1116608" y="3118072"/>
            <a:ext cx="867601" cy="605392"/>
            <a:chOff x="3156856" y="1368777"/>
            <a:chExt cx="1501139" cy="1211474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01AAF970-56B9-281B-55B4-E807A78454D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4BEC3B57-A6AF-58AA-6103-69E21132592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F054C9F3-1B64-191E-34BE-2F5EB2237C7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8470F9C2-3E77-9A46-B786-C00C07D7BE3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CD8071C0-3C8E-7626-77BB-0371CE4B245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BD8E2963-F76B-D806-9005-78A36D9A4991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98736BBC-92BE-32A5-C8D7-8ED08A1DE1B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12.00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44CFBE70-645F-6569-F977-26C18D8E368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5514F2A3-7F54-48F6-847D-770290E0210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5A61A627-37C5-DAC0-8C6F-80358E10EE91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CCBF6250-32DB-9E97-E273-A9827559C24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0BBBF34-431D-019E-1D04-D68847E1F64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C5401F6E-FF0A-B3FD-EE84-EACF5EB0C54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9C951870-59DA-3478-799E-AB1094DE86D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32643F82-630D-BF39-9DA9-671188E2218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D8E67DF0-A843-6C52-E73C-69502366F2E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CC0B6DB0-582F-29AE-7528-CBB8E93D3365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2" name="TextBox 881">
              <a:extLst>
                <a:ext uri="{FF2B5EF4-FFF2-40B4-BE49-F238E27FC236}">
                  <a16:creationId xmlns:a16="http://schemas.microsoft.com/office/drawing/2014/main" id="{35FBA979-41C6-2666-ACC9-09FFB14AA93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F38C11FC-5212-8447-9B66-E60C2E5FF1AE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Golang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43FE816D-D415-4CB2-F7D0-3406F7EEEFCD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96536CAB-8146-19CD-86F0-302518A0C919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F9662BB5-8A48-E733-79F6-523A93D327B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AEA147AC-4933-7539-2089-74D4EB95C1A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8" name="Group 887">
            <a:extLst>
              <a:ext uri="{FF2B5EF4-FFF2-40B4-BE49-F238E27FC236}">
                <a16:creationId xmlns:a16="http://schemas.microsoft.com/office/drawing/2014/main" id="{E121CCDD-97BD-71B7-F90E-7581B3477C6D}"/>
              </a:ext>
            </a:extLst>
          </p:cNvPr>
          <p:cNvGrpSpPr/>
          <p:nvPr/>
        </p:nvGrpSpPr>
        <p:grpSpPr>
          <a:xfrm>
            <a:off x="1111528" y="4621752"/>
            <a:ext cx="867601" cy="605392"/>
            <a:chOff x="3156856" y="1368777"/>
            <a:chExt cx="1501139" cy="121147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B77410BF-3EB2-6556-CD5D-3870B0205DF4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7D49256F-275D-7A0E-92F7-4AF5379724C0}"/>
                </a:ext>
              </a:extLst>
            </p:cNvPr>
            <p:cNvSpPr/>
            <p:nvPr/>
          </p:nvSpPr>
          <p:spPr>
            <a:xfrm>
              <a:off x="3156856" y="1623060"/>
              <a:ext cx="1475013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9187A43B-CABB-9335-721F-5C9807B95B3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4DF7ACDC-43A4-14B2-38CB-12E293B95A5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35C8AFE1-0ACB-3DF4-7CA3-ECFD8EC34A1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CFF7D0AF-3C20-1820-2F0B-1E0B246B9B4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B6ACEEE9-0E5C-4E87-DC1B-E94F14C9492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14.00</a:t>
              </a: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5FBA9FE0-337B-C861-3596-28E109615CB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7F61CE30-94B5-24B9-AB5B-FBD150EEC98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1E122DFD-340B-7C55-F4B8-97B23AAFFAC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EED75EE8-4F56-1D2C-C69A-83C1911FE6E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11E3D42F-4E7B-6F71-87B0-FA54EA2D46AD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AD9FFE38-E6E2-8BE4-4484-3CF5270715D4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FD1FFE21-3FD0-FA34-749B-FDFF9EED38F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844FC7D0-353D-44DB-98E2-9F3EEC2461A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03EEB760-64C2-0C73-326C-BDA3F4F6E37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D396309F-6110-68BB-57A1-FCE7219DF3C5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06" name="TextBox 905">
              <a:extLst>
                <a:ext uri="{FF2B5EF4-FFF2-40B4-BE49-F238E27FC236}">
                  <a16:creationId xmlns:a16="http://schemas.microsoft.com/office/drawing/2014/main" id="{7E1A5128-CE62-DB69-E459-FCBD67A34A3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470568D0-5F34-150A-BDC6-3547A7C10044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Datenbanken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C30DDA39-CC82-6DCA-11BF-5B59C1EC467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A0E5AF33-7E0C-87E9-5199-33531B0B870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94D32718-13F8-B784-1418-28E12376D7DB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80EFD58E-A3B4-C4B1-BE83-F234298A7DC6}"/>
                </a:ext>
              </a:extLst>
            </p:cNvPr>
            <p:cNvSpPr txBox="1"/>
            <p:nvPr/>
          </p:nvSpPr>
          <p:spPr>
            <a:xfrm>
              <a:off x="3635388" y="1377664"/>
              <a:ext cx="51921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DS,LK</a:t>
              </a: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2B7564C1-F45A-8073-EAC6-205F654CA276}"/>
              </a:ext>
            </a:extLst>
          </p:cNvPr>
          <p:cNvGrpSpPr/>
          <p:nvPr/>
        </p:nvGrpSpPr>
        <p:grpSpPr>
          <a:xfrm>
            <a:off x="1111528" y="5384942"/>
            <a:ext cx="867601" cy="605392"/>
            <a:chOff x="3156856" y="1368777"/>
            <a:chExt cx="1501139" cy="1211474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8E87AF43-FC98-DF18-458B-42047BB6D91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895980C0-D4B6-8E3C-617A-3B4352CE80F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0A5F7C7E-2BDA-E42B-B6F9-85C339A75EF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84E3B6B2-EEC5-92BB-4BA8-3E8DC19DA3AC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292E8101-78E5-F1A6-F93A-42F3031A50C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B0782389-50C7-DD9F-3F5E-EAF354AF720C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4E62A9AF-99E3-C6E4-C766-22A649E048EF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15.00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B63A4FFE-CD49-AFFB-F3ED-731A5322D536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BBB94FB8-C114-4B34-F73A-71134B37536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08DCF04D-46A5-8980-9E93-ED8E80C265D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15661089-7C30-E0FD-6FD1-57CD5D7B552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B0064663-F732-C03A-C79E-566E19E940C5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5181A392-8ED6-09FC-E3B7-84C31D7901D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02AB29D1-CAB3-021D-DFBA-635E03A4DA6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E19832F0-D322-6ED5-C13D-D5C17F1E4D7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DD505745-1282-6966-7351-81EF1F3556E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91CDA64F-DEAE-152F-1245-962608E3C17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C78D67AF-9FB9-059D-FF6B-1F06EC332D0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C4EE2B11-377E-BA99-B284-51900977F843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A2232DBF-767F-0855-1687-3C4D321553B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9CE98D24-4FE0-5462-AA32-A0DCE79EDF4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A06ECAA6-51F1-65D2-2C8E-8D5145AD49EB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A56DA0C8-C4EB-F241-662D-9C46CEEB8C91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979C0B74-B6A2-F185-9EA0-87D0063FE99F}"/>
              </a:ext>
            </a:extLst>
          </p:cNvPr>
          <p:cNvGrpSpPr/>
          <p:nvPr/>
        </p:nvGrpSpPr>
        <p:grpSpPr>
          <a:xfrm>
            <a:off x="1111528" y="6170551"/>
            <a:ext cx="867601" cy="605392"/>
            <a:chOff x="3156856" y="1368777"/>
            <a:chExt cx="1501139" cy="1211474"/>
          </a:xfrm>
        </p:grpSpPr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6C6AA8A9-7090-1D80-BE07-CC56BC21D27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1EFFE0F9-C758-1CEA-4E3F-C24480DCB6B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768F54E6-F725-6451-02CF-BEDF1E71541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69F6F661-533F-5847-7646-85E0C932052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F1782C28-C1F3-1BC8-3EE1-109C2F7D94E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4E59118A-6D31-D70F-4F20-E8956C62621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839B056F-2138-D48E-A406-F2C25D68F10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16.00</a:t>
              </a:r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EC101C76-4CF8-EED5-973A-F613A6BFB90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A2F587DC-6F1B-6C0E-E40D-CC4F1C59B8A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1A480813-D143-1F17-C6CC-8456C520040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3AF1FBC1-F55D-AE7B-339A-F414779296A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65B202A0-896E-0644-ACA4-B110CF780E88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07A5CD0D-5898-D71E-20B4-AA0903F93CB5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50B30182-DAA2-8F6C-A211-E076346D6B7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06540A0A-81AA-D9CD-B098-A81D9804B2A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79DC1903-CEBE-221E-6B20-3BD23871AF2E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95FC7F3E-8413-A24A-3509-72B045BB01CA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52DD864C-3E41-EDCA-2BA9-51CA62C5819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45CE52FB-8415-A855-C61B-092731931E9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Ernährungsarten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D2C738F0-AB9E-8A6E-2C63-E4EA20F6038E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5D481361-CB3B-DF66-E668-CF875B3DC28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730D5756-2B18-F660-E749-50411E497BD6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B7AA705B-5E0A-A208-8DA0-6914BA66F532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67FE4F5C-D863-F312-7F5F-80D602A244F1}"/>
              </a:ext>
            </a:extLst>
          </p:cNvPr>
          <p:cNvGrpSpPr/>
          <p:nvPr/>
        </p:nvGrpSpPr>
        <p:grpSpPr>
          <a:xfrm>
            <a:off x="3555008" y="3118072"/>
            <a:ext cx="867601" cy="605392"/>
            <a:chOff x="3156856" y="1368777"/>
            <a:chExt cx="1501139" cy="1211474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C581E71D-A9B9-E081-9C7C-64826DC5459C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8397C158-8092-BC61-E969-A374A7DD942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D655142A-1442-B87C-04D0-9F8E9FD5B547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D9E79080-4098-72E8-5E94-2A20218B2DC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0D6D2D8-2602-57F3-51E5-03C2D8D87C29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F41C0AF4-19D0-1849-A26A-AEBEBF91DC1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830EA9DB-D94D-5D3F-1758-CBF78ECD55C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18.00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B2924100-54E9-6FD5-8BE3-7BF1C268829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C53173BD-96D4-0C66-3E77-EE3BFCBE86D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2FC1414F-FA93-8CCB-D62E-5B6ACF0F119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1C0CE7B8-C2F9-B39F-31FB-BC6895C1D31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E4067DC0-CACE-0C84-8472-3C5DF69C10FD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D39AF5DA-ED9E-175F-6D10-BE134FFDEB1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96998595-CC47-158B-53EC-981D2D580D5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4C0FEAA3-6D86-F4EB-9070-B21E18489E8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BF211275-D9B1-B426-B424-E889833903E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7D59F5A4-A465-4B44-1B24-C9946A42A8B1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51B51CE2-9641-5ED2-A1A9-6AF5C46DFBF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9AA49881-1D33-9AFA-1E52-81111B03B743}"/>
                </a:ext>
              </a:extLst>
            </p:cNvPr>
            <p:cNvSpPr txBox="1"/>
            <p:nvPr/>
          </p:nvSpPr>
          <p:spPr>
            <a:xfrm>
              <a:off x="3176451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Anbindung der Datenbank zu Lebensmitteln über die API</a:t>
              </a: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DE70477E-CE1F-8481-57EB-2666CD3CC7E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5A39B125-5FA1-DE50-7DB9-2A785D2E0195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47E3D6E1-B304-F73E-DDAF-412934275A5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171CAE7B-12F4-215D-C62F-56D6F33184C6}"/>
                </a:ext>
              </a:extLst>
            </p:cNvPr>
            <p:cNvSpPr txBox="1"/>
            <p:nvPr/>
          </p:nvSpPr>
          <p:spPr>
            <a:xfrm>
              <a:off x="3634029" y="1371310"/>
              <a:ext cx="51503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DS,LK</a:t>
              </a: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F3245BAF-0B62-2401-C224-B49A2F2982BF}"/>
              </a:ext>
            </a:extLst>
          </p:cNvPr>
          <p:cNvGrpSpPr/>
          <p:nvPr/>
        </p:nvGrpSpPr>
        <p:grpSpPr>
          <a:xfrm>
            <a:off x="3555008" y="3849592"/>
            <a:ext cx="867601" cy="605392"/>
            <a:chOff x="3156856" y="1368777"/>
            <a:chExt cx="1501139" cy="1211474"/>
          </a:xfrm>
        </p:grpSpPr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36C48C5F-9487-07F3-AE1B-B7F2A2A78A3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42F525AF-6144-3FDF-E494-6A922E5C34D0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8A0160B1-1281-6768-3006-D66E90BEAA5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4F0A52C1-6212-4311-F242-ACFCBFF9F73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0004B91B-ECDC-4558-E408-661E9408E27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DF3817FB-7275-10E6-0015-B7F4B73B95A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1" name="TextBox 990">
              <a:extLst>
                <a:ext uri="{FF2B5EF4-FFF2-40B4-BE49-F238E27FC236}">
                  <a16:creationId xmlns:a16="http://schemas.microsoft.com/office/drawing/2014/main" id="{900B3DA9-C757-2C25-BD1F-600E1C38AA1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19.00</a:t>
              </a: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1E85605D-C65E-6944-3E8E-5ED11DA8E46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846D2025-A20D-DE41-C109-4BDF53838A0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58D46150-3FC6-47B0-7FE1-3D2AE3F5EFB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883C27B3-72F2-2DA4-BEF8-801F4D538641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59F8DDCB-B9FA-0395-D663-53EF733C8FE3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20.04.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886D3DAF-C3E1-5795-A302-F6A756F8438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F0E505C3-5584-9C03-B14E-A257A294C37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3B3E4237-5914-A489-21BA-A37FD63B468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C3B99DD8-3276-DEB9-BC5C-D648718D7859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7B306EF7-6F8D-AEED-5B97-03465217508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00072F5A-BE2C-CC16-B5CC-EC105C99923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F79C9BEE-ED2D-5A9E-CBC5-AA4E2C5D9926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Lokale Speicherung der App-Daten</a:t>
              </a:r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1AB4401E-9B17-E565-DDFF-51506232C3F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3B6D1B49-98BF-D9BF-BEE1-892670E7D60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2A1DA4D5-E6A8-CDF0-ABC4-9F73EC0EF6B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017BE414-8893-0B81-9507-72F0C86147C2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</a:t>
              </a:r>
            </a:p>
          </p:txBody>
        </p:sp>
      </p:grpSp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8513D152-142D-4D72-BF26-280DAF50B4E2}"/>
              </a:ext>
            </a:extLst>
          </p:cNvPr>
          <p:cNvGrpSpPr/>
          <p:nvPr/>
        </p:nvGrpSpPr>
        <p:grpSpPr>
          <a:xfrm>
            <a:off x="3560088" y="4625243"/>
            <a:ext cx="867601" cy="605392"/>
            <a:chOff x="3156856" y="1368777"/>
            <a:chExt cx="1501139" cy="1211474"/>
          </a:xfrm>
        </p:grpSpPr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9FB658B3-E735-6201-6229-93F51AA16576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64FCF162-A7AF-641A-18DE-965EA30D5E90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57C1D4D7-9CE5-C93F-F297-9F712289196B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ABB60D08-795E-C55F-063F-F28574C87D8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99D5962F-6DA2-66E0-9D35-FA6FCB291A2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9A64BABD-0DAF-B7E6-8901-647CF57F1F4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A9494762-05EE-E5EC-37D0-7FC955E1C09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20.10</a:t>
              </a: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4D62E0F1-76FD-F6E5-4CB1-A5B40A3B231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376BBEA8-AFF8-3438-8F31-C1BE65C10835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A83FCAFF-4EEA-0C8B-B67D-661E0BBB0EB5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1019" name="TextBox 1018">
              <a:extLst>
                <a:ext uri="{FF2B5EF4-FFF2-40B4-BE49-F238E27FC236}">
                  <a16:creationId xmlns:a16="http://schemas.microsoft.com/office/drawing/2014/main" id="{D50ABF0B-F48B-D939-B53D-E1DFE8CB5A0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2719E5B5-1F9A-8E12-F3C9-CEB67FFA346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E9927419-0F2E-63BD-96A2-B13C5F3758F5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CFFC0FC1-47E6-9F40-E987-D425B9E29E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5CD4798E-42E3-F6EB-FB49-D7A98F859104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4383A619-73DC-4A91-DA7E-C924A8D6002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21.04.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EA1D48B2-CB6A-A865-B6F8-A080B8ACE36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AA5DE8EE-31BB-60FD-3BE7-36D6F94DE12D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29771305-DCEE-740E-4165-3BC210107C3A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Abfrage für ein Userprofil</a:t>
              </a: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E42AB888-AAF7-A246-C5AE-7813D71A0AA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8CE8F78C-A647-3856-C465-6E163EA50D96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1E11E47F-0753-4C15-FE73-89E11AC57E8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A6497B07-9AA7-CA15-16A5-EBDD05143489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4DF7204-E856-C967-BC31-13DC367283BD}"/>
              </a:ext>
            </a:extLst>
          </p:cNvPr>
          <p:cNvGrpSpPr/>
          <p:nvPr/>
        </p:nvGrpSpPr>
        <p:grpSpPr>
          <a:xfrm>
            <a:off x="4842788" y="4629053"/>
            <a:ext cx="867601" cy="605392"/>
            <a:chOff x="3156856" y="1368777"/>
            <a:chExt cx="1501139" cy="1211474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FF197D52-777F-5EC3-60C9-72B34CE7E673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154515E-4E28-43B4-EC36-489CD2008A8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18D428F5-4D57-3DDF-050B-AF1372BB4C4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8FC34FC9-0534-DF39-81F6-44E5D7236CC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8786F013-8176-5C29-CD7E-B9FB6AF1604F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21B538A0-BECF-7F35-8546-7E900329553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DD0922E6-4BAB-B07A-A77E-D20F28FEFB9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20.20</a:t>
              </a:r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829AA635-C59F-9E9C-8F91-57FC2CDB69F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ED785DF7-F962-FEB8-6AA7-3C7F5BAA3449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4820B1A-E3A1-054D-B915-19FED82AC8F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BD0F61EB-A85F-E22E-D9DB-759A5B8FB6C3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5FDC87B7-C098-200E-1E09-FE9C0C5AA090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23.04.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CCB55690-31C5-9212-D0DA-8B14703DB603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D4335AB1-1C00-2AAA-5606-F147E2F3D0A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60A14089-9F59-945C-E80B-77C3B32F982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0B3216E-44D1-EDF1-9032-290690EBC759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44467F2-BD12-4B5F-0434-3967EF7A8280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FC26175B-DB11-BA1C-306F-D75376D384CD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DC485C4E-9F81-142E-DA9F-561261F00C5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Profilmanagement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FAE5D010-D8C5-1B7B-07B9-50F26426482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FA1FDFF5-19D6-3C61-2AA7-87EBC4E030C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AF08352F-93D8-B354-E2A9-5DA2F88208F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DDC75466-D0FE-067F-6509-06AF938EAD2F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753960BE-81B8-83CE-D3FE-795FEBB1B2D2}"/>
              </a:ext>
            </a:extLst>
          </p:cNvPr>
          <p:cNvGrpSpPr/>
          <p:nvPr/>
        </p:nvGrpSpPr>
        <p:grpSpPr>
          <a:xfrm>
            <a:off x="6291084" y="3116163"/>
            <a:ext cx="867601" cy="607301"/>
            <a:chOff x="3156856" y="1364957"/>
            <a:chExt cx="1501139" cy="1215294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6922B6C5-43D3-4A36-9829-76B058783724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64CB54E6-0B3D-E610-4EF1-96702DBB687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4B05F995-9077-B5E9-5586-7A65056E4E0B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6C1DE704-5290-83CD-9F54-1B01DF8D180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82857D79-6371-0077-8960-F2F62141AC5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900D0E9E-90A7-7E04-A188-81FC2CA08C91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950D7B59-8325-BCAA-F97A-B5EA70E6E6E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21.00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1327F4E7-75DA-CD7E-60CC-97A6B1B8DD49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1FC1C14F-E33B-2B0B-BDB1-DC770BB77FD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CF405732-92F4-1F14-CF2A-7B5680D1EEB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D0CDEDC4-9FC1-5941-197E-3BCEA2D3095C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6D72C3FE-BF65-259A-45D9-FDC042D13D5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47E9FD2A-CA1C-E242-F52E-124340D5611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D3B4B344-FDDB-79A1-AF85-D36A0328FB9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68862C9F-4B87-D420-9750-5341B84E024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A799900F-A9D2-D48A-4C5E-39E07321F95E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C8637503-4061-5486-6D37-2FD374CACC2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11A4C7C4-D73D-3349-F0AB-572DD398C20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60EC53E2-30C9-87CA-6327-3411F87C5A70}"/>
                </a:ext>
              </a:extLst>
            </p:cNvPr>
            <p:cNvSpPr txBox="1"/>
            <p:nvPr/>
          </p:nvSpPr>
          <p:spPr>
            <a:xfrm>
              <a:off x="316326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 und Algorithmen entwickeln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75255643-DA6B-60B4-3F43-0E8C6ABA1E4C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3E54EE9B-D37D-6D10-8829-1A828B66E579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34166217-20CF-7640-BCBB-01A3C9B3AE5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2DB1BC9-4FB9-C7BF-0F4B-D26F84153B3D}"/>
                </a:ext>
              </a:extLst>
            </p:cNvPr>
            <p:cNvSpPr txBox="1"/>
            <p:nvPr/>
          </p:nvSpPr>
          <p:spPr>
            <a:xfrm>
              <a:off x="3637851" y="1364957"/>
              <a:ext cx="538345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MG,DS</a:t>
              </a: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71C69187-B703-01DF-E707-C52B366B73EE}"/>
              </a:ext>
            </a:extLst>
          </p:cNvPr>
          <p:cNvGrpSpPr/>
          <p:nvPr/>
        </p:nvGrpSpPr>
        <p:grpSpPr>
          <a:xfrm>
            <a:off x="6294789" y="3839582"/>
            <a:ext cx="867601" cy="605392"/>
            <a:chOff x="3156856" y="1368777"/>
            <a:chExt cx="1501139" cy="1211474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095B7645-CCCB-D675-7C6F-7143A04D470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92250D68-62B3-E004-EE12-DF86F158F2C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3605C08C-5D17-64E5-D5FE-D87F87B34CB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C937864F-B63A-4577-AF2D-60A8E87E047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7B2C5C43-8BFA-DD90-A0B6-1C8C985667A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BC9CBF5A-B359-921D-7EA3-27BE39C15BE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70386493-CA83-D87C-F819-A2F675EC1DA7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22.10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6CE38709-22B9-7D5F-F25D-07F22B647711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60536504-D2C4-3FC5-F834-BB3518E50FF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EB5A9B6D-1420-126B-7FD0-D8989570F7C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7CA8B5C4-8513-1939-6E08-F063F4B0C6A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05DAEAA2-D98A-4DCC-5CA0-529A4C79766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904CBDF7-65F0-F5D1-E080-1863B0F1E95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F19C0A6B-792B-ECC6-C770-66EA99A5BDE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C35E11D8-09F0-E7C9-FC73-3993C5031BA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6871D8FE-FBF0-B8B1-7066-7F024E3D4A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12.05.</a:t>
              </a: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401B4EC8-3939-9103-D3F3-C2FB3E82631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C8A245BA-3D3B-53DC-A791-6BB087201CE6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CDD95C7F-464E-3F06-E3AF-5FB808C2428C}"/>
                </a:ext>
              </a:extLst>
            </p:cNvPr>
            <p:cNvSpPr txBox="1"/>
            <p:nvPr/>
          </p:nvSpPr>
          <p:spPr>
            <a:xfrm>
              <a:off x="3176451" y="1668480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Parameter unterschiedlicher Ernährungsarten festlegen</a:t>
              </a: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BECE4289-458E-DC95-A06B-8C5D4CD76C6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F75E6870-DE3E-E261-B47D-83541982493A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0ACADCFE-565C-3F04-142F-6FE1538AC3D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A71500AC-575D-0100-E281-427FEBEB0379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0CA074B6-D955-7944-27AA-5FAEFF7882F8}"/>
              </a:ext>
            </a:extLst>
          </p:cNvPr>
          <p:cNvGrpSpPr/>
          <p:nvPr/>
        </p:nvGrpSpPr>
        <p:grpSpPr>
          <a:xfrm>
            <a:off x="7563414" y="3847202"/>
            <a:ext cx="867601" cy="605392"/>
            <a:chOff x="3156856" y="1368777"/>
            <a:chExt cx="1501139" cy="1211474"/>
          </a:xfrm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9C4483D5-C35F-1BA5-9159-E8F4D9C6B93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59AB8484-CB04-4B7D-AE01-5F3FD4E229B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9FD7A2FF-E3BE-6E53-C057-00BD6C3BBA8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016E9EBF-7B08-5187-744F-6AC651AA5386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A51B7E59-7114-690B-6741-3EB8B08C293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AAD3E11-82DF-693C-9520-80D4BC371235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5" name="TextBox 1134">
              <a:extLst>
                <a:ext uri="{FF2B5EF4-FFF2-40B4-BE49-F238E27FC236}">
                  <a16:creationId xmlns:a16="http://schemas.microsoft.com/office/drawing/2014/main" id="{A24FB143-3FC0-A69D-241A-07A7C05E1A8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22.20</a:t>
              </a:r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758F916E-B13C-1117-3308-5BDC4312CEC3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0F36CC98-97BE-6F24-372F-68E501E1EC27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DDE4D8A5-F598-C5E7-05C9-E68E87D88AD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F633EFB0-5C1B-8AF2-0F81-FD383C5CA58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D4399876-6726-AB98-32A8-66F6B959A528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00FB729E-077D-0397-C907-876B8E9CCF7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50F3DE59-AB51-B817-BA5A-BD21FE61B1F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E69052E5-6C72-9A8C-AC0E-1C4F38BA5D5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0BA4027C-20DE-6BF1-1888-7F122DF5CFF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52B773B2-6AF2-6397-CE08-9F2F354ED40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5D395F1-AD4E-46E7-4A60-C86089E7F87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2C6D2F5E-CD2C-F052-BD3D-99BE37711D6E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Rezept- und Produktvorschläge</a:t>
              </a: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DABC2E00-A866-331C-491E-9F2CD57375D5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DC84EF82-BCEB-DADB-3C50-8004847385F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79C1046D-70AA-469C-A3F8-10B971C4CBC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E0BEB9C8-5B6D-8A14-5A55-091CB4BADE8B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785DDE56-E87D-2687-5E85-6668A910DAA1}"/>
              </a:ext>
            </a:extLst>
          </p:cNvPr>
          <p:cNvGrpSpPr/>
          <p:nvPr/>
        </p:nvGrpSpPr>
        <p:grpSpPr>
          <a:xfrm>
            <a:off x="7571034" y="4636673"/>
            <a:ext cx="867601" cy="605392"/>
            <a:chOff x="3156856" y="1368777"/>
            <a:chExt cx="1501139" cy="1211474"/>
          </a:xfrm>
        </p:grpSpPr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99371E2D-19E8-D649-1945-A4E391C3B896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5B4F0566-D05E-F1CA-7C4D-AE8C17B3838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FCFB4A36-EE96-4FAD-BC42-7A82861DC93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69DEFA1B-27F6-52B0-1AC5-19E3F7D067B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34D2A509-99F8-F666-DA4B-2AFF98B30D7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17B2F5B5-8E6D-651C-F7BD-6E1FA3F6E11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A2507392-1C82-988D-D0D8-2AAE470A2B0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22.30</a:t>
              </a: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11A43288-B136-ED16-19E2-C05F2AD76256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8E2ECF13-68F7-B946-971C-7ABBF2626CA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8CDC00C7-B221-3243-0AF1-03F9A50B3D6A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9508ABD2-048A-93C2-20D9-E16820B12F0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C1BAACD8-06A4-0956-0EF6-A9CAF1DC73E3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226E89D4-BCE5-D83F-5903-E97F378CA839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7D5FC4F3-19D4-187E-D0B8-5AB9109A596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FD870743-DBFB-A0B8-60DB-0A111C22C0B5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B3A110B4-C1D2-A8CF-04A0-6819B58AE912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99BD9E74-AD5D-910D-D5BD-A85EF7C4CDE5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7219CEDC-D7AC-D919-2585-EFC9FC405DB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D00D2F3-8122-CEE5-8F84-A48369936440}"/>
                </a:ext>
              </a:extLst>
            </p:cNvPr>
            <p:cNvSpPr txBox="1"/>
            <p:nvPr/>
          </p:nvSpPr>
          <p:spPr>
            <a:xfrm>
              <a:off x="3163266" y="1663397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Eintragung eigener Lebensmittel und Rezepte</a:t>
              </a:r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0884406C-D513-3473-66CF-3951212B3BE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D50CB462-EAE9-89EA-BACE-7F851656F63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49ED0639-1A2D-02A7-8397-060623DC4A1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9C8254D3-5CBC-9FDC-B50A-93275CD75958}"/>
                </a:ext>
              </a:extLst>
            </p:cNvPr>
            <p:cNvSpPr txBox="1"/>
            <p:nvPr/>
          </p:nvSpPr>
          <p:spPr>
            <a:xfrm>
              <a:off x="3654332" y="1384018"/>
              <a:ext cx="530514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DS,LK</a:t>
              </a:r>
            </a:p>
          </p:txBody>
        </p:sp>
      </p:grpSp>
      <p:grpSp>
        <p:nvGrpSpPr>
          <p:cNvPr id="1176" name="Group 1175">
            <a:extLst>
              <a:ext uri="{FF2B5EF4-FFF2-40B4-BE49-F238E27FC236}">
                <a16:creationId xmlns:a16="http://schemas.microsoft.com/office/drawing/2014/main" id="{28349F17-3A59-E0C9-B0DA-8A9998EF2BF9}"/>
              </a:ext>
            </a:extLst>
          </p:cNvPr>
          <p:cNvGrpSpPr/>
          <p:nvPr/>
        </p:nvGrpSpPr>
        <p:grpSpPr>
          <a:xfrm>
            <a:off x="7573288" y="5402038"/>
            <a:ext cx="867601" cy="605392"/>
            <a:chOff x="3156856" y="1368777"/>
            <a:chExt cx="1501139" cy="1211474"/>
          </a:xfrm>
        </p:grpSpPr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63A4F836-D733-EC24-1C36-FBD342C86DB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A9E47BC2-C2F4-A988-CB14-72F98E2BD51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31B60BCC-6322-EC77-30C2-261F5826CD4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67828DAA-6F39-D6D7-8B4C-0DE9048A5CD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4DCA40E0-3701-6405-E57D-EA2E534DC73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22E7B5EA-839F-1340-3A90-A0E3174808A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CF030EC3-D42B-452C-2402-6984BEAC95E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22.40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C2A9F6F4-34B3-F8C8-23E5-1F44E39F463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C58E4001-FE36-7AE6-3A88-12AE15B4E639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FE35FED9-9E50-BFB9-DAAF-0395C527DD2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80AB29CA-5A62-44B0-E277-60D1A371542F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1F8A184E-34CF-0C13-D1D8-0A6C3CD9F21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8EE07C9D-1C01-0A03-F84B-F6295092768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3D31D494-24AA-FB76-474D-DDACDE89F22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B1008AD7-D558-C4FC-3853-A93771CB6608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27C68B9-401C-D602-7D6F-0A6E0A0A04A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27.05.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E4EC4AA8-C825-6E07-F9F2-BDCE8E9376A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F7FE4F34-A60E-D662-5CAA-2932835F796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588AD0BE-7472-4890-8215-62B82B4D2D4D}"/>
                </a:ext>
              </a:extLst>
            </p:cNvPr>
            <p:cNvSpPr txBox="1"/>
            <p:nvPr/>
          </p:nvSpPr>
          <p:spPr>
            <a:xfrm>
              <a:off x="3176451" y="165116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Notizartige Einkaufslistenoption integrieren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47DBD70C-46E9-AB63-64CE-3A80849395D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DF69F96C-6AD4-E422-5F25-C31C5825C815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6C42190A-F945-9AEA-F37D-2D68F9195ED4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0D8152C8-C2E0-5460-6258-B9B6F693AD8A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A0229730-F0E5-8212-B115-06391A3368C7}"/>
              </a:ext>
            </a:extLst>
          </p:cNvPr>
          <p:cNvGrpSpPr/>
          <p:nvPr/>
        </p:nvGrpSpPr>
        <p:grpSpPr>
          <a:xfrm>
            <a:off x="8721368" y="3118072"/>
            <a:ext cx="867601" cy="605392"/>
            <a:chOff x="3156856" y="1368777"/>
            <a:chExt cx="1501139" cy="1211474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0CD63278-8761-56B8-9614-198F46BB5A9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AA3F67A0-701A-2C8A-AEF4-A21045ED5790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DA79F0-9497-0F46-953C-46B0EE2BA517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38CBF056-FEFD-4CD3-A182-6ADA521B434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FA8B678C-A44F-91E1-D99F-2D581B102BC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D7BB2F06-50F1-DA59-0752-AA21D2BB3D1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A684A245-9300-B80B-9983-EEA737B9C64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23.00</a:t>
              </a:r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F5DD9E2F-1B7E-30D1-7A36-9F845F335FD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09" name="TextBox 1208">
              <a:extLst>
                <a:ext uri="{FF2B5EF4-FFF2-40B4-BE49-F238E27FC236}">
                  <a16:creationId xmlns:a16="http://schemas.microsoft.com/office/drawing/2014/main" id="{1FD6DCD4-47B3-A9DF-CD8E-DD031FDC2EA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07A8975D-FFF2-6352-0BFD-3C631A56AA0C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70BB0797-C5A3-EFC5-9B80-B953390BD2B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6F9CC6BD-5255-7FDC-DAA1-3EAD1C62F94C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682E1BBA-0E3E-0385-093C-B764D7C810F9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3B0CC9C4-8BB9-2DC6-99B8-4BEEACE07D9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A86CBC1A-F6FD-089C-9907-61CEF684BFD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43C19A9D-0283-52A5-A307-8DE5D4442BDB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D2F539AB-357D-A04C-D287-DF843317A32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059B9548-E0DC-6FF5-F947-31E0B6A0EFD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9" name="TextBox 1218">
              <a:extLst>
                <a:ext uri="{FF2B5EF4-FFF2-40B4-BE49-F238E27FC236}">
                  <a16:creationId xmlns:a16="http://schemas.microsoft.com/office/drawing/2014/main" id="{99D51F0A-D2BE-CA18-423F-15F207C549DA}"/>
                </a:ext>
              </a:extLst>
            </p:cNvPr>
            <p:cNvSpPr txBox="1"/>
            <p:nvPr/>
          </p:nvSpPr>
          <p:spPr>
            <a:xfrm>
              <a:off x="317205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Anmerkungen bei unpassenden Produkten</a:t>
              </a: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186E0798-1FBB-912A-7300-ACBAC206025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66F24DE9-305B-05D0-5076-17F56697C78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4D022ECE-1536-4048-3ADA-DA06F797A52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35DF3DB5-F993-3D1C-98E5-C9B6371C0A5D}"/>
                </a:ext>
              </a:extLst>
            </p:cNvPr>
            <p:cNvSpPr txBox="1"/>
            <p:nvPr/>
          </p:nvSpPr>
          <p:spPr>
            <a:xfrm>
              <a:off x="3629612" y="1374488"/>
              <a:ext cx="538655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MG,DS</a:t>
              </a: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578A403E-142D-F673-16DA-79E1F5D9D5F2}"/>
              </a:ext>
            </a:extLst>
          </p:cNvPr>
          <p:cNvGrpSpPr/>
          <p:nvPr/>
        </p:nvGrpSpPr>
        <p:grpSpPr>
          <a:xfrm>
            <a:off x="9918978" y="3118954"/>
            <a:ext cx="867601" cy="605392"/>
            <a:chOff x="3156856" y="1368777"/>
            <a:chExt cx="1501139" cy="1211474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2BEFB9C7-9AEB-4BB6-F1BE-2463EF141DC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EDFF956E-1DD2-BC58-3312-97B46347E190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B3B1A272-7081-F833-FC41-C397958A43A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D297B7A9-034C-C944-C716-39B87E7C397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A091CCBB-2401-8050-18AE-1A9DEAEB7037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D03A8FA2-F0E4-ADA8-8E2E-41091AB7262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807DD9B2-F0F3-AFD0-AF7F-537B0889767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25.00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258DEF45-C98C-8468-C534-D00CC765CCD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C9EE836A-4A2A-7BBA-3ADD-E0DB4FB6614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887AEB7C-6088-B5BE-EDB1-F82625E45C2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4BDABB8F-EE73-F9C8-8EB3-65D2299DF47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AFBEF56E-27CE-3743-524C-5A60D5CAF4D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A297999B-0FED-5513-75EF-6EB047335D79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10CBEB6D-F989-B3F9-C73C-E33865F6647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5B4ABE30-3E1C-FAF8-F9B8-40DC92CFA81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6A1A59BC-0C33-687F-AD8A-9BCF4A8A3290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89B7051F-03B6-F8BF-F9A0-7AC7F4C3F921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4268D633-6973-EB77-217D-52BE2045B9D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818D214E-F062-1ACE-52DD-C84BF22389A4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Kompletter Testdurchlauf</a:t>
              </a: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571DDF82-3C65-E250-6C00-DF2D67C503D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8A91257D-094E-4F72-07E5-E640C6CEB1D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71BACA45-A84D-ACAA-2BAA-41ACB537055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8905F361-8B71-EED0-E5AC-3F6BE7437930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A3D3BC78-7A5C-E05B-B715-6E53A4EF13CA}"/>
              </a:ext>
            </a:extLst>
          </p:cNvPr>
          <p:cNvGrpSpPr/>
          <p:nvPr/>
        </p:nvGrpSpPr>
        <p:grpSpPr>
          <a:xfrm>
            <a:off x="9926598" y="3848582"/>
            <a:ext cx="867601" cy="605392"/>
            <a:chOff x="3156856" y="1368777"/>
            <a:chExt cx="1501139" cy="1211474"/>
          </a:xfrm>
        </p:grpSpPr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842188F0-9D8E-2969-F675-D4439B2327D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B0C13ADB-579D-A076-6512-DED8C02610F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59045D02-D187-A60E-8A5C-515006378E1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C523BB38-AC8E-DD5E-F3CE-D51A69022C2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1510CDC4-B9FD-9D8D-778B-4A283B1B9D3C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F3FF2152-0915-348B-1F57-6FFE5456394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7FC29DC3-873D-0E4B-C947-5AB3D4286CC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26.00</a:t>
              </a:r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6618BA4D-9ECA-ABA1-69F1-882A2B0FD8D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A46BCB36-D54A-7DF7-6011-B8F4DE083D7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58" name="TextBox 1257">
              <a:extLst>
                <a:ext uri="{FF2B5EF4-FFF2-40B4-BE49-F238E27FC236}">
                  <a16:creationId xmlns:a16="http://schemas.microsoft.com/office/drawing/2014/main" id="{D73B59DD-B541-F89A-0205-C35E429DB6E1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2207466C-05FB-BDB4-224F-C52275EFAFE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E347E4C0-9B8D-F16B-35CF-187E76156A8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7242A4FE-DC77-A201-5603-914CDC053C4F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637047E7-2ADF-D21B-7174-6ACE7A77A1F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8F783797-3F28-E1F8-F718-9D6C4B7CFD0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" name="TextBox 1263">
              <a:extLst>
                <a:ext uri="{FF2B5EF4-FFF2-40B4-BE49-F238E27FC236}">
                  <a16:creationId xmlns:a16="http://schemas.microsoft.com/office/drawing/2014/main" id="{E6CE4E23-2C9B-2DB6-C6EA-3F3051C2761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959DE646-11E6-0967-5D63-2DE62AB49C4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66" name="TextBox 1265">
              <a:extLst>
                <a:ext uri="{FF2B5EF4-FFF2-40B4-BE49-F238E27FC236}">
                  <a16:creationId xmlns:a16="http://schemas.microsoft.com/office/drawing/2014/main" id="{24BA6194-245D-350C-208F-5825E8FEFA59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67" name="TextBox 1266">
              <a:extLst>
                <a:ext uri="{FF2B5EF4-FFF2-40B4-BE49-F238E27FC236}">
                  <a16:creationId xmlns:a16="http://schemas.microsoft.com/office/drawing/2014/main" id="{F73A8722-6604-AC71-E99B-322C557F0DCE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Reflexion des Projektverlaufes</a:t>
              </a: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3804CFB2-8DE3-21E0-ABA0-320D0014C16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DDF93D68-3484-9D2E-4E03-E3A6847A2AA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104F7EAF-71F1-F132-474E-74430E949F5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1" name="TextBox 1270">
              <a:extLst>
                <a:ext uri="{FF2B5EF4-FFF2-40B4-BE49-F238E27FC236}">
                  <a16:creationId xmlns:a16="http://schemas.microsoft.com/office/drawing/2014/main" id="{CE255FDA-32BA-3640-14C3-04BF50411CE9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DS,A</a:t>
              </a:r>
            </a:p>
          </p:txBody>
        </p:sp>
      </p:grpSp>
      <p:grpSp>
        <p:nvGrpSpPr>
          <p:cNvPr id="1272" name="Group 1271">
            <a:extLst>
              <a:ext uri="{FF2B5EF4-FFF2-40B4-BE49-F238E27FC236}">
                <a16:creationId xmlns:a16="http://schemas.microsoft.com/office/drawing/2014/main" id="{1F971A33-6DC4-8CE7-17DC-687AA5FB97A3}"/>
              </a:ext>
            </a:extLst>
          </p:cNvPr>
          <p:cNvGrpSpPr/>
          <p:nvPr/>
        </p:nvGrpSpPr>
        <p:grpSpPr>
          <a:xfrm>
            <a:off x="9930408" y="4636673"/>
            <a:ext cx="867601" cy="605392"/>
            <a:chOff x="3156856" y="1368777"/>
            <a:chExt cx="1501139" cy="1211474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03730234-9DC0-6E7D-235B-CE15E061A40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57FBF171-AD70-FE9F-FD80-0043E6F866F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DC027139-5445-1B67-203B-4698034942D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568D1B96-AF5D-3A4F-15C0-B3A83CFB07B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6191193E-7B93-17B2-84F7-78F4BCB3971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E872DEF9-ED17-9105-DEAA-EAE06D4E785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9" name="TextBox 1278">
              <a:extLst>
                <a:ext uri="{FF2B5EF4-FFF2-40B4-BE49-F238E27FC236}">
                  <a16:creationId xmlns:a16="http://schemas.microsoft.com/office/drawing/2014/main" id="{0E6AEF71-04BE-7CF6-04F4-B7D494A1F1A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27.00</a:t>
              </a: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F0AD911C-92BC-6C6A-6847-0C4317304FA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E43610AA-EEC7-A9A5-5F51-334FEB66D0C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8FC65C66-4412-F056-880B-70235296F3C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EAE26312-AE54-5D52-1640-7DC4FBB94FA3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07128235-2ADC-C183-48C7-A5F548E21DC5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6F69F45A-79ED-827C-360E-AF201A44F35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24226971-C421-AD3C-F623-28194CBBC53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636B239D-B7A5-BBAE-4ACB-125CB21FCFA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A01330EF-C00D-C49F-5458-D16D74BC4B8F}"/>
                </a:ext>
              </a:extLst>
            </p:cNvPr>
            <p:cNvSpPr txBox="1"/>
            <p:nvPr/>
          </p:nvSpPr>
          <p:spPr>
            <a:xfrm>
              <a:off x="3176451" y="2297329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91470178-B335-78C6-C17D-A5B64A3B0E0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0D7B4C85-48BA-DE76-1B0C-A20CEA57E06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F95DA6F8-AE6B-BA5B-5B8A-9162025D81B6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Abschlussbericht erstellen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89F6EB9A-98D3-5829-90F2-D3E6ED3F69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D6C182E0-08AC-0982-F2DB-CFCC4711BF3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EFDC136E-63FC-7B53-5896-04B551ACB3D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67DFFB69-DE61-3E22-25F9-B318D7D33CAB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MG,A</a:t>
              </a: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AFF83895-4081-D539-FED4-B13A65E8E340}"/>
              </a:ext>
            </a:extLst>
          </p:cNvPr>
          <p:cNvGrpSpPr/>
          <p:nvPr/>
        </p:nvGrpSpPr>
        <p:grpSpPr>
          <a:xfrm>
            <a:off x="11083568" y="3118072"/>
            <a:ext cx="867601" cy="605392"/>
            <a:chOff x="3156856" y="1368777"/>
            <a:chExt cx="1501139" cy="1211474"/>
          </a:xfrm>
        </p:grpSpPr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D5A50201-88D7-C038-A809-052A1DF3EA8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4E2489E4-91C8-E479-247A-555A65ADB2F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11E348D9-A585-4DA8-EAD7-12FD3972479B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026B8685-54C4-4DA1-8455-41FB7021E00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46E1C764-2FF0-E81C-367D-21B883E68E1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3ED3B478-8006-33FE-F733-9C6BDC77D4B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87247326-E4E4-F13B-74F9-16D402D042E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28.00</a:t>
              </a: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D79D7BFC-529F-8570-C1B8-192F50DDAF7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DBECD40D-E45C-9234-D80B-B880332EC7F4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52402935-E1A6-459E-4B79-0A8A710CED2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23E24B3A-2E6F-ED88-D6A5-445B93FA282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D2CD788C-49D7-07ED-F245-096CD77CE2E0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AD1E1BA6-4F95-C0E9-934D-1343E3F1D27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88132554-A960-8BEC-AC0D-C51ABC33757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F874AB1F-0CC0-D947-4CA8-BB890F71873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3A01E781-4BA4-EF37-B8F7-101921AE875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FF1E66D8-0BBF-602A-2457-88439089203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6953ADF4-8C3E-396D-873A-69F90268FC2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15" name="TextBox 1314">
              <a:extLst>
                <a:ext uri="{FF2B5EF4-FFF2-40B4-BE49-F238E27FC236}">
                  <a16:creationId xmlns:a16="http://schemas.microsoft.com/office/drawing/2014/main" id="{AEBCB382-483D-1629-2235-E0A5BB1D59A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Vorstellung des Projektergebnisses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DED6D9BF-143B-21DB-D258-02F45788140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913DA3BF-B16E-552A-CFC4-320222905345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330E9C5F-746F-B1B9-ECF4-DA2994B1F79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9" name="TextBox 1318">
              <a:extLst>
                <a:ext uri="{FF2B5EF4-FFF2-40B4-BE49-F238E27FC236}">
                  <a16:creationId xmlns:a16="http://schemas.microsoft.com/office/drawing/2014/main" id="{131537C8-3719-D6B5-D1BB-9B4A3E3CFE13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FC240F70-5DD2-0197-83EB-D5D212E1923F}"/>
              </a:ext>
            </a:extLst>
          </p:cNvPr>
          <p:cNvGrpSpPr/>
          <p:nvPr/>
        </p:nvGrpSpPr>
        <p:grpSpPr>
          <a:xfrm>
            <a:off x="11096172" y="3844195"/>
            <a:ext cx="867601" cy="605392"/>
            <a:chOff x="3156856" y="1368777"/>
            <a:chExt cx="1501139" cy="1211474"/>
          </a:xfrm>
        </p:grpSpPr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5C396AAD-37CA-1729-0DEF-7E9BCB16CC4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20E79BD3-F5D0-BFED-0853-036243B71B0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0B460520-2396-9D61-F474-992611A1B502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6EC3B4A7-B84B-4256-1485-1211CD7E18D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E00B5E46-171D-48EA-DF8F-DA49334E22EF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29D9124E-722F-5D11-9E2B-C28BB76CAFE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1FF2637F-F535-D3A0-5431-632B29DAE48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29.00</a:t>
              </a: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DB6FED92-0CAA-7DF0-4F17-BF2595ADAB2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55A31375-F38C-53D1-38BA-C246E5F19AE5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BD23F636-3FE7-2B24-AFF6-9FD864C5EE8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1" name="TextBox 1330">
              <a:extLst>
                <a:ext uri="{FF2B5EF4-FFF2-40B4-BE49-F238E27FC236}">
                  <a16:creationId xmlns:a16="http://schemas.microsoft.com/office/drawing/2014/main" id="{D84199E1-F162-7EE3-3B0F-A14FA1606B5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0183A839-ADF6-1D13-80AD-ED409CF8DDA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21081E68-5D0D-2BC1-D5C5-FDFBC383380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8CA5B4F1-1C2A-AA57-A6DE-51B5BB4B9086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476E992D-7C5A-E67D-5336-47056F1D3BA5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7D46C44B-EBEE-7738-A5D7-80DFD2CC77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7BB97998-88B2-6748-8261-0EB6C98A52F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B157A5F3-9CEB-9C5A-FEB2-186C8E9A4EE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6F191CBE-E6F6-E408-60FD-FB2644EC3258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Abnahme der App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F8518650-47F1-22C3-BA26-E7B098B74FD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13D14FD8-B29D-282B-0B7A-137B6EE7EC4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22BA2C27-4CFD-0007-6D20-C30E1771526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D2EC9E05-D316-440F-2F8D-749F94184429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1353" name="Straight Arrow Connector 1352">
            <a:extLst>
              <a:ext uri="{FF2B5EF4-FFF2-40B4-BE49-F238E27FC236}">
                <a16:creationId xmlns:a16="http://schemas.microsoft.com/office/drawing/2014/main" id="{B393E5DC-866A-1A76-F264-1CC9382DE169}"/>
              </a:ext>
            </a:extLst>
          </p:cNvPr>
          <p:cNvCxnSpPr>
            <a:stCxn id="44" idx="3"/>
            <a:endCxn id="691" idx="1"/>
          </p:cNvCxnSpPr>
          <p:nvPr/>
        </p:nvCxnSpPr>
        <p:spPr>
          <a:xfrm flipV="1">
            <a:off x="1009273" y="410318"/>
            <a:ext cx="397808" cy="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Arrow Connector 1354">
            <a:extLst>
              <a:ext uri="{FF2B5EF4-FFF2-40B4-BE49-F238E27FC236}">
                <a16:creationId xmlns:a16="http://schemas.microsoft.com/office/drawing/2014/main" id="{8735F602-0BEB-F0BA-4E8D-2B75837BE963}"/>
              </a:ext>
            </a:extLst>
          </p:cNvPr>
          <p:cNvCxnSpPr>
            <a:stCxn id="674" idx="3"/>
            <a:endCxn id="715" idx="1"/>
          </p:cNvCxnSpPr>
          <p:nvPr/>
        </p:nvCxnSpPr>
        <p:spPr>
          <a:xfrm>
            <a:off x="2257146" y="412191"/>
            <a:ext cx="410535" cy="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7" name="Connector: Elbow 1356">
            <a:extLst>
              <a:ext uri="{FF2B5EF4-FFF2-40B4-BE49-F238E27FC236}">
                <a16:creationId xmlns:a16="http://schemas.microsoft.com/office/drawing/2014/main" id="{19171CA8-EC10-4B71-8620-97405CBFF95B}"/>
              </a:ext>
            </a:extLst>
          </p:cNvPr>
          <p:cNvCxnSpPr>
            <a:stCxn id="691" idx="3"/>
            <a:endCxn id="619" idx="1"/>
          </p:cNvCxnSpPr>
          <p:nvPr/>
        </p:nvCxnSpPr>
        <p:spPr>
          <a:xfrm>
            <a:off x="2257695" y="410318"/>
            <a:ext cx="399024" cy="922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9" name="Connector: Elbow 1358">
            <a:extLst>
              <a:ext uri="{FF2B5EF4-FFF2-40B4-BE49-F238E27FC236}">
                <a16:creationId xmlns:a16="http://schemas.microsoft.com/office/drawing/2014/main" id="{9E0F11E4-C2EE-6912-57FB-13E4D85FEBA1}"/>
              </a:ext>
            </a:extLst>
          </p:cNvPr>
          <p:cNvCxnSpPr>
            <a:stCxn id="674" idx="3"/>
            <a:endCxn id="643" idx="1"/>
          </p:cNvCxnSpPr>
          <p:nvPr/>
        </p:nvCxnSpPr>
        <p:spPr>
          <a:xfrm>
            <a:off x="2257146" y="412191"/>
            <a:ext cx="409773" cy="1809837"/>
          </a:xfrm>
          <a:prstGeom prst="bentConnector3">
            <a:avLst>
              <a:gd name="adj1" fmla="val 476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Arrow Connector 1360">
            <a:extLst>
              <a:ext uri="{FF2B5EF4-FFF2-40B4-BE49-F238E27FC236}">
                <a16:creationId xmlns:a16="http://schemas.microsoft.com/office/drawing/2014/main" id="{E74EE241-0A65-9EFA-36C1-4E659680B7F6}"/>
              </a:ext>
            </a:extLst>
          </p:cNvPr>
          <p:cNvCxnSpPr>
            <a:stCxn id="715" idx="3"/>
            <a:endCxn id="667" idx="1"/>
          </p:cNvCxnSpPr>
          <p:nvPr/>
        </p:nvCxnSpPr>
        <p:spPr>
          <a:xfrm flipV="1">
            <a:off x="3518295" y="412499"/>
            <a:ext cx="329978" cy="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3" name="Connector: Elbow 1362">
            <a:extLst>
              <a:ext uri="{FF2B5EF4-FFF2-40B4-BE49-F238E27FC236}">
                <a16:creationId xmlns:a16="http://schemas.microsoft.com/office/drawing/2014/main" id="{325D460A-6186-BCAD-405D-B012E9ADA7B7}"/>
              </a:ext>
            </a:extLst>
          </p:cNvPr>
          <p:cNvCxnSpPr>
            <a:stCxn id="602" idx="3"/>
            <a:endCxn id="667" idx="1"/>
          </p:cNvCxnSpPr>
          <p:nvPr/>
        </p:nvCxnSpPr>
        <p:spPr>
          <a:xfrm flipV="1">
            <a:off x="3508857" y="412499"/>
            <a:ext cx="339416" cy="9206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C3855A6D-1139-5F17-569F-8DE4D384BF5A}"/>
              </a:ext>
            </a:extLst>
          </p:cNvPr>
          <p:cNvCxnSpPr>
            <a:cxnSpLocks/>
            <a:stCxn id="626" idx="3"/>
            <a:endCxn id="667" idx="1"/>
          </p:cNvCxnSpPr>
          <p:nvPr/>
        </p:nvCxnSpPr>
        <p:spPr>
          <a:xfrm flipV="1">
            <a:off x="3508095" y="412499"/>
            <a:ext cx="340178" cy="180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5D0BD811-FB26-183F-DF6E-6F7BED618037}"/>
              </a:ext>
            </a:extLst>
          </p:cNvPr>
          <p:cNvCxnSpPr>
            <a:stCxn id="667" idx="3"/>
            <a:endCxn id="739" idx="1"/>
          </p:cNvCxnSpPr>
          <p:nvPr/>
        </p:nvCxnSpPr>
        <p:spPr>
          <a:xfrm flipV="1">
            <a:off x="4698887" y="411229"/>
            <a:ext cx="427502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1" name="Connector: Elbow 1370">
            <a:extLst>
              <a:ext uri="{FF2B5EF4-FFF2-40B4-BE49-F238E27FC236}">
                <a16:creationId xmlns:a16="http://schemas.microsoft.com/office/drawing/2014/main" id="{2A68B85E-86D8-8F22-7E94-E9A3B3DC0680}"/>
              </a:ext>
            </a:extLst>
          </p:cNvPr>
          <p:cNvCxnSpPr>
            <a:stCxn id="667" idx="3"/>
            <a:endCxn id="746" idx="1"/>
          </p:cNvCxnSpPr>
          <p:nvPr/>
        </p:nvCxnSpPr>
        <p:spPr>
          <a:xfrm>
            <a:off x="4698887" y="412499"/>
            <a:ext cx="416177" cy="8902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3F963550-6168-B6C9-4852-EDD5F18C6E13}"/>
              </a:ext>
            </a:extLst>
          </p:cNvPr>
          <p:cNvCxnSpPr>
            <a:stCxn id="739" idx="3"/>
            <a:endCxn id="787" idx="1"/>
          </p:cNvCxnSpPr>
          <p:nvPr/>
        </p:nvCxnSpPr>
        <p:spPr>
          <a:xfrm>
            <a:off x="5977003" y="411229"/>
            <a:ext cx="37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5C0206E7-F9CA-2DAC-7598-5DBC82C36CC8}"/>
              </a:ext>
            </a:extLst>
          </p:cNvPr>
          <p:cNvCxnSpPr>
            <a:stCxn id="763" idx="3"/>
            <a:endCxn id="794" idx="1"/>
          </p:cNvCxnSpPr>
          <p:nvPr/>
        </p:nvCxnSpPr>
        <p:spPr>
          <a:xfrm>
            <a:off x="5977003" y="1306579"/>
            <a:ext cx="379625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6E6E1B57-37BA-1CF9-4F90-3CF29BC02F5D}"/>
              </a:ext>
            </a:extLst>
          </p:cNvPr>
          <p:cNvCxnSpPr>
            <a:stCxn id="787" idx="3"/>
            <a:endCxn id="835" idx="1"/>
          </p:cNvCxnSpPr>
          <p:nvPr/>
        </p:nvCxnSpPr>
        <p:spPr>
          <a:xfrm>
            <a:off x="7203327" y="411229"/>
            <a:ext cx="363506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1" name="Connector: Elbow 1380">
            <a:extLst>
              <a:ext uri="{FF2B5EF4-FFF2-40B4-BE49-F238E27FC236}">
                <a16:creationId xmlns:a16="http://schemas.microsoft.com/office/drawing/2014/main" id="{8D8026F6-F46B-ADA6-4880-0503C34C9DD5}"/>
              </a:ext>
            </a:extLst>
          </p:cNvPr>
          <p:cNvCxnSpPr>
            <a:stCxn id="811" idx="3"/>
            <a:endCxn id="835" idx="1"/>
          </p:cNvCxnSpPr>
          <p:nvPr/>
        </p:nvCxnSpPr>
        <p:spPr>
          <a:xfrm flipV="1">
            <a:off x="7218567" y="412499"/>
            <a:ext cx="348266" cy="9004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9C2A14D-EFEF-4026-CEF8-8FED5907C825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182880" y="416309"/>
            <a:ext cx="9385327" cy="2423411"/>
          </a:xfrm>
          <a:prstGeom prst="bentConnector3">
            <a:avLst>
              <a:gd name="adj1" fmla="val -24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5985E84-ABB6-45F8-4F3D-BD92C150D3A6}"/>
              </a:ext>
            </a:extLst>
          </p:cNvPr>
          <p:cNvCxnSpPr>
            <a:cxnSpLocks/>
            <a:endCxn id="866" idx="1"/>
          </p:cNvCxnSpPr>
          <p:nvPr/>
        </p:nvCxnSpPr>
        <p:spPr>
          <a:xfrm rot="5400000" flipH="1" flipV="1">
            <a:off x="113804" y="3851880"/>
            <a:ext cx="1503680" cy="5019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D8CF211-B34E-ED24-EFFA-C27C6A8D0D81}"/>
              </a:ext>
            </a:extLst>
          </p:cNvPr>
          <p:cNvCxnSpPr>
            <a:cxnSpLocks/>
            <a:endCxn id="890" idx="1"/>
          </p:cNvCxnSpPr>
          <p:nvPr/>
        </p:nvCxnSpPr>
        <p:spPr>
          <a:xfrm rot="16200000" flipH="1">
            <a:off x="-362818" y="3380338"/>
            <a:ext cx="2030204" cy="918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7621205-49FE-A176-336E-28C0C61F1799}"/>
              </a:ext>
            </a:extLst>
          </p:cNvPr>
          <p:cNvCxnSpPr>
            <a:cxnSpLocks/>
            <a:endCxn id="859" idx="1"/>
          </p:cNvCxnSpPr>
          <p:nvPr/>
        </p:nvCxnSpPr>
        <p:spPr>
          <a:xfrm rot="5400000" flipH="1" flipV="1">
            <a:off x="490747" y="4227659"/>
            <a:ext cx="750958" cy="503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0D8959A-2633-3D32-B377-2A3A34B530F7}"/>
              </a:ext>
            </a:extLst>
          </p:cNvPr>
          <p:cNvCxnSpPr>
            <a:cxnSpLocks/>
            <a:endCxn id="931" idx="1"/>
          </p:cNvCxnSpPr>
          <p:nvPr/>
        </p:nvCxnSpPr>
        <p:spPr>
          <a:xfrm rot="16200000" flipH="1">
            <a:off x="485239" y="4984124"/>
            <a:ext cx="767054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9670AD3-931A-8D73-FD8D-8F47F6D4067A}"/>
              </a:ext>
            </a:extLst>
          </p:cNvPr>
          <p:cNvCxnSpPr>
            <a:cxnSpLocks/>
            <a:endCxn id="955" idx="1"/>
          </p:cNvCxnSpPr>
          <p:nvPr/>
        </p:nvCxnSpPr>
        <p:spPr>
          <a:xfrm rot="16200000" flipH="1">
            <a:off x="475962" y="5760455"/>
            <a:ext cx="785609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18289C-F851-6183-665D-5412F94947EF}"/>
              </a:ext>
            </a:extLst>
          </p:cNvPr>
          <p:cNvGrpSpPr/>
          <p:nvPr/>
        </p:nvGrpSpPr>
        <p:grpSpPr>
          <a:xfrm>
            <a:off x="2257146" y="4621433"/>
            <a:ext cx="867601" cy="605392"/>
            <a:chOff x="3156856" y="1368777"/>
            <a:chExt cx="1501139" cy="121147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0CE6399-7E6C-9167-5189-CF347291FD2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BE41AE4-1A0C-C5E1-C7C7-CA456EB7A85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726C32-CF92-F7A7-404A-C41170290B4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E44D34-7C9C-10BB-DF80-DECE0FB951CC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920083-4929-5488-A463-701D9667990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0FD9415-AB89-F771-BD63-2FBDA3A3B7A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3E8C6A8-86F3-33FE-F55D-16F7A623940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17.00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1869D5A-D11A-626A-5762-B85EE5485912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3C3F07-AB57-FFFB-EC5A-E2C4FA9D1049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57B2B6-E519-A3E0-198C-227149F9C8F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80DFD06-A2DC-A9C0-C665-FD30F69186B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9E4964-F851-D1AC-BDFA-6F7D85D96F9C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08.04.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999A13-F2C1-02D7-F2D5-3B264DBBD6F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479895-9DF1-9909-ED5D-A6EA4FAE8AE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4F80E7C-9D38-7A6C-9916-F6BB43D52B7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38E663-75BD-B452-1161-9D3E213F4BE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09FF3C3-99F1-4BAC-83CE-98C68A7A1A6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549AD2-A81C-8C94-6B72-F62E60A4F1F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A9D794B-E452-4583-AA1C-739271D828F0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Konzept und Design entwerfen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6C2AB38-EACE-480F-264C-CB7E24E50C45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7DC1A5E-7B6B-2819-8ED4-22A93A421FCC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5594C9A-CAAD-CEEE-5FE3-F07FEE30827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A1A8373-8850-53BC-47C4-50E4471A3E92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C947AB-252E-0B03-7D12-A82A8B6B7113}"/>
              </a:ext>
            </a:extLst>
          </p:cNvPr>
          <p:cNvCxnSpPr>
            <a:cxnSpLocks/>
            <a:stCxn id="907" idx="3"/>
            <a:endCxn id="78" idx="1"/>
          </p:cNvCxnSpPr>
          <p:nvPr/>
        </p:nvCxnSpPr>
        <p:spPr>
          <a:xfrm flipV="1">
            <a:off x="1973467" y="4858229"/>
            <a:ext cx="295004" cy="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F6ABF79-D3DF-B5D7-1A43-6DCAFB9EB387}"/>
              </a:ext>
            </a:extLst>
          </p:cNvPr>
          <p:cNvCxnSpPr>
            <a:cxnSpLocks/>
            <a:stCxn id="859" idx="3"/>
            <a:endCxn id="78" idx="1"/>
          </p:cNvCxnSpPr>
          <p:nvPr/>
        </p:nvCxnSpPr>
        <p:spPr>
          <a:xfrm>
            <a:off x="1968387" y="4103726"/>
            <a:ext cx="300084" cy="754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059DF6E-18A1-AE92-5D64-833D54424406}"/>
              </a:ext>
            </a:extLst>
          </p:cNvPr>
          <p:cNvCxnSpPr>
            <a:cxnSpLocks/>
            <a:stCxn id="931" idx="3"/>
            <a:endCxn id="60" idx="1"/>
          </p:cNvCxnSpPr>
          <p:nvPr/>
        </p:nvCxnSpPr>
        <p:spPr>
          <a:xfrm flipV="1">
            <a:off x="1973467" y="4858229"/>
            <a:ext cx="295004" cy="7635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B2E08D8-CF08-B1CB-F28A-D4814B3D3BF4}"/>
              </a:ext>
            </a:extLst>
          </p:cNvPr>
          <p:cNvCxnSpPr>
            <a:cxnSpLocks/>
            <a:stCxn id="955" idx="3"/>
            <a:endCxn id="78" idx="1"/>
          </p:cNvCxnSpPr>
          <p:nvPr/>
        </p:nvCxnSpPr>
        <p:spPr>
          <a:xfrm flipV="1">
            <a:off x="1973467" y="4858229"/>
            <a:ext cx="295004" cy="154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0FCD123-2DE9-AF37-1AD8-EDCE95F4352D}"/>
              </a:ext>
            </a:extLst>
          </p:cNvPr>
          <p:cNvCxnSpPr>
            <a:cxnSpLocks/>
            <a:stCxn id="78" idx="3"/>
            <a:endCxn id="1027" idx="1"/>
          </p:cNvCxnSpPr>
          <p:nvPr/>
        </p:nvCxnSpPr>
        <p:spPr>
          <a:xfrm>
            <a:off x="3119085" y="4858229"/>
            <a:ext cx="452328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A50F15E1-09A6-BA4C-9270-F8E05B6AB206}"/>
              </a:ext>
            </a:extLst>
          </p:cNvPr>
          <p:cNvCxnSpPr>
            <a:cxnSpLocks/>
            <a:stCxn id="78" idx="3"/>
            <a:endCxn id="1003" idx="1"/>
          </p:cNvCxnSpPr>
          <p:nvPr/>
        </p:nvCxnSpPr>
        <p:spPr>
          <a:xfrm flipV="1">
            <a:off x="3119085" y="4086388"/>
            <a:ext cx="447248" cy="7718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49FC3AF-1851-D2BD-BE10-DECADDF4AF4F}"/>
              </a:ext>
            </a:extLst>
          </p:cNvPr>
          <p:cNvCxnSpPr>
            <a:cxnSpLocks/>
            <a:stCxn id="78" idx="3"/>
            <a:endCxn id="979" idx="1"/>
          </p:cNvCxnSpPr>
          <p:nvPr/>
        </p:nvCxnSpPr>
        <p:spPr>
          <a:xfrm flipV="1">
            <a:off x="3119085" y="3356987"/>
            <a:ext cx="447248" cy="15012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FCED76-B0AC-BCAF-C5DB-5493CDD7F7DC}"/>
              </a:ext>
            </a:extLst>
          </p:cNvPr>
          <p:cNvCxnSpPr>
            <a:stCxn id="883" idx="3"/>
            <a:endCxn id="979" idx="1"/>
          </p:cNvCxnSpPr>
          <p:nvPr/>
        </p:nvCxnSpPr>
        <p:spPr>
          <a:xfrm>
            <a:off x="1978547" y="3354868"/>
            <a:ext cx="1587786" cy="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C499F85-F9B3-ED18-4EC8-47A09E22266D}"/>
              </a:ext>
            </a:extLst>
          </p:cNvPr>
          <p:cNvCxnSpPr>
            <a:cxnSpLocks/>
            <a:stCxn id="1027" idx="3"/>
            <a:endCxn id="1075" idx="1"/>
          </p:cNvCxnSpPr>
          <p:nvPr/>
        </p:nvCxnSpPr>
        <p:spPr>
          <a:xfrm>
            <a:off x="4422027" y="4862039"/>
            <a:ext cx="432086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2839226-EC9A-CE1E-71F5-397C4827200B}"/>
              </a:ext>
            </a:extLst>
          </p:cNvPr>
          <p:cNvCxnSpPr>
            <a:stCxn id="979" idx="3"/>
            <a:endCxn id="1099" idx="1"/>
          </p:cNvCxnSpPr>
          <p:nvPr/>
        </p:nvCxnSpPr>
        <p:spPr>
          <a:xfrm>
            <a:off x="4416947" y="3356987"/>
            <a:ext cx="1877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75FB5DE-EA15-0270-AD10-B7B3E2F04B9E}"/>
              </a:ext>
            </a:extLst>
          </p:cNvPr>
          <p:cNvCxnSpPr>
            <a:cxnSpLocks/>
            <a:stCxn id="1003" idx="3"/>
            <a:endCxn id="1099" idx="1"/>
          </p:cNvCxnSpPr>
          <p:nvPr/>
        </p:nvCxnSpPr>
        <p:spPr>
          <a:xfrm flipV="1">
            <a:off x="4416947" y="3356987"/>
            <a:ext cx="1877842" cy="729401"/>
          </a:xfrm>
          <a:prstGeom prst="bentConnector3">
            <a:avLst>
              <a:gd name="adj1" fmla="val 844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EA0163A-712D-0616-9DDC-D273FFAEFA9E}"/>
              </a:ext>
            </a:extLst>
          </p:cNvPr>
          <p:cNvCxnSpPr>
            <a:cxnSpLocks/>
            <a:stCxn id="1075" idx="3"/>
            <a:endCxn id="1123" idx="1"/>
          </p:cNvCxnSpPr>
          <p:nvPr/>
        </p:nvCxnSpPr>
        <p:spPr>
          <a:xfrm flipV="1">
            <a:off x="5704727" y="4081681"/>
            <a:ext cx="601387" cy="784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C6923A6-1424-F1C7-80FF-0CAAD8CBFC73}"/>
              </a:ext>
            </a:extLst>
          </p:cNvPr>
          <p:cNvCxnSpPr>
            <a:stCxn id="1099" idx="3"/>
            <a:endCxn id="1219" idx="1"/>
          </p:cNvCxnSpPr>
          <p:nvPr/>
        </p:nvCxnSpPr>
        <p:spPr>
          <a:xfrm>
            <a:off x="7145403" y="3356987"/>
            <a:ext cx="1584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C4B0FB6-229A-FF00-C07F-3CB30DE71CF7}"/>
              </a:ext>
            </a:extLst>
          </p:cNvPr>
          <p:cNvCxnSpPr>
            <a:cxnSpLocks/>
            <a:stCxn id="1123" idx="3"/>
            <a:endCxn id="1171" idx="1"/>
          </p:cNvCxnSpPr>
          <p:nvPr/>
        </p:nvCxnSpPr>
        <p:spPr>
          <a:xfrm>
            <a:off x="7156728" y="4081681"/>
            <a:ext cx="418011" cy="7945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84E3021-AEC3-6F26-45EF-BB8FDC2531BC}"/>
              </a:ext>
            </a:extLst>
          </p:cNvPr>
          <p:cNvCxnSpPr>
            <a:cxnSpLocks/>
            <a:stCxn id="1123" idx="3"/>
            <a:endCxn id="1130" idx="1"/>
          </p:cNvCxnSpPr>
          <p:nvPr/>
        </p:nvCxnSpPr>
        <p:spPr>
          <a:xfrm flipV="1">
            <a:off x="7156728" y="4080134"/>
            <a:ext cx="406686" cy="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Connector: Elbow 575">
            <a:extLst>
              <a:ext uri="{FF2B5EF4-FFF2-40B4-BE49-F238E27FC236}">
                <a16:creationId xmlns:a16="http://schemas.microsoft.com/office/drawing/2014/main" id="{53632CD4-E01F-3ACE-6928-3F255AA919DE}"/>
              </a:ext>
            </a:extLst>
          </p:cNvPr>
          <p:cNvCxnSpPr>
            <a:cxnSpLocks/>
            <a:stCxn id="1147" idx="3"/>
            <a:endCxn id="1219" idx="1"/>
          </p:cNvCxnSpPr>
          <p:nvPr/>
        </p:nvCxnSpPr>
        <p:spPr>
          <a:xfrm flipV="1">
            <a:off x="8425353" y="3356987"/>
            <a:ext cx="304800" cy="7270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Connector: Elbow 577">
            <a:extLst>
              <a:ext uri="{FF2B5EF4-FFF2-40B4-BE49-F238E27FC236}">
                <a16:creationId xmlns:a16="http://schemas.microsoft.com/office/drawing/2014/main" id="{5E8A2878-5F51-7008-D47B-A0F818D59B09}"/>
              </a:ext>
            </a:extLst>
          </p:cNvPr>
          <p:cNvCxnSpPr>
            <a:cxnSpLocks/>
            <a:stCxn id="1154" idx="3"/>
            <a:endCxn id="1219" idx="1"/>
          </p:cNvCxnSpPr>
          <p:nvPr/>
        </p:nvCxnSpPr>
        <p:spPr>
          <a:xfrm flipV="1">
            <a:off x="8423535" y="3356987"/>
            <a:ext cx="306618" cy="15126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413076B3-BA26-4DBA-D687-928C6AD4D6B9}"/>
              </a:ext>
            </a:extLst>
          </p:cNvPr>
          <p:cNvCxnSpPr>
            <a:cxnSpLocks/>
            <a:stCxn id="1202" idx="3"/>
            <a:endCxn id="1226" idx="1"/>
          </p:cNvCxnSpPr>
          <p:nvPr/>
        </p:nvCxnSpPr>
        <p:spPr>
          <a:xfrm>
            <a:off x="9573869" y="3351004"/>
            <a:ext cx="345109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56861BEB-E285-B20A-EF27-69655389D57C}"/>
              </a:ext>
            </a:extLst>
          </p:cNvPr>
          <p:cNvCxnSpPr>
            <a:cxnSpLocks/>
            <a:stCxn id="1219" idx="3"/>
            <a:endCxn id="1267" idx="1"/>
          </p:cNvCxnSpPr>
          <p:nvPr/>
        </p:nvCxnSpPr>
        <p:spPr>
          <a:xfrm>
            <a:off x="9580767" y="3356987"/>
            <a:ext cx="357156" cy="7283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05FF1F98-B2A7-97B6-057E-EEB0E22843C9}"/>
              </a:ext>
            </a:extLst>
          </p:cNvPr>
          <p:cNvCxnSpPr>
            <a:cxnSpLocks/>
            <a:stCxn id="1219" idx="3"/>
            <a:endCxn id="1291" idx="1"/>
          </p:cNvCxnSpPr>
          <p:nvPr/>
        </p:nvCxnSpPr>
        <p:spPr>
          <a:xfrm>
            <a:off x="9580767" y="3356987"/>
            <a:ext cx="360966" cy="1516482"/>
          </a:xfrm>
          <a:prstGeom prst="bentConnector3">
            <a:avLst>
              <a:gd name="adj1" fmla="val 489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5447E529-91C8-D226-D564-484477BDAE44}"/>
              </a:ext>
            </a:extLst>
          </p:cNvPr>
          <p:cNvCxnSpPr>
            <a:cxnSpLocks/>
            <a:stCxn id="1243" idx="3"/>
            <a:endCxn id="1315" idx="1"/>
          </p:cNvCxnSpPr>
          <p:nvPr/>
        </p:nvCxnSpPr>
        <p:spPr>
          <a:xfrm flipV="1">
            <a:off x="10780917" y="3354868"/>
            <a:ext cx="313976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Connector: Elbow 591">
            <a:extLst>
              <a:ext uri="{FF2B5EF4-FFF2-40B4-BE49-F238E27FC236}">
                <a16:creationId xmlns:a16="http://schemas.microsoft.com/office/drawing/2014/main" id="{3AFB59EC-D60B-4DA5-C832-3421CDA07AAD}"/>
              </a:ext>
            </a:extLst>
          </p:cNvPr>
          <p:cNvCxnSpPr>
            <a:cxnSpLocks/>
            <a:stCxn id="1267" idx="3"/>
            <a:endCxn id="1315" idx="1"/>
          </p:cNvCxnSpPr>
          <p:nvPr/>
        </p:nvCxnSpPr>
        <p:spPr>
          <a:xfrm flipV="1">
            <a:off x="10788537" y="3354868"/>
            <a:ext cx="306356" cy="7305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57A0170E-27F8-6E59-8125-141FBC410A02}"/>
              </a:ext>
            </a:extLst>
          </p:cNvPr>
          <p:cNvCxnSpPr>
            <a:cxnSpLocks/>
            <a:stCxn id="1267" idx="3"/>
            <a:endCxn id="1339" idx="1"/>
          </p:cNvCxnSpPr>
          <p:nvPr/>
        </p:nvCxnSpPr>
        <p:spPr>
          <a:xfrm flipV="1">
            <a:off x="10788537" y="4080991"/>
            <a:ext cx="318960" cy="4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B314E236-36E7-2E37-1D78-D90B94CBC7D2}"/>
              </a:ext>
            </a:extLst>
          </p:cNvPr>
          <p:cNvCxnSpPr>
            <a:cxnSpLocks/>
            <a:stCxn id="1291" idx="3"/>
            <a:endCxn id="1339" idx="1"/>
          </p:cNvCxnSpPr>
          <p:nvPr/>
        </p:nvCxnSpPr>
        <p:spPr>
          <a:xfrm flipV="1">
            <a:off x="10792347" y="4080991"/>
            <a:ext cx="315150" cy="792478"/>
          </a:xfrm>
          <a:prstGeom prst="bentConnector3">
            <a:avLst>
              <a:gd name="adj1" fmla="val 469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nector: Elbow 1343">
            <a:extLst>
              <a:ext uri="{FF2B5EF4-FFF2-40B4-BE49-F238E27FC236}">
                <a16:creationId xmlns:a16="http://schemas.microsoft.com/office/drawing/2014/main" id="{BE999FEB-6CC8-9681-98E6-CDE8B0A1BF20}"/>
              </a:ext>
            </a:extLst>
          </p:cNvPr>
          <p:cNvCxnSpPr>
            <a:cxnSpLocks/>
            <a:stCxn id="1123" idx="3"/>
            <a:endCxn id="1178" idx="1"/>
          </p:cNvCxnSpPr>
          <p:nvPr/>
        </p:nvCxnSpPr>
        <p:spPr>
          <a:xfrm>
            <a:off x="7156728" y="4081681"/>
            <a:ext cx="416560" cy="15532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8" name="Connector: Elbow 1347">
            <a:extLst>
              <a:ext uri="{FF2B5EF4-FFF2-40B4-BE49-F238E27FC236}">
                <a16:creationId xmlns:a16="http://schemas.microsoft.com/office/drawing/2014/main" id="{9DE48C00-F05B-DA12-058B-CC6EF54F431D}"/>
              </a:ext>
            </a:extLst>
          </p:cNvPr>
          <p:cNvCxnSpPr>
            <a:cxnSpLocks/>
            <a:stCxn id="1195" idx="3"/>
            <a:endCxn id="1219" idx="1"/>
          </p:cNvCxnSpPr>
          <p:nvPr/>
        </p:nvCxnSpPr>
        <p:spPr>
          <a:xfrm flipV="1">
            <a:off x="8435227" y="3356987"/>
            <a:ext cx="294926" cy="2278499"/>
          </a:xfrm>
          <a:prstGeom prst="bentConnector3">
            <a:avLst>
              <a:gd name="adj1" fmla="val 4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B164419-0D28-9CE8-954D-B8370C341285}"/>
              </a:ext>
            </a:extLst>
          </p:cNvPr>
          <p:cNvSpPr/>
          <p:nvPr/>
        </p:nvSpPr>
        <p:spPr>
          <a:xfrm>
            <a:off x="9880600" y="5707018"/>
            <a:ext cx="2748280" cy="1547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1" name="Group 1350">
            <a:extLst>
              <a:ext uri="{FF2B5EF4-FFF2-40B4-BE49-F238E27FC236}">
                <a16:creationId xmlns:a16="http://schemas.microsoft.com/office/drawing/2014/main" id="{B066255B-AD13-1E74-5388-735261343164}"/>
              </a:ext>
            </a:extLst>
          </p:cNvPr>
          <p:cNvGrpSpPr/>
          <p:nvPr/>
        </p:nvGrpSpPr>
        <p:grpSpPr>
          <a:xfrm>
            <a:off x="9979810" y="5920510"/>
            <a:ext cx="867601" cy="605392"/>
            <a:chOff x="3156856" y="1368777"/>
            <a:chExt cx="1501139" cy="1211474"/>
          </a:xfrm>
        </p:grpSpPr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947ADD59-D116-D4C1-5389-C9CB7A41F0D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B4D592CD-C98C-80BB-FA46-155F6EA4386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A7A216F3-1307-6EFE-3529-428A38B82272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E75E8F59-32ED-B4B6-CA99-1987B8C61CAC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610201B8-D4F3-55B7-4C6A-7B4B0FE6252D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1FB03620-FF30-3D07-3C75-09947489268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8D7F1172-7EAB-29F3-A988-987BFE43FA93}"/>
                </a:ext>
              </a:extLst>
            </p:cNvPr>
            <p:cNvSpPr txBox="1"/>
            <p:nvPr/>
          </p:nvSpPr>
          <p:spPr>
            <a:xfrm>
              <a:off x="3164477" y="137595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V.-Nr</a:t>
              </a: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6EAF4808-F3FC-41B8-C292-73F259D2AEE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ECDC3EEB-CF41-DA22-15B1-565AEE6E4EE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C9D4F7BC-C761-F1E0-999E-04231335212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FAZ</a:t>
              </a: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D2056020-3CCF-4C8F-8098-BB1C92C3D25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D99400E7-F090-66AE-1B57-5CA9835C878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FEZ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547E7F2A-B77E-A5CB-A306-C5892FAA2F8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5FB527D8-F07B-44AD-03E5-763B3E8F18A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8F9A6A5D-4B35-ABCB-1034-E23445A2538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TextBox 1377">
              <a:extLst>
                <a:ext uri="{FF2B5EF4-FFF2-40B4-BE49-F238E27FC236}">
                  <a16:creationId xmlns:a16="http://schemas.microsoft.com/office/drawing/2014/main" id="{C511ADA5-5693-1366-23C4-5FCF9034D6C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SAZ</a:t>
              </a:r>
            </a:p>
          </p:txBody>
        </p: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2C1FA90B-A2AB-EA1D-C273-29284694148F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FP</a:t>
              </a: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F4F156CC-F413-F3FC-AAB1-CBB4D0468C80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SEZ</a:t>
              </a:r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31BAFA9C-1BEF-A083-C8DD-B7339A208024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Vorgangsbezeichnung</a:t>
              </a:r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F126D01D-D17B-88D5-8AFC-3D2BEFFBCB5E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2DDA5FF3-6816-AA88-49CC-FF75EC9CCCE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DA3BA2D6-F732-D8CD-6FEE-F1FD231618FD}"/>
                </a:ext>
              </a:extLst>
            </p:cNvPr>
            <p:cNvSpPr txBox="1"/>
            <p:nvPr/>
          </p:nvSpPr>
          <p:spPr>
            <a:xfrm>
              <a:off x="3651067" y="206022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DD9B4995-4751-C117-A32D-8365C36AD1F0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E83CF0-8FD5-4110-5150-8FEAB8FECF84}"/>
              </a:ext>
            </a:extLst>
          </p:cNvPr>
          <p:cNvGrpSpPr/>
          <p:nvPr/>
        </p:nvGrpSpPr>
        <p:grpSpPr>
          <a:xfrm>
            <a:off x="9305463" y="1437038"/>
            <a:ext cx="960120" cy="246221"/>
            <a:chOff x="8896350" y="1008359"/>
            <a:chExt cx="960120" cy="246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D0EC35-DF11-F9FE-9E9B-3F4CDBA77A3D}"/>
                </a:ext>
              </a:extLst>
            </p:cNvPr>
            <p:cNvSpPr/>
            <p:nvPr/>
          </p:nvSpPr>
          <p:spPr>
            <a:xfrm>
              <a:off x="8896350" y="1013460"/>
              <a:ext cx="960120" cy="241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8DAAD-FD6E-EF7F-94BA-963DE801AAE0}"/>
                </a:ext>
              </a:extLst>
            </p:cNvPr>
            <p:cNvSpPr txBox="1"/>
            <p:nvPr/>
          </p:nvSpPr>
          <p:spPr>
            <a:xfrm>
              <a:off x="8896350" y="1008359"/>
              <a:ext cx="96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" dirty="0"/>
                <a:t>2 Wochen Pause aufgrund von Prüfungen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42C126-D6CE-6FE7-6C2D-FD7994AA5E3E}"/>
              </a:ext>
            </a:extLst>
          </p:cNvPr>
          <p:cNvSpPr txBox="1"/>
          <p:nvPr/>
        </p:nvSpPr>
        <p:spPr>
          <a:xfrm>
            <a:off x="11026217" y="5857885"/>
            <a:ext cx="1215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V.-Nr = Vorgangsnummer</a:t>
            </a:r>
          </a:p>
          <a:p>
            <a:r>
              <a:rPr lang="de-DE" sz="500" dirty="0"/>
              <a:t>V = </a:t>
            </a:r>
            <a:r>
              <a:rPr lang="de-DE" sz="500" dirty="0" err="1"/>
              <a:t>Verantworlicher</a:t>
            </a:r>
            <a:endParaRPr lang="de-DE" sz="500" dirty="0"/>
          </a:p>
          <a:p>
            <a:r>
              <a:rPr lang="de-DE" sz="500" dirty="0"/>
              <a:t>(A = Alle, DS = Daniel Schmal, LK = Léon Kessel, MG = Marvin Gottfried)</a:t>
            </a:r>
          </a:p>
          <a:p>
            <a:r>
              <a:rPr lang="de-DE" sz="500" dirty="0"/>
              <a:t>D = Dauer (in Tage)</a:t>
            </a:r>
          </a:p>
          <a:p>
            <a:r>
              <a:rPr lang="de-DE" sz="500" dirty="0"/>
              <a:t>Vorgangsbezeichnung</a:t>
            </a:r>
          </a:p>
          <a:p>
            <a:r>
              <a:rPr lang="de-DE" sz="500" dirty="0"/>
              <a:t>FAZ = Frühester Anfangszeitpunkt</a:t>
            </a:r>
          </a:p>
          <a:p>
            <a:r>
              <a:rPr lang="de-DE" sz="500" dirty="0"/>
              <a:t>GP = Gesamtpuffer</a:t>
            </a:r>
          </a:p>
          <a:p>
            <a:r>
              <a:rPr lang="de-DE" sz="500" dirty="0"/>
              <a:t>FEZ = Frühester Endzeitpunkt</a:t>
            </a:r>
          </a:p>
          <a:p>
            <a:r>
              <a:rPr lang="de-DE" sz="500" dirty="0"/>
              <a:t>SAZ = Spätester Anfangszeitpunkt</a:t>
            </a:r>
          </a:p>
          <a:p>
            <a:r>
              <a:rPr lang="de-DE" sz="500" dirty="0"/>
              <a:t>FP = Freier Puffer</a:t>
            </a:r>
          </a:p>
          <a:p>
            <a:r>
              <a:rPr lang="de-DE" sz="500" dirty="0"/>
              <a:t>SEZ = Spätester Endzeitpunkt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CC28D7-8298-E45A-AC15-A5A412A9775B}"/>
              </a:ext>
            </a:extLst>
          </p:cNvPr>
          <p:cNvSpPr txBox="1"/>
          <p:nvPr/>
        </p:nvSpPr>
        <p:spPr>
          <a:xfrm>
            <a:off x="9891492" y="5710598"/>
            <a:ext cx="749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Legende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991BA9-025E-F309-0732-537E6D0054D6}"/>
              </a:ext>
            </a:extLst>
          </p:cNvPr>
          <p:cNvGrpSpPr/>
          <p:nvPr/>
        </p:nvGrpSpPr>
        <p:grpSpPr>
          <a:xfrm>
            <a:off x="8706268" y="179513"/>
            <a:ext cx="867601" cy="605392"/>
            <a:chOff x="3156856" y="1368777"/>
            <a:chExt cx="1501139" cy="121147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C076850-B317-998D-07BE-797131E3F34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BB4680E-8ECC-38B9-97E8-E03421194EB9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716FB6-0918-E8F7-4F77-62D0409A594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DA5E57-CDF0-B0C4-67D9-FB1D64F5209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624D317-41EF-C2A9-3C4A-D11E3BC50D4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B069FC4-B98A-308C-BBA6-4AC667EA71A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D73C7B-2215-BFA8-F15C-4E9956422BB0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F60F5D-CAC2-D735-26C5-A0658B248FB5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1400428-C4E7-E395-33E0-53A5C28AA92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6CDC47-4EAB-A1E6-2E24-06BFCDC62F5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6EEFF13-E74B-514B-AE13-340C73E4FB7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48119D-AD17-6D9C-29CF-13EDE30F83C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F1E50B4-28CF-B52D-8329-9C24D5C42F2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B5B55A8-3942-D4BF-F456-C745F3BBF1A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7BB7FD9-549E-7C7E-B617-35E64A224EB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4B69E31-0A95-7DD1-3965-7EAFA634D22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702F51C-16EC-ACF8-D9F5-D51AB3D3B210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B5DB0A-DB60-B06A-3938-774209D4478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00A3739-8F00-3333-CECD-80F739AD07A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Ressourcenplan erstellen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8E70339-4A60-2CFD-9E92-EF0816A2F14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C13711E-5F23-0464-0D3A-628B2098736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72F95C1-863B-ED8B-D08B-88351D3B2B3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7C9892-5B10-55A1-0AEA-74C6F04B2196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LK, A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11FE188-3D06-228B-066A-B42F891F6566}"/>
              </a:ext>
            </a:extLst>
          </p:cNvPr>
          <p:cNvCxnSpPr>
            <a:cxnSpLocks/>
            <a:stCxn id="835" idx="3"/>
            <a:endCxn id="56" idx="1"/>
          </p:cNvCxnSpPr>
          <p:nvPr/>
        </p:nvCxnSpPr>
        <p:spPr>
          <a:xfrm flipV="1">
            <a:off x="8417447" y="412445"/>
            <a:ext cx="288821" cy="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295">
            <a:extLst>
              <a:ext uri="{FF2B5EF4-FFF2-40B4-BE49-F238E27FC236}">
                <a16:creationId xmlns:a16="http://schemas.microsoft.com/office/drawing/2014/main" id="{8307F4CE-B3FE-288F-3943-01D2D8309049}"/>
              </a:ext>
            </a:extLst>
          </p:cNvPr>
          <p:cNvGrpSpPr/>
          <p:nvPr/>
        </p:nvGrpSpPr>
        <p:grpSpPr>
          <a:xfrm>
            <a:off x="8715945" y="3853400"/>
            <a:ext cx="867601" cy="605392"/>
            <a:chOff x="3156856" y="1368777"/>
            <a:chExt cx="1501139" cy="1211474"/>
          </a:xfrm>
        </p:grpSpPr>
        <p:sp>
          <p:nvSpPr>
            <p:cNvPr id="121" name="Rectangle 1296">
              <a:extLst>
                <a:ext uri="{FF2B5EF4-FFF2-40B4-BE49-F238E27FC236}">
                  <a16:creationId xmlns:a16="http://schemas.microsoft.com/office/drawing/2014/main" id="{5350BE95-F899-A544-75BE-CA37004D4829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97">
              <a:extLst>
                <a:ext uri="{FF2B5EF4-FFF2-40B4-BE49-F238E27FC236}">
                  <a16:creationId xmlns:a16="http://schemas.microsoft.com/office/drawing/2014/main" id="{6987DF62-CDFC-C502-10AF-2ED6C6B00DD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98">
              <a:extLst>
                <a:ext uri="{FF2B5EF4-FFF2-40B4-BE49-F238E27FC236}">
                  <a16:creationId xmlns:a16="http://schemas.microsoft.com/office/drawing/2014/main" id="{06B68AAD-0B94-2948-8A95-61E3252F2827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99">
              <a:extLst>
                <a:ext uri="{FF2B5EF4-FFF2-40B4-BE49-F238E27FC236}">
                  <a16:creationId xmlns:a16="http://schemas.microsoft.com/office/drawing/2014/main" id="{8FC384D8-78B7-1A31-47D2-3885A5CEEA2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7" name="Rectangle 1300">
              <a:extLst>
                <a:ext uri="{FF2B5EF4-FFF2-40B4-BE49-F238E27FC236}">
                  <a16:creationId xmlns:a16="http://schemas.microsoft.com/office/drawing/2014/main" id="{6C313B01-0E49-87C2-D43D-5FE38DB210E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9" name="Rectangle 1301">
              <a:extLst>
                <a:ext uri="{FF2B5EF4-FFF2-40B4-BE49-F238E27FC236}">
                  <a16:creationId xmlns:a16="http://schemas.microsoft.com/office/drawing/2014/main" id="{4E1FA2D4-9699-D90B-5820-5C7778661B3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1" name="TextBox 1302">
              <a:extLst>
                <a:ext uri="{FF2B5EF4-FFF2-40B4-BE49-F238E27FC236}">
                  <a16:creationId xmlns:a16="http://schemas.microsoft.com/office/drawing/2014/main" id="{64040340-3725-9F5C-D47C-B448777B383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24.00</a:t>
              </a:r>
            </a:p>
          </p:txBody>
        </p:sp>
        <p:sp>
          <p:nvSpPr>
            <p:cNvPr id="582" name="TextBox 1303">
              <a:extLst>
                <a:ext uri="{FF2B5EF4-FFF2-40B4-BE49-F238E27FC236}">
                  <a16:creationId xmlns:a16="http://schemas.microsoft.com/office/drawing/2014/main" id="{24CC0C28-0B30-0D0D-1F8F-BD4816735D8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583" name="TextBox 1304">
              <a:extLst>
                <a:ext uri="{FF2B5EF4-FFF2-40B4-BE49-F238E27FC236}">
                  <a16:creationId xmlns:a16="http://schemas.microsoft.com/office/drawing/2014/main" id="{DB38D4F4-AE0A-9E93-3C66-5B4F422AE077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85" name="TextBox 1305">
              <a:extLst>
                <a:ext uri="{FF2B5EF4-FFF2-40B4-BE49-F238E27FC236}">
                  <a16:creationId xmlns:a16="http://schemas.microsoft.com/office/drawing/2014/main" id="{BEB073D6-115E-E861-338B-4FFFCF40791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586" name="TextBox 1306">
              <a:extLst>
                <a:ext uri="{FF2B5EF4-FFF2-40B4-BE49-F238E27FC236}">
                  <a16:creationId xmlns:a16="http://schemas.microsoft.com/office/drawing/2014/main" id="{3F220F0C-82BE-7C9C-3F48-124A76E7E7C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588" name="TextBox 1307">
              <a:extLst>
                <a:ext uri="{FF2B5EF4-FFF2-40B4-BE49-F238E27FC236}">
                  <a16:creationId xmlns:a16="http://schemas.microsoft.com/office/drawing/2014/main" id="{C45B10E8-DFBA-E90A-DDAC-DEE1F542EF3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07.06.</a:t>
              </a:r>
            </a:p>
          </p:txBody>
        </p:sp>
        <p:sp>
          <p:nvSpPr>
            <p:cNvPr id="590" name="Rectangle 1308">
              <a:extLst>
                <a:ext uri="{FF2B5EF4-FFF2-40B4-BE49-F238E27FC236}">
                  <a16:creationId xmlns:a16="http://schemas.microsoft.com/office/drawing/2014/main" id="{882A2131-2A7F-29D6-CF34-EF45CB4D9E6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1" name="Rectangle 1309">
              <a:extLst>
                <a:ext uri="{FF2B5EF4-FFF2-40B4-BE49-F238E27FC236}">
                  <a16:creationId xmlns:a16="http://schemas.microsoft.com/office/drawing/2014/main" id="{49E0DA9F-1AF7-2EC5-DA5A-5ED37DB77F2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3" name="Rectangle 1310">
              <a:extLst>
                <a:ext uri="{FF2B5EF4-FFF2-40B4-BE49-F238E27FC236}">
                  <a16:creationId xmlns:a16="http://schemas.microsoft.com/office/drawing/2014/main" id="{2FBF6BB4-A22A-CFC2-3B78-4DDF4F0E256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5" name="TextBox 1311">
              <a:extLst>
                <a:ext uri="{FF2B5EF4-FFF2-40B4-BE49-F238E27FC236}">
                  <a16:creationId xmlns:a16="http://schemas.microsoft.com/office/drawing/2014/main" id="{48B2AC72-C7F5-82F1-7D73-559D4DB1F6F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03.06.</a:t>
              </a:r>
            </a:p>
          </p:txBody>
        </p:sp>
        <p:sp>
          <p:nvSpPr>
            <p:cNvPr id="597" name="TextBox 1312">
              <a:extLst>
                <a:ext uri="{FF2B5EF4-FFF2-40B4-BE49-F238E27FC236}">
                  <a16:creationId xmlns:a16="http://schemas.microsoft.com/office/drawing/2014/main" id="{0E6FF7F9-2005-BC00-48C6-1E01BE09032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98" name="TextBox 1313">
              <a:extLst>
                <a:ext uri="{FF2B5EF4-FFF2-40B4-BE49-F238E27FC236}">
                  <a16:creationId xmlns:a16="http://schemas.microsoft.com/office/drawing/2014/main" id="{67707621-E2B6-1F01-5FFF-9139B27051B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599" name="TextBox 1314">
              <a:extLst>
                <a:ext uri="{FF2B5EF4-FFF2-40B4-BE49-F238E27FC236}">
                  <a16:creationId xmlns:a16="http://schemas.microsoft.com/office/drawing/2014/main" id="{4F47BADA-F862-12F2-DEBF-B47E5E637359}"/>
                </a:ext>
              </a:extLst>
            </p:cNvPr>
            <p:cNvSpPr txBox="1"/>
            <p:nvPr/>
          </p:nvSpPr>
          <p:spPr>
            <a:xfrm>
              <a:off x="3178143" y="1645467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Zugriff auf Kamera zum Barcodescannen</a:t>
              </a:r>
            </a:p>
          </p:txBody>
        </p:sp>
        <p:sp>
          <p:nvSpPr>
            <p:cNvPr id="1032" name="Rectangle 1315">
              <a:extLst>
                <a:ext uri="{FF2B5EF4-FFF2-40B4-BE49-F238E27FC236}">
                  <a16:creationId xmlns:a16="http://schemas.microsoft.com/office/drawing/2014/main" id="{BC9834A2-8647-DC1A-4543-62AC75100702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3" name="Rectangle 1316">
              <a:extLst>
                <a:ext uri="{FF2B5EF4-FFF2-40B4-BE49-F238E27FC236}">
                  <a16:creationId xmlns:a16="http://schemas.microsoft.com/office/drawing/2014/main" id="{3E788688-6D44-B936-2348-DB068BE92B0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4" name="TextBox 1317">
              <a:extLst>
                <a:ext uri="{FF2B5EF4-FFF2-40B4-BE49-F238E27FC236}">
                  <a16:creationId xmlns:a16="http://schemas.microsoft.com/office/drawing/2014/main" id="{B9B13270-9082-6CEB-2D79-DE4DD7656F8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35" name="TextBox 1318">
              <a:extLst>
                <a:ext uri="{FF2B5EF4-FFF2-40B4-BE49-F238E27FC236}">
                  <a16:creationId xmlns:a16="http://schemas.microsoft.com/office/drawing/2014/main" id="{95A03454-6BA0-AA1D-7C36-AAACE84D367D}"/>
                </a:ext>
              </a:extLst>
            </p:cNvPr>
            <p:cNvSpPr txBox="1"/>
            <p:nvPr/>
          </p:nvSpPr>
          <p:spPr>
            <a:xfrm>
              <a:off x="3654334" y="1384018"/>
              <a:ext cx="510286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LK,DS</a:t>
              </a:r>
            </a:p>
          </p:txBody>
        </p:sp>
      </p:grpSp>
      <p:cxnSp>
        <p:nvCxnSpPr>
          <p:cNvPr id="1040" name="Gerade Verbindung mit Pfeil 1039">
            <a:extLst>
              <a:ext uri="{FF2B5EF4-FFF2-40B4-BE49-F238E27FC236}">
                <a16:creationId xmlns:a16="http://schemas.microsoft.com/office/drawing/2014/main" id="{8C7A5961-FA49-556F-DEF4-FDE508D33F54}"/>
              </a:ext>
            </a:extLst>
          </p:cNvPr>
          <p:cNvCxnSpPr>
            <a:cxnSpLocks/>
            <a:stCxn id="1147" idx="3"/>
            <a:endCxn id="123" idx="1"/>
          </p:cNvCxnSpPr>
          <p:nvPr/>
        </p:nvCxnSpPr>
        <p:spPr>
          <a:xfrm>
            <a:off x="8425353" y="4083998"/>
            <a:ext cx="290592" cy="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>
            <a:extLst>
              <a:ext uri="{FF2B5EF4-FFF2-40B4-BE49-F238E27FC236}">
                <a16:creationId xmlns:a16="http://schemas.microsoft.com/office/drawing/2014/main" id="{FAE9D433-7CD0-1063-4FFF-8DB89349989A}"/>
              </a:ext>
            </a:extLst>
          </p:cNvPr>
          <p:cNvCxnSpPr>
            <a:cxnSpLocks/>
            <a:stCxn id="599" idx="3"/>
            <a:endCxn id="1267" idx="1"/>
          </p:cNvCxnSpPr>
          <p:nvPr/>
        </p:nvCxnSpPr>
        <p:spPr>
          <a:xfrm>
            <a:off x="9578862" y="4083999"/>
            <a:ext cx="359061" cy="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719">
            <a:extLst>
              <a:ext uri="{FF2B5EF4-FFF2-40B4-BE49-F238E27FC236}">
                <a16:creationId xmlns:a16="http://schemas.microsoft.com/office/drawing/2014/main" id="{E17661B5-996E-4BD9-7458-8BBF9F72736D}"/>
              </a:ext>
            </a:extLst>
          </p:cNvPr>
          <p:cNvGrpSpPr/>
          <p:nvPr/>
        </p:nvGrpSpPr>
        <p:grpSpPr>
          <a:xfrm>
            <a:off x="5126389" y="1896639"/>
            <a:ext cx="867601" cy="605392"/>
            <a:chOff x="3156856" y="1368777"/>
            <a:chExt cx="1501139" cy="1211474"/>
          </a:xfrm>
        </p:grpSpPr>
        <p:sp>
          <p:nvSpPr>
            <p:cNvPr id="7" name="Rectangle 720">
              <a:extLst>
                <a:ext uri="{FF2B5EF4-FFF2-40B4-BE49-F238E27FC236}">
                  <a16:creationId xmlns:a16="http://schemas.microsoft.com/office/drawing/2014/main" id="{0C0B2C64-6F4F-F8B3-9567-D06C190D15E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21">
              <a:extLst>
                <a:ext uri="{FF2B5EF4-FFF2-40B4-BE49-F238E27FC236}">
                  <a16:creationId xmlns:a16="http://schemas.microsoft.com/office/drawing/2014/main" id="{7F4DA66B-DAE5-436B-F54D-6978F1FE60D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722">
              <a:extLst>
                <a:ext uri="{FF2B5EF4-FFF2-40B4-BE49-F238E27FC236}">
                  <a16:creationId xmlns:a16="http://schemas.microsoft.com/office/drawing/2014/main" id="{352613DF-A7B1-48B4-0425-2579DF7B096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723">
              <a:extLst>
                <a:ext uri="{FF2B5EF4-FFF2-40B4-BE49-F238E27FC236}">
                  <a16:creationId xmlns:a16="http://schemas.microsoft.com/office/drawing/2014/main" id="{59C12C64-FCFC-5DD7-15E5-578BEE92608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724">
              <a:extLst>
                <a:ext uri="{FF2B5EF4-FFF2-40B4-BE49-F238E27FC236}">
                  <a16:creationId xmlns:a16="http://schemas.microsoft.com/office/drawing/2014/main" id="{4B2C75D4-C948-9540-7303-FE136953C85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725">
              <a:extLst>
                <a:ext uri="{FF2B5EF4-FFF2-40B4-BE49-F238E27FC236}">
                  <a16:creationId xmlns:a16="http://schemas.microsoft.com/office/drawing/2014/main" id="{1AAD315D-1198-4A3D-FC72-ACF55C07F98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26">
              <a:extLst>
                <a:ext uri="{FF2B5EF4-FFF2-40B4-BE49-F238E27FC236}">
                  <a16:creationId xmlns:a16="http://schemas.microsoft.com/office/drawing/2014/main" id="{5A8FA251-10A1-A53B-0EC5-437B17D5E36F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9.10</a:t>
              </a:r>
            </a:p>
          </p:txBody>
        </p:sp>
        <p:sp>
          <p:nvSpPr>
            <p:cNvPr id="15" name="TextBox 727">
              <a:extLst>
                <a:ext uri="{FF2B5EF4-FFF2-40B4-BE49-F238E27FC236}">
                  <a16:creationId xmlns:a16="http://schemas.microsoft.com/office/drawing/2014/main" id="{92907639-562C-256A-C451-C21D55D7CCD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8" name="TextBox 728">
              <a:extLst>
                <a:ext uri="{FF2B5EF4-FFF2-40B4-BE49-F238E27FC236}">
                  <a16:creationId xmlns:a16="http://schemas.microsoft.com/office/drawing/2014/main" id="{241E20BA-BE6F-B37D-03CB-E9EE5E5FC922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9" name="TextBox 729">
              <a:extLst>
                <a:ext uri="{FF2B5EF4-FFF2-40B4-BE49-F238E27FC236}">
                  <a16:creationId xmlns:a16="http://schemas.microsoft.com/office/drawing/2014/main" id="{882DE4F0-C7D2-097D-3CA7-A9AF2C7CB9AC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20" name="TextBox 730">
              <a:extLst>
                <a:ext uri="{FF2B5EF4-FFF2-40B4-BE49-F238E27FC236}">
                  <a16:creationId xmlns:a16="http://schemas.microsoft.com/office/drawing/2014/main" id="{5D5BF20F-77B3-B307-72F0-991AFCA4EDF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22" name="TextBox 731">
              <a:extLst>
                <a:ext uri="{FF2B5EF4-FFF2-40B4-BE49-F238E27FC236}">
                  <a16:creationId xmlns:a16="http://schemas.microsoft.com/office/drawing/2014/main" id="{C699C0A0-4986-547D-9301-8B736471813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02.02.</a:t>
              </a:r>
            </a:p>
          </p:txBody>
        </p:sp>
        <p:sp>
          <p:nvSpPr>
            <p:cNvPr id="23" name="Rectangle 732">
              <a:extLst>
                <a:ext uri="{FF2B5EF4-FFF2-40B4-BE49-F238E27FC236}">
                  <a16:creationId xmlns:a16="http://schemas.microsoft.com/office/drawing/2014/main" id="{6E101F4C-8080-DA5E-9822-B0A48874CA7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733">
              <a:extLst>
                <a:ext uri="{FF2B5EF4-FFF2-40B4-BE49-F238E27FC236}">
                  <a16:creationId xmlns:a16="http://schemas.microsoft.com/office/drawing/2014/main" id="{E6FDDC83-B56D-C350-91A9-039D0A63752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734">
              <a:extLst>
                <a:ext uri="{FF2B5EF4-FFF2-40B4-BE49-F238E27FC236}">
                  <a16:creationId xmlns:a16="http://schemas.microsoft.com/office/drawing/2014/main" id="{D5BA4A01-B4D9-6211-ABA5-D69615A7DC4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735">
              <a:extLst>
                <a:ext uri="{FF2B5EF4-FFF2-40B4-BE49-F238E27FC236}">
                  <a16:creationId xmlns:a16="http://schemas.microsoft.com/office/drawing/2014/main" id="{6D80F2AA-A63C-2F22-B433-51CDA6603C3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07.02.</a:t>
              </a:r>
            </a:p>
          </p:txBody>
        </p:sp>
        <p:sp>
          <p:nvSpPr>
            <p:cNvPr id="116" name="TextBox 736">
              <a:extLst>
                <a:ext uri="{FF2B5EF4-FFF2-40B4-BE49-F238E27FC236}">
                  <a16:creationId xmlns:a16="http://schemas.microsoft.com/office/drawing/2014/main" id="{923869C9-6600-A125-E53D-033FCC092E5B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8" name="TextBox 737">
              <a:extLst>
                <a:ext uri="{FF2B5EF4-FFF2-40B4-BE49-F238E27FC236}">
                  <a16:creationId xmlns:a16="http://schemas.microsoft.com/office/drawing/2014/main" id="{F4F9D50D-77DD-607B-04C1-9AD42F26579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</a:t>
              </a:r>
            </a:p>
          </p:txBody>
        </p:sp>
        <p:sp>
          <p:nvSpPr>
            <p:cNvPr id="1036" name="TextBox 738">
              <a:extLst>
                <a:ext uri="{FF2B5EF4-FFF2-40B4-BE49-F238E27FC236}">
                  <a16:creationId xmlns:a16="http://schemas.microsoft.com/office/drawing/2014/main" id="{D9671FED-92C8-26EA-1402-D4B72B28CB9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Arbeitsumgebung einrichten</a:t>
              </a:r>
            </a:p>
          </p:txBody>
        </p:sp>
        <p:sp>
          <p:nvSpPr>
            <p:cNvPr id="1037" name="Rectangle 739">
              <a:extLst>
                <a:ext uri="{FF2B5EF4-FFF2-40B4-BE49-F238E27FC236}">
                  <a16:creationId xmlns:a16="http://schemas.microsoft.com/office/drawing/2014/main" id="{D79912C7-5CBA-15EE-B653-2C91C6DC7D9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8" name="Rectangle 740">
              <a:extLst>
                <a:ext uri="{FF2B5EF4-FFF2-40B4-BE49-F238E27FC236}">
                  <a16:creationId xmlns:a16="http://schemas.microsoft.com/office/drawing/2014/main" id="{8DC03B97-7ABF-3C4C-F4EF-67823AD8C97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9" name="TextBox 741">
              <a:extLst>
                <a:ext uri="{FF2B5EF4-FFF2-40B4-BE49-F238E27FC236}">
                  <a16:creationId xmlns:a16="http://schemas.microsoft.com/office/drawing/2014/main" id="{62A480B1-7B08-9B60-99D7-2F3680A9B69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41" name="TextBox 742">
              <a:extLst>
                <a:ext uri="{FF2B5EF4-FFF2-40B4-BE49-F238E27FC236}">
                  <a16:creationId xmlns:a16="http://schemas.microsoft.com/office/drawing/2014/main" id="{E1977402-A7D6-A55F-1B40-B482D4607AD2}"/>
                </a:ext>
              </a:extLst>
            </p:cNvPr>
            <p:cNvSpPr txBox="1"/>
            <p:nvPr/>
          </p:nvSpPr>
          <p:spPr>
            <a:xfrm>
              <a:off x="3641149" y="137639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</a:t>
              </a:r>
            </a:p>
          </p:txBody>
        </p:sp>
      </p:grpSp>
      <p:cxnSp>
        <p:nvCxnSpPr>
          <p:cNvPr id="1044" name="Verbinder: gewinkelt 1043">
            <a:extLst>
              <a:ext uri="{FF2B5EF4-FFF2-40B4-BE49-F238E27FC236}">
                <a16:creationId xmlns:a16="http://schemas.microsoft.com/office/drawing/2014/main" id="{0232549A-4AC1-E795-71FB-91B2C2CF591A}"/>
              </a:ext>
            </a:extLst>
          </p:cNvPr>
          <p:cNvCxnSpPr>
            <a:stCxn id="667" idx="3"/>
            <a:endCxn id="1036" idx="1"/>
          </p:cNvCxnSpPr>
          <p:nvPr/>
        </p:nvCxnSpPr>
        <p:spPr>
          <a:xfrm>
            <a:off x="4698887" y="412499"/>
            <a:ext cx="438827" cy="1720936"/>
          </a:xfrm>
          <a:prstGeom prst="bentConnector3">
            <a:avLst>
              <a:gd name="adj1" fmla="val 478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Verbinder: gewinkelt 1045">
            <a:extLst>
              <a:ext uri="{FF2B5EF4-FFF2-40B4-BE49-F238E27FC236}">
                <a16:creationId xmlns:a16="http://schemas.microsoft.com/office/drawing/2014/main" id="{500428C8-8460-AF6A-485E-150A1033843A}"/>
              </a:ext>
            </a:extLst>
          </p:cNvPr>
          <p:cNvCxnSpPr>
            <a:cxnSpLocks/>
            <a:stCxn id="1036" idx="3"/>
            <a:endCxn id="835" idx="1"/>
          </p:cNvCxnSpPr>
          <p:nvPr/>
        </p:nvCxnSpPr>
        <p:spPr>
          <a:xfrm flipV="1">
            <a:off x="5988328" y="412499"/>
            <a:ext cx="1578505" cy="1720936"/>
          </a:xfrm>
          <a:prstGeom prst="bentConnector3">
            <a:avLst>
              <a:gd name="adj1" fmla="val 89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4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AAB8866B-AEB3-B3DC-F8ED-BD1E06FA3E08}"/>
              </a:ext>
            </a:extLst>
          </p:cNvPr>
          <p:cNvGrpSpPr/>
          <p:nvPr/>
        </p:nvGrpSpPr>
        <p:grpSpPr>
          <a:xfrm>
            <a:off x="93123" y="175703"/>
            <a:ext cx="929813" cy="602511"/>
            <a:chOff x="3063058" y="1368777"/>
            <a:chExt cx="1608780" cy="12057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30FCD-4037-F849-A805-000B6F0A1A7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EB41C-04DA-5EE3-B9B7-A1D2A1681EE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8D7738-4EBC-28CE-4B1A-320B18A097F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3EC5F0-9F10-8B56-B06A-39CE929EFBF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5752A3-5D71-570C-820F-404B74F475E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36BFE2-20F6-D329-EA8B-63335C867D3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B472F3-E89A-A3E8-C7DB-28539D927C09}"/>
                </a:ext>
              </a:extLst>
            </p:cNvPr>
            <p:cNvSpPr txBox="1"/>
            <p:nvPr/>
          </p:nvSpPr>
          <p:spPr>
            <a:xfrm>
              <a:off x="3164477" y="137595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1.00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86E7FC-0803-6FD3-7EBC-9708EE52C510}"/>
                </a:ext>
              </a:extLst>
            </p:cNvPr>
            <p:cNvSpPr txBox="1"/>
            <p:nvPr/>
          </p:nvSpPr>
          <p:spPr>
            <a:xfrm>
              <a:off x="3677192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B691D7-9BBA-F34F-0465-7903ADD23E71}"/>
                </a:ext>
              </a:extLst>
            </p:cNvPr>
            <p:cNvSpPr txBox="1"/>
            <p:nvPr/>
          </p:nvSpPr>
          <p:spPr>
            <a:xfrm>
              <a:off x="4170317" y="1383574"/>
              <a:ext cx="478971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716944-AD21-C306-587C-FF9339DFB6D5}"/>
                </a:ext>
              </a:extLst>
            </p:cNvPr>
            <p:cNvSpPr txBox="1"/>
            <p:nvPr/>
          </p:nvSpPr>
          <p:spPr>
            <a:xfrm>
              <a:off x="3063058" y="2043317"/>
              <a:ext cx="70899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630528-7E14-7E17-A7E7-20757B8917F9}"/>
                </a:ext>
              </a:extLst>
            </p:cNvPr>
            <p:cNvSpPr txBox="1"/>
            <p:nvPr/>
          </p:nvSpPr>
          <p:spPr>
            <a:xfrm>
              <a:off x="3677192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4437A-096D-B02A-FCB5-0388ED0DDDF6}"/>
                </a:ext>
              </a:extLst>
            </p:cNvPr>
            <p:cNvSpPr txBox="1"/>
            <p:nvPr/>
          </p:nvSpPr>
          <p:spPr>
            <a:xfrm>
              <a:off x="4103419" y="2041466"/>
              <a:ext cx="568419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BC858E-82EA-AA00-4684-3C68FFAA4A7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8A44C5-D7E3-EF51-AFEE-98C8A7CC5E6E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ADE16A-3CDE-651F-9105-5D4299F379A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38E4F5-6C07-040B-0AF8-392892532A42}"/>
                </a:ext>
              </a:extLst>
            </p:cNvPr>
            <p:cNvSpPr txBox="1"/>
            <p:nvPr/>
          </p:nvSpPr>
          <p:spPr>
            <a:xfrm>
              <a:off x="3176449" y="2297330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3E47FE-B263-C162-83FB-47E1C0796CD3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41B5F5-B364-8432-CACC-38E245B0ED67}"/>
                </a:ext>
              </a:extLst>
            </p:cNvPr>
            <p:cNvSpPr txBox="1"/>
            <p:nvPr/>
          </p:nvSpPr>
          <p:spPr>
            <a:xfrm>
              <a:off x="4147455" y="228022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DBD30E-CC02-165C-AB1E-A61270F72DDC}"/>
                </a:ext>
              </a:extLst>
            </p:cNvPr>
            <p:cNvSpPr txBox="1"/>
            <p:nvPr/>
          </p:nvSpPr>
          <p:spPr>
            <a:xfrm>
              <a:off x="3176452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Auftragsklärung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93F93B-A305-0E41-1DD0-99F305E9762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7D68D-B929-CE2E-D805-BFB6578BD16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41CFE-F966-819C-1580-E3F1779AC173}"/>
                </a:ext>
              </a:extLst>
            </p:cNvPr>
            <p:cNvSpPr txBox="1"/>
            <p:nvPr/>
          </p:nvSpPr>
          <p:spPr>
            <a:xfrm>
              <a:off x="3651068" y="206022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56E66-BF82-AD34-FF03-FBBB25163479}"/>
                </a:ext>
              </a:extLst>
            </p:cNvPr>
            <p:cNvSpPr txBox="1"/>
            <p:nvPr/>
          </p:nvSpPr>
          <p:spPr>
            <a:xfrm>
              <a:off x="3646643" y="137512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E339AF79-D44A-6566-CA8D-FB83BC9D08B5}"/>
              </a:ext>
            </a:extLst>
          </p:cNvPr>
          <p:cNvGrpSpPr/>
          <p:nvPr/>
        </p:nvGrpSpPr>
        <p:grpSpPr>
          <a:xfrm>
            <a:off x="3836948" y="175703"/>
            <a:ext cx="867601" cy="605392"/>
            <a:chOff x="3156856" y="1368777"/>
            <a:chExt cx="1501139" cy="12114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8628BFF-0BD5-D4F7-FC31-C850EB57F692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5EF0CF86-2808-1B36-B6B4-8DC64A4F7AB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E13C3F7B-AD42-ED10-28C5-BA8CE111213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E35B11C2-D5A6-1A83-FE4A-EFDF8AB9955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C4E85B87-27C0-6197-64F2-5B411239BCA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5494B798-9102-5599-93A9-6F390C791C0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9CBFE417-D92D-5BAF-B127-DCEDE936013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6.00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E14DFF54-8095-F36D-A184-2264F926283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0D4CF080-BA0A-B7A3-1486-2FD12D92A2D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C8AE3BD8-5F5C-36D4-746F-EB5A0379C4B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19864064-1552-5B4C-458E-57BE4ABCE9B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7D2DDCE8-CCE1-1B3B-0C06-B1F5C439954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CE828DE6-76C7-DE7D-0C10-629B8E9133F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BF32EAA2-1721-A83E-6FDD-FE468899EDB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274294AF-CD58-2773-227F-394D5725160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E07C1BE1-3408-67E7-2724-F087461C601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F123C481-C0AC-5AF4-664A-D8117F4578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DCAA1370-D5CF-F771-1550-36D8774FD7E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225BA3FE-7CC6-B9B4-DBB1-4ADDA671C803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Arbeitspakete definieren</a:t>
              </a: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4EEA38C-47A5-1AB5-431B-4E5CEF177D4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8A9048BB-6256-C67C-546D-D252B1FE21D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B9124A9D-5D1D-6154-F8F3-1AC1C7C9841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2BBB1622-C4B7-CA1F-F021-6FB4E65E1D56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4D963D7-239F-E984-FA2B-127A1D4BC592}"/>
              </a:ext>
            </a:extLst>
          </p:cNvPr>
          <p:cNvGrpSpPr/>
          <p:nvPr/>
        </p:nvGrpSpPr>
        <p:grpSpPr>
          <a:xfrm>
            <a:off x="1396365" y="179259"/>
            <a:ext cx="875881" cy="605392"/>
            <a:chOff x="3142530" y="1368777"/>
            <a:chExt cx="1515465" cy="1211474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63AB1533-3BA5-324E-91DD-87CFB69EC8D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A582971B-F345-54C2-4080-A57B7C2B242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AEFF45D-5399-4569-693A-9016D4DCFA7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5412976D-FDD9-7871-327D-53CDD119DAA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E568D3DB-5315-F680-085D-4E8C5284A43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76E0410E-E23C-3352-D1C7-A847F44BA72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AEAE5579-7CE5-6D6E-0AB0-24FF8EDBADB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2.00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C659B264-F96B-164C-B9A9-E4AEA356390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03979A5D-B6A6-1032-7122-8CBA0C1C7914}"/>
                </a:ext>
              </a:extLst>
            </p:cNvPr>
            <p:cNvSpPr txBox="1"/>
            <p:nvPr/>
          </p:nvSpPr>
          <p:spPr>
            <a:xfrm>
              <a:off x="4170318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419F41FF-0F05-CAD7-2B05-152CE9C1E94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0A21A848-34CF-971E-46D4-A0B368BA277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0B39B9C5-A3CB-B2B6-47EB-D5B2E929C91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8B44977E-7D03-06AF-48E0-E32695AAD18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ADED6D1-235C-48C6-BEF5-8F1FEF2A7E7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C6D4C97-A039-5449-4317-4CAC701F85F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80CAB0ED-C592-73C2-EEAD-0D77302D5DA1}"/>
                </a:ext>
              </a:extLst>
            </p:cNvPr>
            <p:cNvSpPr txBox="1"/>
            <p:nvPr/>
          </p:nvSpPr>
          <p:spPr>
            <a:xfrm>
              <a:off x="3142530" y="2297329"/>
              <a:ext cx="53466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7992863D-F804-50EA-9C34-3F2EB673028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9FAF5E1-C6C5-6076-9902-AC845F58E7DA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604A79D1-6DDE-E6C4-6F14-CEAA501880E2}"/>
                </a:ext>
              </a:extLst>
            </p:cNvPr>
            <p:cNvSpPr txBox="1"/>
            <p:nvPr/>
          </p:nvSpPr>
          <p:spPr>
            <a:xfrm>
              <a:off x="3161071" y="1696435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Definition des Projektumfangs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A83FAFEA-9558-AE84-82A0-402EFDFB613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075652E9-6450-3996-58FC-82213754E00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7F594400-0E74-0874-B43C-9DBF49B2D10F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B4510BE1-2375-4AA8-CFEC-89720C413FE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89ECED6-EA4E-09D6-0E6E-E8A55DD29A4B}"/>
              </a:ext>
            </a:extLst>
          </p:cNvPr>
          <p:cNvGrpSpPr/>
          <p:nvPr/>
        </p:nvGrpSpPr>
        <p:grpSpPr>
          <a:xfrm>
            <a:off x="2656356" y="178243"/>
            <a:ext cx="867601" cy="605392"/>
            <a:chOff x="3156856" y="1368777"/>
            <a:chExt cx="1501139" cy="121147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F7CC9A61-D0A6-089F-E890-2D02359349B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ABD8A535-9CC1-C008-C26F-F3C6AFA00AA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4D2C0CD-F3C4-8A5B-5749-D794C7C26CF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E9155771-E7F0-E636-A668-E06D0D0B194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6C739A3D-9E1B-E38F-44D4-FEC8AB87E28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C0DC3E2E-D8F5-298D-F2D7-7D7AD614D45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65945A07-2E76-447E-0FC5-18637DED70D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3.00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F7590575-E032-46FD-A44F-97A034A5480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A092B309-A69E-3C7F-16CA-934DD34C4FA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2C6BB356-7F64-202F-F6B0-7E948A06CC4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C38450E3-6580-81E3-147F-AACAD5C32A4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EBE964D0-C102-C9EA-6B44-5938AE5C19E3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1E1C5FF-625D-2BF5-469B-6C052460ABF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16D26528-BAD3-1271-FA8F-609C58B4DC6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491C5DE4-3ECC-2EA5-0AB2-F86929D334F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A73836EB-AE68-DCF8-7F81-696CA94FA34B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B3B9896D-E7F0-BC14-A3F1-0B6ABEF7C9C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26B067D-FE5C-A762-ED2A-5A823E7215C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84EB8BD9-7FD3-654E-667A-1BD38E0D3477}"/>
                </a:ext>
              </a:extLst>
            </p:cNvPr>
            <p:cNvSpPr txBox="1"/>
            <p:nvPr/>
          </p:nvSpPr>
          <p:spPr>
            <a:xfrm>
              <a:off x="3176451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Anforderungsanalyse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F3B92D6-5AC0-49DB-9E46-5E1A32A3F65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BBC172FE-B70C-4D99-0F06-E3386E4703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BD66661B-3160-5201-253E-C7CFF21F053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D0E3E94-8D72-3412-3BDD-AD7057D55AED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82A130E5-7135-0D3F-350C-49996D800611}"/>
              </a:ext>
            </a:extLst>
          </p:cNvPr>
          <p:cNvGrpSpPr/>
          <p:nvPr/>
        </p:nvGrpSpPr>
        <p:grpSpPr>
          <a:xfrm>
            <a:off x="5115064" y="174433"/>
            <a:ext cx="867601" cy="605392"/>
            <a:chOff x="3156856" y="1368777"/>
            <a:chExt cx="1501139" cy="1211474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4EF9728-A2A4-0875-ED4A-A0152E67C79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CDB2448F-559F-1EA9-C687-DF2CD3A2E4D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ECE8F016-392F-73A4-2F46-DC1F5DDD6E8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DE7B5E-2B70-A5EC-F203-DF81837710C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8A2D9894-891F-C428-5F10-CE5ACC0FE36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D76CCA07-2479-9A27-6E24-E78E2128EB5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FCF6157-96C2-E726-C952-B6C3C4F0157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7.10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F9ED4BBF-7C6E-6D17-D300-A0BB64A51BB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28525E8C-C717-1D05-1F09-C4A85A9A120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45DF8A5C-A6BA-5A00-61D3-2808736FED8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32983B4-F0A9-460F-6456-967AC568828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BB3A22D9-779D-9019-5178-F23744EAFA4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ADB278B-5FDC-4863-DA07-72F3064C7A55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766B3D2-0886-36DA-9283-B1BC7C975229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C2E34139-FB13-5619-7929-AC77F9E0166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1810984C-BBAF-F03B-21DC-A2ABA6DE320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EB657621-769F-3A8F-7A88-59233593AA2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5D84DA55-1AB0-1509-EC59-B7FDCA22001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5B3D2D8A-2298-5CFB-3A42-291A00C035BA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Projektstrukturplan erstellen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50D5022-2D38-1980-7865-1E840AC544B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7B0DD2A6-6BF4-0413-C731-ECA2734E383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009DBD19-30B0-3E98-69ED-F8E954B393F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8C2950C2-9D95-DDAE-EC03-AF7677060C10}"/>
                </a:ext>
              </a:extLst>
            </p:cNvPr>
            <p:cNvSpPr txBox="1"/>
            <p:nvPr/>
          </p:nvSpPr>
          <p:spPr>
            <a:xfrm>
              <a:off x="3641149" y="137639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 A</a:t>
              </a: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EA7545D-7591-328D-F8E2-A61120D71443}"/>
              </a:ext>
            </a:extLst>
          </p:cNvPr>
          <p:cNvGrpSpPr/>
          <p:nvPr/>
        </p:nvGrpSpPr>
        <p:grpSpPr>
          <a:xfrm>
            <a:off x="6341388" y="174429"/>
            <a:ext cx="867601" cy="605396"/>
            <a:chOff x="3156856" y="1368769"/>
            <a:chExt cx="1501139" cy="1211482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69E53506-7781-869C-100C-8D7ACA07C18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31987397-69E8-25CB-F65E-96CB6E1309F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26E6F179-5881-0A6C-F7B9-466DFAFAB2C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811BEF3-1F4E-E8B8-D1E7-6BF9CBC84DC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F59E1DD0-06A1-9B3B-D0C1-8ABE35AB95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ACDFB826-E208-40D8-5BD4-855252FD355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D774B996-24CF-DDAC-D181-62D9BD7829D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7.20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04A05C81-8826-9109-6A6F-7637B0DE6D8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9CB944EE-3FB5-1778-73EB-7D0AAFB7BC9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8CEF9CBC-90AD-6B56-CB0D-B27B910FF45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06979312-3F56-C716-0F81-3BEA78FC9E5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3984FDA4-F026-18FF-CE37-A9FBF2405F6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5602629-C184-FD13-5AAA-68430FE907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300846CE-BE87-505B-DE5D-778C576C0882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A3DB124D-2E25-9A2E-0BF1-00D97BC3420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0406264C-C2B3-BCB0-B5A5-81175674C9CC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6C707A38-2265-1B25-9366-5FE159C0F84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6868E7CF-FB2E-69C1-6B8B-676FDB073F3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31E2999E-D84F-AC86-6476-193BF0FDC32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Zeitplan erstellen</a:t>
              </a: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9E3187E5-2806-A331-4C42-FE3FB8ECFA2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90C275DD-E588-43C2-95E3-BCAA89F9C70D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E8EADB6E-C788-1295-2DCC-C06916B6A8F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99242616-7998-F062-27DA-1477FE0A58D6}"/>
                </a:ext>
              </a:extLst>
            </p:cNvPr>
            <p:cNvSpPr txBox="1"/>
            <p:nvPr/>
          </p:nvSpPr>
          <p:spPr>
            <a:xfrm>
              <a:off x="3641148" y="1368769"/>
              <a:ext cx="52821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 A</a:t>
              </a: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4F10AE5F-53FD-0F6D-2058-DD9B4951297A}"/>
              </a:ext>
            </a:extLst>
          </p:cNvPr>
          <p:cNvGrpSpPr/>
          <p:nvPr/>
        </p:nvGrpSpPr>
        <p:grpSpPr>
          <a:xfrm>
            <a:off x="7555508" y="175703"/>
            <a:ext cx="867601" cy="605392"/>
            <a:chOff x="3156856" y="1368777"/>
            <a:chExt cx="1501139" cy="1211474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B8C1759E-E0A4-6DA1-94C2-BB48BA056CA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C27ECBD-855F-597E-DBEB-0284D5B72209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2E9FB4F8-1B28-D0C7-B435-3D83FCEA70C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FECF1AE3-ACCF-7CE7-347C-47BF07B5F9F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1CD8AB1A-D530-32C6-5412-234DF083C21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4F3B4551-3958-67CF-6340-3D218D7B687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6497AB2A-D9B5-A006-D9CD-1CE86A144DF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10.00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F42FE57E-5B67-BF19-DEF7-B9DBB716334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1D7DF8FC-D595-8C35-1945-56F2113DD2C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86268A2E-7FA5-96EC-8B9A-C44554CD21BA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C81231F8-0B47-5F22-DF21-A5726F8D406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2A970AF9-77DC-5353-C767-119F1B937D3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D3CD6C8A-5DF4-9728-B516-15F429E6874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A4986F52-9609-E43E-6F70-84D892E760C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74A64B31-12BB-1602-4B5F-67DE86A1D84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320A7F1B-C808-A302-4B9B-FFE7D558672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6F0FB7A9-A3B1-D610-5F42-FC0B556AB3F4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7F9E694D-34D4-6401-A1A9-F7A80670BB5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039260C6-AC24-6F63-ACCB-9F540CBBEF7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Kritischer Pfad Betrachtung</a:t>
              </a: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22DE21F-004A-FA8C-4ED0-5110D45F888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488104AE-0DF5-18E2-FFFA-8CB08F3FC17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9A418518-562C-DA2D-FA74-7C65D84DA55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62789C43-3970-D035-BEE3-89C93A6767CA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</a:t>
              </a: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5AC00FF9-980F-D15F-2BC2-B2B3DD970403}"/>
              </a:ext>
            </a:extLst>
          </p:cNvPr>
          <p:cNvGrpSpPr/>
          <p:nvPr/>
        </p:nvGrpSpPr>
        <p:grpSpPr>
          <a:xfrm>
            <a:off x="514350" y="2129971"/>
            <a:ext cx="867601" cy="605392"/>
            <a:chOff x="3156856" y="1368777"/>
            <a:chExt cx="1501139" cy="1211474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2EDA8EED-7F09-F200-D2EF-576DD96FBE3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22D3EAE-F5D5-854E-FF96-95E8E2844D1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4150C9A3-E90A-3DF9-93EA-8C6CFFC966D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CB109C18-D8EC-E9DC-0F14-E09F94D7E32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45714B35-EB9C-EBE8-99F6-1A336D9682B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8539EF4B-BE28-0254-07D6-E597E21F524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2E12933-4F79-8527-698F-476693BF15C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12.00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E61B24D4-3BE0-09E6-9852-6C33E1D4458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74A6B852-DEEE-00C7-1266-437B2596C6C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DB481478-CCE0-0184-34AF-FA5686BD405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11A02BC-714A-55E0-7440-E742472CD3A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6144C1A-4D46-CD86-D474-28A7256E8D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8FDB7A6D-0F44-3D41-9F68-3B68E9E3A88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DCE0CE7-3E2B-E19A-33FC-EB1ACB9A9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C9265B4D-05F6-441D-2EFA-D58107FB20F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1822B3A8-1FAB-BC19-96ED-F1E443354FE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F4EF9A05-ECC6-D1AB-A355-042682A10AC0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2" name="TextBox 881">
              <a:extLst>
                <a:ext uri="{FF2B5EF4-FFF2-40B4-BE49-F238E27FC236}">
                  <a16:creationId xmlns:a16="http://schemas.microsoft.com/office/drawing/2014/main" id="{00B5E8C9-420E-731D-2F6E-BC0730061C5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705DCAE6-D37B-29B1-A703-5269470A517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Golang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5DD3EC8-1144-294C-811A-8AF542CA5D0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51DF6639-6EF1-9F67-E43D-CD33546B18AC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D1D3A6E3-8302-5D37-F5AD-53DD2C0EEA1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335B0711-DFA9-A170-9B2C-93B2609DDE15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69FFBDB8-506F-0C05-5A06-119D7E8F9314}"/>
              </a:ext>
            </a:extLst>
          </p:cNvPr>
          <p:cNvGrpSpPr/>
          <p:nvPr/>
        </p:nvGrpSpPr>
        <p:grpSpPr>
          <a:xfrm>
            <a:off x="1856028" y="2129971"/>
            <a:ext cx="867601" cy="605392"/>
            <a:chOff x="3156856" y="1368777"/>
            <a:chExt cx="1501139" cy="1211474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4F31E04A-266C-97CC-C678-28F45BC42F6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F28056A-41EB-5D9C-FBA1-3E4FEB11CA5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301B79A-FC78-5D62-CF63-90906B29EC5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D888ADB-B50E-9A88-744A-54B26B8CC22D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296F18D-8335-01EC-7F9A-D91325D02FB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8ECCE905-8D6C-38B6-FE44-06F53196952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CF8C9733-3130-40AA-2A39-695D54825C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18.00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7A0C69AC-C73E-4581-5468-2AB1E7BC752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EECAB0E9-D9BB-8F12-1CD6-382C247ED3E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A2D3BDCE-D097-FC0B-A160-5498306DA82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3F304234-6D3E-2BE0-FC16-C2F8FA2B0E0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8146F646-E315-D6B4-2128-DD1B7DA4A56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C70D663B-8991-C3B3-A438-0E9BA1BAA56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E7B2D360-9BF7-5F7D-ED74-45BAAC822A9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C923361F-3ACC-ACC4-441E-6FF235BB232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B9D71279-A92F-8223-02DA-483EF4C27D8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2E737353-19DB-F12B-C5E0-E6281858EC9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2F8F0D66-1BF2-F632-96A6-55AAE602AAE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FBB51131-73AB-AC56-6D01-CFF7A78BED2C}"/>
                </a:ext>
              </a:extLst>
            </p:cNvPr>
            <p:cNvSpPr txBox="1"/>
            <p:nvPr/>
          </p:nvSpPr>
          <p:spPr>
            <a:xfrm>
              <a:off x="3176451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Anbindung der Datenbank zu Lebensmitteln über die API</a:t>
              </a: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0A8ECF65-5F22-F88E-BB50-78863F945E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F3C35265-961F-0BEE-412E-C0A03DA8168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A6296710-C6B1-39F2-9185-AF2E63F0DDC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72A82BA3-5AD5-B1F1-A36F-BC3457CD6C2D}"/>
                </a:ext>
              </a:extLst>
            </p:cNvPr>
            <p:cNvSpPr txBox="1"/>
            <p:nvPr/>
          </p:nvSpPr>
          <p:spPr>
            <a:xfrm>
              <a:off x="3634029" y="1371310"/>
              <a:ext cx="51503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DS,LK</a:t>
              </a: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8C9C18BF-AF62-5E6A-C00A-4AD5E05A7AD1}"/>
              </a:ext>
            </a:extLst>
          </p:cNvPr>
          <p:cNvGrpSpPr/>
          <p:nvPr/>
        </p:nvGrpSpPr>
        <p:grpSpPr>
          <a:xfrm>
            <a:off x="3317716" y="2128062"/>
            <a:ext cx="867601" cy="607301"/>
            <a:chOff x="3156856" y="1364957"/>
            <a:chExt cx="1501139" cy="1215294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6A5FE4DF-DBC0-6B5B-7A99-D6F36D51AF3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466D1156-BDD7-B41B-1BF4-7570758D951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D2C2840B-E158-BFAE-77B4-1167D7A48B1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C4524229-A701-6B37-FBBC-9F9EFEE2DF07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D5D156AB-9233-1516-0FFD-76B74D344CE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DE9D397A-2BFB-96E1-606F-0E99BB2C5F4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01DA9F56-2D35-EFE1-5B13-CA43AEE76F1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21.00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1759DB4-61C3-7B3E-5BE1-9BF60AC725C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B042B22-520C-CE45-F325-E323D448DB2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F01AEE7B-20D5-9E19-BEB2-F8F2F6914C19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BFB454ED-E466-276D-55E0-63C551234B5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3229026F-2D80-C42E-5CDD-2738ACC36B2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E06054BB-63E0-1D19-D07E-AFDFE38BD28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1788E5C6-D399-6A54-2DAC-04FFB2E86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CC250B3-0B54-E955-C963-4226C3DF224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67A0BC20-C42D-7FD8-60E0-21E23E2EE91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C7D465E-C329-58AC-B192-10D4E46291A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B599290-CEB0-B4E1-D024-9398DF27C1D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2192B70C-143F-656B-B022-3C391BCE1944}"/>
                </a:ext>
              </a:extLst>
            </p:cNvPr>
            <p:cNvSpPr txBox="1"/>
            <p:nvPr/>
          </p:nvSpPr>
          <p:spPr>
            <a:xfrm>
              <a:off x="316326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 und Algorithmen entwickeln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B1334239-4F92-238C-E3EA-101385219A2C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442FD28B-9CBC-2C19-4CA4-3282D737789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1DCA71BF-53D7-7424-E28F-694A458FB40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3924A18E-0834-978A-F496-D98490596416}"/>
                </a:ext>
              </a:extLst>
            </p:cNvPr>
            <p:cNvSpPr txBox="1"/>
            <p:nvPr/>
          </p:nvSpPr>
          <p:spPr>
            <a:xfrm>
              <a:off x="3637851" y="1364957"/>
              <a:ext cx="538345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MG,DS</a:t>
              </a:r>
            </a:p>
          </p:txBody>
        </p:sp>
      </p:grp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C07057BD-6678-D0F1-DE6B-E37C133CECAD}"/>
              </a:ext>
            </a:extLst>
          </p:cNvPr>
          <p:cNvGrpSpPr/>
          <p:nvPr/>
        </p:nvGrpSpPr>
        <p:grpSpPr>
          <a:xfrm>
            <a:off x="4829014" y="2129971"/>
            <a:ext cx="867601" cy="605392"/>
            <a:chOff x="3156856" y="1368777"/>
            <a:chExt cx="1501139" cy="1211474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434552BE-22D2-D402-E8CF-8BB7ECD2B2D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F8A3ECE-26CC-3EDA-0200-8F30DE2E59F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A8B782-E4C2-D90F-BB4D-221BF851371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69367B97-C665-A3EC-1AFF-61BE5BF5464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EFE5AC27-A177-5BE0-240A-C9E3A47E6B1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713B0532-FC30-0905-7B43-4CA2D4BC5D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9A651881-5E41-E47E-DB0C-B7FEB22F3A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23.00</a:t>
              </a:r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6008FABB-4C4E-BB2F-91EF-FC8EEAE5793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09" name="TextBox 1208">
              <a:extLst>
                <a:ext uri="{FF2B5EF4-FFF2-40B4-BE49-F238E27FC236}">
                  <a16:creationId xmlns:a16="http://schemas.microsoft.com/office/drawing/2014/main" id="{8DFD3424-30D9-DFEE-0A0B-39EF41B92F2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A9476C8F-F14E-56E6-9C13-2B847325E93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49ACF002-B67F-886D-4002-4D02B26B0F3E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8162A013-9A94-81C8-8B33-02E6FEFD92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E3B0997F-ED36-C1A5-D9ED-A156E35C9FA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5F5EDD9D-924A-2DD0-D497-2916DBB28E0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19E04650-5951-E513-A099-04FEDBDC96E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2BF0FAE3-911A-183B-7976-DF8B414528E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DA79A454-5EB0-16AC-8B97-099248448B5A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06F39138-5DEE-7D65-95D6-45761611C58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9" name="TextBox 1218">
              <a:extLst>
                <a:ext uri="{FF2B5EF4-FFF2-40B4-BE49-F238E27FC236}">
                  <a16:creationId xmlns:a16="http://schemas.microsoft.com/office/drawing/2014/main" id="{DA30A4B6-8DEA-00AD-6215-1C860FE09195}"/>
                </a:ext>
              </a:extLst>
            </p:cNvPr>
            <p:cNvSpPr txBox="1"/>
            <p:nvPr/>
          </p:nvSpPr>
          <p:spPr>
            <a:xfrm>
              <a:off x="317205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Anmerkungen bei unpassenden Produkten</a:t>
              </a: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01174860-5AC6-1CDA-6D79-5DE7A3A90AE2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8B988564-FDEC-65E3-2B76-B8138C5A65FA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9D678483-58A2-3CA3-D4EB-6BC68F55BB9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63F9BF26-FA7C-8095-D69B-F3B7980FE4BD}"/>
                </a:ext>
              </a:extLst>
            </p:cNvPr>
            <p:cNvSpPr txBox="1"/>
            <p:nvPr/>
          </p:nvSpPr>
          <p:spPr>
            <a:xfrm>
              <a:off x="3629612" y="1374488"/>
              <a:ext cx="538655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MG,DS</a:t>
              </a: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E426E89A-118E-05B6-B4CB-AD46933F5F9B}"/>
              </a:ext>
            </a:extLst>
          </p:cNvPr>
          <p:cNvGrpSpPr/>
          <p:nvPr/>
        </p:nvGrpSpPr>
        <p:grpSpPr>
          <a:xfrm>
            <a:off x="6164858" y="2131529"/>
            <a:ext cx="867601" cy="605392"/>
            <a:chOff x="3156856" y="1368777"/>
            <a:chExt cx="1501139" cy="1211474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16D21DFC-08AD-67CB-F8E3-B62FE9A95AF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005FA429-AB9C-067B-8DDB-3CDF7F40461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6207F400-D9D1-9A87-FFB7-87EFB366D1A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D81D021D-6E2A-09BF-9E38-8B150FA2959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8CD3A78A-FF20-7CC3-4942-DBB3570D98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D2566BC2-B235-9694-F31B-7C4338F0966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8C6AC924-71E6-B3B3-5C5C-7BFD5F3B090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25.00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1EB57E1D-A980-6005-76A8-3D536718D5F2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5283EB1B-18FC-8F0D-2034-211BEDBF17D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ED9D9EB-3380-BC73-548D-0FB274381C5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E4346782-AC47-4544-4A4E-86BAC99AFB7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17FB65FB-A849-2FB2-617B-7FC345D6432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12CF0EC0-A701-F140-0563-8DB36FA6FEA7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E3C6DC44-2425-C1AA-D950-43F3FA008C3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A8967F8D-1A86-DA72-E6E7-C9EDE67F05B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B1484687-23D3-2020-C592-0F1DDB44447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9F8FDE17-3A9F-261F-0123-2911E744B8F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B59727C-247D-8743-4326-D3B4BE7D3C4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1334A071-C69C-B9A7-B9E4-BE93CEE9F9D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Kompletter Testdurchlauf</a:t>
              </a: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4A076E34-A391-2975-9D79-2786CD1B3BB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D5E5DECF-5D40-EE7B-0BDA-03C937EDD8F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60544527-DEDC-D446-980D-984C82E491B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84B99BBD-D995-7A1C-B39C-766B154C2772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EAAA3C45-1B9F-A02B-D068-6A31503E1448}"/>
              </a:ext>
            </a:extLst>
          </p:cNvPr>
          <p:cNvGrpSpPr/>
          <p:nvPr/>
        </p:nvGrpSpPr>
        <p:grpSpPr>
          <a:xfrm>
            <a:off x="7657351" y="2130647"/>
            <a:ext cx="867601" cy="605392"/>
            <a:chOff x="3156856" y="1368777"/>
            <a:chExt cx="1501139" cy="1211474"/>
          </a:xfrm>
        </p:grpSpPr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AF3D924B-DA05-D62C-9046-3484AB5D517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B5F30549-656B-123D-A1CB-70E4EEAAB80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783850D6-45E8-B9C0-86E4-D523B5ABD95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5A7C45CE-B4BF-42EE-D7C6-3B6157E6A324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E31B10B7-78E1-AA02-5127-9F66767ABE5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17864D53-E396-7099-0434-3D64B4EFC32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DEB0F5EB-EE25-B1F4-6011-1ECFF10DA0D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28.00</a:t>
              </a: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9939F4EC-D25D-1119-874F-B246FA9031D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874AEB47-CE68-6DCC-80DB-BA70D4BE33F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07A316CB-42F2-B588-A5B0-15336314C103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97CF0EC9-0C9D-50C2-25E3-D02FCE5B390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479C6DA3-C263-32DB-4C7D-58ACAFC0D45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8D003053-3518-2A2E-70BA-81605FAAA28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E2C40D07-379C-6C62-E5BF-CA31CC2ED41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E6E818C0-EFFA-45F1-70D8-60D3E934A24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D8481A9C-BE78-2D83-FEF7-BA90C9B9DA70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052D4B33-622B-3275-E123-1593EA2A693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DB786FCF-7475-AB6B-F29F-B0BE7A0D2C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15" name="TextBox 1314">
              <a:extLst>
                <a:ext uri="{FF2B5EF4-FFF2-40B4-BE49-F238E27FC236}">
                  <a16:creationId xmlns:a16="http://schemas.microsoft.com/office/drawing/2014/main" id="{B1E7517A-83F8-3FAA-E306-14CD5459C61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Vorstellung des Projektergebnisses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932CFB9-8C25-72C4-D000-84CADDF109D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EE79D059-91AC-C0D9-A4AE-99813C49AAE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72C3068E-DC5D-6C66-4960-21BCD19DD92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9" name="TextBox 1318">
              <a:extLst>
                <a:ext uri="{FF2B5EF4-FFF2-40B4-BE49-F238E27FC236}">
                  <a16:creationId xmlns:a16="http://schemas.microsoft.com/office/drawing/2014/main" id="{07F04202-B024-DD44-3660-F6D14B00ECB9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74B1F36B-BEE0-D707-65D5-FDE67AC6E7B2}"/>
              </a:ext>
            </a:extLst>
          </p:cNvPr>
          <p:cNvGrpSpPr/>
          <p:nvPr/>
        </p:nvGrpSpPr>
        <p:grpSpPr>
          <a:xfrm>
            <a:off x="7669955" y="2901220"/>
            <a:ext cx="867601" cy="605392"/>
            <a:chOff x="3156856" y="1368777"/>
            <a:chExt cx="1501139" cy="1211474"/>
          </a:xfrm>
        </p:grpSpPr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54C4511C-6982-5B45-4D78-201BE5BB6A4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8D443A2-B1C6-6EAC-15F5-792D688B279D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401BC265-B770-7F4E-D8FD-191A648CE09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10B83ABC-B208-9E09-467E-585597A281C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5657A403-95BE-5B2D-3BC8-59389901044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EFA8658A-2990-F48D-D58E-8A3705B058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2FBBD88B-6B08-B6CE-B951-E9366296ED8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29.00</a:t>
              </a: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E59FE94A-91A1-9AA4-D770-3047B29110E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45343390-E32F-F5FD-BFFF-39B5F4A787B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EFB8E623-EBE5-54AB-5EFF-24BFDDCEBB1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1" name="TextBox 1330">
              <a:extLst>
                <a:ext uri="{FF2B5EF4-FFF2-40B4-BE49-F238E27FC236}">
                  <a16:creationId xmlns:a16="http://schemas.microsoft.com/office/drawing/2014/main" id="{CEBDB1B8-C7F8-7FDE-3976-95BE6C1F54E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1AB6ED94-D380-1F3B-A995-0AE52480AAF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0349FC1-6831-84CC-7A5B-B2959674A4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B5D03CF-8DC2-6175-432C-B7642AA25C9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37AA16B4-2FCC-A849-5CE4-EBBBDE14D0CB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378BB135-F5B6-D601-417A-6631CB2D4A5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18B22256-D1C0-038A-B824-622846B7931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A96D8B25-E071-5BBF-017E-7D605CD3A7B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E82FAC07-B6CF-C3B7-4B48-A6DBCD2015E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Abnahme der App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966180C-9C9E-8B21-1071-6C282CA3C4D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E2EA64F3-DEE8-1D51-893B-82141E38094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EC71D96C-7F76-5D36-03CC-71FAFDAD523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A3920FCA-C316-E1D5-175C-C3E72D0720F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cxnSp>
        <p:nvCxnSpPr>
          <p:cNvPr id="1353" name="Straight Arrow Connector 1352">
            <a:extLst>
              <a:ext uri="{FF2B5EF4-FFF2-40B4-BE49-F238E27FC236}">
                <a16:creationId xmlns:a16="http://schemas.microsoft.com/office/drawing/2014/main" id="{D9F14963-5453-10FD-9195-BBBBD3963250}"/>
              </a:ext>
            </a:extLst>
          </p:cNvPr>
          <p:cNvCxnSpPr>
            <a:stCxn id="44" idx="3"/>
            <a:endCxn id="691" idx="1"/>
          </p:cNvCxnSpPr>
          <p:nvPr/>
        </p:nvCxnSpPr>
        <p:spPr>
          <a:xfrm flipV="1">
            <a:off x="1009273" y="410318"/>
            <a:ext cx="397808" cy="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Arrow Connector 1354">
            <a:extLst>
              <a:ext uri="{FF2B5EF4-FFF2-40B4-BE49-F238E27FC236}">
                <a16:creationId xmlns:a16="http://schemas.microsoft.com/office/drawing/2014/main" id="{09A23FBE-3AE4-53A2-2EFE-AE59E5E44213}"/>
              </a:ext>
            </a:extLst>
          </p:cNvPr>
          <p:cNvCxnSpPr>
            <a:stCxn id="674" idx="3"/>
            <a:endCxn id="715" idx="1"/>
          </p:cNvCxnSpPr>
          <p:nvPr/>
        </p:nvCxnSpPr>
        <p:spPr>
          <a:xfrm>
            <a:off x="2257146" y="412191"/>
            <a:ext cx="410535" cy="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Arrow Connector 1360">
            <a:extLst>
              <a:ext uri="{FF2B5EF4-FFF2-40B4-BE49-F238E27FC236}">
                <a16:creationId xmlns:a16="http://schemas.microsoft.com/office/drawing/2014/main" id="{E1724AD1-87A7-2E96-6036-0EB5929DCFFE}"/>
              </a:ext>
            </a:extLst>
          </p:cNvPr>
          <p:cNvCxnSpPr>
            <a:stCxn id="715" idx="3"/>
            <a:endCxn id="667" idx="1"/>
          </p:cNvCxnSpPr>
          <p:nvPr/>
        </p:nvCxnSpPr>
        <p:spPr>
          <a:xfrm flipV="1">
            <a:off x="3518295" y="412499"/>
            <a:ext cx="329978" cy="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9BE95BA0-78B2-782E-D81A-56076BC88405}"/>
              </a:ext>
            </a:extLst>
          </p:cNvPr>
          <p:cNvCxnSpPr>
            <a:stCxn id="667" idx="3"/>
            <a:endCxn id="739" idx="1"/>
          </p:cNvCxnSpPr>
          <p:nvPr/>
        </p:nvCxnSpPr>
        <p:spPr>
          <a:xfrm flipV="1">
            <a:off x="4698887" y="411229"/>
            <a:ext cx="427502" cy="1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2C3E1983-0172-6FC4-542F-173117C4AA79}"/>
              </a:ext>
            </a:extLst>
          </p:cNvPr>
          <p:cNvCxnSpPr>
            <a:stCxn id="739" idx="3"/>
            <a:endCxn id="787" idx="1"/>
          </p:cNvCxnSpPr>
          <p:nvPr/>
        </p:nvCxnSpPr>
        <p:spPr>
          <a:xfrm>
            <a:off x="5977003" y="411229"/>
            <a:ext cx="3757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204CC83F-83F5-0CE0-266B-311951F007B7}"/>
              </a:ext>
            </a:extLst>
          </p:cNvPr>
          <p:cNvCxnSpPr>
            <a:stCxn id="787" idx="3"/>
            <a:endCxn id="835" idx="1"/>
          </p:cNvCxnSpPr>
          <p:nvPr/>
        </p:nvCxnSpPr>
        <p:spPr>
          <a:xfrm>
            <a:off x="7203327" y="411229"/>
            <a:ext cx="363506" cy="12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71396CA-0CE4-0A7D-A627-686CC47DD168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207087" y="416309"/>
            <a:ext cx="9361120" cy="1317240"/>
          </a:xfrm>
          <a:prstGeom prst="bentConnector3">
            <a:avLst>
              <a:gd name="adj1" fmla="val -244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49FD32-8CBB-AF0E-6660-42285F56BA38}"/>
              </a:ext>
            </a:extLst>
          </p:cNvPr>
          <p:cNvCxnSpPr>
            <a:cxnSpLocks/>
            <a:endCxn id="883" idx="1"/>
          </p:cNvCxnSpPr>
          <p:nvPr/>
        </p:nvCxnSpPr>
        <p:spPr>
          <a:xfrm rot="16200000" flipH="1">
            <a:off x="49773" y="1890864"/>
            <a:ext cx="633217" cy="31858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0017D8-0A02-C717-FF6D-82492134DCD7}"/>
              </a:ext>
            </a:extLst>
          </p:cNvPr>
          <p:cNvCxnSpPr>
            <a:stCxn id="883" idx="3"/>
            <a:endCxn id="979" idx="1"/>
          </p:cNvCxnSpPr>
          <p:nvPr/>
        </p:nvCxnSpPr>
        <p:spPr>
          <a:xfrm>
            <a:off x="1376289" y="2366767"/>
            <a:ext cx="491064" cy="2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6A48C0-7FB9-1A79-7371-0B2F74BDFA81}"/>
              </a:ext>
            </a:extLst>
          </p:cNvPr>
          <p:cNvCxnSpPr>
            <a:stCxn id="979" idx="3"/>
            <a:endCxn id="1099" idx="1"/>
          </p:cNvCxnSpPr>
          <p:nvPr/>
        </p:nvCxnSpPr>
        <p:spPr>
          <a:xfrm>
            <a:off x="2717967" y="2368886"/>
            <a:ext cx="6034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9BD026F-2B4B-3BE9-FC0D-F4EBB72F5F25}"/>
              </a:ext>
            </a:extLst>
          </p:cNvPr>
          <p:cNvCxnSpPr>
            <a:stCxn id="1099" idx="3"/>
            <a:endCxn id="1219" idx="1"/>
          </p:cNvCxnSpPr>
          <p:nvPr/>
        </p:nvCxnSpPr>
        <p:spPr>
          <a:xfrm>
            <a:off x="4172035" y="2368886"/>
            <a:ext cx="66576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E64D43E-730C-EC19-21E1-A9EB6CDB40EA}"/>
              </a:ext>
            </a:extLst>
          </p:cNvPr>
          <p:cNvCxnSpPr>
            <a:cxnSpLocks/>
            <a:stCxn id="1202" idx="3"/>
            <a:endCxn id="1226" idx="1"/>
          </p:cNvCxnSpPr>
          <p:nvPr/>
        </p:nvCxnSpPr>
        <p:spPr>
          <a:xfrm>
            <a:off x="5681515" y="2362903"/>
            <a:ext cx="483343" cy="1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27E57039-C4EB-09E7-E0DA-98371D8DECC7}"/>
              </a:ext>
            </a:extLst>
          </p:cNvPr>
          <p:cNvCxnSpPr>
            <a:cxnSpLocks/>
            <a:stCxn id="1243" idx="3"/>
            <a:endCxn id="1315" idx="1"/>
          </p:cNvCxnSpPr>
          <p:nvPr/>
        </p:nvCxnSpPr>
        <p:spPr>
          <a:xfrm flipV="1">
            <a:off x="7026797" y="2367443"/>
            <a:ext cx="641879" cy="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5467B-B3CA-CC46-B252-830CF2794D50}"/>
              </a:ext>
            </a:extLst>
          </p:cNvPr>
          <p:cNvGrpSpPr/>
          <p:nvPr/>
        </p:nvGrpSpPr>
        <p:grpSpPr>
          <a:xfrm>
            <a:off x="9305463" y="1017938"/>
            <a:ext cx="960120" cy="246221"/>
            <a:chOff x="8896350" y="1008359"/>
            <a:chExt cx="960120" cy="246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C61CE-111F-D325-718C-2FC1B9B517B0}"/>
                </a:ext>
              </a:extLst>
            </p:cNvPr>
            <p:cNvSpPr/>
            <p:nvPr/>
          </p:nvSpPr>
          <p:spPr>
            <a:xfrm>
              <a:off x="8896350" y="1013460"/>
              <a:ext cx="960120" cy="241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24149-D6EB-E823-89AE-6D2C763950FD}"/>
                </a:ext>
              </a:extLst>
            </p:cNvPr>
            <p:cNvSpPr txBox="1"/>
            <p:nvPr/>
          </p:nvSpPr>
          <p:spPr>
            <a:xfrm>
              <a:off x="8896350" y="1008359"/>
              <a:ext cx="96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" dirty="0"/>
                <a:t>2 Wochen Pause aufgrund von Prüfungen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3F85D3-81D9-CC36-DE5E-15D778265A99}"/>
              </a:ext>
            </a:extLst>
          </p:cNvPr>
          <p:cNvGrpSpPr/>
          <p:nvPr/>
        </p:nvGrpSpPr>
        <p:grpSpPr>
          <a:xfrm>
            <a:off x="8706268" y="179513"/>
            <a:ext cx="867601" cy="605392"/>
            <a:chOff x="3156856" y="1368777"/>
            <a:chExt cx="1501139" cy="121147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1AFAE9-F535-74DE-9371-B9CB30C7491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933091-290C-43AA-E9C2-19412DB5497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0C2496-6CA6-90F1-3A60-DDE3AE480CD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33827F-9BB3-F54A-DDF6-1E415CCDB55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6A3CEC-BA8F-7E73-6C09-1DBD3F7115CB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8A6C88B-3F76-D39C-62C9-B084E7A4110C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2F6B9F-05A6-28F1-9893-6258303F14D6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6D7357-7371-64A2-F36A-35F7B01DDDA3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2379DE-8DEA-8311-61D3-4C99DE963EE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E2F13D-549E-4670-6945-9C2987996D4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EDF4217-C88C-8954-AB8A-83DEB1A9F16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1FF2F7-8E8F-0DBE-FB43-23B5D489CC7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F169BA-7FDC-D415-92CB-5C320E451D69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E5D1CE-4211-D40F-E419-C014C1B6708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2544EF-C5B6-BFC6-C643-C9AA89B15E4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29ABBF-54D2-773F-EDD1-2BFF25FBE0F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CC0506-2B57-4077-4674-5D3D9ACC1F9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C31FE0-72B7-AB7C-C97A-B6C9DA24856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AB920D-656E-E1FC-502E-5E09AA51A7CE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Ressourcenplan erstellen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BEC181-44E4-97F3-F38E-FB57A6579A6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FA77C6-96A7-41A5-6031-AF3D9641177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E37E49-4F85-7C07-E7CD-C6D2C83EBBD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8036560-318D-36C9-DC82-BA4BA452EA0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LK, A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3852CB-8DC6-2254-BDA7-641C4EAA5DDA}"/>
              </a:ext>
            </a:extLst>
          </p:cNvPr>
          <p:cNvCxnSpPr>
            <a:cxnSpLocks/>
            <a:stCxn id="835" idx="3"/>
            <a:endCxn id="56" idx="1"/>
          </p:cNvCxnSpPr>
          <p:nvPr/>
        </p:nvCxnSpPr>
        <p:spPr>
          <a:xfrm flipV="1">
            <a:off x="8417447" y="412445"/>
            <a:ext cx="288821" cy="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Verbinder: gewinkelt 1048">
            <a:extLst>
              <a:ext uri="{FF2B5EF4-FFF2-40B4-BE49-F238E27FC236}">
                <a16:creationId xmlns:a16="http://schemas.microsoft.com/office/drawing/2014/main" id="{1C55309E-3628-0244-0809-05B554D30460}"/>
              </a:ext>
            </a:extLst>
          </p:cNvPr>
          <p:cNvCxnSpPr>
            <a:stCxn id="1226" idx="3"/>
            <a:endCxn id="1339" idx="1"/>
          </p:cNvCxnSpPr>
          <p:nvPr/>
        </p:nvCxnSpPr>
        <p:spPr>
          <a:xfrm>
            <a:off x="7017359" y="2364461"/>
            <a:ext cx="663921" cy="77355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3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Breitbild</PresentationFormat>
  <Paragraphs>626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Gottfried</dc:creator>
  <cp:lastModifiedBy>Marvin Gottfried</cp:lastModifiedBy>
  <cp:revision>9</cp:revision>
  <dcterms:created xsi:type="dcterms:W3CDTF">2025-02-06T07:57:00Z</dcterms:created>
  <dcterms:modified xsi:type="dcterms:W3CDTF">2025-02-11T14:24:08Z</dcterms:modified>
</cp:coreProperties>
</file>