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478502-458A-4BC5-81FC-6170B37076C2}" v="516" dt="2025-02-06T10:06:41.7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58" y="-7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963d3fb2c2a9e4a8" providerId="LiveId" clId="{17478502-458A-4BC5-81FC-6170B37076C2}"/>
    <pc:docChg chg="modSld">
      <pc:chgData name="" userId="963d3fb2c2a9e4a8" providerId="LiveId" clId="{17478502-458A-4BC5-81FC-6170B37076C2}" dt="2025-02-06T10:06:41.798" v="493" actId="1036"/>
      <pc:docMkLst>
        <pc:docMk/>
      </pc:docMkLst>
      <pc:sldChg chg="addSp modSp">
        <pc:chgData name="" userId="963d3fb2c2a9e4a8" providerId="LiveId" clId="{17478502-458A-4BC5-81FC-6170B37076C2}" dt="2025-02-06T10:06:41.798" v="493" actId="1036"/>
        <pc:sldMkLst>
          <pc:docMk/>
          <pc:sldMk cId="2823154653" sldId="256"/>
        </pc:sldMkLst>
        <pc:spChg chg="add mod">
          <ac:chgData name="" userId="963d3fb2c2a9e4a8" providerId="LiveId" clId="{17478502-458A-4BC5-81FC-6170B37076C2}" dt="2025-02-06T10:06:41.798" v="493" actId="1036"/>
          <ac:spMkLst>
            <pc:docMk/>
            <pc:sldMk cId="2823154653" sldId="256"/>
            <ac:spMk id="2" creationId="{9FE461F7-8259-461C-9510-C3D229CED958}"/>
          </ac:spMkLst>
        </pc:spChg>
        <pc:spChg chg="add mod">
          <ac:chgData name="" userId="963d3fb2c2a9e4a8" providerId="LiveId" clId="{17478502-458A-4BC5-81FC-6170B37076C2}" dt="2025-02-06T09:36:05.239" v="376" actId="1076"/>
          <ac:spMkLst>
            <pc:docMk/>
            <pc:sldMk cId="2823154653" sldId="256"/>
            <ac:spMk id="8" creationId="{5EA6420B-A7E6-4285-9757-1099340C8155}"/>
          </ac:spMkLst>
        </pc:spChg>
        <pc:graphicFrameChg chg="mod">
          <ac:chgData name="" userId="963d3fb2c2a9e4a8" providerId="LiveId" clId="{17478502-458A-4BC5-81FC-6170B37076C2}" dt="2025-02-06T10:04:37.822" v="491"/>
          <ac:graphicFrameMkLst>
            <pc:docMk/>
            <pc:sldMk cId="2823154653" sldId="256"/>
            <ac:graphicFrameMk id="7" creationId="{4933BBB1-372B-4EBF-9F3F-8D5C23D53F30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A18B032-CE83-47D1-956B-19A189E34B18}" type="doc">
      <dgm:prSet loTypeId="urn:microsoft.com/office/officeart/2005/8/layout/orgChart1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de-DE"/>
        </a:p>
      </dgm:t>
    </dgm:pt>
    <dgm:pt modelId="{BA0855C1-FF26-4F34-81EA-EDFB66CABCB6}">
      <dgm:prSet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de-DE" sz="1200" b="1" dirty="0">
              <a:latin typeface="Arial" panose="020B0604020202020204" pitchFamily="34" charset="0"/>
              <a:cs typeface="Arial" panose="020B0604020202020204" pitchFamily="34" charset="0"/>
            </a:rPr>
            <a:t>Smart Nutrition Planner</a:t>
          </a:r>
        </a:p>
      </dgm:t>
    </dgm:pt>
    <dgm:pt modelId="{4A2DAE71-19FC-487F-A6A0-8184CBD5EEA2}" type="parTrans" cxnId="{BF7703C7-3EBC-4657-9564-D9F67A19304A}">
      <dgm:prSet/>
      <dgm:spPr/>
      <dgm:t>
        <a:bodyPr/>
        <a:lstStyle/>
        <a:p>
          <a:endParaRPr lang="de-DE"/>
        </a:p>
      </dgm:t>
    </dgm:pt>
    <dgm:pt modelId="{E7230716-276D-4697-BA81-582D5FB82FF2}" type="sibTrans" cxnId="{BF7703C7-3EBC-4657-9564-D9F67A19304A}">
      <dgm:prSet/>
      <dgm:spPr/>
      <dgm:t>
        <a:bodyPr/>
        <a:lstStyle/>
        <a:p>
          <a:endParaRPr lang="de-DE"/>
        </a:p>
      </dgm:t>
    </dgm:pt>
    <dgm:pt modelId="{A5C5ACAA-EDF8-4332-A2A4-1165CD10C3FE}">
      <dgm:prSet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pPr>
            <a:buFont typeface="+mj-lt"/>
            <a:buAutoNum type="arabicPeriod"/>
          </a:pPr>
          <a:r>
            <a:rPr lang="de-DE" dirty="0"/>
            <a:t>TA 1.1</a:t>
          </a:r>
          <a:br>
            <a:rPr lang="de-DE" dirty="0"/>
          </a:br>
          <a:r>
            <a:rPr lang="de-DE" dirty="0"/>
            <a:t>Projektdefinition und Zielsetzung</a:t>
          </a:r>
        </a:p>
      </dgm:t>
    </dgm:pt>
    <dgm:pt modelId="{A6AFA3A3-D498-4D61-8008-FE53D76FD3DE}" type="parTrans" cxnId="{83D0ED8B-0B57-4916-B06E-2A24A283DA7A}">
      <dgm:prSet/>
      <dgm:spPr/>
      <dgm:t>
        <a:bodyPr/>
        <a:lstStyle/>
        <a:p>
          <a:endParaRPr lang="de-DE"/>
        </a:p>
      </dgm:t>
    </dgm:pt>
    <dgm:pt modelId="{E18A7597-08BE-451E-B14E-9F05BB6F9B14}" type="sibTrans" cxnId="{83D0ED8B-0B57-4916-B06E-2A24A283DA7A}">
      <dgm:prSet/>
      <dgm:spPr/>
      <dgm:t>
        <a:bodyPr/>
        <a:lstStyle/>
        <a:p>
          <a:endParaRPr lang="de-DE"/>
        </a:p>
      </dgm:t>
    </dgm:pt>
    <dgm:pt modelId="{F1717077-B1CE-40B0-8820-9CCDBEBB598F}">
      <dgm:prSet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pPr>
            <a:buFont typeface="+mj-lt"/>
            <a:buAutoNum type="arabicPeriod"/>
          </a:pPr>
          <a:r>
            <a:rPr lang="de-DE" dirty="0"/>
            <a:t>AP 1.1.1</a:t>
          </a:r>
          <a:br>
            <a:rPr lang="de-DE" dirty="0"/>
          </a:br>
          <a:r>
            <a:rPr lang="de-DE" dirty="0"/>
            <a:t>Auftragsklärung</a:t>
          </a:r>
        </a:p>
      </dgm:t>
    </dgm:pt>
    <dgm:pt modelId="{C8B8ECBD-A183-4A5F-BF92-DFA9A0FA88B5}" type="parTrans" cxnId="{AFE43E34-E9B7-45C6-BD82-4E3159EB315D}">
      <dgm:prSet/>
      <dgm:spPr/>
      <dgm:t>
        <a:bodyPr/>
        <a:lstStyle/>
        <a:p>
          <a:endParaRPr lang="de-DE"/>
        </a:p>
      </dgm:t>
    </dgm:pt>
    <dgm:pt modelId="{42F13D15-D352-4F97-B5CE-A4FA4269DBAE}" type="sibTrans" cxnId="{AFE43E34-E9B7-45C6-BD82-4E3159EB315D}">
      <dgm:prSet/>
      <dgm:spPr/>
      <dgm:t>
        <a:bodyPr/>
        <a:lstStyle/>
        <a:p>
          <a:endParaRPr lang="de-DE"/>
        </a:p>
      </dgm:t>
    </dgm:pt>
    <dgm:pt modelId="{AD399133-86EF-4561-BBEA-79366FDB91C0}">
      <dgm:prSet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pPr>
            <a:buFont typeface="+mj-lt"/>
            <a:buAutoNum type="arabicPeriod"/>
          </a:pPr>
          <a:r>
            <a:rPr lang="de-DE" dirty="0"/>
            <a:t>AP 1.1.2</a:t>
          </a:r>
          <a:br>
            <a:rPr lang="de-DE" dirty="0"/>
          </a:br>
          <a:r>
            <a:rPr lang="de-DE" dirty="0"/>
            <a:t>Definition des Projektumfangs</a:t>
          </a:r>
        </a:p>
      </dgm:t>
    </dgm:pt>
    <dgm:pt modelId="{C98BCCC0-CD04-41F5-AFA1-6CA5F646C948}" type="parTrans" cxnId="{9BD51AEE-3DC0-423F-B7BE-44E802BDDF03}">
      <dgm:prSet/>
      <dgm:spPr/>
      <dgm:t>
        <a:bodyPr/>
        <a:lstStyle/>
        <a:p>
          <a:endParaRPr lang="de-DE"/>
        </a:p>
      </dgm:t>
    </dgm:pt>
    <dgm:pt modelId="{DBEB5201-250E-4FF0-B162-E270353988E7}" type="sibTrans" cxnId="{9BD51AEE-3DC0-423F-B7BE-44E802BDDF03}">
      <dgm:prSet/>
      <dgm:spPr/>
      <dgm:t>
        <a:bodyPr/>
        <a:lstStyle/>
        <a:p>
          <a:endParaRPr lang="de-DE"/>
        </a:p>
      </dgm:t>
    </dgm:pt>
    <dgm:pt modelId="{18FC183C-EC7B-47FD-8F4B-1A24F2B3283E}">
      <dgm:prSet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pPr>
            <a:buFont typeface="+mj-lt"/>
            <a:buAutoNum type="arabicPeriod"/>
          </a:pPr>
          <a:r>
            <a:rPr lang="de-DE"/>
            <a:t>AP 1.1.3</a:t>
          </a:r>
          <a:br>
            <a:rPr lang="de-DE"/>
          </a:br>
          <a:r>
            <a:rPr lang="de-DE"/>
            <a:t>Anforderungsanalyse</a:t>
          </a:r>
        </a:p>
      </dgm:t>
    </dgm:pt>
    <dgm:pt modelId="{37E33777-9EA9-4B97-9C2D-807FBF7185C8}" type="parTrans" cxnId="{8180AE7C-0671-4A13-830A-6CFCEC8076FA}">
      <dgm:prSet/>
      <dgm:spPr/>
      <dgm:t>
        <a:bodyPr/>
        <a:lstStyle/>
        <a:p>
          <a:endParaRPr lang="de-DE"/>
        </a:p>
      </dgm:t>
    </dgm:pt>
    <dgm:pt modelId="{B06E671C-89E5-4566-B228-040E0933BD44}" type="sibTrans" cxnId="{8180AE7C-0671-4A13-830A-6CFCEC8076FA}">
      <dgm:prSet/>
      <dgm:spPr/>
      <dgm:t>
        <a:bodyPr/>
        <a:lstStyle/>
        <a:p>
          <a:endParaRPr lang="de-DE"/>
        </a:p>
      </dgm:t>
    </dgm:pt>
    <dgm:pt modelId="{D520E05E-1719-4A08-83F6-3B102E5C9C14}">
      <dgm:prSet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pPr>
            <a:buFont typeface="+mj-lt"/>
            <a:buAutoNum type="arabicPeriod"/>
          </a:pPr>
          <a:r>
            <a:rPr lang="de-DE"/>
            <a:t>AP 1.1.4</a:t>
          </a:r>
          <a:br>
            <a:rPr lang="de-DE"/>
          </a:br>
          <a:r>
            <a:rPr lang="de-DE"/>
            <a:t>Festlegen der Erfolgskriterien</a:t>
          </a:r>
        </a:p>
      </dgm:t>
    </dgm:pt>
    <dgm:pt modelId="{CB774B77-B6FC-4AEC-B0FB-B78511596F83}" type="parTrans" cxnId="{03CF8235-A055-4960-958A-4995316DB6B4}">
      <dgm:prSet/>
      <dgm:spPr/>
      <dgm:t>
        <a:bodyPr/>
        <a:lstStyle/>
        <a:p>
          <a:endParaRPr lang="de-DE"/>
        </a:p>
      </dgm:t>
    </dgm:pt>
    <dgm:pt modelId="{E4266164-081E-40D6-B5DD-B327EEB3B874}" type="sibTrans" cxnId="{03CF8235-A055-4960-958A-4995316DB6B4}">
      <dgm:prSet/>
      <dgm:spPr/>
      <dgm:t>
        <a:bodyPr/>
        <a:lstStyle/>
        <a:p>
          <a:endParaRPr lang="de-DE"/>
        </a:p>
      </dgm:t>
    </dgm:pt>
    <dgm:pt modelId="{FB509B1D-0475-456A-B428-53D960A1051F}">
      <dgm:prSet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pPr>
            <a:buFont typeface="+mj-lt"/>
            <a:buAutoNum type="arabicPeriod"/>
          </a:pPr>
          <a:r>
            <a:rPr lang="de-DE"/>
            <a:t>AP 1.2.1</a:t>
          </a:r>
          <a:br>
            <a:rPr lang="de-DE"/>
          </a:br>
          <a:r>
            <a:rPr lang="de-DE"/>
            <a:t>Festlegen der Methodik</a:t>
          </a:r>
        </a:p>
      </dgm:t>
    </dgm:pt>
    <dgm:pt modelId="{33DE26CA-D5FE-4B98-9CAA-F894AE7A6B0B}" type="parTrans" cxnId="{2D6A3839-0722-4D6E-8DE7-177726B05DFC}">
      <dgm:prSet/>
      <dgm:spPr/>
      <dgm:t>
        <a:bodyPr/>
        <a:lstStyle/>
        <a:p>
          <a:endParaRPr lang="de-DE"/>
        </a:p>
      </dgm:t>
    </dgm:pt>
    <dgm:pt modelId="{F33DF729-F825-40F0-BDCE-7FADE7E7FCB9}" type="sibTrans" cxnId="{2D6A3839-0722-4D6E-8DE7-177726B05DFC}">
      <dgm:prSet/>
      <dgm:spPr/>
      <dgm:t>
        <a:bodyPr/>
        <a:lstStyle/>
        <a:p>
          <a:endParaRPr lang="de-DE"/>
        </a:p>
      </dgm:t>
    </dgm:pt>
    <dgm:pt modelId="{68B51442-9F0C-4AEB-92D4-926E53EE7D57}">
      <dgm:prSet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pPr>
            <a:buFont typeface="+mj-lt"/>
            <a:buAutoNum type="arabicPeriod"/>
          </a:pPr>
          <a:r>
            <a:rPr lang="de-DE" sz="800" b="0" dirty="0"/>
            <a:t>2. Planungsphase</a:t>
          </a:r>
        </a:p>
      </dgm:t>
    </dgm:pt>
    <dgm:pt modelId="{2D8626D0-A720-4D84-827D-FA068071FA1D}" type="parTrans" cxnId="{EFF8C7B9-AD4A-4316-9C62-4F1284405990}">
      <dgm:prSet/>
      <dgm:spPr/>
      <dgm:t>
        <a:bodyPr/>
        <a:lstStyle/>
        <a:p>
          <a:endParaRPr lang="de-DE"/>
        </a:p>
      </dgm:t>
    </dgm:pt>
    <dgm:pt modelId="{3E271CBC-C71F-434D-8C41-50AF5A0CB18C}" type="sibTrans" cxnId="{EFF8C7B9-AD4A-4316-9C62-4F1284405990}">
      <dgm:prSet/>
      <dgm:spPr/>
      <dgm:t>
        <a:bodyPr/>
        <a:lstStyle/>
        <a:p>
          <a:endParaRPr lang="de-DE"/>
        </a:p>
      </dgm:t>
    </dgm:pt>
    <dgm:pt modelId="{B0964F5C-DCD2-4B40-9671-5A410B8960C8}">
      <dgm:prSet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pPr>
            <a:buFont typeface="+mj-lt"/>
            <a:buAutoNum type="arabicPeriod"/>
          </a:pPr>
          <a:r>
            <a:rPr lang="de-DE" dirty="0"/>
            <a:t>TA 2.1</a:t>
          </a:r>
          <a:br>
            <a:rPr lang="de-DE" dirty="0"/>
          </a:br>
          <a:r>
            <a:rPr lang="de-DE" dirty="0"/>
            <a:t>Projektstrukturierung</a:t>
          </a:r>
        </a:p>
      </dgm:t>
    </dgm:pt>
    <dgm:pt modelId="{602BCE4F-51D8-4BAF-980E-6DF835AFD379}" type="parTrans" cxnId="{4BED4649-C070-44C0-A490-A0CF9CF3F7F1}">
      <dgm:prSet/>
      <dgm:spPr/>
      <dgm:t>
        <a:bodyPr/>
        <a:lstStyle/>
        <a:p>
          <a:endParaRPr lang="de-DE"/>
        </a:p>
      </dgm:t>
    </dgm:pt>
    <dgm:pt modelId="{CF71C403-AD0D-4E17-8AC0-453FF9D06DB3}" type="sibTrans" cxnId="{4BED4649-C070-44C0-A490-A0CF9CF3F7F1}">
      <dgm:prSet/>
      <dgm:spPr/>
      <dgm:t>
        <a:bodyPr/>
        <a:lstStyle/>
        <a:p>
          <a:endParaRPr lang="de-DE"/>
        </a:p>
      </dgm:t>
    </dgm:pt>
    <dgm:pt modelId="{97CD7572-259A-4876-89EB-5A40056808EB}">
      <dgm:prSet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pPr>
            <a:buFont typeface="+mj-lt"/>
            <a:buAutoNum type="arabicPeriod"/>
          </a:pPr>
          <a:r>
            <a:rPr lang="de-DE"/>
            <a:t>AP 2.1.1</a:t>
          </a:r>
          <a:br>
            <a:rPr lang="de-DE"/>
          </a:br>
          <a:r>
            <a:rPr lang="de-DE"/>
            <a:t>Arbeitspakete definieren</a:t>
          </a:r>
        </a:p>
      </dgm:t>
    </dgm:pt>
    <dgm:pt modelId="{A7A8023E-B2C7-48AF-A57C-A3013350B395}" type="parTrans" cxnId="{2DBFE9EE-5DD8-469B-8C94-6907034EDFEE}">
      <dgm:prSet/>
      <dgm:spPr/>
      <dgm:t>
        <a:bodyPr/>
        <a:lstStyle/>
        <a:p>
          <a:endParaRPr lang="de-DE"/>
        </a:p>
      </dgm:t>
    </dgm:pt>
    <dgm:pt modelId="{84716174-1C28-4BF3-A385-020F164DEA8A}" type="sibTrans" cxnId="{2DBFE9EE-5DD8-469B-8C94-6907034EDFEE}">
      <dgm:prSet/>
      <dgm:spPr/>
      <dgm:t>
        <a:bodyPr/>
        <a:lstStyle/>
        <a:p>
          <a:endParaRPr lang="de-DE"/>
        </a:p>
      </dgm:t>
    </dgm:pt>
    <dgm:pt modelId="{582FCA8F-E01D-4B48-B54D-F25AAAD4DDF5}">
      <dgm:prSet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pPr>
            <a:buFont typeface="+mj-lt"/>
            <a:buAutoNum type="arabicPeriod"/>
          </a:pPr>
          <a:r>
            <a:rPr lang="de-DE"/>
            <a:t>AP 2.1.2</a:t>
          </a:r>
          <a:br>
            <a:rPr lang="de-DE"/>
          </a:br>
          <a:r>
            <a:rPr lang="de-DE"/>
            <a:t>Projektstrukturplan erstellen</a:t>
          </a:r>
        </a:p>
      </dgm:t>
    </dgm:pt>
    <dgm:pt modelId="{D6EC75BF-78DD-4FE9-9DEB-4A03DEBF35EA}" type="parTrans" cxnId="{16B07DC2-B514-4C85-99A1-E7D20FE013C0}">
      <dgm:prSet/>
      <dgm:spPr/>
      <dgm:t>
        <a:bodyPr/>
        <a:lstStyle/>
        <a:p>
          <a:endParaRPr lang="de-DE"/>
        </a:p>
      </dgm:t>
    </dgm:pt>
    <dgm:pt modelId="{178693CB-AB04-4389-9073-3803D77C4FE9}" type="sibTrans" cxnId="{16B07DC2-B514-4C85-99A1-E7D20FE013C0}">
      <dgm:prSet/>
      <dgm:spPr/>
      <dgm:t>
        <a:bodyPr/>
        <a:lstStyle/>
        <a:p>
          <a:endParaRPr lang="de-DE"/>
        </a:p>
      </dgm:t>
    </dgm:pt>
    <dgm:pt modelId="{0ADB51CE-CC68-434B-BA86-558AFECB427C}">
      <dgm:prSet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pPr>
            <a:buFont typeface="+mj-lt"/>
            <a:buAutoNum type="arabicPeriod"/>
          </a:pPr>
          <a:r>
            <a:rPr lang="de-DE"/>
            <a:t>AP 2.1.3</a:t>
          </a:r>
          <a:br>
            <a:rPr lang="de-DE"/>
          </a:br>
          <a:r>
            <a:rPr lang="de-DE"/>
            <a:t>Bestimmung der Verantwortlichkeiten</a:t>
          </a:r>
        </a:p>
      </dgm:t>
    </dgm:pt>
    <dgm:pt modelId="{7C86004C-5CD9-421B-BB28-91918EF2B3C4}" type="parTrans" cxnId="{4164302D-C927-46E6-A987-08AAA507B514}">
      <dgm:prSet/>
      <dgm:spPr/>
      <dgm:t>
        <a:bodyPr/>
        <a:lstStyle/>
        <a:p>
          <a:endParaRPr lang="de-DE"/>
        </a:p>
      </dgm:t>
    </dgm:pt>
    <dgm:pt modelId="{41BDD808-F31E-4519-A409-6030C9DBAA83}" type="sibTrans" cxnId="{4164302D-C927-46E6-A987-08AAA507B514}">
      <dgm:prSet/>
      <dgm:spPr/>
      <dgm:t>
        <a:bodyPr/>
        <a:lstStyle/>
        <a:p>
          <a:endParaRPr lang="de-DE"/>
        </a:p>
      </dgm:t>
    </dgm:pt>
    <dgm:pt modelId="{E3C2EDC8-D2AA-4BD6-A0D0-375E2B599950}">
      <dgm:prSet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pPr>
            <a:buFont typeface="+mj-lt"/>
            <a:buAutoNum type="arabicPeriod"/>
          </a:pPr>
          <a:r>
            <a:rPr lang="de-DE"/>
            <a:t>TA 2.2</a:t>
          </a:r>
          <a:br>
            <a:rPr lang="de-DE"/>
          </a:br>
          <a:r>
            <a:rPr lang="de-DE"/>
            <a:t>Projektdetailplanung</a:t>
          </a:r>
        </a:p>
      </dgm:t>
    </dgm:pt>
    <dgm:pt modelId="{960E48A8-9687-4D29-AE2D-B2114ADEB4E1}" type="parTrans" cxnId="{6EE6D6B5-BC0D-46D2-A396-A7FCA0A78C85}">
      <dgm:prSet/>
      <dgm:spPr/>
      <dgm:t>
        <a:bodyPr/>
        <a:lstStyle/>
        <a:p>
          <a:endParaRPr lang="de-DE"/>
        </a:p>
      </dgm:t>
    </dgm:pt>
    <dgm:pt modelId="{8573043B-55EA-48E7-A72B-F06F5224D76C}" type="sibTrans" cxnId="{6EE6D6B5-BC0D-46D2-A396-A7FCA0A78C85}">
      <dgm:prSet/>
      <dgm:spPr/>
      <dgm:t>
        <a:bodyPr/>
        <a:lstStyle/>
        <a:p>
          <a:endParaRPr lang="de-DE"/>
        </a:p>
      </dgm:t>
    </dgm:pt>
    <dgm:pt modelId="{AC80D5DF-EDB9-461E-BD25-C74B14A1BAAF}">
      <dgm:prSet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pPr>
            <a:buFont typeface="+mj-lt"/>
            <a:buAutoNum type="arabicPeriod"/>
          </a:pPr>
          <a:r>
            <a:rPr lang="de-DE"/>
            <a:t>AP 2.2.1</a:t>
          </a:r>
          <a:br>
            <a:rPr lang="de-DE"/>
          </a:br>
          <a:r>
            <a:rPr lang="de-DE"/>
            <a:t>Zeitplan erstellen</a:t>
          </a:r>
        </a:p>
      </dgm:t>
    </dgm:pt>
    <dgm:pt modelId="{8612FCF1-EEB6-4CF0-9681-F906A3088BCB}" type="parTrans" cxnId="{345D3DA5-A766-4CD0-A8F6-86BFE7D4A94B}">
      <dgm:prSet/>
      <dgm:spPr/>
      <dgm:t>
        <a:bodyPr/>
        <a:lstStyle/>
        <a:p>
          <a:endParaRPr lang="de-DE"/>
        </a:p>
      </dgm:t>
    </dgm:pt>
    <dgm:pt modelId="{A33A881D-3526-447F-BBA9-417056C6D122}" type="sibTrans" cxnId="{345D3DA5-A766-4CD0-A8F6-86BFE7D4A94B}">
      <dgm:prSet/>
      <dgm:spPr/>
      <dgm:t>
        <a:bodyPr/>
        <a:lstStyle/>
        <a:p>
          <a:endParaRPr lang="de-DE"/>
        </a:p>
      </dgm:t>
    </dgm:pt>
    <dgm:pt modelId="{7F19C310-EBFF-422D-8235-639A8E99E051}">
      <dgm:prSet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pPr>
            <a:buFont typeface="+mj-lt"/>
            <a:buAutoNum type="arabicPeriod"/>
          </a:pPr>
          <a:r>
            <a:rPr lang="de-DE"/>
            <a:t>AP 2.2.2</a:t>
          </a:r>
          <a:br>
            <a:rPr lang="de-DE"/>
          </a:br>
          <a:r>
            <a:rPr lang="de-DE"/>
            <a:t>Meilensteine festlegen</a:t>
          </a:r>
        </a:p>
      </dgm:t>
    </dgm:pt>
    <dgm:pt modelId="{79A9485E-5320-4883-B122-DE49088A0389}" type="parTrans" cxnId="{F29EAA28-78C1-4B8E-9D20-7826C27D910E}">
      <dgm:prSet/>
      <dgm:spPr/>
      <dgm:t>
        <a:bodyPr/>
        <a:lstStyle/>
        <a:p>
          <a:endParaRPr lang="de-DE"/>
        </a:p>
      </dgm:t>
    </dgm:pt>
    <dgm:pt modelId="{35641D17-B82A-476A-B380-0D5F9987E4ED}" type="sibTrans" cxnId="{F29EAA28-78C1-4B8E-9D20-7826C27D910E}">
      <dgm:prSet/>
      <dgm:spPr/>
      <dgm:t>
        <a:bodyPr/>
        <a:lstStyle/>
        <a:p>
          <a:endParaRPr lang="de-DE"/>
        </a:p>
      </dgm:t>
    </dgm:pt>
    <dgm:pt modelId="{A4A92EEF-0CCF-4AF5-8A7D-AF7864791B2E}">
      <dgm:prSet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pPr>
            <a:buFont typeface="+mj-lt"/>
            <a:buAutoNum type="arabicPeriod"/>
          </a:pPr>
          <a:r>
            <a:rPr lang="de-DE"/>
            <a:t>AP 2.2.3</a:t>
          </a:r>
          <a:br>
            <a:rPr lang="de-DE"/>
          </a:br>
          <a:r>
            <a:rPr lang="de-DE"/>
            <a:t>Ressourcenplan erstellen	</a:t>
          </a:r>
        </a:p>
      </dgm:t>
    </dgm:pt>
    <dgm:pt modelId="{451BF105-5E70-4427-B211-9D322675EFA1}" type="parTrans" cxnId="{EA3A862F-0F2C-433C-BD77-89D95E9130E1}">
      <dgm:prSet/>
      <dgm:spPr/>
      <dgm:t>
        <a:bodyPr/>
        <a:lstStyle/>
        <a:p>
          <a:endParaRPr lang="de-DE"/>
        </a:p>
      </dgm:t>
    </dgm:pt>
    <dgm:pt modelId="{8A3E4130-C8A7-4D1E-B187-D4741FF95841}" type="sibTrans" cxnId="{EA3A862F-0F2C-433C-BD77-89D95E9130E1}">
      <dgm:prSet/>
      <dgm:spPr/>
      <dgm:t>
        <a:bodyPr/>
        <a:lstStyle/>
        <a:p>
          <a:endParaRPr lang="de-DE"/>
        </a:p>
      </dgm:t>
    </dgm:pt>
    <dgm:pt modelId="{B6386FBB-D68E-4A00-B902-9318E471278C}">
      <dgm:prSet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pPr>
            <a:buFont typeface="+mj-lt"/>
            <a:buAutoNum type="arabicPeriod"/>
          </a:pPr>
          <a:r>
            <a:rPr lang="de-DE" sz="800" b="0" dirty="0"/>
            <a:t>3. Durchführungsphase</a:t>
          </a:r>
        </a:p>
      </dgm:t>
    </dgm:pt>
    <dgm:pt modelId="{5A9C84EA-A735-477C-B97A-F82C89AEF8AB}" type="parTrans" cxnId="{9D6E31A1-B219-4B8E-AD3C-4E955EF4A265}">
      <dgm:prSet/>
      <dgm:spPr/>
      <dgm:t>
        <a:bodyPr/>
        <a:lstStyle/>
        <a:p>
          <a:endParaRPr lang="de-DE"/>
        </a:p>
      </dgm:t>
    </dgm:pt>
    <dgm:pt modelId="{A778EB29-3E96-4FD3-9D76-DEC0BD18C909}" type="sibTrans" cxnId="{9D6E31A1-B219-4B8E-AD3C-4E955EF4A265}">
      <dgm:prSet/>
      <dgm:spPr/>
      <dgm:t>
        <a:bodyPr/>
        <a:lstStyle/>
        <a:p>
          <a:endParaRPr lang="de-DE"/>
        </a:p>
      </dgm:t>
    </dgm:pt>
    <dgm:pt modelId="{13D8A341-387E-42C1-9D9A-C7E86D96DF59}">
      <dgm:prSet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pPr>
            <a:buFont typeface="+mj-lt"/>
            <a:buAutoNum type="arabicPeriod"/>
          </a:pPr>
          <a:r>
            <a:rPr lang="de-DE"/>
            <a:t>TA 3.1</a:t>
          </a:r>
          <a:br>
            <a:rPr lang="de-DE"/>
          </a:br>
          <a:r>
            <a:rPr lang="de-DE"/>
            <a:t>Projektbezogene Einarbeitung</a:t>
          </a:r>
        </a:p>
      </dgm:t>
    </dgm:pt>
    <dgm:pt modelId="{AD833C7D-B8A4-4D8C-8165-8B7B7D986653}" type="parTrans" cxnId="{3E3AC60A-8EB7-4ECD-86C2-4DF411F21FE6}">
      <dgm:prSet/>
      <dgm:spPr/>
      <dgm:t>
        <a:bodyPr/>
        <a:lstStyle/>
        <a:p>
          <a:endParaRPr lang="de-DE"/>
        </a:p>
      </dgm:t>
    </dgm:pt>
    <dgm:pt modelId="{6008C42E-5FC0-428A-8692-9ABF70617434}" type="sibTrans" cxnId="{3E3AC60A-8EB7-4ECD-86C2-4DF411F21FE6}">
      <dgm:prSet/>
      <dgm:spPr/>
      <dgm:t>
        <a:bodyPr/>
        <a:lstStyle/>
        <a:p>
          <a:endParaRPr lang="de-DE"/>
        </a:p>
      </dgm:t>
    </dgm:pt>
    <dgm:pt modelId="{A2FC1B88-267F-4468-8E50-E44680C736A1}">
      <dgm:prSet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pPr>
            <a:buFont typeface="+mj-lt"/>
            <a:buAutoNum type="arabicPeriod"/>
          </a:pPr>
          <a:r>
            <a:rPr lang="de-DE" dirty="0"/>
            <a:t>AP 3.1.1</a:t>
          </a:r>
          <a:br>
            <a:rPr lang="de-DE" dirty="0"/>
          </a:br>
          <a:r>
            <a:rPr lang="de-DE" dirty="0"/>
            <a:t>Programmiersprache </a:t>
          </a:r>
          <a:r>
            <a:rPr lang="de-DE" dirty="0" err="1"/>
            <a:t>Golang</a:t>
          </a:r>
          <a:endParaRPr lang="de-DE" dirty="0"/>
        </a:p>
      </dgm:t>
    </dgm:pt>
    <dgm:pt modelId="{2A35257B-4E7F-4D68-8770-D15AD3035B75}" type="parTrans" cxnId="{16724DA1-5261-4035-85CA-8987A1BCFD41}">
      <dgm:prSet/>
      <dgm:spPr/>
      <dgm:t>
        <a:bodyPr/>
        <a:lstStyle/>
        <a:p>
          <a:endParaRPr lang="de-DE"/>
        </a:p>
      </dgm:t>
    </dgm:pt>
    <dgm:pt modelId="{DB32D492-ADE2-4EF7-B6C9-77D7DBF1AD2C}" type="sibTrans" cxnId="{16724DA1-5261-4035-85CA-8987A1BCFD41}">
      <dgm:prSet/>
      <dgm:spPr/>
      <dgm:t>
        <a:bodyPr/>
        <a:lstStyle/>
        <a:p>
          <a:endParaRPr lang="de-DE"/>
        </a:p>
      </dgm:t>
    </dgm:pt>
    <dgm:pt modelId="{068E94F1-4579-4B2F-88A1-2A615D2CB341}">
      <dgm:prSet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pPr>
            <a:buFont typeface="+mj-lt"/>
            <a:buAutoNum type="arabicPeriod"/>
          </a:pPr>
          <a:r>
            <a:rPr lang="de-DE"/>
            <a:t>AP 3.1.2</a:t>
          </a:r>
          <a:br>
            <a:rPr lang="de-DE"/>
          </a:br>
          <a:r>
            <a:rPr lang="de-DE"/>
            <a:t>Einbindung von APIs</a:t>
          </a:r>
        </a:p>
      </dgm:t>
    </dgm:pt>
    <dgm:pt modelId="{781EB0B2-D424-40A0-AC60-2FE173BD5409}" type="parTrans" cxnId="{1429F83C-6DC8-4256-8845-5C1A45EEEBD4}">
      <dgm:prSet/>
      <dgm:spPr/>
      <dgm:t>
        <a:bodyPr/>
        <a:lstStyle/>
        <a:p>
          <a:endParaRPr lang="de-DE"/>
        </a:p>
      </dgm:t>
    </dgm:pt>
    <dgm:pt modelId="{A28C7AB5-870C-44BD-8490-15DD67CD4839}" type="sibTrans" cxnId="{1429F83C-6DC8-4256-8845-5C1A45EEEBD4}">
      <dgm:prSet/>
      <dgm:spPr/>
      <dgm:t>
        <a:bodyPr/>
        <a:lstStyle/>
        <a:p>
          <a:endParaRPr lang="de-DE"/>
        </a:p>
      </dgm:t>
    </dgm:pt>
    <dgm:pt modelId="{5B5E2C50-C14B-45E8-BA53-7EB26CC9FF1B}">
      <dgm:prSet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pPr>
            <a:buFont typeface="+mj-lt"/>
            <a:buAutoNum type="arabicPeriod"/>
          </a:pPr>
          <a:r>
            <a:rPr lang="de-DE"/>
            <a:t>AP 3.1.3</a:t>
          </a:r>
          <a:br>
            <a:rPr lang="de-DE"/>
          </a:br>
          <a:r>
            <a:rPr lang="de-DE"/>
            <a:t>Einbindung von Datenbanken</a:t>
          </a:r>
        </a:p>
      </dgm:t>
    </dgm:pt>
    <dgm:pt modelId="{692119E5-7FB6-451C-A824-19592ABBBB03}" type="parTrans" cxnId="{46E2C5ED-71BE-4EAE-9C6D-A24DF55FE022}">
      <dgm:prSet/>
      <dgm:spPr/>
      <dgm:t>
        <a:bodyPr/>
        <a:lstStyle/>
        <a:p>
          <a:endParaRPr lang="de-DE"/>
        </a:p>
      </dgm:t>
    </dgm:pt>
    <dgm:pt modelId="{F8B55A7A-7D2B-480D-8E1D-510405A989C5}" type="sibTrans" cxnId="{46E2C5ED-71BE-4EAE-9C6D-A24DF55FE022}">
      <dgm:prSet/>
      <dgm:spPr/>
      <dgm:t>
        <a:bodyPr/>
        <a:lstStyle/>
        <a:p>
          <a:endParaRPr lang="de-DE"/>
        </a:p>
      </dgm:t>
    </dgm:pt>
    <dgm:pt modelId="{2FD5A471-E0F0-4856-9969-C71073D02AA6}">
      <dgm:prSet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pPr>
            <a:buFont typeface="+mj-lt"/>
            <a:buAutoNum type="arabicPeriod"/>
          </a:pPr>
          <a:r>
            <a:rPr lang="de-DE"/>
            <a:t>AP 3.1.4</a:t>
          </a:r>
          <a:br>
            <a:rPr lang="de-DE"/>
          </a:br>
          <a:r>
            <a:rPr lang="de-DE"/>
            <a:t>Nährwertberechnung</a:t>
          </a:r>
        </a:p>
      </dgm:t>
    </dgm:pt>
    <dgm:pt modelId="{B44691ED-59AA-4FEC-B02E-51A834D87ED3}" type="parTrans" cxnId="{0E68911D-7567-4FF6-A873-940809C92B0A}">
      <dgm:prSet/>
      <dgm:spPr/>
      <dgm:t>
        <a:bodyPr/>
        <a:lstStyle/>
        <a:p>
          <a:endParaRPr lang="de-DE"/>
        </a:p>
      </dgm:t>
    </dgm:pt>
    <dgm:pt modelId="{DBDF0A10-3D9D-4011-843D-F49586275B07}" type="sibTrans" cxnId="{0E68911D-7567-4FF6-A873-940809C92B0A}">
      <dgm:prSet/>
      <dgm:spPr/>
      <dgm:t>
        <a:bodyPr/>
        <a:lstStyle/>
        <a:p>
          <a:endParaRPr lang="de-DE"/>
        </a:p>
      </dgm:t>
    </dgm:pt>
    <dgm:pt modelId="{DB8C8AA5-7FA7-443F-ABF4-DEA14F9E8E63}">
      <dgm:prSet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pPr>
            <a:buFont typeface="+mj-lt"/>
            <a:buAutoNum type="arabicPeriod"/>
          </a:pPr>
          <a:r>
            <a:rPr lang="de-DE"/>
            <a:t>AP 3.1.5</a:t>
          </a:r>
          <a:br>
            <a:rPr lang="de-DE"/>
          </a:br>
          <a:r>
            <a:rPr lang="de-DE"/>
            <a:t>Ernährungsarten</a:t>
          </a:r>
        </a:p>
      </dgm:t>
    </dgm:pt>
    <dgm:pt modelId="{395160B3-0F89-4711-A607-4743C08A0C2C}" type="parTrans" cxnId="{81F3C3BF-F42C-4B8E-9CBA-CDCB0B03B68A}">
      <dgm:prSet/>
      <dgm:spPr/>
      <dgm:t>
        <a:bodyPr/>
        <a:lstStyle/>
        <a:p>
          <a:endParaRPr lang="de-DE"/>
        </a:p>
      </dgm:t>
    </dgm:pt>
    <dgm:pt modelId="{A1B6522E-F94E-48F7-8D86-E8158EFF1501}" type="sibTrans" cxnId="{81F3C3BF-F42C-4B8E-9CBA-CDCB0B03B68A}">
      <dgm:prSet/>
      <dgm:spPr/>
      <dgm:t>
        <a:bodyPr/>
        <a:lstStyle/>
        <a:p>
          <a:endParaRPr lang="de-DE"/>
        </a:p>
      </dgm:t>
    </dgm:pt>
    <dgm:pt modelId="{D6117A68-99D3-417D-B1BF-F9E420BEF3B9}">
      <dgm:prSet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pPr>
            <a:buFont typeface="+mj-lt"/>
            <a:buAutoNum type="arabicPeriod"/>
          </a:pPr>
          <a:r>
            <a:rPr lang="de-DE"/>
            <a:t>TA 3.2</a:t>
          </a:r>
          <a:br>
            <a:rPr lang="de-DE"/>
          </a:br>
          <a:r>
            <a:rPr lang="de-DE"/>
            <a:t>Entwicklung der App</a:t>
          </a:r>
        </a:p>
      </dgm:t>
    </dgm:pt>
    <dgm:pt modelId="{F0F8634B-E428-4121-BE6F-B212F341FE79}" type="parTrans" cxnId="{7DF6D536-E020-4740-AA47-1C829AA12322}">
      <dgm:prSet/>
      <dgm:spPr/>
      <dgm:t>
        <a:bodyPr/>
        <a:lstStyle/>
        <a:p>
          <a:endParaRPr lang="de-DE"/>
        </a:p>
      </dgm:t>
    </dgm:pt>
    <dgm:pt modelId="{E852730D-58B4-4B5A-98D0-32D75D0F173A}" type="sibTrans" cxnId="{7DF6D536-E020-4740-AA47-1C829AA12322}">
      <dgm:prSet/>
      <dgm:spPr/>
      <dgm:t>
        <a:bodyPr/>
        <a:lstStyle/>
        <a:p>
          <a:endParaRPr lang="de-DE"/>
        </a:p>
      </dgm:t>
    </dgm:pt>
    <dgm:pt modelId="{C686A69B-38E8-46F5-9A40-D1B71147D0CC}">
      <dgm:prSet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pPr>
            <a:buFont typeface="+mj-lt"/>
            <a:buAutoNum type="arabicPeriod"/>
          </a:pPr>
          <a:r>
            <a:rPr lang="de-DE" dirty="0"/>
            <a:t>TA 3.2.1</a:t>
          </a:r>
          <a:br>
            <a:rPr lang="de-DE" dirty="0"/>
          </a:br>
          <a:r>
            <a:rPr lang="de-DE" dirty="0"/>
            <a:t>Technische Umsetzung</a:t>
          </a:r>
        </a:p>
      </dgm:t>
    </dgm:pt>
    <dgm:pt modelId="{D5230C40-4EAA-49D6-8C5D-AA76AAD9C62A}" type="parTrans" cxnId="{B8ED6E51-939D-43A3-8D7C-057D032F1E74}">
      <dgm:prSet/>
      <dgm:spPr/>
      <dgm:t>
        <a:bodyPr/>
        <a:lstStyle/>
        <a:p>
          <a:endParaRPr lang="de-DE"/>
        </a:p>
      </dgm:t>
    </dgm:pt>
    <dgm:pt modelId="{A7DE4FE8-1E0E-460E-A964-3BC1FB0104A7}" type="sibTrans" cxnId="{B8ED6E51-939D-43A3-8D7C-057D032F1E74}">
      <dgm:prSet/>
      <dgm:spPr/>
      <dgm:t>
        <a:bodyPr/>
        <a:lstStyle/>
        <a:p>
          <a:endParaRPr lang="de-DE"/>
        </a:p>
      </dgm:t>
    </dgm:pt>
    <dgm:pt modelId="{81FBF21E-A128-4B82-9424-983916099137}">
      <dgm:prSet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pPr>
            <a:buFont typeface="+mj-lt"/>
            <a:buAutoNum type="arabicPeriod"/>
          </a:pPr>
          <a:r>
            <a:rPr lang="de-DE" dirty="0"/>
            <a:t>AP 3.2.1.1</a:t>
          </a:r>
          <a:br>
            <a:rPr lang="de-DE" dirty="0"/>
          </a:br>
          <a:r>
            <a:rPr lang="de-DE" dirty="0"/>
            <a:t>Anbindung der Datenbank über API </a:t>
          </a:r>
        </a:p>
      </dgm:t>
    </dgm:pt>
    <dgm:pt modelId="{2389E0CD-7AAB-42D8-887E-3BB76667F373}" type="parTrans" cxnId="{093747E9-53B3-44CA-90F8-CE6AD133BC6F}">
      <dgm:prSet/>
      <dgm:spPr/>
      <dgm:t>
        <a:bodyPr/>
        <a:lstStyle/>
        <a:p>
          <a:endParaRPr lang="de-DE"/>
        </a:p>
      </dgm:t>
    </dgm:pt>
    <dgm:pt modelId="{E83EBBA3-F19C-4061-A698-1F132C296D02}" type="sibTrans" cxnId="{093747E9-53B3-44CA-90F8-CE6AD133BC6F}">
      <dgm:prSet/>
      <dgm:spPr/>
      <dgm:t>
        <a:bodyPr/>
        <a:lstStyle/>
        <a:p>
          <a:endParaRPr lang="de-DE"/>
        </a:p>
      </dgm:t>
    </dgm:pt>
    <dgm:pt modelId="{501EFB47-CA2E-4B02-B2BD-40CC8D92A215}">
      <dgm:prSet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pPr>
            <a:buFont typeface="+mj-lt"/>
            <a:buAutoNum type="arabicPeriod"/>
          </a:pPr>
          <a:r>
            <a:rPr lang="de-DE"/>
            <a:t>AP 3.2.1.2</a:t>
          </a:r>
          <a:br>
            <a:rPr lang="de-DE"/>
          </a:br>
          <a:r>
            <a:rPr lang="de-DE"/>
            <a:t>Zugriff auf Kamera zum Barcodescannen </a:t>
          </a:r>
        </a:p>
      </dgm:t>
    </dgm:pt>
    <dgm:pt modelId="{EC3FA7BE-4A6B-4B8F-80B8-68F98424A46F}" type="parTrans" cxnId="{F30BAA42-02E5-417F-8C2C-8E28A8D8D95E}">
      <dgm:prSet/>
      <dgm:spPr/>
      <dgm:t>
        <a:bodyPr/>
        <a:lstStyle/>
        <a:p>
          <a:endParaRPr lang="de-DE"/>
        </a:p>
      </dgm:t>
    </dgm:pt>
    <dgm:pt modelId="{5E338031-A453-4947-A67F-294A8045A7EC}" type="sibTrans" cxnId="{F30BAA42-02E5-417F-8C2C-8E28A8D8D95E}">
      <dgm:prSet/>
      <dgm:spPr/>
      <dgm:t>
        <a:bodyPr/>
        <a:lstStyle/>
        <a:p>
          <a:endParaRPr lang="de-DE"/>
        </a:p>
      </dgm:t>
    </dgm:pt>
    <dgm:pt modelId="{CED4E728-26A9-4795-8023-948ECA5B7D84}">
      <dgm:prSet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pPr>
            <a:buFont typeface="+mj-lt"/>
            <a:buAutoNum type="arabicPeriod"/>
          </a:pPr>
          <a:r>
            <a:rPr lang="de-DE"/>
            <a:t>AP 3.2.1.3</a:t>
          </a:r>
          <a:br>
            <a:rPr lang="de-DE"/>
          </a:br>
          <a:r>
            <a:rPr lang="de-DE"/>
            <a:t>Lokale Speicherung der App-Daten</a:t>
          </a:r>
        </a:p>
      </dgm:t>
    </dgm:pt>
    <dgm:pt modelId="{005CB0FE-AF7A-4AF4-9BB0-4D92DC24F67F}" type="parTrans" cxnId="{BFBB2F8D-401E-4450-9D66-BC72C76FCA29}">
      <dgm:prSet/>
      <dgm:spPr/>
      <dgm:t>
        <a:bodyPr/>
        <a:lstStyle/>
        <a:p>
          <a:endParaRPr lang="de-DE"/>
        </a:p>
      </dgm:t>
    </dgm:pt>
    <dgm:pt modelId="{D725D257-1D2F-4468-8F6C-9578DB1CC512}" type="sibTrans" cxnId="{BFBB2F8D-401E-4450-9D66-BC72C76FCA29}">
      <dgm:prSet/>
      <dgm:spPr/>
      <dgm:t>
        <a:bodyPr/>
        <a:lstStyle/>
        <a:p>
          <a:endParaRPr lang="de-DE"/>
        </a:p>
      </dgm:t>
    </dgm:pt>
    <dgm:pt modelId="{68CA12FF-01E0-42BA-A8CB-16C00C78D642}">
      <dgm:prSet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pPr>
            <a:buFont typeface="+mj-lt"/>
            <a:buAutoNum type="arabicPeriod"/>
          </a:pPr>
          <a:r>
            <a:rPr lang="de-DE"/>
            <a:t>TA 3.2.2</a:t>
          </a:r>
          <a:br>
            <a:rPr lang="de-DE"/>
          </a:br>
          <a:r>
            <a:rPr lang="de-DE"/>
            <a:t>Ernährungsbezogene Umsetzung</a:t>
          </a:r>
        </a:p>
      </dgm:t>
    </dgm:pt>
    <dgm:pt modelId="{63E77EF2-121B-4007-9AF6-C4D20141298F}" type="parTrans" cxnId="{AE3468D8-6FB8-4CA1-98B8-10214DFC7426}">
      <dgm:prSet/>
      <dgm:spPr/>
      <dgm:t>
        <a:bodyPr/>
        <a:lstStyle/>
        <a:p>
          <a:endParaRPr lang="de-DE"/>
        </a:p>
      </dgm:t>
    </dgm:pt>
    <dgm:pt modelId="{18759182-67DF-485A-8D68-313C3F5DADDE}" type="sibTrans" cxnId="{AE3468D8-6FB8-4CA1-98B8-10214DFC7426}">
      <dgm:prSet/>
      <dgm:spPr/>
      <dgm:t>
        <a:bodyPr/>
        <a:lstStyle/>
        <a:p>
          <a:endParaRPr lang="de-DE"/>
        </a:p>
      </dgm:t>
    </dgm:pt>
    <dgm:pt modelId="{86E3F875-E050-48E8-B888-378E0FD8DD37}">
      <dgm:prSet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pPr>
            <a:buFont typeface="+mj-lt"/>
            <a:buAutoNum type="arabicPeriod"/>
          </a:pPr>
          <a:r>
            <a:rPr lang="de-DE" dirty="0"/>
            <a:t>AP 3.2.2.1</a:t>
          </a:r>
          <a:br>
            <a:rPr lang="de-DE" dirty="0"/>
          </a:br>
          <a:r>
            <a:rPr lang="de-DE" dirty="0"/>
            <a:t>Abfrage Userprofil</a:t>
          </a:r>
        </a:p>
      </dgm:t>
    </dgm:pt>
    <dgm:pt modelId="{907C3A36-BA88-4586-947C-5B43ACCFE9B4}" type="parTrans" cxnId="{70F8066E-DC67-4AE4-95EF-18847D56404E}">
      <dgm:prSet/>
      <dgm:spPr/>
      <dgm:t>
        <a:bodyPr/>
        <a:lstStyle/>
        <a:p>
          <a:endParaRPr lang="de-DE"/>
        </a:p>
      </dgm:t>
    </dgm:pt>
    <dgm:pt modelId="{2D45B15F-5271-4502-B572-3927CE4EC2D7}" type="sibTrans" cxnId="{70F8066E-DC67-4AE4-95EF-18847D56404E}">
      <dgm:prSet/>
      <dgm:spPr/>
      <dgm:t>
        <a:bodyPr/>
        <a:lstStyle/>
        <a:p>
          <a:endParaRPr lang="de-DE"/>
        </a:p>
      </dgm:t>
    </dgm:pt>
    <dgm:pt modelId="{2FE704FD-B11D-43A9-A69D-FECE1E12F001}">
      <dgm:prSet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pPr>
            <a:buFont typeface="+mj-lt"/>
            <a:buAutoNum type="arabicPeriod"/>
          </a:pPr>
          <a:r>
            <a:rPr lang="de-DE"/>
            <a:t>AP 3.2.2.2</a:t>
          </a:r>
          <a:br>
            <a:rPr lang="de-DE"/>
          </a:br>
          <a:r>
            <a:rPr lang="de-DE"/>
            <a:t>Profilmanagement</a:t>
          </a:r>
        </a:p>
      </dgm:t>
    </dgm:pt>
    <dgm:pt modelId="{277834FB-99DF-43DB-BAA1-43872E8EDB33}" type="parTrans" cxnId="{533486AE-1229-47E9-818D-AA0BDFA2FDFA}">
      <dgm:prSet/>
      <dgm:spPr/>
      <dgm:t>
        <a:bodyPr/>
        <a:lstStyle/>
        <a:p>
          <a:endParaRPr lang="de-DE"/>
        </a:p>
      </dgm:t>
    </dgm:pt>
    <dgm:pt modelId="{DE61A407-2859-4DDC-B0EB-5308169145C0}" type="sibTrans" cxnId="{533486AE-1229-47E9-818D-AA0BDFA2FDFA}">
      <dgm:prSet/>
      <dgm:spPr/>
      <dgm:t>
        <a:bodyPr/>
        <a:lstStyle/>
        <a:p>
          <a:endParaRPr lang="de-DE"/>
        </a:p>
      </dgm:t>
    </dgm:pt>
    <dgm:pt modelId="{F1DC6111-459C-4C6B-8427-54CE2FF7FCD8}">
      <dgm:prSet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pPr>
            <a:buFont typeface="+mj-lt"/>
            <a:buAutoNum type="arabicPeriod"/>
          </a:pPr>
          <a:r>
            <a:rPr lang="de-DE"/>
            <a:t>AP 3.2.2.3</a:t>
          </a:r>
          <a:br>
            <a:rPr lang="de-DE"/>
          </a:br>
          <a:r>
            <a:rPr lang="de-DE"/>
            <a:t>Nährwertberechnung und Algorithmen entwickeln</a:t>
          </a:r>
        </a:p>
      </dgm:t>
    </dgm:pt>
    <dgm:pt modelId="{DB97D647-CA6E-4BC8-B7DC-C11E64A4D133}" type="parTrans" cxnId="{D4D75A29-AE98-4149-8638-8D7E6BDC3EA8}">
      <dgm:prSet/>
      <dgm:spPr/>
      <dgm:t>
        <a:bodyPr/>
        <a:lstStyle/>
        <a:p>
          <a:endParaRPr lang="de-DE"/>
        </a:p>
      </dgm:t>
    </dgm:pt>
    <dgm:pt modelId="{6BDF3CB0-3D3A-494C-A51E-04F0ECD1EFD0}" type="sibTrans" cxnId="{D4D75A29-AE98-4149-8638-8D7E6BDC3EA8}">
      <dgm:prSet/>
      <dgm:spPr/>
      <dgm:t>
        <a:bodyPr/>
        <a:lstStyle/>
        <a:p>
          <a:endParaRPr lang="de-DE"/>
        </a:p>
      </dgm:t>
    </dgm:pt>
    <dgm:pt modelId="{BB02E3F6-0C0C-45B6-8E1D-FD940D1C377F}">
      <dgm:prSet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pPr>
            <a:buFont typeface="+mj-lt"/>
            <a:buAutoNum type="arabicPeriod"/>
          </a:pPr>
          <a:r>
            <a:rPr lang="de-DE" dirty="0"/>
            <a:t>AP 3.2.2.4</a:t>
          </a:r>
          <a:br>
            <a:rPr lang="de-DE" dirty="0"/>
          </a:br>
          <a:r>
            <a:rPr lang="de-DE" dirty="0"/>
            <a:t>Parameter Ernährungsarten festlegen</a:t>
          </a:r>
        </a:p>
      </dgm:t>
    </dgm:pt>
    <dgm:pt modelId="{E8DDD819-9945-45AA-984F-097EA8EA32F7}" type="parTrans" cxnId="{82A58099-F2F6-4A09-9897-28008171CCC8}">
      <dgm:prSet/>
      <dgm:spPr/>
      <dgm:t>
        <a:bodyPr/>
        <a:lstStyle/>
        <a:p>
          <a:endParaRPr lang="de-DE"/>
        </a:p>
      </dgm:t>
    </dgm:pt>
    <dgm:pt modelId="{039213F5-9818-4790-B45A-0DB0C6F407EA}" type="sibTrans" cxnId="{82A58099-F2F6-4A09-9897-28008171CCC8}">
      <dgm:prSet/>
      <dgm:spPr/>
      <dgm:t>
        <a:bodyPr/>
        <a:lstStyle/>
        <a:p>
          <a:endParaRPr lang="de-DE"/>
        </a:p>
      </dgm:t>
    </dgm:pt>
    <dgm:pt modelId="{3B71FC76-259A-4376-8916-8FFA379FCA11}">
      <dgm:prSet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pPr>
            <a:buFont typeface="+mj-lt"/>
            <a:buAutoNum type="arabicPeriod"/>
          </a:pPr>
          <a:r>
            <a:rPr lang="de-DE"/>
            <a:t>AP 3.2.2.5</a:t>
          </a:r>
          <a:br>
            <a:rPr lang="de-DE"/>
          </a:br>
          <a:r>
            <a:rPr lang="de-DE"/>
            <a:t>Rezept- und Produktvorschläge</a:t>
          </a:r>
        </a:p>
      </dgm:t>
    </dgm:pt>
    <dgm:pt modelId="{3BD9BF9B-1F89-4C77-89B3-5B5F0DFD4B7F}" type="parTrans" cxnId="{7B9772DE-9CC0-4195-A7B0-F364DCC43AB6}">
      <dgm:prSet/>
      <dgm:spPr/>
      <dgm:t>
        <a:bodyPr/>
        <a:lstStyle/>
        <a:p>
          <a:endParaRPr lang="de-DE"/>
        </a:p>
      </dgm:t>
    </dgm:pt>
    <dgm:pt modelId="{AE025CF1-33B3-471E-B950-D4AA06326A0C}" type="sibTrans" cxnId="{7B9772DE-9CC0-4195-A7B0-F364DCC43AB6}">
      <dgm:prSet/>
      <dgm:spPr/>
      <dgm:t>
        <a:bodyPr/>
        <a:lstStyle/>
        <a:p>
          <a:endParaRPr lang="de-DE"/>
        </a:p>
      </dgm:t>
    </dgm:pt>
    <dgm:pt modelId="{E5D07E13-FFA4-4BC7-9ED6-9A3A4D899203}">
      <dgm:prSet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pPr>
            <a:buFont typeface="+mj-lt"/>
            <a:buAutoNum type="arabicPeriod"/>
          </a:pPr>
          <a:r>
            <a:rPr lang="de-DE"/>
            <a:t>AP 3.2.2.6</a:t>
          </a:r>
          <a:br>
            <a:rPr lang="de-DE"/>
          </a:br>
          <a:r>
            <a:rPr lang="de-DE"/>
            <a:t>Eintragung eigener Lebensmittel und Rezepte </a:t>
          </a:r>
        </a:p>
      </dgm:t>
    </dgm:pt>
    <dgm:pt modelId="{B69D7E51-DFF9-47BE-A3F4-4A4F6F84F6D4}" type="parTrans" cxnId="{65C03250-ABD3-4E22-A99F-AEF456491CEB}">
      <dgm:prSet/>
      <dgm:spPr/>
      <dgm:t>
        <a:bodyPr/>
        <a:lstStyle/>
        <a:p>
          <a:endParaRPr lang="de-DE"/>
        </a:p>
      </dgm:t>
    </dgm:pt>
    <dgm:pt modelId="{104F64C0-BC52-4AEF-B55C-BDBE33070190}" type="sibTrans" cxnId="{65C03250-ABD3-4E22-A99F-AEF456491CEB}">
      <dgm:prSet/>
      <dgm:spPr/>
      <dgm:t>
        <a:bodyPr/>
        <a:lstStyle/>
        <a:p>
          <a:endParaRPr lang="de-DE"/>
        </a:p>
      </dgm:t>
    </dgm:pt>
    <dgm:pt modelId="{97D2FEF3-CF15-4DC5-ACE4-3E8E9A70FB97}">
      <dgm:prSet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pPr>
            <a:buFont typeface="+mj-lt"/>
            <a:buAutoNum type="arabicPeriod"/>
          </a:pPr>
          <a:r>
            <a:rPr lang="de-DE"/>
            <a:t>AP 3.2.2.7</a:t>
          </a:r>
          <a:br>
            <a:rPr lang="de-DE"/>
          </a:br>
          <a:r>
            <a:rPr lang="de-DE"/>
            <a:t>Anmerkungen bei unpassenden Produkten </a:t>
          </a:r>
        </a:p>
      </dgm:t>
    </dgm:pt>
    <dgm:pt modelId="{3B7BF18E-536F-4650-8C25-BA818201D367}" type="parTrans" cxnId="{B8F4F8B7-408E-43BD-9965-A5DF37D29EE1}">
      <dgm:prSet/>
      <dgm:spPr/>
      <dgm:t>
        <a:bodyPr/>
        <a:lstStyle/>
        <a:p>
          <a:endParaRPr lang="de-DE"/>
        </a:p>
      </dgm:t>
    </dgm:pt>
    <dgm:pt modelId="{DE89D3CE-8892-481E-8BBC-D4D62557B62A}" type="sibTrans" cxnId="{B8F4F8B7-408E-43BD-9965-A5DF37D29EE1}">
      <dgm:prSet/>
      <dgm:spPr/>
      <dgm:t>
        <a:bodyPr/>
        <a:lstStyle/>
        <a:p>
          <a:endParaRPr lang="de-DE"/>
        </a:p>
      </dgm:t>
    </dgm:pt>
    <dgm:pt modelId="{EF471FA5-463C-4693-A34E-777119406158}">
      <dgm:prSet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pPr>
            <a:buFont typeface="+mj-lt"/>
            <a:buAutoNum type="arabicPeriod"/>
          </a:pPr>
          <a:r>
            <a:rPr lang="de-DE"/>
            <a:t>AP 3.2.3</a:t>
          </a:r>
          <a:br>
            <a:rPr lang="de-DE"/>
          </a:br>
          <a:r>
            <a:rPr lang="de-DE"/>
            <a:t>Konzept und Design entwerfen </a:t>
          </a:r>
        </a:p>
      </dgm:t>
    </dgm:pt>
    <dgm:pt modelId="{0986B82E-35EA-44C9-8552-0C77F85AED10}" type="parTrans" cxnId="{FAA4368D-BFDC-4DB4-841F-5ADE793A1A4D}">
      <dgm:prSet/>
      <dgm:spPr/>
      <dgm:t>
        <a:bodyPr/>
        <a:lstStyle/>
        <a:p>
          <a:endParaRPr lang="de-DE"/>
        </a:p>
      </dgm:t>
    </dgm:pt>
    <dgm:pt modelId="{BA4CA463-ACCF-46BD-8A01-022CC1A4E0C7}" type="sibTrans" cxnId="{FAA4368D-BFDC-4DB4-841F-5ADE793A1A4D}">
      <dgm:prSet/>
      <dgm:spPr/>
      <dgm:t>
        <a:bodyPr/>
        <a:lstStyle/>
        <a:p>
          <a:endParaRPr lang="de-DE"/>
        </a:p>
      </dgm:t>
    </dgm:pt>
    <dgm:pt modelId="{CD469B55-C4AC-4628-A755-97C858CCCD1D}">
      <dgm:prSet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pPr>
            <a:buFont typeface="+mj-lt"/>
            <a:buAutoNum type="arabicPeriod"/>
          </a:pPr>
          <a:r>
            <a:rPr lang="de-DE"/>
            <a:t>AP 3.2.4</a:t>
          </a:r>
          <a:br>
            <a:rPr lang="de-DE"/>
          </a:br>
          <a:r>
            <a:rPr lang="de-DE"/>
            <a:t>Notizartige Einkaufslistenoption integrieren </a:t>
          </a:r>
        </a:p>
      </dgm:t>
    </dgm:pt>
    <dgm:pt modelId="{6FD59E30-07ED-407D-832B-B4C1D48FCE2F}" type="parTrans" cxnId="{F6CF3091-A6BC-4C92-A55C-F5AF38B44BD0}">
      <dgm:prSet/>
      <dgm:spPr/>
      <dgm:t>
        <a:bodyPr/>
        <a:lstStyle/>
        <a:p>
          <a:endParaRPr lang="de-DE"/>
        </a:p>
      </dgm:t>
    </dgm:pt>
    <dgm:pt modelId="{9C6821BF-C901-4F42-BC63-90818FA58807}" type="sibTrans" cxnId="{F6CF3091-A6BC-4C92-A55C-F5AF38B44BD0}">
      <dgm:prSet/>
      <dgm:spPr/>
      <dgm:t>
        <a:bodyPr/>
        <a:lstStyle/>
        <a:p>
          <a:endParaRPr lang="de-DE"/>
        </a:p>
      </dgm:t>
    </dgm:pt>
    <dgm:pt modelId="{7F8A0151-F7CF-4865-80B5-06D72A6B44D6}">
      <dgm:prSet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pPr>
            <a:buFont typeface="+mj-lt"/>
            <a:buAutoNum type="arabicPeriod"/>
          </a:pPr>
          <a:r>
            <a:rPr lang="de-DE"/>
            <a:t>AP 3.2.5</a:t>
          </a:r>
          <a:br>
            <a:rPr lang="de-DE"/>
          </a:br>
          <a:r>
            <a:rPr lang="de-DE"/>
            <a:t>Kompletter Testdurchlauf der gesamten App</a:t>
          </a:r>
        </a:p>
      </dgm:t>
    </dgm:pt>
    <dgm:pt modelId="{81FC6209-2AA5-4412-B017-70BD153BA599}" type="parTrans" cxnId="{D21D4CE9-A8EA-4D9D-8163-33821A944351}">
      <dgm:prSet/>
      <dgm:spPr/>
      <dgm:t>
        <a:bodyPr/>
        <a:lstStyle/>
        <a:p>
          <a:endParaRPr lang="de-DE"/>
        </a:p>
      </dgm:t>
    </dgm:pt>
    <dgm:pt modelId="{9CCD635D-C1E3-4841-A6D9-408B322AE246}" type="sibTrans" cxnId="{D21D4CE9-A8EA-4D9D-8163-33821A944351}">
      <dgm:prSet/>
      <dgm:spPr/>
      <dgm:t>
        <a:bodyPr/>
        <a:lstStyle/>
        <a:p>
          <a:endParaRPr lang="de-DE"/>
        </a:p>
      </dgm:t>
    </dgm:pt>
    <dgm:pt modelId="{7A27E670-884E-4C1C-A22D-4DD91C1406CC}">
      <dgm:prSet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pPr>
            <a:buFont typeface="+mj-lt"/>
            <a:buAutoNum type="arabicPeriod"/>
          </a:pPr>
          <a:r>
            <a:rPr lang="de-DE"/>
            <a:t>TA 3.3</a:t>
          </a:r>
          <a:br>
            <a:rPr lang="de-DE"/>
          </a:br>
          <a:r>
            <a:rPr lang="de-DE"/>
            <a:t>Projektsteuerung</a:t>
          </a:r>
        </a:p>
      </dgm:t>
    </dgm:pt>
    <dgm:pt modelId="{5D78DA16-60BF-4C08-A6DF-829AB0105586}" type="parTrans" cxnId="{B1C9D6C8-4590-42AA-9378-7B92649B20F9}">
      <dgm:prSet/>
      <dgm:spPr/>
      <dgm:t>
        <a:bodyPr/>
        <a:lstStyle/>
        <a:p>
          <a:endParaRPr lang="de-DE"/>
        </a:p>
      </dgm:t>
    </dgm:pt>
    <dgm:pt modelId="{8557789F-84A9-4534-96FC-CCD907260023}" type="sibTrans" cxnId="{B1C9D6C8-4590-42AA-9378-7B92649B20F9}">
      <dgm:prSet/>
      <dgm:spPr/>
      <dgm:t>
        <a:bodyPr/>
        <a:lstStyle/>
        <a:p>
          <a:endParaRPr lang="de-DE"/>
        </a:p>
      </dgm:t>
    </dgm:pt>
    <dgm:pt modelId="{11FDB6E6-D631-4CF2-B911-AA6DAD314852}">
      <dgm:prSet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pPr>
            <a:buFont typeface="+mj-lt"/>
            <a:buAutoNum type="arabicPeriod"/>
          </a:pPr>
          <a:r>
            <a:rPr lang="de-DE"/>
            <a:t>AP 3.3.1</a:t>
          </a:r>
          <a:br>
            <a:rPr lang="de-DE"/>
          </a:br>
          <a:r>
            <a:rPr lang="de-DE"/>
            <a:t>Teamsitzung</a:t>
          </a:r>
        </a:p>
      </dgm:t>
    </dgm:pt>
    <dgm:pt modelId="{0BF9D9D6-1612-4F4E-9974-AA915CC3EBCF}" type="parTrans" cxnId="{55B1E42C-5AA2-4944-9E2C-8E23BEAFF546}">
      <dgm:prSet/>
      <dgm:spPr/>
      <dgm:t>
        <a:bodyPr/>
        <a:lstStyle/>
        <a:p>
          <a:endParaRPr lang="de-DE"/>
        </a:p>
      </dgm:t>
    </dgm:pt>
    <dgm:pt modelId="{AAA38D2A-2729-4A6A-9916-5D2E68E1F672}" type="sibTrans" cxnId="{55B1E42C-5AA2-4944-9E2C-8E23BEAFF546}">
      <dgm:prSet/>
      <dgm:spPr/>
      <dgm:t>
        <a:bodyPr/>
        <a:lstStyle/>
        <a:p>
          <a:endParaRPr lang="de-DE"/>
        </a:p>
      </dgm:t>
    </dgm:pt>
    <dgm:pt modelId="{1D90C209-28FB-4CA0-A814-CCE726D99BF0}">
      <dgm:prSet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pPr>
            <a:buFont typeface="+mj-lt"/>
            <a:buAutoNum type="arabicPeriod"/>
          </a:pPr>
          <a:r>
            <a:rPr lang="de-DE"/>
            <a:t>AP 3.3.2</a:t>
          </a:r>
          <a:br>
            <a:rPr lang="de-DE"/>
          </a:br>
          <a:r>
            <a:rPr lang="de-DE"/>
            <a:t>Soll-Ist-Vergleich</a:t>
          </a:r>
        </a:p>
      </dgm:t>
    </dgm:pt>
    <dgm:pt modelId="{AE1AE8E2-5C07-4C61-B80E-0CC545AB9D23}" type="parTrans" cxnId="{927AC146-97EE-465F-8B7C-7625746DB2D8}">
      <dgm:prSet/>
      <dgm:spPr/>
      <dgm:t>
        <a:bodyPr/>
        <a:lstStyle/>
        <a:p>
          <a:endParaRPr lang="de-DE"/>
        </a:p>
      </dgm:t>
    </dgm:pt>
    <dgm:pt modelId="{F9E575E0-AD12-4D27-8F9A-47DE5A3D9C80}" type="sibTrans" cxnId="{927AC146-97EE-465F-8B7C-7625746DB2D8}">
      <dgm:prSet/>
      <dgm:spPr/>
      <dgm:t>
        <a:bodyPr/>
        <a:lstStyle/>
        <a:p>
          <a:endParaRPr lang="de-DE"/>
        </a:p>
      </dgm:t>
    </dgm:pt>
    <dgm:pt modelId="{205A1245-97C7-49D3-8407-E63D4CE93279}">
      <dgm:prSet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pPr>
            <a:buFont typeface="+mj-lt"/>
            <a:buAutoNum type="arabicPeriod"/>
          </a:pPr>
          <a:r>
            <a:rPr lang="de-DE" sz="800" b="0" dirty="0"/>
            <a:t>4. Abschlussphase</a:t>
          </a:r>
        </a:p>
      </dgm:t>
    </dgm:pt>
    <dgm:pt modelId="{EFD03726-CB17-498E-A8B7-D770C47E58E9}" type="parTrans" cxnId="{7D4879B3-CED5-45B0-8D08-79942962A671}">
      <dgm:prSet/>
      <dgm:spPr/>
      <dgm:t>
        <a:bodyPr/>
        <a:lstStyle/>
        <a:p>
          <a:endParaRPr lang="de-DE"/>
        </a:p>
      </dgm:t>
    </dgm:pt>
    <dgm:pt modelId="{23F14513-23BF-4718-8D48-DA679C1A4A37}" type="sibTrans" cxnId="{7D4879B3-CED5-45B0-8D08-79942962A671}">
      <dgm:prSet/>
      <dgm:spPr/>
      <dgm:t>
        <a:bodyPr/>
        <a:lstStyle/>
        <a:p>
          <a:endParaRPr lang="de-DE"/>
        </a:p>
      </dgm:t>
    </dgm:pt>
    <dgm:pt modelId="{FB551196-E145-4C98-8BD0-5DAD84288A45}">
      <dgm:prSet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pPr>
            <a:buFont typeface="+mj-lt"/>
            <a:buAutoNum type="arabicPeriod"/>
          </a:pPr>
          <a:r>
            <a:rPr lang="de-DE" dirty="0"/>
            <a:t>AP 4.1</a:t>
          </a:r>
          <a:br>
            <a:rPr lang="de-DE" dirty="0"/>
          </a:br>
          <a:r>
            <a:rPr lang="de-DE" dirty="0"/>
            <a:t>Reflexion des Projektverlaufes </a:t>
          </a:r>
        </a:p>
      </dgm:t>
    </dgm:pt>
    <dgm:pt modelId="{E7A3FF0F-E1C9-4F81-B3A4-1031035BBA7F}" type="parTrans" cxnId="{0FFD2286-AEF5-4F8D-9249-8D3688C50779}">
      <dgm:prSet/>
      <dgm:spPr/>
      <dgm:t>
        <a:bodyPr/>
        <a:lstStyle/>
        <a:p>
          <a:endParaRPr lang="de-DE"/>
        </a:p>
      </dgm:t>
    </dgm:pt>
    <dgm:pt modelId="{C4834899-E6B6-43F0-80F5-21F1E17C801A}" type="sibTrans" cxnId="{0FFD2286-AEF5-4F8D-9249-8D3688C50779}">
      <dgm:prSet/>
      <dgm:spPr/>
      <dgm:t>
        <a:bodyPr/>
        <a:lstStyle/>
        <a:p>
          <a:endParaRPr lang="de-DE"/>
        </a:p>
      </dgm:t>
    </dgm:pt>
    <dgm:pt modelId="{364E6175-0AA9-4E7A-96FD-5E93EFC1D1A7}">
      <dgm:prSet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pPr>
            <a:buFont typeface="+mj-lt"/>
            <a:buAutoNum type="arabicPeriod"/>
          </a:pPr>
          <a:r>
            <a:rPr lang="de-DE"/>
            <a:t>AP 4.2</a:t>
          </a:r>
          <a:br>
            <a:rPr lang="de-DE"/>
          </a:br>
          <a:r>
            <a:rPr lang="de-DE"/>
            <a:t>Abschlussbericht erstellen</a:t>
          </a:r>
        </a:p>
      </dgm:t>
    </dgm:pt>
    <dgm:pt modelId="{6A26DC54-5337-4C76-AE8C-23E55631615B}" type="parTrans" cxnId="{64C37EEE-490E-43F0-AF29-E4923DDABB11}">
      <dgm:prSet/>
      <dgm:spPr/>
      <dgm:t>
        <a:bodyPr/>
        <a:lstStyle/>
        <a:p>
          <a:endParaRPr lang="de-DE"/>
        </a:p>
      </dgm:t>
    </dgm:pt>
    <dgm:pt modelId="{F81FB801-0E00-4BD7-A2AD-159A7E681F6A}" type="sibTrans" cxnId="{64C37EEE-490E-43F0-AF29-E4923DDABB11}">
      <dgm:prSet/>
      <dgm:spPr/>
      <dgm:t>
        <a:bodyPr/>
        <a:lstStyle/>
        <a:p>
          <a:endParaRPr lang="de-DE"/>
        </a:p>
      </dgm:t>
    </dgm:pt>
    <dgm:pt modelId="{3BEEC2F4-9E0B-4475-8104-DD637D2A0E6D}">
      <dgm:prSet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pPr>
            <a:buFont typeface="+mj-lt"/>
            <a:buAutoNum type="arabicPeriod"/>
          </a:pPr>
          <a:r>
            <a:rPr lang="de-DE"/>
            <a:t>AP 4.3</a:t>
          </a:r>
          <a:br>
            <a:rPr lang="de-DE"/>
          </a:br>
          <a:r>
            <a:rPr lang="de-DE"/>
            <a:t>Vorstellung des Projektergebnisses</a:t>
          </a:r>
        </a:p>
      </dgm:t>
    </dgm:pt>
    <dgm:pt modelId="{AB2EC502-7EBF-40F9-A606-84FF1284A873}" type="parTrans" cxnId="{9CC871F9-B145-47A0-8FCD-31382EDD673E}">
      <dgm:prSet/>
      <dgm:spPr/>
      <dgm:t>
        <a:bodyPr/>
        <a:lstStyle/>
        <a:p>
          <a:endParaRPr lang="de-DE"/>
        </a:p>
      </dgm:t>
    </dgm:pt>
    <dgm:pt modelId="{AAACC91F-974B-440F-8FE9-643A488F97A1}" type="sibTrans" cxnId="{9CC871F9-B145-47A0-8FCD-31382EDD673E}">
      <dgm:prSet/>
      <dgm:spPr/>
      <dgm:t>
        <a:bodyPr/>
        <a:lstStyle/>
        <a:p>
          <a:endParaRPr lang="de-DE"/>
        </a:p>
      </dgm:t>
    </dgm:pt>
    <dgm:pt modelId="{F3E281AB-2C2D-47F7-AA38-6C8F5FA875A5}">
      <dgm:prSet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pPr>
            <a:buFont typeface="+mj-lt"/>
            <a:buAutoNum type="arabicPeriod"/>
          </a:pPr>
          <a:r>
            <a:rPr lang="de-DE"/>
            <a:t>AP 4.4</a:t>
          </a:r>
          <a:br>
            <a:rPr lang="de-DE"/>
          </a:br>
          <a:r>
            <a:rPr lang="de-DE"/>
            <a:t>Abnahme der App</a:t>
          </a:r>
          <a:br>
            <a:rPr lang="de-DE"/>
          </a:br>
          <a:endParaRPr lang="de-DE"/>
        </a:p>
      </dgm:t>
    </dgm:pt>
    <dgm:pt modelId="{89073332-3847-4935-837E-513F29926D2E}" type="parTrans" cxnId="{609A7224-D7EC-4E26-B30D-113F6DC9F353}">
      <dgm:prSet/>
      <dgm:spPr/>
      <dgm:t>
        <a:bodyPr/>
        <a:lstStyle/>
        <a:p>
          <a:endParaRPr lang="de-DE"/>
        </a:p>
      </dgm:t>
    </dgm:pt>
    <dgm:pt modelId="{E374F105-FCF7-4D6A-A0A7-1A401CBC0946}" type="sibTrans" cxnId="{609A7224-D7EC-4E26-B30D-113F6DC9F353}">
      <dgm:prSet/>
      <dgm:spPr/>
      <dgm:t>
        <a:bodyPr/>
        <a:lstStyle/>
        <a:p>
          <a:endParaRPr lang="de-DE"/>
        </a:p>
      </dgm:t>
    </dgm:pt>
    <dgm:pt modelId="{62EC5645-E8BF-4154-A431-6A4213FB780C}">
      <dgm:prSet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de-DE" sz="800" b="0" dirty="0"/>
            <a:t> 1. Initialisierungsphase</a:t>
          </a:r>
        </a:p>
      </dgm:t>
    </dgm:pt>
    <dgm:pt modelId="{A366ED4D-EC9F-4F2D-A2BC-C5571AB2E149}" type="parTrans" cxnId="{00F5BB1E-7B75-411A-8D50-A3DE759F2378}">
      <dgm:prSet/>
      <dgm:spPr/>
      <dgm:t>
        <a:bodyPr/>
        <a:lstStyle/>
        <a:p>
          <a:endParaRPr lang="de-DE"/>
        </a:p>
      </dgm:t>
    </dgm:pt>
    <dgm:pt modelId="{9C81C156-7941-4C1C-977F-0B76856E85FA}" type="sibTrans" cxnId="{00F5BB1E-7B75-411A-8D50-A3DE759F2378}">
      <dgm:prSet/>
      <dgm:spPr/>
      <dgm:t>
        <a:bodyPr/>
        <a:lstStyle/>
        <a:p>
          <a:endParaRPr lang="de-DE"/>
        </a:p>
      </dgm:t>
    </dgm:pt>
    <dgm:pt modelId="{6B5BE46A-614B-45DE-A4B5-9C4920B666AA}">
      <dgm:prSet/>
      <dgm:spPr/>
      <dgm:t>
        <a:bodyPr/>
        <a:lstStyle/>
        <a:p>
          <a:pPr>
            <a:buFont typeface="+mj-lt"/>
            <a:buAutoNum type="arabicPeriod"/>
          </a:pPr>
          <a:endParaRPr lang="de-DE" dirty="0"/>
        </a:p>
      </dgm:t>
    </dgm:pt>
    <dgm:pt modelId="{B7E0C04E-0D8C-480D-9B39-58200B9FC5C3}" type="parTrans" cxnId="{D3F3E9EC-D539-4352-A833-29E19D5C9D9D}">
      <dgm:prSet/>
      <dgm:spPr/>
      <dgm:t>
        <a:bodyPr/>
        <a:lstStyle/>
        <a:p>
          <a:endParaRPr lang="de-DE"/>
        </a:p>
      </dgm:t>
    </dgm:pt>
    <dgm:pt modelId="{080A23FD-20F7-48A1-BC72-83DA1BDEA1FB}" type="sibTrans" cxnId="{D3F3E9EC-D539-4352-A833-29E19D5C9D9D}">
      <dgm:prSet/>
      <dgm:spPr/>
      <dgm:t>
        <a:bodyPr/>
        <a:lstStyle/>
        <a:p>
          <a:endParaRPr lang="de-DE"/>
        </a:p>
      </dgm:t>
    </dgm:pt>
    <dgm:pt modelId="{949BA997-38EE-49F5-B154-7C25EB4C79F2}" type="pres">
      <dgm:prSet presAssocID="{1A18B032-CE83-47D1-956B-19A189E34B1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2D31990E-0B13-4427-B4C2-8056EF9D70C0}" type="pres">
      <dgm:prSet presAssocID="{BA0855C1-FF26-4F34-81EA-EDFB66CABCB6}" presName="hierRoot1" presStyleCnt="0">
        <dgm:presLayoutVars>
          <dgm:hierBranch val="init"/>
        </dgm:presLayoutVars>
      </dgm:prSet>
      <dgm:spPr/>
    </dgm:pt>
    <dgm:pt modelId="{0340C022-BB0F-4C34-BFE3-5A3C8CDD8D44}" type="pres">
      <dgm:prSet presAssocID="{BA0855C1-FF26-4F34-81EA-EDFB66CABCB6}" presName="rootComposite1" presStyleCnt="0"/>
      <dgm:spPr/>
    </dgm:pt>
    <dgm:pt modelId="{9634D5D8-79A2-4717-8236-FF60E428D930}" type="pres">
      <dgm:prSet presAssocID="{BA0855C1-FF26-4F34-81EA-EDFB66CABCB6}" presName="rootText1" presStyleLbl="node0" presStyleIdx="0" presStyleCnt="1" custScaleX="268667">
        <dgm:presLayoutVars>
          <dgm:chPref val="3"/>
        </dgm:presLayoutVars>
      </dgm:prSet>
      <dgm:spPr/>
    </dgm:pt>
    <dgm:pt modelId="{FBB1E18D-40A2-4626-93E7-0C479082942F}" type="pres">
      <dgm:prSet presAssocID="{BA0855C1-FF26-4F34-81EA-EDFB66CABCB6}" presName="rootConnector1" presStyleLbl="node1" presStyleIdx="0" presStyleCnt="0"/>
      <dgm:spPr/>
    </dgm:pt>
    <dgm:pt modelId="{E6A97D09-FBEE-4BF0-9CB2-8204A5556106}" type="pres">
      <dgm:prSet presAssocID="{BA0855C1-FF26-4F34-81EA-EDFB66CABCB6}" presName="hierChild2" presStyleCnt="0"/>
      <dgm:spPr/>
    </dgm:pt>
    <dgm:pt modelId="{71AF435C-DCFA-450E-98D4-014654BB2B91}" type="pres">
      <dgm:prSet presAssocID="{A366ED4D-EC9F-4F2D-A2BC-C5571AB2E149}" presName="Name37" presStyleLbl="parChTrans1D2" presStyleIdx="0" presStyleCnt="4"/>
      <dgm:spPr/>
    </dgm:pt>
    <dgm:pt modelId="{76B0A0CA-6643-40C9-BF94-2E32B968322F}" type="pres">
      <dgm:prSet presAssocID="{62EC5645-E8BF-4154-A431-6A4213FB780C}" presName="hierRoot2" presStyleCnt="0">
        <dgm:presLayoutVars>
          <dgm:hierBranch val="init"/>
        </dgm:presLayoutVars>
      </dgm:prSet>
      <dgm:spPr/>
    </dgm:pt>
    <dgm:pt modelId="{D268B0F3-285B-4F0E-AE03-B32378AD3F51}" type="pres">
      <dgm:prSet presAssocID="{62EC5645-E8BF-4154-A431-6A4213FB780C}" presName="rootComposite" presStyleCnt="0"/>
      <dgm:spPr/>
    </dgm:pt>
    <dgm:pt modelId="{9CA74046-4DAD-40C1-A673-28E6F4BF8A8F}" type="pres">
      <dgm:prSet presAssocID="{62EC5645-E8BF-4154-A431-6A4213FB780C}" presName="rootText" presStyleLbl="node2" presStyleIdx="0" presStyleCnt="4" custScaleX="172950" custLinFactNeighborX="-8169" custLinFactNeighborY="4615">
        <dgm:presLayoutVars>
          <dgm:chPref val="3"/>
        </dgm:presLayoutVars>
      </dgm:prSet>
      <dgm:spPr/>
    </dgm:pt>
    <dgm:pt modelId="{624601C1-BC1F-47EF-9E7D-EE29641818A0}" type="pres">
      <dgm:prSet presAssocID="{62EC5645-E8BF-4154-A431-6A4213FB780C}" presName="rootConnector" presStyleLbl="node2" presStyleIdx="0" presStyleCnt="4"/>
      <dgm:spPr/>
    </dgm:pt>
    <dgm:pt modelId="{AECF19BB-2B13-4FAF-BD48-CDFBF7FA4AB6}" type="pres">
      <dgm:prSet presAssocID="{62EC5645-E8BF-4154-A431-6A4213FB780C}" presName="hierChild4" presStyleCnt="0"/>
      <dgm:spPr/>
    </dgm:pt>
    <dgm:pt modelId="{5889F0A0-E45F-4DD2-9AB5-58B8E3944FCE}" type="pres">
      <dgm:prSet presAssocID="{A6AFA3A3-D498-4D61-8008-FE53D76FD3DE}" presName="Name37" presStyleLbl="parChTrans1D3" presStyleIdx="0" presStyleCnt="11"/>
      <dgm:spPr/>
    </dgm:pt>
    <dgm:pt modelId="{830C85AB-BF2A-4E42-9DD9-5E17CECE5658}" type="pres">
      <dgm:prSet presAssocID="{A5C5ACAA-EDF8-4332-A2A4-1165CD10C3FE}" presName="hierRoot2" presStyleCnt="0">
        <dgm:presLayoutVars>
          <dgm:hierBranch val="init"/>
        </dgm:presLayoutVars>
      </dgm:prSet>
      <dgm:spPr/>
    </dgm:pt>
    <dgm:pt modelId="{2D040D26-E7F6-4AFB-ACB5-2B210DBD5092}" type="pres">
      <dgm:prSet presAssocID="{A5C5ACAA-EDF8-4332-A2A4-1165CD10C3FE}" presName="rootComposite" presStyleCnt="0"/>
      <dgm:spPr/>
    </dgm:pt>
    <dgm:pt modelId="{3D2AAE36-27F6-4975-B0CE-F16A2759657F}" type="pres">
      <dgm:prSet presAssocID="{A5C5ACAA-EDF8-4332-A2A4-1165CD10C3FE}" presName="rootText" presStyleLbl="node3" presStyleIdx="0" presStyleCnt="11" custLinFactNeighborX="703">
        <dgm:presLayoutVars>
          <dgm:chPref val="3"/>
        </dgm:presLayoutVars>
      </dgm:prSet>
      <dgm:spPr/>
    </dgm:pt>
    <dgm:pt modelId="{FA2AF4F4-B311-43AE-A353-C2D26BD80FFE}" type="pres">
      <dgm:prSet presAssocID="{A5C5ACAA-EDF8-4332-A2A4-1165CD10C3FE}" presName="rootConnector" presStyleLbl="node3" presStyleIdx="0" presStyleCnt="11"/>
      <dgm:spPr/>
    </dgm:pt>
    <dgm:pt modelId="{51AA45A2-1A48-408D-BCEB-B7500C776EF6}" type="pres">
      <dgm:prSet presAssocID="{A5C5ACAA-EDF8-4332-A2A4-1165CD10C3FE}" presName="hierChild4" presStyleCnt="0"/>
      <dgm:spPr/>
    </dgm:pt>
    <dgm:pt modelId="{9BE62BDD-F602-4DF9-84CF-3407D0E504E5}" type="pres">
      <dgm:prSet presAssocID="{C8B8ECBD-A183-4A5F-BF92-DFA9A0FA88B5}" presName="Name37" presStyleLbl="parChTrans1D4" presStyleIdx="0" presStyleCnt="33"/>
      <dgm:spPr/>
    </dgm:pt>
    <dgm:pt modelId="{CFF34690-92F2-4561-A377-5BCC734991E4}" type="pres">
      <dgm:prSet presAssocID="{F1717077-B1CE-40B0-8820-9CCDBEBB598F}" presName="hierRoot2" presStyleCnt="0">
        <dgm:presLayoutVars>
          <dgm:hierBranch val="init"/>
        </dgm:presLayoutVars>
      </dgm:prSet>
      <dgm:spPr/>
    </dgm:pt>
    <dgm:pt modelId="{78A02C34-CC0D-4876-968B-5E7071F7512F}" type="pres">
      <dgm:prSet presAssocID="{F1717077-B1CE-40B0-8820-9CCDBEBB598F}" presName="rootComposite" presStyleCnt="0"/>
      <dgm:spPr/>
    </dgm:pt>
    <dgm:pt modelId="{7BC33FE3-9283-4CF9-B34D-B6C6240D93AC}" type="pres">
      <dgm:prSet presAssocID="{F1717077-B1CE-40B0-8820-9CCDBEBB598F}" presName="rootText" presStyleLbl="node4" presStyleIdx="0" presStyleCnt="33">
        <dgm:presLayoutVars>
          <dgm:chPref val="3"/>
        </dgm:presLayoutVars>
      </dgm:prSet>
      <dgm:spPr/>
    </dgm:pt>
    <dgm:pt modelId="{060FD98F-9E91-4876-B945-962D558AC590}" type="pres">
      <dgm:prSet presAssocID="{F1717077-B1CE-40B0-8820-9CCDBEBB598F}" presName="rootConnector" presStyleLbl="node4" presStyleIdx="0" presStyleCnt="33"/>
      <dgm:spPr/>
    </dgm:pt>
    <dgm:pt modelId="{D108DCAC-281F-44DC-9AD6-4514A0EE6CCD}" type="pres">
      <dgm:prSet presAssocID="{F1717077-B1CE-40B0-8820-9CCDBEBB598F}" presName="hierChild4" presStyleCnt="0"/>
      <dgm:spPr/>
    </dgm:pt>
    <dgm:pt modelId="{4C444E2F-1159-419B-8741-FCDA05EFEB12}" type="pres">
      <dgm:prSet presAssocID="{F1717077-B1CE-40B0-8820-9CCDBEBB598F}" presName="hierChild5" presStyleCnt="0"/>
      <dgm:spPr/>
    </dgm:pt>
    <dgm:pt modelId="{9372FBD2-7429-4DAF-87D0-7E7461EA4C5F}" type="pres">
      <dgm:prSet presAssocID="{C98BCCC0-CD04-41F5-AFA1-6CA5F646C948}" presName="Name37" presStyleLbl="parChTrans1D4" presStyleIdx="1" presStyleCnt="33"/>
      <dgm:spPr/>
    </dgm:pt>
    <dgm:pt modelId="{7C55C03B-157B-413C-8186-2DAA2C4D0C37}" type="pres">
      <dgm:prSet presAssocID="{AD399133-86EF-4561-BBEA-79366FDB91C0}" presName="hierRoot2" presStyleCnt="0">
        <dgm:presLayoutVars>
          <dgm:hierBranch val="init"/>
        </dgm:presLayoutVars>
      </dgm:prSet>
      <dgm:spPr/>
    </dgm:pt>
    <dgm:pt modelId="{4CB13A48-AE5B-4CE0-A9D7-C99E404C00EE}" type="pres">
      <dgm:prSet presAssocID="{AD399133-86EF-4561-BBEA-79366FDB91C0}" presName="rootComposite" presStyleCnt="0"/>
      <dgm:spPr/>
    </dgm:pt>
    <dgm:pt modelId="{D40A6DB1-87B1-4737-A563-FD5FA91083C5}" type="pres">
      <dgm:prSet presAssocID="{AD399133-86EF-4561-BBEA-79366FDB91C0}" presName="rootText" presStyleLbl="node4" presStyleIdx="1" presStyleCnt="33">
        <dgm:presLayoutVars>
          <dgm:chPref val="3"/>
        </dgm:presLayoutVars>
      </dgm:prSet>
      <dgm:spPr/>
    </dgm:pt>
    <dgm:pt modelId="{7928935C-6E0B-4747-820E-BA7491826D56}" type="pres">
      <dgm:prSet presAssocID="{AD399133-86EF-4561-BBEA-79366FDB91C0}" presName="rootConnector" presStyleLbl="node4" presStyleIdx="1" presStyleCnt="33"/>
      <dgm:spPr/>
    </dgm:pt>
    <dgm:pt modelId="{4E6682E7-929C-42A4-BC34-7360CC2F15FF}" type="pres">
      <dgm:prSet presAssocID="{AD399133-86EF-4561-BBEA-79366FDB91C0}" presName="hierChild4" presStyleCnt="0"/>
      <dgm:spPr/>
    </dgm:pt>
    <dgm:pt modelId="{91554377-AE84-4D47-A3E0-5439434EF8CF}" type="pres">
      <dgm:prSet presAssocID="{AD399133-86EF-4561-BBEA-79366FDB91C0}" presName="hierChild5" presStyleCnt="0"/>
      <dgm:spPr/>
    </dgm:pt>
    <dgm:pt modelId="{142E410C-0232-462E-A3D4-32686A31ABDF}" type="pres">
      <dgm:prSet presAssocID="{37E33777-9EA9-4B97-9C2D-807FBF7185C8}" presName="Name37" presStyleLbl="parChTrans1D4" presStyleIdx="2" presStyleCnt="33"/>
      <dgm:spPr/>
    </dgm:pt>
    <dgm:pt modelId="{A715DFBE-0C6B-401C-B58A-CA5F9BFFE68B}" type="pres">
      <dgm:prSet presAssocID="{18FC183C-EC7B-47FD-8F4B-1A24F2B3283E}" presName="hierRoot2" presStyleCnt="0">
        <dgm:presLayoutVars>
          <dgm:hierBranch val="init"/>
        </dgm:presLayoutVars>
      </dgm:prSet>
      <dgm:spPr/>
    </dgm:pt>
    <dgm:pt modelId="{A9B8E59F-E76F-42CF-A5C7-4291530EB38D}" type="pres">
      <dgm:prSet presAssocID="{18FC183C-EC7B-47FD-8F4B-1A24F2B3283E}" presName="rootComposite" presStyleCnt="0"/>
      <dgm:spPr/>
    </dgm:pt>
    <dgm:pt modelId="{CA4C8F3D-D7D9-42E3-811F-ACDC96DA33C2}" type="pres">
      <dgm:prSet presAssocID="{18FC183C-EC7B-47FD-8F4B-1A24F2B3283E}" presName="rootText" presStyleLbl="node4" presStyleIdx="2" presStyleCnt="33">
        <dgm:presLayoutVars>
          <dgm:chPref val="3"/>
        </dgm:presLayoutVars>
      </dgm:prSet>
      <dgm:spPr/>
    </dgm:pt>
    <dgm:pt modelId="{2E6F24CC-B178-4DF5-A54E-8B3B3959ADDA}" type="pres">
      <dgm:prSet presAssocID="{18FC183C-EC7B-47FD-8F4B-1A24F2B3283E}" presName="rootConnector" presStyleLbl="node4" presStyleIdx="2" presStyleCnt="33"/>
      <dgm:spPr/>
    </dgm:pt>
    <dgm:pt modelId="{BB4B792E-A17C-4520-8CC1-87643CFA9D35}" type="pres">
      <dgm:prSet presAssocID="{18FC183C-EC7B-47FD-8F4B-1A24F2B3283E}" presName="hierChild4" presStyleCnt="0"/>
      <dgm:spPr/>
    </dgm:pt>
    <dgm:pt modelId="{E6B3966F-6870-4B0E-B2E8-784631C432A4}" type="pres">
      <dgm:prSet presAssocID="{18FC183C-EC7B-47FD-8F4B-1A24F2B3283E}" presName="hierChild5" presStyleCnt="0"/>
      <dgm:spPr/>
    </dgm:pt>
    <dgm:pt modelId="{FE0A62C8-3177-4013-BF6D-89791246C983}" type="pres">
      <dgm:prSet presAssocID="{CB774B77-B6FC-4AEC-B0FB-B78511596F83}" presName="Name37" presStyleLbl="parChTrans1D4" presStyleIdx="3" presStyleCnt="33"/>
      <dgm:spPr/>
    </dgm:pt>
    <dgm:pt modelId="{897FA073-14D7-496B-9496-E1BAB8755FFE}" type="pres">
      <dgm:prSet presAssocID="{D520E05E-1719-4A08-83F6-3B102E5C9C14}" presName="hierRoot2" presStyleCnt="0">
        <dgm:presLayoutVars>
          <dgm:hierBranch val="init"/>
        </dgm:presLayoutVars>
      </dgm:prSet>
      <dgm:spPr/>
    </dgm:pt>
    <dgm:pt modelId="{1212A7B9-3BC0-4B10-B51B-DCB72DF3157D}" type="pres">
      <dgm:prSet presAssocID="{D520E05E-1719-4A08-83F6-3B102E5C9C14}" presName="rootComposite" presStyleCnt="0"/>
      <dgm:spPr/>
    </dgm:pt>
    <dgm:pt modelId="{C3B13954-F2F6-4A64-ABCC-3CE9BC7872E0}" type="pres">
      <dgm:prSet presAssocID="{D520E05E-1719-4A08-83F6-3B102E5C9C14}" presName="rootText" presStyleLbl="node4" presStyleIdx="3" presStyleCnt="33">
        <dgm:presLayoutVars>
          <dgm:chPref val="3"/>
        </dgm:presLayoutVars>
      </dgm:prSet>
      <dgm:spPr/>
    </dgm:pt>
    <dgm:pt modelId="{77B297B8-00B2-43EE-A18D-6E61C1E7ADE4}" type="pres">
      <dgm:prSet presAssocID="{D520E05E-1719-4A08-83F6-3B102E5C9C14}" presName="rootConnector" presStyleLbl="node4" presStyleIdx="3" presStyleCnt="33"/>
      <dgm:spPr/>
    </dgm:pt>
    <dgm:pt modelId="{C3CAE76D-1351-4219-B71B-E0AE3C8B7709}" type="pres">
      <dgm:prSet presAssocID="{D520E05E-1719-4A08-83F6-3B102E5C9C14}" presName="hierChild4" presStyleCnt="0"/>
      <dgm:spPr/>
    </dgm:pt>
    <dgm:pt modelId="{40CE3B6B-3F25-49CB-B09D-8C368B12E005}" type="pres">
      <dgm:prSet presAssocID="{D520E05E-1719-4A08-83F6-3B102E5C9C14}" presName="hierChild5" presStyleCnt="0"/>
      <dgm:spPr/>
    </dgm:pt>
    <dgm:pt modelId="{A874DF2A-56B6-4242-8D07-A67E8ACE3B03}" type="pres">
      <dgm:prSet presAssocID="{A5C5ACAA-EDF8-4332-A2A4-1165CD10C3FE}" presName="hierChild5" presStyleCnt="0"/>
      <dgm:spPr/>
    </dgm:pt>
    <dgm:pt modelId="{0F1399B4-14E4-480B-AC5B-BB220DB5DC8D}" type="pres">
      <dgm:prSet presAssocID="{33DE26CA-D5FE-4B98-9CAA-F894AE7A6B0B}" presName="Name37" presStyleLbl="parChTrans1D3" presStyleIdx="1" presStyleCnt="11"/>
      <dgm:spPr/>
    </dgm:pt>
    <dgm:pt modelId="{DC4C4D24-6B4D-480C-899A-D2B369B0E46E}" type="pres">
      <dgm:prSet presAssocID="{FB509B1D-0475-456A-B428-53D960A1051F}" presName="hierRoot2" presStyleCnt="0">
        <dgm:presLayoutVars>
          <dgm:hierBranch val="init"/>
        </dgm:presLayoutVars>
      </dgm:prSet>
      <dgm:spPr/>
    </dgm:pt>
    <dgm:pt modelId="{54F88CE4-0155-409C-811E-92F1E8163EA3}" type="pres">
      <dgm:prSet presAssocID="{FB509B1D-0475-456A-B428-53D960A1051F}" presName="rootComposite" presStyleCnt="0"/>
      <dgm:spPr/>
    </dgm:pt>
    <dgm:pt modelId="{501C6F41-676A-4C53-ADBB-21621DDDD7CC}" type="pres">
      <dgm:prSet presAssocID="{FB509B1D-0475-456A-B428-53D960A1051F}" presName="rootText" presStyleLbl="node3" presStyleIdx="1" presStyleCnt="11">
        <dgm:presLayoutVars>
          <dgm:chPref val="3"/>
        </dgm:presLayoutVars>
      </dgm:prSet>
      <dgm:spPr/>
    </dgm:pt>
    <dgm:pt modelId="{0C82D98B-2D82-4A36-B8C5-BE32F42E570E}" type="pres">
      <dgm:prSet presAssocID="{FB509B1D-0475-456A-B428-53D960A1051F}" presName="rootConnector" presStyleLbl="node3" presStyleIdx="1" presStyleCnt="11"/>
      <dgm:spPr/>
    </dgm:pt>
    <dgm:pt modelId="{1A44B126-9D8F-4C42-92F5-554B19060294}" type="pres">
      <dgm:prSet presAssocID="{FB509B1D-0475-456A-B428-53D960A1051F}" presName="hierChild4" presStyleCnt="0"/>
      <dgm:spPr/>
    </dgm:pt>
    <dgm:pt modelId="{57F8A21D-AB4F-4068-9B3E-4DFF36D2FAF4}" type="pres">
      <dgm:prSet presAssocID="{FB509B1D-0475-456A-B428-53D960A1051F}" presName="hierChild5" presStyleCnt="0"/>
      <dgm:spPr/>
    </dgm:pt>
    <dgm:pt modelId="{8653CC9C-8A78-4FF1-A6CA-267808246780}" type="pres">
      <dgm:prSet presAssocID="{62EC5645-E8BF-4154-A431-6A4213FB780C}" presName="hierChild5" presStyleCnt="0"/>
      <dgm:spPr/>
    </dgm:pt>
    <dgm:pt modelId="{FC5E7EE9-BEF0-4887-B32C-AE00197E496C}" type="pres">
      <dgm:prSet presAssocID="{2D8626D0-A720-4D84-827D-FA068071FA1D}" presName="Name37" presStyleLbl="parChTrans1D2" presStyleIdx="1" presStyleCnt="4"/>
      <dgm:spPr/>
    </dgm:pt>
    <dgm:pt modelId="{63C33A5E-F3F2-4082-B3D3-C4F506C20D5C}" type="pres">
      <dgm:prSet presAssocID="{68B51442-9F0C-4AEB-92D4-926E53EE7D57}" presName="hierRoot2" presStyleCnt="0">
        <dgm:presLayoutVars>
          <dgm:hierBranch val="init"/>
        </dgm:presLayoutVars>
      </dgm:prSet>
      <dgm:spPr/>
    </dgm:pt>
    <dgm:pt modelId="{A28EBBB6-4E92-4753-99F5-2E48A4C2E6FA}" type="pres">
      <dgm:prSet presAssocID="{68B51442-9F0C-4AEB-92D4-926E53EE7D57}" presName="rootComposite" presStyleCnt="0"/>
      <dgm:spPr/>
    </dgm:pt>
    <dgm:pt modelId="{B29C5A1F-F3B6-42B0-80FF-FAA65CA046A8}" type="pres">
      <dgm:prSet presAssocID="{68B51442-9F0C-4AEB-92D4-926E53EE7D57}" presName="rootText" presStyleLbl="node2" presStyleIdx="1" presStyleCnt="4" custScaleX="172950" custLinFactNeighborX="-8169" custLinFactNeighborY="4615">
        <dgm:presLayoutVars>
          <dgm:chPref val="3"/>
        </dgm:presLayoutVars>
      </dgm:prSet>
      <dgm:spPr/>
    </dgm:pt>
    <dgm:pt modelId="{14A05DF9-7905-4068-A1EF-4FFE660FE8FB}" type="pres">
      <dgm:prSet presAssocID="{68B51442-9F0C-4AEB-92D4-926E53EE7D57}" presName="rootConnector" presStyleLbl="node2" presStyleIdx="1" presStyleCnt="4"/>
      <dgm:spPr/>
    </dgm:pt>
    <dgm:pt modelId="{D4105824-2886-4289-8324-0335C382BB8E}" type="pres">
      <dgm:prSet presAssocID="{68B51442-9F0C-4AEB-92D4-926E53EE7D57}" presName="hierChild4" presStyleCnt="0"/>
      <dgm:spPr/>
    </dgm:pt>
    <dgm:pt modelId="{31F4F26B-C76B-48A7-9755-031E9012F7CB}" type="pres">
      <dgm:prSet presAssocID="{602BCE4F-51D8-4BAF-980E-6DF835AFD379}" presName="Name37" presStyleLbl="parChTrans1D3" presStyleIdx="2" presStyleCnt="11"/>
      <dgm:spPr/>
    </dgm:pt>
    <dgm:pt modelId="{F948E8EC-7FA3-48FD-834A-350FB4F7A16B}" type="pres">
      <dgm:prSet presAssocID="{B0964F5C-DCD2-4B40-9671-5A410B8960C8}" presName="hierRoot2" presStyleCnt="0">
        <dgm:presLayoutVars>
          <dgm:hierBranch val="init"/>
        </dgm:presLayoutVars>
      </dgm:prSet>
      <dgm:spPr/>
    </dgm:pt>
    <dgm:pt modelId="{E8067BA7-477F-4F00-9AE5-71A394C9FF7D}" type="pres">
      <dgm:prSet presAssocID="{B0964F5C-DCD2-4B40-9671-5A410B8960C8}" presName="rootComposite" presStyleCnt="0"/>
      <dgm:spPr/>
    </dgm:pt>
    <dgm:pt modelId="{D7DED6DC-F289-4E86-8EAA-560FA5F64FE5}" type="pres">
      <dgm:prSet presAssocID="{B0964F5C-DCD2-4B40-9671-5A410B8960C8}" presName="rootText" presStyleLbl="node3" presStyleIdx="2" presStyleCnt="11" custLinFactNeighborX="703">
        <dgm:presLayoutVars>
          <dgm:chPref val="3"/>
        </dgm:presLayoutVars>
      </dgm:prSet>
      <dgm:spPr/>
    </dgm:pt>
    <dgm:pt modelId="{EC4E6163-DB0F-454F-8525-E14F61785420}" type="pres">
      <dgm:prSet presAssocID="{B0964F5C-DCD2-4B40-9671-5A410B8960C8}" presName="rootConnector" presStyleLbl="node3" presStyleIdx="2" presStyleCnt="11"/>
      <dgm:spPr/>
    </dgm:pt>
    <dgm:pt modelId="{AB54D0E7-D314-42E6-89A3-84171F5F10C3}" type="pres">
      <dgm:prSet presAssocID="{B0964F5C-DCD2-4B40-9671-5A410B8960C8}" presName="hierChild4" presStyleCnt="0"/>
      <dgm:spPr/>
    </dgm:pt>
    <dgm:pt modelId="{0E52DEAE-DF31-4004-9360-3FA01921FEFA}" type="pres">
      <dgm:prSet presAssocID="{A7A8023E-B2C7-48AF-A57C-A3013350B395}" presName="Name37" presStyleLbl="parChTrans1D4" presStyleIdx="4" presStyleCnt="33"/>
      <dgm:spPr/>
    </dgm:pt>
    <dgm:pt modelId="{E6E7D74F-EBCA-4994-969E-BB05736FF85B}" type="pres">
      <dgm:prSet presAssocID="{97CD7572-259A-4876-89EB-5A40056808EB}" presName="hierRoot2" presStyleCnt="0">
        <dgm:presLayoutVars>
          <dgm:hierBranch val="init"/>
        </dgm:presLayoutVars>
      </dgm:prSet>
      <dgm:spPr/>
    </dgm:pt>
    <dgm:pt modelId="{857ABA6B-E4BC-42D6-A766-CE87425D13D0}" type="pres">
      <dgm:prSet presAssocID="{97CD7572-259A-4876-89EB-5A40056808EB}" presName="rootComposite" presStyleCnt="0"/>
      <dgm:spPr/>
    </dgm:pt>
    <dgm:pt modelId="{9FBD249B-7DB1-4C7B-8D2C-AFE2642C67E4}" type="pres">
      <dgm:prSet presAssocID="{97CD7572-259A-4876-89EB-5A40056808EB}" presName="rootText" presStyleLbl="node4" presStyleIdx="4" presStyleCnt="33">
        <dgm:presLayoutVars>
          <dgm:chPref val="3"/>
        </dgm:presLayoutVars>
      </dgm:prSet>
      <dgm:spPr/>
    </dgm:pt>
    <dgm:pt modelId="{AFBB24A7-EC9D-45A1-AC41-1F2C5D102650}" type="pres">
      <dgm:prSet presAssocID="{97CD7572-259A-4876-89EB-5A40056808EB}" presName="rootConnector" presStyleLbl="node4" presStyleIdx="4" presStyleCnt="33"/>
      <dgm:spPr/>
    </dgm:pt>
    <dgm:pt modelId="{39B8BFB5-4ADF-4542-8ECE-96D8C2773BD7}" type="pres">
      <dgm:prSet presAssocID="{97CD7572-259A-4876-89EB-5A40056808EB}" presName="hierChild4" presStyleCnt="0"/>
      <dgm:spPr/>
    </dgm:pt>
    <dgm:pt modelId="{78F54C2A-445B-49E2-B33F-4238328087E2}" type="pres">
      <dgm:prSet presAssocID="{97CD7572-259A-4876-89EB-5A40056808EB}" presName="hierChild5" presStyleCnt="0"/>
      <dgm:spPr/>
    </dgm:pt>
    <dgm:pt modelId="{2C7653CB-7E08-4972-8FCF-D37D5C74068A}" type="pres">
      <dgm:prSet presAssocID="{D6EC75BF-78DD-4FE9-9DEB-4A03DEBF35EA}" presName="Name37" presStyleLbl="parChTrans1D4" presStyleIdx="5" presStyleCnt="33"/>
      <dgm:spPr/>
    </dgm:pt>
    <dgm:pt modelId="{8D522164-C640-426E-97DF-E768561E0910}" type="pres">
      <dgm:prSet presAssocID="{582FCA8F-E01D-4B48-B54D-F25AAAD4DDF5}" presName="hierRoot2" presStyleCnt="0">
        <dgm:presLayoutVars>
          <dgm:hierBranch val="init"/>
        </dgm:presLayoutVars>
      </dgm:prSet>
      <dgm:spPr/>
    </dgm:pt>
    <dgm:pt modelId="{CAD7547B-1A28-41FC-89BE-C7EDB938BC44}" type="pres">
      <dgm:prSet presAssocID="{582FCA8F-E01D-4B48-B54D-F25AAAD4DDF5}" presName="rootComposite" presStyleCnt="0"/>
      <dgm:spPr/>
    </dgm:pt>
    <dgm:pt modelId="{C9C7526F-9D46-44B2-8FC6-B357134AC297}" type="pres">
      <dgm:prSet presAssocID="{582FCA8F-E01D-4B48-B54D-F25AAAD4DDF5}" presName="rootText" presStyleLbl="node4" presStyleIdx="5" presStyleCnt="33">
        <dgm:presLayoutVars>
          <dgm:chPref val="3"/>
        </dgm:presLayoutVars>
      </dgm:prSet>
      <dgm:spPr/>
    </dgm:pt>
    <dgm:pt modelId="{D35B109F-D4BC-4824-8B23-5E94F11A6CAE}" type="pres">
      <dgm:prSet presAssocID="{582FCA8F-E01D-4B48-B54D-F25AAAD4DDF5}" presName="rootConnector" presStyleLbl="node4" presStyleIdx="5" presStyleCnt="33"/>
      <dgm:spPr/>
    </dgm:pt>
    <dgm:pt modelId="{88B43114-2A3A-4A70-A313-F522E2146323}" type="pres">
      <dgm:prSet presAssocID="{582FCA8F-E01D-4B48-B54D-F25AAAD4DDF5}" presName="hierChild4" presStyleCnt="0"/>
      <dgm:spPr/>
    </dgm:pt>
    <dgm:pt modelId="{9826E354-CB18-42BE-B4D0-0F34BA204518}" type="pres">
      <dgm:prSet presAssocID="{582FCA8F-E01D-4B48-B54D-F25AAAD4DDF5}" presName="hierChild5" presStyleCnt="0"/>
      <dgm:spPr/>
    </dgm:pt>
    <dgm:pt modelId="{442830CD-5FD7-491D-99C2-C442003DFE3C}" type="pres">
      <dgm:prSet presAssocID="{7C86004C-5CD9-421B-BB28-91918EF2B3C4}" presName="Name37" presStyleLbl="parChTrans1D4" presStyleIdx="6" presStyleCnt="33"/>
      <dgm:spPr/>
    </dgm:pt>
    <dgm:pt modelId="{E71D8634-9D86-4E61-839E-3915DCC3E947}" type="pres">
      <dgm:prSet presAssocID="{0ADB51CE-CC68-434B-BA86-558AFECB427C}" presName="hierRoot2" presStyleCnt="0">
        <dgm:presLayoutVars>
          <dgm:hierBranch val="init"/>
        </dgm:presLayoutVars>
      </dgm:prSet>
      <dgm:spPr/>
    </dgm:pt>
    <dgm:pt modelId="{0BE1BC8E-2813-4B17-B951-7872D1B9354D}" type="pres">
      <dgm:prSet presAssocID="{0ADB51CE-CC68-434B-BA86-558AFECB427C}" presName="rootComposite" presStyleCnt="0"/>
      <dgm:spPr/>
    </dgm:pt>
    <dgm:pt modelId="{E7A5F218-AC8E-4CB1-9380-65FD754684E2}" type="pres">
      <dgm:prSet presAssocID="{0ADB51CE-CC68-434B-BA86-558AFECB427C}" presName="rootText" presStyleLbl="node4" presStyleIdx="6" presStyleCnt="33">
        <dgm:presLayoutVars>
          <dgm:chPref val="3"/>
        </dgm:presLayoutVars>
      </dgm:prSet>
      <dgm:spPr/>
    </dgm:pt>
    <dgm:pt modelId="{389426F9-72AA-4778-B1FF-FAEB42E021C8}" type="pres">
      <dgm:prSet presAssocID="{0ADB51CE-CC68-434B-BA86-558AFECB427C}" presName="rootConnector" presStyleLbl="node4" presStyleIdx="6" presStyleCnt="33"/>
      <dgm:spPr/>
    </dgm:pt>
    <dgm:pt modelId="{AF27F5A6-CF60-40CE-AF9C-1E30CD749070}" type="pres">
      <dgm:prSet presAssocID="{0ADB51CE-CC68-434B-BA86-558AFECB427C}" presName="hierChild4" presStyleCnt="0"/>
      <dgm:spPr/>
    </dgm:pt>
    <dgm:pt modelId="{9BE8060F-B3C5-44C7-830E-36C070824386}" type="pres">
      <dgm:prSet presAssocID="{0ADB51CE-CC68-434B-BA86-558AFECB427C}" presName="hierChild5" presStyleCnt="0"/>
      <dgm:spPr/>
    </dgm:pt>
    <dgm:pt modelId="{6F7AF18C-DAC7-4E51-995E-FF62B0A7C42F}" type="pres">
      <dgm:prSet presAssocID="{B0964F5C-DCD2-4B40-9671-5A410B8960C8}" presName="hierChild5" presStyleCnt="0"/>
      <dgm:spPr/>
    </dgm:pt>
    <dgm:pt modelId="{267F4B88-22BA-407D-906B-17AA94A27209}" type="pres">
      <dgm:prSet presAssocID="{960E48A8-9687-4D29-AE2D-B2114ADEB4E1}" presName="Name37" presStyleLbl="parChTrans1D3" presStyleIdx="3" presStyleCnt="11"/>
      <dgm:spPr/>
    </dgm:pt>
    <dgm:pt modelId="{8346A04A-1691-4ADA-AAE5-A657320BA91D}" type="pres">
      <dgm:prSet presAssocID="{E3C2EDC8-D2AA-4BD6-A0D0-375E2B599950}" presName="hierRoot2" presStyleCnt="0">
        <dgm:presLayoutVars>
          <dgm:hierBranch val="init"/>
        </dgm:presLayoutVars>
      </dgm:prSet>
      <dgm:spPr/>
    </dgm:pt>
    <dgm:pt modelId="{4BCFF501-1909-48E6-AF7A-A3994DD7FDEF}" type="pres">
      <dgm:prSet presAssocID="{E3C2EDC8-D2AA-4BD6-A0D0-375E2B599950}" presName="rootComposite" presStyleCnt="0"/>
      <dgm:spPr/>
    </dgm:pt>
    <dgm:pt modelId="{566FF84F-4BE5-4CF0-AE78-5DEDF238987F}" type="pres">
      <dgm:prSet presAssocID="{E3C2EDC8-D2AA-4BD6-A0D0-375E2B599950}" presName="rootText" presStyleLbl="node3" presStyleIdx="3" presStyleCnt="11">
        <dgm:presLayoutVars>
          <dgm:chPref val="3"/>
        </dgm:presLayoutVars>
      </dgm:prSet>
      <dgm:spPr/>
    </dgm:pt>
    <dgm:pt modelId="{1F66BD41-7AE5-463A-A7CF-30009EE03759}" type="pres">
      <dgm:prSet presAssocID="{E3C2EDC8-D2AA-4BD6-A0D0-375E2B599950}" presName="rootConnector" presStyleLbl="node3" presStyleIdx="3" presStyleCnt="11"/>
      <dgm:spPr/>
    </dgm:pt>
    <dgm:pt modelId="{3CFAABA8-3E4B-4CC5-9EE5-5939D92FBBF9}" type="pres">
      <dgm:prSet presAssocID="{E3C2EDC8-D2AA-4BD6-A0D0-375E2B599950}" presName="hierChild4" presStyleCnt="0"/>
      <dgm:spPr/>
    </dgm:pt>
    <dgm:pt modelId="{FB2B34D3-8995-46BD-AA7E-948129770277}" type="pres">
      <dgm:prSet presAssocID="{8612FCF1-EEB6-4CF0-9681-F906A3088BCB}" presName="Name37" presStyleLbl="parChTrans1D4" presStyleIdx="7" presStyleCnt="33"/>
      <dgm:spPr/>
    </dgm:pt>
    <dgm:pt modelId="{3A46F644-AAE2-4F38-8DF8-796A919E5628}" type="pres">
      <dgm:prSet presAssocID="{AC80D5DF-EDB9-461E-BD25-C74B14A1BAAF}" presName="hierRoot2" presStyleCnt="0">
        <dgm:presLayoutVars>
          <dgm:hierBranch val="init"/>
        </dgm:presLayoutVars>
      </dgm:prSet>
      <dgm:spPr/>
    </dgm:pt>
    <dgm:pt modelId="{B62A2929-4F3B-4CE6-ADEF-39D737D6CAE0}" type="pres">
      <dgm:prSet presAssocID="{AC80D5DF-EDB9-461E-BD25-C74B14A1BAAF}" presName="rootComposite" presStyleCnt="0"/>
      <dgm:spPr/>
    </dgm:pt>
    <dgm:pt modelId="{3A16F795-0FC0-447D-BF2D-7200CBCF327D}" type="pres">
      <dgm:prSet presAssocID="{AC80D5DF-EDB9-461E-BD25-C74B14A1BAAF}" presName="rootText" presStyleLbl="node4" presStyleIdx="7" presStyleCnt="33">
        <dgm:presLayoutVars>
          <dgm:chPref val="3"/>
        </dgm:presLayoutVars>
      </dgm:prSet>
      <dgm:spPr/>
    </dgm:pt>
    <dgm:pt modelId="{7DC45323-7262-4B3B-A286-6BA36EB9609C}" type="pres">
      <dgm:prSet presAssocID="{AC80D5DF-EDB9-461E-BD25-C74B14A1BAAF}" presName="rootConnector" presStyleLbl="node4" presStyleIdx="7" presStyleCnt="33"/>
      <dgm:spPr/>
    </dgm:pt>
    <dgm:pt modelId="{C3C2F386-0662-48DB-84F5-6EB3E6AE844A}" type="pres">
      <dgm:prSet presAssocID="{AC80D5DF-EDB9-461E-BD25-C74B14A1BAAF}" presName="hierChild4" presStyleCnt="0"/>
      <dgm:spPr/>
    </dgm:pt>
    <dgm:pt modelId="{32A20918-8AC2-4BD3-90D9-C2C6D2873F64}" type="pres">
      <dgm:prSet presAssocID="{AC80D5DF-EDB9-461E-BD25-C74B14A1BAAF}" presName="hierChild5" presStyleCnt="0"/>
      <dgm:spPr/>
    </dgm:pt>
    <dgm:pt modelId="{245EAB51-43F9-4B55-A012-0F37822E319D}" type="pres">
      <dgm:prSet presAssocID="{79A9485E-5320-4883-B122-DE49088A0389}" presName="Name37" presStyleLbl="parChTrans1D4" presStyleIdx="8" presStyleCnt="33"/>
      <dgm:spPr/>
    </dgm:pt>
    <dgm:pt modelId="{C06D1F5B-D10C-4020-ABAD-D3FF1AD26EA5}" type="pres">
      <dgm:prSet presAssocID="{7F19C310-EBFF-422D-8235-639A8E99E051}" presName="hierRoot2" presStyleCnt="0">
        <dgm:presLayoutVars>
          <dgm:hierBranch val="init"/>
        </dgm:presLayoutVars>
      </dgm:prSet>
      <dgm:spPr/>
    </dgm:pt>
    <dgm:pt modelId="{26345459-6BB0-4745-82E3-D8ACB08F938B}" type="pres">
      <dgm:prSet presAssocID="{7F19C310-EBFF-422D-8235-639A8E99E051}" presName="rootComposite" presStyleCnt="0"/>
      <dgm:spPr/>
    </dgm:pt>
    <dgm:pt modelId="{2938F48F-48A3-4788-9D92-2060C3A3D72C}" type="pres">
      <dgm:prSet presAssocID="{7F19C310-EBFF-422D-8235-639A8E99E051}" presName="rootText" presStyleLbl="node4" presStyleIdx="8" presStyleCnt="33">
        <dgm:presLayoutVars>
          <dgm:chPref val="3"/>
        </dgm:presLayoutVars>
      </dgm:prSet>
      <dgm:spPr/>
    </dgm:pt>
    <dgm:pt modelId="{A8D64EB2-3EF6-41D9-B0B4-EFD7E25BE2B3}" type="pres">
      <dgm:prSet presAssocID="{7F19C310-EBFF-422D-8235-639A8E99E051}" presName="rootConnector" presStyleLbl="node4" presStyleIdx="8" presStyleCnt="33"/>
      <dgm:spPr/>
    </dgm:pt>
    <dgm:pt modelId="{15A0EA8D-E7B4-455D-8538-350FB4236020}" type="pres">
      <dgm:prSet presAssocID="{7F19C310-EBFF-422D-8235-639A8E99E051}" presName="hierChild4" presStyleCnt="0"/>
      <dgm:spPr/>
    </dgm:pt>
    <dgm:pt modelId="{4F9EACEC-6334-4088-AB69-E5712F24128B}" type="pres">
      <dgm:prSet presAssocID="{7F19C310-EBFF-422D-8235-639A8E99E051}" presName="hierChild5" presStyleCnt="0"/>
      <dgm:spPr/>
    </dgm:pt>
    <dgm:pt modelId="{1FC556AF-9B5D-43A0-BC9F-BE6CA976D6C4}" type="pres">
      <dgm:prSet presAssocID="{451BF105-5E70-4427-B211-9D322675EFA1}" presName="Name37" presStyleLbl="parChTrans1D4" presStyleIdx="9" presStyleCnt="33"/>
      <dgm:spPr/>
    </dgm:pt>
    <dgm:pt modelId="{0B55312C-D67D-4322-A8AB-4F2FD4412114}" type="pres">
      <dgm:prSet presAssocID="{A4A92EEF-0CCF-4AF5-8A7D-AF7864791B2E}" presName="hierRoot2" presStyleCnt="0">
        <dgm:presLayoutVars>
          <dgm:hierBranch val="init"/>
        </dgm:presLayoutVars>
      </dgm:prSet>
      <dgm:spPr/>
    </dgm:pt>
    <dgm:pt modelId="{C53AFEA6-B826-4897-AF81-375E10EE649E}" type="pres">
      <dgm:prSet presAssocID="{A4A92EEF-0CCF-4AF5-8A7D-AF7864791B2E}" presName="rootComposite" presStyleCnt="0"/>
      <dgm:spPr/>
    </dgm:pt>
    <dgm:pt modelId="{F8CCBD0A-B99F-4424-A2E8-E56B4945931A}" type="pres">
      <dgm:prSet presAssocID="{A4A92EEF-0CCF-4AF5-8A7D-AF7864791B2E}" presName="rootText" presStyleLbl="node4" presStyleIdx="9" presStyleCnt="33">
        <dgm:presLayoutVars>
          <dgm:chPref val="3"/>
        </dgm:presLayoutVars>
      </dgm:prSet>
      <dgm:spPr/>
    </dgm:pt>
    <dgm:pt modelId="{8A626F4C-AB29-43B6-A493-9F30C9AAA290}" type="pres">
      <dgm:prSet presAssocID="{A4A92EEF-0CCF-4AF5-8A7D-AF7864791B2E}" presName="rootConnector" presStyleLbl="node4" presStyleIdx="9" presStyleCnt="33"/>
      <dgm:spPr/>
    </dgm:pt>
    <dgm:pt modelId="{4164137C-AAFC-41F1-8843-732E3A810FF8}" type="pres">
      <dgm:prSet presAssocID="{A4A92EEF-0CCF-4AF5-8A7D-AF7864791B2E}" presName="hierChild4" presStyleCnt="0"/>
      <dgm:spPr/>
    </dgm:pt>
    <dgm:pt modelId="{E71860C8-F6C7-4B04-93F4-A997F3AEACA5}" type="pres">
      <dgm:prSet presAssocID="{A4A92EEF-0CCF-4AF5-8A7D-AF7864791B2E}" presName="hierChild5" presStyleCnt="0"/>
      <dgm:spPr/>
    </dgm:pt>
    <dgm:pt modelId="{56AE115D-BF62-405E-BB44-F65A9E79539D}" type="pres">
      <dgm:prSet presAssocID="{E3C2EDC8-D2AA-4BD6-A0D0-375E2B599950}" presName="hierChild5" presStyleCnt="0"/>
      <dgm:spPr/>
    </dgm:pt>
    <dgm:pt modelId="{D87E663B-BA27-411F-B1EA-393C633B0FF0}" type="pres">
      <dgm:prSet presAssocID="{68B51442-9F0C-4AEB-92D4-926E53EE7D57}" presName="hierChild5" presStyleCnt="0"/>
      <dgm:spPr/>
    </dgm:pt>
    <dgm:pt modelId="{9B60E510-EAD0-41D0-8617-72580106779B}" type="pres">
      <dgm:prSet presAssocID="{5A9C84EA-A735-477C-B97A-F82C89AEF8AB}" presName="Name37" presStyleLbl="parChTrans1D2" presStyleIdx="2" presStyleCnt="4"/>
      <dgm:spPr/>
    </dgm:pt>
    <dgm:pt modelId="{92E563A2-D981-4272-8E19-96FC213B1D15}" type="pres">
      <dgm:prSet presAssocID="{B6386FBB-D68E-4A00-B902-9318E471278C}" presName="hierRoot2" presStyleCnt="0">
        <dgm:presLayoutVars>
          <dgm:hierBranch val="init"/>
        </dgm:presLayoutVars>
      </dgm:prSet>
      <dgm:spPr/>
    </dgm:pt>
    <dgm:pt modelId="{5D115A7F-9A3A-4BD5-AD0F-D4F318E86D44}" type="pres">
      <dgm:prSet presAssocID="{B6386FBB-D68E-4A00-B902-9318E471278C}" presName="rootComposite" presStyleCnt="0"/>
      <dgm:spPr/>
    </dgm:pt>
    <dgm:pt modelId="{6613B5EF-8430-488A-BF4F-9C609FBFA2E3}" type="pres">
      <dgm:prSet presAssocID="{B6386FBB-D68E-4A00-B902-9318E471278C}" presName="rootText" presStyleLbl="node2" presStyleIdx="2" presStyleCnt="4" custScaleX="172950" custLinFactNeighborX="-8169" custLinFactNeighborY="4615">
        <dgm:presLayoutVars>
          <dgm:chPref val="3"/>
        </dgm:presLayoutVars>
      </dgm:prSet>
      <dgm:spPr/>
    </dgm:pt>
    <dgm:pt modelId="{61CEBF68-29B1-4B21-A7FB-F52854CEE59E}" type="pres">
      <dgm:prSet presAssocID="{B6386FBB-D68E-4A00-B902-9318E471278C}" presName="rootConnector" presStyleLbl="node2" presStyleIdx="2" presStyleCnt="4"/>
      <dgm:spPr/>
    </dgm:pt>
    <dgm:pt modelId="{0AA32AA0-5CE8-4636-B28E-61E48AA0570C}" type="pres">
      <dgm:prSet presAssocID="{B6386FBB-D68E-4A00-B902-9318E471278C}" presName="hierChild4" presStyleCnt="0"/>
      <dgm:spPr/>
    </dgm:pt>
    <dgm:pt modelId="{C52B15B0-DB6D-4685-8FA0-FEBBA9AB95A9}" type="pres">
      <dgm:prSet presAssocID="{AD833C7D-B8A4-4D8C-8165-8B7B7D986653}" presName="Name37" presStyleLbl="parChTrans1D3" presStyleIdx="4" presStyleCnt="11"/>
      <dgm:spPr/>
    </dgm:pt>
    <dgm:pt modelId="{FC2F21CD-DB8D-4BA3-BF32-F78436664011}" type="pres">
      <dgm:prSet presAssocID="{13D8A341-387E-42C1-9D9A-C7E86D96DF59}" presName="hierRoot2" presStyleCnt="0">
        <dgm:presLayoutVars>
          <dgm:hierBranch val="init"/>
        </dgm:presLayoutVars>
      </dgm:prSet>
      <dgm:spPr/>
    </dgm:pt>
    <dgm:pt modelId="{C887D874-E117-4549-BD7C-9BA814E605C8}" type="pres">
      <dgm:prSet presAssocID="{13D8A341-387E-42C1-9D9A-C7E86D96DF59}" presName="rootComposite" presStyleCnt="0"/>
      <dgm:spPr/>
    </dgm:pt>
    <dgm:pt modelId="{6A615673-2B29-4CE8-B013-E555BB9841F8}" type="pres">
      <dgm:prSet presAssocID="{13D8A341-387E-42C1-9D9A-C7E86D96DF59}" presName="rootText" presStyleLbl="node3" presStyleIdx="4" presStyleCnt="11">
        <dgm:presLayoutVars>
          <dgm:chPref val="3"/>
        </dgm:presLayoutVars>
      </dgm:prSet>
      <dgm:spPr/>
    </dgm:pt>
    <dgm:pt modelId="{460B05CB-E6ED-4BEA-BF68-D903B6347ACC}" type="pres">
      <dgm:prSet presAssocID="{13D8A341-387E-42C1-9D9A-C7E86D96DF59}" presName="rootConnector" presStyleLbl="node3" presStyleIdx="4" presStyleCnt="11"/>
      <dgm:spPr/>
    </dgm:pt>
    <dgm:pt modelId="{8DC43A44-2B88-4C0E-8C49-E220D133B339}" type="pres">
      <dgm:prSet presAssocID="{13D8A341-387E-42C1-9D9A-C7E86D96DF59}" presName="hierChild4" presStyleCnt="0"/>
      <dgm:spPr/>
    </dgm:pt>
    <dgm:pt modelId="{355B7086-9D49-4810-9212-391CB156D0DA}" type="pres">
      <dgm:prSet presAssocID="{2A35257B-4E7F-4D68-8770-D15AD3035B75}" presName="Name37" presStyleLbl="parChTrans1D4" presStyleIdx="10" presStyleCnt="33"/>
      <dgm:spPr/>
    </dgm:pt>
    <dgm:pt modelId="{175838B0-0FBE-4507-8DFF-73DAD0E9BC58}" type="pres">
      <dgm:prSet presAssocID="{A2FC1B88-267F-4468-8E50-E44680C736A1}" presName="hierRoot2" presStyleCnt="0">
        <dgm:presLayoutVars>
          <dgm:hierBranch val="init"/>
        </dgm:presLayoutVars>
      </dgm:prSet>
      <dgm:spPr/>
    </dgm:pt>
    <dgm:pt modelId="{6E89AB74-B8B0-45F6-9C52-0C4B3791A1FA}" type="pres">
      <dgm:prSet presAssocID="{A2FC1B88-267F-4468-8E50-E44680C736A1}" presName="rootComposite" presStyleCnt="0"/>
      <dgm:spPr/>
    </dgm:pt>
    <dgm:pt modelId="{EA515D7C-E0C0-4238-9A79-5E949D3794E0}" type="pres">
      <dgm:prSet presAssocID="{A2FC1B88-267F-4468-8E50-E44680C736A1}" presName="rootText" presStyleLbl="node4" presStyleIdx="10" presStyleCnt="33">
        <dgm:presLayoutVars>
          <dgm:chPref val="3"/>
        </dgm:presLayoutVars>
      </dgm:prSet>
      <dgm:spPr/>
    </dgm:pt>
    <dgm:pt modelId="{19103DF3-14E3-49BA-9EDB-58FF08393C6B}" type="pres">
      <dgm:prSet presAssocID="{A2FC1B88-267F-4468-8E50-E44680C736A1}" presName="rootConnector" presStyleLbl="node4" presStyleIdx="10" presStyleCnt="33"/>
      <dgm:spPr/>
    </dgm:pt>
    <dgm:pt modelId="{1EEE22A7-B204-4659-AE21-D6106A892434}" type="pres">
      <dgm:prSet presAssocID="{A2FC1B88-267F-4468-8E50-E44680C736A1}" presName="hierChild4" presStyleCnt="0"/>
      <dgm:spPr/>
    </dgm:pt>
    <dgm:pt modelId="{661A1037-01F3-496E-9BDF-5273AD64ACB8}" type="pres">
      <dgm:prSet presAssocID="{A2FC1B88-267F-4468-8E50-E44680C736A1}" presName="hierChild5" presStyleCnt="0"/>
      <dgm:spPr/>
    </dgm:pt>
    <dgm:pt modelId="{A9C848E1-5D4E-4E2E-9DD1-D1107F2F1DF9}" type="pres">
      <dgm:prSet presAssocID="{781EB0B2-D424-40A0-AC60-2FE173BD5409}" presName="Name37" presStyleLbl="parChTrans1D4" presStyleIdx="11" presStyleCnt="33"/>
      <dgm:spPr/>
    </dgm:pt>
    <dgm:pt modelId="{B50FA418-BF00-4228-88D2-FE58374EC17F}" type="pres">
      <dgm:prSet presAssocID="{068E94F1-4579-4B2F-88A1-2A615D2CB341}" presName="hierRoot2" presStyleCnt="0">
        <dgm:presLayoutVars>
          <dgm:hierBranch val="init"/>
        </dgm:presLayoutVars>
      </dgm:prSet>
      <dgm:spPr/>
    </dgm:pt>
    <dgm:pt modelId="{58C8EA76-C117-4E87-B1B9-765B0F16FCFE}" type="pres">
      <dgm:prSet presAssocID="{068E94F1-4579-4B2F-88A1-2A615D2CB341}" presName="rootComposite" presStyleCnt="0"/>
      <dgm:spPr/>
    </dgm:pt>
    <dgm:pt modelId="{D0E276E0-5538-4FD0-8B4F-78EBAC29DA2A}" type="pres">
      <dgm:prSet presAssocID="{068E94F1-4579-4B2F-88A1-2A615D2CB341}" presName="rootText" presStyleLbl="node4" presStyleIdx="11" presStyleCnt="33">
        <dgm:presLayoutVars>
          <dgm:chPref val="3"/>
        </dgm:presLayoutVars>
      </dgm:prSet>
      <dgm:spPr/>
    </dgm:pt>
    <dgm:pt modelId="{4F40B643-1559-4627-9A73-E32D89D07927}" type="pres">
      <dgm:prSet presAssocID="{068E94F1-4579-4B2F-88A1-2A615D2CB341}" presName="rootConnector" presStyleLbl="node4" presStyleIdx="11" presStyleCnt="33"/>
      <dgm:spPr/>
    </dgm:pt>
    <dgm:pt modelId="{4388B6F2-CA70-415B-BF36-C9F3B877F80B}" type="pres">
      <dgm:prSet presAssocID="{068E94F1-4579-4B2F-88A1-2A615D2CB341}" presName="hierChild4" presStyleCnt="0"/>
      <dgm:spPr/>
    </dgm:pt>
    <dgm:pt modelId="{16C1937A-CCF4-4524-B448-3E62D9C72F78}" type="pres">
      <dgm:prSet presAssocID="{068E94F1-4579-4B2F-88A1-2A615D2CB341}" presName="hierChild5" presStyleCnt="0"/>
      <dgm:spPr/>
    </dgm:pt>
    <dgm:pt modelId="{B9E4C6A1-16B9-4846-ADCC-505DD21860D4}" type="pres">
      <dgm:prSet presAssocID="{692119E5-7FB6-451C-A824-19592ABBBB03}" presName="Name37" presStyleLbl="parChTrans1D4" presStyleIdx="12" presStyleCnt="33"/>
      <dgm:spPr/>
    </dgm:pt>
    <dgm:pt modelId="{BB7166C2-C6EF-4165-A1A1-D49F5B1D2411}" type="pres">
      <dgm:prSet presAssocID="{5B5E2C50-C14B-45E8-BA53-7EB26CC9FF1B}" presName="hierRoot2" presStyleCnt="0">
        <dgm:presLayoutVars>
          <dgm:hierBranch val="init"/>
        </dgm:presLayoutVars>
      </dgm:prSet>
      <dgm:spPr/>
    </dgm:pt>
    <dgm:pt modelId="{43FBBCF4-F21A-4742-B43B-2507ACC5400B}" type="pres">
      <dgm:prSet presAssocID="{5B5E2C50-C14B-45E8-BA53-7EB26CC9FF1B}" presName="rootComposite" presStyleCnt="0"/>
      <dgm:spPr/>
    </dgm:pt>
    <dgm:pt modelId="{17E82BFF-2B2F-4EBE-A6AD-874C8E80F2AF}" type="pres">
      <dgm:prSet presAssocID="{5B5E2C50-C14B-45E8-BA53-7EB26CC9FF1B}" presName="rootText" presStyleLbl="node4" presStyleIdx="12" presStyleCnt="33">
        <dgm:presLayoutVars>
          <dgm:chPref val="3"/>
        </dgm:presLayoutVars>
      </dgm:prSet>
      <dgm:spPr/>
    </dgm:pt>
    <dgm:pt modelId="{63266F58-A2E5-4F05-B2BC-0A75853B8C77}" type="pres">
      <dgm:prSet presAssocID="{5B5E2C50-C14B-45E8-BA53-7EB26CC9FF1B}" presName="rootConnector" presStyleLbl="node4" presStyleIdx="12" presStyleCnt="33"/>
      <dgm:spPr/>
    </dgm:pt>
    <dgm:pt modelId="{F1561661-9586-4C7C-B9C9-3FB5905C2615}" type="pres">
      <dgm:prSet presAssocID="{5B5E2C50-C14B-45E8-BA53-7EB26CC9FF1B}" presName="hierChild4" presStyleCnt="0"/>
      <dgm:spPr/>
    </dgm:pt>
    <dgm:pt modelId="{12AA9779-3C33-4C84-9556-297A3285AD6F}" type="pres">
      <dgm:prSet presAssocID="{5B5E2C50-C14B-45E8-BA53-7EB26CC9FF1B}" presName="hierChild5" presStyleCnt="0"/>
      <dgm:spPr/>
    </dgm:pt>
    <dgm:pt modelId="{E990380A-B551-44B5-BA23-C974D1900319}" type="pres">
      <dgm:prSet presAssocID="{B44691ED-59AA-4FEC-B02E-51A834D87ED3}" presName="Name37" presStyleLbl="parChTrans1D4" presStyleIdx="13" presStyleCnt="33"/>
      <dgm:spPr/>
    </dgm:pt>
    <dgm:pt modelId="{B128368C-912F-485D-BD88-FC796E047497}" type="pres">
      <dgm:prSet presAssocID="{2FD5A471-E0F0-4856-9969-C71073D02AA6}" presName="hierRoot2" presStyleCnt="0">
        <dgm:presLayoutVars>
          <dgm:hierBranch val="init"/>
        </dgm:presLayoutVars>
      </dgm:prSet>
      <dgm:spPr/>
    </dgm:pt>
    <dgm:pt modelId="{9A76B960-DF58-40E5-B5F0-EC888050E994}" type="pres">
      <dgm:prSet presAssocID="{2FD5A471-E0F0-4856-9969-C71073D02AA6}" presName="rootComposite" presStyleCnt="0"/>
      <dgm:spPr/>
    </dgm:pt>
    <dgm:pt modelId="{80B3BE7B-D8B1-4282-ADD2-8B691BEE3272}" type="pres">
      <dgm:prSet presAssocID="{2FD5A471-E0F0-4856-9969-C71073D02AA6}" presName="rootText" presStyleLbl="node4" presStyleIdx="13" presStyleCnt="33">
        <dgm:presLayoutVars>
          <dgm:chPref val="3"/>
        </dgm:presLayoutVars>
      </dgm:prSet>
      <dgm:spPr/>
    </dgm:pt>
    <dgm:pt modelId="{DEAA8829-F6AA-4009-BD5D-F1014E5673AD}" type="pres">
      <dgm:prSet presAssocID="{2FD5A471-E0F0-4856-9969-C71073D02AA6}" presName="rootConnector" presStyleLbl="node4" presStyleIdx="13" presStyleCnt="33"/>
      <dgm:spPr/>
    </dgm:pt>
    <dgm:pt modelId="{6909F334-4425-4051-B3A7-FC4CC280D746}" type="pres">
      <dgm:prSet presAssocID="{2FD5A471-E0F0-4856-9969-C71073D02AA6}" presName="hierChild4" presStyleCnt="0"/>
      <dgm:spPr/>
    </dgm:pt>
    <dgm:pt modelId="{C5AC73FC-94E6-475B-9895-68A3390EC1C6}" type="pres">
      <dgm:prSet presAssocID="{2FD5A471-E0F0-4856-9969-C71073D02AA6}" presName="hierChild5" presStyleCnt="0"/>
      <dgm:spPr/>
    </dgm:pt>
    <dgm:pt modelId="{099803A2-5D79-4500-A8A3-2C09E9B9A007}" type="pres">
      <dgm:prSet presAssocID="{395160B3-0F89-4711-A607-4743C08A0C2C}" presName="Name37" presStyleLbl="parChTrans1D4" presStyleIdx="14" presStyleCnt="33"/>
      <dgm:spPr/>
    </dgm:pt>
    <dgm:pt modelId="{6DEE59F1-8504-4A60-BA64-32AF4917DA3A}" type="pres">
      <dgm:prSet presAssocID="{DB8C8AA5-7FA7-443F-ABF4-DEA14F9E8E63}" presName="hierRoot2" presStyleCnt="0">
        <dgm:presLayoutVars>
          <dgm:hierBranch val="init"/>
        </dgm:presLayoutVars>
      </dgm:prSet>
      <dgm:spPr/>
    </dgm:pt>
    <dgm:pt modelId="{AD11B786-C262-474E-AC1F-88E6E247C999}" type="pres">
      <dgm:prSet presAssocID="{DB8C8AA5-7FA7-443F-ABF4-DEA14F9E8E63}" presName="rootComposite" presStyleCnt="0"/>
      <dgm:spPr/>
    </dgm:pt>
    <dgm:pt modelId="{ED427EF1-DD58-4287-AA19-B5F9EF8E6646}" type="pres">
      <dgm:prSet presAssocID="{DB8C8AA5-7FA7-443F-ABF4-DEA14F9E8E63}" presName="rootText" presStyleLbl="node4" presStyleIdx="14" presStyleCnt="33">
        <dgm:presLayoutVars>
          <dgm:chPref val="3"/>
        </dgm:presLayoutVars>
      </dgm:prSet>
      <dgm:spPr/>
    </dgm:pt>
    <dgm:pt modelId="{2066167C-8D07-4EB0-9381-D934214A8F31}" type="pres">
      <dgm:prSet presAssocID="{DB8C8AA5-7FA7-443F-ABF4-DEA14F9E8E63}" presName="rootConnector" presStyleLbl="node4" presStyleIdx="14" presStyleCnt="33"/>
      <dgm:spPr/>
    </dgm:pt>
    <dgm:pt modelId="{B79B7604-4957-4552-B403-71815858A606}" type="pres">
      <dgm:prSet presAssocID="{DB8C8AA5-7FA7-443F-ABF4-DEA14F9E8E63}" presName="hierChild4" presStyleCnt="0"/>
      <dgm:spPr/>
    </dgm:pt>
    <dgm:pt modelId="{83892872-E6C5-42EB-ABAC-CA9111CDD190}" type="pres">
      <dgm:prSet presAssocID="{DB8C8AA5-7FA7-443F-ABF4-DEA14F9E8E63}" presName="hierChild5" presStyleCnt="0"/>
      <dgm:spPr/>
    </dgm:pt>
    <dgm:pt modelId="{F3418CB4-91DA-404F-97ED-E0A478A0DEDB}" type="pres">
      <dgm:prSet presAssocID="{13D8A341-387E-42C1-9D9A-C7E86D96DF59}" presName="hierChild5" presStyleCnt="0"/>
      <dgm:spPr/>
    </dgm:pt>
    <dgm:pt modelId="{C1F0B134-161C-4B9F-8357-521BE37D5794}" type="pres">
      <dgm:prSet presAssocID="{F0F8634B-E428-4121-BE6F-B212F341FE79}" presName="Name37" presStyleLbl="parChTrans1D3" presStyleIdx="5" presStyleCnt="11"/>
      <dgm:spPr/>
    </dgm:pt>
    <dgm:pt modelId="{FFCB67AA-93F0-457D-884E-2F1B71B658E2}" type="pres">
      <dgm:prSet presAssocID="{D6117A68-99D3-417D-B1BF-F9E420BEF3B9}" presName="hierRoot2" presStyleCnt="0">
        <dgm:presLayoutVars>
          <dgm:hierBranch val="init"/>
        </dgm:presLayoutVars>
      </dgm:prSet>
      <dgm:spPr/>
    </dgm:pt>
    <dgm:pt modelId="{59CCA9CB-750C-4B81-8726-72BEC449B979}" type="pres">
      <dgm:prSet presAssocID="{D6117A68-99D3-417D-B1BF-F9E420BEF3B9}" presName="rootComposite" presStyleCnt="0"/>
      <dgm:spPr/>
    </dgm:pt>
    <dgm:pt modelId="{72C9675A-F242-449B-A0F5-7D06C791B1B5}" type="pres">
      <dgm:prSet presAssocID="{D6117A68-99D3-417D-B1BF-F9E420BEF3B9}" presName="rootText" presStyleLbl="node3" presStyleIdx="5" presStyleCnt="11">
        <dgm:presLayoutVars>
          <dgm:chPref val="3"/>
        </dgm:presLayoutVars>
      </dgm:prSet>
      <dgm:spPr/>
    </dgm:pt>
    <dgm:pt modelId="{ADB670F2-AF13-4C80-A962-711C579F987A}" type="pres">
      <dgm:prSet presAssocID="{D6117A68-99D3-417D-B1BF-F9E420BEF3B9}" presName="rootConnector" presStyleLbl="node3" presStyleIdx="5" presStyleCnt="11"/>
      <dgm:spPr/>
    </dgm:pt>
    <dgm:pt modelId="{2935B8DB-2D7F-487F-917F-0B3D334BDF1F}" type="pres">
      <dgm:prSet presAssocID="{D6117A68-99D3-417D-B1BF-F9E420BEF3B9}" presName="hierChild4" presStyleCnt="0"/>
      <dgm:spPr/>
    </dgm:pt>
    <dgm:pt modelId="{77519338-7126-4A35-B021-66B10B654BAF}" type="pres">
      <dgm:prSet presAssocID="{D5230C40-4EAA-49D6-8C5D-AA76AAD9C62A}" presName="Name37" presStyleLbl="parChTrans1D4" presStyleIdx="15" presStyleCnt="33"/>
      <dgm:spPr/>
    </dgm:pt>
    <dgm:pt modelId="{B50201CD-D664-4089-8B3D-6B94E0A93C0E}" type="pres">
      <dgm:prSet presAssocID="{C686A69B-38E8-46F5-9A40-D1B71147D0CC}" presName="hierRoot2" presStyleCnt="0">
        <dgm:presLayoutVars>
          <dgm:hierBranch val="init"/>
        </dgm:presLayoutVars>
      </dgm:prSet>
      <dgm:spPr/>
    </dgm:pt>
    <dgm:pt modelId="{53B0D53C-A26B-4714-87D6-DF5CF72E646D}" type="pres">
      <dgm:prSet presAssocID="{C686A69B-38E8-46F5-9A40-D1B71147D0CC}" presName="rootComposite" presStyleCnt="0"/>
      <dgm:spPr/>
    </dgm:pt>
    <dgm:pt modelId="{328C33F0-CE3F-403D-AEE7-ECE0AEBDA287}" type="pres">
      <dgm:prSet presAssocID="{C686A69B-38E8-46F5-9A40-D1B71147D0CC}" presName="rootText" presStyleLbl="node4" presStyleIdx="15" presStyleCnt="33">
        <dgm:presLayoutVars>
          <dgm:chPref val="3"/>
        </dgm:presLayoutVars>
      </dgm:prSet>
      <dgm:spPr/>
    </dgm:pt>
    <dgm:pt modelId="{340139D5-7E00-4687-937C-D714D98577AF}" type="pres">
      <dgm:prSet presAssocID="{C686A69B-38E8-46F5-9A40-D1B71147D0CC}" presName="rootConnector" presStyleLbl="node4" presStyleIdx="15" presStyleCnt="33"/>
      <dgm:spPr/>
    </dgm:pt>
    <dgm:pt modelId="{0A52B6C0-CA36-4F78-BCBD-87194A9FFB9B}" type="pres">
      <dgm:prSet presAssocID="{C686A69B-38E8-46F5-9A40-D1B71147D0CC}" presName="hierChild4" presStyleCnt="0"/>
      <dgm:spPr/>
    </dgm:pt>
    <dgm:pt modelId="{8D37D388-7226-464F-91F8-D6825CEC124A}" type="pres">
      <dgm:prSet presAssocID="{2389E0CD-7AAB-42D8-887E-3BB76667F373}" presName="Name37" presStyleLbl="parChTrans1D4" presStyleIdx="16" presStyleCnt="33"/>
      <dgm:spPr/>
    </dgm:pt>
    <dgm:pt modelId="{8C0084F7-ACB0-49F1-8651-D0F0F813AD58}" type="pres">
      <dgm:prSet presAssocID="{81FBF21E-A128-4B82-9424-983916099137}" presName="hierRoot2" presStyleCnt="0">
        <dgm:presLayoutVars>
          <dgm:hierBranch val="init"/>
        </dgm:presLayoutVars>
      </dgm:prSet>
      <dgm:spPr/>
    </dgm:pt>
    <dgm:pt modelId="{A3E6567E-8599-4DBE-8A70-AC835E97E714}" type="pres">
      <dgm:prSet presAssocID="{81FBF21E-A128-4B82-9424-983916099137}" presName="rootComposite" presStyleCnt="0"/>
      <dgm:spPr/>
    </dgm:pt>
    <dgm:pt modelId="{728414BF-7543-4594-887B-C5A169440D4D}" type="pres">
      <dgm:prSet presAssocID="{81FBF21E-A128-4B82-9424-983916099137}" presName="rootText" presStyleLbl="node4" presStyleIdx="16" presStyleCnt="33">
        <dgm:presLayoutVars>
          <dgm:chPref val="3"/>
        </dgm:presLayoutVars>
      </dgm:prSet>
      <dgm:spPr/>
    </dgm:pt>
    <dgm:pt modelId="{9A380597-2F53-4866-8337-8315BA345E4B}" type="pres">
      <dgm:prSet presAssocID="{81FBF21E-A128-4B82-9424-983916099137}" presName="rootConnector" presStyleLbl="node4" presStyleIdx="16" presStyleCnt="33"/>
      <dgm:spPr/>
    </dgm:pt>
    <dgm:pt modelId="{81CF19FE-A975-4686-87C2-6EA19253B773}" type="pres">
      <dgm:prSet presAssocID="{81FBF21E-A128-4B82-9424-983916099137}" presName="hierChild4" presStyleCnt="0"/>
      <dgm:spPr/>
    </dgm:pt>
    <dgm:pt modelId="{EA75627F-9E83-43C6-BEA2-4618B41D03DC}" type="pres">
      <dgm:prSet presAssocID="{81FBF21E-A128-4B82-9424-983916099137}" presName="hierChild5" presStyleCnt="0"/>
      <dgm:spPr/>
    </dgm:pt>
    <dgm:pt modelId="{EFC0051E-B1CD-4701-9B49-2699F6CE303F}" type="pres">
      <dgm:prSet presAssocID="{EC3FA7BE-4A6B-4B8F-80B8-68F98424A46F}" presName="Name37" presStyleLbl="parChTrans1D4" presStyleIdx="17" presStyleCnt="33"/>
      <dgm:spPr/>
    </dgm:pt>
    <dgm:pt modelId="{FF8682BD-E86F-409D-BC2A-E4D9DBC4E2FC}" type="pres">
      <dgm:prSet presAssocID="{501EFB47-CA2E-4B02-B2BD-40CC8D92A215}" presName="hierRoot2" presStyleCnt="0">
        <dgm:presLayoutVars>
          <dgm:hierBranch val="init"/>
        </dgm:presLayoutVars>
      </dgm:prSet>
      <dgm:spPr/>
    </dgm:pt>
    <dgm:pt modelId="{0E72CF33-EE13-44E9-B0B3-A29D50A584AC}" type="pres">
      <dgm:prSet presAssocID="{501EFB47-CA2E-4B02-B2BD-40CC8D92A215}" presName="rootComposite" presStyleCnt="0"/>
      <dgm:spPr/>
    </dgm:pt>
    <dgm:pt modelId="{E262768F-459D-411D-BFA5-E63375668D65}" type="pres">
      <dgm:prSet presAssocID="{501EFB47-CA2E-4B02-B2BD-40CC8D92A215}" presName="rootText" presStyleLbl="node4" presStyleIdx="17" presStyleCnt="33">
        <dgm:presLayoutVars>
          <dgm:chPref val="3"/>
        </dgm:presLayoutVars>
      </dgm:prSet>
      <dgm:spPr/>
    </dgm:pt>
    <dgm:pt modelId="{D4796F5D-31F4-4ABE-A749-B97571121217}" type="pres">
      <dgm:prSet presAssocID="{501EFB47-CA2E-4B02-B2BD-40CC8D92A215}" presName="rootConnector" presStyleLbl="node4" presStyleIdx="17" presStyleCnt="33"/>
      <dgm:spPr/>
    </dgm:pt>
    <dgm:pt modelId="{0430096A-53CA-46CD-9B88-E999C3D22674}" type="pres">
      <dgm:prSet presAssocID="{501EFB47-CA2E-4B02-B2BD-40CC8D92A215}" presName="hierChild4" presStyleCnt="0"/>
      <dgm:spPr/>
    </dgm:pt>
    <dgm:pt modelId="{0A623049-BFD0-407D-AB12-67272E8007A4}" type="pres">
      <dgm:prSet presAssocID="{501EFB47-CA2E-4B02-B2BD-40CC8D92A215}" presName="hierChild5" presStyleCnt="0"/>
      <dgm:spPr/>
    </dgm:pt>
    <dgm:pt modelId="{46C6D932-5617-46CB-BBB9-D125CA430ADA}" type="pres">
      <dgm:prSet presAssocID="{005CB0FE-AF7A-4AF4-9BB0-4D92DC24F67F}" presName="Name37" presStyleLbl="parChTrans1D4" presStyleIdx="18" presStyleCnt="33"/>
      <dgm:spPr/>
    </dgm:pt>
    <dgm:pt modelId="{42581F09-E80C-4B56-926B-D538CE87EDC1}" type="pres">
      <dgm:prSet presAssocID="{CED4E728-26A9-4795-8023-948ECA5B7D84}" presName="hierRoot2" presStyleCnt="0">
        <dgm:presLayoutVars>
          <dgm:hierBranch val="init"/>
        </dgm:presLayoutVars>
      </dgm:prSet>
      <dgm:spPr/>
    </dgm:pt>
    <dgm:pt modelId="{9463F359-9815-42F7-AB5F-5DDE21B29CF2}" type="pres">
      <dgm:prSet presAssocID="{CED4E728-26A9-4795-8023-948ECA5B7D84}" presName="rootComposite" presStyleCnt="0"/>
      <dgm:spPr/>
    </dgm:pt>
    <dgm:pt modelId="{4088DE1B-4EDC-4138-920F-C55D684D205B}" type="pres">
      <dgm:prSet presAssocID="{CED4E728-26A9-4795-8023-948ECA5B7D84}" presName="rootText" presStyleLbl="node4" presStyleIdx="18" presStyleCnt="33">
        <dgm:presLayoutVars>
          <dgm:chPref val="3"/>
        </dgm:presLayoutVars>
      </dgm:prSet>
      <dgm:spPr/>
    </dgm:pt>
    <dgm:pt modelId="{3C38B803-D955-49BB-9778-173C9CA2D4D0}" type="pres">
      <dgm:prSet presAssocID="{CED4E728-26A9-4795-8023-948ECA5B7D84}" presName="rootConnector" presStyleLbl="node4" presStyleIdx="18" presStyleCnt="33"/>
      <dgm:spPr/>
    </dgm:pt>
    <dgm:pt modelId="{94BD959F-A14C-45EC-98F6-AF4139128E9C}" type="pres">
      <dgm:prSet presAssocID="{CED4E728-26A9-4795-8023-948ECA5B7D84}" presName="hierChild4" presStyleCnt="0"/>
      <dgm:spPr/>
    </dgm:pt>
    <dgm:pt modelId="{6A9A39E6-48EC-40B0-98AB-9D6B78BDA5BE}" type="pres">
      <dgm:prSet presAssocID="{CED4E728-26A9-4795-8023-948ECA5B7D84}" presName="hierChild5" presStyleCnt="0"/>
      <dgm:spPr/>
    </dgm:pt>
    <dgm:pt modelId="{F7B2CA5F-B2DD-4F0F-BC36-D31253302580}" type="pres">
      <dgm:prSet presAssocID="{C686A69B-38E8-46F5-9A40-D1B71147D0CC}" presName="hierChild5" presStyleCnt="0"/>
      <dgm:spPr/>
    </dgm:pt>
    <dgm:pt modelId="{EEBEFF57-A5EF-4825-AB20-411C4DE87FDC}" type="pres">
      <dgm:prSet presAssocID="{63E77EF2-121B-4007-9AF6-C4D20141298F}" presName="Name37" presStyleLbl="parChTrans1D4" presStyleIdx="19" presStyleCnt="33"/>
      <dgm:spPr/>
    </dgm:pt>
    <dgm:pt modelId="{86D24BA1-0EC2-444C-A84A-AE8BF9DA90B0}" type="pres">
      <dgm:prSet presAssocID="{68CA12FF-01E0-42BA-A8CB-16C00C78D642}" presName="hierRoot2" presStyleCnt="0">
        <dgm:presLayoutVars>
          <dgm:hierBranch val="init"/>
        </dgm:presLayoutVars>
      </dgm:prSet>
      <dgm:spPr/>
    </dgm:pt>
    <dgm:pt modelId="{98C9CB8A-13BC-4834-BFD2-1AEF8AEE35E0}" type="pres">
      <dgm:prSet presAssocID="{68CA12FF-01E0-42BA-A8CB-16C00C78D642}" presName="rootComposite" presStyleCnt="0"/>
      <dgm:spPr/>
    </dgm:pt>
    <dgm:pt modelId="{0851883F-2BF5-4370-A947-227B23978DB5}" type="pres">
      <dgm:prSet presAssocID="{68CA12FF-01E0-42BA-A8CB-16C00C78D642}" presName="rootText" presStyleLbl="node4" presStyleIdx="19" presStyleCnt="33">
        <dgm:presLayoutVars>
          <dgm:chPref val="3"/>
        </dgm:presLayoutVars>
      </dgm:prSet>
      <dgm:spPr/>
    </dgm:pt>
    <dgm:pt modelId="{F4787B1B-5CDB-4598-B44D-4D8C317F1C38}" type="pres">
      <dgm:prSet presAssocID="{68CA12FF-01E0-42BA-A8CB-16C00C78D642}" presName="rootConnector" presStyleLbl="node4" presStyleIdx="19" presStyleCnt="33"/>
      <dgm:spPr/>
    </dgm:pt>
    <dgm:pt modelId="{BDF03A26-70CB-48E4-9D6D-F52F663D19A7}" type="pres">
      <dgm:prSet presAssocID="{68CA12FF-01E0-42BA-A8CB-16C00C78D642}" presName="hierChild4" presStyleCnt="0"/>
      <dgm:spPr/>
    </dgm:pt>
    <dgm:pt modelId="{A3D8CC34-A049-4CD9-B6F6-8FC0A4A5B3C0}" type="pres">
      <dgm:prSet presAssocID="{907C3A36-BA88-4586-947C-5B43ACCFE9B4}" presName="Name37" presStyleLbl="parChTrans1D4" presStyleIdx="20" presStyleCnt="33"/>
      <dgm:spPr/>
    </dgm:pt>
    <dgm:pt modelId="{7F448A94-763F-4BC2-909C-7AECE697DB4C}" type="pres">
      <dgm:prSet presAssocID="{86E3F875-E050-48E8-B888-378E0FD8DD37}" presName="hierRoot2" presStyleCnt="0">
        <dgm:presLayoutVars>
          <dgm:hierBranch val="init"/>
        </dgm:presLayoutVars>
      </dgm:prSet>
      <dgm:spPr/>
    </dgm:pt>
    <dgm:pt modelId="{89A879A9-0A4D-49AD-9B92-320E5A63875D}" type="pres">
      <dgm:prSet presAssocID="{86E3F875-E050-48E8-B888-378E0FD8DD37}" presName="rootComposite" presStyleCnt="0"/>
      <dgm:spPr/>
    </dgm:pt>
    <dgm:pt modelId="{78D064D6-9855-4896-A72A-AE08010CCAF8}" type="pres">
      <dgm:prSet presAssocID="{86E3F875-E050-48E8-B888-378E0FD8DD37}" presName="rootText" presStyleLbl="node4" presStyleIdx="20" presStyleCnt="33">
        <dgm:presLayoutVars>
          <dgm:chPref val="3"/>
        </dgm:presLayoutVars>
      </dgm:prSet>
      <dgm:spPr/>
    </dgm:pt>
    <dgm:pt modelId="{BC0D4DBD-E81B-44EF-B573-0DB1AC2C7A25}" type="pres">
      <dgm:prSet presAssocID="{86E3F875-E050-48E8-B888-378E0FD8DD37}" presName="rootConnector" presStyleLbl="node4" presStyleIdx="20" presStyleCnt="33"/>
      <dgm:spPr/>
    </dgm:pt>
    <dgm:pt modelId="{96E187D2-EA78-4FB2-AF7F-4FB2B6B700AE}" type="pres">
      <dgm:prSet presAssocID="{86E3F875-E050-48E8-B888-378E0FD8DD37}" presName="hierChild4" presStyleCnt="0"/>
      <dgm:spPr/>
    </dgm:pt>
    <dgm:pt modelId="{65B23E6F-1667-4EFC-B5DF-1040133ECF71}" type="pres">
      <dgm:prSet presAssocID="{86E3F875-E050-48E8-B888-378E0FD8DD37}" presName="hierChild5" presStyleCnt="0"/>
      <dgm:spPr/>
    </dgm:pt>
    <dgm:pt modelId="{607187E1-F22E-44F6-86C9-9A28B87CB61D}" type="pres">
      <dgm:prSet presAssocID="{277834FB-99DF-43DB-BAA1-43872E8EDB33}" presName="Name37" presStyleLbl="parChTrans1D4" presStyleIdx="21" presStyleCnt="33"/>
      <dgm:spPr/>
    </dgm:pt>
    <dgm:pt modelId="{3E1F36F9-7CD1-4F23-A45A-6FE1538E4854}" type="pres">
      <dgm:prSet presAssocID="{2FE704FD-B11D-43A9-A69D-FECE1E12F001}" presName="hierRoot2" presStyleCnt="0">
        <dgm:presLayoutVars>
          <dgm:hierBranch val="init"/>
        </dgm:presLayoutVars>
      </dgm:prSet>
      <dgm:spPr/>
    </dgm:pt>
    <dgm:pt modelId="{8C3FCE9B-BC15-4B42-9255-00CD0BF4CC06}" type="pres">
      <dgm:prSet presAssocID="{2FE704FD-B11D-43A9-A69D-FECE1E12F001}" presName="rootComposite" presStyleCnt="0"/>
      <dgm:spPr/>
    </dgm:pt>
    <dgm:pt modelId="{C66BB263-C221-495D-B18A-4076B768004F}" type="pres">
      <dgm:prSet presAssocID="{2FE704FD-B11D-43A9-A69D-FECE1E12F001}" presName="rootText" presStyleLbl="node4" presStyleIdx="21" presStyleCnt="33">
        <dgm:presLayoutVars>
          <dgm:chPref val="3"/>
        </dgm:presLayoutVars>
      </dgm:prSet>
      <dgm:spPr/>
    </dgm:pt>
    <dgm:pt modelId="{16BD625E-A538-4945-88C5-529288B6339D}" type="pres">
      <dgm:prSet presAssocID="{2FE704FD-B11D-43A9-A69D-FECE1E12F001}" presName="rootConnector" presStyleLbl="node4" presStyleIdx="21" presStyleCnt="33"/>
      <dgm:spPr/>
    </dgm:pt>
    <dgm:pt modelId="{F61FAD55-042D-4DC7-A41C-42691802703A}" type="pres">
      <dgm:prSet presAssocID="{2FE704FD-B11D-43A9-A69D-FECE1E12F001}" presName="hierChild4" presStyleCnt="0"/>
      <dgm:spPr/>
    </dgm:pt>
    <dgm:pt modelId="{B7BED824-E635-468A-BF85-EB2F1FF8A92E}" type="pres">
      <dgm:prSet presAssocID="{2FE704FD-B11D-43A9-A69D-FECE1E12F001}" presName="hierChild5" presStyleCnt="0"/>
      <dgm:spPr/>
    </dgm:pt>
    <dgm:pt modelId="{7999375A-CF53-4859-8699-9F60D57D7777}" type="pres">
      <dgm:prSet presAssocID="{DB97D647-CA6E-4BC8-B7DC-C11E64A4D133}" presName="Name37" presStyleLbl="parChTrans1D4" presStyleIdx="22" presStyleCnt="33"/>
      <dgm:spPr/>
    </dgm:pt>
    <dgm:pt modelId="{FCF8B844-D2FB-4E8B-B06F-D351011D6C21}" type="pres">
      <dgm:prSet presAssocID="{F1DC6111-459C-4C6B-8427-54CE2FF7FCD8}" presName="hierRoot2" presStyleCnt="0">
        <dgm:presLayoutVars>
          <dgm:hierBranch val="init"/>
        </dgm:presLayoutVars>
      </dgm:prSet>
      <dgm:spPr/>
    </dgm:pt>
    <dgm:pt modelId="{EB6B6108-0453-4B85-A6B5-3CF4A0845917}" type="pres">
      <dgm:prSet presAssocID="{F1DC6111-459C-4C6B-8427-54CE2FF7FCD8}" presName="rootComposite" presStyleCnt="0"/>
      <dgm:spPr/>
    </dgm:pt>
    <dgm:pt modelId="{77B8982D-EE30-4958-A5BB-96C68C88E419}" type="pres">
      <dgm:prSet presAssocID="{F1DC6111-459C-4C6B-8427-54CE2FF7FCD8}" presName="rootText" presStyleLbl="node4" presStyleIdx="22" presStyleCnt="33">
        <dgm:presLayoutVars>
          <dgm:chPref val="3"/>
        </dgm:presLayoutVars>
      </dgm:prSet>
      <dgm:spPr/>
    </dgm:pt>
    <dgm:pt modelId="{F3BE5EA5-49F0-4A3D-A293-892BA2BF3AF3}" type="pres">
      <dgm:prSet presAssocID="{F1DC6111-459C-4C6B-8427-54CE2FF7FCD8}" presName="rootConnector" presStyleLbl="node4" presStyleIdx="22" presStyleCnt="33"/>
      <dgm:spPr/>
    </dgm:pt>
    <dgm:pt modelId="{11A347AD-0B39-4627-8A14-70D86ECD9FAF}" type="pres">
      <dgm:prSet presAssocID="{F1DC6111-459C-4C6B-8427-54CE2FF7FCD8}" presName="hierChild4" presStyleCnt="0"/>
      <dgm:spPr/>
    </dgm:pt>
    <dgm:pt modelId="{0B5AA0EE-91FE-4F72-9D5F-C505F6D40AE5}" type="pres">
      <dgm:prSet presAssocID="{F1DC6111-459C-4C6B-8427-54CE2FF7FCD8}" presName="hierChild5" presStyleCnt="0"/>
      <dgm:spPr/>
    </dgm:pt>
    <dgm:pt modelId="{8DB9FFBA-A02B-48C7-8607-A7CDD08771C0}" type="pres">
      <dgm:prSet presAssocID="{E8DDD819-9945-45AA-984F-097EA8EA32F7}" presName="Name37" presStyleLbl="parChTrans1D4" presStyleIdx="23" presStyleCnt="33"/>
      <dgm:spPr/>
    </dgm:pt>
    <dgm:pt modelId="{69204B7B-E864-42AE-B990-E1BF5BF7B5B1}" type="pres">
      <dgm:prSet presAssocID="{BB02E3F6-0C0C-45B6-8E1D-FD940D1C377F}" presName="hierRoot2" presStyleCnt="0">
        <dgm:presLayoutVars>
          <dgm:hierBranch val="init"/>
        </dgm:presLayoutVars>
      </dgm:prSet>
      <dgm:spPr/>
    </dgm:pt>
    <dgm:pt modelId="{F6E91951-16DC-45AC-886A-A1F01B954CAD}" type="pres">
      <dgm:prSet presAssocID="{BB02E3F6-0C0C-45B6-8E1D-FD940D1C377F}" presName="rootComposite" presStyleCnt="0"/>
      <dgm:spPr/>
    </dgm:pt>
    <dgm:pt modelId="{C43893D2-DBE0-4EF4-BF54-FF94FB67D791}" type="pres">
      <dgm:prSet presAssocID="{BB02E3F6-0C0C-45B6-8E1D-FD940D1C377F}" presName="rootText" presStyleLbl="node4" presStyleIdx="23" presStyleCnt="33">
        <dgm:presLayoutVars>
          <dgm:chPref val="3"/>
        </dgm:presLayoutVars>
      </dgm:prSet>
      <dgm:spPr/>
    </dgm:pt>
    <dgm:pt modelId="{D7BB4C8B-2AD8-469D-9142-130E6B0873B7}" type="pres">
      <dgm:prSet presAssocID="{BB02E3F6-0C0C-45B6-8E1D-FD940D1C377F}" presName="rootConnector" presStyleLbl="node4" presStyleIdx="23" presStyleCnt="33"/>
      <dgm:spPr/>
    </dgm:pt>
    <dgm:pt modelId="{E2EAA063-036C-41D0-B130-D72CA7C155A0}" type="pres">
      <dgm:prSet presAssocID="{BB02E3F6-0C0C-45B6-8E1D-FD940D1C377F}" presName="hierChild4" presStyleCnt="0"/>
      <dgm:spPr/>
    </dgm:pt>
    <dgm:pt modelId="{A9746F3D-5F36-49F4-AAF4-A50FF02DE7CF}" type="pres">
      <dgm:prSet presAssocID="{BB02E3F6-0C0C-45B6-8E1D-FD940D1C377F}" presName="hierChild5" presStyleCnt="0"/>
      <dgm:spPr/>
    </dgm:pt>
    <dgm:pt modelId="{74C37079-C1A1-48F9-B226-B8A4E8DF4B0C}" type="pres">
      <dgm:prSet presAssocID="{3BD9BF9B-1F89-4C77-89B3-5B5F0DFD4B7F}" presName="Name37" presStyleLbl="parChTrans1D4" presStyleIdx="24" presStyleCnt="33"/>
      <dgm:spPr/>
    </dgm:pt>
    <dgm:pt modelId="{E125DD6D-97B5-46F0-B86B-50C8554DAB79}" type="pres">
      <dgm:prSet presAssocID="{3B71FC76-259A-4376-8916-8FFA379FCA11}" presName="hierRoot2" presStyleCnt="0">
        <dgm:presLayoutVars>
          <dgm:hierBranch val="init"/>
        </dgm:presLayoutVars>
      </dgm:prSet>
      <dgm:spPr/>
    </dgm:pt>
    <dgm:pt modelId="{EC67B4B1-7E46-44AE-91A0-DF22BA403EC0}" type="pres">
      <dgm:prSet presAssocID="{3B71FC76-259A-4376-8916-8FFA379FCA11}" presName="rootComposite" presStyleCnt="0"/>
      <dgm:spPr/>
    </dgm:pt>
    <dgm:pt modelId="{FBF29848-D584-4088-B2B8-81DC5E62F93F}" type="pres">
      <dgm:prSet presAssocID="{3B71FC76-259A-4376-8916-8FFA379FCA11}" presName="rootText" presStyleLbl="node4" presStyleIdx="24" presStyleCnt="33">
        <dgm:presLayoutVars>
          <dgm:chPref val="3"/>
        </dgm:presLayoutVars>
      </dgm:prSet>
      <dgm:spPr/>
    </dgm:pt>
    <dgm:pt modelId="{F7342020-D0C8-48A4-B295-1D9D2800F942}" type="pres">
      <dgm:prSet presAssocID="{3B71FC76-259A-4376-8916-8FFA379FCA11}" presName="rootConnector" presStyleLbl="node4" presStyleIdx="24" presStyleCnt="33"/>
      <dgm:spPr/>
    </dgm:pt>
    <dgm:pt modelId="{0F704831-5834-47A3-98B1-92573E5ED024}" type="pres">
      <dgm:prSet presAssocID="{3B71FC76-259A-4376-8916-8FFA379FCA11}" presName="hierChild4" presStyleCnt="0"/>
      <dgm:spPr/>
    </dgm:pt>
    <dgm:pt modelId="{252FF935-C713-4581-AB7B-FEE4CDAC2848}" type="pres">
      <dgm:prSet presAssocID="{3B71FC76-259A-4376-8916-8FFA379FCA11}" presName="hierChild5" presStyleCnt="0"/>
      <dgm:spPr/>
    </dgm:pt>
    <dgm:pt modelId="{A354946D-FD05-4616-94F1-FDC237650903}" type="pres">
      <dgm:prSet presAssocID="{B69D7E51-DFF9-47BE-A3F4-4A4F6F84F6D4}" presName="Name37" presStyleLbl="parChTrans1D4" presStyleIdx="25" presStyleCnt="33"/>
      <dgm:spPr/>
    </dgm:pt>
    <dgm:pt modelId="{98A1EEB9-8151-480A-942E-081151196B5C}" type="pres">
      <dgm:prSet presAssocID="{E5D07E13-FFA4-4BC7-9ED6-9A3A4D899203}" presName="hierRoot2" presStyleCnt="0">
        <dgm:presLayoutVars>
          <dgm:hierBranch val="init"/>
        </dgm:presLayoutVars>
      </dgm:prSet>
      <dgm:spPr/>
    </dgm:pt>
    <dgm:pt modelId="{6A8F43BF-CB59-4733-A0A7-02F057A10AB9}" type="pres">
      <dgm:prSet presAssocID="{E5D07E13-FFA4-4BC7-9ED6-9A3A4D899203}" presName="rootComposite" presStyleCnt="0"/>
      <dgm:spPr/>
    </dgm:pt>
    <dgm:pt modelId="{BC33BA0D-AAC4-4C26-859F-59656C8E0986}" type="pres">
      <dgm:prSet presAssocID="{E5D07E13-FFA4-4BC7-9ED6-9A3A4D899203}" presName="rootText" presStyleLbl="node4" presStyleIdx="25" presStyleCnt="33">
        <dgm:presLayoutVars>
          <dgm:chPref val="3"/>
        </dgm:presLayoutVars>
      </dgm:prSet>
      <dgm:spPr/>
    </dgm:pt>
    <dgm:pt modelId="{E3E8D869-538D-44B0-A229-31BF301F0891}" type="pres">
      <dgm:prSet presAssocID="{E5D07E13-FFA4-4BC7-9ED6-9A3A4D899203}" presName="rootConnector" presStyleLbl="node4" presStyleIdx="25" presStyleCnt="33"/>
      <dgm:spPr/>
    </dgm:pt>
    <dgm:pt modelId="{708A3B27-E0E0-4201-8CD1-C0EC918CADF2}" type="pres">
      <dgm:prSet presAssocID="{E5D07E13-FFA4-4BC7-9ED6-9A3A4D899203}" presName="hierChild4" presStyleCnt="0"/>
      <dgm:spPr/>
    </dgm:pt>
    <dgm:pt modelId="{2382FFC3-BBDF-406F-9B95-C3AEEA2488D8}" type="pres">
      <dgm:prSet presAssocID="{E5D07E13-FFA4-4BC7-9ED6-9A3A4D899203}" presName="hierChild5" presStyleCnt="0"/>
      <dgm:spPr/>
    </dgm:pt>
    <dgm:pt modelId="{A8A8E70C-B0CD-4166-904E-AE0AD752E691}" type="pres">
      <dgm:prSet presAssocID="{3B7BF18E-536F-4650-8C25-BA818201D367}" presName="Name37" presStyleLbl="parChTrans1D4" presStyleIdx="26" presStyleCnt="33"/>
      <dgm:spPr/>
    </dgm:pt>
    <dgm:pt modelId="{BE294C8B-D4F0-4245-B530-937731288431}" type="pres">
      <dgm:prSet presAssocID="{97D2FEF3-CF15-4DC5-ACE4-3E8E9A70FB97}" presName="hierRoot2" presStyleCnt="0">
        <dgm:presLayoutVars>
          <dgm:hierBranch val="init"/>
        </dgm:presLayoutVars>
      </dgm:prSet>
      <dgm:spPr/>
    </dgm:pt>
    <dgm:pt modelId="{C4E3442B-8C16-4A89-989F-A5E29BCE8AB7}" type="pres">
      <dgm:prSet presAssocID="{97D2FEF3-CF15-4DC5-ACE4-3E8E9A70FB97}" presName="rootComposite" presStyleCnt="0"/>
      <dgm:spPr/>
    </dgm:pt>
    <dgm:pt modelId="{82BC6A22-0D4F-4E1F-A51A-16FA800CB7D2}" type="pres">
      <dgm:prSet presAssocID="{97D2FEF3-CF15-4DC5-ACE4-3E8E9A70FB97}" presName="rootText" presStyleLbl="node4" presStyleIdx="26" presStyleCnt="33">
        <dgm:presLayoutVars>
          <dgm:chPref val="3"/>
        </dgm:presLayoutVars>
      </dgm:prSet>
      <dgm:spPr/>
    </dgm:pt>
    <dgm:pt modelId="{AA261B5C-19A1-4FF6-AC8E-B31CE5E880F8}" type="pres">
      <dgm:prSet presAssocID="{97D2FEF3-CF15-4DC5-ACE4-3E8E9A70FB97}" presName="rootConnector" presStyleLbl="node4" presStyleIdx="26" presStyleCnt="33"/>
      <dgm:spPr/>
    </dgm:pt>
    <dgm:pt modelId="{B6A1CA7D-3C76-4E96-9087-C5E6971697E7}" type="pres">
      <dgm:prSet presAssocID="{97D2FEF3-CF15-4DC5-ACE4-3E8E9A70FB97}" presName="hierChild4" presStyleCnt="0"/>
      <dgm:spPr/>
    </dgm:pt>
    <dgm:pt modelId="{D7659CAD-38EA-474C-8020-2D3594835B71}" type="pres">
      <dgm:prSet presAssocID="{97D2FEF3-CF15-4DC5-ACE4-3E8E9A70FB97}" presName="hierChild5" presStyleCnt="0"/>
      <dgm:spPr/>
    </dgm:pt>
    <dgm:pt modelId="{F24A5C58-51E5-47F4-A263-CC6F9A62F1C0}" type="pres">
      <dgm:prSet presAssocID="{68CA12FF-01E0-42BA-A8CB-16C00C78D642}" presName="hierChild5" presStyleCnt="0"/>
      <dgm:spPr/>
    </dgm:pt>
    <dgm:pt modelId="{D4303B95-8E66-48F0-977B-32408A6D1E80}" type="pres">
      <dgm:prSet presAssocID="{0986B82E-35EA-44C9-8552-0C77F85AED10}" presName="Name37" presStyleLbl="parChTrans1D4" presStyleIdx="27" presStyleCnt="33"/>
      <dgm:spPr/>
    </dgm:pt>
    <dgm:pt modelId="{DB6CCE71-24F9-4226-B6C2-09CC46E0A3B1}" type="pres">
      <dgm:prSet presAssocID="{EF471FA5-463C-4693-A34E-777119406158}" presName="hierRoot2" presStyleCnt="0">
        <dgm:presLayoutVars>
          <dgm:hierBranch val="init"/>
        </dgm:presLayoutVars>
      </dgm:prSet>
      <dgm:spPr/>
    </dgm:pt>
    <dgm:pt modelId="{35EC4FA8-C3FD-4298-899A-B06AF54B6ED8}" type="pres">
      <dgm:prSet presAssocID="{EF471FA5-463C-4693-A34E-777119406158}" presName="rootComposite" presStyleCnt="0"/>
      <dgm:spPr/>
    </dgm:pt>
    <dgm:pt modelId="{A28205EF-33EE-49F6-8BA6-906C927955CE}" type="pres">
      <dgm:prSet presAssocID="{EF471FA5-463C-4693-A34E-777119406158}" presName="rootText" presStyleLbl="node4" presStyleIdx="27" presStyleCnt="33">
        <dgm:presLayoutVars>
          <dgm:chPref val="3"/>
        </dgm:presLayoutVars>
      </dgm:prSet>
      <dgm:spPr/>
    </dgm:pt>
    <dgm:pt modelId="{FD115849-67EC-4C4A-9062-477E26A41EE2}" type="pres">
      <dgm:prSet presAssocID="{EF471FA5-463C-4693-A34E-777119406158}" presName="rootConnector" presStyleLbl="node4" presStyleIdx="27" presStyleCnt="33"/>
      <dgm:spPr/>
    </dgm:pt>
    <dgm:pt modelId="{CDE01D47-E465-4D54-A2BB-C262803FB0A7}" type="pres">
      <dgm:prSet presAssocID="{EF471FA5-463C-4693-A34E-777119406158}" presName="hierChild4" presStyleCnt="0"/>
      <dgm:spPr/>
    </dgm:pt>
    <dgm:pt modelId="{2629DBE2-B357-4026-96B9-92427B52DDF0}" type="pres">
      <dgm:prSet presAssocID="{EF471FA5-463C-4693-A34E-777119406158}" presName="hierChild5" presStyleCnt="0"/>
      <dgm:spPr/>
    </dgm:pt>
    <dgm:pt modelId="{50CC3F46-467C-483C-8494-965F5A90FADC}" type="pres">
      <dgm:prSet presAssocID="{6FD59E30-07ED-407D-832B-B4C1D48FCE2F}" presName="Name37" presStyleLbl="parChTrans1D4" presStyleIdx="28" presStyleCnt="33"/>
      <dgm:spPr/>
    </dgm:pt>
    <dgm:pt modelId="{E7327D30-D5C5-4627-954E-9ED1EBA2B5DD}" type="pres">
      <dgm:prSet presAssocID="{CD469B55-C4AC-4628-A755-97C858CCCD1D}" presName="hierRoot2" presStyleCnt="0">
        <dgm:presLayoutVars>
          <dgm:hierBranch val="init"/>
        </dgm:presLayoutVars>
      </dgm:prSet>
      <dgm:spPr/>
    </dgm:pt>
    <dgm:pt modelId="{E3063345-4D50-4E48-BFF3-39DF3BB90D11}" type="pres">
      <dgm:prSet presAssocID="{CD469B55-C4AC-4628-A755-97C858CCCD1D}" presName="rootComposite" presStyleCnt="0"/>
      <dgm:spPr/>
    </dgm:pt>
    <dgm:pt modelId="{EF62B89B-D694-4364-ADA9-F7D5A34ABDBC}" type="pres">
      <dgm:prSet presAssocID="{CD469B55-C4AC-4628-A755-97C858CCCD1D}" presName="rootText" presStyleLbl="node4" presStyleIdx="28" presStyleCnt="33">
        <dgm:presLayoutVars>
          <dgm:chPref val="3"/>
        </dgm:presLayoutVars>
      </dgm:prSet>
      <dgm:spPr/>
    </dgm:pt>
    <dgm:pt modelId="{4E365F48-7B0D-4008-A668-8F565661A76A}" type="pres">
      <dgm:prSet presAssocID="{CD469B55-C4AC-4628-A755-97C858CCCD1D}" presName="rootConnector" presStyleLbl="node4" presStyleIdx="28" presStyleCnt="33"/>
      <dgm:spPr/>
    </dgm:pt>
    <dgm:pt modelId="{C15A9B46-1F5C-4E87-B34C-10B73E528650}" type="pres">
      <dgm:prSet presAssocID="{CD469B55-C4AC-4628-A755-97C858CCCD1D}" presName="hierChild4" presStyleCnt="0"/>
      <dgm:spPr/>
    </dgm:pt>
    <dgm:pt modelId="{4FCA2FD8-1FC3-461F-AF2F-7C1E6A521927}" type="pres">
      <dgm:prSet presAssocID="{CD469B55-C4AC-4628-A755-97C858CCCD1D}" presName="hierChild5" presStyleCnt="0"/>
      <dgm:spPr/>
    </dgm:pt>
    <dgm:pt modelId="{4D490EF5-FA3F-42C1-9D35-50EB7596086D}" type="pres">
      <dgm:prSet presAssocID="{81FC6209-2AA5-4412-B017-70BD153BA599}" presName="Name37" presStyleLbl="parChTrans1D4" presStyleIdx="29" presStyleCnt="33"/>
      <dgm:spPr/>
    </dgm:pt>
    <dgm:pt modelId="{F23C28F3-C31E-4D09-88BA-E6939B36B602}" type="pres">
      <dgm:prSet presAssocID="{7F8A0151-F7CF-4865-80B5-06D72A6B44D6}" presName="hierRoot2" presStyleCnt="0">
        <dgm:presLayoutVars>
          <dgm:hierBranch val="init"/>
        </dgm:presLayoutVars>
      </dgm:prSet>
      <dgm:spPr/>
    </dgm:pt>
    <dgm:pt modelId="{1E742ECA-7669-43D2-8E6E-7C4EDFE857BD}" type="pres">
      <dgm:prSet presAssocID="{7F8A0151-F7CF-4865-80B5-06D72A6B44D6}" presName="rootComposite" presStyleCnt="0"/>
      <dgm:spPr/>
    </dgm:pt>
    <dgm:pt modelId="{675084BB-B229-471B-9FD2-8E31127A1060}" type="pres">
      <dgm:prSet presAssocID="{7F8A0151-F7CF-4865-80B5-06D72A6B44D6}" presName="rootText" presStyleLbl="node4" presStyleIdx="29" presStyleCnt="33">
        <dgm:presLayoutVars>
          <dgm:chPref val="3"/>
        </dgm:presLayoutVars>
      </dgm:prSet>
      <dgm:spPr/>
    </dgm:pt>
    <dgm:pt modelId="{72D3E350-6D73-46CE-AF2F-E06E16C9DE1D}" type="pres">
      <dgm:prSet presAssocID="{7F8A0151-F7CF-4865-80B5-06D72A6B44D6}" presName="rootConnector" presStyleLbl="node4" presStyleIdx="29" presStyleCnt="33"/>
      <dgm:spPr/>
    </dgm:pt>
    <dgm:pt modelId="{1E26EEDC-5B6C-46FD-8C27-C41C51AB2462}" type="pres">
      <dgm:prSet presAssocID="{7F8A0151-F7CF-4865-80B5-06D72A6B44D6}" presName="hierChild4" presStyleCnt="0"/>
      <dgm:spPr/>
    </dgm:pt>
    <dgm:pt modelId="{AB367C92-D6F1-452A-A42C-907794B02B0E}" type="pres">
      <dgm:prSet presAssocID="{7F8A0151-F7CF-4865-80B5-06D72A6B44D6}" presName="hierChild5" presStyleCnt="0"/>
      <dgm:spPr/>
    </dgm:pt>
    <dgm:pt modelId="{4197BBBE-BB75-444C-92AC-9161370A5611}" type="pres">
      <dgm:prSet presAssocID="{D6117A68-99D3-417D-B1BF-F9E420BEF3B9}" presName="hierChild5" presStyleCnt="0"/>
      <dgm:spPr/>
    </dgm:pt>
    <dgm:pt modelId="{79FFCC07-69DA-4E40-895A-49A1DFE7D191}" type="pres">
      <dgm:prSet presAssocID="{5D78DA16-60BF-4C08-A6DF-829AB0105586}" presName="Name37" presStyleLbl="parChTrans1D3" presStyleIdx="6" presStyleCnt="11"/>
      <dgm:spPr/>
    </dgm:pt>
    <dgm:pt modelId="{92CB782D-271F-4DCB-BC5A-CF60ECD63C3E}" type="pres">
      <dgm:prSet presAssocID="{7A27E670-884E-4C1C-A22D-4DD91C1406CC}" presName="hierRoot2" presStyleCnt="0">
        <dgm:presLayoutVars>
          <dgm:hierBranch val="init"/>
        </dgm:presLayoutVars>
      </dgm:prSet>
      <dgm:spPr/>
    </dgm:pt>
    <dgm:pt modelId="{EE3074D9-E242-4D87-868B-E3869FD81D22}" type="pres">
      <dgm:prSet presAssocID="{7A27E670-884E-4C1C-A22D-4DD91C1406CC}" presName="rootComposite" presStyleCnt="0"/>
      <dgm:spPr/>
    </dgm:pt>
    <dgm:pt modelId="{4E4C2F1D-925B-48D7-AF6E-E94552CCDEF3}" type="pres">
      <dgm:prSet presAssocID="{7A27E670-884E-4C1C-A22D-4DD91C1406CC}" presName="rootText" presStyleLbl="node3" presStyleIdx="6" presStyleCnt="11">
        <dgm:presLayoutVars>
          <dgm:chPref val="3"/>
        </dgm:presLayoutVars>
      </dgm:prSet>
      <dgm:spPr/>
    </dgm:pt>
    <dgm:pt modelId="{CBE0B4C3-9120-47BB-AD44-61C6F474834D}" type="pres">
      <dgm:prSet presAssocID="{7A27E670-884E-4C1C-A22D-4DD91C1406CC}" presName="rootConnector" presStyleLbl="node3" presStyleIdx="6" presStyleCnt="11"/>
      <dgm:spPr/>
    </dgm:pt>
    <dgm:pt modelId="{A084E156-C280-487E-B60C-A840CDA8FF50}" type="pres">
      <dgm:prSet presAssocID="{7A27E670-884E-4C1C-A22D-4DD91C1406CC}" presName="hierChild4" presStyleCnt="0"/>
      <dgm:spPr/>
    </dgm:pt>
    <dgm:pt modelId="{C221E353-FCA6-47E3-93AF-EA75D4B10F95}" type="pres">
      <dgm:prSet presAssocID="{0BF9D9D6-1612-4F4E-9974-AA915CC3EBCF}" presName="Name37" presStyleLbl="parChTrans1D4" presStyleIdx="30" presStyleCnt="33"/>
      <dgm:spPr/>
    </dgm:pt>
    <dgm:pt modelId="{DE0CD1D5-B83D-42FF-8065-822AB5A0E12A}" type="pres">
      <dgm:prSet presAssocID="{11FDB6E6-D631-4CF2-B911-AA6DAD314852}" presName="hierRoot2" presStyleCnt="0">
        <dgm:presLayoutVars>
          <dgm:hierBranch val="init"/>
        </dgm:presLayoutVars>
      </dgm:prSet>
      <dgm:spPr/>
    </dgm:pt>
    <dgm:pt modelId="{1D5E8BF9-77D1-4868-9E45-6661B746B7C1}" type="pres">
      <dgm:prSet presAssocID="{11FDB6E6-D631-4CF2-B911-AA6DAD314852}" presName="rootComposite" presStyleCnt="0"/>
      <dgm:spPr/>
    </dgm:pt>
    <dgm:pt modelId="{023B7140-E980-4804-B080-CA38D0CD0BAF}" type="pres">
      <dgm:prSet presAssocID="{11FDB6E6-D631-4CF2-B911-AA6DAD314852}" presName="rootText" presStyleLbl="node4" presStyleIdx="30" presStyleCnt="33">
        <dgm:presLayoutVars>
          <dgm:chPref val="3"/>
        </dgm:presLayoutVars>
      </dgm:prSet>
      <dgm:spPr/>
    </dgm:pt>
    <dgm:pt modelId="{E7E5F82B-0350-4EBF-9A5A-A9E56184C5A8}" type="pres">
      <dgm:prSet presAssocID="{11FDB6E6-D631-4CF2-B911-AA6DAD314852}" presName="rootConnector" presStyleLbl="node4" presStyleIdx="30" presStyleCnt="33"/>
      <dgm:spPr/>
    </dgm:pt>
    <dgm:pt modelId="{EE0E09A1-9FF0-406F-B138-799D1FD739B1}" type="pres">
      <dgm:prSet presAssocID="{11FDB6E6-D631-4CF2-B911-AA6DAD314852}" presName="hierChild4" presStyleCnt="0"/>
      <dgm:spPr/>
    </dgm:pt>
    <dgm:pt modelId="{4D156324-F0C5-463C-A9B8-E80A8AAEA4A3}" type="pres">
      <dgm:prSet presAssocID="{11FDB6E6-D631-4CF2-B911-AA6DAD314852}" presName="hierChild5" presStyleCnt="0"/>
      <dgm:spPr/>
    </dgm:pt>
    <dgm:pt modelId="{6240096B-ED5B-401D-8716-E981D80E2DDC}" type="pres">
      <dgm:prSet presAssocID="{AE1AE8E2-5C07-4C61-B80E-0CC545AB9D23}" presName="Name37" presStyleLbl="parChTrans1D4" presStyleIdx="31" presStyleCnt="33"/>
      <dgm:spPr/>
    </dgm:pt>
    <dgm:pt modelId="{C15AEC64-A1E6-4883-B783-F8B685FBBDBE}" type="pres">
      <dgm:prSet presAssocID="{1D90C209-28FB-4CA0-A814-CCE726D99BF0}" presName="hierRoot2" presStyleCnt="0">
        <dgm:presLayoutVars>
          <dgm:hierBranch val="init"/>
        </dgm:presLayoutVars>
      </dgm:prSet>
      <dgm:spPr/>
    </dgm:pt>
    <dgm:pt modelId="{B485B04A-DD3B-4CF6-AFE1-FC06F0E10BB4}" type="pres">
      <dgm:prSet presAssocID="{1D90C209-28FB-4CA0-A814-CCE726D99BF0}" presName="rootComposite" presStyleCnt="0"/>
      <dgm:spPr/>
    </dgm:pt>
    <dgm:pt modelId="{64CA20CA-7EE8-4945-AF16-210537A7FCF3}" type="pres">
      <dgm:prSet presAssocID="{1D90C209-28FB-4CA0-A814-CCE726D99BF0}" presName="rootText" presStyleLbl="node4" presStyleIdx="31" presStyleCnt="33">
        <dgm:presLayoutVars>
          <dgm:chPref val="3"/>
        </dgm:presLayoutVars>
      </dgm:prSet>
      <dgm:spPr/>
    </dgm:pt>
    <dgm:pt modelId="{978307F7-F30B-49E7-80E3-E1D5B312B6DA}" type="pres">
      <dgm:prSet presAssocID="{1D90C209-28FB-4CA0-A814-CCE726D99BF0}" presName="rootConnector" presStyleLbl="node4" presStyleIdx="31" presStyleCnt="33"/>
      <dgm:spPr/>
    </dgm:pt>
    <dgm:pt modelId="{8F58357E-1407-47BA-87DD-14A1BDC002D5}" type="pres">
      <dgm:prSet presAssocID="{1D90C209-28FB-4CA0-A814-CCE726D99BF0}" presName="hierChild4" presStyleCnt="0"/>
      <dgm:spPr/>
    </dgm:pt>
    <dgm:pt modelId="{15BEABCF-096B-44E8-9885-1C98A711DB29}" type="pres">
      <dgm:prSet presAssocID="{1D90C209-28FB-4CA0-A814-CCE726D99BF0}" presName="hierChild5" presStyleCnt="0"/>
      <dgm:spPr/>
    </dgm:pt>
    <dgm:pt modelId="{FCD9D826-7FCE-4C88-9C2F-EF06D4FE828A}" type="pres">
      <dgm:prSet presAssocID="{7A27E670-884E-4C1C-A22D-4DD91C1406CC}" presName="hierChild5" presStyleCnt="0"/>
      <dgm:spPr/>
    </dgm:pt>
    <dgm:pt modelId="{3ADE6F98-09C5-492E-AFB5-1E3B6E114ADE}" type="pres">
      <dgm:prSet presAssocID="{B6386FBB-D68E-4A00-B902-9318E471278C}" presName="hierChild5" presStyleCnt="0"/>
      <dgm:spPr/>
    </dgm:pt>
    <dgm:pt modelId="{B1AC4550-1472-4EC2-92D9-246DFB4CC50B}" type="pres">
      <dgm:prSet presAssocID="{EFD03726-CB17-498E-A8B7-D770C47E58E9}" presName="Name37" presStyleLbl="parChTrans1D2" presStyleIdx="3" presStyleCnt="4"/>
      <dgm:spPr/>
    </dgm:pt>
    <dgm:pt modelId="{D5519818-6944-4C67-91E1-B1C089C7C452}" type="pres">
      <dgm:prSet presAssocID="{205A1245-97C7-49D3-8407-E63D4CE93279}" presName="hierRoot2" presStyleCnt="0">
        <dgm:presLayoutVars>
          <dgm:hierBranch val="init"/>
        </dgm:presLayoutVars>
      </dgm:prSet>
      <dgm:spPr/>
    </dgm:pt>
    <dgm:pt modelId="{A4EB44F1-62E5-4512-B721-B318CBB82E88}" type="pres">
      <dgm:prSet presAssocID="{205A1245-97C7-49D3-8407-E63D4CE93279}" presName="rootComposite" presStyleCnt="0"/>
      <dgm:spPr/>
    </dgm:pt>
    <dgm:pt modelId="{4A4D39CA-D317-494F-B41B-CB12BDEFA0E1}" type="pres">
      <dgm:prSet presAssocID="{205A1245-97C7-49D3-8407-E63D4CE93279}" presName="rootText" presStyleLbl="node2" presStyleIdx="3" presStyleCnt="4" custScaleX="172950" custLinFactNeighborX="-8169" custLinFactNeighborY="4614">
        <dgm:presLayoutVars>
          <dgm:chPref val="3"/>
        </dgm:presLayoutVars>
      </dgm:prSet>
      <dgm:spPr/>
    </dgm:pt>
    <dgm:pt modelId="{1D779838-B10B-4B83-A873-0BCDE4A174AC}" type="pres">
      <dgm:prSet presAssocID="{205A1245-97C7-49D3-8407-E63D4CE93279}" presName="rootConnector" presStyleLbl="node2" presStyleIdx="3" presStyleCnt="4"/>
      <dgm:spPr/>
    </dgm:pt>
    <dgm:pt modelId="{A228FD12-9ABB-45E3-B30F-E51CB201CF37}" type="pres">
      <dgm:prSet presAssocID="{205A1245-97C7-49D3-8407-E63D4CE93279}" presName="hierChild4" presStyleCnt="0"/>
      <dgm:spPr/>
    </dgm:pt>
    <dgm:pt modelId="{A966DAAF-0BF6-42B2-99BD-8FE48EB6BCBE}" type="pres">
      <dgm:prSet presAssocID="{E7A3FF0F-E1C9-4F81-B3A4-1031035BBA7F}" presName="Name37" presStyleLbl="parChTrans1D3" presStyleIdx="7" presStyleCnt="11"/>
      <dgm:spPr/>
    </dgm:pt>
    <dgm:pt modelId="{E501E4F9-A315-414C-AA9F-4954473DE70F}" type="pres">
      <dgm:prSet presAssocID="{FB551196-E145-4C98-8BD0-5DAD84288A45}" presName="hierRoot2" presStyleCnt="0">
        <dgm:presLayoutVars>
          <dgm:hierBranch val="init"/>
        </dgm:presLayoutVars>
      </dgm:prSet>
      <dgm:spPr/>
    </dgm:pt>
    <dgm:pt modelId="{71EC2ECD-1423-4998-8D79-1F21CCB975CB}" type="pres">
      <dgm:prSet presAssocID="{FB551196-E145-4C98-8BD0-5DAD84288A45}" presName="rootComposite" presStyleCnt="0"/>
      <dgm:spPr/>
    </dgm:pt>
    <dgm:pt modelId="{E9435D84-F3E8-4DFA-8966-1FADA41303E9}" type="pres">
      <dgm:prSet presAssocID="{FB551196-E145-4C98-8BD0-5DAD84288A45}" presName="rootText" presStyleLbl="node3" presStyleIdx="7" presStyleCnt="11">
        <dgm:presLayoutVars>
          <dgm:chPref val="3"/>
        </dgm:presLayoutVars>
      </dgm:prSet>
      <dgm:spPr/>
    </dgm:pt>
    <dgm:pt modelId="{DA2A6FF0-EBC2-47BD-B850-1F3C97521A0C}" type="pres">
      <dgm:prSet presAssocID="{FB551196-E145-4C98-8BD0-5DAD84288A45}" presName="rootConnector" presStyleLbl="node3" presStyleIdx="7" presStyleCnt="11"/>
      <dgm:spPr/>
    </dgm:pt>
    <dgm:pt modelId="{96DC30CF-9F47-45E1-B756-EEA41253FC21}" type="pres">
      <dgm:prSet presAssocID="{FB551196-E145-4C98-8BD0-5DAD84288A45}" presName="hierChild4" presStyleCnt="0"/>
      <dgm:spPr/>
    </dgm:pt>
    <dgm:pt modelId="{B1D086F0-0A1A-4E84-BAE3-755A0F67AA03}" type="pres">
      <dgm:prSet presAssocID="{B7E0C04E-0D8C-480D-9B39-58200B9FC5C3}" presName="Name37" presStyleLbl="parChTrans1D4" presStyleIdx="32" presStyleCnt="33"/>
      <dgm:spPr/>
    </dgm:pt>
    <dgm:pt modelId="{F2AF87EB-3462-4B35-A56F-849DF03F0A27}" type="pres">
      <dgm:prSet presAssocID="{6B5BE46A-614B-45DE-A4B5-9C4920B666AA}" presName="hierRoot2" presStyleCnt="0">
        <dgm:presLayoutVars>
          <dgm:hierBranch val="init"/>
        </dgm:presLayoutVars>
      </dgm:prSet>
      <dgm:spPr/>
    </dgm:pt>
    <dgm:pt modelId="{0F9F7C50-6569-49CD-B006-16F058158891}" type="pres">
      <dgm:prSet presAssocID="{6B5BE46A-614B-45DE-A4B5-9C4920B666AA}" presName="rootComposite" presStyleCnt="0"/>
      <dgm:spPr/>
    </dgm:pt>
    <dgm:pt modelId="{04AD8C44-14D9-4A94-8218-D787DE7D4E19}" type="pres">
      <dgm:prSet presAssocID="{6B5BE46A-614B-45DE-A4B5-9C4920B666AA}" presName="rootText" presStyleLbl="node4" presStyleIdx="32" presStyleCnt="33">
        <dgm:presLayoutVars>
          <dgm:chPref val="3"/>
        </dgm:presLayoutVars>
      </dgm:prSet>
      <dgm:spPr/>
    </dgm:pt>
    <dgm:pt modelId="{FDC3F3BB-869A-4BF4-AC2C-CEDF5B86D3BB}" type="pres">
      <dgm:prSet presAssocID="{6B5BE46A-614B-45DE-A4B5-9C4920B666AA}" presName="rootConnector" presStyleLbl="node4" presStyleIdx="32" presStyleCnt="33"/>
      <dgm:spPr/>
    </dgm:pt>
    <dgm:pt modelId="{38E9C639-1F0B-43BF-A547-CFF82177E6F3}" type="pres">
      <dgm:prSet presAssocID="{6B5BE46A-614B-45DE-A4B5-9C4920B666AA}" presName="hierChild4" presStyleCnt="0"/>
      <dgm:spPr/>
    </dgm:pt>
    <dgm:pt modelId="{9D8AA7DD-36DD-4CE1-B571-52E65CEAC92C}" type="pres">
      <dgm:prSet presAssocID="{6B5BE46A-614B-45DE-A4B5-9C4920B666AA}" presName="hierChild5" presStyleCnt="0"/>
      <dgm:spPr/>
    </dgm:pt>
    <dgm:pt modelId="{632FAF02-3CE8-478D-AF40-FE62475F69F2}" type="pres">
      <dgm:prSet presAssocID="{FB551196-E145-4C98-8BD0-5DAD84288A45}" presName="hierChild5" presStyleCnt="0"/>
      <dgm:spPr/>
    </dgm:pt>
    <dgm:pt modelId="{1B84E7D1-EE65-49D8-9318-F48BAF180108}" type="pres">
      <dgm:prSet presAssocID="{6A26DC54-5337-4C76-AE8C-23E55631615B}" presName="Name37" presStyleLbl="parChTrans1D3" presStyleIdx="8" presStyleCnt="11"/>
      <dgm:spPr/>
    </dgm:pt>
    <dgm:pt modelId="{576D6B7D-12FC-4752-A821-8CCD39FC5415}" type="pres">
      <dgm:prSet presAssocID="{364E6175-0AA9-4E7A-96FD-5E93EFC1D1A7}" presName="hierRoot2" presStyleCnt="0">
        <dgm:presLayoutVars>
          <dgm:hierBranch val="init"/>
        </dgm:presLayoutVars>
      </dgm:prSet>
      <dgm:spPr/>
    </dgm:pt>
    <dgm:pt modelId="{42ADE8D2-95C2-45A5-AA0A-3B84C8E95880}" type="pres">
      <dgm:prSet presAssocID="{364E6175-0AA9-4E7A-96FD-5E93EFC1D1A7}" presName="rootComposite" presStyleCnt="0"/>
      <dgm:spPr/>
    </dgm:pt>
    <dgm:pt modelId="{75EA72D9-6EC4-44AC-973E-3718F4C9E19E}" type="pres">
      <dgm:prSet presAssocID="{364E6175-0AA9-4E7A-96FD-5E93EFC1D1A7}" presName="rootText" presStyleLbl="node3" presStyleIdx="8" presStyleCnt="11">
        <dgm:presLayoutVars>
          <dgm:chPref val="3"/>
        </dgm:presLayoutVars>
      </dgm:prSet>
      <dgm:spPr/>
    </dgm:pt>
    <dgm:pt modelId="{801F4297-17C2-451A-ADF7-3B3A15D2B567}" type="pres">
      <dgm:prSet presAssocID="{364E6175-0AA9-4E7A-96FD-5E93EFC1D1A7}" presName="rootConnector" presStyleLbl="node3" presStyleIdx="8" presStyleCnt="11"/>
      <dgm:spPr/>
    </dgm:pt>
    <dgm:pt modelId="{7F7FC50A-B6C7-4030-A336-81B6185CC819}" type="pres">
      <dgm:prSet presAssocID="{364E6175-0AA9-4E7A-96FD-5E93EFC1D1A7}" presName="hierChild4" presStyleCnt="0"/>
      <dgm:spPr/>
    </dgm:pt>
    <dgm:pt modelId="{8F733171-BA83-4637-81D6-B31DFF2577A0}" type="pres">
      <dgm:prSet presAssocID="{364E6175-0AA9-4E7A-96FD-5E93EFC1D1A7}" presName="hierChild5" presStyleCnt="0"/>
      <dgm:spPr/>
    </dgm:pt>
    <dgm:pt modelId="{4005DD13-292A-40A5-8D67-068AB50E8789}" type="pres">
      <dgm:prSet presAssocID="{AB2EC502-7EBF-40F9-A606-84FF1284A873}" presName="Name37" presStyleLbl="parChTrans1D3" presStyleIdx="9" presStyleCnt="11"/>
      <dgm:spPr/>
    </dgm:pt>
    <dgm:pt modelId="{6113269D-A12D-4DA5-8CBD-1B038D082AA0}" type="pres">
      <dgm:prSet presAssocID="{3BEEC2F4-9E0B-4475-8104-DD637D2A0E6D}" presName="hierRoot2" presStyleCnt="0">
        <dgm:presLayoutVars>
          <dgm:hierBranch val="init"/>
        </dgm:presLayoutVars>
      </dgm:prSet>
      <dgm:spPr/>
    </dgm:pt>
    <dgm:pt modelId="{3366F623-3D47-46C1-944D-841488F4F736}" type="pres">
      <dgm:prSet presAssocID="{3BEEC2F4-9E0B-4475-8104-DD637D2A0E6D}" presName="rootComposite" presStyleCnt="0"/>
      <dgm:spPr/>
    </dgm:pt>
    <dgm:pt modelId="{B10C1C61-05E7-4EA9-9300-3D5F81AEE1DE}" type="pres">
      <dgm:prSet presAssocID="{3BEEC2F4-9E0B-4475-8104-DD637D2A0E6D}" presName="rootText" presStyleLbl="node3" presStyleIdx="9" presStyleCnt="11">
        <dgm:presLayoutVars>
          <dgm:chPref val="3"/>
        </dgm:presLayoutVars>
      </dgm:prSet>
      <dgm:spPr/>
    </dgm:pt>
    <dgm:pt modelId="{FEF31E9F-0A83-427E-8039-F99995D80B51}" type="pres">
      <dgm:prSet presAssocID="{3BEEC2F4-9E0B-4475-8104-DD637D2A0E6D}" presName="rootConnector" presStyleLbl="node3" presStyleIdx="9" presStyleCnt="11"/>
      <dgm:spPr/>
    </dgm:pt>
    <dgm:pt modelId="{1C096F00-FE43-4505-B722-15168B7D729C}" type="pres">
      <dgm:prSet presAssocID="{3BEEC2F4-9E0B-4475-8104-DD637D2A0E6D}" presName="hierChild4" presStyleCnt="0"/>
      <dgm:spPr/>
    </dgm:pt>
    <dgm:pt modelId="{EDDD3322-FEB2-44F6-92D9-4D2D0A888AA8}" type="pres">
      <dgm:prSet presAssocID="{3BEEC2F4-9E0B-4475-8104-DD637D2A0E6D}" presName="hierChild5" presStyleCnt="0"/>
      <dgm:spPr/>
    </dgm:pt>
    <dgm:pt modelId="{B71BFB47-80C1-46B9-829E-A4B2AA8562A2}" type="pres">
      <dgm:prSet presAssocID="{89073332-3847-4935-837E-513F29926D2E}" presName="Name37" presStyleLbl="parChTrans1D3" presStyleIdx="10" presStyleCnt="11"/>
      <dgm:spPr/>
    </dgm:pt>
    <dgm:pt modelId="{0093F6BE-96FE-4560-A0B5-CC4EBBFCFFBC}" type="pres">
      <dgm:prSet presAssocID="{F3E281AB-2C2D-47F7-AA38-6C8F5FA875A5}" presName="hierRoot2" presStyleCnt="0">
        <dgm:presLayoutVars>
          <dgm:hierBranch val="init"/>
        </dgm:presLayoutVars>
      </dgm:prSet>
      <dgm:spPr/>
    </dgm:pt>
    <dgm:pt modelId="{4CC2E0F3-D2DC-4010-A5DF-E57FD4B54289}" type="pres">
      <dgm:prSet presAssocID="{F3E281AB-2C2D-47F7-AA38-6C8F5FA875A5}" presName="rootComposite" presStyleCnt="0"/>
      <dgm:spPr/>
    </dgm:pt>
    <dgm:pt modelId="{D86988B7-AF64-402D-BD84-634A0BAF3A86}" type="pres">
      <dgm:prSet presAssocID="{F3E281AB-2C2D-47F7-AA38-6C8F5FA875A5}" presName="rootText" presStyleLbl="node3" presStyleIdx="10" presStyleCnt="11">
        <dgm:presLayoutVars>
          <dgm:chPref val="3"/>
        </dgm:presLayoutVars>
      </dgm:prSet>
      <dgm:spPr/>
    </dgm:pt>
    <dgm:pt modelId="{28246138-61D6-4616-B9E9-2077B4EAA68F}" type="pres">
      <dgm:prSet presAssocID="{F3E281AB-2C2D-47F7-AA38-6C8F5FA875A5}" presName="rootConnector" presStyleLbl="node3" presStyleIdx="10" presStyleCnt="11"/>
      <dgm:spPr/>
    </dgm:pt>
    <dgm:pt modelId="{D5A17264-DA31-48AE-90DC-7062569CAFD6}" type="pres">
      <dgm:prSet presAssocID="{F3E281AB-2C2D-47F7-AA38-6C8F5FA875A5}" presName="hierChild4" presStyleCnt="0"/>
      <dgm:spPr/>
    </dgm:pt>
    <dgm:pt modelId="{0EDA2C68-F7E8-4AEC-A34D-AE1A934540E3}" type="pres">
      <dgm:prSet presAssocID="{F3E281AB-2C2D-47F7-AA38-6C8F5FA875A5}" presName="hierChild5" presStyleCnt="0"/>
      <dgm:spPr/>
    </dgm:pt>
    <dgm:pt modelId="{29AEEE93-2059-47D1-B9C0-89BEEBAC9C57}" type="pres">
      <dgm:prSet presAssocID="{205A1245-97C7-49D3-8407-E63D4CE93279}" presName="hierChild5" presStyleCnt="0"/>
      <dgm:spPr/>
    </dgm:pt>
    <dgm:pt modelId="{B0F2E96C-CA62-4EDE-A9C2-661CD4733ED9}" type="pres">
      <dgm:prSet presAssocID="{BA0855C1-FF26-4F34-81EA-EDFB66CABCB6}" presName="hierChild3" presStyleCnt="0"/>
      <dgm:spPr/>
    </dgm:pt>
  </dgm:ptLst>
  <dgm:cxnLst>
    <dgm:cxn modelId="{A0441801-EB84-4C50-83F6-4691C714D559}" type="presOf" srcId="{2FD5A471-E0F0-4856-9969-C71073D02AA6}" destId="{DEAA8829-F6AA-4009-BD5D-F1014E5673AD}" srcOrd="1" destOrd="0" presId="urn:microsoft.com/office/officeart/2005/8/layout/orgChart1"/>
    <dgm:cxn modelId="{C23A8E01-2C03-41FE-A3C8-91A276DA0C73}" type="presOf" srcId="{E7A3FF0F-E1C9-4F81-B3A4-1031035BBA7F}" destId="{A966DAAF-0BF6-42B2-99BD-8FE48EB6BCBE}" srcOrd="0" destOrd="0" presId="urn:microsoft.com/office/officeart/2005/8/layout/orgChart1"/>
    <dgm:cxn modelId="{4971EA05-72A5-4730-8B70-E64D4618F002}" type="presOf" srcId="{7F8A0151-F7CF-4865-80B5-06D72A6B44D6}" destId="{72D3E350-6D73-46CE-AF2F-E06E16C9DE1D}" srcOrd="1" destOrd="0" presId="urn:microsoft.com/office/officeart/2005/8/layout/orgChart1"/>
    <dgm:cxn modelId="{E21A3B07-4932-4E5C-B352-9569B523D1F6}" type="presOf" srcId="{3B71FC76-259A-4376-8916-8FFA379FCA11}" destId="{F7342020-D0C8-48A4-B295-1D9D2800F942}" srcOrd="1" destOrd="0" presId="urn:microsoft.com/office/officeart/2005/8/layout/orgChart1"/>
    <dgm:cxn modelId="{95B1D808-A3E6-4224-A7B7-2DC1DA082A2B}" type="presOf" srcId="{18FC183C-EC7B-47FD-8F4B-1A24F2B3283E}" destId="{CA4C8F3D-D7D9-42E3-811F-ACDC96DA33C2}" srcOrd="0" destOrd="0" presId="urn:microsoft.com/office/officeart/2005/8/layout/orgChart1"/>
    <dgm:cxn modelId="{9EAB6D0A-0C59-4084-AF1F-A3125F9B7358}" type="presOf" srcId="{BA0855C1-FF26-4F34-81EA-EDFB66CABCB6}" destId="{FBB1E18D-40A2-4626-93E7-0C479082942F}" srcOrd="1" destOrd="0" presId="urn:microsoft.com/office/officeart/2005/8/layout/orgChart1"/>
    <dgm:cxn modelId="{3E3AC60A-8EB7-4ECD-86C2-4DF411F21FE6}" srcId="{B6386FBB-D68E-4A00-B902-9318E471278C}" destId="{13D8A341-387E-42C1-9D9A-C7E86D96DF59}" srcOrd="0" destOrd="0" parTransId="{AD833C7D-B8A4-4D8C-8165-8B7B7D986653}" sibTransId="{6008C42E-5FC0-428A-8692-9ABF70617434}"/>
    <dgm:cxn modelId="{3C580F0D-5868-466B-86DC-EC8E704724E3}" type="presOf" srcId="{EFD03726-CB17-498E-A8B7-D770C47E58E9}" destId="{B1AC4550-1472-4EC2-92D9-246DFB4CC50B}" srcOrd="0" destOrd="0" presId="urn:microsoft.com/office/officeart/2005/8/layout/orgChart1"/>
    <dgm:cxn modelId="{6B0E3F0D-F38E-4FA9-BAD6-D32AC645D30C}" type="presOf" srcId="{68CA12FF-01E0-42BA-A8CB-16C00C78D642}" destId="{0851883F-2BF5-4370-A947-227B23978DB5}" srcOrd="0" destOrd="0" presId="urn:microsoft.com/office/officeart/2005/8/layout/orgChart1"/>
    <dgm:cxn modelId="{4EFEE60D-116F-4008-82D7-2F70FC5FE9D1}" type="presOf" srcId="{5B5E2C50-C14B-45E8-BA53-7EB26CC9FF1B}" destId="{17E82BFF-2B2F-4EBE-A6AD-874C8E80F2AF}" srcOrd="0" destOrd="0" presId="urn:microsoft.com/office/officeart/2005/8/layout/orgChart1"/>
    <dgm:cxn modelId="{3853530E-4028-4C3B-AD61-43A1DAC0B7AB}" type="presOf" srcId="{6FD59E30-07ED-407D-832B-B4C1D48FCE2F}" destId="{50CC3F46-467C-483C-8494-965F5A90FADC}" srcOrd="0" destOrd="0" presId="urn:microsoft.com/office/officeart/2005/8/layout/orgChart1"/>
    <dgm:cxn modelId="{DE54550E-F32B-47DC-A0FB-068BEDD2F8EE}" type="presOf" srcId="{7F8A0151-F7CF-4865-80B5-06D72A6B44D6}" destId="{675084BB-B229-471B-9FD2-8E31127A1060}" srcOrd="0" destOrd="0" presId="urn:microsoft.com/office/officeart/2005/8/layout/orgChart1"/>
    <dgm:cxn modelId="{5EE68113-5C37-4F6B-B5CD-CEC8066C4A09}" type="presOf" srcId="{2D8626D0-A720-4D84-827D-FA068071FA1D}" destId="{FC5E7EE9-BEF0-4887-B32C-AE00197E496C}" srcOrd="0" destOrd="0" presId="urn:microsoft.com/office/officeart/2005/8/layout/orgChart1"/>
    <dgm:cxn modelId="{1121CE17-2B3A-4064-B56B-9BCC157F6759}" type="presOf" srcId="{068E94F1-4579-4B2F-88A1-2A615D2CB341}" destId="{4F40B643-1559-4627-9A73-E32D89D07927}" srcOrd="1" destOrd="0" presId="urn:microsoft.com/office/officeart/2005/8/layout/orgChart1"/>
    <dgm:cxn modelId="{2D7FC519-44BE-42B3-94D3-4B3A9D331065}" type="presOf" srcId="{6B5BE46A-614B-45DE-A4B5-9C4920B666AA}" destId="{04AD8C44-14D9-4A94-8218-D787DE7D4E19}" srcOrd="0" destOrd="0" presId="urn:microsoft.com/office/officeart/2005/8/layout/orgChart1"/>
    <dgm:cxn modelId="{D2194A1D-9F7D-478D-9E66-B132D998FF57}" type="presOf" srcId="{205A1245-97C7-49D3-8407-E63D4CE93279}" destId="{1D779838-B10B-4B83-A873-0BCDE4A174AC}" srcOrd="1" destOrd="0" presId="urn:microsoft.com/office/officeart/2005/8/layout/orgChart1"/>
    <dgm:cxn modelId="{0E68911D-7567-4FF6-A873-940809C92B0A}" srcId="{13D8A341-387E-42C1-9D9A-C7E86D96DF59}" destId="{2FD5A471-E0F0-4856-9969-C71073D02AA6}" srcOrd="3" destOrd="0" parTransId="{B44691ED-59AA-4FEC-B02E-51A834D87ED3}" sibTransId="{DBDF0A10-3D9D-4011-843D-F49586275B07}"/>
    <dgm:cxn modelId="{F53B041E-EA6B-4C42-A810-DE8C5BFDCA35}" type="presOf" srcId="{B44691ED-59AA-4FEC-B02E-51A834D87ED3}" destId="{E990380A-B551-44B5-BA23-C974D1900319}" srcOrd="0" destOrd="0" presId="urn:microsoft.com/office/officeart/2005/8/layout/orgChart1"/>
    <dgm:cxn modelId="{00F5BB1E-7B75-411A-8D50-A3DE759F2378}" srcId="{BA0855C1-FF26-4F34-81EA-EDFB66CABCB6}" destId="{62EC5645-E8BF-4154-A431-6A4213FB780C}" srcOrd="0" destOrd="0" parTransId="{A366ED4D-EC9F-4F2D-A2BC-C5571AB2E149}" sibTransId="{9C81C156-7941-4C1C-977F-0B76856E85FA}"/>
    <dgm:cxn modelId="{23EC1A20-252B-4733-99CC-688465A00BD8}" type="presOf" srcId="{CED4E728-26A9-4795-8023-948ECA5B7D84}" destId="{4088DE1B-4EDC-4138-920F-C55D684D205B}" srcOrd="0" destOrd="0" presId="urn:microsoft.com/office/officeart/2005/8/layout/orgChart1"/>
    <dgm:cxn modelId="{F8E08D22-25A7-4BE4-BF7C-877A2366C3D0}" type="presOf" srcId="{68CA12FF-01E0-42BA-A8CB-16C00C78D642}" destId="{F4787B1B-5CDB-4598-B44D-4D8C317F1C38}" srcOrd="1" destOrd="0" presId="urn:microsoft.com/office/officeart/2005/8/layout/orgChart1"/>
    <dgm:cxn modelId="{C68C3823-782D-4819-8694-B43C36F29ADA}" type="presOf" srcId="{F0F8634B-E428-4121-BE6F-B212F341FE79}" destId="{C1F0B134-161C-4B9F-8357-521BE37D5794}" srcOrd="0" destOrd="0" presId="urn:microsoft.com/office/officeart/2005/8/layout/orgChart1"/>
    <dgm:cxn modelId="{FE863E23-D159-4D84-8DAE-ACEFCE34DDA4}" type="presOf" srcId="{DB97D647-CA6E-4BC8-B7DC-C11E64A4D133}" destId="{7999375A-CF53-4859-8699-9F60D57D7777}" srcOrd="0" destOrd="0" presId="urn:microsoft.com/office/officeart/2005/8/layout/orgChart1"/>
    <dgm:cxn modelId="{609A7224-D7EC-4E26-B30D-113F6DC9F353}" srcId="{205A1245-97C7-49D3-8407-E63D4CE93279}" destId="{F3E281AB-2C2D-47F7-AA38-6C8F5FA875A5}" srcOrd="3" destOrd="0" parTransId="{89073332-3847-4935-837E-513F29926D2E}" sibTransId="{E374F105-FCF7-4D6A-A0A7-1A401CBC0946}"/>
    <dgm:cxn modelId="{ECACD824-41AA-460C-8961-776FF4B7E32A}" type="presOf" srcId="{A7A8023E-B2C7-48AF-A57C-A3013350B395}" destId="{0E52DEAE-DF31-4004-9360-3FA01921FEFA}" srcOrd="0" destOrd="0" presId="urn:microsoft.com/office/officeart/2005/8/layout/orgChart1"/>
    <dgm:cxn modelId="{75A00C25-5600-459B-B2BD-B2D83C9C1034}" type="presOf" srcId="{AC80D5DF-EDB9-461E-BD25-C74B14A1BAAF}" destId="{3A16F795-0FC0-447D-BF2D-7200CBCF327D}" srcOrd="0" destOrd="0" presId="urn:microsoft.com/office/officeart/2005/8/layout/orgChart1"/>
    <dgm:cxn modelId="{CE5C3425-DE3C-4440-84D5-68A9BB4A089B}" type="presOf" srcId="{97D2FEF3-CF15-4DC5-ACE4-3E8E9A70FB97}" destId="{82BC6A22-0D4F-4E1F-A51A-16FA800CB7D2}" srcOrd="0" destOrd="0" presId="urn:microsoft.com/office/officeart/2005/8/layout/orgChart1"/>
    <dgm:cxn modelId="{2E143227-17C7-4B72-825A-1434C7F28143}" type="presOf" srcId="{62EC5645-E8BF-4154-A431-6A4213FB780C}" destId="{624601C1-BC1F-47EF-9E7D-EE29641818A0}" srcOrd="1" destOrd="0" presId="urn:microsoft.com/office/officeart/2005/8/layout/orgChart1"/>
    <dgm:cxn modelId="{A2204227-FBD8-41D2-BBA2-5433749AF208}" type="presOf" srcId="{1A18B032-CE83-47D1-956B-19A189E34B18}" destId="{949BA997-38EE-49F5-B154-7C25EB4C79F2}" srcOrd="0" destOrd="0" presId="urn:microsoft.com/office/officeart/2005/8/layout/orgChart1"/>
    <dgm:cxn modelId="{F29EAA28-78C1-4B8E-9D20-7826C27D910E}" srcId="{E3C2EDC8-D2AA-4BD6-A0D0-375E2B599950}" destId="{7F19C310-EBFF-422D-8235-639A8E99E051}" srcOrd="1" destOrd="0" parTransId="{79A9485E-5320-4883-B122-DE49088A0389}" sibTransId="{35641D17-B82A-476A-B380-0D5F9987E4ED}"/>
    <dgm:cxn modelId="{D4D75A29-AE98-4149-8638-8D7E6BDC3EA8}" srcId="{68CA12FF-01E0-42BA-A8CB-16C00C78D642}" destId="{F1DC6111-459C-4C6B-8427-54CE2FF7FCD8}" srcOrd="2" destOrd="0" parTransId="{DB97D647-CA6E-4BC8-B7DC-C11E64A4D133}" sibTransId="{6BDF3CB0-3D3A-494C-A51E-04F0ECD1EFD0}"/>
    <dgm:cxn modelId="{FEC6B529-4D9C-44EF-8A71-983F7707A373}" type="presOf" srcId="{EF471FA5-463C-4693-A34E-777119406158}" destId="{FD115849-67EC-4C4A-9062-477E26A41EE2}" srcOrd="1" destOrd="0" presId="urn:microsoft.com/office/officeart/2005/8/layout/orgChart1"/>
    <dgm:cxn modelId="{55B1E42C-5AA2-4944-9E2C-8E23BEAFF546}" srcId="{7A27E670-884E-4C1C-A22D-4DD91C1406CC}" destId="{11FDB6E6-D631-4CF2-B911-AA6DAD314852}" srcOrd="0" destOrd="0" parTransId="{0BF9D9D6-1612-4F4E-9974-AA915CC3EBCF}" sibTransId="{AAA38D2A-2729-4A6A-9916-5D2E68E1F672}"/>
    <dgm:cxn modelId="{4164302D-C927-46E6-A987-08AAA507B514}" srcId="{B0964F5C-DCD2-4B40-9671-5A410B8960C8}" destId="{0ADB51CE-CC68-434B-BA86-558AFECB427C}" srcOrd="2" destOrd="0" parTransId="{7C86004C-5CD9-421B-BB28-91918EF2B3C4}" sibTransId="{41BDD808-F31E-4519-A409-6030C9DBAA83}"/>
    <dgm:cxn modelId="{E2A4552F-8D1E-43D9-B2A5-D5DBDEB8A502}" type="presOf" srcId="{7F19C310-EBFF-422D-8235-639A8E99E051}" destId="{2938F48F-48A3-4788-9D92-2060C3A3D72C}" srcOrd="0" destOrd="0" presId="urn:microsoft.com/office/officeart/2005/8/layout/orgChart1"/>
    <dgm:cxn modelId="{EA3A862F-0F2C-433C-BD77-89D95E9130E1}" srcId="{E3C2EDC8-D2AA-4BD6-A0D0-375E2B599950}" destId="{A4A92EEF-0CCF-4AF5-8A7D-AF7864791B2E}" srcOrd="2" destOrd="0" parTransId="{451BF105-5E70-4427-B211-9D322675EFA1}" sibTransId="{8A3E4130-C8A7-4D1E-B187-D4741FF95841}"/>
    <dgm:cxn modelId="{43E8BC30-7565-4B7F-ACD8-ACE2BA471ABA}" type="presOf" srcId="{7F19C310-EBFF-422D-8235-639A8E99E051}" destId="{A8D64EB2-3EF6-41D9-B0B4-EFD7E25BE2B3}" srcOrd="1" destOrd="0" presId="urn:microsoft.com/office/officeart/2005/8/layout/orgChart1"/>
    <dgm:cxn modelId="{76ECA632-B195-4B95-95CC-DD9313D561D1}" type="presOf" srcId="{63E77EF2-121B-4007-9AF6-C4D20141298F}" destId="{EEBEFF57-A5EF-4825-AB20-411C4DE87FDC}" srcOrd="0" destOrd="0" presId="urn:microsoft.com/office/officeart/2005/8/layout/orgChart1"/>
    <dgm:cxn modelId="{4BA23234-D25A-420D-A7C8-B717FA393E48}" type="presOf" srcId="{960E48A8-9687-4D29-AE2D-B2114ADEB4E1}" destId="{267F4B88-22BA-407D-906B-17AA94A27209}" srcOrd="0" destOrd="0" presId="urn:microsoft.com/office/officeart/2005/8/layout/orgChart1"/>
    <dgm:cxn modelId="{8CA63D34-6A91-4489-87FF-A928214F657D}" type="presOf" srcId="{781EB0B2-D424-40A0-AC60-2FE173BD5409}" destId="{A9C848E1-5D4E-4E2E-9DD1-D1107F2F1DF9}" srcOrd="0" destOrd="0" presId="urn:microsoft.com/office/officeart/2005/8/layout/orgChart1"/>
    <dgm:cxn modelId="{AFE43E34-E9B7-45C6-BD82-4E3159EB315D}" srcId="{A5C5ACAA-EDF8-4332-A2A4-1165CD10C3FE}" destId="{F1717077-B1CE-40B0-8820-9CCDBEBB598F}" srcOrd="0" destOrd="0" parTransId="{C8B8ECBD-A183-4A5F-BF92-DFA9A0FA88B5}" sibTransId="{42F13D15-D352-4F97-B5CE-A4FA4269DBAE}"/>
    <dgm:cxn modelId="{03CF8235-A055-4960-958A-4995316DB6B4}" srcId="{A5C5ACAA-EDF8-4332-A2A4-1165CD10C3FE}" destId="{D520E05E-1719-4A08-83F6-3B102E5C9C14}" srcOrd="3" destOrd="0" parTransId="{CB774B77-B6FC-4AEC-B0FB-B78511596F83}" sibTransId="{E4266164-081E-40D6-B5DD-B327EEB3B874}"/>
    <dgm:cxn modelId="{7DF6D536-E020-4740-AA47-1C829AA12322}" srcId="{B6386FBB-D68E-4A00-B902-9318E471278C}" destId="{D6117A68-99D3-417D-B1BF-F9E420BEF3B9}" srcOrd="1" destOrd="0" parTransId="{F0F8634B-E428-4121-BE6F-B212F341FE79}" sibTransId="{E852730D-58B4-4B5A-98D0-32D75D0F173A}"/>
    <dgm:cxn modelId="{292ECC37-1B36-4417-AEBE-0179B185CBFA}" type="presOf" srcId="{E3C2EDC8-D2AA-4BD6-A0D0-375E2B599950}" destId="{566FF84F-4BE5-4CF0-AE78-5DEDF238987F}" srcOrd="0" destOrd="0" presId="urn:microsoft.com/office/officeart/2005/8/layout/orgChart1"/>
    <dgm:cxn modelId="{9A0F3739-2959-4A45-B059-0569F77AD23E}" type="presOf" srcId="{D6117A68-99D3-417D-B1BF-F9E420BEF3B9}" destId="{ADB670F2-AF13-4C80-A962-711C579F987A}" srcOrd="1" destOrd="0" presId="urn:microsoft.com/office/officeart/2005/8/layout/orgChart1"/>
    <dgm:cxn modelId="{2D6A3839-0722-4D6E-8DE7-177726B05DFC}" srcId="{62EC5645-E8BF-4154-A431-6A4213FB780C}" destId="{FB509B1D-0475-456A-B428-53D960A1051F}" srcOrd="1" destOrd="0" parTransId="{33DE26CA-D5FE-4B98-9CAA-F894AE7A6B0B}" sibTransId="{F33DF729-F825-40F0-BDCE-7FADE7E7FCB9}"/>
    <dgm:cxn modelId="{278FFE39-FDD5-4333-B4D8-6EA0289DEF3A}" type="presOf" srcId="{68B51442-9F0C-4AEB-92D4-926E53EE7D57}" destId="{14A05DF9-7905-4068-A1EF-4FFE660FE8FB}" srcOrd="1" destOrd="0" presId="urn:microsoft.com/office/officeart/2005/8/layout/orgChart1"/>
    <dgm:cxn modelId="{2C47B73A-0B34-4472-9D69-2A69F781CDE9}" type="presOf" srcId="{62EC5645-E8BF-4154-A431-6A4213FB780C}" destId="{9CA74046-4DAD-40C1-A673-28E6F4BF8A8F}" srcOrd="0" destOrd="0" presId="urn:microsoft.com/office/officeart/2005/8/layout/orgChart1"/>
    <dgm:cxn modelId="{1429F83C-6DC8-4256-8845-5C1A45EEEBD4}" srcId="{13D8A341-387E-42C1-9D9A-C7E86D96DF59}" destId="{068E94F1-4579-4B2F-88A1-2A615D2CB341}" srcOrd="1" destOrd="0" parTransId="{781EB0B2-D424-40A0-AC60-2FE173BD5409}" sibTransId="{A28C7AB5-870C-44BD-8490-15DD67CD4839}"/>
    <dgm:cxn modelId="{A0FBAC3D-7FB3-4C82-B163-8A3865B56E32}" type="presOf" srcId="{13D8A341-387E-42C1-9D9A-C7E86D96DF59}" destId="{460B05CB-E6ED-4BEA-BF68-D903B6347ACC}" srcOrd="1" destOrd="0" presId="urn:microsoft.com/office/officeart/2005/8/layout/orgChart1"/>
    <dgm:cxn modelId="{6815E13D-D4D6-4D3F-8F4E-35EDF1CEEFB6}" type="presOf" srcId="{A5C5ACAA-EDF8-4332-A2A4-1165CD10C3FE}" destId="{FA2AF4F4-B311-43AE-A353-C2D26BD80FFE}" srcOrd="1" destOrd="0" presId="urn:microsoft.com/office/officeart/2005/8/layout/orgChart1"/>
    <dgm:cxn modelId="{C26C853E-D9E6-42A4-A186-0A505032AADF}" type="presOf" srcId="{277834FB-99DF-43DB-BAA1-43872E8EDB33}" destId="{607187E1-F22E-44F6-86C9-9A28B87CB61D}" srcOrd="0" destOrd="0" presId="urn:microsoft.com/office/officeart/2005/8/layout/orgChart1"/>
    <dgm:cxn modelId="{E7DCD83E-E542-430A-AD29-9B08B78EEE6A}" type="presOf" srcId="{2389E0CD-7AAB-42D8-887E-3BB76667F373}" destId="{8D37D388-7226-464F-91F8-D6825CEC124A}" srcOrd="0" destOrd="0" presId="urn:microsoft.com/office/officeart/2005/8/layout/orgChart1"/>
    <dgm:cxn modelId="{476AFA3E-A529-451C-B03D-48CE9897F637}" type="presOf" srcId="{1D90C209-28FB-4CA0-A814-CCE726D99BF0}" destId="{64CA20CA-7EE8-4945-AF16-210537A7FCF3}" srcOrd="0" destOrd="0" presId="urn:microsoft.com/office/officeart/2005/8/layout/orgChart1"/>
    <dgm:cxn modelId="{9FE20F3F-99B6-49E9-AEDE-00E9A9E7C988}" type="presOf" srcId="{582FCA8F-E01D-4B48-B54D-F25AAAD4DDF5}" destId="{D35B109F-D4BC-4824-8B23-5E94F11A6CAE}" srcOrd="1" destOrd="0" presId="urn:microsoft.com/office/officeart/2005/8/layout/orgChart1"/>
    <dgm:cxn modelId="{2569BA40-F0E9-4015-A01F-E03B01B6CE51}" type="presOf" srcId="{5D78DA16-60BF-4C08-A6DF-829AB0105586}" destId="{79FFCC07-69DA-4E40-895A-49A1DFE7D191}" srcOrd="0" destOrd="0" presId="urn:microsoft.com/office/officeart/2005/8/layout/orgChart1"/>
    <dgm:cxn modelId="{E4F65C5C-9453-4258-BE15-FECA998CC0A4}" type="presOf" srcId="{EC3FA7BE-4A6B-4B8F-80B8-68F98424A46F}" destId="{EFC0051E-B1CD-4701-9B49-2699F6CE303F}" srcOrd="0" destOrd="0" presId="urn:microsoft.com/office/officeart/2005/8/layout/orgChart1"/>
    <dgm:cxn modelId="{E408D75C-70C9-40A5-97BC-5E0AB5998C3F}" type="presOf" srcId="{C686A69B-38E8-46F5-9A40-D1B71147D0CC}" destId="{328C33F0-CE3F-403D-AEE7-ECE0AEBDA287}" srcOrd="0" destOrd="0" presId="urn:microsoft.com/office/officeart/2005/8/layout/orgChart1"/>
    <dgm:cxn modelId="{1641AE5D-BB59-48DA-AB42-F5E704585421}" type="presOf" srcId="{A2FC1B88-267F-4468-8E50-E44680C736A1}" destId="{19103DF3-14E3-49BA-9EDB-58FF08393C6B}" srcOrd="1" destOrd="0" presId="urn:microsoft.com/office/officeart/2005/8/layout/orgChart1"/>
    <dgm:cxn modelId="{3D634A41-A0E9-42F8-B449-9A1B0F25C081}" type="presOf" srcId="{068E94F1-4579-4B2F-88A1-2A615D2CB341}" destId="{D0E276E0-5538-4FD0-8B4F-78EBAC29DA2A}" srcOrd="0" destOrd="0" presId="urn:microsoft.com/office/officeart/2005/8/layout/orgChart1"/>
    <dgm:cxn modelId="{F498C041-E8A3-425B-B5A3-90D81A09E124}" type="presOf" srcId="{FB551196-E145-4C98-8BD0-5DAD84288A45}" destId="{E9435D84-F3E8-4DFA-8966-1FADA41303E9}" srcOrd="0" destOrd="0" presId="urn:microsoft.com/office/officeart/2005/8/layout/orgChart1"/>
    <dgm:cxn modelId="{F30BAA42-02E5-417F-8C2C-8E28A8D8D95E}" srcId="{C686A69B-38E8-46F5-9A40-D1B71147D0CC}" destId="{501EFB47-CA2E-4B02-B2BD-40CC8D92A215}" srcOrd="1" destOrd="0" parTransId="{EC3FA7BE-4A6B-4B8F-80B8-68F98424A46F}" sibTransId="{5E338031-A453-4947-A67F-294A8045A7EC}"/>
    <dgm:cxn modelId="{01A2FE43-19A6-43DA-ADC9-B3585F205EDF}" type="presOf" srcId="{97CD7572-259A-4876-89EB-5A40056808EB}" destId="{9FBD249B-7DB1-4C7B-8D2C-AFE2642C67E4}" srcOrd="0" destOrd="0" presId="urn:microsoft.com/office/officeart/2005/8/layout/orgChart1"/>
    <dgm:cxn modelId="{E0568665-5A97-43DC-8E01-9B5105462715}" type="presOf" srcId="{D6117A68-99D3-417D-B1BF-F9E420BEF3B9}" destId="{72C9675A-F242-449B-A0F5-7D06C791B1B5}" srcOrd="0" destOrd="0" presId="urn:microsoft.com/office/officeart/2005/8/layout/orgChart1"/>
    <dgm:cxn modelId="{72BAA545-C82F-4FFA-B795-364F195C790A}" type="presOf" srcId="{1D90C209-28FB-4CA0-A814-CCE726D99BF0}" destId="{978307F7-F30B-49E7-80E3-E1D5B312B6DA}" srcOrd="1" destOrd="0" presId="urn:microsoft.com/office/officeart/2005/8/layout/orgChart1"/>
    <dgm:cxn modelId="{BCFDB765-83C0-4034-8492-607443538F0B}" type="presOf" srcId="{FB509B1D-0475-456A-B428-53D960A1051F}" destId="{501C6F41-676A-4C53-ADBB-21621DDDD7CC}" srcOrd="0" destOrd="0" presId="urn:microsoft.com/office/officeart/2005/8/layout/orgChart1"/>
    <dgm:cxn modelId="{06745966-E5E8-4C15-8F56-B0DE200E55F3}" type="presOf" srcId="{F3E281AB-2C2D-47F7-AA38-6C8F5FA875A5}" destId="{28246138-61D6-4616-B9E9-2077B4EAA68F}" srcOrd="1" destOrd="0" presId="urn:microsoft.com/office/officeart/2005/8/layout/orgChart1"/>
    <dgm:cxn modelId="{30B55966-ABC6-4106-AEFE-BA1627DA7E59}" type="presOf" srcId="{3BD9BF9B-1F89-4C77-89B3-5B5F0DFD4B7F}" destId="{74C37079-C1A1-48F9-B226-B8A4E8DF4B0C}" srcOrd="0" destOrd="0" presId="urn:microsoft.com/office/officeart/2005/8/layout/orgChart1"/>
    <dgm:cxn modelId="{927AC146-97EE-465F-8B7C-7625746DB2D8}" srcId="{7A27E670-884E-4C1C-A22D-4DD91C1406CC}" destId="{1D90C209-28FB-4CA0-A814-CCE726D99BF0}" srcOrd="1" destOrd="0" parTransId="{AE1AE8E2-5C07-4C61-B80E-0CC545AB9D23}" sibTransId="{F9E575E0-AD12-4D27-8F9A-47DE5A3D9C80}"/>
    <dgm:cxn modelId="{7260FB46-35B9-469A-A74E-3E9572515809}" type="presOf" srcId="{33DE26CA-D5FE-4B98-9CAA-F894AE7A6B0B}" destId="{0F1399B4-14E4-480B-AC5B-BB220DB5DC8D}" srcOrd="0" destOrd="0" presId="urn:microsoft.com/office/officeart/2005/8/layout/orgChart1"/>
    <dgm:cxn modelId="{ACF92947-287E-4020-9195-0C8F61F29E26}" type="presOf" srcId="{A4A92EEF-0CCF-4AF5-8A7D-AF7864791B2E}" destId="{F8CCBD0A-B99F-4424-A2E8-E56B4945931A}" srcOrd="0" destOrd="0" presId="urn:microsoft.com/office/officeart/2005/8/layout/orgChart1"/>
    <dgm:cxn modelId="{4BED4649-C070-44C0-A490-A0CF9CF3F7F1}" srcId="{68B51442-9F0C-4AEB-92D4-926E53EE7D57}" destId="{B0964F5C-DCD2-4B40-9671-5A410B8960C8}" srcOrd="0" destOrd="0" parTransId="{602BCE4F-51D8-4BAF-980E-6DF835AFD379}" sibTransId="{CF71C403-AD0D-4E17-8AC0-453FF9D06DB3}"/>
    <dgm:cxn modelId="{96F3AC69-F97C-46EC-B18C-707F83A3DF2E}" type="presOf" srcId="{89073332-3847-4935-837E-513F29926D2E}" destId="{B71BFB47-80C1-46B9-829E-A4B2AA8562A2}" srcOrd="0" destOrd="0" presId="urn:microsoft.com/office/officeart/2005/8/layout/orgChart1"/>
    <dgm:cxn modelId="{B562314A-3D73-44DC-960B-9B5F7D1D3757}" type="presOf" srcId="{A6AFA3A3-D498-4D61-8008-FE53D76FD3DE}" destId="{5889F0A0-E45F-4DD2-9AB5-58B8E3944FCE}" srcOrd="0" destOrd="0" presId="urn:microsoft.com/office/officeart/2005/8/layout/orgChart1"/>
    <dgm:cxn modelId="{D29B774A-084A-4FF1-B7D3-65418C88273D}" type="presOf" srcId="{2A35257B-4E7F-4D68-8770-D15AD3035B75}" destId="{355B7086-9D49-4810-9212-391CB156D0DA}" srcOrd="0" destOrd="0" presId="urn:microsoft.com/office/officeart/2005/8/layout/orgChart1"/>
    <dgm:cxn modelId="{08B84C6B-E31B-42F5-8E7A-2DCBC895B16B}" type="presOf" srcId="{D520E05E-1719-4A08-83F6-3B102E5C9C14}" destId="{C3B13954-F2F6-4A64-ABCC-3CE9BC7872E0}" srcOrd="0" destOrd="0" presId="urn:microsoft.com/office/officeart/2005/8/layout/orgChart1"/>
    <dgm:cxn modelId="{7FDBD44C-AD31-4754-B37D-A4B852BFB750}" type="presOf" srcId="{2FD5A471-E0F0-4856-9969-C71073D02AA6}" destId="{80B3BE7B-D8B1-4282-ADD2-8B691BEE3272}" srcOrd="0" destOrd="0" presId="urn:microsoft.com/office/officeart/2005/8/layout/orgChart1"/>
    <dgm:cxn modelId="{70F8066E-DC67-4AE4-95EF-18847D56404E}" srcId="{68CA12FF-01E0-42BA-A8CB-16C00C78D642}" destId="{86E3F875-E050-48E8-B888-378E0FD8DD37}" srcOrd="0" destOrd="0" parTransId="{907C3A36-BA88-4586-947C-5B43ACCFE9B4}" sibTransId="{2D45B15F-5271-4502-B572-3927CE4EC2D7}"/>
    <dgm:cxn modelId="{0C41A14E-18BE-4E69-BC99-5125A23E9908}" type="presOf" srcId="{005CB0FE-AF7A-4AF4-9BB0-4D92DC24F67F}" destId="{46C6D932-5617-46CB-BBB9-D125CA430ADA}" srcOrd="0" destOrd="0" presId="urn:microsoft.com/office/officeart/2005/8/layout/orgChart1"/>
    <dgm:cxn modelId="{4374F86E-D568-4C9C-814B-FB0C4CD3110F}" type="presOf" srcId="{364E6175-0AA9-4E7A-96FD-5E93EFC1D1A7}" destId="{801F4297-17C2-451A-ADF7-3B3A15D2B567}" srcOrd="1" destOrd="0" presId="urn:microsoft.com/office/officeart/2005/8/layout/orgChart1"/>
    <dgm:cxn modelId="{91BB2C6F-216D-40DB-B2C7-3EEFF4E45C39}" type="presOf" srcId="{451BF105-5E70-4427-B211-9D322675EFA1}" destId="{1FC556AF-9B5D-43A0-BC9F-BE6CA976D6C4}" srcOrd="0" destOrd="0" presId="urn:microsoft.com/office/officeart/2005/8/layout/orgChart1"/>
    <dgm:cxn modelId="{0F4DCE4F-248B-4C61-BAEE-9839AF75EBAC}" type="presOf" srcId="{A4A92EEF-0CCF-4AF5-8A7D-AF7864791B2E}" destId="{8A626F4C-AB29-43B6-A493-9F30C9AAA290}" srcOrd="1" destOrd="0" presId="urn:microsoft.com/office/officeart/2005/8/layout/orgChart1"/>
    <dgm:cxn modelId="{EE980C50-B21D-4A8E-B390-44E2A14478EB}" type="presOf" srcId="{582FCA8F-E01D-4B48-B54D-F25AAAD4DDF5}" destId="{C9C7526F-9D46-44B2-8FC6-B357134AC297}" srcOrd="0" destOrd="0" presId="urn:microsoft.com/office/officeart/2005/8/layout/orgChart1"/>
    <dgm:cxn modelId="{6C772770-EC27-42E0-87C1-ECB1E6075FB0}" type="presOf" srcId="{692119E5-7FB6-451C-A824-19592ABBBB03}" destId="{B9E4C6A1-16B9-4846-ADCC-505DD21860D4}" srcOrd="0" destOrd="0" presId="urn:microsoft.com/office/officeart/2005/8/layout/orgChart1"/>
    <dgm:cxn modelId="{65C03250-ABD3-4E22-A99F-AEF456491CEB}" srcId="{68CA12FF-01E0-42BA-A8CB-16C00C78D642}" destId="{E5D07E13-FFA4-4BC7-9ED6-9A3A4D899203}" srcOrd="5" destOrd="0" parTransId="{B69D7E51-DFF9-47BE-A3F4-4A4F6F84F6D4}" sibTransId="{104F64C0-BC52-4AEF-B55C-BDBE33070190}"/>
    <dgm:cxn modelId="{B8ED6E51-939D-43A3-8D7C-057D032F1E74}" srcId="{D6117A68-99D3-417D-B1BF-F9E420BEF3B9}" destId="{C686A69B-38E8-46F5-9A40-D1B71147D0CC}" srcOrd="0" destOrd="0" parTransId="{D5230C40-4EAA-49D6-8C5D-AA76AAD9C62A}" sibTransId="{A7DE4FE8-1E0E-460E-A964-3BC1FB0104A7}"/>
    <dgm:cxn modelId="{7E739051-9587-41A7-8BEE-B79F3D9A2088}" type="presOf" srcId="{3BEEC2F4-9E0B-4475-8104-DD637D2A0E6D}" destId="{FEF31E9F-0A83-427E-8039-F99995D80B51}" srcOrd="1" destOrd="0" presId="urn:microsoft.com/office/officeart/2005/8/layout/orgChart1"/>
    <dgm:cxn modelId="{4E610B72-F896-4EB7-80DC-0479E418AF82}" type="presOf" srcId="{B69D7E51-DFF9-47BE-A3F4-4A4F6F84F6D4}" destId="{A354946D-FD05-4616-94F1-FDC237650903}" srcOrd="0" destOrd="0" presId="urn:microsoft.com/office/officeart/2005/8/layout/orgChart1"/>
    <dgm:cxn modelId="{36CF0C53-A392-4C9B-A9A1-8BC1FD547F8B}" type="presOf" srcId="{D5230C40-4EAA-49D6-8C5D-AA76AAD9C62A}" destId="{77519338-7126-4A35-B021-66B10B654BAF}" srcOrd="0" destOrd="0" presId="urn:microsoft.com/office/officeart/2005/8/layout/orgChart1"/>
    <dgm:cxn modelId="{C0BB1A77-5B3B-4993-80A5-4841131D306C}" type="presOf" srcId="{13D8A341-387E-42C1-9D9A-C7E86D96DF59}" destId="{6A615673-2B29-4CE8-B013-E555BB9841F8}" srcOrd="0" destOrd="0" presId="urn:microsoft.com/office/officeart/2005/8/layout/orgChart1"/>
    <dgm:cxn modelId="{0D1CFB77-ECE9-4C02-B9E6-D5F19A84822D}" type="presOf" srcId="{C98BCCC0-CD04-41F5-AFA1-6CA5F646C948}" destId="{9372FBD2-7429-4DAF-87D0-7E7461EA4C5F}" srcOrd="0" destOrd="0" presId="urn:microsoft.com/office/officeart/2005/8/layout/orgChart1"/>
    <dgm:cxn modelId="{1E085E78-EAC5-4EE0-ACA7-3868A907BE43}" type="presOf" srcId="{8612FCF1-EEB6-4CF0-9681-F906A3088BCB}" destId="{FB2B34D3-8995-46BD-AA7E-948129770277}" srcOrd="0" destOrd="0" presId="urn:microsoft.com/office/officeart/2005/8/layout/orgChart1"/>
    <dgm:cxn modelId="{67F77958-F6AA-44DE-B421-947AD80461C8}" type="presOf" srcId="{0ADB51CE-CC68-434B-BA86-558AFECB427C}" destId="{389426F9-72AA-4778-B1FF-FAEB42E021C8}" srcOrd="1" destOrd="0" presId="urn:microsoft.com/office/officeart/2005/8/layout/orgChart1"/>
    <dgm:cxn modelId="{B957B458-322D-4D38-8294-9BF13E35361D}" type="presOf" srcId="{907C3A36-BA88-4586-947C-5B43ACCFE9B4}" destId="{A3D8CC34-A049-4CD9-B6F6-8FC0A4A5B3C0}" srcOrd="0" destOrd="0" presId="urn:microsoft.com/office/officeart/2005/8/layout/orgChart1"/>
    <dgm:cxn modelId="{8180AE7C-0671-4A13-830A-6CFCEC8076FA}" srcId="{A5C5ACAA-EDF8-4332-A2A4-1165CD10C3FE}" destId="{18FC183C-EC7B-47FD-8F4B-1A24F2B3283E}" srcOrd="2" destOrd="0" parTransId="{37E33777-9EA9-4B97-9C2D-807FBF7185C8}" sibTransId="{B06E671C-89E5-4566-B228-040E0933BD44}"/>
    <dgm:cxn modelId="{16FF2C7D-113C-4C16-BF32-730A7939FAA6}" type="presOf" srcId="{D520E05E-1719-4A08-83F6-3B102E5C9C14}" destId="{77B297B8-00B2-43EE-A18D-6E61C1E7ADE4}" srcOrd="1" destOrd="0" presId="urn:microsoft.com/office/officeart/2005/8/layout/orgChart1"/>
    <dgm:cxn modelId="{54C9977D-DF6D-415B-B858-263B40CDDFDB}" type="presOf" srcId="{97D2FEF3-CF15-4DC5-ACE4-3E8E9A70FB97}" destId="{AA261B5C-19A1-4FF6-AC8E-B31CE5E880F8}" srcOrd="1" destOrd="0" presId="urn:microsoft.com/office/officeart/2005/8/layout/orgChart1"/>
    <dgm:cxn modelId="{72E6F87D-E4A5-4512-8756-E7C1846F9018}" type="presOf" srcId="{CED4E728-26A9-4795-8023-948ECA5B7D84}" destId="{3C38B803-D955-49BB-9778-173C9CA2D4D0}" srcOrd="1" destOrd="0" presId="urn:microsoft.com/office/officeart/2005/8/layout/orgChart1"/>
    <dgm:cxn modelId="{7DE5E37F-75D5-41FF-9D4A-3056C2F4A2FC}" type="presOf" srcId="{AD399133-86EF-4561-BBEA-79366FDB91C0}" destId="{7928935C-6E0B-4747-820E-BA7491826D56}" srcOrd="1" destOrd="0" presId="urn:microsoft.com/office/officeart/2005/8/layout/orgChart1"/>
    <dgm:cxn modelId="{01A8C284-37FB-4B53-9308-B2A18D912304}" type="presOf" srcId="{0ADB51CE-CC68-434B-BA86-558AFECB427C}" destId="{E7A5F218-AC8E-4CB1-9380-65FD754684E2}" srcOrd="0" destOrd="0" presId="urn:microsoft.com/office/officeart/2005/8/layout/orgChart1"/>
    <dgm:cxn modelId="{6F23E585-A46A-4AEF-A1F3-EEB0CD5E0DC4}" type="presOf" srcId="{11FDB6E6-D631-4CF2-B911-AA6DAD314852}" destId="{023B7140-E980-4804-B080-CA38D0CD0BAF}" srcOrd="0" destOrd="0" presId="urn:microsoft.com/office/officeart/2005/8/layout/orgChart1"/>
    <dgm:cxn modelId="{46E3EC85-1D9B-4397-BF39-72D510398952}" type="presOf" srcId="{C686A69B-38E8-46F5-9A40-D1B71147D0CC}" destId="{340139D5-7E00-4687-937C-D714D98577AF}" srcOrd="1" destOrd="0" presId="urn:microsoft.com/office/officeart/2005/8/layout/orgChart1"/>
    <dgm:cxn modelId="{0FFD2286-AEF5-4F8D-9249-8D3688C50779}" srcId="{205A1245-97C7-49D3-8407-E63D4CE93279}" destId="{FB551196-E145-4C98-8BD0-5DAD84288A45}" srcOrd="0" destOrd="0" parTransId="{E7A3FF0F-E1C9-4F81-B3A4-1031035BBA7F}" sibTransId="{C4834899-E6B6-43F0-80F5-21F1E17C801A}"/>
    <dgm:cxn modelId="{5AF32486-A573-4DDF-B612-6C9768FCDB1D}" type="presOf" srcId="{2FE704FD-B11D-43A9-A69D-FECE1E12F001}" destId="{C66BB263-C221-495D-B18A-4076B768004F}" srcOrd="0" destOrd="0" presId="urn:microsoft.com/office/officeart/2005/8/layout/orgChart1"/>
    <dgm:cxn modelId="{03228187-8A4D-4E78-86B6-118DCD6EF6E2}" type="presOf" srcId="{EF471FA5-463C-4693-A34E-777119406158}" destId="{A28205EF-33EE-49F6-8BA6-906C927955CE}" srcOrd="0" destOrd="0" presId="urn:microsoft.com/office/officeart/2005/8/layout/orgChart1"/>
    <dgm:cxn modelId="{6421F588-30E9-49A0-A910-03C8C4C601A6}" type="presOf" srcId="{CD469B55-C4AC-4628-A755-97C858CCCD1D}" destId="{EF62B89B-D694-4364-ADA9-F7D5A34ABDBC}" srcOrd="0" destOrd="0" presId="urn:microsoft.com/office/officeart/2005/8/layout/orgChart1"/>
    <dgm:cxn modelId="{A8046389-A168-4CE5-B50F-67D8916725AA}" type="presOf" srcId="{364E6175-0AA9-4E7A-96FD-5E93EFC1D1A7}" destId="{75EA72D9-6EC4-44AC-973E-3718F4C9E19E}" srcOrd="0" destOrd="0" presId="urn:microsoft.com/office/officeart/2005/8/layout/orgChart1"/>
    <dgm:cxn modelId="{20278A8A-F585-4D43-BEFE-BF0DBD247250}" type="presOf" srcId="{A366ED4D-EC9F-4F2D-A2BC-C5571AB2E149}" destId="{71AF435C-DCFA-450E-98D4-014654BB2B91}" srcOrd="0" destOrd="0" presId="urn:microsoft.com/office/officeart/2005/8/layout/orgChart1"/>
    <dgm:cxn modelId="{B58D958B-396A-4A74-B475-E8AFDD4290D8}" type="presOf" srcId="{602BCE4F-51D8-4BAF-980E-6DF835AFD379}" destId="{31F4F26B-C76B-48A7-9755-031E9012F7CB}" srcOrd="0" destOrd="0" presId="urn:microsoft.com/office/officeart/2005/8/layout/orgChart1"/>
    <dgm:cxn modelId="{83D0ED8B-0B57-4916-B06E-2A24A283DA7A}" srcId="{62EC5645-E8BF-4154-A431-6A4213FB780C}" destId="{A5C5ACAA-EDF8-4332-A2A4-1165CD10C3FE}" srcOrd="0" destOrd="0" parTransId="{A6AFA3A3-D498-4D61-8008-FE53D76FD3DE}" sibTransId="{E18A7597-08BE-451E-B14E-9F05BB6F9B14}"/>
    <dgm:cxn modelId="{BFBB2F8D-401E-4450-9D66-BC72C76FCA29}" srcId="{C686A69B-38E8-46F5-9A40-D1B71147D0CC}" destId="{CED4E728-26A9-4795-8023-948ECA5B7D84}" srcOrd="2" destOrd="0" parTransId="{005CB0FE-AF7A-4AF4-9BB0-4D92DC24F67F}" sibTransId="{D725D257-1D2F-4468-8F6C-9578DB1CC512}"/>
    <dgm:cxn modelId="{FAA4368D-BFDC-4DB4-841F-5ADE793A1A4D}" srcId="{D6117A68-99D3-417D-B1BF-F9E420BEF3B9}" destId="{EF471FA5-463C-4693-A34E-777119406158}" srcOrd="2" destOrd="0" parTransId="{0986B82E-35EA-44C9-8552-0C77F85AED10}" sibTransId="{BA4CA463-ACCF-46BD-8A01-022CC1A4E0C7}"/>
    <dgm:cxn modelId="{1A764C8D-AC3E-4204-BBCD-32C3464667C9}" type="presOf" srcId="{86E3F875-E050-48E8-B888-378E0FD8DD37}" destId="{BC0D4DBD-E81B-44EF-B573-0DB1AC2C7A25}" srcOrd="1" destOrd="0" presId="urn:microsoft.com/office/officeart/2005/8/layout/orgChart1"/>
    <dgm:cxn modelId="{932D038E-5EB2-4865-B54A-AEED13CE6E4D}" type="presOf" srcId="{395160B3-0F89-4711-A607-4743C08A0C2C}" destId="{099803A2-5D79-4500-A8A3-2C09E9B9A007}" srcOrd="0" destOrd="0" presId="urn:microsoft.com/office/officeart/2005/8/layout/orgChart1"/>
    <dgm:cxn modelId="{E9F2448F-8E08-49D0-9AF2-028854E6DD2A}" type="presOf" srcId="{CB774B77-B6FC-4AEC-B0FB-B78511596F83}" destId="{FE0A62C8-3177-4013-BF6D-89791246C983}" srcOrd="0" destOrd="0" presId="urn:microsoft.com/office/officeart/2005/8/layout/orgChart1"/>
    <dgm:cxn modelId="{F6CF3091-A6BC-4C92-A55C-F5AF38B44BD0}" srcId="{D6117A68-99D3-417D-B1BF-F9E420BEF3B9}" destId="{CD469B55-C4AC-4628-A755-97C858CCCD1D}" srcOrd="3" destOrd="0" parTransId="{6FD59E30-07ED-407D-832B-B4C1D48FCE2F}" sibTransId="{9C6821BF-C901-4F42-BC63-90818FA58807}"/>
    <dgm:cxn modelId="{B1E44E93-719C-432D-B034-DC6C7798DD4E}" type="presOf" srcId="{501EFB47-CA2E-4B02-B2BD-40CC8D92A215}" destId="{E262768F-459D-411D-BFA5-E63375668D65}" srcOrd="0" destOrd="0" presId="urn:microsoft.com/office/officeart/2005/8/layout/orgChart1"/>
    <dgm:cxn modelId="{A3359E93-251A-449F-BB9A-4EA5D8B92505}" type="presOf" srcId="{AC80D5DF-EDB9-461E-BD25-C74B14A1BAAF}" destId="{7DC45323-7262-4B3B-A286-6BA36EB9609C}" srcOrd="1" destOrd="0" presId="urn:microsoft.com/office/officeart/2005/8/layout/orgChart1"/>
    <dgm:cxn modelId="{D2A30894-456A-4E7A-BE62-8092DEC5F883}" type="presOf" srcId="{B0964F5C-DCD2-4B40-9671-5A410B8960C8}" destId="{D7DED6DC-F289-4E86-8EAA-560FA5F64FE5}" srcOrd="0" destOrd="0" presId="urn:microsoft.com/office/officeart/2005/8/layout/orgChart1"/>
    <dgm:cxn modelId="{7A031794-1916-434C-91F6-6F3CFED0F900}" type="presOf" srcId="{3BEEC2F4-9E0B-4475-8104-DD637D2A0E6D}" destId="{B10C1C61-05E7-4EA9-9300-3D5F81AEE1DE}" srcOrd="0" destOrd="0" presId="urn:microsoft.com/office/officeart/2005/8/layout/orgChart1"/>
    <dgm:cxn modelId="{30222494-F2A8-45A8-8805-53231BAC69E2}" type="presOf" srcId="{D6EC75BF-78DD-4FE9-9DEB-4A03DEBF35EA}" destId="{2C7653CB-7E08-4972-8FCF-D37D5C74068A}" srcOrd="0" destOrd="0" presId="urn:microsoft.com/office/officeart/2005/8/layout/orgChart1"/>
    <dgm:cxn modelId="{D16F6194-1662-4D4F-8CF7-BB0D0AF4BDF5}" type="presOf" srcId="{501EFB47-CA2E-4B02-B2BD-40CC8D92A215}" destId="{D4796F5D-31F4-4ABE-A749-B97571121217}" srcOrd="1" destOrd="0" presId="urn:microsoft.com/office/officeart/2005/8/layout/orgChart1"/>
    <dgm:cxn modelId="{BDB20D96-849F-4C6F-928B-EECFD5FF6A08}" type="presOf" srcId="{11FDB6E6-D631-4CF2-B911-AA6DAD314852}" destId="{E7E5F82B-0350-4EBF-9A5A-A9E56184C5A8}" srcOrd="1" destOrd="0" presId="urn:microsoft.com/office/officeart/2005/8/layout/orgChart1"/>
    <dgm:cxn modelId="{82A58099-F2F6-4A09-9897-28008171CCC8}" srcId="{68CA12FF-01E0-42BA-A8CB-16C00C78D642}" destId="{BB02E3F6-0C0C-45B6-8E1D-FD940D1C377F}" srcOrd="3" destOrd="0" parTransId="{E8DDD819-9945-45AA-984F-097EA8EA32F7}" sibTransId="{039213F5-9818-4790-B45A-0DB0C6F407EA}"/>
    <dgm:cxn modelId="{B2CFE499-85F1-4814-AD7C-547A4992F55B}" type="presOf" srcId="{FB509B1D-0475-456A-B428-53D960A1051F}" destId="{0C82D98B-2D82-4A36-B8C5-BE32F42E570E}" srcOrd="1" destOrd="0" presId="urn:microsoft.com/office/officeart/2005/8/layout/orgChart1"/>
    <dgm:cxn modelId="{2F44889E-BE21-4658-90DD-B4173AE6687D}" type="presOf" srcId="{AE1AE8E2-5C07-4C61-B80E-0CC545AB9D23}" destId="{6240096B-ED5B-401D-8716-E981D80E2DDC}" srcOrd="0" destOrd="0" presId="urn:microsoft.com/office/officeart/2005/8/layout/orgChart1"/>
    <dgm:cxn modelId="{A54A629F-AECA-4EA4-BF7D-5D91ED65FBD9}" type="presOf" srcId="{AB2EC502-7EBF-40F9-A606-84FF1284A873}" destId="{4005DD13-292A-40A5-8D67-068AB50E8789}" srcOrd="0" destOrd="0" presId="urn:microsoft.com/office/officeart/2005/8/layout/orgChart1"/>
    <dgm:cxn modelId="{9D6E31A1-B219-4B8E-AD3C-4E955EF4A265}" srcId="{BA0855C1-FF26-4F34-81EA-EDFB66CABCB6}" destId="{B6386FBB-D68E-4A00-B902-9318E471278C}" srcOrd="2" destOrd="0" parTransId="{5A9C84EA-A735-477C-B97A-F82C89AEF8AB}" sibTransId="{A778EB29-3E96-4FD3-9D76-DEC0BD18C909}"/>
    <dgm:cxn modelId="{16724DA1-5261-4035-85CA-8987A1BCFD41}" srcId="{13D8A341-387E-42C1-9D9A-C7E86D96DF59}" destId="{A2FC1B88-267F-4468-8E50-E44680C736A1}" srcOrd="0" destOrd="0" parTransId="{2A35257B-4E7F-4D68-8770-D15AD3035B75}" sibTransId="{DB32D492-ADE2-4EF7-B6C9-77D7DBF1AD2C}"/>
    <dgm:cxn modelId="{4AF799A1-5B97-4ECD-BA40-F1C7E34A44A5}" type="presOf" srcId="{37E33777-9EA9-4B97-9C2D-807FBF7185C8}" destId="{142E410C-0232-462E-A3D4-32686A31ABDF}" srcOrd="0" destOrd="0" presId="urn:microsoft.com/office/officeart/2005/8/layout/orgChart1"/>
    <dgm:cxn modelId="{AB9F1CA3-0610-484C-B612-D984C7214BDB}" type="presOf" srcId="{97CD7572-259A-4876-89EB-5A40056808EB}" destId="{AFBB24A7-EC9D-45A1-AC41-1F2C5D102650}" srcOrd="1" destOrd="0" presId="urn:microsoft.com/office/officeart/2005/8/layout/orgChart1"/>
    <dgm:cxn modelId="{CAC2A4A3-634B-4B07-9548-9E1C62180112}" type="presOf" srcId="{B0964F5C-DCD2-4B40-9671-5A410B8960C8}" destId="{EC4E6163-DB0F-454F-8525-E14F61785420}" srcOrd="1" destOrd="0" presId="urn:microsoft.com/office/officeart/2005/8/layout/orgChart1"/>
    <dgm:cxn modelId="{0467BEA3-9B14-4DB0-8B59-0011B4AC254A}" type="presOf" srcId="{AD833C7D-B8A4-4D8C-8165-8B7B7D986653}" destId="{C52B15B0-DB6D-4685-8FA0-FEBBA9AB95A9}" srcOrd="0" destOrd="0" presId="urn:microsoft.com/office/officeart/2005/8/layout/orgChart1"/>
    <dgm:cxn modelId="{345D3DA5-A766-4CD0-A8F6-86BFE7D4A94B}" srcId="{E3C2EDC8-D2AA-4BD6-A0D0-375E2B599950}" destId="{AC80D5DF-EDB9-461E-BD25-C74B14A1BAAF}" srcOrd="0" destOrd="0" parTransId="{8612FCF1-EEB6-4CF0-9681-F906A3088BCB}" sibTransId="{A33A881D-3526-447F-BBA9-417056C6D122}"/>
    <dgm:cxn modelId="{363CD2A8-E004-47F0-9433-07D5123740B5}" type="presOf" srcId="{7A27E670-884E-4C1C-A22D-4DD91C1406CC}" destId="{4E4C2F1D-925B-48D7-AF6E-E94552CCDEF3}" srcOrd="0" destOrd="0" presId="urn:microsoft.com/office/officeart/2005/8/layout/orgChart1"/>
    <dgm:cxn modelId="{9CF365AA-1BEF-4559-8F96-071C8C1E44D2}" type="presOf" srcId="{FB551196-E145-4C98-8BD0-5DAD84288A45}" destId="{DA2A6FF0-EBC2-47BD-B850-1F3C97521A0C}" srcOrd="1" destOrd="0" presId="urn:microsoft.com/office/officeart/2005/8/layout/orgChart1"/>
    <dgm:cxn modelId="{533486AE-1229-47E9-818D-AA0BDFA2FDFA}" srcId="{68CA12FF-01E0-42BA-A8CB-16C00C78D642}" destId="{2FE704FD-B11D-43A9-A69D-FECE1E12F001}" srcOrd="1" destOrd="0" parTransId="{277834FB-99DF-43DB-BAA1-43872E8EDB33}" sibTransId="{DE61A407-2859-4DDC-B0EB-5308169145C0}"/>
    <dgm:cxn modelId="{4D2BB8AE-C44B-4165-B652-C7F6C57C6A40}" type="presOf" srcId="{5A9C84EA-A735-477C-B97A-F82C89AEF8AB}" destId="{9B60E510-EAD0-41D0-8617-72580106779B}" srcOrd="0" destOrd="0" presId="urn:microsoft.com/office/officeart/2005/8/layout/orgChart1"/>
    <dgm:cxn modelId="{EFBD20AF-FDC9-4F40-A6D1-D3691940E230}" type="presOf" srcId="{AD399133-86EF-4561-BBEA-79366FDB91C0}" destId="{D40A6DB1-87B1-4737-A563-FD5FA91083C5}" srcOrd="0" destOrd="0" presId="urn:microsoft.com/office/officeart/2005/8/layout/orgChart1"/>
    <dgm:cxn modelId="{DBB625B0-3671-4959-B0E7-972B94DB559B}" type="presOf" srcId="{3B7BF18E-536F-4650-8C25-BA818201D367}" destId="{A8A8E70C-B0CD-4166-904E-AE0AD752E691}" srcOrd="0" destOrd="0" presId="urn:microsoft.com/office/officeart/2005/8/layout/orgChart1"/>
    <dgm:cxn modelId="{DC8558B0-2C94-4EB5-A983-9004025E135A}" type="presOf" srcId="{3B71FC76-259A-4376-8916-8FFA379FCA11}" destId="{FBF29848-D584-4088-B2B8-81DC5E62F93F}" srcOrd="0" destOrd="0" presId="urn:microsoft.com/office/officeart/2005/8/layout/orgChart1"/>
    <dgm:cxn modelId="{7D4879B3-CED5-45B0-8D08-79942962A671}" srcId="{BA0855C1-FF26-4F34-81EA-EDFB66CABCB6}" destId="{205A1245-97C7-49D3-8407-E63D4CE93279}" srcOrd="3" destOrd="0" parTransId="{EFD03726-CB17-498E-A8B7-D770C47E58E9}" sibTransId="{23F14513-23BF-4718-8D48-DA679C1A4A37}"/>
    <dgm:cxn modelId="{6EE6D6B5-BC0D-46D2-A396-A7FCA0A78C85}" srcId="{68B51442-9F0C-4AEB-92D4-926E53EE7D57}" destId="{E3C2EDC8-D2AA-4BD6-A0D0-375E2B599950}" srcOrd="1" destOrd="0" parTransId="{960E48A8-9687-4D29-AE2D-B2114ADEB4E1}" sibTransId="{8573043B-55EA-48E7-A72B-F06F5224D76C}"/>
    <dgm:cxn modelId="{A9E171B6-C178-4C7C-873C-82DD305F15D7}" type="presOf" srcId="{18FC183C-EC7B-47FD-8F4B-1A24F2B3283E}" destId="{2E6F24CC-B178-4DF5-A54E-8B3B3959ADDA}" srcOrd="1" destOrd="0" presId="urn:microsoft.com/office/officeart/2005/8/layout/orgChart1"/>
    <dgm:cxn modelId="{635EA6B6-AD38-41D2-BCB3-8C667C998978}" type="presOf" srcId="{2FE704FD-B11D-43A9-A69D-FECE1E12F001}" destId="{16BD625E-A538-4945-88C5-529288B6339D}" srcOrd="1" destOrd="0" presId="urn:microsoft.com/office/officeart/2005/8/layout/orgChart1"/>
    <dgm:cxn modelId="{2FF8DAB6-A3A8-452D-9CEE-7C682BFC4E09}" type="presOf" srcId="{0BF9D9D6-1612-4F4E-9974-AA915CC3EBCF}" destId="{C221E353-FCA6-47E3-93AF-EA75D4B10F95}" srcOrd="0" destOrd="0" presId="urn:microsoft.com/office/officeart/2005/8/layout/orgChart1"/>
    <dgm:cxn modelId="{B8F4F8B7-408E-43BD-9965-A5DF37D29EE1}" srcId="{68CA12FF-01E0-42BA-A8CB-16C00C78D642}" destId="{97D2FEF3-CF15-4DC5-ACE4-3E8E9A70FB97}" srcOrd="6" destOrd="0" parTransId="{3B7BF18E-536F-4650-8C25-BA818201D367}" sibTransId="{DE89D3CE-8892-481E-8BBC-D4D62557B62A}"/>
    <dgm:cxn modelId="{EFF8C7B9-AD4A-4316-9C62-4F1284405990}" srcId="{BA0855C1-FF26-4F34-81EA-EDFB66CABCB6}" destId="{68B51442-9F0C-4AEB-92D4-926E53EE7D57}" srcOrd="1" destOrd="0" parTransId="{2D8626D0-A720-4D84-827D-FA068071FA1D}" sibTransId="{3E271CBC-C71F-434D-8C41-50AF5A0CB18C}"/>
    <dgm:cxn modelId="{E8AA7CBB-7336-4A9C-9D51-9686DEB9AED2}" type="presOf" srcId="{6A26DC54-5337-4C76-AE8C-23E55631615B}" destId="{1B84E7D1-EE65-49D8-9318-F48BAF180108}" srcOrd="0" destOrd="0" presId="urn:microsoft.com/office/officeart/2005/8/layout/orgChart1"/>
    <dgm:cxn modelId="{64840DBC-DDD3-413A-B98B-994CDE58559A}" type="presOf" srcId="{68B51442-9F0C-4AEB-92D4-926E53EE7D57}" destId="{B29C5A1F-F3B6-42B0-80FF-FAA65CA046A8}" srcOrd="0" destOrd="0" presId="urn:microsoft.com/office/officeart/2005/8/layout/orgChart1"/>
    <dgm:cxn modelId="{81F3C3BF-F42C-4B8E-9CBA-CDCB0B03B68A}" srcId="{13D8A341-387E-42C1-9D9A-C7E86D96DF59}" destId="{DB8C8AA5-7FA7-443F-ABF4-DEA14F9E8E63}" srcOrd="4" destOrd="0" parTransId="{395160B3-0F89-4711-A607-4743C08A0C2C}" sibTransId="{A1B6522E-F94E-48F7-8D86-E8158EFF1501}"/>
    <dgm:cxn modelId="{16B07DC2-B514-4C85-99A1-E7D20FE013C0}" srcId="{B0964F5C-DCD2-4B40-9671-5A410B8960C8}" destId="{582FCA8F-E01D-4B48-B54D-F25AAAD4DDF5}" srcOrd="1" destOrd="0" parTransId="{D6EC75BF-78DD-4FE9-9DEB-4A03DEBF35EA}" sibTransId="{178693CB-AB04-4389-9073-3803D77C4FE9}"/>
    <dgm:cxn modelId="{CF3DC0C2-7CBE-4786-8C5C-C2D1EB331C2F}" type="presOf" srcId="{CD469B55-C4AC-4628-A755-97C858CCCD1D}" destId="{4E365F48-7B0D-4008-A668-8F565661A76A}" srcOrd="1" destOrd="0" presId="urn:microsoft.com/office/officeart/2005/8/layout/orgChart1"/>
    <dgm:cxn modelId="{1ED8C5C5-82A1-4E90-A05B-D1D6807FFD66}" type="presOf" srcId="{DB8C8AA5-7FA7-443F-ABF4-DEA14F9E8E63}" destId="{ED427EF1-DD58-4287-AA19-B5F9EF8E6646}" srcOrd="0" destOrd="0" presId="urn:microsoft.com/office/officeart/2005/8/layout/orgChart1"/>
    <dgm:cxn modelId="{BF7703C7-3EBC-4657-9564-D9F67A19304A}" srcId="{1A18B032-CE83-47D1-956B-19A189E34B18}" destId="{BA0855C1-FF26-4F34-81EA-EDFB66CABCB6}" srcOrd="0" destOrd="0" parTransId="{4A2DAE71-19FC-487F-A6A0-8184CBD5EEA2}" sibTransId="{E7230716-276D-4697-BA81-582D5FB82FF2}"/>
    <dgm:cxn modelId="{2BD643C7-D7A0-4580-9F9F-9B977F11792F}" type="presOf" srcId="{BB02E3F6-0C0C-45B6-8E1D-FD940D1C377F}" destId="{C43893D2-DBE0-4EF4-BF54-FF94FB67D791}" srcOrd="0" destOrd="0" presId="urn:microsoft.com/office/officeart/2005/8/layout/orgChart1"/>
    <dgm:cxn modelId="{8560EDC7-BF6F-4B59-8CE7-63F1542A2C77}" type="presOf" srcId="{F3E281AB-2C2D-47F7-AA38-6C8F5FA875A5}" destId="{D86988B7-AF64-402D-BD84-634A0BAF3A86}" srcOrd="0" destOrd="0" presId="urn:microsoft.com/office/officeart/2005/8/layout/orgChart1"/>
    <dgm:cxn modelId="{2C6D74C8-D8F5-4FF0-83B6-0424E6CA8642}" type="presOf" srcId="{5B5E2C50-C14B-45E8-BA53-7EB26CC9FF1B}" destId="{63266F58-A2E5-4F05-B2BC-0A75853B8C77}" srcOrd="1" destOrd="0" presId="urn:microsoft.com/office/officeart/2005/8/layout/orgChart1"/>
    <dgm:cxn modelId="{B1C9D6C8-4590-42AA-9378-7B92649B20F9}" srcId="{B6386FBB-D68E-4A00-B902-9318E471278C}" destId="{7A27E670-884E-4C1C-A22D-4DD91C1406CC}" srcOrd="2" destOrd="0" parTransId="{5D78DA16-60BF-4C08-A6DF-829AB0105586}" sibTransId="{8557789F-84A9-4534-96FC-CCD907260023}"/>
    <dgm:cxn modelId="{83FAA8C9-8282-4B20-8B8B-9B6E31D9D026}" type="presOf" srcId="{A2FC1B88-267F-4468-8E50-E44680C736A1}" destId="{EA515D7C-E0C0-4238-9A79-5E949D3794E0}" srcOrd="0" destOrd="0" presId="urn:microsoft.com/office/officeart/2005/8/layout/orgChart1"/>
    <dgm:cxn modelId="{EBB302CB-DC2E-48EA-B40C-ED223D62BE90}" type="presOf" srcId="{BB02E3F6-0C0C-45B6-8E1D-FD940D1C377F}" destId="{D7BB4C8B-2AD8-469D-9142-130E6B0873B7}" srcOrd="1" destOrd="0" presId="urn:microsoft.com/office/officeart/2005/8/layout/orgChart1"/>
    <dgm:cxn modelId="{6C5DD4CC-E1EA-41E8-9DE4-150CB111357E}" type="presOf" srcId="{E5D07E13-FFA4-4BC7-9ED6-9A3A4D899203}" destId="{E3E8D869-538D-44B0-A229-31BF301F0891}" srcOrd="1" destOrd="0" presId="urn:microsoft.com/office/officeart/2005/8/layout/orgChart1"/>
    <dgm:cxn modelId="{1B7938CE-AB5E-4C34-B7B9-4974BA3ED508}" type="presOf" srcId="{79A9485E-5320-4883-B122-DE49088A0389}" destId="{245EAB51-43F9-4B55-A012-0F37822E319D}" srcOrd="0" destOrd="0" presId="urn:microsoft.com/office/officeart/2005/8/layout/orgChart1"/>
    <dgm:cxn modelId="{FA2459CE-E32E-499B-85BB-9729BDB2183A}" type="presOf" srcId="{81FC6209-2AA5-4412-B017-70BD153BA599}" destId="{4D490EF5-FA3F-42C1-9D35-50EB7596086D}" srcOrd="0" destOrd="0" presId="urn:microsoft.com/office/officeart/2005/8/layout/orgChart1"/>
    <dgm:cxn modelId="{8FF593D5-7CDB-4512-A261-C3CE59CD629F}" type="presOf" srcId="{E3C2EDC8-D2AA-4BD6-A0D0-375E2B599950}" destId="{1F66BD41-7AE5-463A-A7CF-30009EE03759}" srcOrd="1" destOrd="0" presId="urn:microsoft.com/office/officeart/2005/8/layout/orgChart1"/>
    <dgm:cxn modelId="{57DB4CD6-C28C-41AE-A37B-7A3731F0DB9F}" type="presOf" srcId="{BA0855C1-FF26-4F34-81EA-EDFB66CABCB6}" destId="{9634D5D8-79A2-4717-8236-FF60E428D930}" srcOrd="0" destOrd="0" presId="urn:microsoft.com/office/officeart/2005/8/layout/orgChart1"/>
    <dgm:cxn modelId="{AE3468D8-6FB8-4CA1-98B8-10214DFC7426}" srcId="{D6117A68-99D3-417D-B1BF-F9E420BEF3B9}" destId="{68CA12FF-01E0-42BA-A8CB-16C00C78D642}" srcOrd="1" destOrd="0" parTransId="{63E77EF2-121B-4007-9AF6-C4D20141298F}" sibTransId="{18759182-67DF-485A-8D68-313C3F5DADDE}"/>
    <dgm:cxn modelId="{B5F9B7D9-0F64-410D-957A-4EFF2E25C394}" type="presOf" srcId="{F1717077-B1CE-40B0-8820-9CCDBEBB598F}" destId="{7BC33FE3-9283-4CF9-B34D-B6C6240D93AC}" srcOrd="0" destOrd="0" presId="urn:microsoft.com/office/officeart/2005/8/layout/orgChart1"/>
    <dgm:cxn modelId="{4CB3A5DB-829D-49D4-A7B7-831B064C4537}" type="presOf" srcId="{B7E0C04E-0D8C-480D-9B39-58200B9FC5C3}" destId="{B1D086F0-0A1A-4E84-BAE3-755A0F67AA03}" srcOrd="0" destOrd="0" presId="urn:microsoft.com/office/officeart/2005/8/layout/orgChart1"/>
    <dgm:cxn modelId="{66646CDE-52C3-4A63-BFB7-F25A4ADFD63C}" type="presOf" srcId="{F1717077-B1CE-40B0-8820-9CCDBEBB598F}" destId="{060FD98F-9E91-4876-B945-962D558AC590}" srcOrd="1" destOrd="0" presId="urn:microsoft.com/office/officeart/2005/8/layout/orgChart1"/>
    <dgm:cxn modelId="{7B9772DE-9CC0-4195-A7B0-F364DCC43AB6}" srcId="{68CA12FF-01E0-42BA-A8CB-16C00C78D642}" destId="{3B71FC76-259A-4376-8916-8FFA379FCA11}" srcOrd="4" destOrd="0" parTransId="{3BD9BF9B-1F89-4C77-89B3-5B5F0DFD4B7F}" sibTransId="{AE025CF1-33B3-471E-B950-D4AA06326A0C}"/>
    <dgm:cxn modelId="{305969DF-1276-4B6D-BEC5-C15DEBE00E91}" type="presOf" srcId="{E5D07E13-FFA4-4BC7-9ED6-9A3A4D899203}" destId="{BC33BA0D-AAC4-4C26-859F-59656C8E0986}" srcOrd="0" destOrd="0" presId="urn:microsoft.com/office/officeart/2005/8/layout/orgChart1"/>
    <dgm:cxn modelId="{9331A4DF-060D-426A-A959-B6E0A40249AE}" type="presOf" srcId="{7A27E670-884E-4C1C-A22D-4DD91C1406CC}" destId="{CBE0B4C3-9120-47BB-AD44-61C6F474834D}" srcOrd="1" destOrd="0" presId="urn:microsoft.com/office/officeart/2005/8/layout/orgChart1"/>
    <dgm:cxn modelId="{96636AE7-C74D-4AB1-B404-ACCEF5BB6BEB}" type="presOf" srcId="{7C86004C-5CD9-421B-BB28-91918EF2B3C4}" destId="{442830CD-5FD7-491D-99C2-C442003DFE3C}" srcOrd="0" destOrd="0" presId="urn:microsoft.com/office/officeart/2005/8/layout/orgChart1"/>
    <dgm:cxn modelId="{093747E9-53B3-44CA-90F8-CE6AD133BC6F}" srcId="{C686A69B-38E8-46F5-9A40-D1B71147D0CC}" destId="{81FBF21E-A128-4B82-9424-983916099137}" srcOrd="0" destOrd="0" parTransId="{2389E0CD-7AAB-42D8-887E-3BB76667F373}" sibTransId="{E83EBBA3-F19C-4061-A698-1F132C296D02}"/>
    <dgm:cxn modelId="{D21D4CE9-A8EA-4D9D-8163-33821A944351}" srcId="{D6117A68-99D3-417D-B1BF-F9E420BEF3B9}" destId="{7F8A0151-F7CF-4865-80B5-06D72A6B44D6}" srcOrd="4" destOrd="0" parTransId="{81FC6209-2AA5-4412-B017-70BD153BA599}" sibTransId="{9CCD635D-C1E3-4841-A6D9-408B322AE246}"/>
    <dgm:cxn modelId="{D3F3E9EC-D539-4352-A833-29E19D5C9D9D}" srcId="{FB551196-E145-4C98-8BD0-5DAD84288A45}" destId="{6B5BE46A-614B-45DE-A4B5-9C4920B666AA}" srcOrd="0" destOrd="0" parTransId="{B7E0C04E-0D8C-480D-9B39-58200B9FC5C3}" sibTransId="{080A23FD-20F7-48A1-BC72-83DA1BDEA1FB}"/>
    <dgm:cxn modelId="{46E2C5ED-71BE-4EAE-9C6D-A24DF55FE022}" srcId="{13D8A341-387E-42C1-9D9A-C7E86D96DF59}" destId="{5B5E2C50-C14B-45E8-BA53-7EB26CC9FF1B}" srcOrd="2" destOrd="0" parTransId="{692119E5-7FB6-451C-A824-19592ABBBB03}" sibTransId="{F8B55A7A-7D2B-480D-8E1D-510405A989C5}"/>
    <dgm:cxn modelId="{9BD51AEE-3DC0-423F-B7BE-44E802BDDF03}" srcId="{A5C5ACAA-EDF8-4332-A2A4-1165CD10C3FE}" destId="{AD399133-86EF-4561-BBEA-79366FDB91C0}" srcOrd="1" destOrd="0" parTransId="{C98BCCC0-CD04-41F5-AFA1-6CA5F646C948}" sibTransId="{DBEB5201-250E-4FF0-B162-E270353988E7}"/>
    <dgm:cxn modelId="{149A1DEE-410B-435E-BA65-7F7B974F3543}" type="presOf" srcId="{A5C5ACAA-EDF8-4332-A2A4-1165CD10C3FE}" destId="{3D2AAE36-27F6-4975-B0CE-F16A2759657F}" srcOrd="0" destOrd="0" presId="urn:microsoft.com/office/officeart/2005/8/layout/orgChart1"/>
    <dgm:cxn modelId="{64C37EEE-490E-43F0-AF29-E4923DDABB11}" srcId="{205A1245-97C7-49D3-8407-E63D4CE93279}" destId="{364E6175-0AA9-4E7A-96FD-5E93EFC1D1A7}" srcOrd="1" destOrd="0" parTransId="{6A26DC54-5337-4C76-AE8C-23E55631615B}" sibTransId="{F81FB801-0E00-4BD7-A2AD-159A7E681F6A}"/>
    <dgm:cxn modelId="{BEA0C0EE-9780-4392-88E0-C5CB35DB3AF6}" type="presOf" srcId="{B6386FBB-D68E-4A00-B902-9318E471278C}" destId="{6613B5EF-8430-488A-BF4F-9C609FBFA2E3}" srcOrd="0" destOrd="0" presId="urn:microsoft.com/office/officeart/2005/8/layout/orgChart1"/>
    <dgm:cxn modelId="{2DBFE9EE-5DD8-469B-8C94-6907034EDFEE}" srcId="{B0964F5C-DCD2-4B40-9671-5A410B8960C8}" destId="{97CD7572-259A-4876-89EB-5A40056808EB}" srcOrd="0" destOrd="0" parTransId="{A7A8023E-B2C7-48AF-A57C-A3013350B395}" sibTransId="{84716174-1C28-4BF3-A385-020F164DEA8A}"/>
    <dgm:cxn modelId="{4EAE10EF-C59C-430D-8625-23807AFBBD41}" type="presOf" srcId="{C8B8ECBD-A183-4A5F-BF92-DFA9A0FA88B5}" destId="{9BE62BDD-F602-4DF9-84CF-3407D0E504E5}" srcOrd="0" destOrd="0" presId="urn:microsoft.com/office/officeart/2005/8/layout/orgChart1"/>
    <dgm:cxn modelId="{ED634FF0-041D-4DE3-86E6-8444605A0A7F}" type="presOf" srcId="{86E3F875-E050-48E8-B888-378E0FD8DD37}" destId="{78D064D6-9855-4896-A72A-AE08010CCAF8}" srcOrd="0" destOrd="0" presId="urn:microsoft.com/office/officeart/2005/8/layout/orgChart1"/>
    <dgm:cxn modelId="{8CD7C9F0-78B8-449A-AE98-757EB050CD37}" type="presOf" srcId="{F1DC6111-459C-4C6B-8427-54CE2FF7FCD8}" destId="{77B8982D-EE30-4958-A5BB-96C68C88E419}" srcOrd="0" destOrd="0" presId="urn:microsoft.com/office/officeart/2005/8/layout/orgChart1"/>
    <dgm:cxn modelId="{4FFCACF3-6959-4D7F-93B2-4852FF8378F4}" type="presOf" srcId="{DB8C8AA5-7FA7-443F-ABF4-DEA14F9E8E63}" destId="{2066167C-8D07-4EB0-9381-D934214A8F31}" srcOrd="1" destOrd="0" presId="urn:microsoft.com/office/officeart/2005/8/layout/orgChart1"/>
    <dgm:cxn modelId="{B25526F4-5A1F-401F-9DFF-38C8A87FCBC4}" type="presOf" srcId="{81FBF21E-A128-4B82-9424-983916099137}" destId="{9A380597-2F53-4866-8337-8315BA345E4B}" srcOrd="1" destOrd="0" presId="urn:microsoft.com/office/officeart/2005/8/layout/orgChart1"/>
    <dgm:cxn modelId="{2DFFFDF4-CA9B-4D21-8DBF-816C2FAA20FA}" type="presOf" srcId="{205A1245-97C7-49D3-8407-E63D4CE93279}" destId="{4A4D39CA-D317-494F-B41B-CB12BDEFA0E1}" srcOrd="0" destOrd="0" presId="urn:microsoft.com/office/officeart/2005/8/layout/orgChart1"/>
    <dgm:cxn modelId="{395AA9F5-EA2C-4776-B820-8BB59CB50E09}" type="presOf" srcId="{F1DC6111-459C-4C6B-8427-54CE2FF7FCD8}" destId="{F3BE5EA5-49F0-4A3D-A293-892BA2BF3AF3}" srcOrd="1" destOrd="0" presId="urn:microsoft.com/office/officeart/2005/8/layout/orgChart1"/>
    <dgm:cxn modelId="{19735AF8-C00D-42C4-9B7C-1DD1475C88BB}" type="presOf" srcId="{6B5BE46A-614B-45DE-A4B5-9C4920B666AA}" destId="{FDC3F3BB-869A-4BF4-AC2C-CEDF5B86D3BB}" srcOrd="1" destOrd="0" presId="urn:microsoft.com/office/officeart/2005/8/layout/orgChart1"/>
    <dgm:cxn modelId="{B67A7AF8-81E3-4CF2-A2D1-08268212C144}" type="presOf" srcId="{81FBF21E-A128-4B82-9424-983916099137}" destId="{728414BF-7543-4594-887B-C5A169440D4D}" srcOrd="0" destOrd="0" presId="urn:microsoft.com/office/officeart/2005/8/layout/orgChart1"/>
    <dgm:cxn modelId="{9CC871F9-B145-47A0-8FCD-31382EDD673E}" srcId="{205A1245-97C7-49D3-8407-E63D4CE93279}" destId="{3BEEC2F4-9E0B-4475-8104-DD637D2A0E6D}" srcOrd="2" destOrd="0" parTransId="{AB2EC502-7EBF-40F9-A606-84FF1284A873}" sibTransId="{AAACC91F-974B-440F-8FE9-643A488F97A1}"/>
    <dgm:cxn modelId="{62C1F0F9-7B05-4851-A95C-4E1818B67EB8}" type="presOf" srcId="{0986B82E-35EA-44C9-8552-0C77F85AED10}" destId="{D4303B95-8E66-48F0-977B-32408A6D1E80}" srcOrd="0" destOrd="0" presId="urn:microsoft.com/office/officeart/2005/8/layout/orgChart1"/>
    <dgm:cxn modelId="{6285C8FC-B770-4E16-BC70-FAB9FE84DD5F}" type="presOf" srcId="{E8DDD819-9945-45AA-984F-097EA8EA32F7}" destId="{8DB9FFBA-A02B-48C7-8607-A7CDD08771C0}" srcOrd="0" destOrd="0" presId="urn:microsoft.com/office/officeart/2005/8/layout/orgChart1"/>
    <dgm:cxn modelId="{096C6DFE-E180-4C60-8A52-B4DAE9857E60}" type="presOf" srcId="{B6386FBB-D68E-4A00-B902-9318E471278C}" destId="{61CEBF68-29B1-4B21-A7FB-F52854CEE59E}" srcOrd="1" destOrd="0" presId="urn:microsoft.com/office/officeart/2005/8/layout/orgChart1"/>
    <dgm:cxn modelId="{12E3F658-193C-4586-A88A-D7B60AC7809A}" type="presParOf" srcId="{949BA997-38EE-49F5-B154-7C25EB4C79F2}" destId="{2D31990E-0B13-4427-B4C2-8056EF9D70C0}" srcOrd="0" destOrd="0" presId="urn:microsoft.com/office/officeart/2005/8/layout/orgChart1"/>
    <dgm:cxn modelId="{3919C237-48B9-4E93-9F9B-8B527E20730A}" type="presParOf" srcId="{2D31990E-0B13-4427-B4C2-8056EF9D70C0}" destId="{0340C022-BB0F-4C34-BFE3-5A3C8CDD8D44}" srcOrd="0" destOrd="0" presId="urn:microsoft.com/office/officeart/2005/8/layout/orgChart1"/>
    <dgm:cxn modelId="{000086D3-2A7E-4774-84F6-404514AF3620}" type="presParOf" srcId="{0340C022-BB0F-4C34-BFE3-5A3C8CDD8D44}" destId="{9634D5D8-79A2-4717-8236-FF60E428D930}" srcOrd="0" destOrd="0" presId="urn:microsoft.com/office/officeart/2005/8/layout/orgChart1"/>
    <dgm:cxn modelId="{52066479-2757-4EAE-941A-6B07DA26D955}" type="presParOf" srcId="{0340C022-BB0F-4C34-BFE3-5A3C8CDD8D44}" destId="{FBB1E18D-40A2-4626-93E7-0C479082942F}" srcOrd="1" destOrd="0" presId="urn:microsoft.com/office/officeart/2005/8/layout/orgChart1"/>
    <dgm:cxn modelId="{30D155E6-D8DC-4F05-BE5D-7A2F500549A2}" type="presParOf" srcId="{2D31990E-0B13-4427-B4C2-8056EF9D70C0}" destId="{E6A97D09-FBEE-4BF0-9CB2-8204A5556106}" srcOrd="1" destOrd="0" presId="urn:microsoft.com/office/officeart/2005/8/layout/orgChart1"/>
    <dgm:cxn modelId="{93C56EDF-EAFB-490B-8066-ABBFD73FE642}" type="presParOf" srcId="{E6A97D09-FBEE-4BF0-9CB2-8204A5556106}" destId="{71AF435C-DCFA-450E-98D4-014654BB2B91}" srcOrd="0" destOrd="0" presId="urn:microsoft.com/office/officeart/2005/8/layout/orgChart1"/>
    <dgm:cxn modelId="{BA5A6FC2-35C4-45F3-A41B-E95E67B0003C}" type="presParOf" srcId="{E6A97D09-FBEE-4BF0-9CB2-8204A5556106}" destId="{76B0A0CA-6643-40C9-BF94-2E32B968322F}" srcOrd="1" destOrd="0" presId="urn:microsoft.com/office/officeart/2005/8/layout/orgChart1"/>
    <dgm:cxn modelId="{C88079A6-88B1-4B5A-8DF2-4B7E6B2DFBB8}" type="presParOf" srcId="{76B0A0CA-6643-40C9-BF94-2E32B968322F}" destId="{D268B0F3-285B-4F0E-AE03-B32378AD3F51}" srcOrd="0" destOrd="0" presId="urn:microsoft.com/office/officeart/2005/8/layout/orgChart1"/>
    <dgm:cxn modelId="{516CD88E-45A2-4F62-A3A4-FCBF15FBE886}" type="presParOf" srcId="{D268B0F3-285B-4F0E-AE03-B32378AD3F51}" destId="{9CA74046-4DAD-40C1-A673-28E6F4BF8A8F}" srcOrd="0" destOrd="0" presId="urn:microsoft.com/office/officeart/2005/8/layout/orgChart1"/>
    <dgm:cxn modelId="{21F1D31C-C773-4D22-823F-FA22DE74F14B}" type="presParOf" srcId="{D268B0F3-285B-4F0E-AE03-B32378AD3F51}" destId="{624601C1-BC1F-47EF-9E7D-EE29641818A0}" srcOrd="1" destOrd="0" presId="urn:microsoft.com/office/officeart/2005/8/layout/orgChart1"/>
    <dgm:cxn modelId="{E1E9AD2B-8382-4774-9265-79CDA29C71F9}" type="presParOf" srcId="{76B0A0CA-6643-40C9-BF94-2E32B968322F}" destId="{AECF19BB-2B13-4FAF-BD48-CDFBF7FA4AB6}" srcOrd="1" destOrd="0" presId="urn:microsoft.com/office/officeart/2005/8/layout/orgChart1"/>
    <dgm:cxn modelId="{5F784FA0-82E9-445D-A7E3-CDBC269C695C}" type="presParOf" srcId="{AECF19BB-2B13-4FAF-BD48-CDFBF7FA4AB6}" destId="{5889F0A0-E45F-4DD2-9AB5-58B8E3944FCE}" srcOrd="0" destOrd="0" presId="urn:microsoft.com/office/officeart/2005/8/layout/orgChart1"/>
    <dgm:cxn modelId="{75FFE21E-0CBB-4BA8-B70E-F29C15EF776E}" type="presParOf" srcId="{AECF19BB-2B13-4FAF-BD48-CDFBF7FA4AB6}" destId="{830C85AB-BF2A-4E42-9DD9-5E17CECE5658}" srcOrd="1" destOrd="0" presId="urn:microsoft.com/office/officeart/2005/8/layout/orgChart1"/>
    <dgm:cxn modelId="{08123292-55C5-4BB1-9347-60A6AAD78B7A}" type="presParOf" srcId="{830C85AB-BF2A-4E42-9DD9-5E17CECE5658}" destId="{2D040D26-E7F6-4AFB-ACB5-2B210DBD5092}" srcOrd="0" destOrd="0" presId="urn:microsoft.com/office/officeart/2005/8/layout/orgChart1"/>
    <dgm:cxn modelId="{5739B6F2-7529-48EB-83E5-4103FD0B6FF0}" type="presParOf" srcId="{2D040D26-E7F6-4AFB-ACB5-2B210DBD5092}" destId="{3D2AAE36-27F6-4975-B0CE-F16A2759657F}" srcOrd="0" destOrd="0" presId="urn:microsoft.com/office/officeart/2005/8/layout/orgChart1"/>
    <dgm:cxn modelId="{3B186D4A-2833-4B4A-BBBD-B64B7C13134A}" type="presParOf" srcId="{2D040D26-E7F6-4AFB-ACB5-2B210DBD5092}" destId="{FA2AF4F4-B311-43AE-A353-C2D26BD80FFE}" srcOrd="1" destOrd="0" presId="urn:microsoft.com/office/officeart/2005/8/layout/orgChart1"/>
    <dgm:cxn modelId="{1438AA18-4302-43D4-A886-7C5369E75FE8}" type="presParOf" srcId="{830C85AB-BF2A-4E42-9DD9-5E17CECE5658}" destId="{51AA45A2-1A48-408D-BCEB-B7500C776EF6}" srcOrd="1" destOrd="0" presId="urn:microsoft.com/office/officeart/2005/8/layout/orgChart1"/>
    <dgm:cxn modelId="{109D0236-E47C-4B20-9E2D-42E06D83A644}" type="presParOf" srcId="{51AA45A2-1A48-408D-BCEB-B7500C776EF6}" destId="{9BE62BDD-F602-4DF9-84CF-3407D0E504E5}" srcOrd="0" destOrd="0" presId="urn:microsoft.com/office/officeart/2005/8/layout/orgChart1"/>
    <dgm:cxn modelId="{9DC910B8-93F3-467D-8058-CE0B2C93BC78}" type="presParOf" srcId="{51AA45A2-1A48-408D-BCEB-B7500C776EF6}" destId="{CFF34690-92F2-4561-A377-5BCC734991E4}" srcOrd="1" destOrd="0" presId="urn:microsoft.com/office/officeart/2005/8/layout/orgChart1"/>
    <dgm:cxn modelId="{7FB79A4B-473C-4773-9748-49BFD193175D}" type="presParOf" srcId="{CFF34690-92F2-4561-A377-5BCC734991E4}" destId="{78A02C34-CC0D-4876-968B-5E7071F7512F}" srcOrd="0" destOrd="0" presId="urn:microsoft.com/office/officeart/2005/8/layout/orgChart1"/>
    <dgm:cxn modelId="{8CC2B7C9-0204-4CAD-A089-44A92E715CCA}" type="presParOf" srcId="{78A02C34-CC0D-4876-968B-5E7071F7512F}" destId="{7BC33FE3-9283-4CF9-B34D-B6C6240D93AC}" srcOrd="0" destOrd="0" presId="urn:microsoft.com/office/officeart/2005/8/layout/orgChart1"/>
    <dgm:cxn modelId="{74A7380A-8A56-4336-9198-DC90844382FC}" type="presParOf" srcId="{78A02C34-CC0D-4876-968B-5E7071F7512F}" destId="{060FD98F-9E91-4876-B945-962D558AC590}" srcOrd="1" destOrd="0" presId="urn:microsoft.com/office/officeart/2005/8/layout/orgChart1"/>
    <dgm:cxn modelId="{D14256BA-8ECA-4434-A6A8-5EEA18DE8480}" type="presParOf" srcId="{CFF34690-92F2-4561-A377-5BCC734991E4}" destId="{D108DCAC-281F-44DC-9AD6-4514A0EE6CCD}" srcOrd="1" destOrd="0" presId="urn:microsoft.com/office/officeart/2005/8/layout/orgChart1"/>
    <dgm:cxn modelId="{C8EC9EC8-E0C9-44F7-931D-A57AE1EAF8B3}" type="presParOf" srcId="{CFF34690-92F2-4561-A377-5BCC734991E4}" destId="{4C444E2F-1159-419B-8741-FCDA05EFEB12}" srcOrd="2" destOrd="0" presId="urn:microsoft.com/office/officeart/2005/8/layout/orgChart1"/>
    <dgm:cxn modelId="{5ECFBBBB-7870-4A51-A67F-F11E884811B6}" type="presParOf" srcId="{51AA45A2-1A48-408D-BCEB-B7500C776EF6}" destId="{9372FBD2-7429-4DAF-87D0-7E7461EA4C5F}" srcOrd="2" destOrd="0" presId="urn:microsoft.com/office/officeart/2005/8/layout/orgChart1"/>
    <dgm:cxn modelId="{980FA398-91D3-48C2-B7FE-2EB17A8693E9}" type="presParOf" srcId="{51AA45A2-1A48-408D-BCEB-B7500C776EF6}" destId="{7C55C03B-157B-413C-8186-2DAA2C4D0C37}" srcOrd="3" destOrd="0" presId="urn:microsoft.com/office/officeart/2005/8/layout/orgChart1"/>
    <dgm:cxn modelId="{4544C28C-CD27-4368-9D98-4F9DEE55B481}" type="presParOf" srcId="{7C55C03B-157B-413C-8186-2DAA2C4D0C37}" destId="{4CB13A48-AE5B-4CE0-A9D7-C99E404C00EE}" srcOrd="0" destOrd="0" presId="urn:microsoft.com/office/officeart/2005/8/layout/orgChart1"/>
    <dgm:cxn modelId="{E1A3938B-6D48-48A5-BEC6-6E0AA592721E}" type="presParOf" srcId="{4CB13A48-AE5B-4CE0-A9D7-C99E404C00EE}" destId="{D40A6DB1-87B1-4737-A563-FD5FA91083C5}" srcOrd="0" destOrd="0" presId="urn:microsoft.com/office/officeart/2005/8/layout/orgChart1"/>
    <dgm:cxn modelId="{DDFA8DF3-DFA1-41DC-A5BA-6527AB45F2DB}" type="presParOf" srcId="{4CB13A48-AE5B-4CE0-A9D7-C99E404C00EE}" destId="{7928935C-6E0B-4747-820E-BA7491826D56}" srcOrd="1" destOrd="0" presId="urn:microsoft.com/office/officeart/2005/8/layout/orgChart1"/>
    <dgm:cxn modelId="{1138274D-B103-49ED-A832-E4996767A87F}" type="presParOf" srcId="{7C55C03B-157B-413C-8186-2DAA2C4D0C37}" destId="{4E6682E7-929C-42A4-BC34-7360CC2F15FF}" srcOrd="1" destOrd="0" presId="urn:microsoft.com/office/officeart/2005/8/layout/orgChart1"/>
    <dgm:cxn modelId="{72DB7749-37E0-45ED-A142-927ED938B572}" type="presParOf" srcId="{7C55C03B-157B-413C-8186-2DAA2C4D0C37}" destId="{91554377-AE84-4D47-A3E0-5439434EF8CF}" srcOrd="2" destOrd="0" presId="urn:microsoft.com/office/officeart/2005/8/layout/orgChart1"/>
    <dgm:cxn modelId="{B576902A-607B-41CA-BCA3-6BD58D05B79A}" type="presParOf" srcId="{51AA45A2-1A48-408D-BCEB-B7500C776EF6}" destId="{142E410C-0232-462E-A3D4-32686A31ABDF}" srcOrd="4" destOrd="0" presId="urn:microsoft.com/office/officeart/2005/8/layout/orgChart1"/>
    <dgm:cxn modelId="{2C91578B-FF53-400E-B7CE-1A71561BD8FC}" type="presParOf" srcId="{51AA45A2-1A48-408D-BCEB-B7500C776EF6}" destId="{A715DFBE-0C6B-401C-B58A-CA5F9BFFE68B}" srcOrd="5" destOrd="0" presId="urn:microsoft.com/office/officeart/2005/8/layout/orgChart1"/>
    <dgm:cxn modelId="{90AF428C-B6EA-4BAD-B2F3-92B6BC36E22E}" type="presParOf" srcId="{A715DFBE-0C6B-401C-B58A-CA5F9BFFE68B}" destId="{A9B8E59F-E76F-42CF-A5C7-4291530EB38D}" srcOrd="0" destOrd="0" presId="urn:microsoft.com/office/officeart/2005/8/layout/orgChart1"/>
    <dgm:cxn modelId="{4579E952-1144-49C0-9DD6-30BEAC9F1470}" type="presParOf" srcId="{A9B8E59F-E76F-42CF-A5C7-4291530EB38D}" destId="{CA4C8F3D-D7D9-42E3-811F-ACDC96DA33C2}" srcOrd="0" destOrd="0" presId="urn:microsoft.com/office/officeart/2005/8/layout/orgChart1"/>
    <dgm:cxn modelId="{11F621A5-2CA3-4257-8E5B-9D7634A9C149}" type="presParOf" srcId="{A9B8E59F-E76F-42CF-A5C7-4291530EB38D}" destId="{2E6F24CC-B178-4DF5-A54E-8B3B3959ADDA}" srcOrd="1" destOrd="0" presId="urn:microsoft.com/office/officeart/2005/8/layout/orgChart1"/>
    <dgm:cxn modelId="{6FE6FDD5-4BE5-48AD-8B1D-8D90FE3C02DC}" type="presParOf" srcId="{A715DFBE-0C6B-401C-B58A-CA5F9BFFE68B}" destId="{BB4B792E-A17C-4520-8CC1-87643CFA9D35}" srcOrd="1" destOrd="0" presId="urn:microsoft.com/office/officeart/2005/8/layout/orgChart1"/>
    <dgm:cxn modelId="{701CE66F-515E-4D87-80AB-9F635E4B964D}" type="presParOf" srcId="{A715DFBE-0C6B-401C-B58A-CA5F9BFFE68B}" destId="{E6B3966F-6870-4B0E-B2E8-784631C432A4}" srcOrd="2" destOrd="0" presId="urn:microsoft.com/office/officeart/2005/8/layout/orgChart1"/>
    <dgm:cxn modelId="{107D29F7-8065-46D6-A413-B9FE976593A0}" type="presParOf" srcId="{51AA45A2-1A48-408D-BCEB-B7500C776EF6}" destId="{FE0A62C8-3177-4013-BF6D-89791246C983}" srcOrd="6" destOrd="0" presId="urn:microsoft.com/office/officeart/2005/8/layout/orgChart1"/>
    <dgm:cxn modelId="{E8165A01-BF66-45A3-9190-A963959E4494}" type="presParOf" srcId="{51AA45A2-1A48-408D-BCEB-B7500C776EF6}" destId="{897FA073-14D7-496B-9496-E1BAB8755FFE}" srcOrd="7" destOrd="0" presId="urn:microsoft.com/office/officeart/2005/8/layout/orgChart1"/>
    <dgm:cxn modelId="{ABE77155-5C09-4E89-BE53-E8ADD221AD4D}" type="presParOf" srcId="{897FA073-14D7-496B-9496-E1BAB8755FFE}" destId="{1212A7B9-3BC0-4B10-B51B-DCB72DF3157D}" srcOrd="0" destOrd="0" presId="urn:microsoft.com/office/officeart/2005/8/layout/orgChart1"/>
    <dgm:cxn modelId="{F48911A5-8DCA-404C-88AC-22C070DB83C9}" type="presParOf" srcId="{1212A7B9-3BC0-4B10-B51B-DCB72DF3157D}" destId="{C3B13954-F2F6-4A64-ABCC-3CE9BC7872E0}" srcOrd="0" destOrd="0" presId="urn:microsoft.com/office/officeart/2005/8/layout/orgChart1"/>
    <dgm:cxn modelId="{A7162CD2-2391-4D3B-818A-2B30395BAB12}" type="presParOf" srcId="{1212A7B9-3BC0-4B10-B51B-DCB72DF3157D}" destId="{77B297B8-00B2-43EE-A18D-6E61C1E7ADE4}" srcOrd="1" destOrd="0" presId="urn:microsoft.com/office/officeart/2005/8/layout/orgChart1"/>
    <dgm:cxn modelId="{C6CC8025-9D96-4FEF-9833-34387E64012D}" type="presParOf" srcId="{897FA073-14D7-496B-9496-E1BAB8755FFE}" destId="{C3CAE76D-1351-4219-B71B-E0AE3C8B7709}" srcOrd="1" destOrd="0" presId="urn:microsoft.com/office/officeart/2005/8/layout/orgChart1"/>
    <dgm:cxn modelId="{428E906E-02E6-476F-B073-38D8BD167424}" type="presParOf" srcId="{897FA073-14D7-496B-9496-E1BAB8755FFE}" destId="{40CE3B6B-3F25-49CB-B09D-8C368B12E005}" srcOrd="2" destOrd="0" presId="urn:microsoft.com/office/officeart/2005/8/layout/orgChart1"/>
    <dgm:cxn modelId="{87A018CB-8764-440A-824F-79F06E51831E}" type="presParOf" srcId="{830C85AB-BF2A-4E42-9DD9-5E17CECE5658}" destId="{A874DF2A-56B6-4242-8D07-A67E8ACE3B03}" srcOrd="2" destOrd="0" presId="urn:microsoft.com/office/officeart/2005/8/layout/orgChart1"/>
    <dgm:cxn modelId="{1A39CA27-5064-4DF7-B60D-0601E73F966D}" type="presParOf" srcId="{AECF19BB-2B13-4FAF-BD48-CDFBF7FA4AB6}" destId="{0F1399B4-14E4-480B-AC5B-BB220DB5DC8D}" srcOrd="2" destOrd="0" presId="urn:microsoft.com/office/officeart/2005/8/layout/orgChart1"/>
    <dgm:cxn modelId="{E07D35AE-3A76-40A6-B841-EBB6F4AE7A52}" type="presParOf" srcId="{AECF19BB-2B13-4FAF-BD48-CDFBF7FA4AB6}" destId="{DC4C4D24-6B4D-480C-899A-D2B369B0E46E}" srcOrd="3" destOrd="0" presId="urn:microsoft.com/office/officeart/2005/8/layout/orgChart1"/>
    <dgm:cxn modelId="{9DCC248B-B6F4-4591-9CE5-4000BE0287B4}" type="presParOf" srcId="{DC4C4D24-6B4D-480C-899A-D2B369B0E46E}" destId="{54F88CE4-0155-409C-811E-92F1E8163EA3}" srcOrd="0" destOrd="0" presId="urn:microsoft.com/office/officeart/2005/8/layout/orgChart1"/>
    <dgm:cxn modelId="{34F7AF81-E7A1-4A4F-A4B3-E37C93886854}" type="presParOf" srcId="{54F88CE4-0155-409C-811E-92F1E8163EA3}" destId="{501C6F41-676A-4C53-ADBB-21621DDDD7CC}" srcOrd="0" destOrd="0" presId="urn:microsoft.com/office/officeart/2005/8/layout/orgChart1"/>
    <dgm:cxn modelId="{7D818957-A03F-4591-B878-7372BCA32E6C}" type="presParOf" srcId="{54F88CE4-0155-409C-811E-92F1E8163EA3}" destId="{0C82D98B-2D82-4A36-B8C5-BE32F42E570E}" srcOrd="1" destOrd="0" presId="urn:microsoft.com/office/officeart/2005/8/layout/orgChart1"/>
    <dgm:cxn modelId="{96967738-D905-4FF0-B5F5-82B6F5581768}" type="presParOf" srcId="{DC4C4D24-6B4D-480C-899A-D2B369B0E46E}" destId="{1A44B126-9D8F-4C42-92F5-554B19060294}" srcOrd="1" destOrd="0" presId="urn:microsoft.com/office/officeart/2005/8/layout/orgChart1"/>
    <dgm:cxn modelId="{89014181-1C14-4F91-8682-522756805965}" type="presParOf" srcId="{DC4C4D24-6B4D-480C-899A-D2B369B0E46E}" destId="{57F8A21D-AB4F-4068-9B3E-4DFF36D2FAF4}" srcOrd="2" destOrd="0" presId="urn:microsoft.com/office/officeart/2005/8/layout/orgChart1"/>
    <dgm:cxn modelId="{CCAB4196-8290-49FF-80C1-23FD609DAA1E}" type="presParOf" srcId="{76B0A0CA-6643-40C9-BF94-2E32B968322F}" destId="{8653CC9C-8A78-4FF1-A6CA-267808246780}" srcOrd="2" destOrd="0" presId="urn:microsoft.com/office/officeart/2005/8/layout/orgChart1"/>
    <dgm:cxn modelId="{D3E6E32B-8213-4294-9745-D1BC685E99EB}" type="presParOf" srcId="{E6A97D09-FBEE-4BF0-9CB2-8204A5556106}" destId="{FC5E7EE9-BEF0-4887-B32C-AE00197E496C}" srcOrd="2" destOrd="0" presId="urn:microsoft.com/office/officeart/2005/8/layout/orgChart1"/>
    <dgm:cxn modelId="{7D057A39-A557-4F6F-A8B5-4308A3BB9EB6}" type="presParOf" srcId="{E6A97D09-FBEE-4BF0-9CB2-8204A5556106}" destId="{63C33A5E-F3F2-4082-B3D3-C4F506C20D5C}" srcOrd="3" destOrd="0" presId="urn:microsoft.com/office/officeart/2005/8/layout/orgChart1"/>
    <dgm:cxn modelId="{BFE80B60-7D7E-4B31-8A66-C4B08F8840AA}" type="presParOf" srcId="{63C33A5E-F3F2-4082-B3D3-C4F506C20D5C}" destId="{A28EBBB6-4E92-4753-99F5-2E48A4C2E6FA}" srcOrd="0" destOrd="0" presId="urn:microsoft.com/office/officeart/2005/8/layout/orgChart1"/>
    <dgm:cxn modelId="{27B1EA05-584A-4941-A3AD-8FF3F2FF9017}" type="presParOf" srcId="{A28EBBB6-4E92-4753-99F5-2E48A4C2E6FA}" destId="{B29C5A1F-F3B6-42B0-80FF-FAA65CA046A8}" srcOrd="0" destOrd="0" presId="urn:microsoft.com/office/officeart/2005/8/layout/orgChart1"/>
    <dgm:cxn modelId="{A90B4A85-22C8-499C-9A55-856B72EF120B}" type="presParOf" srcId="{A28EBBB6-4E92-4753-99F5-2E48A4C2E6FA}" destId="{14A05DF9-7905-4068-A1EF-4FFE660FE8FB}" srcOrd="1" destOrd="0" presId="urn:microsoft.com/office/officeart/2005/8/layout/orgChart1"/>
    <dgm:cxn modelId="{4453BB45-83F1-4D73-87BC-409ABAA5062A}" type="presParOf" srcId="{63C33A5E-F3F2-4082-B3D3-C4F506C20D5C}" destId="{D4105824-2886-4289-8324-0335C382BB8E}" srcOrd="1" destOrd="0" presId="urn:microsoft.com/office/officeart/2005/8/layout/orgChart1"/>
    <dgm:cxn modelId="{8B42CC13-8496-4EC0-B51F-AC64EC8E41C7}" type="presParOf" srcId="{D4105824-2886-4289-8324-0335C382BB8E}" destId="{31F4F26B-C76B-48A7-9755-031E9012F7CB}" srcOrd="0" destOrd="0" presId="urn:microsoft.com/office/officeart/2005/8/layout/orgChart1"/>
    <dgm:cxn modelId="{AA0F5CB7-9B3C-4211-B469-06FF22240EEE}" type="presParOf" srcId="{D4105824-2886-4289-8324-0335C382BB8E}" destId="{F948E8EC-7FA3-48FD-834A-350FB4F7A16B}" srcOrd="1" destOrd="0" presId="urn:microsoft.com/office/officeart/2005/8/layout/orgChart1"/>
    <dgm:cxn modelId="{7EF8CDA4-257A-4412-9336-CF6B21E0DAE8}" type="presParOf" srcId="{F948E8EC-7FA3-48FD-834A-350FB4F7A16B}" destId="{E8067BA7-477F-4F00-9AE5-71A394C9FF7D}" srcOrd="0" destOrd="0" presId="urn:microsoft.com/office/officeart/2005/8/layout/orgChart1"/>
    <dgm:cxn modelId="{32A1C0D5-7873-44AC-AD34-C211B09CC1F4}" type="presParOf" srcId="{E8067BA7-477F-4F00-9AE5-71A394C9FF7D}" destId="{D7DED6DC-F289-4E86-8EAA-560FA5F64FE5}" srcOrd="0" destOrd="0" presId="urn:microsoft.com/office/officeart/2005/8/layout/orgChart1"/>
    <dgm:cxn modelId="{EB512D8D-033C-466D-87BB-A182F826FD35}" type="presParOf" srcId="{E8067BA7-477F-4F00-9AE5-71A394C9FF7D}" destId="{EC4E6163-DB0F-454F-8525-E14F61785420}" srcOrd="1" destOrd="0" presId="urn:microsoft.com/office/officeart/2005/8/layout/orgChart1"/>
    <dgm:cxn modelId="{AAD01407-D89F-4A13-9585-29C5B67A7C18}" type="presParOf" srcId="{F948E8EC-7FA3-48FD-834A-350FB4F7A16B}" destId="{AB54D0E7-D314-42E6-89A3-84171F5F10C3}" srcOrd="1" destOrd="0" presId="urn:microsoft.com/office/officeart/2005/8/layout/orgChart1"/>
    <dgm:cxn modelId="{E5B231E0-44C2-4584-99DF-41FF170ADA67}" type="presParOf" srcId="{AB54D0E7-D314-42E6-89A3-84171F5F10C3}" destId="{0E52DEAE-DF31-4004-9360-3FA01921FEFA}" srcOrd="0" destOrd="0" presId="urn:microsoft.com/office/officeart/2005/8/layout/orgChart1"/>
    <dgm:cxn modelId="{1EAEFE5B-5068-43FF-AFB3-E6C375766434}" type="presParOf" srcId="{AB54D0E7-D314-42E6-89A3-84171F5F10C3}" destId="{E6E7D74F-EBCA-4994-969E-BB05736FF85B}" srcOrd="1" destOrd="0" presId="urn:microsoft.com/office/officeart/2005/8/layout/orgChart1"/>
    <dgm:cxn modelId="{04B6A6FA-62AE-496A-907A-D88E10EF5CBA}" type="presParOf" srcId="{E6E7D74F-EBCA-4994-969E-BB05736FF85B}" destId="{857ABA6B-E4BC-42D6-A766-CE87425D13D0}" srcOrd="0" destOrd="0" presId="urn:microsoft.com/office/officeart/2005/8/layout/orgChart1"/>
    <dgm:cxn modelId="{DCD98BF4-4A9B-4BBC-BC6C-8A303589D212}" type="presParOf" srcId="{857ABA6B-E4BC-42D6-A766-CE87425D13D0}" destId="{9FBD249B-7DB1-4C7B-8D2C-AFE2642C67E4}" srcOrd="0" destOrd="0" presId="urn:microsoft.com/office/officeart/2005/8/layout/orgChart1"/>
    <dgm:cxn modelId="{79B6F0AB-556C-407B-95FE-B35D455ED411}" type="presParOf" srcId="{857ABA6B-E4BC-42D6-A766-CE87425D13D0}" destId="{AFBB24A7-EC9D-45A1-AC41-1F2C5D102650}" srcOrd="1" destOrd="0" presId="urn:microsoft.com/office/officeart/2005/8/layout/orgChart1"/>
    <dgm:cxn modelId="{9B4B763C-6F2B-4E0B-BD8E-AEE44A59413F}" type="presParOf" srcId="{E6E7D74F-EBCA-4994-969E-BB05736FF85B}" destId="{39B8BFB5-4ADF-4542-8ECE-96D8C2773BD7}" srcOrd="1" destOrd="0" presId="urn:microsoft.com/office/officeart/2005/8/layout/orgChart1"/>
    <dgm:cxn modelId="{5A26EE16-46D2-4FDC-8F2E-4B48E47886AF}" type="presParOf" srcId="{E6E7D74F-EBCA-4994-969E-BB05736FF85B}" destId="{78F54C2A-445B-49E2-B33F-4238328087E2}" srcOrd="2" destOrd="0" presId="urn:microsoft.com/office/officeart/2005/8/layout/orgChart1"/>
    <dgm:cxn modelId="{87FCF4F7-9E68-4815-8D68-13BC4BACCCA4}" type="presParOf" srcId="{AB54D0E7-D314-42E6-89A3-84171F5F10C3}" destId="{2C7653CB-7E08-4972-8FCF-D37D5C74068A}" srcOrd="2" destOrd="0" presId="urn:microsoft.com/office/officeart/2005/8/layout/orgChart1"/>
    <dgm:cxn modelId="{0BD43569-3842-4936-BAC1-FC2B12DC793A}" type="presParOf" srcId="{AB54D0E7-D314-42E6-89A3-84171F5F10C3}" destId="{8D522164-C640-426E-97DF-E768561E0910}" srcOrd="3" destOrd="0" presId="urn:microsoft.com/office/officeart/2005/8/layout/orgChart1"/>
    <dgm:cxn modelId="{3ADA15D0-1803-4D9F-BDF1-5C34FEF8896D}" type="presParOf" srcId="{8D522164-C640-426E-97DF-E768561E0910}" destId="{CAD7547B-1A28-41FC-89BE-C7EDB938BC44}" srcOrd="0" destOrd="0" presId="urn:microsoft.com/office/officeart/2005/8/layout/orgChart1"/>
    <dgm:cxn modelId="{A4294BDC-602E-497F-ADE6-CB4236E75787}" type="presParOf" srcId="{CAD7547B-1A28-41FC-89BE-C7EDB938BC44}" destId="{C9C7526F-9D46-44B2-8FC6-B357134AC297}" srcOrd="0" destOrd="0" presId="urn:microsoft.com/office/officeart/2005/8/layout/orgChart1"/>
    <dgm:cxn modelId="{7F38303D-851E-44B1-BD34-A645D8A9958F}" type="presParOf" srcId="{CAD7547B-1A28-41FC-89BE-C7EDB938BC44}" destId="{D35B109F-D4BC-4824-8B23-5E94F11A6CAE}" srcOrd="1" destOrd="0" presId="urn:microsoft.com/office/officeart/2005/8/layout/orgChart1"/>
    <dgm:cxn modelId="{7429D789-04EC-4090-A06F-B830A52AFD0F}" type="presParOf" srcId="{8D522164-C640-426E-97DF-E768561E0910}" destId="{88B43114-2A3A-4A70-A313-F522E2146323}" srcOrd="1" destOrd="0" presId="urn:microsoft.com/office/officeart/2005/8/layout/orgChart1"/>
    <dgm:cxn modelId="{D07AFE72-21C0-4773-8EB6-FE87312F623D}" type="presParOf" srcId="{8D522164-C640-426E-97DF-E768561E0910}" destId="{9826E354-CB18-42BE-B4D0-0F34BA204518}" srcOrd="2" destOrd="0" presId="urn:microsoft.com/office/officeart/2005/8/layout/orgChart1"/>
    <dgm:cxn modelId="{6D2663F8-79F3-4115-97E3-9CE06B6F54A1}" type="presParOf" srcId="{AB54D0E7-D314-42E6-89A3-84171F5F10C3}" destId="{442830CD-5FD7-491D-99C2-C442003DFE3C}" srcOrd="4" destOrd="0" presId="urn:microsoft.com/office/officeart/2005/8/layout/orgChart1"/>
    <dgm:cxn modelId="{A1B6117C-D566-4D10-B192-7544D34665BE}" type="presParOf" srcId="{AB54D0E7-D314-42E6-89A3-84171F5F10C3}" destId="{E71D8634-9D86-4E61-839E-3915DCC3E947}" srcOrd="5" destOrd="0" presId="urn:microsoft.com/office/officeart/2005/8/layout/orgChart1"/>
    <dgm:cxn modelId="{F49E0F45-4DB4-4903-82AE-CB2BFB0B1E05}" type="presParOf" srcId="{E71D8634-9D86-4E61-839E-3915DCC3E947}" destId="{0BE1BC8E-2813-4B17-B951-7872D1B9354D}" srcOrd="0" destOrd="0" presId="urn:microsoft.com/office/officeart/2005/8/layout/orgChart1"/>
    <dgm:cxn modelId="{54B66C01-7A36-40E3-859E-2525B3BCD449}" type="presParOf" srcId="{0BE1BC8E-2813-4B17-B951-7872D1B9354D}" destId="{E7A5F218-AC8E-4CB1-9380-65FD754684E2}" srcOrd="0" destOrd="0" presId="urn:microsoft.com/office/officeart/2005/8/layout/orgChart1"/>
    <dgm:cxn modelId="{E905D39D-2014-4F55-A245-07F0AA2D8475}" type="presParOf" srcId="{0BE1BC8E-2813-4B17-B951-7872D1B9354D}" destId="{389426F9-72AA-4778-B1FF-FAEB42E021C8}" srcOrd="1" destOrd="0" presId="urn:microsoft.com/office/officeart/2005/8/layout/orgChart1"/>
    <dgm:cxn modelId="{7AA2B42B-6EF2-424C-B021-1BD6F2DC02FC}" type="presParOf" srcId="{E71D8634-9D86-4E61-839E-3915DCC3E947}" destId="{AF27F5A6-CF60-40CE-AF9C-1E30CD749070}" srcOrd="1" destOrd="0" presId="urn:microsoft.com/office/officeart/2005/8/layout/orgChart1"/>
    <dgm:cxn modelId="{2703755A-096C-48C1-A2A3-FBA962656E1F}" type="presParOf" srcId="{E71D8634-9D86-4E61-839E-3915DCC3E947}" destId="{9BE8060F-B3C5-44C7-830E-36C070824386}" srcOrd="2" destOrd="0" presId="urn:microsoft.com/office/officeart/2005/8/layout/orgChart1"/>
    <dgm:cxn modelId="{7956C6B9-567B-42EE-8DC3-B423BBE082B8}" type="presParOf" srcId="{F948E8EC-7FA3-48FD-834A-350FB4F7A16B}" destId="{6F7AF18C-DAC7-4E51-995E-FF62B0A7C42F}" srcOrd="2" destOrd="0" presId="urn:microsoft.com/office/officeart/2005/8/layout/orgChart1"/>
    <dgm:cxn modelId="{3325ACED-C1DA-4D88-9F13-80991A8B7C24}" type="presParOf" srcId="{D4105824-2886-4289-8324-0335C382BB8E}" destId="{267F4B88-22BA-407D-906B-17AA94A27209}" srcOrd="2" destOrd="0" presId="urn:microsoft.com/office/officeart/2005/8/layout/orgChart1"/>
    <dgm:cxn modelId="{02B700B0-7559-4F4B-9D5D-FEB92C1D6089}" type="presParOf" srcId="{D4105824-2886-4289-8324-0335C382BB8E}" destId="{8346A04A-1691-4ADA-AAE5-A657320BA91D}" srcOrd="3" destOrd="0" presId="urn:microsoft.com/office/officeart/2005/8/layout/orgChart1"/>
    <dgm:cxn modelId="{996D45F0-4348-408C-8F73-85E5FA373ADF}" type="presParOf" srcId="{8346A04A-1691-4ADA-AAE5-A657320BA91D}" destId="{4BCFF501-1909-48E6-AF7A-A3994DD7FDEF}" srcOrd="0" destOrd="0" presId="urn:microsoft.com/office/officeart/2005/8/layout/orgChart1"/>
    <dgm:cxn modelId="{BED35F66-15CB-4582-90FA-CC9252661C61}" type="presParOf" srcId="{4BCFF501-1909-48E6-AF7A-A3994DD7FDEF}" destId="{566FF84F-4BE5-4CF0-AE78-5DEDF238987F}" srcOrd="0" destOrd="0" presId="urn:microsoft.com/office/officeart/2005/8/layout/orgChart1"/>
    <dgm:cxn modelId="{EB3AF56A-0A47-47A5-9379-789704B15688}" type="presParOf" srcId="{4BCFF501-1909-48E6-AF7A-A3994DD7FDEF}" destId="{1F66BD41-7AE5-463A-A7CF-30009EE03759}" srcOrd="1" destOrd="0" presId="urn:microsoft.com/office/officeart/2005/8/layout/orgChart1"/>
    <dgm:cxn modelId="{3EBF8C3D-43D6-4A94-81D6-666F466156EA}" type="presParOf" srcId="{8346A04A-1691-4ADA-AAE5-A657320BA91D}" destId="{3CFAABA8-3E4B-4CC5-9EE5-5939D92FBBF9}" srcOrd="1" destOrd="0" presId="urn:microsoft.com/office/officeart/2005/8/layout/orgChart1"/>
    <dgm:cxn modelId="{BCF500BE-4A30-4064-B675-CFCD9A3C60ED}" type="presParOf" srcId="{3CFAABA8-3E4B-4CC5-9EE5-5939D92FBBF9}" destId="{FB2B34D3-8995-46BD-AA7E-948129770277}" srcOrd="0" destOrd="0" presId="urn:microsoft.com/office/officeart/2005/8/layout/orgChart1"/>
    <dgm:cxn modelId="{FE7B6C02-3023-4801-B877-D0FB9B0346E4}" type="presParOf" srcId="{3CFAABA8-3E4B-4CC5-9EE5-5939D92FBBF9}" destId="{3A46F644-AAE2-4F38-8DF8-796A919E5628}" srcOrd="1" destOrd="0" presId="urn:microsoft.com/office/officeart/2005/8/layout/orgChart1"/>
    <dgm:cxn modelId="{857BA2DB-610B-4C88-A53B-2263E3473F07}" type="presParOf" srcId="{3A46F644-AAE2-4F38-8DF8-796A919E5628}" destId="{B62A2929-4F3B-4CE6-ADEF-39D737D6CAE0}" srcOrd="0" destOrd="0" presId="urn:microsoft.com/office/officeart/2005/8/layout/orgChart1"/>
    <dgm:cxn modelId="{5AC0DCD6-6FB6-42AE-A153-09491FD5C89B}" type="presParOf" srcId="{B62A2929-4F3B-4CE6-ADEF-39D737D6CAE0}" destId="{3A16F795-0FC0-447D-BF2D-7200CBCF327D}" srcOrd="0" destOrd="0" presId="urn:microsoft.com/office/officeart/2005/8/layout/orgChart1"/>
    <dgm:cxn modelId="{70BA3ACC-9FA9-4A15-B939-8BDBC0B8A78D}" type="presParOf" srcId="{B62A2929-4F3B-4CE6-ADEF-39D737D6CAE0}" destId="{7DC45323-7262-4B3B-A286-6BA36EB9609C}" srcOrd="1" destOrd="0" presId="urn:microsoft.com/office/officeart/2005/8/layout/orgChart1"/>
    <dgm:cxn modelId="{2149271D-CD50-4292-9F87-9F26D9F71357}" type="presParOf" srcId="{3A46F644-AAE2-4F38-8DF8-796A919E5628}" destId="{C3C2F386-0662-48DB-84F5-6EB3E6AE844A}" srcOrd="1" destOrd="0" presId="urn:microsoft.com/office/officeart/2005/8/layout/orgChart1"/>
    <dgm:cxn modelId="{8A131254-1DC0-477A-9910-5AE708FB30EB}" type="presParOf" srcId="{3A46F644-AAE2-4F38-8DF8-796A919E5628}" destId="{32A20918-8AC2-4BD3-90D9-C2C6D2873F64}" srcOrd="2" destOrd="0" presId="urn:microsoft.com/office/officeart/2005/8/layout/orgChart1"/>
    <dgm:cxn modelId="{4304D1DA-02BB-4917-A24A-DB3B299FDE8E}" type="presParOf" srcId="{3CFAABA8-3E4B-4CC5-9EE5-5939D92FBBF9}" destId="{245EAB51-43F9-4B55-A012-0F37822E319D}" srcOrd="2" destOrd="0" presId="urn:microsoft.com/office/officeart/2005/8/layout/orgChart1"/>
    <dgm:cxn modelId="{76BD8439-B1EA-4122-A641-5BC879CEEB25}" type="presParOf" srcId="{3CFAABA8-3E4B-4CC5-9EE5-5939D92FBBF9}" destId="{C06D1F5B-D10C-4020-ABAD-D3FF1AD26EA5}" srcOrd="3" destOrd="0" presId="urn:microsoft.com/office/officeart/2005/8/layout/orgChart1"/>
    <dgm:cxn modelId="{EC6B04F5-1DDF-441E-B2C4-8432E4FDB2F2}" type="presParOf" srcId="{C06D1F5B-D10C-4020-ABAD-D3FF1AD26EA5}" destId="{26345459-6BB0-4745-82E3-D8ACB08F938B}" srcOrd="0" destOrd="0" presId="urn:microsoft.com/office/officeart/2005/8/layout/orgChart1"/>
    <dgm:cxn modelId="{C6252CA8-FF28-437D-BE5F-7E498010A30A}" type="presParOf" srcId="{26345459-6BB0-4745-82E3-D8ACB08F938B}" destId="{2938F48F-48A3-4788-9D92-2060C3A3D72C}" srcOrd="0" destOrd="0" presId="urn:microsoft.com/office/officeart/2005/8/layout/orgChart1"/>
    <dgm:cxn modelId="{8B1DCB94-2C5C-45E1-82A3-C4838FC2491F}" type="presParOf" srcId="{26345459-6BB0-4745-82E3-D8ACB08F938B}" destId="{A8D64EB2-3EF6-41D9-B0B4-EFD7E25BE2B3}" srcOrd="1" destOrd="0" presId="urn:microsoft.com/office/officeart/2005/8/layout/orgChart1"/>
    <dgm:cxn modelId="{E7B0F14A-40E5-48F0-BF41-DB3FC0EB3A63}" type="presParOf" srcId="{C06D1F5B-D10C-4020-ABAD-D3FF1AD26EA5}" destId="{15A0EA8D-E7B4-455D-8538-350FB4236020}" srcOrd="1" destOrd="0" presId="urn:microsoft.com/office/officeart/2005/8/layout/orgChart1"/>
    <dgm:cxn modelId="{D027FDE7-62A4-4E68-BCAA-4D131AA53511}" type="presParOf" srcId="{C06D1F5B-D10C-4020-ABAD-D3FF1AD26EA5}" destId="{4F9EACEC-6334-4088-AB69-E5712F24128B}" srcOrd="2" destOrd="0" presId="urn:microsoft.com/office/officeart/2005/8/layout/orgChart1"/>
    <dgm:cxn modelId="{9FAA0D70-356C-4259-819C-0F8E988C0A02}" type="presParOf" srcId="{3CFAABA8-3E4B-4CC5-9EE5-5939D92FBBF9}" destId="{1FC556AF-9B5D-43A0-BC9F-BE6CA976D6C4}" srcOrd="4" destOrd="0" presId="urn:microsoft.com/office/officeart/2005/8/layout/orgChart1"/>
    <dgm:cxn modelId="{E251981B-344A-43CA-9707-E0A25C2371F4}" type="presParOf" srcId="{3CFAABA8-3E4B-4CC5-9EE5-5939D92FBBF9}" destId="{0B55312C-D67D-4322-A8AB-4F2FD4412114}" srcOrd="5" destOrd="0" presId="urn:microsoft.com/office/officeart/2005/8/layout/orgChart1"/>
    <dgm:cxn modelId="{217C9A87-B93F-4FBB-97A4-8FF10CD724CF}" type="presParOf" srcId="{0B55312C-D67D-4322-A8AB-4F2FD4412114}" destId="{C53AFEA6-B826-4897-AF81-375E10EE649E}" srcOrd="0" destOrd="0" presId="urn:microsoft.com/office/officeart/2005/8/layout/orgChart1"/>
    <dgm:cxn modelId="{A0464CE2-68C4-499F-9667-B5C3C7E5218A}" type="presParOf" srcId="{C53AFEA6-B826-4897-AF81-375E10EE649E}" destId="{F8CCBD0A-B99F-4424-A2E8-E56B4945931A}" srcOrd="0" destOrd="0" presId="urn:microsoft.com/office/officeart/2005/8/layout/orgChart1"/>
    <dgm:cxn modelId="{5D5C3033-7970-4363-933E-754C9252F73D}" type="presParOf" srcId="{C53AFEA6-B826-4897-AF81-375E10EE649E}" destId="{8A626F4C-AB29-43B6-A493-9F30C9AAA290}" srcOrd="1" destOrd="0" presId="urn:microsoft.com/office/officeart/2005/8/layout/orgChart1"/>
    <dgm:cxn modelId="{B5E896FC-374D-41A2-81A6-089BFFD5B0A5}" type="presParOf" srcId="{0B55312C-D67D-4322-A8AB-4F2FD4412114}" destId="{4164137C-AAFC-41F1-8843-732E3A810FF8}" srcOrd="1" destOrd="0" presId="urn:microsoft.com/office/officeart/2005/8/layout/orgChart1"/>
    <dgm:cxn modelId="{9678EBC4-539F-421C-AA97-ECFD86FAFFA3}" type="presParOf" srcId="{0B55312C-D67D-4322-A8AB-4F2FD4412114}" destId="{E71860C8-F6C7-4B04-93F4-A997F3AEACA5}" srcOrd="2" destOrd="0" presId="urn:microsoft.com/office/officeart/2005/8/layout/orgChart1"/>
    <dgm:cxn modelId="{38048669-FFA0-44A5-A71D-26E4C4F6939E}" type="presParOf" srcId="{8346A04A-1691-4ADA-AAE5-A657320BA91D}" destId="{56AE115D-BF62-405E-BB44-F65A9E79539D}" srcOrd="2" destOrd="0" presId="urn:microsoft.com/office/officeart/2005/8/layout/orgChart1"/>
    <dgm:cxn modelId="{DBE348A7-FADD-4E88-87B3-EC8770475416}" type="presParOf" srcId="{63C33A5E-F3F2-4082-B3D3-C4F506C20D5C}" destId="{D87E663B-BA27-411F-B1EA-393C633B0FF0}" srcOrd="2" destOrd="0" presId="urn:microsoft.com/office/officeart/2005/8/layout/orgChart1"/>
    <dgm:cxn modelId="{F2E72760-3FE6-4E3C-9F70-786323D8E321}" type="presParOf" srcId="{E6A97D09-FBEE-4BF0-9CB2-8204A5556106}" destId="{9B60E510-EAD0-41D0-8617-72580106779B}" srcOrd="4" destOrd="0" presId="urn:microsoft.com/office/officeart/2005/8/layout/orgChart1"/>
    <dgm:cxn modelId="{97D60D7C-BC2C-4158-A606-90C5F3FE1A8C}" type="presParOf" srcId="{E6A97D09-FBEE-4BF0-9CB2-8204A5556106}" destId="{92E563A2-D981-4272-8E19-96FC213B1D15}" srcOrd="5" destOrd="0" presId="urn:microsoft.com/office/officeart/2005/8/layout/orgChart1"/>
    <dgm:cxn modelId="{E66ECA46-C0BC-449B-8ECB-D379CBC0D599}" type="presParOf" srcId="{92E563A2-D981-4272-8E19-96FC213B1D15}" destId="{5D115A7F-9A3A-4BD5-AD0F-D4F318E86D44}" srcOrd="0" destOrd="0" presId="urn:microsoft.com/office/officeart/2005/8/layout/orgChart1"/>
    <dgm:cxn modelId="{EA653B94-1954-4F43-A004-ADD39E953E73}" type="presParOf" srcId="{5D115A7F-9A3A-4BD5-AD0F-D4F318E86D44}" destId="{6613B5EF-8430-488A-BF4F-9C609FBFA2E3}" srcOrd="0" destOrd="0" presId="urn:microsoft.com/office/officeart/2005/8/layout/orgChart1"/>
    <dgm:cxn modelId="{B4DA18AA-E1A1-4742-8C3D-C9FD62C38229}" type="presParOf" srcId="{5D115A7F-9A3A-4BD5-AD0F-D4F318E86D44}" destId="{61CEBF68-29B1-4B21-A7FB-F52854CEE59E}" srcOrd="1" destOrd="0" presId="urn:microsoft.com/office/officeart/2005/8/layout/orgChart1"/>
    <dgm:cxn modelId="{FC40E255-10DB-40F8-B397-5EE28D2C8463}" type="presParOf" srcId="{92E563A2-D981-4272-8E19-96FC213B1D15}" destId="{0AA32AA0-5CE8-4636-B28E-61E48AA0570C}" srcOrd="1" destOrd="0" presId="urn:microsoft.com/office/officeart/2005/8/layout/orgChart1"/>
    <dgm:cxn modelId="{F29C7D68-8D21-4C9B-8111-9BD847C755BE}" type="presParOf" srcId="{0AA32AA0-5CE8-4636-B28E-61E48AA0570C}" destId="{C52B15B0-DB6D-4685-8FA0-FEBBA9AB95A9}" srcOrd="0" destOrd="0" presId="urn:microsoft.com/office/officeart/2005/8/layout/orgChart1"/>
    <dgm:cxn modelId="{3A8B6E2E-50D5-43AC-82FD-74741A02BC05}" type="presParOf" srcId="{0AA32AA0-5CE8-4636-B28E-61E48AA0570C}" destId="{FC2F21CD-DB8D-4BA3-BF32-F78436664011}" srcOrd="1" destOrd="0" presId="urn:microsoft.com/office/officeart/2005/8/layout/orgChart1"/>
    <dgm:cxn modelId="{A3970988-2110-41FD-A81E-C54961EDD852}" type="presParOf" srcId="{FC2F21CD-DB8D-4BA3-BF32-F78436664011}" destId="{C887D874-E117-4549-BD7C-9BA814E605C8}" srcOrd="0" destOrd="0" presId="urn:microsoft.com/office/officeart/2005/8/layout/orgChart1"/>
    <dgm:cxn modelId="{90BC2B49-C688-47E6-81ED-48EA843D671C}" type="presParOf" srcId="{C887D874-E117-4549-BD7C-9BA814E605C8}" destId="{6A615673-2B29-4CE8-B013-E555BB9841F8}" srcOrd="0" destOrd="0" presId="urn:microsoft.com/office/officeart/2005/8/layout/orgChart1"/>
    <dgm:cxn modelId="{77DD1DEC-85FA-462A-AD1F-23077DD70B88}" type="presParOf" srcId="{C887D874-E117-4549-BD7C-9BA814E605C8}" destId="{460B05CB-E6ED-4BEA-BF68-D903B6347ACC}" srcOrd="1" destOrd="0" presId="urn:microsoft.com/office/officeart/2005/8/layout/orgChart1"/>
    <dgm:cxn modelId="{CB20C70A-0578-4B87-B35D-C8C79D637CCA}" type="presParOf" srcId="{FC2F21CD-DB8D-4BA3-BF32-F78436664011}" destId="{8DC43A44-2B88-4C0E-8C49-E220D133B339}" srcOrd="1" destOrd="0" presId="urn:microsoft.com/office/officeart/2005/8/layout/orgChart1"/>
    <dgm:cxn modelId="{341581BE-28E8-4D6B-B247-250FF110EA44}" type="presParOf" srcId="{8DC43A44-2B88-4C0E-8C49-E220D133B339}" destId="{355B7086-9D49-4810-9212-391CB156D0DA}" srcOrd="0" destOrd="0" presId="urn:microsoft.com/office/officeart/2005/8/layout/orgChart1"/>
    <dgm:cxn modelId="{D4660A1E-8F88-4E44-BC81-7C81C1879991}" type="presParOf" srcId="{8DC43A44-2B88-4C0E-8C49-E220D133B339}" destId="{175838B0-0FBE-4507-8DFF-73DAD0E9BC58}" srcOrd="1" destOrd="0" presId="urn:microsoft.com/office/officeart/2005/8/layout/orgChart1"/>
    <dgm:cxn modelId="{5067CD3C-EF47-4900-978E-AC14615CF1C6}" type="presParOf" srcId="{175838B0-0FBE-4507-8DFF-73DAD0E9BC58}" destId="{6E89AB74-B8B0-45F6-9C52-0C4B3791A1FA}" srcOrd="0" destOrd="0" presId="urn:microsoft.com/office/officeart/2005/8/layout/orgChart1"/>
    <dgm:cxn modelId="{9D8EC1EF-3D58-4FA9-89E3-0F7728173709}" type="presParOf" srcId="{6E89AB74-B8B0-45F6-9C52-0C4B3791A1FA}" destId="{EA515D7C-E0C0-4238-9A79-5E949D3794E0}" srcOrd="0" destOrd="0" presId="urn:microsoft.com/office/officeart/2005/8/layout/orgChart1"/>
    <dgm:cxn modelId="{8BC1CD91-D843-4B77-AE17-2B8B7F8464B1}" type="presParOf" srcId="{6E89AB74-B8B0-45F6-9C52-0C4B3791A1FA}" destId="{19103DF3-14E3-49BA-9EDB-58FF08393C6B}" srcOrd="1" destOrd="0" presId="urn:microsoft.com/office/officeart/2005/8/layout/orgChart1"/>
    <dgm:cxn modelId="{980AC3FE-5421-4A54-B685-2B8417DACC68}" type="presParOf" srcId="{175838B0-0FBE-4507-8DFF-73DAD0E9BC58}" destId="{1EEE22A7-B204-4659-AE21-D6106A892434}" srcOrd="1" destOrd="0" presId="urn:microsoft.com/office/officeart/2005/8/layout/orgChart1"/>
    <dgm:cxn modelId="{D7ED4223-7486-4C86-B08C-A5E32E3CCBFA}" type="presParOf" srcId="{175838B0-0FBE-4507-8DFF-73DAD0E9BC58}" destId="{661A1037-01F3-496E-9BDF-5273AD64ACB8}" srcOrd="2" destOrd="0" presId="urn:microsoft.com/office/officeart/2005/8/layout/orgChart1"/>
    <dgm:cxn modelId="{465B4B5A-0322-4205-BF89-B1630244BF32}" type="presParOf" srcId="{8DC43A44-2B88-4C0E-8C49-E220D133B339}" destId="{A9C848E1-5D4E-4E2E-9DD1-D1107F2F1DF9}" srcOrd="2" destOrd="0" presId="urn:microsoft.com/office/officeart/2005/8/layout/orgChart1"/>
    <dgm:cxn modelId="{490371D3-F09F-44D2-83F4-F110B8FAAB1A}" type="presParOf" srcId="{8DC43A44-2B88-4C0E-8C49-E220D133B339}" destId="{B50FA418-BF00-4228-88D2-FE58374EC17F}" srcOrd="3" destOrd="0" presId="urn:microsoft.com/office/officeart/2005/8/layout/orgChart1"/>
    <dgm:cxn modelId="{7EF8F1BF-B06E-415A-AC53-AA183334339A}" type="presParOf" srcId="{B50FA418-BF00-4228-88D2-FE58374EC17F}" destId="{58C8EA76-C117-4E87-B1B9-765B0F16FCFE}" srcOrd="0" destOrd="0" presId="urn:microsoft.com/office/officeart/2005/8/layout/orgChart1"/>
    <dgm:cxn modelId="{64B3282B-428E-48B6-BEA2-1335F7D71992}" type="presParOf" srcId="{58C8EA76-C117-4E87-B1B9-765B0F16FCFE}" destId="{D0E276E0-5538-4FD0-8B4F-78EBAC29DA2A}" srcOrd="0" destOrd="0" presId="urn:microsoft.com/office/officeart/2005/8/layout/orgChart1"/>
    <dgm:cxn modelId="{2158A3F9-1A87-42E3-ADC1-805DEE745846}" type="presParOf" srcId="{58C8EA76-C117-4E87-B1B9-765B0F16FCFE}" destId="{4F40B643-1559-4627-9A73-E32D89D07927}" srcOrd="1" destOrd="0" presId="urn:microsoft.com/office/officeart/2005/8/layout/orgChart1"/>
    <dgm:cxn modelId="{534CE3FA-66B7-4F40-AFD2-696A5A397C2E}" type="presParOf" srcId="{B50FA418-BF00-4228-88D2-FE58374EC17F}" destId="{4388B6F2-CA70-415B-BF36-C9F3B877F80B}" srcOrd="1" destOrd="0" presId="urn:microsoft.com/office/officeart/2005/8/layout/orgChart1"/>
    <dgm:cxn modelId="{95C28EB1-3541-42FB-B9DF-8898ACFEB1B6}" type="presParOf" srcId="{B50FA418-BF00-4228-88D2-FE58374EC17F}" destId="{16C1937A-CCF4-4524-B448-3E62D9C72F78}" srcOrd="2" destOrd="0" presId="urn:microsoft.com/office/officeart/2005/8/layout/orgChart1"/>
    <dgm:cxn modelId="{56BA9A23-01F1-4292-9010-3826164E2143}" type="presParOf" srcId="{8DC43A44-2B88-4C0E-8C49-E220D133B339}" destId="{B9E4C6A1-16B9-4846-ADCC-505DD21860D4}" srcOrd="4" destOrd="0" presId="urn:microsoft.com/office/officeart/2005/8/layout/orgChart1"/>
    <dgm:cxn modelId="{D10655BD-08C7-4736-BB56-8762A6DCA332}" type="presParOf" srcId="{8DC43A44-2B88-4C0E-8C49-E220D133B339}" destId="{BB7166C2-C6EF-4165-A1A1-D49F5B1D2411}" srcOrd="5" destOrd="0" presId="urn:microsoft.com/office/officeart/2005/8/layout/orgChart1"/>
    <dgm:cxn modelId="{3196C58E-1248-4425-83F0-D14F738F85AA}" type="presParOf" srcId="{BB7166C2-C6EF-4165-A1A1-D49F5B1D2411}" destId="{43FBBCF4-F21A-4742-B43B-2507ACC5400B}" srcOrd="0" destOrd="0" presId="urn:microsoft.com/office/officeart/2005/8/layout/orgChart1"/>
    <dgm:cxn modelId="{A894316F-C97E-4128-9690-AA1173B1E9BC}" type="presParOf" srcId="{43FBBCF4-F21A-4742-B43B-2507ACC5400B}" destId="{17E82BFF-2B2F-4EBE-A6AD-874C8E80F2AF}" srcOrd="0" destOrd="0" presId="urn:microsoft.com/office/officeart/2005/8/layout/orgChart1"/>
    <dgm:cxn modelId="{21252C2A-B7DF-4D19-A5FA-0BFF846E7DB4}" type="presParOf" srcId="{43FBBCF4-F21A-4742-B43B-2507ACC5400B}" destId="{63266F58-A2E5-4F05-B2BC-0A75853B8C77}" srcOrd="1" destOrd="0" presId="urn:microsoft.com/office/officeart/2005/8/layout/orgChart1"/>
    <dgm:cxn modelId="{0200C886-AAF5-482F-AD4F-492AA8E6FD84}" type="presParOf" srcId="{BB7166C2-C6EF-4165-A1A1-D49F5B1D2411}" destId="{F1561661-9586-4C7C-B9C9-3FB5905C2615}" srcOrd="1" destOrd="0" presId="urn:microsoft.com/office/officeart/2005/8/layout/orgChart1"/>
    <dgm:cxn modelId="{06C300FF-C5EF-4734-97DB-DC2FAC9D540B}" type="presParOf" srcId="{BB7166C2-C6EF-4165-A1A1-D49F5B1D2411}" destId="{12AA9779-3C33-4C84-9556-297A3285AD6F}" srcOrd="2" destOrd="0" presId="urn:microsoft.com/office/officeart/2005/8/layout/orgChart1"/>
    <dgm:cxn modelId="{530CE0AD-3C45-4278-8730-0685BAB534E6}" type="presParOf" srcId="{8DC43A44-2B88-4C0E-8C49-E220D133B339}" destId="{E990380A-B551-44B5-BA23-C974D1900319}" srcOrd="6" destOrd="0" presId="urn:microsoft.com/office/officeart/2005/8/layout/orgChart1"/>
    <dgm:cxn modelId="{220B359A-F526-402F-A0EA-670A7B67340A}" type="presParOf" srcId="{8DC43A44-2B88-4C0E-8C49-E220D133B339}" destId="{B128368C-912F-485D-BD88-FC796E047497}" srcOrd="7" destOrd="0" presId="urn:microsoft.com/office/officeart/2005/8/layout/orgChart1"/>
    <dgm:cxn modelId="{85F6D63B-77B3-43EA-8771-4B4DC4FB9796}" type="presParOf" srcId="{B128368C-912F-485D-BD88-FC796E047497}" destId="{9A76B960-DF58-40E5-B5F0-EC888050E994}" srcOrd="0" destOrd="0" presId="urn:microsoft.com/office/officeart/2005/8/layout/orgChart1"/>
    <dgm:cxn modelId="{916C1E3C-1150-4437-A6E7-565B631E4B98}" type="presParOf" srcId="{9A76B960-DF58-40E5-B5F0-EC888050E994}" destId="{80B3BE7B-D8B1-4282-ADD2-8B691BEE3272}" srcOrd="0" destOrd="0" presId="urn:microsoft.com/office/officeart/2005/8/layout/orgChart1"/>
    <dgm:cxn modelId="{C4EAA91D-6B56-4718-AFFC-59601F52EE3D}" type="presParOf" srcId="{9A76B960-DF58-40E5-B5F0-EC888050E994}" destId="{DEAA8829-F6AA-4009-BD5D-F1014E5673AD}" srcOrd="1" destOrd="0" presId="urn:microsoft.com/office/officeart/2005/8/layout/orgChart1"/>
    <dgm:cxn modelId="{CCCBCA48-AF54-40A7-91C0-3C57BCCA0083}" type="presParOf" srcId="{B128368C-912F-485D-BD88-FC796E047497}" destId="{6909F334-4425-4051-B3A7-FC4CC280D746}" srcOrd="1" destOrd="0" presId="urn:microsoft.com/office/officeart/2005/8/layout/orgChart1"/>
    <dgm:cxn modelId="{9E4A88B8-1D6C-4E1F-9695-B2645932C5C7}" type="presParOf" srcId="{B128368C-912F-485D-BD88-FC796E047497}" destId="{C5AC73FC-94E6-475B-9895-68A3390EC1C6}" srcOrd="2" destOrd="0" presId="urn:microsoft.com/office/officeart/2005/8/layout/orgChart1"/>
    <dgm:cxn modelId="{4574162C-D9B2-4F53-A7B3-2C4C1A557300}" type="presParOf" srcId="{8DC43A44-2B88-4C0E-8C49-E220D133B339}" destId="{099803A2-5D79-4500-A8A3-2C09E9B9A007}" srcOrd="8" destOrd="0" presId="urn:microsoft.com/office/officeart/2005/8/layout/orgChart1"/>
    <dgm:cxn modelId="{82FE1D69-FDEF-4F68-AF33-C39CF7C66D97}" type="presParOf" srcId="{8DC43A44-2B88-4C0E-8C49-E220D133B339}" destId="{6DEE59F1-8504-4A60-BA64-32AF4917DA3A}" srcOrd="9" destOrd="0" presId="urn:microsoft.com/office/officeart/2005/8/layout/orgChart1"/>
    <dgm:cxn modelId="{2B9A96E4-0E1D-469E-B836-88F799876D8D}" type="presParOf" srcId="{6DEE59F1-8504-4A60-BA64-32AF4917DA3A}" destId="{AD11B786-C262-474E-AC1F-88E6E247C999}" srcOrd="0" destOrd="0" presId="urn:microsoft.com/office/officeart/2005/8/layout/orgChart1"/>
    <dgm:cxn modelId="{FDBD054B-4B21-4848-91D9-750AF1FE5B8A}" type="presParOf" srcId="{AD11B786-C262-474E-AC1F-88E6E247C999}" destId="{ED427EF1-DD58-4287-AA19-B5F9EF8E6646}" srcOrd="0" destOrd="0" presId="urn:microsoft.com/office/officeart/2005/8/layout/orgChart1"/>
    <dgm:cxn modelId="{FA5216CA-8AC2-4756-AB2A-9AC143599E40}" type="presParOf" srcId="{AD11B786-C262-474E-AC1F-88E6E247C999}" destId="{2066167C-8D07-4EB0-9381-D934214A8F31}" srcOrd="1" destOrd="0" presId="urn:microsoft.com/office/officeart/2005/8/layout/orgChart1"/>
    <dgm:cxn modelId="{4EB68C26-B15C-4E49-9CEA-19EA87124422}" type="presParOf" srcId="{6DEE59F1-8504-4A60-BA64-32AF4917DA3A}" destId="{B79B7604-4957-4552-B403-71815858A606}" srcOrd="1" destOrd="0" presId="urn:microsoft.com/office/officeart/2005/8/layout/orgChart1"/>
    <dgm:cxn modelId="{FEFB08FF-5C91-4001-8B3E-AB0F2278293B}" type="presParOf" srcId="{6DEE59F1-8504-4A60-BA64-32AF4917DA3A}" destId="{83892872-E6C5-42EB-ABAC-CA9111CDD190}" srcOrd="2" destOrd="0" presId="urn:microsoft.com/office/officeart/2005/8/layout/orgChart1"/>
    <dgm:cxn modelId="{BA5DB388-D08E-4D7A-931C-FA76912B1CFD}" type="presParOf" srcId="{FC2F21CD-DB8D-4BA3-BF32-F78436664011}" destId="{F3418CB4-91DA-404F-97ED-E0A478A0DEDB}" srcOrd="2" destOrd="0" presId="urn:microsoft.com/office/officeart/2005/8/layout/orgChart1"/>
    <dgm:cxn modelId="{2F0C59BD-19E3-4187-9D77-5DAF3C20E4E6}" type="presParOf" srcId="{0AA32AA0-5CE8-4636-B28E-61E48AA0570C}" destId="{C1F0B134-161C-4B9F-8357-521BE37D5794}" srcOrd="2" destOrd="0" presId="urn:microsoft.com/office/officeart/2005/8/layout/orgChart1"/>
    <dgm:cxn modelId="{E6B91C7D-D14F-4F73-8A08-05815F44C228}" type="presParOf" srcId="{0AA32AA0-5CE8-4636-B28E-61E48AA0570C}" destId="{FFCB67AA-93F0-457D-884E-2F1B71B658E2}" srcOrd="3" destOrd="0" presId="urn:microsoft.com/office/officeart/2005/8/layout/orgChart1"/>
    <dgm:cxn modelId="{F5C692AB-C1DE-4CE3-8E3D-7EBE7989F87A}" type="presParOf" srcId="{FFCB67AA-93F0-457D-884E-2F1B71B658E2}" destId="{59CCA9CB-750C-4B81-8726-72BEC449B979}" srcOrd="0" destOrd="0" presId="urn:microsoft.com/office/officeart/2005/8/layout/orgChart1"/>
    <dgm:cxn modelId="{68B43C66-5483-497E-B310-039A04A0D12A}" type="presParOf" srcId="{59CCA9CB-750C-4B81-8726-72BEC449B979}" destId="{72C9675A-F242-449B-A0F5-7D06C791B1B5}" srcOrd="0" destOrd="0" presId="urn:microsoft.com/office/officeart/2005/8/layout/orgChart1"/>
    <dgm:cxn modelId="{CBB21D23-3447-4231-9A54-D07013C86C1F}" type="presParOf" srcId="{59CCA9CB-750C-4B81-8726-72BEC449B979}" destId="{ADB670F2-AF13-4C80-A962-711C579F987A}" srcOrd="1" destOrd="0" presId="urn:microsoft.com/office/officeart/2005/8/layout/orgChart1"/>
    <dgm:cxn modelId="{3B01898E-4B73-4ADC-871A-FC6D9F56509A}" type="presParOf" srcId="{FFCB67AA-93F0-457D-884E-2F1B71B658E2}" destId="{2935B8DB-2D7F-487F-917F-0B3D334BDF1F}" srcOrd="1" destOrd="0" presId="urn:microsoft.com/office/officeart/2005/8/layout/orgChart1"/>
    <dgm:cxn modelId="{93E675B0-24A5-454A-A86B-3E3E34AF8907}" type="presParOf" srcId="{2935B8DB-2D7F-487F-917F-0B3D334BDF1F}" destId="{77519338-7126-4A35-B021-66B10B654BAF}" srcOrd="0" destOrd="0" presId="urn:microsoft.com/office/officeart/2005/8/layout/orgChart1"/>
    <dgm:cxn modelId="{008AF9DE-7D9D-48AC-9DE5-690EC1954BE1}" type="presParOf" srcId="{2935B8DB-2D7F-487F-917F-0B3D334BDF1F}" destId="{B50201CD-D664-4089-8B3D-6B94E0A93C0E}" srcOrd="1" destOrd="0" presId="urn:microsoft.com/office/officeart/2005/8/layout/orgChart1"/>
    <dgm:cxn modelId="{3B25B597-D1DA-4F20-8CFE-DDD9BABE2D68}" type="presParOf" srcId="{B50201CD-D664-4089-8B3D-6B94E0A93C0E}" destId="{53B0D53C-A26B-4714-87D6-DF5CF72E646D}" srcOrd="0" destOrd="0" presId="urn:microsoft.com/office/officeart/2005/8/layout/orgChart1"/>
    <dgm:cxn modelId="{2A225A00-53A0-4BC1-9301-8C8E3CBA5929}" type="presParOf" srcId="{53B0D53C-A26B-4714-87D6-DF5CF72E646D}" destId="{328C33F0-CE3F-403D-AEE7-ECE0AEBDA287}" srcOrd="0" destOrd="0" presId="urn:microsoft.com/office/officeart/2005/8/layout/orgChart1"/>
    <dgm:cxn modelId="{4ED5261C-F5D4-4EAA-BD08-713BC9A215A6}" type="presParOf" srcId="{53B0D53C-A26B-4714-87D6-DF5CF72E646D}" destId="{340139D5-7E00-4687-937C-D714D98577AF}" srcOrd="1" destOrd="0" presId="urn:microsoft.com/office/officeart/2005/8/layout/orgChart1"/>
    <dgm:cxn modelId="{F41593F9-FA13-471E-B8FD-3C34E59703CE}" type="presParOf" srcId="{B50201CD-D664-4089-8B3D-6B94E0A93C0E}" destId="{0A52B6C0-CA36-4F78-BCBD-87194A9FFB9B}" srcOrd="1" destOrd="0" presId="urn:microsoft.com/office/officeart/2005/8/layout/orgChart1"/>
    <dgm:cxn modelId="{C960659B-5234-4D69-885C-EC10312320C7}" type="presParOf" srcId="{0A52B6C0-CA36-4F78-BCBD-87194A9FFB9B}" destId="{8D37D388-7226-464F-91F8-D6825CEC124A}" srcOrd="0" destOrd="0" presId="urn:microsoft.com/office/officeart/2005/8/layout/orgChart1"/>
    <dgm:cxn modelId="{4B64532C-E1A1-479D-B0CD-DF0A18F6CA76}" type="presParOf" srcId="{0A52B6C0-CA36-4F78-BCBD-87194A9FFB9B}" destId="{8C0084F7-ACB0-49F1-8651-D0F0F813AD58}" srcOrd="1" destOrd="0" presId="urn:microsoft.com/office/officeart/2005/8/layout/orgChart1"/>
    <dgm:cxn modelId="{AE159A11-E716-42C9-A065-331CF54BC32A}" type="presParOf" srcId="{8C0084F7-ACB0-49F1-8651-D0F0F813AD58}" destId="{A3E6567E-8599-4DBE-8A70-AC835E97E714}" srcOrd="0" destOrd="0" presId="urn:microsoft.com/office/officeart/2005/8/layout/orgChart1"/>
    <dgm:cxn modelId="{594750F5-8286-4676-AA14-181880DE862B}" type="presParOf" srcId="{A3E6567E-8599-4DBE-8A70-AC835E97E714}" destId="{728414BF-7543-4594-887B-C5A169440D4D}" srcOrd="0" destOrd="0" presId="urn:microsoft.com/office/officeart/2005/8/layout/orgChart1"/>
    <dgm:cxn modelId="{B2E16462-5216-4516-8DCD-E7A0BB57CB08}" type="presParOf" srcId="{A3E6567E-8599-4DBE-8A70-AC835E97E714}" destId="{9A380597-2F53-4866-8337-8315BA345E4B}" srcOrd="1" destOrd="0" presId="urn:microsoft.com/office/officeart/2005/8/layout/orgChart1"/>
    <dgm:cxn modelId="{462895C0-BCBF-4386-BC77-4D7AEA2B0450}" type="presParOf" srcId="{8C0084F7-ACB0-49F1-8651-D0F0F813AD58}" destId="{81CF19FE-A975-4686-87C2-6EA19253B773}" srcOrd="1" destOrd="0" presId="urn:microsoft.com/office/officeart/2005/8/layout/orgChart1"/>
    <dgm:cxn modelId="{F05D6B64-631E-4EBE-9AE9-CD48F687991C}" type="presParOf" srcId="{8C0084F7-ACB0-49F1-8651-D0F0F813AD58}" destId="{EA75627F-9E83-43C6-BEA2-4618B41D03DC}" srcOrd="2" destOrd="0" presId="urn:microsoft.com/office/officeart/2005/8/layout/orgChart1"/>
    <dgm:cxn modelId="{5411FBFB-EFF9-4A16-9775-094F09604EA0}" type="presParOf" srcId="{0A52B6C0-CA36-4F78-BCBD-87194A9FFB9B}" destId="{EFC0051E-B1CD-4701-9B49-2699F6CE303F}" srcOrd="2" destOrd="0" presId="urn:microsoft.com/office/officeart/2005/8/layout/orgChart1"/>
    <dgm:cxn modelId="{52CA1DC9-AF3A-4628-862A-BAE9CE02C2F5}" type="presParOf" srcId="{0A52B6C0-CA36-4F78-BCBD-87194A9FFB9B}" destId="{FF8682BD-E86F-409D-BC2A-E4D9DBC4E2FC}" srcOrd="3" destOrd="0" presId="urn:microsoft.com/office/officeart/2005/8/layout/orgChart1"/>
    <dgm:cxn modelId="{96A4CB67-2393-479E-B541-9FDB2922886E}" type="presParOf" srcId="{FF8682BD-E86F-409D-BC2A-E4D9DBC4E2FC}" destId="{0E72CF33-EE13-44E9-B0B3-A29D50A584AC}" srcOrd="0" destOrd="0" presId="urn:microsoft.com/office/officeart/2005/8/layout/orgChart1"/>
    <dgm:cxn modelId="{06B1190D-601B-4D9A-B75C-90FF86E699F2}" type="presParOf" srcId="{0E72CF33-EE13-44E9-B0B3-A29D50A584AC}" destId="{E262768F-459D-411D-BFA5-E63375668D65}" srcOrd="0" destOrd="0" presId="urn:microsoft.com/office/officeart/2005/8/layout/orgChart1"/>
    <dgm:cxn modelId="{209A4A49-8205-46DA-BF9B-98F763D0F1BC}" type="presParOf" srcId="{0E72CF33-EE13-44E9-B0B3-A29D50A584AC}" destId="{D4796F5D-31F4-4ABE-A749-B97571121217}" srcOrd="1" destOrd="0" presId="urn:microsoft.com/office/officeart/2005/8/layout/orgChart1"/>
    <dgm:cxn modelId="{A292558F-7E57-4B2B-8CC3-F9CC73711E07}" type="presParOf" srcId="{FF8682BD-E86F-409D-BC2A-E4D9DBC4E2FC}" destId="{0430096A-53CA-46CD-9B88-E999C3D22674}" srcOrd="1" destOrd="0" presId="urn:microsoft.com/office/officeart/2005/8/layout/orgChart1"/>
    <dgm:cxn modelId="{9B00BE91-2AEA-482F-AC54-E54E0001F7E1}" type="presParOf" srcId="{FF8682BD-E86F-409D-BC2A-E4D9DBC4E2FC}" destId="{0A623049-BFD0-407D-AB12-67272E8007A4}" srcOrd="2" destOrd="0" presId="urn:microsoft.com/office/officeart/2005/8/layout/orgChart1"/>
    <dgm:cxn modelId="{ED42AA43-B874-4E41-BC8B-5E65E1AEB0FD}" type="presParOf" srcId="{0A52B6C0-CA36-4F78-BCBD-87194A9FFB9B}" destId="{46C6D932-5617-46CB-BBB9-D125CA430ADA}" srcOrd="4" destOrd="0" presId="urn:microsoft.com/office/officeart/2005/8/layout/orgChart1"/>
    <dgm:cxn modelId="{176B9CC0-9390-4BAF-9F49-FA0331656CCC}" type="presParOf" srcId="{0A52B6C0-CA36-4F78-BCBD-87194A9FFB9B}" destId="{42581F09-E80C-4B56-926B-D538CE87EDC1}" srcOrd="5" destOrd="0" presId="urn:microsoft.com/office/officeart/2005/8/layout/orgChart1"/>
    <dgm:cxn modelId="{322C2AE5-2E6D-46A7-BB1C-E92A07E05012}" type="presParOf" srcId="{42581F09-E80C-4B56-926B-D538CE87EDC1}" destId="{9463F359-9815-42F7-AB5F-5DDE21B29CF2}" srcOrd="0" destOrd="0" presId="urn:microsoft.com/office/officeart/2005/8/layout/orgChart1"/>
    <dgm:cxn modelId="{D7136508-B0E2-4BE0-8D7E-DFBD69594902}" type="presParOf" srcId="{9463F359-9815-42F7-AB5F-5DDE21B29CF2}" destId="{4088DE1B-4EDC-4138-920F-C55D684D205B}" srcOrd="0" destOrd="0" presId="urn:microsoft.com/office/officeart/2005/8/layout/orgChart1"/>
    <dgm:cxn modelId="{D7C5C3CD-A2D9-41C4-9A2F-A2ED09366A64}" type="presParOf" srcId="{9463F359-9815-42F7-AB5F-5DDE21B29CF2}" destId="{3C38B803-D955-49BB-9778-173C9CA2D4D0}" srcOrd="1" destOrd="0" presId="urn:microsoft.com/office/officeart/2005/8/layout/orgChart1"/>
    <dgm:cxn modelId="{E6599B1A-96F1-4ECB-91AB-55BD4BAA1013}" type="presParOf" srcId="{42581F09-E80C-4B56-926B-D538CE87EDC1}" destId="{94BD959F-A14C-45EC-98F6-AF4139128E9C}" srcOrd="1" destOrd="0" presId="urn:microsoft.com/office/officeart/2005/8/layout/orgChart1"/>
    <dgm:cxn modelId="{0ACCB223-D353-4B0A-8B07-33D843D54950}" type="presParOf" srcId="{42581F09-E80C-4B56-926B-D538CE87EDC1}" destId="{6A9A39E6-48EC-40B0-98AB-9D6B78BDA5BE}" srcOrd="2" destOrd="0" presId="urn:microsoft.com/office/officeart/2005/8/layout/orgChart1"/>
    <dgm:cxn modelId="{D0B814DF-2602-4742-881B-3F7C09D650D8}" type="presParOf" srcId="{B50201CD-D664-4089-8B3D-6B94E0A93C0E}" destId="{F7B2CA5F-B2DD-4F0F-BC36-D31253302580}" srcOrd="2" destOrd="0" presId="urn:microsoft.com/office/officeart/2005/8/layout/orgChart1"/>
    <dgm:cxn modelId="{A4EEDF5F-C791-4CB2-8CF4-41DD0A0BFA66}" type="presParOf" srcId="{2935B8DB-2D7F-487F-917F-0B3D334BDF1F}" destId="{EEBEFF57-A5EF-4825-AB20-411C4DE87FDC}" srcOrd="2" destOrd="0" presId="urn:microsoft.com/office/officeart/2005/8/layout/orgChart1"/>
    <dgm:cxn modelId="{0E351179-B9A7-4F6C-BA4F-96E0570C7D73}" type="presParOf" srcId="{2935B8DB-2D7F-487F-917F-0B3D334BDF1F}" destId="{86D24BA1-0EC2-444C-A84A-AE8BF9DA90B0}" srcOrd="3" destOrd="0" presId="urn:microsoft.com/office/officeart/2005/8/layout/orgChart1"/>
    <dgm:cxn modelId="{E63A42B3-3881-4DFB-AE78-9C7A9808A973}" type="presParOf" srcId="{86D24BA1-0EC2-444C-A84A-AE8BF9DA90B0}" destId="{98C9CB8A-13BC-4834-BFD2-1AEF8AEE35E0}" srcOrd="0" destOrd="0" presId="urn:microsoft.com/office/officeart/2005/8/layout/orgChart1"/>
    <dgm:cxn modelId="{B9644435-ECEB-4E5A-B834-B77E14E475BD}" type="presParOf" srcId="{98C9CB8A-13BC-4834-BFD2-1AEF8AEE35E0}" destId="{0851883F-2BF5-4370-A947-227B23978DB5}" srcOrd="0" destOrd="0" presId="urn:microsoft.com/office/officeart/2005/8/layout/orgChart1"/>
    <dgm:cxn modelId="{8D77BE36-D574-4E1D-8131-B10C2B17E59A}" type="presParOf" srcId="{98C9CB8A-13BC-4834-BFD2-1AEF8AEE35E0}" destId="{F4787B1B-5CDB-4598-B44D-4D8C317F1C38}" srcOrd="1" destOrd="0" presId="urn:microsoft.com/office/officeart/2005/8/layout/orgChart1"/>
    <dgm:cxn modelId="{11F1191B-C98B-4DC9-8A38-393DF81EE21C}" type="presParOf" srcId="{86D24BA1-0EC2-444C-A84A-AE8BF9DA90B0}" destId="{BDF03A26-70CB-48E4-9D6D-F52F663D19A7}" srcOrd="1" destOrd="0" presId="urn:microsoft.com/office/officeart/2005/8/layout/orgChart1"/>
    <dgm:cxn modelId="{9425D0BC-D86B-4C4F-98F3-D8D95DFCDC68}" type="presParOf" srcId="{BDF03A26-70CB-48E4-9D6D-F52F663D19A7}" destId="{A3D8CC34-A049-4CD9-B6F6-8FC0A4A5B3C0}" srcOrd="0" destOrd="0" presId="urn:microsoft.com/office/officeart/2005/8/layout/orgChart1"/>
    <dgm:cxn modelId="{202205A5-C81F-4274-9283-76E28756FF94}" type="presParOf" srcId="{BDF03A26-70CB-48E4-9D6D-F52F663D19A7}" destId="{7F448A94-763F-4BC2-909C-7AECE697DB4C}" srcOrd="1" destOrd="0" presId="urn:microsoft.com/office/officeart/2005/8/layout/orgChart1"/>
    <dgm:cxn modelId="{A5408014-CBA6-4420-96F9-B0730A6D554C}" type="presParOf" srcId="{7F448A94-763F-4BC2-909C-7AECE697DB4C}" destId="{89A879A9-0A4D-49AD-9B92-320E5A63875D}" srcOrd="0" destOrd="0" presId="urn:microsoft.com/office/officeart/2005/8/layout/orgChart1"/>
    <dgm:cxn modelId="{DB344C3F-CD1D-4C50-8E78-EE3F8AC91809}" type="presParOf" srcId="{89A879A9-0A4D-49AD-9B92-320E5A63875D}" destId="{78D064D6-9855-4896-A72A-AE08010CCAF8}" srcOrd="0" destOrd="0" presId="urn:microsoft.com/office/officeart/2005/8/layout/orgChart1"/>
    <dgm:cxn modelId="{849954B7-031B-4905-8D91-A199C790CE3E}" type="presParOf" srcId="{89A879A9-0A4D-49AD-9B92-320E5A63875D}" destId="{BC0D4DBD-E81B-44EF-B573-0DB1AC2C7A25}" srcOrd="1" destOrd="0" presId="urn:microsoft.com/office/officeart/2005/8/layout/orgChart1"/>
    <dgm:cxn modelId="{B85387C7-B4B7-4B07-A0F9-0F23081913C1}" type="presParOf" srcId="{7F448A94-763F-4BC2-909C-7AECE697DB4C}" destId="{96E187D2-EA78-4FB2-AF7F-4FB2B6B700AE}" srcOrd="1" destOrd="0" presId="urn:microsoft.com/office/officeart/2005/8/layout/orgChart1"/>
    <dgm:cxn modelId="{F00D0A64-3D02-4EF0-9026-4E7C953CEFA0}" type="presParOf" srcId="{7F448A94-763F-4BC2-909C-7AECE697DB4C}" destId="{65B23E6F-1667-4EFC-B5DF-1040133ECF71}" srcOrd="2" destOrd="0" presId="urn:microsoft.com/office/officeart/2005/8/layout/orgChart1"/>
    <dgm:cxn modelId="{73BF45B7-5F11-41DF-B262-67DF7C0DA3E5}" type="presParOf" srcId="{BDF03A26-70CB-48E4-9D6D-F52F663D19A7}" destId="{607187E1-F22E-44F6-86C9-9A28B87CB61D}" srcOrd="2" destOrd="0" presId="urn:microsoft.com/office/officeart/2005/8/layout/orgChart1"/>
    <dgm:cxn modelId="{4C65B3C9-3949-40FD-9B26-1BFB9D43A4E2}" type="presParOf" srcId="{BDF03A26-70CB-48E4-9D6D-F52F663D19A7}" destId="{3E1F36F9-7CD1-4F23-A45A-6FE1538E4854}" srcOrd="3" destOrd="0" presId="urn:microsoft.com/office/officeart/2005/8/layout/orgChart1"/>
    <dgm:cxn modelId="{0B581EE7-0B1D-4A6A-AB3B-814E6CA1C3E7}" type="presParOf" srcId="{3E1F36F9-7CD1-4F23-A45A-6FE1538E4854}" destId="{8C3FCE9B-BC15-4B42-9255-00CD0BF4CC06}" srcOrd="0" destOrd="0" presId="urn:microsoft.com/office/officeart/2005/8/layout/orgChart1"/>
    <dgm:cxn modelId="{FC42F55A-1505-4763-BF0E-86547C26F701}" type="presParOf" srcId="{8C3FCE9B-BC15-4B42-9255-00CD0BF4CC06}" destId="{C66BB263-C221-495D-B18A-4076B768004F}" srcOrd="0" destOrd="0" presId="urn:microsoft.com/office/officeart/2005/8/layout/orgChart1"/>
    <dgm:cxn modelId="{C8DBB395-9787-4036-B4A7-5527B00B7E2D}" type="presParOf" srcId="{8C3FCE9B-BC15-4B42-9255-00CD0BF4CC06}" destId="{16BD625E-A538-4945-88C5-529288B6339D}" srcOrd="1" destOrd="0" presId="urn:microsoft.com/office/officeart/2005/8/layout/orgChart1"/>
    <dgm:cxn modelId="{BCBB24AA-8C68-420B-8548-6B53C251BC1D}" type="presParOf" srcId="{3E1F36F9-7CD1-4F23-A45A-6FE1538E4854}" destId="{F61FAD55-042D-4DC7-A41C-42691802703A}" srcOrd="1" destOrd="0" presId="urn:microsoft.com/office/officeart/2005/8/layout/orgChart1"/>
    <dgm:cxn modelId="{8749BA5B-4A7E-4EBF-853A-2BDB198CCA30}" type="presParOf" srcId="{3E1F36F9-7CD1-4F23-A45A-6FE1538E4854}" destId="{B7BED824-E635-468A-BF85-EB2F1FF8A92E}" srcOrd="2" destOrd="0" presId="urn:microsoft.com/office/officeart/2005/8/layout/orgChart1"/>
    <dgm:cxn modelId="{3BEC6B93-E65F-45A6-AC66-E6210598B62B}" type="presParOf" srcId="{BDF03A26-70CB-48E4-9D6D-F52F663D19A7}" destId="{7999375A-CF53-4859-8699-9F60D57D7777}" srcOrd="4" destOrd="0" presId="urn:microsoft.com/office/officeart/2005/8/layout/orgChart1"/>
    <dgm:cxn modelId="{DB589367-D235-4C04-9EF7-28F06EA07EEE}" type="presParOf" srcId="{BDF03A26-70CB-48E4-9D6D-F52F663D19A7}" destId="{FCF8B844-D2FB-4E8B-B06F-D351011D6C21}" srcOrd="5" destOrd="0" presId="urn:microsoft.com/office/officeart/2005/8/layout/orgChart1"/>
    <dgm:cxn modelId="{6E92F733-B3B1-4643-9B8F-A3C6CFE6ED1D}" type="presParOf" srcId="{FCF8B844-D2FB-4E8B-B06F-D351011D6C21}" destId="{EB6B6108-0453-4B85-A6B5-3CF4A0845917}" srcOrd="0" destOrd="0" presId="urn:microsoft.com/office/officeart/2005/8/layout/orgChart1"/>
    <dgm:cxn modelId="{56FEFF62-6357-4461-BC74-0F59736B0F8F}" type="presParOf" srcId="{EB6B6108-0453-4B85-A6B5-3CF4A0845917}" destId="{77B8982D-EE30-4958-A5BB-96C68C88E419}" srcOrd="0" destOrd="0" presId="urn:microsoft.com/office/officeart/2005/8/layout/orgChart1"/>
    <dgm:cxn modelId="{07A9009E-2F9F-44BB-8F30-E50E9487FC14}" type="presParOf" srcId="{EB6B6108-0453-4B85-A6B5-3CF4A0845917}" destId="{F3BE5EA5-49F0-4A3D-A293-892BA2BF3AF3}" srcOrd="1" destOrd="0" presId="urn:microsoft.com/office/officeart/2005/8/layout/orgChart1"/>
    <dgm:cxn modelId="{FC892BDD-637B-4DD3-8DC5-142997FB419B}" type="presParOf" srcId="{FCF8B844-D2FB-4E8B-B06F-D351011D6C21}" destId="{11A347AD-0B39-4627-8A14-70D86ECD9FAF}" srcOrd="1" destOrd="0" presId="urn:microsoft.com/office/officeart/2005/8/layout/orgChart1"/>
    <dgm:cxn modelId="{197C8343-BBA4-4D1C-8A79-3ED5102E8C5F}" type="presParOf" srcId="{FCF8B844-D2FB-4E8B-B06F-D351011D6C21}" destId="{0B5AA0EE-91FE-4F72-9D5F-C505F6D40AE5}" srcOrd="2" destOrd="0" presId="urn:microsoft.com/office/officeart/2005/8/layout/orgChart1"/>
    <dgm:cxn modelId="{E030D45A-4382-476B-AC76-58D973B57A8B}" type="presParOf" srcId="{BDF03A26-70CB-48E4-9D6D-F52F663D19A7}" destId="{8DB9FFBA-A02B-48C7-8607-A7CDD08771C0}" srcOrd="6" destOrd="0" presId="urn:microsoft.com/office/officeart/2005/8/layout/orgChart1"/>
    <dgm:cxn modelId="{255AF4CB-5951-4ED1-A9CB-26C6A85AD7B3}" type="presParOf" srcId="{BDF03A26-70CB-48E4-9D6D-F52F663D19A7}" destId="{69204B7B-E864-42AE-B990-E1BF5BF7B5B1}" srcOrd="7" destOrd="0" presId="urn:microsoft.com/office/officeart/2005/8/layout/orgChart1"/>
    <dgm:cxn modelId="{92958619-CBD4-460F-B801-942DA243B7AC}" type="presParOf" srcId="{69204B7B-E864-42AE-B990-E1BF5BF7B5B1}" destId="{F6E91951-16DC-45AC-886A-A1F01B954CAD}" srcOrd="0" destOrd="0" presId="urn:microsoft.com/office/officeart/2005/8/layout/orgChart1"/>
    <dgm:cxn modelId="{31F35DFA-A912-4C23-9B05-12212020491D}" type="presParOf" srcId="{F6E91951-16DC-45AC-886A-A1F01B954CAD}" destId="{C43893D2-DBE0-4EF4-BF54-FF94FB67D791}" srcOrd="0" destOrd="0" presId="urn:microsoft.com/office/officeart/2005/8/layout/orgChart1"/>
    <dgm:cxn modelId="{1730A1DA-376A-4170-949A-DB7C85E85161}" type="presParOf" srcId="{F6E91951-16DC-45AC-886A-A1F01B954CAD}" destId="{D7BB4C8B-2AD8-469D-9142-130E6B0873B7}" srcOrd="1" destOrd="0" presId="urn:microsoft.com/office/officeart/2005/8/layout/orgChart1"/>
    <dgm:cxn modelId="{F4EDB304-5C3A-4A5B-A8C6-8F26BBF591D3}" type="presParOf" srcId="{69204B7B-E864-42AE-B990-E1BF5BF7B5B1}" destId="{E2EAA063-036C-41D0-B130-D72CA7C155A0}" srcOrd="1" destOrd="0" presId="urn:microsoft.com/office/officeart/2005/8/layout/orgChart1"/>
    <dgm:cxn modelId="{50FD6738-42EC-41BA-9F48-D70B7BED2829}" type="presParOf" srcId="{69204B7B-E864-42AE-B990-E1BF5BF7B5B1}" destId="{A9746F3D-5F36-49F4-AAF4-A50FF02DE7CF}" srcOrd="2" destOrd="0" presId="urn:microsoft.com/office/officeart/2005/8/layout/orgChart1"/>
    <dgm:cxn modelId="{AB37B306-BEE1-44FD-B0E0-69BB566A0A9D}" type="presParOf" srcId="{BDF03A26-70CB-48E4-9D6D-F52F663D19A7}" destId="{74C37079-C1A1-48F9-B226-B8A4E8DF4B0C}" srcOrd="8" destOrd="0" presId="urn:microsoft.com/office/officeart/2005/8/layout/orgChart1"/>
    <dgm:cxn modelId="{08DE61B0-DEE2-4F22-B788-E93E86C85452}" type="presParOf" srcId="{BDF03A26-70CB-48E4-9D6D-F52F663D19A7}" destId="{E125DD6D-97B5-46F0-B86B-50C8554DAB79}" srcOrd="9" destOrd="0" presId="urn:microsoft.com/office/officeart/2005/8/layout/orgChart1"/>
    <dgm:cxn modelId="{AE9798BC-ED93-4539-B338-256FF6E2EE9F}" type="presParOf" srcId="{E125DD6D-97B5-46F0-B86B-50C8554DAB79}" destId="{EC67B4B1-7E46-44AE-91A0-DF22BA403EC0}" srcOrd="0" destOrd="0" presId="urn:microsoft.com/office/officeart/2005/8/layout/orgChart1"/>
    <dgm:cxn modelId="{EE5BD946-0ABE-4EDE-81B0-BBEDAD5B17B2}" type="presParOf" srcId="{EC67B4B1-7E46-44AE-91A0-DF22BA403EC0}" destId="{FBF29848-D584-4088-B2B8-81DC5E62F93F}" srcOrd="0" destOrd="0" presId="urn:microsoft.com/office/officeart/2005/8/layout/orgChart1"/>
    <dgm:cxn modelId="{E2CB9924-9F55-44C9-B2DA-4372B4B93122}" type="presParOf" srcId="{EC67B4B1-7E46-44AE-91A0-DF22BA403EC0}" destId="{F7342020-D0C8-48A4-B295-1D9D2800F942}" srcOrd="1" destOrd="0" presId="urn:microsoft.com/office/officeart/2005/8/layout/orgChart1"/>
    <dgm:cxn modelId="{FDDF120B-7F8C-4CEC-8EA4-18E4AB5CC2D5}" type="presParOf" srcId="{E125DD6D-97B5-46F0-B86B-50C8554DAB79}" destId="{0F704831-5834-47A3-98B1-92573E5ED024}" srcOrd="1" destOrd="0" presId="urn:microsoft.com/office/officeart/2005/8/layout/orgChart1"/>
    <dgm:cxn modelId="{166535D7-D655-4E95-B97F-14B43E5FAAA2}" type="presParOf" srcId="{E125DD6D-97B5-46F0-B86B-50C8554DAB79}" destId="{252FF935-C713-4581-AB7B-FEE4CDAC2848}" srcOrd="2" destOrd="0" presId="urn:microsoft.com/office/officeart/2005/8/layout/orgChart1"/>
    <dgm:cxn modelId="{F06E22C5-C010-496E-BD8B-C04A99647B7C}" type="presParOf" srcId="{BDF03A26-70CB-48E4-9D6D-F52F663D19A7}" destId="{A354946D-FD05-4616-94F1-FDC237650903}" srcOrd="10" destOrd="0" presId="urn:microsoft.com/office/officeart/2005/8/layout/orgChart1"/>
    <dgm:cxn modelId="{9788C8C7-92B1-4C98-81B0-FF3FC04969AA}" type="presParOf" srcId="{BDF03A26-70CB-48E4-9D6D-F52F663D19A7}" destId="{98A1EEB9-8151-480A-942E-081151196B5C}" srcOrd="11" destOrd="0" presId="urn:microsoft.com/office/officeart/2005/8/layout/orgChart1"/>
    <dgm:cxn modelId="{9DAEB7DB-8F50-4E2D-95A5-15121E120AB7}" type="presParOf" srcId="{98A1EEB9-8151-480A-942E-081151196B5C}" destId="{6A8F43BF-CB59-4733-A0A7-02F057A10AB9}" srcOrd="0" destOrd="0" presId="urn:microsoft.com/office/officeart/2005/8/layout/orgChart1"/>
    <dgm:cxn modelId="{0F056925-44A6-4B8E-910C-0E528539F8D1}" type="presParOf" srcId="{6A8F43BF-CB59-4733-A0A7-02F057A10AB9}" destId="{BC33BA0D-AAC4-4C26-859F-59656C8E0986}" srcOrd="0" destOrd="0" presId="urn:microsoft.com/office/officeart/2005/8/layout/orgChart1"/>
    <dgm:cxn modelId="{B7EB202E-ED72-42D9-8CA0-AE69AEC3774F}" type="presParOf" srcId="{6A8F43BF-CB59-4733-A0A7-02F057A10AB9}" destId="{E3E8D869-538D-44B0-A229-31BF301F0891}" srcOrd="1" destOrd="0" presId="urn:microsoft.com/office/officeart/2005/8/layout/orgChart1"/>
    <dgm:cxn modelId="{F63406C6-9B65-44FF-BC74-236A8CE5B762}" type="presParOf" srcId="{98A1EEB9-8151-480A-942E-081151196B5C}" destId="{708A3B27-E0E0-4201-8CD1-C0EC918CADF2}" srcOrd="1" destOrd="0" presId="urn:microsoft.com/office/officeart/2005/8/layout/orgChart1"/>
    <dgm:cxn modelId="{0FC65382-FE20-4A58-803B-51E1BD9A626B}" type="presParOf" srcId="{98A1EEB9-8151-480A-942E-081151196B5C}" destId="{2382FFC3-BBDF-406F-9B95-C3AEEA2488D8}" srcOrd="2" destOrd="0" presId="urn:microsoft.com/office/officeart/2005/8/layout/orgChart1"/>
    <dgm:cxn modelId="{E909CC7C-D296-4019-B2C2-FB2C4A4C084E}" type="presParOf" srcId="{BDF03A26-70CB-48E4-9D6D-F52F663D19A7}" destId="{A8A8E70C-B0CD-4166-904E-AE0AD752E691}" srcOrd="12" destOrd="0" presId="urn:microsoft.com/office/officeart/2005/8/layout/orgChart1"/>
    <dgm:cxn modelId="{50E426E4-CB68-4E4D-9495-2DA8820A85DA}" type="presParOf" srcId="{BDF03A26-70CB-48E4-9D6D-F52F663D19A7}" destId="{BE294C8B-D4F0-4245-B530-937731288431}" srcOrd="13" destOrd="0" presId="urn:microsoft.com/office/officeart/2005/8/layout/orgChart1"/>
    <dgm:cxn modelId="{EDC89765-FC5A-4DF7-9EFA-3A985486A8C0}" type="presParOf" srcId="{BE294C8B-D4F0-4245-B530-937731288431}" destId="{C4E3442B-8C16-4A89-989F-A5E29BCE8AB7}" srcOrd="0" destOrd="0" presId="urn:microsoft.com/office/officeart/2005/8/layout/orgChart1"/>
    <dgm:cxn modelId="{93D40D2C-EFF8-44AD-9C47-769724B452BC}" type="presParOf" srcId="{C4E3442B-8C16-4A89-989F-A5E29BCE8AB7}" destId="{82BC6A22-0D4F-4E1F-A51A-16FA800CB7D2}" srcOrd="0" destOrd="0" presId="urn:microsoft.com/office/officeart/2005/8/layout/orgChart1"/>
    <dgm:cxn modelId="{4006A25B-DBB0-46B6-BF94-3E304047B7C8}" type="presParOf" srcId="{C4E3442B-8C16-4A89-989F-A5E29BCE8AB7}" destId="{AA261B5C-19A1-4FF6-AC8E-B31CE5E880F8}" srcOrd="1" destOrd="0" presId="urn:microsoft.com/office/officeart/2005/8/layout/orgChart1"/>
    <dgm:cxn modelId="{42526E49-0695-4971-A180-BD6C5E3FF236}" type="presParOf" srcId="{BE294C8B-D4F0-4245-B530-937731288431}" destId="{B6A1CA7D-3C76-4E96-9087-C5E6971697E7}" srcOrd="1" destOrd="0" presId="urn:microsoft.com/office/officeart/2005/8/layout/orgChart1"/>
    <dgm:cxn modelId="{6E0E1837-3D29-4836-81CE-A63ED8441176}" type="presParOf" srcId="{BE294C8B-D4F0-4245-B530-937731288431}" destId="{D7659CAD-38EA-474C-8020-2D3594835B71}" srcOrd="2" destOrd="0" presId="urn:microsoft.com/office/officeart/2005/8/layout/orgChart1"/>
    <dgm:cxn modelId="{D17806DF-DAC8-4ED8-AF50-FFF2C759A9F0}" type="presParOf" srcId="{86D24BA1-0EC2-444C-A84A-AE8BF9DA90B0}" destId="{F24A5C58-51E5-47F4-A263-CC6F9A62F1C0}" srcOrd="2" destOrd="0" presId="urn:microsoft.com/office/officeart/2005/8/layout/orgChart1"/>
    <dgm:cxn modelId="{3268CC0F-A781-48EF-B394-504E8BB1D14A}" type="presParOf" srcId="{2935B8DB-2D7F-487F-917F-0B3D334BDF1F}" destId="{D4303B95-8E66-48F0-977B-32408A6D1E80}" srcOrd="4" destOrd="0" presId="urn:microsoft.com/office/officeart/2005/8/layout/orgChart1"/>
    <dgm:cxn modelId="{A637F5EA-3144-44DB-A273-73255A3DEA31}" type="presParOf" srcId="{2935B8DB-2D7F-487F-917F-0B3D334BDF1F}" destId="{DB6CCE71-24F9-4226-B6C2-09CC46E0A3B1}" srcOrd="5" destOrd="0" presId="urn:microsoft.com/office/officeart/2005/8/layout/orgChart1"/>
    <dgm:cxn modelId="{71F72A32-6F36-446D-9F89-F3ABAC559F77}" type="presParOf" srcId="{DB6CCE71-24F9-4226-B6C2-09CC46E0A3B1}" destId="{35EC4FA8-C3FD-4298-899A-B06AF54B6ED8}" srcOrd="0" destOrd="0" presId="urn:microsoft.com/office/officeart/2005/8/layout/orgChart1"/>
    <dgm:cxn modelId="{C830365E-3CC7-4CD8-8304-C2C83747B7A4}" type="presParOf" srcId="{35EC4FA8-C3FD-4298-899A-B06AF54B6ED8}" destId="{A28205EF-33EE-49F6-8BA6-906C927955CE}" srcOrd="0" destOrd="0" presId="urn:microsoft.com/office/officeart/2005/8/layout/orgChart1"/>
    <dgm:cxn modelId="{A38072CF-0644-4267-A048-1C7313502D5D}" type="presParOf" srcId="{35EC4FA8-C3FD-4298-899A-B06AF54B6ED8}" destId="{FD115849-67EC-4C4A-9062-477E26A41EE2}" srcOrd="1" destOrd="0" presId="urn:microsoft.com/office/officeart/2005/8/layout/orgChart1"/>
    <dgm:cxn modelId="{4F2066B7-D779-4B82-ACD5-66812EEFF422}" type="presParOf" srcId="{DB6CCE71-24F9-4226-B6C2-09CC46E0A3B1}" destId="{CDE01D47-E465-4D54-A2BB-C262803FB0A7}" srcOrd="1" destOrd="0" presId="urn:microsoft.com/office/officeart/2005/8/layout/orgChart1"/>
    <dgm:cxn modelId="{1BC16EB3-4252-4E45-9C66-DA6D4450FE5A}" type="presParOf" srcId="{DB6CCE71-24F9-4226-B6C2-09CC46E0A3B1}" destId="{2629DBE2-B357-4026-96B9-92427B52DDF0}" srcOrd="2" destOrd="0" presId="urn:microsoft.com/office/officeart/2005/8/layout/orgChart1"/>
    <dgm:cxn modelId="{C590FD9A-EEEA-4FC9-A374-E2D6FC14F0B9}" type="presParOf" srcId="{2935B8DB-2D7F-487F-917F-0B3D334BDF1F}" destId="{50CC3F46-467C-483C-8494-965F5A90FADC}" srcOrd="6" destOrd="0" presId="urn:microsoft.com/office/officeart/2005/8/layout/orgChart1"/>
    <dgm:cxn modelId="{B8A0DBD1-09DC-458F-81F5-559F81C2682B}" type="presParOf" srcId="{2935B8DB-2D7F-487F-917F-0B3D334BDF1F}" destId="{E7327D30-D5C5-4627-954E-9ED1EBA2B5DD}" srcOrd="7" destOrd="0" presId="urn:microsoft.com/office/officeart/2005/8/layout/orgChart1"/>
    <dgm:cxn modelId="{1B0EBB06-5C7F-48E5-B9A6-63E2F7D3EFC3}" type="presParOf" srcId="{E7327D30-D5C5-4627-954E-9ED1EBA2B5DD}" destId="{E3063345-4D50-4E48-BFF3-39DF3BB90D11}" srcOrd="0" destOrd="0" presId="urn:microsoft.com/office/officeart/2005/8/layout/orgChart1"/>
    <dgm:cxn modelId="{D2E59ED4-5D0E-4496-A844-EDA5317AF212}" type="presParOf" srcId="{E3063345-4D50-4E48-BFF3-39DF3BB90D11}" destId="{EF62B89B-D694-4364-ADA9-F7D5A34ABDBC}" srcOrd="0" destOrd="0" presId="urn:microsoft.com/office/officeart/2005/8/layout/orgChart1"/>
    <dgm:cxn modelId="{FCAEC696-4967-434F-ADCA-3B3E88EE5CDF}" type="presParOf" srcId="{E3063345-4D50-4E48-BFF3-39DF3BB90D11}" destId="{4E365F48-7B0D-4008-A668-8F565661A76A}" srcOrd="1" destOrd="0" presId="urn:microsoft.com/office/officeart/2005/8/layout/orgChart1"/>
    <dgm:cxn modelId="{0C0A759E-6E48-45D9-A116-C0D62C01404B}" type="presParOf" srcId="{E7327D30-D5C5-4627-954E-9ED1EBA2B5DD}" destId="{C15A9B46-1F5C-4E87-B34C-10B73E528650}" srcOrd="1" destOrd="0" presId="urn:microsoft.com/office/officeart/2005/8/layout/orgChart1"/>
    <dgm:cxn modelId="{6900BDB7-69B6-4F7C-8D89-1BD0BC3BDD54}" type="presParOf" srcId="{E7327D30-D5C5-4627-954E-9ED1EBA2B5DD}" destId="{4FCA2FD8-1FC3-461F-AF2F-7C1E6A521927}" srcOrd="2" destOrd="0" presId="urn:microsoft.com/office/officeart/2005/8/layout/orgChart1"/>
    <dgm:cxn modelId="{D24B60E3-EDFD-4CE2-87C6-607926BD11A3}" type="presParOf" srcId="{2935B8DB-2D7F-487F-917F-0B3D334BDF1F}" destId="{4D490EF5-FA3F-42C1-9D35-50EB7596086D}" srcOrd="8" destOrd="0" presId="urn:microsoft.com/office/officeart/2005/8/layout/orgChart1"/>
    <dgm:cxn modelId="{8F1A0519-1D33-4709-94C1-236F921C6329}" type="presParOf" srcId="{2935B8DB-2D7F-487F-917F-0B3D334BDF1F}" destId="{F23C28F3-C31E-4D09-88BA-E6939B36B602}" srcOrd="9" destOrd="0" presId="urn:microsoft.com/office/officeart/2005/8/layout/orgChart1"/>
    <dgm:cxn modelId="{63E77DB4-9F77-48E4-B9BD-DC4883BACEF6}" type="presParOf" srcId="{F23C28F3-C31E-4D09-88BA-E6939B36B602}" destId="{1E742ECA-7669-43D2-8E6E-7C4EDFE857BD}" srcOrd="0" destOrd="0" presId="urn:microsoft.com/office/officeart/2005/8/layout/orgChart1"/>
    <dgm:cxn modelId="{1A6CDAF3-2720-4DE1-96E8-780D47FFFF44}" type="presParOf" srcId="{1E742ECA-7669-43D2-8E6E-7C4EDFE857BD}" destId="{675084BB-B229-471B-9FD2-8E31127A1060}" srcOrd="0" destOrd="0" presId="urn:microsoft.com/office/officeart/2005/8/layout/orgChart1"/>
    <dgm:cxn modelId="{9017C17D-0A62-44C6-A629-4D1584B2D810}" type="presParOf" srcId="{1E742ECA-7669-43D2-8E6E-7C4EDFE857BD}" destId="{72D3E350-6D73-46CE-AF2F-E06E16C9DE1D}" srcOrd="1" destOrd="0" presId="urn:microsoft.com/office/officeart/2005/8/layout/orgChart1"/>
    <dgm:cxn modelId="{56532A00-F990-4CF8-94F0-2399BECFF55C}" type="presParOf" srcId="{F23C28F3-C31E-4D09-88BA-E6939B36B602}" destId="{1E26EEDC-5B6C-46FD-8C27-C41C51AB2462}" srcOrd="1" destOrd="0" presId="urn:microsoft.com/office/officeart/2005/8/layout/orgChart1"/>
    <dgm:cxn modelId="{6A6CB144-5367-4C4D-9256-56817069E7E3}" type="presParOf" srcId="{F23C28F3-C31E-4D09-88BA-E6939B36B602}" destId="{AB367C92-D6F1-452A-A42C-907794B02B0E}" srcOrd="2" destOrd="0" presId="urn:microsoft.com/office/officeart/2005/8/layout/orgChart1"/>
    <dgm:cxn modelId="{333DF69D-1287-4A27-BB56-41F34CF8036B}" type="presParOf" srcId="{FFCB67AA-93F0-457D-884E-2F1B71B658E2}" destId="{4197BBBE-BB75-444C-92AC-9161370A5611}" srcOrd="2" destOrd="0" presId="urn:microsoft.com/office/officeart/2005/8/layout/orgChart1"/>
    <dgm:cxn modelId="{18DCBC1A-1B7F-4A6C-9F22-29D26B5024D8}" type="presParOf" srcId="{0AA32AA0-5CE8-4636-B28E-61E48AA0570C}" destId="{79FFCC07-69DA-4E40-895A-49A1DFE7D191}" srcOrd="4" destOrd="0" presId="urn:microsoft.com/office/officeart/2005/8/layout/orgChart1"/>
    <dgm:cxn modelId="{39A60443-8D02-4A48-B612-A5B5E98CD406}" type="presParOf" srcId="{0AA32AA0-5CE8-4636-B28E-61E48AA0570C}" destId="{92CB782D-271F-4DCB-BC5A-CF60ECD63C3E}" srcOrd="5" destOrd="0" presId="urn:microsoft.com/office/officeart/2005/8/layout/orgChart1"/>
    <dgm:cxn modelId="{9E958C8F-8F2E-4DAC-9664-6C99E0B9C4EF}" type="presParOf" srcId="{92CB782D-271F-4DCB-BC5A-CF60ECD63C3E}" destId="{EE3074D9-E242-4D87-868B-E3869FD81D22}" srcOrd="0" destOrd="0" presId="urn:microsoft.com/office/officeart/2005/8/layout/orgChart1"/>
    <dgm:cxn modelId="{3F27401E-BC27-42EA-8110-002BA0D90EC8}" type="presParOf" srcId="{EE3074D9-E242-4D87-868B-E3869FD81D22}" destId="{4E4C2F1D-925B-48D7-AF6E-E94552CCDEF3}" srcOrd="0" destOrd="0" presId="urn:microsoft.com/office/officeart/2005/8/layout/orgChart1"/>
    <dgm:cxn modelId="{298D3519-C454-480C-9775-F1626A9EB356}" type="presParOf" srcId="{EE3074D9-E242-4D87-868B-E3869FD81D22}" destId="{CBE0B4C3-9120-47BB-AD44-61C6F474834D}" srcOrd="1" destOrd="0" presId="urn:microsoft.com/office/officeart/2005/8/layout/orgChart1"/>
    <dgm:cxn modelId="{D306FE75-54C7-4529-8551-8F3439D801C6}" type="presParOf" srcId="{92CB782D-271F-4DCB-BC5A-CF60ECD63C3E}" destId="{A084E156-C280-487E-B60C-A840CDA8FF50}" srcOrd="1" destOrd="0" presId="urn:microsoft.com/office/officeart/2005/8/layout/orgChart1"/>
    <dgm:cxn modelId="{0632658C-7FB0-4A2B-9016-C9DED6B667DF}" type="presParOf" srcId="{A084E156-C280-487E-B60C-A840CDA8FF50}" destId="{C221E353-FCA6-47E3-93AF-EA75D4B10F95}" srcOrd="0" destOrd="0" presId="urn:microsoft.com/office/officeart/2005/8/layout/orgChart1"/>
    <dgm:cxn modelId="{E01BCEB5-BA39-485F-A843-B82C0628076D}" type="presParOf" srcId="{A084E156-C280-487E-B60C-A840CDA8FF50}" destId="{DE0CD1D5-B83D-42FF-8065-822AB5A0E12A}" srcOrd="1" destOrd="0" presId="urn:microsoft.com/office/officeart/2005/8/layout/orgChart1"/>
    <dgm:cxn modelId="{6DA96671-B004-4C70-9A5A-FCD5B3CD8FAC}" type="presParOf" srcId="{DE0CD1D5-B83D-42FF-8065-822AB5A0E12A}" destId="{1D5E8BF9-77D1-4868-9E45-6661B746B7C1}" srcOrd="0" destOrd="0" presId="urn:microsoft.com/office/officeart/2005/8/layout/orgChart1"/>
    <dgm:cxn modelId="{8E8C5B53-5130-4EC5-B01F-92C83DE16692}" type="presParOf" srcId="{1D5E8BF9-77D1-4868-9E45-6661B746B7C1}" destId="{023B7140-E980-4804-B080-CA38D0CD0BAF}" srcOrd="0" destOrd="0" presId="urn:microsoft.com/office/officeart/2005/8/layout/orgChart1"/>
    <dgm:cxn modelId="{424343CB-1C73-4319-A2E2-6710DC0250C3}" type="presParOf" srcId="{1D5E8BF9-77D1-4868-9E45-6661B746B7C1}" destId="{E7E5F82B-0350-4EBF-9A5A-A9E56184C5A8}" srcOrd="1" destOrd="0" presId="urn:microsoft.com/office/officeart/2005/8/layout/orgChart1"/>
    <dgm:cxn modelId="{13FFABEB-B19E-43AC-B520-F222500C057C}" type="presParOf" srcId="{DE0CD1D5-B83D-42FF-8065-822AB5A0E12A}" destId="{EE0E09A1-9FF0-406F-B138-799D1FD739B1}" srcOrd="1" destOrd="0" presId="urn:microsoft.com/office/officeart/2005/8/layout/orgChart1"/>
    <dgm:cxn modelId="{A69E5C93-008B-4575-95C2-D2BDEF340D0D}" type="presParOf" srcId="{DE0CD1D5-B83D-42FF-8065-822AB5A0E12A}" destId="{4D156324-F0C5-463C-A9B8-E80A8AAEA4A3}" srcOrd="2" destOrd="0" presId="urn:microsoft.com/office/officeart/2005/8/layout/orgChart1"/>
    <dgm:cxn modelId="{C455EC0D-A9FF-4A58-BCB6-1974A53420E4}" type="presParOf" srcId="{A084E156-C280-487E-B60C-A840CDA8FF50}" destId="{6240096B-ED5B-401D-8716-E981D80E2DDC}" srcOrd="2" destOrd="0" presId="urn:microsoft.com/office/officeart/2005/8/layout/orgChart1"/>
    <dgm:cxn modelId="{6738C8AD-6177-4CD8-A285-6CB6CA590DDC}" type="presParOf" srcId="{A084E156-C280-487E-B60C-A840CDA8FF50}" destId="{C15AEC64-A1E6-4883-B783-F8B685FBBDBE}" srcOrd="3" destOrd="0" presId="urn:microsoft.com/office/officeart/2005/8/layout/orgChart1"/>
    <dgm:cxn modelId="{228FF03C-C00F-4DBD-A35E-1C30ED5F64D8}" type="presParOf" srcId="{C15AEC64-A1E6-4883-B783-F8B685FBBDBE}" destId="{B485B04A-DD3B-4CF6-AFE1-FC06F0E10BB4}" srcOrd="0" destOrd="0" presId="urn:microsoft.com/office/officeart/2005/8/layout/orgChart1"/>
    <dgm:cxn modelId="{C01FCB01-F151-4BDA-BBBA-1E27B39ECEAE}" type="presParOf" srcId="{B485B04A-DD3B-4CF6-AFE1-FC06F0E10BB4}" destId="{64CA20CA-7EE8-4945-AF16-210537A7FCF3}" srcOrd="0" destOrd="0" presId="urn:microsoft.com/office/officeart/2005/8/layout/orgChart1"/>
    <dgm:cxn modelId="{8B1757E8-9A78-436F-B910-BEE33503BEC9}" type="presParOf" srcId="{B485B04A-DD3B-4CF6-AFE1-FC06F0E10BB4}" destId="{978307F7-F30B-49E7-80E3-E1D5B312B6DA}" srcOrd="1" destOrd="0" presId="urn:microsoft.com/office/officeart/2005/8/layout/orgChart1"/>
    <dgm:cxn modelId="{85FDD9E8-4A77-49BC-BED3-402FAE9FF020}" type="presParOf" srcId="{C15AEC64-A1E6-4883-B783-F8B685FBBDBE}" destId="{8F58357E-1407-47BA-87DD-14A1BDC002D5}" srcOrd="1" destOrd="0" presId="urn:microsoft.com/office/officeart/2005/8/layout/orgChart1"/>
    <dgm:cxn modelId="{66150053-B86B-4403-A9D0-5F01B74D8762}" type="presParOf" srcId="{C15AEC64-A1E6-4883-B783-F8B685FBBDBE}" destId="{15BEABCF-096B-44E8-9885-1C98A711DB29}" srcOrd="2" destOrd="0" presId="urn:microsoft.com/office/officeart/2005/8/layout/orgChart1"/>
    <dgm:cxn modelId="{340258E8-A8BA-4E82-86AA-3CE91214878D}" type="presParOf" srcId="{92CB782D-271F-4DCB-BC5A-CF60ECD63C3E}" destId="{FCD9D826-7FCE-4C88-9C2F-EF06D4FE828A}" srcOrd="2" destOrd="0" presId="urn:microsoft.com/office/officeart/2005/8/layout/orgChart1"/>
    <dgm:cxn modelId="{8A59D7D9-B970-4F57-8B4B-B41E2946CD3C}" type="presParOf" srcId="{92E563A2-D981-4272-8E19-96FC213B1D15}" destId="{3ADE6F98-09C5-492E-AFB5-1E3B6E114ADE}" srcOrd="2" destOrd="0" presId="urn:microsoft.com/office/officeart/2005/8/layout/orgChart1"/>
    <dgm:cxn modelId="{EAFA5286-0F0E-4BE2-9EF5-EE6A23C52D98}" type="presParOf" srcId="{E6A97D09-FBEE-4BF0-9CB2-8204A5556106}" destId="{B1AC4550-1472-4EC2-92D9-246DFB4CC50B}" srcOrd="6" destOrd="0" presId="urn:microsoft.com/office/officeart/2005/8/layout/orgChart1"/>
    <dgm:cxn modelId="{252C13BD-3385-4A19-B0B7-347A30103B3C}" type="presParOf" srcId="{E6A97D09-FBEE-4BF0-9CB2-8204A5556106}" destId="{D5519818-6944-4C67-91E1-B1C089C7C452}" srcOrd="7" destOrd="0" presId="urn:microsoft.com/office/officeart/2005/8/layout/orgChart1"/>
    <dgm:cxn modelId="{0717C650-7498-42DB-959D-5DED8D69E450}" type="presParOf" srcId="{D5519818-6944-4C67-91E1-B1C089C7C452}" destId="{A4EB44F1-62E5-4512-B721-B318CBB82E88}" srcOrd="0" destOrd="0" presId="urn:microsoft.com/office/officeart/2005/8/layout/orgChart1"/>
    <dgm:cxn modelId="{65C93C88-91CD-42A6-9D5C-56F45153E998}" type="presParOf" srcId="{A4EB44F1-62E5-4512-B721-B318CBB82E88}" destId="{4A4D39CA-D317-494F-B41B-CB12BDEFA0E1}" srcOrd="0" destOrd="0" presId="urn:microsoft.com/office/officeart/2005/8/layout/orgChart1"/>
    <dgm:cxn modelId="{3627FFF8-A630-4854-86EF-0FCCF1BFD13D}" type="presParOf" srcId="{A4EB44F1-62E5-4512-B721-B318CBB82E88}" destId="{1D779838-B10B-4B83-A873-0BCDE4A174AC}" srcOrd="1" destOrd="0" presId="urn:microsoft.com/office/officeart/2005/8/layout/orgChart1"/>
    <dgm:cxn modelId="{1147C359-B24E-456A-8CDA-D650FFBE0D6D}" type="presParOf" srcId="{D5519818-6944-4C67-91E1-B1C089C7C452}" destId="{A228FD12-9ABB-45E3-B30F-E51CB201CF37}" srcOrd="1" destOrd="0" presId="urn:microsoft.com/office/officeart/2005/8/layout/orgChart1"/>
    <dgm:cxn modelId="{FF3A98BB-BCE8-44AA-BAF2-81D049C0CE99}" type="presParOf" srcId="{A228FD12-9ABB-45E3-B30F-E51CB201CF37}" destId="{A966DAAF-0BF6-42B2-99BD-8FE48EB6BCBE}" srcOrd="0" destOrd="0" presId="urn:microsoft.com/office/officeart/2005/8/layout/orgChart1"/>
    <dgm:cxn modelId="{5E60DF3F-B299-4E9C-8B41-AE44E4F528D3}" type="presParOf" srcId="{A228FD12-9ABB-45E3-B30F-E51CB201CF37}" destId="{E501E4F9-A315-414C-AA9F-4954473DE70F}" srcOrd="1" destOrd="0" presId="urn:microsoft.com/office/officeart/2005/8/layout/orgChart1"/>
    <dgm:cxn modelId="{2281499F-6EE0-4808-B34A-7B0E4D1B9E01}" type="presParOf" srcId="{E501E4F9-A315-414C-AA9F-4954473DE70F}" destId="{71EC2ECD-1423-4998-8D79-1F21CCB975CB}" srcOrd="0" destOrd="0" presId="urn:microsoft.com/office/officeart/2005/8/layout/orgChart1"/>
    <dgm:cxn modelId="{BDC8A0EF-DF21-46FC-8660-8274913A81F5}" type="presParOf" srcId="{71EC2ECD-1423-4998-8D79-1F21CCB975CB}" destId="{E9435D84-F3E8-4DFA-8966-1FADA41303E9}" srcOrd="0" destOrd="0" presId="urn:microsoft.com/office/officeart/2005/8/layout/orgChart1"/>
    <dgm:cxn modelId="{ACC771AA-129B-492B-9BA1-A04815D344BD}" type="presParOf" srcId="{71EC2ECD-1423-4998-8D79-1F21CCB975CB}" destId="{DA2A6FF0-EBC2-47BD-B850-1F3C97521A0C}" srcOrd="1" destOrd="0" presId="urn:microsoft.com/office/officeart/2005/8/layout/orgChart1"/>
    <dgm:cxn modelId="{0DD44BAC-CFD6-4002-9869-C4C056517B16}" type="presParOf" srcId="{E501E4F9-A315-414C-AA9F-4954473DE70F}" destId="{96DC30CF-9F47-45E1-B756-EEA41253FC21}" srcOrd="1" destOrd="0" presId="urn:microsoft.com/office/officeart/2005/8/layout/orgChart1"/>
    <dgm:cxn modelId="{EA3300B5-95DD-44BF-BB39-9C17F977E8EC}" type="presParOf" srcId="{96DC30CF-9F47-45E1-B756-EEA41253FC21}" destId="{B1D086F0-0A1A-4E84-BAE3-755A0F67AA03}" srcOrd="0" destOrd="0" presId="urn:microsoft.com/office/officeart/2005/8/layout/orgChart1"/>
    <dgm:cxn modelId="{3BEBF318-7CD3-46B1-B980-73DCA3F56390}" type="presParOf" srcId="{96DC30CF-9F47-45E1-B756-EEA41253FC21}" destId="{F2AF87EB-3462-4B35-A56F-849DF03F0A27}" srcOrd="1" destOrd="0" presId="urn:microsoft.com/office/officeart/2005/8/layout/orgChart1"/>
    <dgm:cxn modelId="{DD8C0090-2587-4247-9675-F723C6ECEF83}" type="presParOf" srcId="{F2AF87EB-3462-4B35-A56F-849DF03F0A27}" destId="{0F9F7C50-6569-49CD-B006-16F058158891}" srcOrd="0" destOrd="0" presId="urn:microsoft.com/office/officeart/2005/8/layout/orgChart1"/>
    <dgm:cxn modelId="{AE06E2DD-6836-4DB7-9FFB-A1B481716E1E}" type="presParOf" srcId="{0F9F7C50-6569-49CD-B006-16F058158891}" destId="{04AD8C44-14D9-4A94-8218-D787DE7D4E19}" srcOrd="0" destOrd="0" presId="urn:microsoft.com/office/officeart/2005/8/layout/orgChart1"/>
    <dgm:cxn modelId="{B9767152-33C1-4381-861F-D67C744CFB3E}" type="presParOf" srcId="{0F9F7C50-6569-49CD-B006-16F058158891}" destId="{FDC3F3BB-869A-4BF4-AC2C-CEDF5B86D3BB}" srcOrd="1" destOrd="0" presId="urn:microsoft.com/office/officeart/2005/8/layout/orgChart1"/>
    <dgm:cxn modelId="{2A09F2DA-3B2B-45CE-8BE2-2CD096D431BF}" type="presParOf" srcId="{F2AF87EB-3462-4B35-A56F-849DF03F0A27}" destId="{38E9C639-1F0B-43BF-A547-CFF82177E6F3}" srcOrd="1" destOrd="0" presId="urn:microsoft.com/office/officeart/2005/8/layout/orgChart1"/>
    <dgm:cxn modelId="{035F17BC-482A-4E7C-B5DE-04A9AE6669F1}" type="presParOf" srcId="{F2AF87EB-3462-4B35-A56F-849DF03F0A27}" destId="{9D8AA7DD-36DD-4CE1-B571-52E65CEAC92C}" srcOrd="2" destOrd="0" presId="urn:microsoft.com/office/officeart/2005/8/layout/orgChart1"/>
    <dgm:cxn modelId="{E8C03F0F-2239-422C-9A00-2BCCB0394FAB}" type="presParOf" srcId="{E501E4F9-A315-414C-AA9F-4954473DE70F}" destId="{632FAF02-3CE8-478D-AF40-FE62475F69F2}" srcOrd="2" destOrd="0" presId="urn:microsoft.com/office/officeart/2005/8/layout/orgChart1"/>
    <dgm:cxn modelId="{4DB909F0-46E9-42E8-8387-BFED4B97ACC7}" type="presParOf" srcId="{A228FD12-9ABB-45E3-B30F-E51CB201CF37}" destId="{1B84E7D1-EE65-49D8-9318-F48BAF180108}" srcOrd="2" destOrd="0" presId="urn:microsoft.com/office/officeart/2005/8/layout/orgChart1"/>
    <dgm:cxn modelId="{B43634B6-069F-44ED-9990-E7DCD8B9610E}" type="presParOf" srcId="{A228FD12-9ABB-45E3-B30F-E51CB201CF37}" destId="{576D6B7D-12FC-4752-A821-8CCD39FC5415}" srcOrd="3" destOrd="0" presId="urn:microsoft.com/office/officeart/2005/8/layout/orgChart1"/>
    <dgm:cxn modelId="{23531BFF-2595-4C04-9A82-A6267DAA54D5}" type="presParOf" srcId="{576D6B7D-12FC-4752-A821-8CCD39FC5415}" destId="{42ADE8D2-95C2-45A5-AA0A-3B84C8E95880}" srcOrd="0" destOrd="0" presId="urn:microsoft.com/office/officeart/2005/8/layout/orgChart1"/>
    <dgm:cxn modelId="{436B74A5-FE48-4E46-BA61-B906E56951C3}" type="presParOf" srcId="{42ADE8D2-95C2-45A5-AA0A-3B84C8E95880}" destId="{75EA72D9-6EC4-44AC-973E-3718F4C9E19E}" srcOrd="0" destOrd="0" presId="urn:microsoft.com/office/officeart/2005/8/layout/orgChart1"/>
    <dgm:cxn modelId="{507E98E3-8B4E-42EE-9CAB-A212F7B65334}" type="presParOf" srcId="{42ADE8D2-95C2-45A5-AA0A-3B84C8E95880}" destId="{801F4297-17C2-451A-ADF7-3B3A15D2B567}" srcOrd="1" destOrd="0" presId="urn:microsoft.com/office/officeart/2005/8/layout/orgChart1"/>
    <dgm:cxn modelId="{EB469163-7E38-4AA4-A8ED-6A6C0202DF30}" type="presParOf" srcId="{576D6B7D-12FC-4752-A821-8CCD39FC5415}" destId="{7F7FC50A-B6C7-4030-A336-81B6185CC819}" srcOrd="1" destOrd="0" presId="urn:microsoft.com/office/officeart/2005/8/layout/orgChart1"/>
    <dgm:cxn modelId="{72999CA9-86FA-4FD3-9BCB-5241EEDBB812}" type="presParOf" srcId="{576D6B7D-12FC-4752-A821-8CCD39FC5415}" destId="{8F733171-BA83-4637-81D6-B31DFF2577A0}" srcOrd="2" destOrd="0" presId="urn:microsoft.com/office/officeart/2005/8/layout/orgChart1"/>
    <dgm:cxn modelId="{7D7C3DDC-1307-4AA1-8E3B-50A08E0353CD}" type="presParOf" srcId="{A228FD12-9ABB-45E3-B30F-E51CB201CF37}" destId="{4005DD13-292A-40A5-8D67-068AB50E8789}" srcOrd="4" destOrd="0" presId="urn:microsoft.com/office/officeart/2005/8/layout/orgChart1"/>
    <dgm:cxn modelId="{CA7784BD-5450-4E35-8BF9-CDA2D5BD0D29}" type="presParOf" srcId="{A228FD12-9ABB-45E3-B30F-E51CB201CF37}" destId="{6113269D-A12D-4DA5-8CBD-1B038D082AA0}" srcOrd="5" destOrd="0" presId="urn:microsoft.com/office/officeart/2005/8/layout/orgChart1"/>
    <dgm:cxn modelId="{A8441D07-3ED1-4362-BD27-4B0FDCBD1676}" type="presParOf" srcId="{6113269D-A12D-4DA5-8CBD-1B038D082AA0}" destId="{3366F623-3D47-46C1-944D-841488F4F736}" srcOrd="0" destOrd="0" presId="urn:microsoft.com/office/officeart/2005/8/layout/orgChart1"/>
    <dgm:cxn modelId="{B5681C7B-D0D1-4622-AA7A-B2804C9ECE66}" type="presParOf" srcId="{3366F623-3D47-46C1-944D-841488F4F736}" destId="{B10C1C61-05E7-4EA9-9300-3D5F81AEE1DE}" srcOrd="0" destOrd="0" presId="urn:microsoft.com/office/officeart/2005/8/layout/orgChart1"/>
    <dgm:cxn modelId="{F9E7D89B-1086-48EB-BAB7-5FDEB5D3968C}" type="presParOf" srcId="{3366F623-3D47-46C1-944D-841488F4F736}" destId="{FEF31E9F-0A83-427E-8039-F99995D80B51}" srcOrd="1" destOrd="0" presId="urn:microsoft.com/office/officeart/2005/8/layout/orgChart1"/>
    <dgm:cxn modelId="{D9103191-4D95-46B7-BEDD-4D2DB4E82689}" type="presParOf" srcId="{6113269D-A12D-4DA5-8CBD-1B038D082AA0}" destId="{1C096F00-FE43-4505-B722-15168B7D729C}" srcOrd="1" destOrd="0" presId="urn:microsoft.com/office/officeart/2005/8/layout/orgChart1"/>
    <dgm:cxn modelId="{58B1B4B7-1F4A-430A-8757-8CF61C7F661B}" type="presParOf" srcId="{6113269D-A12D-4DA5-8CBD-1B038D082AA0}" destId="{EDDD3322-FEB2-44F6-92D9-4D2D0A888AA8}" srcOrd="2" destOrd="0" presId="urn:microsoft.com/office/officeart/2005/8/layout/orgChart1"/>
    <dgm:cxn modelId="{E39CAB79-EA64-4146-AC65-7B0177B13009}" type="presParOf" srcId="{A228FD12-9ABB-45E3-B30F-E51CB201CF37}" destId="{B71BFB47-80C1-46B9-829E-A4B2AA8562A2}" srcOrd="6" destOrd="0" presId="urn:microsoft.com/office/officeart/2005/8/layout/orgChart1"/>
    <dgm:cxn modelId="{420881E2-B622-41D1-9DB3-78C21A45518F}" type="presParOf" srcId="{A228FD12-9ABB-45E3-B30F-E51CB201CF37}" destId="{0093F6BE-96FE-4560-A0B5-CC4EBBFCFFBC}" srcOrd="7" destOrd="0" presId="urn:microsoft.com/office/officeart/2005/8/layout/orgChart1"/>
    <dgm:cxn modelId="{3A972773-2018-4F0F-93E6-03DF40F10CFA}" type="presParOf" srcId="{0093F6BE-96FE-4560-A0B5-CC4EBBFCFFBC}" destId="{4CC2E0F3-D2DC-4010-A5DF-E57FD4B54289}" srcOrd="0" destOrd="0" presId="urn:microsoft.com/office/officeart/2005/8/layout/orgChart1"/>
    <dgm:cxn modelId="{F173493E-0032-42DA-85CF-67D1DDCD376F}" type="presParOf" srcId="{4CC2E0F3-D2DC-4010-A5DF-E57FD4B54289}" destId="{D86988B7-AF64-402D-BD84-634A0BAF3A86}" srcOrd="0" destOrd="0" presId="urn:microsoft.com/office/officeart/2005/8/layout/orgChart1"/>
    <dgm:cxn modelId="{6D185D6B-AD54-4CD1-A82D-F2936F654696}" type="presParOf" srcId="{4CC2E0F3-D2DC-4010-A5DF-E57FD4B54289}" destId="{28246138-61D6-4616-B9E9-2077B4EAA68F}" srcOrd="1" destOrd="0" presId="urn:microsoft.com/office/officeart/2005/8/layout/orgChart1"/>
    <dgm:cxn modelId="{DFE85DF9-E83D-4441-9D79-D9B80D13F131}" type="presParOf" srcId="{0093F6BE-96FE-4560-A0B5-CC4EBBFCFFBC}" destId="{D5A17264-DA31-48AE-90DC-7062569CAFD6}" srcOrd="1" destOrd="0" presId="urn:microsoft.com/office/officeart/2005/8/layout/orgChart1"/>
    <dgm:cxn modelId="{576F347E-072B-4D06-94F5-2E54E55EA656}" type="presParOf" srcId="{0093F6BE-96FE-4560-A0B5-CC4EBBFCFFBC}" destId="{0EDA2C68-F7E8-4AEC-A34D-AE1A934540E3}" srcOrd="2" destOrd="0" presId="urn:microsoft.com/office/officeart/2005/8/layout/orgChart1"/>
    <dgm:cxn modelId="{03AA92F1-32CC-4465-8D30-357E3B7333D2}" type="presParOf" srcId="{D5519818-6944-4C67-91E1-B1C089C7C452}" destId="{29AEEE93-2059-47D1-B9C0-89BEEBAC9C57}" srcOrd="2" destOrd="0" presId="urn:microsoft.com/office/officeart/2005/8/layout/orgChart1"/>
    <dgm:cxn modelId="{60C405C3-0CD2-4A2A-8D15-9D1FD9488D3D}" type="presParOf" srcId="{2D31990E-0B13-4427-B4C2-8056EF9D70C0}" destId="{B0F2E96C-CA62-4EDE-A9C2-661CD4733ED9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1BFB47-80C1-46B9-829E-A4B2AA8562A2}">
      <dsp:nvSpPr>
        <dsp:cNvPr id="0" name=""/>
        <dsp:cNvSpPr/>
      </dsp:nvSpPr>
      <dsp:spPr>
        <a:xfrm>
          <a:off x="10418670" y="1709222"/>
          <a:ext cx="1270734" cy="1252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891"/>
              </a:lnTo>
              <a:lnTo>
                <a:pt x="1270734" y="54891"/>
              </a:lnTo>
              <a:lnTo>
                <a:pt x="1270734" y="125238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05DD13-292A-40A5-8D67-068AB50E8789}">
      <dsp:nvSpPr>
        <dsp:cNvPr id="0" name=""/>
        <dsp:cNvSpPr/>
      </dsp:nvSpPr>
      <dsp:spPr>
        <a:xfrm>
          <a:off x="10418670" y="1709222"/>
          <a:ext cx="460064" cy="1252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891"/>
              </a:lnTo>
              <a:lnTo>
                <a:pt x="460064" y="54891"/>
              </a:lnTo>
              <a:lnTo>
                <a:pt x="460064" y="125238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84E7D1-EE65-49D8-9318-F48BAF180108}">
      <dsp:nvSpPr>
        <dsp:cNvPr id="0" name=""/>
        <dsp:cNvSpPr/>
      </dsp:nvSpPr>
      <dsp:spPr>
        <a:xfrm>
          <a:off x="10068066" y="1709222"/>
          <a:ext cx="350604" cy="125238"/>
        </a:xfrm>
        <a:custGeom>
          <a:avLst/>
          <a:gdLst/>
          <a:ahLst/>
          <a:cxnLst/>
          <a:rect l="0" t="0" r="0" b="0"/>
          <a:pathLst>
            <a:path>
              <a:moveTo>
                <a:pt x="350604" y="0"/>
              </a:moveTo>
              <a:lnTo>
                <a:pt x="350604" y="54891"/>
              </a:lnTo>
              <a:lnTo>
                <a:pt x="0" y="54891"/>
              </a:lnTo>
              <a:lnTo>
                <a:pt x="0" y="125238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D086F0-0A1A-4E84-BAE3-755A0F67AA03}">
      <dsp:nvSpPr>
        <dsp:cNvPr id="0" name=""/>
        <dsp:cNvSpPr/>
      </dsp:nvSpPr>
      <dsp:spPr>
        <a:xfrm>
          <a:off x="8989407" y="2169447"/>
          <a:ext cx="100496" cy="3081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8188"/>
              </a:lnTo>
              <a:lnTo>
                <a:pt x="100496" y="308188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66DAAF-0BF6-42B2-99BD-8FE48EB6BCBE}">
      <dsp:nvSpPr>
        <dsp:cNvPr id="0" name=""/>
        <dsp:cNvSpPr/>
      </dsp:nvSpPr>
      <dsp:spPr>
        <a:xfrm>
          <a:off x="9257397" y="1709222"/>
          <a:ext cx="1161273" cy="125238"/>
        </a:xfrm>
        <a:custGeom>
          <a:avLst/>
          <a:gdLst/>
          <a:ahLst/>
          <a:cxnLst/>
          <a:rect l="0" t="0" r="0" b="0"/>
          <a:pathLst>
            <a:path>
              <a:moveTo>
                <a:pt x="1161273" y="0"/>
              </a:moveTo>
              <a:lnTo>
                <a:pt x="1161273" y="54891"/>
              </a:lnTo>
              <a:lnTo>
                <a:pt x="0" y="54891"/>
              </a:lnTo>
              <a:lnTo>
                <a:pt x="0" y="125238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AC4550-1472-4EC2-92D9-246DFB4CC50B}">
      <dsp:nvSpPr>
        <dsp:cNvPr id="0" name=""/>
        <dsp:cNvSpPr/>
      </dsp:nvSpPr>
      <dsp:spPr>
        <a:xfrm>
          <a:off x="5609385" y="1218083"/>
          <a:ext cx="4809285" cy="1561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5803"/>
              </a:lnTo>
              <a:lnTo>
                <a:pt x="4809285" y="85803"/>
              </a:lnTo>
              <a:lnTo>
                <a:pt x="4809285" y="156150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40096B-ED5B-401D-8716-E981D80E2DDC}">
      <dsp:nvSpPr>
        <dsp:cNvPr id="0" name=""/>
        <dsp:cNvSpPr/>
      </dsp:nvSpPr>
      <dsp:spPr>
        <a:xfrm>
          <a:off x="8178737" y="2169447"/>
          <a:ext cx="100496" cy="7838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83870"/>
              </a:lnTo>
              <a:lnTo>
                <a:pt x="100496" y="783870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21E353-FCA6-47E3-93AF-EA75D4B10F95}">
      <dsp:nvSpPr>
        <dsp:cNvPr id="0" name=""/>
        <dsp:cNvSpPr/>
      </dsp:nvSpPr>
      <dsp:spPr>
        <a:xfrm>
          <a:off x="8178737" y="2169447"/>
          <a:ext cx="100496" cy="3081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8188"/>
              </a:lnTo>
              <a:lnTo>
                <a:pt x="100496" y="308188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FFCC07-69DA-4E40-895A-49A1DFE7D191}">
      <dsp:nvSpPr>
        <dsp:cNvPr id="0" name=""/>
        <dsp:cNvSpPr/>
      </dsp:nvSpPr>
      <dsp:spPr>
        <a:xfrm>
          <a:off x="5959989" y="1709225"/>
          <a:ext cx="2486738" cy="1252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887"/>
              </a:lnTo>
              <a:lnTo>
                <a:pt x="2486738" y="54887"/>
              </a:lnTo>
              <a:lnTo>
                <a:pt x="2486738" y="125235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490EF5-FA3F-42C1-9D35-50EB7596086D}">
      <dsp:nvSpPr>
        <dsp:cNvPr id="0" name=""/>
        <dsp:cNvSpPr/>
      </dsp:nvSpPr>
      <dsp:spPr>
        <a:xfrm>
          <a:off x="6182213" y="2169447"/>
          <a:ext cx="1621338" cy="1406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0347"/>
              </a:lnTo>
              <a:lnTo>
                <a:pt x="1621338" y="70347"/>
              </a:lnTo>
              <a:lnTo>
                <a:pt x="1621338" y="140694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CC3F46-467C-483C-8494-965F5A90FADC}">
      <dsp:nvSpPr>
        <dsp:cNvPr id="0" name=""/>
        <dsp:cNvSpPr/>
      </dsp:nvSpPr>
      <dsp:spPr>
        <a:xfrm>
          <a:off x="6182213" y="2169447"/>
          <a:ext cx="810669" cy="1406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0347"/>
              </a:lnTo>
              <a:lnTo>
                <a:pt x="810669" y="70347"/>
              </a:lnTo>
              <a:lnTo>
                <a:pt x="810669" y="140694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303B95-8E66-48F0-977B-32408A6D1E80}">
      <dsp:nvSpPr>
        <dsp:cNvPr id="0" name=""/>
        <dsp:cNvSpPr/>
      </dsp:nvSpPr>
      <dsp:spPr>
        <a:xfrm>
          <a:off x="6136493" y="2169447"/>
          <a:ext cx="91440" cy="14069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40694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A8E70C-B0CD-4166-904E-AE0AD752E691}">
      <dsp:nvSpPr>
        <dsp:cNvPr id="0" name=""/>
        <dsp:cNvSpPr/>
      </dsp:nvSpPr>
      <dsp:spPr>
        <a:xfrm>
          <a:off x="5103554" y="2645129"/>
          <a:ext cx="100496" cy="31622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62280"/>
              </a:lnTo>
              <a:lnTo>
                <a:pt x="100496" y="3162280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54946D-FD05-4616-94F1-FDC237650903}">
      <dsp:nvSpPr>
        <dsp:cNvPr id="0" name=""/>
        <dsp:cNvSpPr/>
      </dsp:nvSpPr>
      <dsp:spPr>
        <a:xfrm>
          <a:off x="5103554" y="2645129"/>
          <a:ext cx="100496" cy="26865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86598"/>
              </a:lnTo>
              <a:lnTo>
                <a:pt x="100496" y="2686598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C37079-C1A1-48F9-B226-B8A4E8DF4B0C}">
      <dsp:nvSpPr>
        <dsp:cNvPr id="0" name=""/>
        <dsp:cNvSpPr/>
      </dsp:nvSpPr>
      <dsp:spPr>
        <a:xfrm>
          <a:off x="5103554" y="2645129"/>
          <a:ext cx="100496" cy="22109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10916"/>
              </a:lnTo>
              <a:lnTo>
                <a:pt x="100496" y="2210916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B9FFBA-A02B-48C7-8607-A7CDD08771C0}">
      <dsp:nvSpPr>
        <dsp:cNvPr id="0" name=""/>
        <dsp:cNvSpPr/>
      </dsp:nvSpPr>
      <dsp:spPr>
        <a:xfrm>
          <a:off x="5103554" y="2645129"/>
          <a:ext cx="100496" cy="17352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35234"/>
              </a:lnTo>
              <a:lnTo>
                <a:pt x="100496" y="1735234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99375A-CF53-4859-8699-9F60D57D7777}">
      <dsp:nvSpPr>
        <dsp:cNvPr id="0" name=""/>
        <dsp:cNvSpPr/>
      </dsp:nvSpPr>
      <dsp:spPr>
        <a:xfrm>
          <a:off x="5103554" y="2645129"/>
          <a:ext cx="100496" cy="12595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59552"/>
              </a:lnTo>
              <a:lnTo>
                <a:pt x="100496" y="1259552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7187E1-F22E-44F6-86C9-9A28B87CB61D}">
      <dsp:nvSpPr>
        <dsp:cNvPr id="0" name=""/>
        <dsp:cNvSpPr/>
      </dsp:nvSpPr>
      <dsp:spPr>
        <a:xfrm>
          <a:off x="5103554" y="2645129"/>
          <a:ext cx="100496" cy="7838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83870"/>
              </a:lnTo>
              <a:lnTo>
                <a:pt x="100496" y="783870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D8CC34-A049-4CD9-B6F6-8FC0A4A5B3C0}">
      <dsp:nvSpPr>
        <dsp:cNvPr id="0" name=""/>
        <dsp:cNvSpPr/>
      </dsp:nvSpPr>
      <dsp:spPr>
        <a:xfrm>
          <a:off x="5103554" y="2645129"/>
          <a:ext cx="100496" cy="3081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8188"/>
              </a:lnTo>
              <a:lnTo>
                <a:pt x="100496" y="308188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BEFF57-A5EF-4825-AB20-411C4DE87FDC}">
      <dsp:nvSpPr>
        <dsp:cNvPr id="0" name=""/>
        <dsp:cNvSpPr/>
      </dsp:nvSpPr>
      <dsp:spPr>
        <a:xfrm>
          <a:off x="5371544" y="2169447"/>
          <a:ext cx="810669" cy="140694"/>
        </a:xfrm>
        <a:custGeom>
          <a:avLst/>
          <a:gdLst/>
          <a:ahLst/>
          <a:cxnLst/>
          <a:rect l="0" t="0" r="0" b="0"/>
          <a:pathLst>
            <a:path>
              <a:moveTo>
                <a:pt x="810669" y="0"/>
              </a:moveTo>
              <a:lnTo>
                <a:pt x="810669" y="70347"/>
              </a:lnTo>
              <a:lnTo>
                <a:pt x="0" y="70347"/>
              </a:lnTo>
              <a:lnTo>
                <a:pt x="0" y="140694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C6D932-5617-46CB-BBB9-D125CA430ADA}">
      <dsp:nvSpPr>
        <dsp:cNvPr id="0" name=""/>
        <dsp:cNvSpPr/>
      </dsp:nvSpPr>
      <dsp:spPr>
        <a:xfrm>
          <a:off x="4292885" y="2645129"/>
          <a:ext cx="100496" cy="12595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59552"/>
              </a:lnTo>
              <a:lnTo>
                <a:pt x="100496" y="1259552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C0051E-B1CD-4701-9B49-2699F6CE303F}">
      <dsp:nvSpPr>
        <dsp:cNvPr id="0" name=""/>
        <dsp:cNvSpPr/>
      </dsp:nvSpPr>
      <dsp:spPr>
        <a:xfrm>
          <a:off x="4292885" y="2645129"/>
          <a:ext cx="100496" cy="7838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83870"/>
              </a:lnTo>
              <a:lnTo>
                <a:pt x="100496" y="783870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37D388-7226-464F-91F8-D6825CEC124A}">
      <dsp:nvSpPr>
        <dsp:cNvPr id="0" name=""/>
        <dsp:cNvSpPr/>
      </dsp:nvSpPr>
      <dsp:spPr>
        <a:xfrm>
          <a:off x="4292885" y="2645129"/>
          <a:ext cx="100496" cy="3081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8188"/>
              </a:lnTo>
              <a:lnTo>
                <a:pt x="100496" y="308188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519338-7126-4A35-B021-66B10B654BAF}">
      <dsp:nvSpPr>
        <dsp:cNvPr id="0" name=""/>
        <dsp:cNvSpPr/>
      </dsp:nvSpPr>
      <dsp:spPr>
        <a:xfrm>
          <a:off x="4560875" y="2169447"/>
          <a:ext cx="1621338" cy="140694"/>
        </a:xfrm>
        <a:custGeom>
          <a:avLst/>
          <a:gdLst/>
          <a:ahLst/>
          <a:cxnLst/>
          <a:rect l="0" t="0" r="0" b="0"/>
          <a:pathLst>
            <a:path>
              <a:moveTo>
                <a:pt x="1621338" y="0"/>
              </a:moveTo>
              <a:lnTo>
                <a:pt x="1621338" y="70347"/>
              </a:lnTo>
              <a:lnTo>
                <a:pt x="0" y="70347"/>
              </a:lnTo>
              <a:lnTo>
                <a:pt x="0" y="140694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F0B134-161C-4B9F-8357-521BE37D5794}">
      <dsp:nvSpPr>
        <dsp:cNvPr id="0" name=""/>
        <dsp:cNvSpPr/>
      </dsp:nvSpPr>
      <dsp:spPr>
        <a:xfrm>
          <a:off x="5959989" y="1709225"/>
          <a:ext cx="222223" cy="1252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887"/>
              </a:lnTo>
              <a:lnTo>
                <a:pt x="222223" y="54887"/>
              </a:lnTo>
              <a:lnTo>
                <a:pt x="222223" y="125235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9803A2-5D79-4500-A8A3-2C09E9B9A007}">
      <dsp:nvSpPr>
        <dsp:cNvPr id="0" name=""/>
        <dsp:cNvSpPr/>
      </dsp:nvSpPr>
      <dsp:spPr>
        <a:xfrm>
          <a:off x="3314722" y="2169447"/>
          <a:ext cx="100496" cy="22109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10916"/>
              </a:lnTo>
              <a:lnTo>
                <a:pt x="100496" y="2210916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90380A-B551-44B5-BA23-C974D1900319}">
      <dsp:nvSpPr>
        <dsp:cNvPr id="0" name=""/>
        <dsp:cNvSpPr/>
      </dsp:nvSpPr>
      <dsp:spPr>
        <a:xfrm>
          <a:off x="3314722" y="2169447"/>
          <a:ext cx="100496" cy="17352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35234"/>
              </a:lnTo>
              <a:lnTo>
                <a:pt x="100496" y="1735234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E4C6A1-16B9-4846-ADCC-505DD21860D4}">
      <dsp:nvSpPr>
        <dsp:cNvPr id="0" name=""/>
        <dsp:cNvSpPr/>
      </dsp:nvSpPr>
      <dsp:spPr>
        <a:xfrm>
          <a:off x="3314722" y="2169447"/>
          <a:ext cx="100496" cy="12595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59552"/>
              </a:lnTo>
              <a:lnTo>
                <a:pt x="100496" y="1259552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C848E1-5D4E-4E2E-9DD1-D1107F2F1DF9}">
      <dsp:nvSpPr>
        <dsp:cNvPr id="0" name=""/>
        <dsp:cNvSpPr/>
      </dsp:nvSpPr>
      <dsp:spPr>
        <a:xfrm>
          <a:off x="3314722" y="2169447"/>
          <a:ext cx="100496" cy="7838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83870"/>
              </a:lnTo>
              <a:lnTo>
                <a:pt x="100496" y="783870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5B7086-9D49-4810-9212-391CB156D0DA}">
      <dsp:nvSpPr>
        <dsp:cNvPr id="0" name=""/>
        <dsp:cNvSpPr/>
      </dsp:nvSpPr>
      <dsp:spPr>
        <a:xfrm>
          <a:off x="3314722" y="2169447"/>
          <a:ext cx="100496" cy="3081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8188"/>
              </a:lnTo>
              <a:lnTo>
                <a:pt x="100496" y="308188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2B15B0-DB6D-4685-8FA0-FEBBA9AB95A9}">
      <dsp:nvSpPr>
        <dsp:cNvPr id="0" name=""/>
        <dsp:cNvSpPr/>
      </dsp:nvSpPr>
      <dsp:spPr>
        <a:xfrm>
          <a:off x="3582712" y="1709225"/>
          <a:ext cx="2377277" cy="125235"/>
        </a:xfrm>
        <a:custGeom>
          <a:avLst/>
          <a:gdLst/>
          <a:ahLst/>
          <a:cxnLst/>
          <a:rect l="0" t="0" r="0" b="0"/>
          <a:pathLst>
            <a:path>
              <a:moveTo>
                <a:pt x="2377277" y="0"/>
              </a:moveTo>
              <a:lnTo>
                <a:pt x="2377277" y="54887"/>
              </a:lnTo>
              <a:lnTo>
                <a:pt x="0" y="54887"/>
              </a:lnTo>
              <a:lnTo>
                <a:pt x="0" y="125235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60E510-EAD0-41D0-8617-72580106779B}">
      <dsp:nvSpPr>
        <dsp:cNvPr id="0" name=""/>
        <dsp:cNvSpPr/>
      </dsp:nvSpPr>
      <dsp:spPr>
        <a:xfrm>
          <a:off x="5609385" y="1218083"/>
          <a:ext cx="350604" cy="1561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5806"/>
              </a:lnTo>
              <a:lnTo>
                <a:pt x="350604" y="85806"/>
              </a:lnTo>
              <a:lnTo>
                <a:pt x="350604" y="156154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C556AF-9B5D-43A0-BC9F-BE6CA976D6C4}">
      <dsp:nvSpPr>
        <dsp:cNvPr id="0" name=""/>
        <dsp:cNvSpPr/>
      </dsp:nvSpPr>
      <dsp:spPr>
        <a:xfrm>
          <a:off x="2504053" y="2169447"/>
          <a:ext cx="100496" cy="12595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59552"/>
              </a:lnTo>
              <a:lnTo>
                <a:pt x="100496" y="1259552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5EAB51-43F9-4B55-A012-0F37822E319D}">
      <dsp:nvSpPr>
        <dsp:cNvPr id="0" name=""/>
        <dsp:cNvSpPr/>
      </dsp:nvSpPr>
      <dsp:spPr>
        <a:xfrm>
          <a:off x="2504053" y="2169447"/>
          <a:ext cx="100496" cy="7838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83870"/>
              </a:lnTo>
              <a:lnTo>
                <a:pt x="100496" y="783870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2B34D3-8995-46BD-AA7E-948129770277}">
      <dsp:nvSpPr>
        <dsp:cNvPr id="0" name=""/>
        <dsp:cNvSpPr/>
      </dsp:nvSpPr>
      <dsp:spPr>
        <a:xfrm>
          <a:off x="2504053" y="2169447"/>
          <a:ext cx="100496" cy="3081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8188"/>
              </a:lnTo>
              <a:lnTo>
                <a:pt x="100496" y="308188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7F4B88-22BA-407D-906B-17AA94A27209}">
      <dsp:nvSpPr>
        <dsp:cNvPr id="0" name=""/>
        <dsp:cNvSpPr/>
      </dsp:nvSpPr>
      <dsp:spPr>
        <a:xfrm>
          <a:off x="2311978" y="1709225"/>
          <a:ext cx="460064" cy="1252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887"/>
              </a:lnTo>
              <a:lnTo>
                <a:pt x="460064" y="54887"/>
              </a:lnTo>
              <a:lnTo>
                <a:pt x="460064" y="125235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2830CD-5FD7-491D-99C2-C442003DFE3C}">
      <dsp:nvSpPr>
        <dsp:cNvPr id="0" name=""/>
        <dsp:cNvSpPr/>
      </dsp:nvSpPr>
      <dsp:spPr>
        <a:xfrm>
          <a:off x="1698093" y="2169447"/>
          <a:ext cx="95786" cy="12595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59552"/>
              </a:lnTo>
              <a:lnTo>
                <a:pt x="95786" y="1259552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7653CB-7E08-4972-8FCF-D37D5C74068A}">
      <dsp:nvSpPr>
        <dsp:cNvPr id="0" name=""/>
        <dsp:cNvSpPr/>
      </dsp:nvSpPr>
      <dsp:spPr>
        <a:xfrm>
          <a:off x="1698093" y="2169447"/>
          <a:ext cx="95786" cy="7838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83870"/>
              </a:lnTo>
              <a:lnTo>
                <a:pt x="95786" y="783870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52DEAE-DF31-4004-9360-3FA01921FEFA}">
      <dsp:nvSpPr>
        <dsp:cNvPr id="0" name=""/>
        <dsp:cNvSpPr/>
      </dsp:nvSpPr>
      <dsp:spPr>
        <a:xfrm>
          <a:off x="1698093" y="2169447"/>
          <a:ext cx="95786" cy="3081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8188"/>
              </a:lnTo>
              <a:lnTo>
                <a:pt x="95786" y="308188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F4F26B-C76B-48A7-9755-031E9012F7CB}">
      <dsp:nvSpPr>
        <dsp:cNvPr id="0" name=""/>
        <dsp:cNvSpPr/>
      </dsp:nvSpPr>
      <dsp:spPr>
        <a:xfrm>
          <a:off x="1966083" y="1709225"/>
          <a:ext cx="345894" cy="125235"/>
        </a:xfrm>
        <a:custGeom>
          <a:avLst/>
          <a:gdLst/>
          <a:ahLst/>
          <a:cxnLst/>
          <a:rect l="0" t="0" r="0" b="0"/>
          <a:pathLst>
            <a:path>
              <a:moveTo>
                <a:pt x="345894" y="0"/>
              </a:moveTo>
              <a:lnTo>
                <a:pt x="345894" y="54887"/>
              </a:lnTo>
              <a:lnTo>
                <a:pt x="0" y="54887"/>
              </a:lnTo>
              <a:lnTo>
                <a:pt x="0" y="125235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5E7EE9-BEF0-4887-B32C-AE00197E496C}">
      <dsp:nvSpPr>
        <dsp:cNvPr id="0" name=""/>
        <dsp:cNvSpPr/>
      </dsp:nvSpPr>
      <dsp:spPr>
        <a:xfrm>
          <a:off x="2311978" y="1218083"/>
          <a:ext cx="3297407" cy="156154"/>
        </a:xfrm>
        <a:custGeom>
          <a:avLst/>
          <a:gdLst/>
          <a:ahLst/>
          <a:cxnLst/>
          <a:rect l="0" t="0" r="0" b="0"/>
          <a:pathLst>
            <a:path>
              <a:moveTo>
                <a:pt x="3297407" y="0"/>
              </a:moveTo>
              <a:lnTo>
                <a:pt x="3297407" y="85806"/>
              </a:lnTo>
              <a:lnTo>
                <a:pt x="0" y="85806"/>
              </a:lnTo>
              <a:lnTo>
                <a:pt x="0" y="156154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1399B4-14E4-480B-AC5B-BB220DB5DC8D}">
      <dsp:nvSpPr>
        <dsp:cNvPr id="0" name=""/>
        <dsp:cNvSpPr/>
      </dsp:nvSpPr>
      <dsp:spPr>
        <a:xfrm>
          <a:off x="690639" y="1709225"/>
          <a:ext cx="460064" cy="1252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887"/>
              </a:lnTo>
              <a:lnTo>
                <a:pt x="460064" y="54887"/>
              </a:lnTo>
              <a:lnTo>
                <a:pt x="460064" y="125235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0A62C8-3177-4013-BF6D-89791246C983}">
      <dsp:nvSpPr>
        <dsp:cNvPr id="0" name=""/>
        <dsp:cNvSpPr/>
      </dsp:nvSpPr>
      <dsp:spPr>
        <a:xfrm>
          <a:off x="76755" y="2169447"/>
          <a:ext cx="95786" cy="17352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35234"/>
              </a:lnTo>
              <a:lnTo>
                <a:pt x="95786" y="1735234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2E410C-0232-462E-A3D4-32686A31ABDF}">
      <dsp:nvSpPr>
        <dsp:cNvPr id="0" name=""/>
        <dsp:cNvSpPr/>
      </dsp:nvSpPr>
      <dsp:spPr>
        <a:xfrm>
          <a:off x="76755" y="2169447"/>
          <a:ext cx="95786" cy="12595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59552"/>
              </a:lnTo>
              <a:lnTo>
                <a:pt x="95786" y="1259552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72FBD2-7429-4DAF-87D0-7E7461EA4C5F}">
      <dsp:nvSpPr>
        <dsp:cNvPr id="0" name=""/>
        <dsp:cNvSpPr/>
      </dsp:nvSpPr>
      <dsp:spPr>
        <a:xfrm>
          <a:off x="76755" y="2169447"/>
          <a:ext cx="95786" cy="7838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83870"/>
              </a:lnTo>
              <a:lnTo>
                <a:pt x="95786" y="783870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E62BDD-F602-4DF9-84CF-3407D0E504E5}">
      <dsp:nvSpPr>
        <dsp:cNvPr id="0" name=""/>
        <dsp:cNvSpPr/>
      </dsp:nvSpPr>
      <dsp:spPr>
        <a:xfrm>
          <a:off x="76755" y="2169447"/>
          <a:ext cx="95786" cy="3081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8188"/>
              </a:lnTo>
              <a:lnTo>
                <a:pt x="95786" y="308188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89F0A0-E45F-4DD2-9AB5-58B8E3944FCE}">
      <dsp:nvSpPr>
        <dsp:cNvPr id="0" name=""/>
        <dsp:cNvSpPr/>
      </dsp:nvSpPr>
      <dsp:spPr>
        <a:xfrm>
          <a:off x="344744" y="1709225"/>
          <a:ext cx="345894" cy="125235"/>
        </a:xfrm>
        <a:custGeom>
          <a:avLst/>
          <a:gdLst/>
          <a:ahLst/>
          <a:cxnLst/>
          <a:rect l="0" t="0" r="0" b="0"/>
          <a:pathLst>
            <a:path>
              <a:moveTo>
                <a:pt x="345894" y="0"/>
              </a:moveTo>
              <a:lnTo>
                <a:pt x="345894" y="54887"/>
              </a:lnTo>
              <a:lnTo>
                <a:pt x="0" y="54887"/>
              </a:lnTo>
              <a:lnTo>
                <a:pt x="0" y="125235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AF435C-DCFA-450E-98D4-014654BB2B91}">
      <dsp:nvSpPr>
        <dsp:cNvPr id="0" name=""/>
        <dsp:cNvSpPr/>
      </dsp:nvSpPr>
      <dsp:spPr>
        <a:xfrm>
          <a:off x="690639" y="1218083"/>
          <a:ext cx="4918745" cy="156154"/>
        </a:xfrm>
        <a:custGeom>
          <a:avLst/>
          <a:gdLst/>
          <a:ahLst/>
          <a:cxnLst/>
          <a:rect l="0" t="0" r="0" b="0"/>
          <a:pathLst>
            <a:path>
              <a:moveTo>
                <a:pt x="4918745" y="0"/>
              </a:moveTo>
              <a:lnTo>
                <a:pt x="4918745" y="85806"/>
              </a:lnTo>
              <a:lnTo>
                <a:pt x="0" y="85806"/>
              </a:lnTo>
              <a:lnTo>
                <a:pt x="0" y="156154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34D5D8-79A2-4717-8236-FF60E428D930}">
      <dsp:nvSpPr>
        <dsp:cNvPr id="0" name=""/>
        <dsp:cNvSpPr/>
      </dsp:nvSpPr>
      <dsp:spPr>
        <a:xfrm>
          <a:off x="4709385" y="883096"/>
          <a:ext cx="1800000" cy="334987"/>
        </a:xfrm>
        <a:prstGeom prst="rect">
          <a:avLst/>
        </a:prstGeom>
        <a:gradFill rotWithShape="1"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b="1" kern="1200" dirty="0">
              <a:latin typeface="Arial" panose="020B0604020202020204" pitchFamily="34" charset="0"/>
              <a:cs typeface="Arial" panose="020B0604020202020204" pitchFamily="34" charset="0"/>
            </a:rPr>
            <a:t>Smart Nutrition Planner</a:t>
          </a:r>
        </a:p>
      </dsp:txBody>
      <dsp:txXfrm>
        <a:off x="4709385" y="883096"/>
        <a:ext cx="1800000" cy="334987"/>
      </dsp:txXfrm>
    </dsp:sp>
    <dsp:sp modelId="{9CA74046-4DAD-40C1-A673-28E6F4BF8A8F}">
      <dsp:nvSpPr>
        <dsp:cNvPr id="0" name=""/>
        <dsp:cNvSpPr/>
      </dsp:nvSpPr>
      <dsp:spPr>
        <a:xfrm>
          <a:off x="111278" y="1374238"/>
          <a:ext cx="1158721" cy="334987"/>
        </a:xfrm>
        <a:prstGeom prst="rect">
          <a:avLst/>
        </a:prstGeom>
        <a:gradFill rotWithShape="1">
          <a:gsLst>
            <a:gs pos="0">
              <a:schemeClr val="accent2">
                <a:lumMod val="110000"/>
                <a:satMod val="105000"/>
                <a:tint val="67000"/>
              </a:schemeClr>
            </a:gs>
            <a:gs pos="50000">
              <a:schemeClr val="accent2">
                <a:lumMod val="105000"/>
                <a:satMod val="103000"/>
                <a:tint val="73000"/>
              </a:schemeClr>
            </a:gs>
            <a:gs pos="100000">
              <a:schemeClr val="accent2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800" b="0" kern="1200" dirty="0"/>
            <a:t> 1. Initialisierungsphase</a:t>
          </a:r>
        </a:p>
      </dsp:txBody>
      <dsp:txXfrm>
        <a:off x="111278" y="1374238"/>
        <a:ext cx="1158721" cy="334987"/>
      </dsp:txXfrm>
    </dsp:sp>
    <dsp:sp modelId="{3D2AAE36-27F6-4975-B0CE-F16A2759657F}">
      <dsp:nvSpPr>
        <dsp:cNvPr id="0" name=""/>
        <dsp:cNvSpPr/>
      </dsp:nvSpPr>
      <dsp:spPr>
        <a:xfrm>
          <a:off x="9757" y="1834460"/>
          <a:ext cx="669974" cy="334987"/>
        </a:xfrm>
        <a:prstGeom prst="rect">
          <a:avLst/>
        </a:prstGeom>
        <a:gradFill rotWithShape="1">
          <a:gsLst>
            <a:gs pos="0">
              <a:schemeClr val="accent4">
                <a:lumMod val="110000"/>
                <a:satMod val="105000"/>
                <a:tint val="67000"/>
              </a:schemeClr>
            </a:gs>
            <a:gs pos="50000">
              <a:schemeClr val="accent4">
                <a:lumMod val="105000"/>
                <a:satMod val="103000"/>
                <a:tint val="73000"/>
              </a:schemeClr>
            </a:gs>
            <a:gs pos="100000">
              <a:schemeClr val="accent4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de-DE" sz="500" kern="1200" dirty="0"/>
            <a:t>TA 1.1</a:t>
          </a:r>
          <a:br>
            <a:rPr lang="de-DE" sz="500" kern="1200" dirty="0"/>
          </a:br>
          <a:r>
            <a:rPr lang="de-DE" sz="500" kern="1200" dirty="0"/>
            <a:t>Projektdefinition und Zielsetzung</a:t>
          </a:r>
        </a:p>
      </dsp:txBody>
      <dsp:txXfrm>
        <a:off x="9757" y="1834460"/>
        <a:ext cx="669974" cy="334987"/>
      </dsp:txXfrm>
    </dsp:sp>
    <dsp:sp modelId="{7BC33FE3-9283-4CF9-B34D-B6C6240D93AC}">
      <dsp:nvSpPr>
        <dsp:cNvPr id="0" name=""/>
        <dsp:cNvSpPr/>
      </dsp:nvSpPr>
      <dsp:spPr>
        <a:xfrm>
          <a:off x="172541" y="2310142"/>
          <a:ext cx="669974" cy="334987"/>
        </a:xfrm>
        <a:prstGeom prst="rect">
          <a:avLst/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de-DE" sz="500" kern="1200" dirty="0"/>
            <a:t>AP 1.1.1</a:t>
          </a:r>
          <a:br>
            <a:rPr lang="de-DE" sz="500" kern="1200" dirty="0"/>
          </a:br>
          <a:r>
            <a:rPr lang="de-DE" sz="500" kern="1200" dirty="0"/>
            <a:t>Auftragsklärung</a:t>
          </a:r>
        </a:p>
      </dsp:txBody>
      <dsp:txXfrm>
        <a:off x="172541" y="2310142"/>
        <a:ext cx="669974" cy="334987"/>
      </dsp:txXfrm>
    </dsp:sp>
    <dsp:sp modelId="{D40A6DB1-87B1-4737-A563-FD5FA91083C5}">
      <dsp:nvSpPr>
        <dsp:cNvPr id="0" name=""/>
        <dsp:cNvSpPr/>
      </dsp:nvSpPr>
      <dsp:spPr>
        <a:xfrm>
          <a:off x="172541" y="2785824"/>
          <a:ext cx="669974" cy="334987"/>
        </a:xfrm>
        <a:prstGeom prst="rect">
          <a:avLst/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de-DE" sz="500" kern="1200" dirty="0"/>
            <a:t>AP 1.1.2</a:t>
          </a:r>
          <a:br>
            <a:rPr lang="de-DE" sz="500" kern="1200" dirty="0"/>
          </a:br>
          <a:r>
            <a:rPr lang="de-DE" sz="500" kern="1200" dirty="0"/>
            <a:t>Definition des Projektumfangs</a:t>
          </a:r>
        </a:p>
      </dsp:txBody>
      <dsp:txXfrm>
        <a:off x="172541" y="2785824"/>
        <a:ext cx="669974" cy="334987"/>
      </dsp:txXfrm>
    </dsp:sp>
    <dsp:sp modelId="{CA4C8F3D-D7D9-42E3-811F-ACDC96DA33C2}">
      <dsp:nvSpPr>
        <dsp:cNvPr id="0" name=""/>
        <dsp:cNvSpPr/>
      </dsp:nvSpPr>
      <dsp:spPr>
        <a:xfrm>
          <a:off x="172541" y="3261506"/>
          <a:ext cx="669974" cy="334987"/>
        </a:xfrm>
        <a:prstGeom prst="rect">
          <a:avLst/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de-DE" sz="500" kern="1200"/>
            <a:t>AP 1.1.3</a:t>
          </a:r>
          <a:br>
            <a:rPr lang="de-DE" sz="500" kern="1200"/>
          </a:br>
          <a:r>
            <a:rPr lang="de-DE" sz="500" kern="1200"/>
            <a:t>Anforderungsanalyse</a:t>
          </a:r>
        </a:p>
      </dsp:txBody>
      <dsp:txXfrm>
        <a:off x="172541" y="3261506"/>
        <a:ext cx="669974" cy="334987"/>
      </dsp:txXfrm>
    </dsp:sp>
    <dsp:sp modelId="{C3B13954-F2F6-4A64-ABCC-3CE9BC7872E0}">
      <dsp:nvSpPr>
        <dsp:cNvPr id="0" name=""/>
        <dsp:cNvSpPr/>
      </dsp:nvSpPr>
      <dsp:spPr>
        <a:xfrm>
          <a:off x="172541" y="3737188"/>
          <a:ext cx="669974" cy="334987"/>
        </a:xfrm>
        <a:prstGeom prst="rect">
          <a:avLst/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de-DE" sz="500" kern="1200"/>
            <a:t>AP 1.1.4</a:t>
          </a:r>
          <a:br>
            <a:rPr lang="de-DE" sz="500" kern="1200"/>
          </a:br>
          <a:r>
            <a:rPr lang="de-DE" sz="500" kern="1200"/>
            <a:t>Festlegen der Erfolgskriterien</a:t>
          </a:r>
        </a:p>
      </dsp:txBody>
      <dsp:txXfrm>
        <a:off x="172541" y="3737188"/>
        <a:ext cx="669974" cy="334987"/>
      </dsp:txXfrm>
    </dsp:sp>
    <dsp:sp modelId="{501C6F41-676A-4C53-ADBB-21621DDDD7CC}">
      <dsp:nvSpPr>
        <dsp:cNvPr id="0" name=""/>
        <dsp:cNvSpPr/>
      </dsp:nvSpPr>
      <dsp:spPr>
        <a:xfrm>
          <a:off x="815717" y="1834460"/>
          <a:ext cx="669974" cy="334987"/>
        </a:xfrm>
        <a:prstGeom prst="rect">
          <a:avLst/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de-DE" sz="500" kern="1200"/>
            <a:t>AP 1.2.1</a:t>
          </a:r>
          <a:br>
            <a:rPr lang="de-DE" sz="500" kern="1200"/>
          </a:br>
          <a:r>
            <a:rPr lang="de-DE" sz="500" kern="1200"/>
            <a:t>Festlegen der Methodik</a:t>
          </a:r>
        </a:p>
      </dsp:txBody>
      <dsp:txXfrm>
        <a:off x="815717" y="1834460"/>
        <a:ext cx="669974" cy="334987"/>
      </dsp:txXfrm>
    </dsp:sp>
    <dsp:sp modelId="{B29C5A1F-F3B6-42B0-80FF-FAA65CA046A8}">
      <dsp:nvSpPr>
        <dsp:cNvPr id="0" name=""/>
        <dsp:cNvSpPr/>
      </dsp:nvSpPr>
      <dsp:spPr>
        <a:xfrm>
          <a:off x="1732617" y="1374238"/>
          <a:ext cx="1158721" cy="334987"/>
        </a:xfrm>
        <a:prstGeom prst="rect">
          <a:avLst/>
        </a:prstGeom>
        <a:gradFill rotWithShape="1">
          <a:gsLst>
            <a:gs pos="0">
              <a:schemeClr val="accent2">
                <a:lumMod val="110000"/>
                <a:satMod val="105000"/>
                <a:tint val="67000"/>
              </a:schemeClr>
            </a:gs>
            <a:gs pos="50000">
              <a:schemeClr val="accent2">
                <a:lumMod val="105000"/>
                <a:satMod val="103000"/>
                <a:tint val="73000"/>
              </a:schemeClr>
            </a:gs>
            <a:gs pos="100000">
              <a:schemeClr val="accent2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de-DE" sz="800" b="0" kern="1200" dirty="0"/>
            <a:t>2. Planungsphase</a:t>
          </a:r>
        </a:p>
      </dsp:txBody>
      <dsp:txXfrm>
        <a:off x="1732617" y="1374238"/>
        <a:ext cx="1158721" cy="334987"/>
      </dsp:txXfrm>
    </dsp:sp>
    <dsp:sp modelId="{D7DED6DC-F289-4E86-8EAA-560FA5F64FE5}">
      <dsp:nvSpPr>
        <dsp:cNvPr id="0" name=""/>
        <dsp:cNvSpPr/>
      </dsp:nvSpPr>
      <dsp:spPr>
        <a:xfrm>
          <a:off x="1631096" y="1834460"/>
          <a:ext cx="669974" cy="334987"/>
        </a:xfrm>
        <a:prstGeom prst="rect">
          <a:avLst/>
        </a:prstGeom>
        <a:gradFill rotWithShape="1">
          <a:gsLst>
            <a:gs pos="0">
              <a:schemeClr val="accent4">
                <a:lumMod val="110000"/>
                <a:satMod val="105000"/>
                <a:tint val="67000"/>
              </a:schemeClr>
            </a:gs>
            <a:gs pos="50000">
              <a:schemeClr val="accent4">
                <a:lumMod val="105000"/>
                <a:satMod val="103000"/>
                <a:tint val="73000"/>
              </a:schemeClr>
            </a:gs>
            <a:gs pos="100000">
              <a:schemeClr val="accent4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de-DE" sz="500" kern="1200" dirty="0"/>
            <a:t>TA 2.1</a:t>
          </a:r>
          <a:br>
            <a:rPr lang="de-DE" sz="500" kern="1200" dirty="0"/>
          </a:br>
          <a:r>
            <a:rPr lang="de-DE" sz="500" kern="1200" dirty="0"/>
            <a:t>Projektstrukturierung</a:t>
          </a:r>
        </a:p>
      </dsp:txBody>
      <dsp:txXfrm>
        <a:off x="1631096" y="1834460"/>
        <a:ext cx="669974" cy="334987"/>
      </dsp:txXfrm>
    </dsp:sp>
    <dsp:sp modelId="{9FBD249B-7DB1-4C7B-8D2C-AFE2642C67E4}">
      <dsp:nvSpPr>
        <dsp:cNvPr id="0" name=""/>
        <dsp:cNvSpPr/>
      </dsp:nvSpPr>
      <dsp:spPr>
        <a:xfrm>
          <a:off x="1793879" y="2310142"/>
          <a:ext cx="669974" cy="334987"/>
        </a:xfrm>
        <a:prstGeom prst="rect">
          <a:avLst/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de-DE" sz="500" kern="1200"/>
            <a:t>AP 2.1.1</a:t>
          </a:r>
          <a:br>
            <a:rPr lang="de-DE" sz="500" kern="1200"/>
          </a:br>
          <a:r>
            <a:rPr lang="de-DE" sz="500" kern="1200"/>
            <a:t>Arbeitspakete definieren</a:t>
          </a:r>
        </a:p>
      </dsp:txBody>
      <dsp:txXfrm>
        <a:off x="1793879" y="2310142"/>
        <a:ext cx="669974" cy="334987"/>
      </dsp:txXfrm>
    </dsp:sp>
    <dsp:sp modelId="{C9C7526F-9D46-44B2-8FC6-B357134AC297}">
      <dsp:nvSpPr>
        <dsp:cNvPr id="0" name=""/>
        <dsp:cNvSpPr/>
      </dsp:nvSpPr>
      <dsp:spPr>
        <a:xfrm>
          <a:off x="1793879" y="2785824"/>
          <a:ext cx="669974" cy="334987"/>
        </a:xfrm>
        <a:prstGeom prst="rect">
          <a:avLst/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de-DE" sz="500" kern="1200"/>
            <a:t>AP 2.1.2</a:t>
          </a:r>
          <a:br>
            <a:rPr lang="de-DE" sz="500" kern="1200"/>
          </a:br>
          <a:r>
            <a:rPr lang="de-DE" sz="500" kern="1200"/>
            <a:t>Projektstrukturplan erstellen</a:t>
          </a:r>
        </a:p>
      </dsp:txBody>
      <dsp:txXfrm>
        <a:off x="1793879" y="2785824"/>
        <a:ext cx="669974" cy="334987"/>
      </dsp:txXfrm>
    </dsp:sp>
    <dsp:sp modelId="{E7A5F218-AC8E-4CB1-9380-65FD754684E2}">
      <dsp:nvSpPr>
        <dsp:cNvPr id="0" name=""/>
        <dsp:cNvSpPr/>
      </dsp:nvSpPr>
      <dsp:spPr>
        <a:xfrm>
          <a:off x="1793879" y="3261506"/>
          <a:ext cx="669974" cy="334987"/>
        </a:xfrm>
        <a:prstGeom prst="rect">
          <a:avLst/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de-DE" sz="500" kern="1200"/>
            <a:t>AP 2.1.3</a:t>
          </a:r>
          <a:br>
            <a:rPr lang="de-DE" sz="500" kern="1200"/>
          </a:br>
          <a:r>
            <a:rPr lang="de-DE" sz="500" kern="1200"/>
            <a:t>Bestimmung der Verantwortlichkeiten</a:t>
          </a:r>
        </a:p>
      </dsp:txBody>
      <dsp:txXfrm>
        <a:off x="1793879" y="3261506"/>
        <a:ext cx="669974" cy="334987"/>
      </dsp:txXfrm>
    </dsp:sp>
    <dsp:sp modelId="{566FF84F-4BE5-4CF0-AE78-5DEDF238987F}">
      <dsp:nvSpPr>
        <dsp:cNvPr id="0" name=""/>
        <dsp:cNvSpPr/>
      </dsp:nvSpPr>
      <dsp:spPr>
        <a:xfrm>
          <a:off x="2437055" y="1834460"/>
          <a:ext cx="669974" cy="334987"/>
        </a:xfrm>
        <a:prstGeom prst="rect">
          <a:avLst/>
        </a:prstGeom>
        <a:gradFill rotWithShape="1">
          <a:gsLst>
            <a:gs pos="0">
              <a:schemeClr val="accent4">
                <a:lumMod val="110000"/>
                <a:satMod val="105000"/>
                <a:tint val="67000"/>
              </a:schemeClr>
            </a:gs>
            <a:gs pos="50000">
              <a:schemeClr val="accent4">
                <a:lumMod val="105000"/>
                <a:satMod val="103000"/>
                <a:tint val="73000"/>
              </a:schemeClr>
            </a:gs>
            <a:gs pos="100000">
              <a:schemeClr val="accent4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de-DE" sz="500" kern="1200"/>
            <a:t>TA 2.2</a:t>
          </a:r>
          <a:br>
            <a:rPr lang="de-DE" sz="500" kern="1200"/>
          </a:br>
          <a:r>
            <a:rPr lang="de-DE" sz="500" kern="1200"/>
            <a:t>Projektdetailplanung</a:t>
          </a:r>
        </a:p>
      </dsp:txBody>
      <dsp:txXfrm>
        <a:off x="2437055" y="1834460"/>
        <a:ext cx="669974" cy="334987"/>
      </dsp:txXfrm>
    </dsp:sp>
    <dsp:sp modelId="{3A16F795-0FC0-447D-BF2D-7200CBCF327D}">
      <dsp:nvSpPr>
        <dsp:cNvPr id="0" name=""/>
        <dsp:cNvSpPr/>
      </dsp:nvSpPr>
      <dsp:spPr>
        <a:xfrm>
          <a:off x="2604549" y="2310142"/>
          <a:ext cx="669974" cy="334987"/>
        </a:xfrm>
        <a:prstGeom prst="rect">
          <a:avLst/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de-DE" sz="500" kern="1200"/>
            <a:t>AP 2.2.1</a:t>
          </a:r>
          <a:br>
            <a:rPr lang="de-DE" sz="500" kern="1200"/>
          </a:br>
          <a:r>
            <a:rPr lang="de-DE" sz="500" kern="1200"/>
            <a:t>Zeitplan erstellen</a:t>
          </a:r>
        </a:p>
      </dsp:txBody>
      <dsp:txXfrm>
        <a:off x="2604549" y="2310142"/>
        <a:ext cx="669974" cy="334987"/>
      </dsp:txXfrm>
    </dsp:sp>
    <dsp:sp modelId="{2938F48F-48A3-4788-9D92-2060C3A3D72C}">
      <dsp:nvSpPr>
        <dsp:cNvPr id="0" name=""/>
        <dsp:cNvSpPr/>
      </dsp:nvSpPr>
      <dsp:spPr>
        <a:xfrm>
          <a:off x="2604549" y="2785824"/>
          <a:ext cx="669974" cy="334987"/>
        </a:xfrm>
        <a:prstGeom prst="rect">
          <a:avLst/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de-DE" sz="500" kern="1200"/>
            <a:t>AP 2.2.2</a:t>
          </a:r>
          <a:br>
            <a:rPr lang="de-DE" sz="500" kern="1200"/>
          </a:br>
          <a:r>
            <a:rPr lang="de-DE" sz="500" kern="1200"/>
            <a:t>Meilensteine festlegen</a:t>
          </a:r>
        </a:p>
      </dsp:txBody>
      <dsp:txXfrm>
        <a:off x="2604549" y="2785824"/>
        <a:ext cx="669974" cy="334987"/>
      </dsp:txXfrm>
    </dsp:sp>
    <dsp:sp modelId="{F8CCBD0A-B99F-4424-A2E8-E56B4945931A}">
      <dsp:nvSpPr>
        <dsp:cNvPr id="0" name=""/>
        <dsp:cNvSpPr/>
      </dsp:nvSpPr>
      <dsp:spPr>
        <a:xfrm>
          <a:off x="2604549" y="3261506"/>
          <a:ext cx="669974" cy="334987"/>
        </a:xfrm>
        <a:prstGeom prst="rect">
          <a:avLst/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de-DE" sz="500" kern="1200"/>
            <a:t>AP 2.2.3</a:t>
          </a:r>
          <a:br>
            <a:rPr lang="de-DE" sz="500" kern="1200"/>
          </a:br>
          <a:r>
            <a:rPr lang="de-DE" sz="500" kern="1200"/>
            <a:t>Ressourcenplan erstellen	</a:t>
          </a:r>
        </a:p>
      </dsp:txBody>
      <dsp:txXfrm>
        <a:off x="2604549" y="3261506"/>
        <a:ext cx="669974" cy="334987"/>
      </dsp:txXfrm>
    </dsp:sp>
    <dsp:sp modelId="{6613B5EF-8430-488A-BF4F-9C609FBFA2E3}">
      <dsp:nvSpPr>
        <dsp:cNvPr id="0" name=""/>
        <dsp:cNvSpPr/>
      </dsp:nvSpPr>
      <dsp:spPr>
        <a:xfrm>
          <a:off x="5380629" y="1374238"/>
          <a:ext cx="1158721" cy="334987"/>
        </a:xfrm>
        <a:prstGeom prst="rect">
          <a:avLst/>
        </a:prstGeom>
        <a:gradFill rotWithShape="1">
          <a:gsLst>
            <a:gs pos="0">
              <a:schemeClr val="accent2">
                <a:lumMod val="110000"/>
                <a:satMod val="105000"/>
                <a:tint val="67000"/>
              </a:schemeClr>
            </a:gs>
            <a:gs pos="50000">
              <a:schemeClr val="accent2">
                <a:lumMod val="105000"/>
                <a:satMod val="103000"/>
                <a:tint val="73000"/>
              </a:schemeClr>
            </a:gs>
            <a:gs pos="100000">
              <a:schemeClr val="accent2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de-DE" sz="800" b="0" kern="1200" dirty="0"/>
            <a:t>3. Durchführungsphase</a:t>
          </a:r>
        </a:p>
      </dsp:txBody>
      <dsp:txXfrm>
        <a:off x="5380629" y="1374238"/>
        <a:ext cx="1158721" cy="334987"/>
      </dsp:txXfrm>
    </dsp:sp>
    <dsp:sp modelId="{6A615673-2B29-4CE8-B013-E555BB9841F8}">
      <dsp:nvSpPr>
        <dsp:cNvPr id="0" name=""/>
        <dsp:cNvSpPr/>
      </dsp:nvSpPr>
      <dsp:spPr>
        <a:xfrm>
          <a:off x="3247724" y="1834460"/>
          <a:ext cx="669974" cy="334987"/>
        </a:xfrm>
        <a:prstGeom prst="rect">
          <a:avLst/>
        </a:prstGeom>
        <a:gradFill rotWithShape="1">
          <a:gsLst>
            <a:gs pos="0">
              <a:schemeClr val="accent4">
                <a:lumMod val="110000"/>
                <a:satMod val="105000"/>
                <a:tint val="67000"/>
              </a:schemeClr>
            </a:gs>
            <a:gs pos="50000">
              <a:schemeClr val="accent4">
                <a:lumMod val="105000"/>
                <a:satMod val="103000"/>
                <a:tint val="73000"/>
              </a:schemeClr>
            </a:gs>
            <a:gs pos="100000">
              <a:schemeClr val="accent4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de-DE" sz="500" kern="1200"/>
            <a:t>TA 3.1</a:t>
          </a:r>
          <a:br>
            <a:rPr lang="de-DE" sz="500" kern="1200"/>
          </a:br>
          <a:r>
            <a:rPr lang="de-DE" sz="500" kern="1200"/>
            <a:t>Projektbezogene Einarbeitung</a:t>
          </a:r>
        </a:p>
      </dsp:txBody>
      <dsp:txXfrm>
        <a:off x="3247724" y="1834460"/>
        <a:ext cx="669974" cy="334987"/>
      </dsp:txXfrm>
    </dsp:sp>
    <dsp:sp modelId="{EA515D7C-E0C0-4238-9A79-5E949D3794E0}">
      <dsp:nvSpPr>
        <dsp:cNvPr id="0" name=""/>
        <dsp:cNvSpPr/>
      </dsp:nvSpPr>
      <dsp:spPr>
        <a:xfrm>
          <a:off x="3415218" y="2310142"/>
          <a:ext cx="669974" cy="334987"/>
        </a:xfrm>
        <a:prstGeom prst="rect">
          <a:avLst/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de-DE" sz="500" kern="1200" dirty="0"/>
            <a:t>AP 3.1.1</a:t>
          </a:r>
          <a:br>
            <a:rPr lang="de-DE" sz="500" kern="1200" dirty="0"/>
          </a:br>
          <a:r>
            <a:rPr lang="de-DE" sz="500" kern="1200" dirty="0"/>
            <a:t>Programmiersprache </a:t>
          </a:r>
          <a:r>
            <a:rPr lang="de-DE" sz="500" kern="1200" dirty="0" err="1"/>
            <a:t>Golang</a:t>
          </a:r>
          <a:endParaRPr lang="de-DE" sz="500" kern="1200" dirty="0"/>
        </a:p>
      </dsp:txBody>
      <dsp:txXfrm>
        <a:off x="3415218" y="2310142"/>
        <a:ext cx="669974" cy="334987"/>
      </dsp:txXfrm>
    </dsp:sp>
    <dsp:sp modelId="{D0E276E0-5538-4FD0-8B4F-78EBAC29DA2A}">
      <dsp:nvSpPr>
        <dsp:cNvPr id="0" name=""/>
        <dsp:cNvSpPr/>
      </dsp:nvSpPr>
      <dsp:spPr>
        <a:xfrm>
          <a:off x="3415218" y="2785824"/>
          <a:ext cx="669974" cy="334987"/>
        </a:xfrm>
        <a:prstGeom prst="rect">
          <a:avLst/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de-DE" sz="500" kern="1200"/>
            <a:t>AP 3.1.2</a:t>
          </a:r>
          <a:br>
            <a:rPr lang="de-DE" sz="500" kern="1200"/>
          </a:br>
          <a:r>
            <a:rPr lang="de-DE" sz="500" kern="1200"/>
            <a:t>Einbindung von APIs</a:t>
          </a:r>
        </a:p>
      </dsp:txBody>
      <dsp:txXfrm>
        <a:off x="3415218" y="2785824"/>
        <a:ext cx="669974" cy="334987"/>
      </dsp:txXfrm>
    </dsp:sp>
    <dsp:sp modelId="{17E82BFF-2B2F-4EBE-A6AD-874C8E80F2AF}">
      <dsp:nvSpPr>
        <dsp:cNvPr id="0" name=""/>
        <dsp:cNvSpPr/>
      </dsp:nvSpPr>
      <dsp:spPr>
        <a:xfrm>
          <a:off x="3415218" y="3261506"/>
          <a:ext cx="669974" cy="334987"/>
        </a:xfrm>
        <a:prstGeom prst="rect">
          <a:avLst/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de-DE" sz="500" kern="1200"/>
            <a:t>AP 3.1.3</a:t>
          </a:r>
          <a:br>
            <a:rPr lang="de-DE" sz="500" kern="1200"/>
          </a:br>
          <a:r>
            <a:rPr lang="de-DE" sz="500" kern="1200"/>
            <a:t>Einbindung von Datenbanken</a:t>
          </a:r>
        </a:p>
      </dsp:txBody>
      <dsp:txXfrm>
        <a:off x="3415218" y="3261506"/>
        <a:ext cx="669974" cy="334987"/>
      </dsp:txXfrm>
    </dsp:sp>
    <dsp:sp modelId="{80B3BE7B-D8B1-4282-ADD2-8B691BEE3272}">
      <dsp:nvSpPr>
        <dsp:cNvPr id="0" name=""/>
        <dsp:cNvSpPr/>
      </dsp:nvSpPr>
      <dsp:spPr>
        <a:xfrm>
          <a:off x="3415218" y="3737188"/>
          <a:ext cx="669974" cy="334987"/>
        </a:xfrm>
        <a:prstGeom prst="rect">
          <a:avLst/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de-DE" sz="500" kern="1200"/>
            <a:t>AP 3.1.4</a:t>
          </a:r>
          <a:br>
            <a:rPr lang="de-DE" sz="500" kern="1200"/>
          </a:br>
          <a:r>
            <a:rPr lang="de-DE" sz="500" kern="1200"/>
            <a:t>Nährwertberechnung</a:t>
          </a:r>
        </a:p>
      </dsp:txBody>
      <dsp:txXfrm>
        <a:off x="3415218" y="3737188"/>
        <a:ext cx="669974" cy="334987"/>
      </dsp:txXfrm>
    </dsp:sp>
    <dsp:sp modelId="{ED427EF1-DD58-4287-AA19-B5F9EF8E6646}">
      <dsp:nvSpPr>
        <dsp:cNvPr id="0" name=""/>
        <dsp:cNvSpPr/>
      </dsp:nvSpPr>
      <dsp:spPr>
        <a:xfrm>
          <a:off x="3415218" y="4212870"/>
          <a:ext cx="669974" cy="334987"/>
        </a:xfrm>
        <a:prstGeom prst="rect">
          <a:avLst/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de-DE" sz="500" kern="1200"/>
            <a:t>AP 3.1.5</a:t>
          </a:r>
          <a:br>
            <a:rPr lang="de-DE" sz="500" kern="1200"/>
          </a:br>
          <a:r>
            <a:rPr lang="de-DE" sz="500" kern="1200"/>
            <a:t>Ernährungsarten</a:t>
          </a:r>
        </a:p>
      </dsp:txBody>
      <dsp:txXfrm>
        <a:off x="3415218" y="4212870"/>
        <a:ext cx="669974" cy="334987"/>
      </dsp:txXfrm>
    </dsp:sp>
    <dsp:sp modelId="{72C9675A-F242-449B-A0F5-7D06C791B1B5}">
      <dsp:nvSpPr>
        <dsp:cNvPr id="0" name=""/>
        <dsp:cNvSpPr/>
      </dsp:nvSpPr>
      <dsp:spPr>
        <a:xfrm>
          <a:off x="5847226" y="1834460"/>
          <a:ext cx="669974" cy="334987"/>
        </a:xfrm>
        <a:prstGeom prst="rect">
          <a:avLst/>
        </a:prstGeom>
        <a:gradFill rotWithShape="1">
          <a:gsLst>
            <a:gs pos="0">
              <a:schemeClr val="accent4">
                <a:lumMod val="110000"/>
                <a:satMod val="105000"/>
                <a:tint val="67000"/>
              </a:schemeClr>
            </a:gs>
            <a:gs pos="50000">
              <a:schemeClr val="accent4">
                <a:lumMod val="105000"/>
                <a:satMod val="103000"/>
                <a:tint val="73000"/>
              </a:schemeClr>
            </a:gs>
            <a:gs pos="100000">
              <a:schemeClr val="accent4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de-DE" sz="500" kern="1200"/>
            <a:t>TA 3.2</a:t>
          </a:r>
          <a:br>
            <a:rPr lang="de-DE" sz="500" kern="1200"/>
          </a:br>
          <a:r>
            <a:rPr lang="de-DE" sz="500" kern="1200"/>
            <a:t>Entwicklung der App</a:t>
          </a:r>
        </a:p>
      </dsp:txBody>
      <dsp:txXfrm>
        <a:off x="5847226" y="1834460"/>
        <a:ext cx="669974" cy="334987"/>
      </dsp:txXfrm>
    </dsp:sp>
    <dsp:sp modelId="{328C33F0-CE3F-403D-AEE7-ECE0AEBDA287}">
      <dsp:nvSpPr>
        <dsp:cNvPr id="0" name=""/>
        <dsp:cNvSpPr/>
      </dsp:nvSpPr>
      <dsp:spPr>
        <a:xfrm>
          <a:off x="4225887" y="2310142"/>
          <a:ext cx="669974" cy="334987"/>
        </a:xfrm>
        <a:prstGeom prst="rect">
          <a:avLst/>
        </a:prstGeom>
        <a:gradFill rotWithShape="1">
          <a:gsLst>
            <a:gs pos="0">
              <a:schemeClr val="accent4">
                <a:lumMod val="110000"/>
                <a:satMod val="105000"/>
                <a:tint val="67000"/>
              </a:schemeClr>
            </a:gs>
            <a:gs pos="50000">
              <a:schemeClr val="accent4">
                <a:lumMod val="105000"/>
                <a:satMod val="103000"/>
                <a:tint val="73000"/>
              </a:schemeClr>
            </a:gs>
            <a:gs pos="100000">
              <a:schemeClr val="accent4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de-DE" sz="500" kern="1200" dirty="0"/>
            <a:t>TA 3.2.1</a:t>
          </a:r>
          <a:br>
            <a:rPr lang="de-DE" sz="500" kern="1200" dirty="0"/>
          </a:br>
          <a:r>
            <a:rPr lang="de-DE" sz="500" kern="1200" dirty="0"/>
            <a:t>Technische Umsetzung</a:t>
          </a:r>
        </a:p>
      </dsp:txBody>
      <dsp:txXfrm>
        <a:off x="4225887" y="2310142"/>
        <a:ext cx="669974" cy="334987"/>
      </dsp:txXfrm>
    </dsp:sp>
    <dsp:sp modelId="{728414BF-7543-4594-887B-C5A169440D4D}">
      <dsp:nvSpPr>
        <dsp:cNvPr id="0" name=""/>
        <dsp:cNvSpPr/>
      </dsp:nvSpPr>
      <dsp:spPr>
        <a:xfrm>
          <a:off x="4393381" y="2785824"/>
          <a:ext cx="669974" cy="334987"/>
        </a:xfrm>
        <a:prstGeom prst="rect">
          <a:avLst/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de-DE" sz="500" kern="1200" dirty="0"/>
            <a:t>AP 3.2.1.1</a:t>
          </a:r>
          <a:br>
            <a:rPr lang="de-DE" sz="500" kern="1200" dirty="0"/>
          </a:br>
          <a:r>
            <a:rPr lang="de-DE" sz="500" kern="1200" dirty="0"/>
            <a:t>Anbindung der Datenbank über API </a:t>
          </a:r>
        </a:p>
      </dsp:txBody>
      <dsp:txXfrm>
        <a:off x="4393381" y="2785824"/>
        <a:ext cx="669974" cy="334987"/>
      </dsp:txXfrm>
    </dsp:sp>
    <dsp:sp modelId="{E262768F-459D-411D-BFA5-E63375668D65}">
      <dsp:nvSpPr>
        <dsp:cNvPr id="0" name=""/>
        <dsp:cNvSpPr/>
      </dsp:nvSpPr>
      <dsp:spPr>
        <a:xfrm>
          <a:off x="4393381" y="3261506"/>
          <a:ext cx="669974" cy="334987"/>
        </a:xfrm>
        <a:prstGeom prst="rect">
          <a:avLst/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de-DE" sz="500" kern="1200"/>
            <a:t>AP 3.2.1.2</a:t>
          </a:r>
          <a:br>
            <a:rPr lang="de-DE" sz="500" kern="1200"/>
          </a:br>
          <a:r>
            <a:rPr lang="de-DE" sz="500" kern="1200"/>
            <a:t>Zugriff auf Kamera zum Barcodescannen </a:t>
          </a:r>
        </a:p>
      </dsp:txBody>
      <dsp:txXfrm>
        <a:off x="4393381" y="3261506"/>
        <a:ext cx="669974" cy="334987"/>
      </dsp:txXfrm>
    </dsp:sp>
    <dsp:sp modelId="{4088DE1B-4EDC-4138-920F-C55D684D205B}">
      <dsp:nvSpPr>
        <dsp:cNvPr id="0" name=""/>
        <dsp:cNvSpPr/>
      </dsp:nvSpPr>
      <dsp:spPr>
        <a:xfrm>
          <a:off x="4393381" y="3737188"/>
          <a:ext cx="669974" cy="334987"/>
        </a:xfrm>
        <a:prstGeom prst="rect">
          <a:avLst/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de-DE" sz="500" kern="1200"/>
            <a:t>AP 3.2.1.3</a:t>
          </a:r>
          <a:br>
            <a:rPr lang="de-DE" sz="500" kern="1200"/>
          </a:br>
          <a:r>
            <a:rPr lang="de-DE" sz="500" kern="1200"/>
            <a:t>Lokale Speicherung der App-Daten</a:t>
          </a:r>
        </a:p>
      </dsp:txBody>
      <dsp:txXfrm>
        <a:off x="4393381" y="3737188"/>
        <a:ext cx="669974" cy="334987"/>
      </dsp:txXfrm>
    </dsp:sp>
    <dsp:sp modelId="{0851883F-2BF5-4370-A947-227B23978DB5}">
      <dsp:nvSpPr>
        <dsp:cNvPr id="0" name=""/>
        <dsp:cNvSpPr/>
      </dsp:nvSpPr>
      <dsp:spPr>
        <a:xfrm>
          <a:off x="5036557" y="2310142"/>
          <a:ext cx="669974" cy="334987"/>
        </a:xfrm>
        <a:prstGeom prst="rect">
          <a:avLst/>
        </a:prstGeom>
        <a:gradFill rotWithShape="1">
          <a:gsLst>
            <a:gs pos="0">
              <a:schemeClr val="accent4">
                <a:lumMod val="110000"/>
                <a:satMod val="105000"/>
                <a:tint val="67000"/>
              </a:schemeClr>
            </a:gs>
            <a:gs pos="50000">
              <a:schemeClr val="accent4">
                <a:lumMod val="105000"/>
                <a:satMod val="103000"/>
                <a:tint val="73000"/>
              </a:schemeClr>
            </a:gs>
            <a:gs pos="100000">
              <a:schemeClr val="accent4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de-DE" sz="500" kern="1200"/>
            <a:t>TA 3.2.2</a:t>
          </a:r>
          <a:br>
            <a:rPr lang="de-DE" sz="500" kern="1200"/>
          </a:br>
          <a:r>
            <a:rPr lang="de-DE" sz="500" kern="1200"/>
            <a:t>Ernährungsbezogene Umsetzung</a:t>
          </a:r>
        </a:p>
      </dsp:txBody>
      <dsp:txXfrm>
        <a:off x="5036557" y="2310142"/>
        <a:ext cx="669974" cy="334987"/>
      </dsp:txXfrm>
    </dsp:sp>
    <dsp:sp modelId="{78D064D6-9855-4896-A72A-AE08010CCAF8}">
      <dsp:nvSpPr>
        <dsp:cNvPr id="0" name=""/>
        <dsp:cNvSpPr/>
      </dsp:nvSpPr>
      <dsp:spPr>
        <a:xfrm>
          <a:off x="5204050" y="2785824"/>
          <a:ext cx="669974" cy="334987"/>
        </a:xfrm>
        <a:prstGeom prst="rect">
          <a:avLst/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de-DE" sz="500" kern="1200" dirty="0"/>
            <a:t>AP 3.2.2.1</a:t>
          </a:r>
          <a:br>
            <a:rPr lang="de-DE" sz="500" kern="1200" dirty="0"/>
          </a:br>
          <a:r>
            <a:rPr lang="de-DE" sz="500" kern="1200" dirty="0"/>
            <a:t>Abfrage Userprofil</a:t>
          </a:r>
        </a:p>
      </dsp:txBody>
      <dsp:txXfrm>
        <a:off x="5204050" y="2785824"/>
        <a:ext cx="669974" cy="334987"/>
      </dsp:txXfrm>
    </dsp:sp>
    <dsp:sp modelId="{C66BB263-C221-495D-B18A-4076B768004F}">
      <dsp:nvSpPr>
        <dsp:cNvPr id="0" name=""/>
        <dsp:cNvSpPr/>
      </dsp:nvSpPr>
      <dsp:spPr>
        <a:xfrm>
          <a:off x="5204050" y="3261506"/>
          <a:ext cx="669974" cy="334987"/>
        </a:xfrm>
        <a:prstGeom prst="rect">
          <a:avLst/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de-DE" sz="500" kern="1200"/>
            <a:t>AP 3.2.2.2</a:t>
          </a:r>
          <a:br>
            <a:rPr lang="de-DE" sz="500" kern="1200"/>
          </a:br>
          <a:r>
            <a:rPr lang="de-DE" sz="500" kern="1200"/>
            <a:t>Profilmanagement</a:t>
          </a:r>
        </a:p>
      </dsp:txBody>
      <dsp:txXfrm>
        <a:off x="5204050" y="3261506"/>
        <a:ext cx="669974" cy="334987"/>
      </dsp:txXfrm>
    </dsp:sp>
    <dsp:sp modelId="{77B8982D-EE30-4958-A5BB-96C68C88E419}">
      <dsp:nvSpPr>
        <dsp:cNvPr id="0" name=""/>
        <dsp:cNvSpPr/>
      </dsp:nvSpPr>
      <dsp:spPr>
        <a:xfrm>
          <a:off x="5204050" y="3737188"/>
          <a:ext cx="669974" cy="334987"/>
        </a:xfrm>
        <a:prstGeom prst="rect">
          <a:avLst/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de-DE" sz="500" kern="1200"/>
            <a:t>AP 3.2.2.3</a:t>
          </a:r>
          <a:br>
            <a:rPr lang="de-DE" sz="500" kern="1200"/>
          </a:br>
          <a:r>
            <a:rPr lang="de-DE" sz="500" kern="1200"/>
            <a:t>Nährwertberechnung und Algorithmen entwickeln</a:t>
          </a:r>
        </a:p>
      </dsp:txBody>
      <dsp:txXfrm>
        <a:off x="5204050" y="3737188"/>
        <a:ext cx="669974" cy="334987"/>
      </dsp:txXfrm>
    </dsp:sp>
    <dsp:sp modelId="{C43893D2-DBE0-4EF4-BF54-FF94FB67D791}">
      <dsp:nvSpPr>
        <dsp:cNvPr id="0" name=""/>
        <dsp:cNvSpPr/>
      </dsp:nvSpPr>
      <dsp:spPr>
        <a:xfrm>
          <a:off x="5204050" y="4212870"/>
          <a:ext cx="669974" cy="334987"/>
        </a:xfrm>
        <a:prstGeom prst="rect">
          <a:avLst/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de-DE" sz="500" kern="1200" dirty="0"/>
            <a:t>AP 3.2.2.4</a:t>
          </a:r>
          <a:br>
            <a:rPr lang="de-DE" sz="500" kern="1200" dirty="0"/>
          </a:br>
          <a:r>
            <a:rPr lang="de-DE" sz="500" kern="1200" dirty="0"/>
            <a:t>Parameter Ernährungsarten festlegen</a:t>
          </a:r>
        </a:p>
      </dsp:txBody>
      <dsp:txXfrm>
        <a:off x="5204050" y="4212870"/>
        <a:ext cx="669974" cy="334987"/>
      </dsp:txXfrm>
    </dsp:sp>
    <dsp:sp modelId="{FBF29848-D584-4088-B2B8-81DC5E62F93F}">
      <dsp:nvSpPr>
        <dsp:cNvPr id="0" name=""/>
        <dsp:cNvSpPr/>
      </dsp:nvSpPr>
      <dsp:spPr>
        <a:xfrm>
          <a:off x="5204050" y="4688552"/>
          <a:ext cx="669974" cy="334987"/>
        </a:xfrm>
        <a:prstGeom prst="rect">
          <a:avLst/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de-DE" sz="500" kern="1200"/>
            <a:t>AP 3.2.2.5</a:t>
          </a:r>
          <a:br>
            <a:rPr lang="de-DE" sz="500" kern="1200"/>
          </a:br>
          <a:r>
            <a:rPr lang="de-DE" sz="500" kern="1200"/>
            <a:t>Rezept- und Produktvorschläge</a:t>
          </a:r>
        </a:p>
      </dsp:txBody>
      <dsp:txXfrm>
        <a:off x="5204050" y="4688552"/>
        <a:ext cx="669974" cy="334987"/>
      </dsp:txXfrm>
    </dsp:sp>
    <dsp:sp modelId="{BC33BA0D-AAC4-4C26-859F-59656C8E0986}">
      <dsp:nvSpPr>
        <dsp:cNvPr id="0" name=""/>
        <dsp:cNvSpPr/>
      </dsp:nvSpPr>
      <dsp:spPr>
        <a:xfrm>
          <a:off x="5204050" y="5164234"/>
          <a:ext cx="669974" cy="334987"/>
        </a:xfrm>
        <a:prstGeom prst="rect">
          <a:avLst/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de-DE" sz="500" kern="1200"/>
            <a:t>AP 3.2.2.6</a:t>
          </a:r>
          <a:br>
            <a:rPr lang="de-DE" sz="500" kern="1200"/>
          </a:br>
          <a:r>
            <a:rPr lang="de-DE" sz="500" kern="1200"/>
            <a:t>Eintragung eigener Lebensmittel und Rezepte </a:t>
          </a:r>
        </a:p>
      </dsp:txBody>
      <dsp:txXfrm>
        <a:off x="5204050" y="5164234"/>
        <a:ext cx="669974" cy="334987"/>
      </dsp:txXfrm>
    </dsp:sp>
    <dsp:sp modelId="{82BC6A22-0D4F-4E1F-A51A-16FA800CB7D2}">
      <dsp:nvSpPr>
        <dsp:cNvPr id="0" name=""/>
        <dsp:cNvSpPr/>
      </dsp:nvSpPr>
      <dsp:spPr>
        <a:xfrm>
          <a:off x="5204050" y="5639916"/>
          <a:ext cx="669974" cy="334987"/>
        </a:xfrm>
        <a:prstGeom prst="rect">
          <a:avLst/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de-DE" sz="500" kern="1200"/>
            <a:t>AP 3.2.2.7</a:t>
          </a:r>
          <a:br>
            <a:rPr lang="de-DE" sz="500" kern="1200"/>
          </a:br>
          <a:r>
            <a:rPr lang="de-DE" sz="500" kern="1200"/>
            <a:t>Anmerkungen bei unpassenden Produkten </a:t>
          </a:r>
        </a:p>
      </dsp:txBody>
      <dsp:txXfrm>
        <a:off x="5204050" y="5639916"/>
        <a:ext cx="669974" cy="334987"/>
      </dsp:txXfrm>
    </dsp:sp>
    <dsp:sp modelId="{A28205EF-33EE-49F6-8BA6-906C927955CE}">
      <dsp:nvSpPr>
        <dsp:cNvPr id="0" name=""/>
        <dsp:cNvSpPr/>
      </dsp:nvSpPr>
      <dsp:spPr>
        <a:xfrm>
          <a:off x="5847226" y="2310142"/>
          <a:ext cx="669974" cy="334987"/>
        </a:xfrm>
        <a:prstGeom prst="rect">
          <a:avLst/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de-DE" sz="500" kern="1200"/>
            <a:t>AP 3.2.3</a:t>
          </a:r>
          <a:br>
            <a:rPr lang="de-DE" sz="500" kern="1200"/>
          </a:br>
          <a:r>
            <a:rPr lang="de-DE" sz="500" kern="1200"/>
            <a:t>Konzept und Design entwerfen </a:t>
          </a:r>
        </a:p>
      </dsp:txBody>
      <dsp:txXfrm>
        <a:off x="5847226" y="2310142"/>
        <a:ext cx="669974" cy="334987"/>
      </dsp:txXfrm>
    </dsp:sp>
    <dsp:sp modelId="{EF62B89B-D694-4364-ADA9-F7D5A34ABDBC}">
      <dsp:nvSpPr>
        <dsp:cNvPr id="0" name=""/>
        <dsp:cNvSpPr/>
      </dsp:nvSpPr>
      <dsp:spPr>
        <a:xfrm>
          <a:off x="6657895" y="2310142"/>
          <a:ext cx="669974" cy="334987"/>
        </a:xfrm>
        <a:prstGeom prst="rect">
          <a:avLst/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de-DE" sz="500" kern="1200"/>
            <a:t>AP 3.2.4</a:t>
          </a:r>
          <a:br>
            <a:rPr lang="de-DE" sz="500" kern="1200"/>
          </a:br>
          <a:r>
            <a:rPr lang="de-DE" sz="500" kern="1200"/>
            <a:t>Notizartige Einkaufslistenoption integrieren </a:t>
          </a:r>
        </a:p>
      </dsp:txBody>
      <dsp:txXfrm>
        <a:off x="6657895" y="2310142"/>
        <a:ext cx="669974" cy="334987"/>
      </dsp:txXfrm>
    </dsp:sp>
    <dsp:sp modelId="{675084BB-B229-471B-9FD2-8E31127A1060}">
      <dsp:nvSpPr>
        <dsp:cNvPr id="0" name=""/>
        <dsp:cNvSpPr/>
      </dsp:nvSpPr>
      <dsp:spPr>
        <a:xfrm>
          <a:off x="7468564" y="2310142"/>
          <a:ext cx="669974" cy="334987"/>
        </a:xfrm>
        <a:prstGeom prst="rect">
          <a:avLst/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de-DE" sz="500" kern="1200"/>
            <a:t>AP 3.2.5</a:t>
          </a:r>
          <a:br>
            <a:rPr lang="de-DE" sz="500" kern="1200"/>
          </a:br>
          <a:r>
            <a:rPr lang="de-DE" sz="500" kern="1200"/>
            <a:t>Kompletter Testdurchlauf der gesamten App</a:t>
          </a:r>
        </a:p>
      </dsp:txBody>
      <dsp:txXfrm>
        <a:off x="7468564" y="2310142"/>
        <a:ext cx="669974" cy="334987"/>
      </dsp:txXfrm>
    </dsp:sp>
    <dsp:sp modelId="{4E4C2F1D-925B-48D7-AF6E-E94552CCDEF3}">
      <dsp:nvSpPr>
        <dsp:cNvPr id="0" name=""/>
        <dsp:cNvSpPr/>
      </dsp:nvSpPr>
      <dsp:spPr>
        <a:xfrm>
          <a:off x="8111740" y="1834460"/>
          <a:ext cx="669974" cy="334987"/>
        </a:xfrm>
        <a:prstGeom prst="rect">
          <a:avLst/>
        </a:prstGeom>
        <a:gradFill rotWithShape="1">
          <a:gsLst>
            <a:gs pos="0">
              <a:schemeClr val="accent4">
                <a:lumMod val="110000"/>
                <a:satMod val="105000"/>
                <a:tint val="67000"/>
              </a:schemeClr>
            </a:gs>
            <a:gs pos="50000">
              <a:schemeClr val="accent4">
                <a:lumMod val="105000"/>
                <a:satMod val="103000"/>
                <a:tint val="73000"/>
              </a:schemeClr>
            </a:gs>
            <a:gs pos="100000">
              <a:schemeClr val="accent4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de-DE" sz="500" kern="1200"/>
            <a:t>TA 3.3</a:t>
          </a:r>
          <a:br>
            <a:rPr lang="de-DE" sz="500" kern="1200"/>
          </a:br>
          <a:r>
            <a:rPr lang="de-DE" sz="500" kern="1200"/>
            <a:t>Projektsteuerung</a:t>
          </a:r>
        </a:p>
      </dsp:txBody>
      <dsp:txXfrm>
        <a:off x="8111740" y="1834460"/>
        <a:ext cx="669974" cy="334987"/>
      </dsp:txXfrm>
    </dsp:sp>
    <dsp:sp modelId="{023B7140-E980-4804-B080-CA38D0CD0BAF}">
      <dsp:nvSpPr>
        <dsp:cNvPr id="0" name=""/>
        <dsp:cNvSpPr/>
      </dsp:nvSpPr>
      <dsp:spPr>
        <a:xfrm>
          <a:off x="8279234" y="2310142"/>
          <a:ext cx="669974" cy="334987"/>
        </a:xfrm>
        <a:prstGeom prst="rect">
          <a:avLst/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de-DE" sz="500" kern="1200"/>
            <a:t>AP 3.3.1</a:t>
          </a:r>
          <a:br>
            <a:rPr lang="de-DE" sz="500" kern="1200"/>
          </a:br>
          <a:r>
            <a:rPr lang="de-DE" sz="500" kern="1200"/>
            <a:t>Teamsitzung</a:t>
          </a:r>
        </a:p>
      </dsp:txBody>
      <dsp:txXfrm>
        <a:off x="8279234" y="2310142"/>
        <a:ext cx="669974" cy="334987"/>
      </dsp:txXfrm>
    </dsp:sp>
    <dsp:sp modelId="{64CA20CA-7EE8-4945-AF16-210537A7FCF3}">
      <dsp:nvSpPr>
        <dsp:cNvPr id="0" name=""/>
        <dsp:cNvSpPr/>
      </dsp:nvSpPr>
      <dsp:spPr>
        <a:xfrm>
          <a:off x="8279234" y="2785824"/>
          <a:ext cx="669974" cy="334987"/>
        </a:xfrm>
        <a:prstGeom prst="rect">
          <a:avLst/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de-DE" sz="500" kern="1200"/>
            <a:t>AP 3.3.2</a:t>
          </a:r>
          <a:br>
            <a:rPr lang="de-DE" sz="500" kern="1200"/>
          </a:br>
          <a:r>
            <a:rPr lang="de-DE" sz="500" kern="1200"/>
            <a:t>Soll-Ist-Vergleich</a:t>
          </a:r>
        </a:p>
      </dsp:txBody>
      <dsp:txXfrm>
        <a:off x="8279234" y="2785824"/>
        <a:ext cx="669974" cy="334987"/>
      </dsp:txXfrm>
    </dsp:sp>
    <dsp:sp modelId="{4A4D39CA-D317-494F-B41B-CB12BDEFA0E1}">
      <dsp:nvSpPr>
        <dsp:cNvPr id="0" name=""/>
        <dsp:cNvSpPr/>
      </dsp:nvSpPr>
      <dsp:spPr>
        <a:xfrm>
          <a:off x="9839310" y="1374234"/>
          <a:ext cx="1158721" cy="334987"/>
        </a:xfrm>
        <a:prstGeom prst="rect">
          <a:avLst/>
        </a:prstGeom>
        <a:gradFill rotWithShape="1">
          <a:gsLst>
            <a:gs pos="0">
              <a:schemeClr val="accent2">
                <a:lumMod val="110000"/>
                <a:satMod val="105000"/>
                <a:tint val="67000"/>
              </a:schemeClr>
            </a:gs>
            <a:gs pos="50000">
              <a:schemeClr val="accent2">
                <a:lumMod val="105000"/>
                <a:satMod val="103000"/>
                <a:tint val="73000"/>
              </a:schemeClr>
            </a:gs>
            <a:gs pos="100000">
              <a:schemeClr val="accent2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de-DE" sz="800" b="0" kern="1200" dirty="0"/>
            <a:t>4. Abschlussphase</a:t>
          </a:r>
        </a:p>
      </dsp:txBody>
      <dsp:txXfrm>
        <a:off x="9839310" y="1374234"/>
        <a:ext cx="1158721" cy="334987"/>
      </dsp:txXfrm>
    </dsp:sp>
    <dsp:sp modelId="{E9435D84-F3E8-4DFA-8966-1FADA41303E9}">
      <dsp:nvSpPr>
        <dsp:cNvPr id="0" name=""/>
        <dsp:cNvSpPr/>
      </dsp:nvSpPr>
      <dsp:spPr>
        <a:xfrm>
          <a:off x="8922409" y="1834460"/>
          <a:ext cx="669974" cy="334987"/>
        </a:xfrm>
        <a:prstGeom prst="rect">
          <a:avLst/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de-DE" sz="500" kern="1200" dirty="0"/>
            <a:t>AP 4.1</a:t>
          </a:r>
          <a:br>
            <a:rPr lang="de-DE" sz="500" kern="1200" dirty="0"/>
          </a:br>
          <a:r>
            <a:rPr lang="de-DE" sz="500" kern="1200" dirty="0"/>
            <a:t>Reflexion des Projektverlaufes </a:t>
          </a:r>
        </a:p>
      </dsp:txBody>
      <dsp:txXfrm>
        <a:off x="8922409" y="1834460"/>
        <a:ext cx="669974" cy="334987"/>
      </dsp:txXfrm>
    </dsp:sp>
    <dsp:sp modelId="{04AD8C44-14D9-4A94-8218-D787DE7D4E19}">
      <dsp:nvSpPr>
        <dsp:cNvPr id="0" name=""/>
        <dsp:cNvSpPr/>
      </dsp:nvSpPr>
      <dsp:spPr>
        <a:xfrm>
          <a:off x="9089903" y="2310142"/>
          <a:ext cx="669974" cy="33498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endParaRPr lang="de-DE" sz="500" kern="1200" dirty="0"/>
        </a:p>
      </dsp:txBody>
      <dsp:txXfrm>
        <a:off x="9089903" y="2310142"/>
        <a:ext cx="669974" cy="334987"/>
      </dsp:txXfrm>
    </dsp:sp>
    <dsp:sp modelId="{75EA72D9-6EC4-44AC-973E-3718F4C9E19E}">
      <dsp:nvSpPr>
        <dsp:cNvPr id="0" name=""/>
        <dsp:cNvSpPr/>
      </dsp:nvSpPr>
      <dsp:spPr>
        <a:xfrm>
          <a:off x="9733079" y="1834460"/>
          <a:ext cx="669974" cy="334987"/>
        </a:xfrm>
        <a:prstGeom prst="rect">
          <a:avLst/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de-DE" sz="500" kern="1200"/>
            <a:t>AP 4.2</a:t>
          </a:r>
          <a:br>
            <a:rPr lang="de-DE" sz="500" kern="1200"/>
          </a:br>
          <a:r>
            <a:rPr lang="de-DE" sz="500" kern="1200"/>
            <a:t>Abschlussbericht erstellen</a:t>
          </a:r>
        </a:p>
      </dsp:txBody>
      <dsp:txXfrm>
        <a:off x="9733079" y="1834460"/>
        <a:ext cx="669974" cy="334987"/>
      </dsp:txXfrm>
    </dsp:sp>
    <dsp:sp modelId="{B10C1C61-05E7-4EA9-9300-3D5F81AEE1DE}">
      <dsp:nvSpPr>
        <dsp:cNvPr id="0" name=""/>
        <dsp:cNvSpPr/>
      </dsp:nvSpPr>
      <dsp:spPr>
        <a:xfrm>
          <a:off x="10543748" y="1834460"/>
          <a:ext cx="669974" cy="334987"/>
        </a:xfrm>
        <a:prstGeom prst="rect">
          <a:avLst/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de-DE" sz="500" kern="1200"/>
            <a:t>AP 4.3</a:t>
          </a:r>
          <a:br>
            <a:rPr lang="de-DE" sz="500" kern="1200"/>
          </a:br>
          <a:r>
            <a:rPr lang="de-DE" sz="500" kern="1200"/>
            <a:t>Vorstellung des Projektergebnisses</a:t>
          </a:r>
        </a:p>
      </dsp:txBody>
      <dsp:txXfrm>
        <a:off x="10543748" y="1834460"/>
        <a:ext cx="669974" cy="334987"/>
      </dsp:txXfrm>
    </dsp:sp>
    <dsp:sp modelId="{D86988B7-AF64-402D-BD84-634A0BAF3A86}">
      <dsp:nvSpPr>
        <dsp:cNvPr id="0" name=""/>
        <dsp:cNvSpPr/>
      </dsp:nvSpPr>
      <dsp:spPr>
        <a:xfrm>
          <a:off x="11354417" y="1834460"/>
          <a:ext cx="669974" cy="334987"/>
        </a:xfrm>
        <a:prstGeom prst="rect">
          <a:avLst/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de-DE" sz="500" kern="1200"/>
            <a:t>AP 4.4</a:t>
          </a:r>
          <a:br>
            <a:rPr lang="de-DE" sz="500" kern="1200"/>
          </a:br>
          <a:r>
            <a:rPr lang="de-DE" sz="500" kern="1200"/>
            <a:t>Abnahme der App</a:t>
          </a:r>
          <a:br>
            <a:rPr lang="de-DE" sz="500" kern="1200"/>
          </a:br>
          <a:endParaRPr lang="de-DE" sz="500" kern="1200"/>
        </a:p>
      </dsp:txBody>
      <dsp:txXfrm>
        <a:off x="11354417" y="1834460"/>
        <a:ext cx="669974" cy="3349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25AC09-813F-4482-8AB9-8BDAA115F5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50C9F30-2FC7-4E91-A409-584F0EFC54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2E44EE4-538B-4CEA-9EE5-E4489271E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D99F7-FFCF-41EC-9AAE-34D3D10B2D9B}" type="datetimeFigureOut">
              <a:rPr lang="de-DE" smtClean="0"/>
              <a:t>06.02.2025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8129DC8-F4DB-4632-B3CF-F3DAC8630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0ED97E1-CA3E-4BEE-B541-CA7AC0957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C535E-5CE5-439D-B69F-3DB90E557AD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0441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BCE8E2-EDDB-4B83-8441-92DD1AB73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25D43C3-454D-4F7A-B010-4866EC89AB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6C33ED2-75A1-47A7-B323-38DD42F9D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D99F7-FFCF-41EC-9AAE-34D3D10B2D9B}" type="datetimeFigureOut">
              <a:rPr lang="de-DE" smtClean="0"/>
              <a:t>06.02.2025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A9B1BAF-8438-44D8-AA5B-424464B2D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A3DCF3F-9696-4721-B546-51F0228B7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C535E-5CE5-439D-B69F-3DB90E557AD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2232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79D5A8B-9F5A-4EFF-A87B-DBEC3E6DA3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26B11FE-1866-4AC7-A2DB-A5600A8362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AA1AC80-36E3-4302-82E4-AD96FE712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D99F7-FFCF-41EC-9AAE-34D3D10B2D9B}" type="datetimeFigureOut">
              <a:rPr lang="de-DE" smtClean="0"/>
              <a:t>06.02.2025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73D6393-85F4-4CA8-96D9-83E97A15A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C662896-8D34-44AF-A7FC-CA141A92C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C535E-5CE5-439D-B69F-3DB90E557AD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8841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E7D3A1-2792-43E1-9F34-1C52E6CB5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9CE70F0-0C92-4470-A6B1-E1CF24591B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ADA70A9-B293-4B60-923F-E2343C976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D99F7-FFCF-41EC-9AAE-34D3D10B2D9B}" type="datetimeFigureOut">
              <a:rPr lang="de-DE" smtClean="0"/>
              <a:t>06.02.2025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80EFA27-227F-4C67-ABE0-9B0986B2A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F7CEBEA-657F-4E8F-941E-7249D2C06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C535E-5CE5-439D-B69F-3DB90E557AD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9460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8B3A6B-3D95-48CF-9D45-EE8B22C4D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CFC8D46-24A9-4532-AD16-45E5E3B4AD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ED4AB3D-3F2D-4B66-9A4D-ED21B3B88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D99F7-FFCF-41EC-9AAE-34D3D10B2D9B}" type="datetimeFigureOut">
              <a:rPr lang="de-DE" smtClean="0"/>
              <a:t>06.02.2025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634119C-15F3-4077-97ED-DA6246970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2C09F7B-8C40-42C2-8344-D6C06DAA5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C535E-5CE5-439D-B69F-3DB90E557AD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5764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A996C0-6E4A-4EC1-813B-91E874816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0762F70-4FE9-4C6A-AB4E-4880BA6BEE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547A285-80CB-406E-B841-F8BEFBB1FB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A12211C-9833-457E-96E9-B98B9AC61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D99F7-FFCF-41EC-9AAE-34D3D10B2D9B}" type="datetimeFigureOut">
              <a:rPr lang="de-DE" smtClean="0"/>
              <a:t>06.02.2025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A3A7404-4473-4955-856A-A780472BF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58713B8-7EF3-43D6-85B1-F7E122AC7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C535E-5CE5-439D-B69F-3DB90E557AD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8488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00E04A-5173-4BEC-8AA3-D35AA3AD2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0583401-7B4A-4B23-98D6-0A58A72D3A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0064474-15B0-4743-8997-EE7D325FEF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6D6F46A-D30F-4A06-B874-33F5CAF564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E6D4165-7A1F-4C50-A93B-A1C6EE62D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067C0D9-8578-4B86-A93C-75DD1BA07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D99F7-FFCF-41EC-9AAE-34D3D10B2D9B}" type="datetimeFigureOut">
              <a:rPr lang="de-DE" smtClean="0"/>
              <a:t>06.02.2025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68D9B37-0571-4313-A8E6-5250E4AD0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A42E022-BB2B-4760-BFBA-CA9FA7922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C535E-5CE5-439D-B69F-3DB90E557AD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0763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392899-B92C-43F0-87CC-8A5350577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C52716B-D8A7-43F9-B31F-89F7CA714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D99F7-FFCF-41EC-9AAE-34D3D10B2D9B}" type="datetimeFigureOut">
              <a:rPr lang="de-DE" smtClean="0"/>
              <a:t>06.02.2025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A88B3A1-228D-48B2-BD31-8FE837D73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C5EC7D3-C4E2-400E-BAC5-1825BD3FF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C535E-5CE5-439D-B69F-3DB90E557AD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2082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08C1A1D-328B-4530-9E8F-96B3DFB76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D99F7-FFCF-41EC-9AAE-34D3D10B2D9B}" type="datetimeFigureOut">
              <a:rPr lang="de-DE" smtClean="0"/>
              <a:t>06.02.2025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37CD2A0-F2EB-47C9-A7EE-DB80B2511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11F04D8-C971-45F8-884A-EFCCF7F01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C535E-5CE5-439D-B69F-3DB90E557AD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2278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6FFD1F-F572-4116-AE80-70EA18F92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334C9E9-2FC8-4376-90FF-7FE171F8A9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89FE5F7-D0C2-4C9F-AD02-D5AD46F32A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9E70910-BBD9-4BEC-A911-4329F916F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D99F7-FFCF-41EC-9AAE-34D3D10B2D9B}" type="datetimeFigureOut">
              <a:rPr lang="de-DE" smtClean="0"/>
              <a:t>06.02.2025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0FB49D5-3C77-46C4-B61F-384DFB1CE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4B79CC8-979A-4EF2-8544-A6D8609FB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C535E-5CE5-439D-B69F-3DB90E557AD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8168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E93364-DD30-4D75-9F24-325F594C2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D2D86CE-1D65-4976-AFFA-1AB41D138C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39603E7-28AE-43E5-8024-69050C0724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A5720B2-2AE6-4DC4-AB3F-17CD9A265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D99F7-FFCF-41EC-9AAE-34D3D10B2D9B}" type="datetimeFigureOut">
              <a:rPr lang="de-DE" smtClean="0"/>
              <a:t>06.02.2025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1EA7358-B3B7-4D56-A086-B896AEF51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634E621-DD33-46FE-B938-B0E7D2EE9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C535E-5CE5-439D-B69F-3DB90E557AD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7618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D6E466D-6CCF-412A-993C-3D7611F1D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791CD98-0950-439D-A28D-28063D2E2D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A3C74D9-E688-4F29-BD5E-437869866C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9D99F7-FFCF-41EC-9AAE-34D3D10B2D9B}" type="datetimeFigureOut">
              <a:rPr lang="de-DE" smtClean="0"/>
              <a:t>06.02.2025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7000D70-5ACE-4968-B7D2-99011E56F5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A8A97DA-0184-4CAA-AB53-752998FE18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9C535E-5CE5-439D-B69F-3DB90E557AD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39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m 6">
            <a:extLst>
              <a:ext uri="{FF2B5EF4-FFF2-40B4-BE49-F238E27FC236}">
                <a16:creationId xmlns:a16="http://schemas.microsoft.com/office/drawing/2014/main" id="{4933BBB1-372B-4EBF-9F3F-8D5C23D53F3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18853512"/>
              </p:ext>
            </p:extLst>
          </p:nvPr>
        </p:nvGraphicFramePr>
        <p:xfrm>
          <a:off x="71120" y="0"/>
          <a:ext cx="1202944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Rechteck 7">
            <a:extLst>
              <a:ext uri="{FF2B5EF4-FFF2-40B4-BE49-F238E27FC236}">
                <a16:creationId xmlns:a16="http://schemas.microsoft.com/office/drawing/2014/main" id="{5EA6420B-A7E6-4285-9757-1099340C8155}"/>
              </a:ext>
            </a:extLst>
          </p:cNvPr>
          <p:cNvSpPr/>
          <p:nvPr/>
        </p:nvSpPr>
        <p:spPr>
          <a:xfrm>
            <a:off x="9396093" y="4907764"/>
            <a:ext cx="1093694" cy="57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9FE461F7-8259-461C-9510-C3D229CED958}"/>
              </a:ext>
            </a:extLst>
          </p:cNvPr>
          <p:cNvSpPr/>
          <p:nvPr/>
        </p:nvSpPr>
        <p:spPr>
          <a:xfrm>
            <a:off x="9037320" y="2186305"/>
            <a:ext cx="811530" cy="495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31546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257</Words>
  <Application>Microsoft Office PowerPoint</Application>
  <PresentationFormat>Breitbild</PresentationFormat>
  <Paragraphs>48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Daniel Schmal</dc:creator>
  <cp:lastModifiedBy>Daniel Schmal</cp:lastModifiedBy>
  <cp:revision>5</cp:revision>
  <dcterms:created xsi:type="dcterms:W3CDTF">2025-02-05T18:37:22Z</dcterms:created>
  <dcterms:modified xsi:type="dcterms:W3CDTF">2025-02-06T10:06:50Z</dcterms:modified>
</cp:coreProperties>
</file>