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27" name="PlaceHolder 2"/>
          <p:cNvSpPr>
            <a:spLocks noGrp="1"/>
          </p:cNvSpPr>
          <p:nvPr>
            <p:ph type="body"/>
          </p:nvPr>
        </p:nvSpPr>
        <p:spPr>
          <a:xfrm>
            <a:off x="504000" y="2376000"/>
            <a:ext cx="907164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28" name="PlaceHolder 3"/>
          <p:cNvSpPr>
            <a:spLocks noGrp="1"/>
          </p:cNvSpPr>
          <p:nvPr>
            <p:ph type="body"/>
          </p:nvPr>
        </p:nvSpPr>
        <p:spPr>
          <a:xfrm>
            <a:off x="504000" y="3814920"/>
            <a:ext cx="9071640" cy="131364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30" name="PlaceHolder 2"/>
          <p:cNvSpPr>
            <a:spLocks noGrp="1"/>
          </p:cNvSpPr>
          <p:nvPr>
            <p:ph type="body"/>
          </p:nvPr>
        </p:nvSpPr>
        <p:spPr>
          <a:xfrm>
            <a:off x="504000" y="237600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31" name="PlaceHolder 3"/>
          <p:cNvSpPr>
            <a:spLocks noGrp="1"/>
          </p:cNvSpPr>
          <p:nvPr>
            <p:ph type="body"/>
          </p:nvPr>
        </p:nvSpPr>
        <p:spPr>
          <a:xfrm>
            <a:off x="5152680" y="237600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32" name="PlaceHolder 4"/>
          <p:cNvSpPr>
            <a:spLocks noGrp="1"/>
          </p:cNvSpPr>
          <p:nvPr>
            <p:ph type="body"/>
          </p:nvPr>
        </p:nvSpPr>
        <p:spPr>
          <a:xfrm>
            <a:off x="504000" y="381492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33" name="PlaceHolder 5"/>
          <p:cNvSpPr>
            <a:spLocks noGrp="1"/>
          </p:cNvSpPr>
          <p:nvPr>
            <p:ph type="body"/>
          </p:nvPr>
        </p:nvSpPr>
        <p:spPr>
          <a:xfrm>
            <a:off x="5152680" y="381492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35" name="PlaceHolder 2"/>
          <p:cNvSpPr>
            <a:spLocks noGrp="1"/>
          </p:cNvSpPr>
          <p:nvPr>
            <p:ph type="body"/>
          </p:nvPr>
        </p:nvSpPr>
        <p:spPr>
          <a:xfrm>
            <a:off x="504000" y="2376000"/>
            <a:ext cx="292068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36" name="PlaceHolder 3"/>
          <p:cNvSpPr>
            <a:spLocks noGrp="1"/>
          </p:cNvSpPr>
          <p:nvPr>
            <p:ph type="body"/>
          </p:nvPr>
        </p:nvSpPr>
        <p:spPr>
          <a:xfrm>
            <a:off x="3571200" y="2376000"/>
            <a:ext cx="292068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37" name="PlaceHolder 4"/>
          <p:cNvSpPr>
            <a:spLocks noGrp="1"/>
          </p:cNvSpPr>
          <p:nvPr>
            <p:ph type="body"/>
          </p:nvPr>
        </p:nvSpPr>
        <p:spPr>
          <a:xfrm>
            <a:off x="6638040" y="2376000"/>
            <a:ext cx="292068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38" name="PlaceHolder 5"/>
          <p:cNvSpPr>
            <a:spLocks noGrp="1"/>
          </p:cNvSpPr>
          <p:nvPr>
            <p:ph type="body"/>
          </p:nvPr>
        </p:nvSpPr>
        <p:spPr>
          <a:xfrm>
            <a:off x="504000" y="3814920"/>
            <a:ext cx="292068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39" name="PlaceHolder 6"/>
          <p:cNvSpPr>
            <a:spLocks noGrp="1"/>
          </p:cNvSpPr>
          <p:nvPr>
            <p:ph type="body"/>
          </p:nvPr>
        </p:nvSpPr>
        <p:spPr>
          <a:xfrm>
            <a:off x="3571200" y="3814920"/>
            <a:ext cx="292068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40" name="PlaceHolder 7"/>
          <p:cNvSpPr>
            <a:spLocks noGrp="1"/>
          </p:cNvSpPr>
          <p:nvPr>
            <p:ph type="body"/>
          </p:nvPr>
        </p:nvSpPr>
        <p:spPr>
          <a:xfrm>
            <a:off x="6638040" y="3814920"/>
            <a:ext cx="2920680" cy="131364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47" name="PlaceHolder 2"/>
          <p:cNvSpPr>
            <a:spLocks noGrp="1"/>
          </p:cNvSpPr>
          <p:nvPr>
            <p:ph type="subTitle"/>
          </p:nvPr>
        </p:nvSpPr>
        <p:spPr>
          <a:xfrm>
            <a:off x="504000" y="2376000"/>
            <a:ext cx="9071640" cy="2754000"/>
          </a:xfrm>
          <a:prstGeom prst="rect">
            <a:avLst/>
          </a:prstGeom>
        </p:spPr>
        <p:txBody>
          <a:bodyPr lIns="0" rIns="0" tIns="0" bIns="0" anchor="ctr">
            <a:noAutofit/>
          </a:bodyPr>
          <a:p>
            <a:pPr algn="ctr"/>
            <a:endParaRPr b="0" lang="en-IN" sz="32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49" name="PlaceHolder 2"/>
          <p:cNvSpPr>
            <a:spLocks noGrp="1"/>
          </p:cNvSpPr>
          <p:nvPr>
            <p:ph type="body"/>
          </p:nvPr>
        </p:nvSpPr>
        <p:spPr>
          <a:xfrm>
            <a:off x="504000" y="2376000"/>
            <a:ext cx="9071640" cy="275400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51" name="PlaceHolder 2"/>
          <p:cNvSpPr>
            <a:spLocks noGrp="1"/>
          </p:cNvSpPr>
          <p:nvPr>
            <p:ph type="body"/>
          </p:nvPr>
        </p:nvSpPr>
        <p:spPr>
          <a:xfrm>
            <a:off x="504000" y="2376000"/>
            <a:ext cx="4426920" cy="2754000"/>
          </a:xfrm>
          <a:prstGeom prst="rect">
            <a:avLst/>
          </a:prstGeom>
        </p:spPr>
        <p:txBody>
          <a:bodyPr lIns="0" rIns="0" tIns="0" bIns="0">
            <a:normAutofit/>
          </a:bodyPr>
          <a:p>
            <a:endParaRPr b="0" lang="en-IN" sz="3150" spc="-1" strike="noStrike">
              <a:solidFill>
                <a:srgbClr val="ffffff"/>
              </a:solidFill>
              <a:latin typeface="Arial"/>
            </a:endParaRPr>
          </a:p>
        </p:txBody>
      </p:sp>
      <p:sp>
        <p:nvSpPr>
          <p:cNvPr id="52" name="PlaceHolder 3"/>
          <p:cNvSpPr>
            <a:spLocks noGrp="1"/>
          </p:cNvSpPr>
          <p:nvPr>
            <p:ph type="body"/>
          </p:nvPr>
        </p:nvSpPr>
        <p:spPr>
          <a:xfrm>
            <a:off x="5152680" y="2376000"/>
            <a:ext cx="4426920" cy="275400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810000"/>
            <a:ext cx="9071640" cy="6008760"/>
          </a:xfrm>
          <a:prstGeom prst="rect">
            <a:avLst/>
          </a:prstGeom>
        </p:spPr>
        <p:txBody>
          <a:bodyPr lIns="0" rIns="0" tIns="0" bIns="0" anchor="ctr">
            <a:noAutofit/>
          </a:bodyPr>
          <a:p>
            <a:pPr algn="ctr"/>
            <a:endParaRPr b="0" lang="en-IN" sz="3200" spc="-1" strike="noStrike">
              <a:solidFill>
                <a:srgbClr val="ffffff"/>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56" name="PlaceHolder 2"/>
          <p:cNvSpPr>
            <a:spLocks noGrp="1"/>
          </p:cNvSpPr>
          <p:nvPr>
            <p:ph type="body"/>
          </p:nvPr>
        </p:nvSpPr>
        <p:spPr>
          <a:xfrm>
            <a:off x="504000" y="237600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57" name="PlaceHolder 3"/>
          <p:cNvSpPr>
            <a:spLocks noGrp="1"/>
          </p:cNvSpPr>
          <p:nvPr>
            <p:ph type="body"/>
          </p:nvPr>
        </p:nvSpPr>
        <p:spPr>
          <a:xfrm>
            <a:off x="5152680" y="2376000"/>
            <a:ext cx="4426920" cy="2754000"/>
          </a:xfrm>
          <a:prstGeom prst="rect">
            <a:avLst/>
          </a:prstGeom>
        </p:spPr>
        <p:txBody>
          <a:bodyPr lIns="0" rIns="0" tIns="0" bIns="0">
            <a:normAutofit/>
          </a:bodyPr>
          <a:p>
            <a:endParaRPr b="0" lang="en-IN" sz="3150" spc="-1" strike="noStrike">
              <a:solidFill>
                <a:srgbClr val="ffffff"/>
              </a:solidFill>
              <a:latin typeface="Arial"/>
            </a:endParaRPr>
          </a:p>
        </p:txBody>
      </p:sp>
      <p:sp>
        <p:nvSpPr>
          <p:cNvPr id="58" name="PlaceHolder 4"/>
          <p:cNvSpPr>
            <a:spLocks noGrp="1"/>
          </p:cNvSpPr>
          <p:nvPr>
            <p:ph type="body"/>
          </p:nvPr>
        </p:nvSpPr>
        <p:spPr>
          <a:xfrm>
            <a:off x="504000" y="381492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6" name="PlaceHolder 2"/>
          <p:cNvSpPr>
            <a:spLocks noGrp="1"/>
          </p:cNvSpPr>
          <p:nvPr>
            <p:ph type="subTitle"/>
          </p:nvPr>
        </p:nvSpPr>
        <p:spPr>
          <a:xfrm>
            <a:off x="504000" y="2376000"/>
            <a:ext cx="9071640" cy="2754000"/>
          </a:xfrm>
          <a:prstGeom prst="rect">
            <a:avLst/>
          </a:prstGeom>
        </p:spPr>
        <p:txBody>
          <a:bodyPr lIns="0" rIns="0" tIns="0" bIns="0" anchor="ctr">
            <a:noAutofit/>
          </a:bodyPr>
          <a:p>
            <a:pPr algn="ctr"/>
            <a:endParaRPr b="0" lang="en-IN"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60" name="PlaceHolder 2"/>
          <p:cNvSpPr>
            <a:spLocks noGrp="1"/>
          </p:cNvSpPr>
          <p:nvPr>
            <p:ph type="body"/>
          </p:nvPr>
        </p:nvSpPr>
        <p:spPr>
          <a:xfrm>
            <a:off x="504000" y="2376000"/>
            <a:ext cx="4426920" cy="2754000"/>
          </a:xfrm>
          <a:prstGeom prst="rect">
            <a:avLst/>
          </a:prstGeom>
        </p:spPr>
        <p:txBody>
          <a:bodyPr lIns="0" rIns="0" tIns="0" bIns="0">
            <a:normAutofit/>
          </a:bodyPr>
          <a:p>
            <a:endParaRPr b="0" lang="en-IN" sz="3150" spc="-1" strike="noStrike">
              <a:solidFill>
                <a:srgbClr val="ffffff"/>
              </a:solidFill>
              <a:latin typeface="Arial"/>
            </a:endParaRPr>
          </a:p>
        </p:txBody>
      </p:sp>
      <p:sp>
        <p:nvSpPr>
          <p:cNvPr id="61" name="PlaceHolder 3"/>
          <p:cNvSpPr>
            <a:spLocks noGrp="1"/>
          </p:cNvSpPr>
          <p:nvPr>
            <p:ph type="body"/>
          </p:nvPr>
        </p:nvSpPr>
        <p:spPr>
          <a:xfrm>
            <a:off x="5152680" y="237600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62" name="PlaceHolder 4"/>
          <p:cNvSpPr>
            <a:spLocks noGrp="1"/>
          </p:cNvSpPr>
          <p:nvPr>
            <p:ph type="body"/>
          </p:nvPr>
        </p:nvSpPr>
        <p:spPr>
          <a:xfrm>
            <a:off x="5152680" y="381492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64" name="PlaceHolder 2"/>
          <p:cNvSpPr>
            <a:spLocks noGrp="1"/>
          </p:cNvSpPr>
          <p:nvPr>
            <p:ph type="body"/>
          </p:nvPr>
        </p:nvSpPr>
        <p:spPr>
          <a:xfrm>
            <a:off x="504000" y="237600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65" name="PlaceHolder 3"/>
          <p:cNvSpPr>
            <a:spLocks noGrp="1"/>
          </p:cNvSpPr>
          <p:nvPr>
            <p:ph type="body"/>
          </p:nvPr>
        </p:nvSpPr>
        <p:spPr>
          <a:xfrm>
            <a:off x="5152680" y="237600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66" name="PlaceHolder 4"/>
          <p:cNvSpPr>
            <a:spLocks noGrp="1"/>
          </p:cNvSpPr>
          <p:nvPr>
            <p:ph type="body"/>
          </p:nvPr>
        </p:nvSpPr>
        <p:spPr>
          <a:xfrm>
            <a:off x="504000" y="3814920"/>
            <a:ext cx="9071640" cy="131364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68" name="PlaceHolder 2"/>
          <p:cNvSpPr>
            <a:spLocks noGrp="1"/>
          </p:cNvSpPr>
          <p:nvPr>
            <p:ph type="body"/>
          </p:nvPr>
        </p:nvSpPr>
        <p:spPr>
          <a:xfrm>
            <a:off x="504000" y="2376000"/>
            <a:ext cx="907164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69" name="PlaceHolder 3"/>
          <p:cNvSpPr>
            <a:spLocks noGrp="1"/>
          </p:cNvSpPr>
          <p:nvPr>
            <p:ph type="body"/>
          </p:nvPr>
        </p:nvSpPr>
        <p:spPr>
          <a:xfrm>
            <a:off x="504000" y="3814920"/>
            <a:ext cx="9071640" cy="131364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71" name="PlaceHolder 2"/>
          <p:cNvSpPr>
            <a:spLocks noGrp="1"/>
          </p:cNvSpPr>
          <p:nvPr>
            <p:ph type="body"/>
          </p:nvPr>
        </p:nvSpPr>
        <p:spPr>
          <a:xfrm>
            <a:off x="504000" y="237600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72" name="PlaceHolder 3"/>
          <p:cNvSpPr>
            <a:spLocks noGrp="1"/>
          </p:cNvSpPr>
          <p:nvPr>
            <p:ph type="body"/>
          </p:nvPr>
        </p:nvSpPr>
        <p:spPr>
          <a:xfrm>
            <a:off x="5152680" y="237600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73" name="PlaceHolder 4"/>
          <p:cNvSpPr>
            <a:spLocks noGrp="1"/>
          </p:cNvSpPr>
          <p:nvPr>
            <p:ph type="body"/>
          </p:nvPr>
        </p:nvSpPr>
        <p:spPr>
          <a:xfrm>
            <a:off x="504000" y="381492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74" name="PlaceHolder 5"/>
          <p:cNvSpPr>
            <a:spLocks noGrp="1"/>
          </p:cNvSpPr>
          <p:nvPr>
            <p:ph type="body"/>
          </p:nvPr>
        </p:nvSpPr>
        <p:spPr>
          <a:xfrm>
            <a:off x="5152680" y="381492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76" name="PlaceHolder 2"/>
          <p:cNvSpPr>
            <a:spLocks noGrp="1"/>
          </p:cNvSpPr>
          <p:nvPr>
            <p:ph type="body"/>
          </p:nvPr>
        </p:nvSpPr>
        <p:spPr>
          <a:xfrm>
            <a:off x="504000" y="2376000"/>
            <a:ext cx="292068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77" name="PlaceHolder 3"/>
          <p:cNvSpPr>
            <a:spLocks noGrp="1"/>
          </p:cNvSpPr>
          <p:nvPr>
            <p:ph type="body"/>
          </p:nvPr>
        </p:nvSpPr>
        <p:spPr>
          <a:xfrm>
            <a:off x="3571200" y="2376000"/>
            <a:ext cx="292068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78" name="PlaceHolder 4"/>
          <p:cNvSpPr>
            <a:spLocks noGrp="1"/>
          </p:cNvSpPr>
          <p:nvPr>
            <p:ph type="body"/>
          </p:nvPr>
        </p:nvSpPr>
        <p:spPr>
          <a:xfrm>
            <a:off x="6638040" y="2376000"/>
            <a:ext cx="292068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79" name="PlaceHolder 5"/>
          <p:cNvSpPr>
            <a:spLocks noGrp="1"/>
          </p:cNvSpPr>
          <p:nvPr>
            <p:ph type="body"/>
          </p:nvPr>
        </p:nvSpPr>
        <p:spPr>
          <a:xfrm>
            <a:off x="504000" y="3814920"/>
            <a:ext cx="292068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80" name="PlaceHolder 6"/>
          <p:cNvSpPr>
            <a:spLocks noGrp="1"/>
          </p:cNvSpPr>
          <p:nvPr>
            <p:ph type="body"/>
          </p:nvPr>
        </p:nvSpPr>
        <p:spPr>
          <a:xfrm>
            <a:off x="3571200" y="3814920"/>
            <a:ext cx="292068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81" name="PlaceHolder 7"/>
          <p:cNvSpPr>
            <a:spLocks noGrp="1"/>
          </p:cNvSpPr>
          <p:nvPr>
            <p:ph type="body"/>
          </p:nvPr>
        </p:nvSpPr>
        <p:spPr>
          <a:xfrm>
            <a:off x="6638040" y="3814920"/>
            <a:ext cx="2920680" cy="131364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88" name="PlaceHolder 2"/>
          <p:cNvSpPr>
            <a:spLocks noGrp="1"/>
          </p:cNvSpPr>
          <p:nvPr>
            <p:ph type="subTitle"/>
          </p:nvPr>
        </p:nvSpPr>
        <p:spPr>
          <a:xfrm>
            <a:off x="504000" y="2376000"/>
            <a:ext cx="9071640" cy="2754000"/>
          </a:xfrm>
          <a:prstGeom prst="rect">
            <a:avLst/>
          </a:prstGeom>
        </p:spPr>
        <p:txBody>
          <a:bodyPr lIns="0" rIns="0" tIns="0" bIns="0" anchor="ctr">
            <a:noAutofit/>
          </a:bodyPr>
          <a:p>
            <a:pPr algn="ctr"/>
            <a:endParaRPr b="0" lang="en-IN" sz="3200" spc="-1" strike="noStrike">
              <a:solidFill>
                <a:srgbClr val="ffffff"/>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90" name="PlaceHolder 2"/>
          <p:cNvSpPr>
            <a:spLocks noGrp="1"/>
          </p:cNvSpPr>
          <p:nvPr>
            <p:ph type="body"/>
          </p:nvPr>
        </p:nvSpPr>
        <p:spPr>
          <a:xfrm>
            <a:off x="504000" y="2376000"/>
            <a:ext cx="9071640" cy="275400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92" name="PlaceHolder 2"/>
          <p:cNvSpPr>
            <a:spLocks noGrp="1"/>
          </p:cNvSpPr>
          <p:nvPr>
            <p:ph type="body"/>
          </p:nvPr>
        </p:nvSpPr>
        <p:spPr>
          <a:xfrm>
            <a:off x="504000" y="2376000"/>
            <a:ext cx="4426920" cy="2754000"/>
          </a:xfrm>
          <a:prstGeom prst="rect">
            <a:avLst/>
          </a:prstGeom>
        </p:spPr>
        <p:txBody>
          <a:bodyPr lIns="0" rIns="0" tIns="0" bIns="0">
            <a:normAutofit/>
          </a:bodyPr>
          <a:p>
            <a:endParaRPr b="0" lang="en-IN" sz="3150" spc="-1" strike="noStrike">
              <a:solidFill>
                <a:srgbClr val="ffffff"/>
              </a:solidFill>
              <a:latin typeface="Arial"/>
            </a:endParaRPr>
          </a:p>
        </p:txBody>
      </p:sp>
      <p:sp>
        <p:nvSpPr>
          <p:cNvPr id="93" name="PlaceHolder 3"/>
          <p:cNvSpPr>
            <a:spLocks noGrp="1"/>
          </p:cNvSpPr>
          <p:nvPr>
            <p:ph type="body"/>
          </p:nvPr>
        </p:nvSpPr>
        <p:spPr>
          <a:xfrm>
            <a:off x="5152680" y="2376000"/>
            <a:ext cx="4426920" cy="275400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8" name="PlaceHolder 2"/>
          <p:cNvSpPr>
            <a:spLocks noGrp="1"/>
          </p:cNvSpPr>
          <p:nvPr>
            <p:ph type="body"/>
          </p:nvPr>
        </p:nvSpPr>
        <p:spPr>
          <a:xfrm>
            <a:off x="504000" y="2376000"/>
            <a:ext cx="9071640" cy="275400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810000"/>
            <a:ext cx="9071640" cy="6008760"/>
          </a:xfrm>
          <a:prstGeom prst="rect">
            <a:avLst/>
          </a:prstGeom>
        </p:spPr>
        <p:txBody>
          <a:bodyPr lIns="0" rIns="0" tIns="0" bIns="0" anchor="ctr">
            <a:noAutofit/>
          </a:bodyPr>
          <a:p>
            <a:pPr algn="ctr"/>
            <a:endParaRPr b="0" lang="en-IN" sz="3200" spc="-1" strike="noStrike">
              <a:solidFill>
                <a:srgbClr val="ffffff"/>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97" name="PlaceHolder 2"/>
          <p:cNvSpPr>
            <a:spLocks noGrp="1"/>
          </p:cNvSpPr>
          <p:nvPr>
            <p:ph type="body"/>
          </p:nvPr>
        </p:nvSpPr>
        <p:spPr>
          <a:xfrm>
            <a:off x="504000" y="237600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98" name="PlaceHolder 3"/>
          <p:cNvSpPr>
            <a:spLocks noGrp="1"/>
          </p:cNvSpPr>
          <p:nvPr>
            <p:ph type="body"/>
          </p:nvPr>
        </p:nvSpPr>
        <p:spPr>
          <a:xfrm>
            <a:off x="5152680" y="2376000"/>
            <a:ext cx="4426920" cy="2754000"/>
          </a:xfrm>
          <a:prstGeom prst="rect">
            <a:avLst/>
          </a:prstGeom>
        </p:spPr>
        <p:txBody>
          <a:bodyPr lIns="0" rIns="0" tIns="0" bIns="0">
            <a:normAutofit/>
          </a:bodyPr>
          <a:p>
            <a:endParaRPr b="0" lang="en-IN" sz="3150" spc="-1" strike="noStrike">
              <a:solidFill>
                <a:srgbClr val="ffffff"/>
              </a:solidFill>
              <a:latin typeface="Arial"/>
            </a:endParaRPr>
          </a:p>
        </p:txBody>
      </p:sp>
      <p:sp>
        <p:nvSpPr>
          <p:cNvPr id="99" name="PlaceHolder 4"/>
          <p:cNvSpPr>
            <a:spLocks noGrp="1"/>
          </p:cNvSpPr>
          <p:nvPr>
            <p:ph type="body"/>
          </p:nvPr>
        </p:nvSpPr>
        <p:spPr>
          <a:xfrm>
            <a:off x="504000" y="381492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101" name="PlaceHolder 2"/>
          <p:cNvSpPr>
            <a:spLocks noGrp="1"/>
          </p:cNvSpPr>
          <p:nvPr>
            <p:ph type="body"/>
          </p:nvPr>
        </p:nvSpPr>
        <p:spPr>
          <a:xfrm>
            <a:off x="504000" y="2376000"/>
            <a:ext cx="4426920" cy="2754000"/>
          </a:xfrm>
          <a:prstGeom prst="rect">
            <a:avLst/>
          </a:prstGeom>
        </p:spPr>
        <p:txBody>
          <a:bodyPr lIns="0" rIns="0" tIns="0" bIns="0">
            <a:normAutofit/>
          </a:bodyPr>
          <a:p>
            <a:endParaRPr b="0" lang="en-IN" sz="3150" spc="-1" strike="noStrike">
              <a:solidFill>
                <a:srgbClr val="ffffff"/>
              </a:solidFill>
              <a:latin typeface="Arial"/>
            </a:endParaRPr>
          </a:p>
        </p:txBody>
      </p:sp>
      <p:sp>
        <p:nvSpPr>
          <p:cNvPr id="102" name="PlaceHolder 3"/>
          <p:cNvSpPr>
            <a:spLocks noGrp="1"/>
          </p:cNvSpPr>
          <p:nvPr>
            <p:ph type="body"/>
          </p:nvPr>
        </p:nvSpPr>
        <p:spPr>
          <a:xfrm>
            <a:off x="5152680" y="237600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103" name="PlaceHolder 4"/>
          <p:cNvSpPr>
            <a:spLocks noGrp="1"/>
          </p:cNvSpPr>
          <p:nvPr>
            <p:ph type="body"/>
          </p:nvPr>
        </p:nvSpPr>
        <p:spPr>
          <a:xfrm>
            <a:off x="5152680" y="381492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105" name="PlaceHolder 2"/>
          <p:cNvSpPr>
            <a:spLocks noGrp="1"/>
          </p:cNvSpPr>
          <p:nvPr>
            <p:ph type="body"/>
          </p:nvPr>
        </p:nvSpPr>
        <p:spPr>
          <a:xfrm>
            <a:off x="504000" y="237600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106" name="PlaceHolder 3"/>
          <p:cNvSpPr>
            <a:spLocks noGrp="1"/>
          </p:cNvSpPr>
          <p:nvPr>
            <p:ph type="body"/>
          </p:nvPr>
        </p:nvSpPr>
        <p:spPr>
          <a:xfrm>
            <a:off x="5152680" y="237600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107" name="PlaceHolder 4"/>
          <p:cNvSpPr>
            <a:spLocks noGrp="1"/>
          </p:cNvSpPr>
          <p:nvPr>
            <p:ph type="body"/>
          </p:nvPr>
        </p:nvSpPr>
        <p:spPr>
          <a:xfrm>
            <a:off x="504000" y="3814920"/>
            <a:ext cx="9071640" cy="131364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109" name="PlaceHolder 2"/>
          <p:cNvSpPr>
            <a:spLocks noGrp="1"/>
          </p:cNvSpPr>
          <p:nvPr>
            <p:ph type="body"/>
          </p:nvPr>
        </p:nvSpPr>
        <p:spPr>
          <a:xfrm>
            <a:off x="504000" y="2376000"/>
            <a:ext cx="907164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110" name="PlaceHolder 3"/>
          <p:cNvSpPr>
            <a:spLocks noGrp="1"/>
          </p:cNvSpPr>
          <p:nvPr>
            <p:ph type="body"/>
          </p:nvPr>
        </p:nvSpPr>
        <p:spPr>
          <a:xfrm>
            <a:off x="504000" y="3814920"/>
            <a:ext cx="9071640" cy="131364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112" name="PlaceHolder 2"/>
          <p:cNvSpPr>
            <a:spLocks noGrp="1"/>
          </p:cNvSpPr>
          <p:nvPr>
            <p:ph type="body"/>
          </p:nvPr>
        </p:nvSpPr>
        <p:spPr>
          <a:xfrm>
            <a:off x="504000" y="237600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113" name="PlaceHolder 3"/>
          <p:cNvSpPr>
            <a:spLocks noGrp="1"/>
          </p:cNvSpPr>
          <p:nvPr>
            <p:ph type="body"/>
          </p:nvPr>
        </p:nvSpPr>
        <p:spPr>
          <a:xfrm>
            <a:off x="5152680" y="237600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114" name="PlaceHolder 4"/>
          <p:cNvSpPr>
            <a:spLocks noGrp="1"/>
          </p:cNvSpPr>
          <p:nvPr>
            <p:ph type="body"/>
          </p:nvPr>
        </p:nvSpPr>
        <p:spPr>
          <a:xfrm>
            <a:off x="504000" y="381492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115" name="PlaceHolder 5"/>
          <p:cNvSpPr>
            <a:spLocks noGrp="1"/>
          </p:cNvSpPr>
          <p:nvPr>
            <p:ph type="body"/>
          </p:nvPr>
        </p:nvSpPr>
        <p:spPr>
          <a:xfrm>
            <a:off x="5152680" y="381492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117" name="PlaceHolder 2"/>
          <p:cNvSpPr>
            <a:spLocks noGrp="1"/>
          </p:cNvSpPr>
          <p:nvPr>
            <p:ph type="body"/>
          </p:nvPr>
        </p:nvSpPr>
        <p:spPr>
          <a:xfrm>
            <a:off x="504000" y="2376000"/>
            <a:ext cx="292068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118" name="PlaceHolder 3"/>
          <p:cNvSpPr>
            <a:spLocks noGrp="1"/>
          </p:cNvSpPr>
          <p:nvPr>
            <p:ph type="body"/>
          </p:nvPr>
        </p:nvSpPr>
        <p:spPr>
          <a:xfrm>
            <a:off x="3571200" y="2376000"/>
            <a:ext cx="292068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119" name="PlaceHolder 4"/>
          <p:cNvSpPr>
            <a:spLocks noGrp="1"/>
          </p:cNvSpPr>
          <p:nvPr>
            <p:ph type="body"/>
          </p:nvPr>
        </p:nvSpPr>
        <p:spPr>
          <a:xfrm>
            <a:off x="6638040" y="2376000"/>
            <a:ext cx="292068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120" name="PlaceHolder 5"/>
          <p:cNvSpPr>
            <a:spLocks noGrp="1"/>
          </p:cNvSpPr>
          <p:nvPr>
            <p:ph type="body"/>
          </p:nvPr>
        </p:nvSpPr>
        <p:spPr>
          <a:xfrm>
            <a:off x="504000" y="3814920"/>
            <a:ext cx="292068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121" name="PlaceHolder 6"/>
          <p:cNvSpPr>
            <a:spLocks noGrp="1"/>
          </p:cNvSpPr>
          <p:nvPr>
            <p:ph type="body"/>
          </p:nvPr>
        </p:nvSpPr>
        <p:spPr>
          <a:xfrm>
            <a:off x="3571200" y="3814920"/>
            <a:ext cx="292068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122" name="PlaceHolder 7"/>
          <p:cNvSpPr>
            <a:spLocks noGrp="1"/>
          </p:cNvSpPr>
          <p:nvPr>
            <p:ph type="body"/>
          </p:nvPr>
        </p:nvSpPr>
        <p:spPr>
          <a:xfrm>
            <a:off x="6638040" y="3814920"/>
            <a:ext cx="2920680" cy="131364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129" name="PlaceHolder 2"/>
          <p:cNvSpPr>
            <a:spLocks noGrp="1"/>
          </p:cNvSpPr>
          <p:nvPr>
            <p:ph type="subTitle"/>
          </p:nvPr>
        </p:nvSpPr>
        <p:spPr>
          <a:xfrm>
            <a:off x="504000" y="2376000"/>
            <a:ext cx="9071640" cy="2754000"/>
          </a:xfrm>
          <a:prstGeom prst="rect">
            <a:avLst/>
          </a:prstGeom>
        </p:spPr>
        <p:txBody>
          <a:bodyPr lIns="0" rIns="0" tIns="0" bIns="0" anchor="ctr">
            <a:noAutofit/>
          </a:bodyPr>
          <a:p>
            <a:pPr algn="ctr"/>
            <a:endParaRPr b="0" lang="en-IN" sz="3200" spc="-1" strike="noStrike">
              <a:solidFill>
                <a:srgbClr val="ffffff"/>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131" name="PlaceHolder 2"/>
          <p:cNvSpPr>
            <a:spLocks noGrp="1"/>
          </p:cNvSpPr>
          <p:nvPr>
            <p:ph type="body"/>
          </p:nvPr>
        </p:nvSpPr>
        <p:spPr>
          <a:xfrm>
            <a:off x="504000" y="2376000"/>
            <a:ext cx="9071640" cy="275400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10" name="PlaceHolder 2"/>
          <p:cNvSpPr>
            <a:spLocks noGrp="1"/>
          </p:cNvSpPr>
          <p:nvPr>
            <p:ph type="body"/>
          </p:nvPr>
        </p:nvSpPr>
        <p:spPr>
          <a:xfrm>
            <a:off x="504000" y="2376000"/>
            <a:ext cx="4426920" cy="2754000"/>
          </a:xfrm>
          <a:prstGeom prst="rect">
            <a:avLst/>
          </a:prstGeom>
        </p:spPr>
        <p:txBody>
          <a:bodyPr lIns="0" rIns="0" tIns="0" bIns="0">
            <a:normAutofit/>
          </a:bodyPr>
          <a:p>
            <a:endParaRPr b="0" lang="en-IN" sz="3150" spc="-1" strike="noStrike">
              <a:solidFill>
                <a:srgbClr val="ffffff"/>
              </a:solidFill>
              <a:latin typeface="Arial"/>
            </a:endParaRPr>
          </a:p>
        </p:txBody>
      </p:sp>
      <p:sp>
        <p:nvSpPr>
          <p:cNvPr id="11" name="PlaceHolder 3"/>
          <p:cNvSpPr>
            <a:spLocks noGrp="1"/>
          </p:cNvSpPr>
          <p:nvPr>
            <p:ph type="body"/>
          </p:nvPr>
        </p:nvSpPr>
        <p:spPr>
          <a:xfrm>
            <a:off x="5152680" y="2376000"/>
            <a:ext cx="4426920" cy="275400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133" name="PlaceHolder 2"/>
          <p:cNvSpPr>
            <a:spLocks noGrp="1"/>
          </p:cNvSpPr>
          <p:nvPr>
            <p:ph type="body"/>
          </p:nvPr>
        </p:nvSpPr>
        <p:spPr>
          <a:xfrm>
            <a:off x="504000" y="2376000"/>
            <a:ext cx="4426920" cy="2754000"/>
          </a:xfrm>
          <a:prstGeom prst="rect">
            <a:avLst/>
          </a:prstGeom>
        </p:spPr>
        <p:txBody>
          <a:bodyPr lIns="0" rIns="0" tIns="0" bIns="0">
            <a:normAutofit/>
          </a:bodyPr>
          <a:p>
            <a:endParaRPr b="0" lang="en-IN" sz="3150" spc="-1" strike="noStrike">
              <a:solidFill>
                <a:srgbClr val="ffffff"/>
              </a:solidFill>
              <a:latin typeface="Arial"/>
            </a:endParaRPr>
          </a:p>
        </p:txBody>
      </p:sp>
      <p:sp>
        <p:nvSpPr>
          <p:cNvPr id="134" name="PlaceHolder 3"/>
          <p:cNvSpPr>
            <a:spLocks noGrp="1"/>
          </p:cNvSpPr>
          <p:nvPr>
            <p:ph type="body"/>
          </p:nvPr>
        </p:nvSpPr>
        <p:spPr>
          <a:xfrm>
            <a:off x="5152680" y="2376000"/>
            <a:ext cx="4426920" cy="275400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4000" y="810000"/>
            <a:ext cx="9071640" cy="6008760"/>
          </a:xfrm>
          <a:prstGeom prst="rect">
            <a:avLst/>
          </a:prstGeom>
        </p:spPr>
        <p:txBody>
          <a:bodyPr lIns="0" rIns="0" tIns="0" bIns="0" anchor="ctr">
            <a:noAutofit/>
          </a:bodyPr>
          <a:p>
            <a:pPr algn="ctr"/>
            <a:endParaRPr b="0" lang="en-IN" sz="3200" spc="-1" strike="noStrike">
              <a:solidFill>
                <a:srgbClr val="ffffff"/>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138" name="PlaceHolder 2"/>
          <p:cNvSpPr>
            <a:spLocks noGrp="1"/>
          </p:cNvSpPr>
          <p:nvPr>
            <p:ph type="body"/>
          </p:nvPr>
        </p:nvSpPr>
        <p:spPr>
          <a:xfrm>
            <a:off x="504000" y="237600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139" name="PlaceHolder 3"/>
          <p:cNvSpPr>
            <a:spLocks noGrp="1"/>
          </p:cNvSpPr>
          <p:nvPr>
            <p:ph type="body"/>
          </p:nvPr>
        </p:nvSpPr>
        <p:spPr>
          <a:xfrm>
            <a:off x="5152680" y="2376000"/>
            <a:ext cx="4426920" cy="2754000"/>
          </a:xfrm>
          <a:prstGeom prst="rect">
            <a:avLst/>
          </a:prstGeom>
        </p:spPr>
        <p:txBody>
          <a:bodyPr lIns="0" rIns="0" tIns="0" bIns="0">
            <a:normAutofit/>
          </a:bodyPr>
          <a:p>
            <a:endParaRPr b="0" lang="en-IN" sz="3150" spc="-1" strike="noStrike">
              <a:solidFill>
                <a:srgbClr val="ffffff"/>
              </a:solidFill>
              <a:latin typeface="Arial"/>
            </a:endParaRPr>
          </a:p>
        </p:txBody>
      </p:sp>
      <p:sp>
        <p:nvSpPr>
          <p:cNvPr id="140" name="PlaceHolder 4"/>
          <p:cNvSpPr>
            <a:spLocks noGrp="1"/>
          </p:cNvSpPr>
          <p:nvPr>
            <p:ph type="body"/>
          </p:nvPr>
        </p:nvSpPr>
        <p:spPr>
          <a:xfrm>
            <a:off x="504000" y="381492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142" name="PlaceHolder 2"/>
          <p:cNvSpPr>
            <a:spLocks noGrp="1"/>
          </p:cNvSpPr>
          <p:nvPr>
            <p:ph type="body"/>
          </p:nvPr>
        </p:nvSpPr>
        <p:spPr>
          <a:xfrm>
            <a:off x="504000" y="2376000"/>
            <a:ext cx="4426920" cy="2754000"/>
          </a:xfrm>
          <a:prstGeom prst="rect">
            <a:avLst/>
          </a:prstGeom>
        </p:spPr>
        <p:txBody>
          <a:bodyPr lIns="0" rIns="0" tIns="0" bIns="0">
            <a:normAutofit/>
          </a:bodyPr>
          <a:p>
            <a:endParaRPr b="0" lang="en-IN" sz="3150" spc="-1" strike="noStrike">
              <a:solidFill>
                <a:srgbClr val="ffffff"/>
              </a:solidFill>
              <a:latin typeface="Arial"/>
            </a:endParaRPr>
          </a:p>
        </p:txBody>
      </p:sp>
      <p:sp>
        <p:nvSpPr>
          <p:cNvPr id="143" name="PlaceHolder 3"/>
          <p:cNvSpPr>
            <a:spLocks noGrp="1"/>
          </p:cNvSpPr>
          <p:nvPr>
            <p:ph type="body"/>
          </p:nvPr>
        </p:nvSpPr>
        <p:spPr>
          <a:xfrm>
            <a:off x="5152680" y="237600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144" name="PlaceHolder 4"/>
          <p:cNvSpPr>
            <a:spLocks noGrp="1"/>
          </p:cNvSpPr>
          <p:nvPr>
            <p:ph type="body"/>
          </p:nvPr>
        </p:nvSpPr>
        <p:spPr>
          <a:xfrm>
            <a:off x="5152680" y="381492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146" name="PlaceHolder 2"/>
          <p:cNvSpPr>
            <a:spLocks noGrp="1"/>
          </p:cNvSpPr>
          <p:nvPr>
            <p:ph type="body"/>
          </p:nvPr>
        </p:nvSpPr>
        <p:spPr>
          <a:xfrm>
            <a:off x="504000" y="237600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147" name="PlaceHolder 3"/>
          <p:cNvSpPr>
            <a:spLocks noGrp="1"/>
          </p:cNvSpPr>
          <p:nvPr>
            <p:ph type="body"/>
          </p:nvPr>
        </p:nvSpPr>
        <p:spPr>
          <a:xfrm>
            <a:off x="5152680" y="237600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148" name="PlaceHolder 4"/>
          <p:cNvSpPr>
            <a:spLocks noGrp="1"/>
          </p:cNvSpPr>
          <p:nvPr>
            <p:ph type="body"/>
          </p:nvPr>
        </p:nvSpPr>
        <p:spPr>
          <a:xfrm>
            <a:off x="504000" y="3814920"/>
            <a:ext cx="9071640" cy="131364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150" name="PlaceHolder 2"/>
          <p:cNvSpPr>
            <a:spLocks noGrp="1"/>
          </p:cNvSpPr>
          <p:nvPr>
            <p:ph type="body"/>
          </p:nvPr>
        </p:nvSpPr>
        <p:spPr>
          <a:xfrm>
            <a:off x="504000" y="2376000"/>
            <a:ext cx="907164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151" name="PlaceHolder 3"/>
          <p:cNvSpPr>
            <a:spLocks noGrp="1"/>
          </p:cNvSpPr>
          <p:nvPr>
            <p:ph type="body"/>
          </p:nvPr>
        </p:nvSpPr>
        <p:spPr>
          <a:xfrm>
            <a:off x="504000" y="3814920"/>
            <a:ext cx="9071640" cy="131364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153" name="PlaceHolder 2"/>
          <p:cNvSpPr>
            <a:spLocks noGrp="1"/>
          </p:cNvSpPr>
          <p:nvPr>
            <p:ph type="body"/>
          </p:nvPr>
        </p:nvSpPr>
        <p:spPr>
          <a:xfrm>
            <a:off x="504000" y="237600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154" name="PlaceHolder 3"/>
          <p:cNvSpPr>
            <a:spLocks noGrp="1"/>
          </p:cNvSpPr>
          <p:nvPr>
            <p:ph type="body"/>
          </p:nvPr>
        </p:nvSpPr>
        <p:spPr>
          <a:xfrm>
            <a:off x="5152680" y="237600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155" name="PlaceHolder 4"/>
          <p:cNvSpPr>
            <a:spLocks noGrp="1"/>
          </p:cNvSpPr>
          <p:nvPr>
            <p:ph type="body"/>
          </p:nvPr>
        </p:nvSpPr>
        <p:spPr>
          <a:xfrm>
            <a:off x="504000" y="381492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156" name="PlaceHolder 5"/>
          <p:cNvSpPr>
            <a:spLocks noGrp="1"/>
          </p:cNvSpPr>
          <p:nvPr>
            <p:ph type="body"/>
          </p:nvPr>
        </p:nvSpPr>
        <p:spPr>
          <a:xfrm>
            <a:off x="5152680" y="381492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158" name="PlaceHolder 2"/>
          <p:cNvSpPr>
            <a:spLocks noGrp="1"/>
          </p:cNvSpPr>
          <p:nvPr>
            <p:ph type="body"/>
          </p:nvPr>
        </p:nvSpPr>
        <p:spPr>
          <a:xfrm>
            <a:off x="504000" y="2376000"/>
            <a:ext cx="292068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159" name="PlaceHolder 3"/>
          <p:cNvSpPr>
            <a:spLocks noGrp="1"/>
          </p:cNvSpPr>
          <p:nvPr>
            <p:ph type="body"/>
          </p:nvPr>
        </p:nvSpPr>
        <p:spPr>
          <a:xfrm>
            <a:off x="3571200" y="2376000"/>
            <a:ext cx="292068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160" name="PlaceHolder 4"/>
          <p:cNvSpPr>
            <a:spLocks noGrp="1"/>
          </p:cNvSpPr>
          <p:nvPr>
            <p:ph type="body"/>
          </p:nvPr>
        </p:nvSpPr>
        <p:spPr>
          <a:xfrm>
            <a:off x="6638040" y="2376000"/>
            <a:ext cx="292068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161" name="PlaceHolder 5"/>
          <p:cNvSpPr>
            <a:spLocks noGrp="1"/>
          </p:cNvSpPr>
          <p:nvPr>
            <p:ph type="body"/>
          </p:nvPr>
        </p:nvSpPr>
        <p:spPr>
          <a:xfrm>
            <a:off x="504000" y="3814920"/>
            <a:ext cx="292068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162" name="PlaceHolder 6"/>
          <p:cNvSpPr>
            <a:spLocks noGrp="1"/>
          </p:cNvSpPr>
          <p:nvPr>
            <p:ph type="body"/>
          </p:nvPr>
        </p:nvSpPr>
        <p:spPr>
          <a:xfrm>
            <a:off x="3571200" y="3814920"/>
            <a:ext cx="292068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163" name="PlaceHolder 7"/>
          <p:cNvSpPr>
            <a:spLocks noGrp="1"/>
          </p:cNvSpPr>
          <p:nvPr>
            <p:ph type="body"/>
          </p:nvPr>
        </p:nvSpPr>
        <p:spPr>
          <a:xfrm>
            <a:off x="6638040" y="3814920"/>
            <a:ext cx="2920680" cy="131364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810000"/>
            <a:ext cx="9071640" cy="6008760"/>
          </a:xfrm>
          <a:prstGeom prst="rect">
            <a:avLst/>
          </a:prstGeom>
        </p:spPr>
        <p:txBody>
          <a:bodyPr lIns="0" rIns="0" tIns="0" bIns="0" anchor="ctr">
            <a:noAutofit/>
          </a:bodyPr>
          <a:p>
            <a:pPr algn="ctr"/>
            <a:endParaRPr b="0" lang="en-IN"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15" name="PlaceHolder 2"/>
          <p:cNvSpPr>
            <a:spLocks noGrp="1"/>
          </p:cNvSpPr>
          <p:nvPr>
            <p:ph type="body"/>
          </p:nvPr>
        </p:nvSpPr>
        <p:spPr>
          <a:xfrm>
            <a:off x="504000" y="237600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16" name="PlaceHolder 3"/>
          <p:cNvSpPr>
            <a:spLocks noGrp="1"/>
          </p:cNvSpPr>
          <p:nvPr>
            <p:ph type="body"/>
          </p:nvPr>
        </p:nvSpPr>
        <p:spPr>
          <a:xfrm>
            <a:off x="5152680" y="2376000"/>
            <a:ext cx="4426920" cy="2754000"/>
          </a:xfrm>
          <a:prstGeom prst="rect">
            <a:avLst/>
          </a:prstGeom>
        </p:spPr>
        <p:txBody>
          <a:bodyPr lIns="0" rIns="0" tIns="0" bIns="0">
            <a:normAutofit/>
          </a:bodyPr>
          <a:p>
            <a:endParaRPr b="0" lang="en-IN" sz="3150" spc="-1" strike="noStrike">
              <a:solidFill>
                <a:srgbClr val="ffffff"/>
              </a:solidFill>
              <a:latin typeface="Arial"/>
            </a:endParaRPr>
          </a:p>
        </p:txBody>
      </p:sp>
      <p:sp>
        <p:nvSpPr>
          <p:cNvPr id="17" name="PlaceHolder 4"/>
          <p:cNvSpPr>
            <a:spLocks noGrp="1"/>
          </p:cNvSpPr>
          <p:nvPr>
            <p:ph type="body"/>
          </p:nvPr>
        </p:nvSpPr>
        <p:spPr>
          <a:xfrm>
            <a:off x="504000" y="381492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19" name="PlaceHolder 2"/>
          <p:cNvSpPr>
            <a:spLocks noGrp="1"/>
          </p:cNvSpPr>
          <p:nvPr>
            <p:ph type="body"/>
          </p:nvPr>
        </p:nvSpPr>
        <p:spPr>
          <a:xfrm>
            <a:off x="504000" y="2376000"/>
            <a:ext cx="4426920" cy="2754000"/>
          </a:xfrm>
          <a:prstGeom prst="rect">
            <a:avLst/>
          </a:prstGeom>
        </p:spPr>
        <p:txBody>
          <a:bodyPr lIns="0" rIns="0" tIns="0" bIns="0">
            <a:normAutofit/>
          </a:bodyPr>
          <a:p>
            <a:endParaRPr b="0" lang="en-IN" sz="3150" spc="-1" strike="noStrike">
              <a:solidFill>
                <a:srgbClr val="ffffff"/>
              </a:solidFill>
              <a:latin typeface="Arial"/>
            </a:endParaRPr>
          </a:p>
        </p:txBody>
      </p:sp>
      <p:sp>
        <p:nvSpPr>
          <p:cNvPr id="20" name="PlaceHolder 3"/>
          <p:cNvSpPr>
            <a:spLocks noGrp="1"/>
          </p:cNvSpPr>
          <p:nvPr>
            <p:ph type="body"/>
          </p:nvPr>
        </p:nvSpPr>
        <p:spPr>
          <a:xfrm>
            <a:off x="5152680" y="237600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21" name="PlaceHolder 4"/>
          <p:cNvSpPr>
            <a:spLocks noGrp="1"/>
          </p:cNvSpPr>
          <p:nvPr>
            <p:ph type="body"/>
          </p:nvPr>
        </p:nvSpPr>
        <p:spPr>
          <a:xfrm>
            <a:off x="5152680" y="381492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23" name="PlaceHolder 2"/>
          <p:cNvSpPr>
            <a:spLocks noGrp="1"/>
          </p:cNvSpPr>
          <p:nvPr>
            <p:ph type="body"/>
          </p:nvPr>
        </p:nvSpPr>
        <p:spPr>
          <a:xfrm>
            <a:off x="504000" y="237600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24" name="PlaceHolder 3"/>
          <p:cNvSpPr>
            <a:spLocks noGrp="1"/>
          </p:cNvSpPr>
          <p:nvPr>
            <p:ph type="body"/>
          </p:nvPr>
        </p:nvSpPr>
        <p:spPr>
          <a:xfrm>
            <a:off x="5152680" y="2376000"/>
            <a:ext cx="4426920" cy="1313640"/>
          </a:xfrm>
          <a:prstGeom prst="rect">
            <a:avLst/>
          </a:prstGeom>
        </p:spPr>
        <p:txBody>
          <a:bodyPr lIns="0" rIns="0" tIns="0" bIns="0">
            <a:normAutofit/>
          </a:bodyPr>
          <a:p>
            <a:endParaRPr b="0" lang="en-IN" sz="3150" spc="-1" strike="noStrike">
              <a:solidFill>
                <a:srgbClr val="ffffff"/>
              </a:solidFill>
              <a:latin typeface="Arial"/>
            </a:endParaRPr>
          </a:p>
        </p:txBody>
      </p:sp>
      <p:sp>
        <p:nvSpPr>
          <p:cNvPr id="25" name="PlaceHolder 4"/>
          <p:cNvSpPr>
            <a:spLocks noGrp="1"/>
          </p:cNvSpPr>
          <p:nvPr>
            <p:ph type="body"/>
          </p:nvPr>
        </p:nvSpPr>
        <p:spPr>
          <a:xfrm>
            <a:off x="504000" y="3814920"/>
            <a:ext cx="9071640" cy="1313640"/>
          </a:xfrm>
          <a:prstGeom prst="rect">
            <a:avLst/>
          </a:prstGeom>
        </p:spPr>
        <p:txBody>
          <a:bodyPr lIns="0" rIns="0" tIns="0" bIns="0">
            <a:normAutofit/>
          </a:bodyPr>
          <a:p>
            <a:endParaRPr b="0" lang="en-IN" sz="315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810000"/>
            <a:ext cx="9071640" cy="1296000"/>
          </a:xfrm>
          <a:prstGeom prst="rect">
            <a:avLst/>
          </a:prstGeom>
        </p:spPr>
        <p:txBody>
          <a:bodyPr lIns="0" rIns="0" tIns="0" bIns="0" anchor="ctr">
            <a:noAutofit/>
          </a:bodyPr>
          <a:p>
            <a:pPr algn="ctr"/>
            <a:r>
              <a:rPr b="0" lang="en-IN" sz="4400" spc="-1" strike="noStrike">
                <a:solidFill>
                  <a:srgbClr val="ffffff"/>
                </a:solidFill>
                <a:latin typeface="Arial"/>
              </a:rPr>
              <a:t>Click to edit the title text format</a:t>
            </a:r>
            <a:endParaRPr b="0" lang="en-IN" sz="4400" spc="-1" strike="noStrike">
              <a:solidFill>
                <a:srgbClr val="ffffff"/>
              </a:solidFill>
              <a:latin typeface="Arial"/>
            </a:endParaRPr>
          </a:p>
        </p:txBody>
      </p:sp>
      <p:sp>
        <p:nvSpPr>
          <p:cNvPr id="1" name="PlaceHolder 2"/>
          <p:cNvSpPr>
            <a:spLocks noGrp="1"/>
          </p:cNvSpPr>
          <p:nvPr>
            <p:ph type="body"/>
          </p:nvPr>
        </p:nvSpPr>
        <p:spPr>
          <a:xfrm>
            <a:off x="504000" y="2376000"/>
            <a:ext cx="9071640" cy="275400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IN" sz="3150" spc="-1" strike="noStrike">
                <a:solidFill>
                  <a:srgbClr val="ffffff"/>
                </a:solidFill>
                <a:latin typeface="Arial"/>
              </a:rPr>
              <a:t>Click to edit the outline text format</a:t>
            </a:r>
            <a:endParaRPr b="0" lang="en-IN" sz="315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IN" sz="2400" spc="-1" strike="noStrike">
                <a:solidFill>
                  <a:srgbClr val="ffffff"/>
                </a:solidFill>
                <a:latin typeface="Arial"/>
              </a:rPr>
              <a:t>Second Outline Level</a:t>
            </a:r>
            <a:endParaRPr b="0" lang="en-IN" sz="24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IN" sz="1800" spc="-1" strike="noStrike">
                <a:solidFill>
                  <a:srgbClr val="ffffff"/>
                </a:solidFill>
                <a:latin typeface="Arial"/>
              </a:rPr>
              <a:t>Third Outline Level</a:t>
            </a:r>
            <a:endParaRPr b="0" lang="en-IN"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IN" sz="1500" spc="-1" strike="noStrike">
                <a:solidFill>
                  <a:srgbClr val="ffffff"/>
                </a:solidFill>
                <a:latin typeface="Arial"/>
              </a:rPr>
              <a:t>Fourth Outline Level</a:t>
            </a:r>
            <a:endParaRPr b="0" lang="en-IN" sz="15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IN" sz="1500" spc="-1" strike="noStrike">
                <a:solidFill>
                  <a:srgbClr val="ffffff"/>
                </a:solidFill>
                <a:latin typeface="Arial"/>
              </a:rPr>
              <a:t>Fifth Outline Level</a:t>
            </a:r>
            <a:endParaRPr b="0" lang="en-IN" sz="15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IN" sz="1500" spc="-1" strike="noStrike">
                <a:solidFill>
                  <a:srgbClr val="ffffff"/>
                </a:solidFill>
                <a:latin typeface="Arial"/>
              </a:rPr>
              <a:t>Sixth Outline Level</a:t>
            </a:r>
            <a:endParaRPr b="0" lang="en-IN" sz="15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IN" sz="1500" spc="-1" strike="noStrike">
                <a:solidFill>
                  <a:srgbClr val="ffffff"/>
                </a:solidFill>
                <a:latin typeface="Arial"/>
              </a:rPr>
              <a:t>Seventh Outline Level</a:t>
            </a:r>
            <a:endParaRPr b="0" lang="en-IN" sz="1500" spc="-1" strike="noStrike">
              <a:solidFill>
                <a:srgbClr val="ffffff"/>
              </a:solidFill>
              <a:latin typeface="Arial"/>
            </a:endParaRPr>
          </a:p>
        </p:txBody>
      </p:sp>
      <p:sp>
        <p:nvSpPr>
          <p:cNvPr id="2" name="PlaceHolder 3"/>
          <p:cNvSpPr>
            <a:spLocks noGrp="1"/>
          </p:cNvSpPr>
          <p:nvPr>
            <p:ph type="dt"/>
          </p:nvPr>
        </p:nvSpPr>
        <p:spPr>
          <a:xfrm>
            <a:off x="504000" y="5164920"/>
            <a:ext cx="2348280" cy="390600"/>
          </a:xfrm>
          <a:prstGeom prst="rect">
            <a:avLst/>
          </a:prstGeom>
        </p:spPr>
        <p:txBody>
          <a:bodyPr lIns="0" rIns="0" tIns="0" bIns="0">
            <a:noAutofit/>
          </a:bodyPr>
          <a:p>
            <a:r>
              <a:rPr b="0" lang="en-IN" sz="1400" spc="-1" strike="noStrike">
                <a:solidFill>
                  <a:srgbClr val="ffffff"/>
                </a:solidFill>
                <a:latin typeface="Arial"/>
              </a:rPr>
              <a:t>&lt;date/time&gt;</a:t>
            </a:r>
            <a:endParaRPr b="0" lang="en-IN" sz="1400" spc="-1" strike="noStrike">
              <a:solidFill>
                <a:srgbClr val="ffffff"/>
              </a:solidFill>
              <a:latin typeface="Arial"/>
            </a:endParaRPr>
          </a:p>
        </p:txBody>
      </p:sp>
      <p:sp>
        <p:nvSpPr>
          <p:cNvPr id="3" name="PlaceHolder 4"/>
          <p:cNvSpPr>
            <a:spLocks noGrp="1"/>
          </p:cNvSpPr>
          <p:nvPr>
            <p:ph type="ftr"/>
          </p:nvPr>
        </p:nvSpPr>
        <p:spPr>
          <a:xfrm>
            <a:off x="3447360" y="5164920"/>
            <a:ext cx="3195000" cy="390600"/>
          </a:xfrm>
          <a:prstGeom prst="rect">
            <a:avLst/>
          </a:prstGeom>
        </p:spPr>
        <p:txBody>
          <a:bodyPr lIns="0" rIns="0" tIns="0" bIns="0">
            <a:noAutofit/>
          </a:bodyPr>
          <a:p>
            <a:pPr algn="ctr"/>
            <a:r>
              <a:rPr b="0" lang="en-IN" sz="1400" spc="-1" strike="noStrike">
                <a:solidFill>
                  <a:srgbClr val="ffffff"/>
                </a:solidFill>
                <a:latin typeface="Arial"/>
              </a:rPr>
              <a:t>&lt;footer&gt;</a:t>
            </a:r>
            <a:endParaRPr b="0" lang="en-IN" sz="1400" spc="-1" strike="noStrike">
              <a:solidFill>
                <a:srgbClr val="ffffff"/>
              </a:solidFill>
              <a:latin typeface="Arial"/>
            </a:endParaRPr>
          </a:p>
        </p:txBody>
      </p:sp>
      <p:sp>
        <p:nvSpPr>
          <p:cNvPr id="4" name="PlaceHolder 5"/>
          <p:cNvSpPr>
            <a:spLocks noGrp="1"/>
          </p:cNvSpPr>
          <p:nvPr>
            <p:ph type="sldNum"/>
          </p:nvPr>
        </p:nvSpPr>
        <p:spPr>
          <a:xfrm>
            <a:off x="7227360" y="5164920"/>
            <a:ext cx="2348280" cy="390600"/>
          </a:xfrm>
          <a:prstGeom prst="rect">
            <a:avLst/>
          </a:prstGeom>
        </p:spPr>
        <p:txBody>
          <a:bodyPr lIns="0" rIns="0" tIns="0" bIns="0">
            <a:noAutofit/>
          </a:bodyPr>
          <a:p>
            <a:pPr algn="r"/>
            <a:fld id="{605FC6DE-F83E-4E96-A2C8-3A0E2CBDFEFC}" type="slidenum">
              <a:rPr b="0" lang="en-IN" sz="1400" spc="-1" strike="noStrike">
                <a:solidFill>
                  <a:srgbClr val="ffffff"/>
                </a:solidFill>
                <a:latin typeface="Arial"/>
              </a:rPr>
              <a:t>&lt;number&gt;</a:t>
            </a:fld>
            <a:endParaRPr b="0" lang="en-IN"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5720"/>
            <a:ext cx="9071640" cy="946800"/>
          </a:xfrm>
          <a:prstGeom prst="rect">
            <a:avLst/>
          </a:prstGeom>
        </p:spPr>
        <p:txBody>
          <a:bodyPr lIns="0" rIns="0" tIns="0" bIns="0" anchor="ctr">
            <a:noAutofit/>
          </a:bodyPr>
          <a:p>
            <a:pPr algn="ctr"/>
            <a:r>
              <a:rPr b="0" lang="en-IN" sz="3300" spc="-1" strike="noStrike">
                <a:latin typeface="Arial"/>
              </a:rPr>
              <a:t>Click to edit the title text format</a:t>
            </a:r>
            <a:endParaRPr b="0" lang="en-IN" sz="3300" spc="-1" strike="noStrike">
              <a:latin typeface="Arial"/>
            </a:endParaRPr>
          </a:p>
        </p:txBody>
      </p:sp>
      <p:sp>
        <p:nvSpPr>
          <p:cNvPr id="42"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060"/>
              </a:spcBef>
              <a:buClr>
                <a:srgbClr val="000000"/>
              </a:buClr>
              <a:buSzPct val="45000"/>
              <a:buFont typeface="Wingdings" charset="2"/>
              <a:buChar char=""/>
            </a:pPr>
            <a:r>
              <a:rPr b="0" lang="en-IN" sz="2400" spc="-1" strike="noStrike">
                <a:latin typeface="Arial"/>
              </a:rPr>
              <a:t>Click to edit the outline text format</a:t>
            </a:r>
            <a:endParaRPr b="0" lang="en-IN" sz="2400" spc="-1" strike="noStrike">
              <a:latin typeface="Arial"/>
            </a:endParaRPr>
          </a:p>
          <a:p>
            <a:pPr lvl="1" marL="864000" indent="-324000">
              <a:spcBef>
                <a:spcPts val="850"/>
              </a:spcBef>
              <a:buClr>
                <a:srgbClr val="000000"/>
              </a:buClr>
              <a:buSzPct val="75000"/>
              <a:buFont typeface="Symbol" charset="2"/>
              <a:buChar char=""/>
            </a:pPr>
            <a:r>
              <a:rPr b="0" lang="en-IN" sz="2100" spc="-1" strike="noStrike">
                <a:latin typeface="Arial"/>
              </a:rPr>
              <a:t>Second Outline Level</a:t>
            </a:r>
            <a:endParaRPr b="0" lang="en-IN" sz="2100" spc="-1" strike="noStrike">
              <a:latin typeface="Arial"/>
            </a:endParaRPr>
          </a:p>
          <a:p>
            <a:pPr lvl="2" marL="1296000" indent="-288000">
              <a:spcBef>
                <a:spcPts val="638"/>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425"/>
              </a:spcBef>
              <a:buClr>
                <a:srgbClr val="000000"/>
              </a:buClr>
              <a:buSzPct val="75000"/>
              <a:buFont typeface="Symbol" charset="2"/>
              <a:buChar char=""/>
            </a:pPr>
            <a:r>
              <a:rPr b="0" lang="en-IN" sz="1500" spc="-1" strike="noStrike">
                <a:latin typeface="Arial"/>
              </a:rPr>
              <a:t>Fourth Outline Level</a:t>
            </a:r>
            <a:endParaRPr b="0" lang="en-IN" sz="1500" spc="-1" strike="noStrike">
              <a:latin typeface="Arial"/>
            </a:endParaRPr>
          </a:p>
          <a:p>
            <a:pPr lvl="4" marL="2160000" indent="-216000">
              <a:spcBef>
                <a:spcPts val="213"/>
              </a:spcBef>
              <a:buClr>
                <a:srgbClr val="000000"/>
              </a:buClr>
              <a:buSzPct val="45000"/>
              <a:buFont typeface="Wingdings" charset="2"/>
              <a:buChar char=""/>
            </a:pPr>
            <a:r>
              <a:rPr b="0" lang="en-IN" sz="1500" spc="-1" strike="noStrike">
                <a:latin typeface="Arial"/>
              </a:rPr>
              <a:t>Fifth Outline Level</a:t>
            </a:r>
            <a:endParaRPr b="0" lang="en-IN" sz="1500" spc="-1" strike="noStrike">
              <a:latin typeface="Arial"/>
            </a:endParaRPr>
          </a:p>
          <a:p>
            <a:pPr lvl="5" marL="2592000" indent="-216000">
              <a:spcBef>
                <a:spcPts val="213"/>
              </a:spcBef>
              <a:buClr>
                <a:srgbClr val="000000"/>
              </a:buClr>
              <a:buSzPct val="45000"/>
              <a:buFont typeface="Wingdings" charset="2"/>
              <a:buChar char=""/>
            </a:pPr>
            <a:r>
              <a:rPr b="0" lang="en-IN" sz="1500" spc="-1" strike="noStrike">
                <a:latin typeface="Arial"/>
              </a:rPr>
              <a:t>Sixth Outline Level</a:t>
            </a:r>
            <a:endParaRPr b="0" lang="en-IN" sz="1500" spc="-1" strike="noStrike">
              <a:latin typeface="Arial"/>
            </a:endParaRPr>
          </a:p>
          <a:p>
            <a:pPr lvl="6" marL="3024000" indent="-216000">
              <a:spcBef>
                <a:spcPts val="213"/>
              </a:spcBef>
              <a:buClr>
                <a:srgbClr val="000000"/>
              </a:buClr>
              <a:buSzPct val="45000"/>
              <a:buFont typeface="Wingdings" charset="2"/>
              <a:buChar char=""/>
            </a:pPr>
            <a:r>
              <a:rPr b="0" lang="en-IN" sz="1500" spc="-1" strike="noStrike">
                <a:latin typeface="Arial"/>
              </a:rPr>
              <a:t>Seventh Outline Level</a:t>
            </a:r>
            <a:endParaRPr b="0" lang="en-IN" sz="1500" spc="-1" strike="noStrike">
              <a:latin typeface="Arial"/>
            </a:endParaRPr>
          </a:p>
        </p:txBody>
      </p:sp>
      <p:sp>
        <p:nvSpPr>
          <p:cNvPr id="43" name="PlaceHolder 3"/>
          <p:cNvSpPr>
            <a:spLocks noGrp="1"/>
          </p:cNvSpPr>
          <p:nvPr>
            <p:ph type="dt"/>
          </p:nvPr>
        </p:nvSpPr>
        <p:spPr>
          <a:xfrm>
            <a:off x="504000" y="5165280"/>
            <a:ext cx="2348280" cy="390960"/>
          </a:xfrm>
          <a:prstGeom prst="rect">
            <a:avLst/>
          </a:prstGeom>
        </p:spPr>
        <p:txBody>
          <a:bodyPr lIns="0" rIns="0" tIns="0" bIns="0">
            <a:noAutofit/>
          </a:bodyPr>
          <a:p>
            <a:r>
              <a:rPr b="0" lang="en-IN" sz="1400" spc="-1" strike="noStrike">
                <a:latin typeface="Arial"/>
              </a:rPr>
              <a:t>&lt;date/time&gt;</a:t>
            </a:r>
            <a:endParaRPr b="0" lang="en-IN" sz="1400" spc="-1" strike="noStrike">
              <a:latin typeface="Arial"/>
            </a:endParaRPr>
          </a:p>
        </p:txBody>
      </p:sp>
      <p:sp>
        <p:nvSpPr>
          <p:cNvPr id="44" name="PlaceHolder 4"/>
          <p:cNvSpPr>
            <a:spLocks noGrp="1"/>
          </p:cNvSpPr>
          <p:nvPr>
            <p:ph type="ftr"/>
          </p:nvPr>
        </p:nvSpPr>
        <p:spPr>
          <a:xfrm>
            <a:off x="3447360" y="5165280"/>
            <a:ext cx="3195000" cy="390960"/>
          </a:xfrm>
          <a:prstGeom prst="rect">
            <a:avLst/>
          </a:prstGeom>
        </p:spPr>
        <p:txBody>
          <a:bodyPr lIns="0" rIns="0" tIns="0" bIns="0">
            <a:noAutofit/>
          </a:bodyPr>
          <a:p>
            <a:pPr algn="ctr"/>
            <a:r>
              <a:rPr b="0" lang="en-IN" sz="1400" spc="-1" strike="noStrike">
                <a:latin typeface="Arial"/>
              </a:rPr>
              <a:t>&lt;footer&gt;</a:t>
            </a:r>
            <a:endParaRPr b="0" lang="en-IN" sz="1400" spc="-1" strike="noStrike">
              <a:latin typeface="Arial"/>
            </a:endParaRPr>
          </a:p>
        </p:txBody>
      </p:sp>
      <p:sp>
        <p:nvSpPr>
          <p:cNvPr id="45" name="PlaceHolder 5"/>
          <p:cNvSpPr>
            <a:spLocks noGrp="1"/>
          </p:cNvSpPr>
          <p:nvPr>
            <p:ph type="sldNum"/>
          </p:nvPr>
        </p:nvSpPr>
        <p:spPr>
          <a:xfrm>
            <a:off x="7227360" y="5165280"/>
            <a:ext cx="2348280" cy="390960"/>
          </a:xfrm>
          <a:prstGeom prst="rect">
            <a:avLst/>
          </a:prstGeom>
        </p:spPr>
        <p:txBody>
          <a:bodyPr lIns="0" rIns="0" tIns="0" bIns="0">
            <a:noAutofit/>
          </a:bodyPr>
          <a:p>
            <a:pPr algn="r"/>
            <a:fld id="{D37177D7-11D5-46A3-837A-A8173D57E959}"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810000"/>
            <a:ext cx="9071640" cy="1296000"/>
          </a:xfrm>
          <a:prstGeom prst="rect">
            <a:avLst/>
          </a:prstGeom>
        </p:spPr>
        <p:txBody>
          <a:bodyPr lIns="0" rIns="0" tIns="0" bIns="0" anchor="ctr">
            <a:noAutofit/>
          </a:bodyPr>
          <a:p>
            <a:pPr algn="ctr"/>
            <a:r>
              <a:rPr b="0" lang="en-IN" sz="4400" spc="-1" strike="noStrike">
                <a:solidFill>
                  <a:srgbClr val="ffffff"/>
                </a:solidFill>
                <a:latin typeface="Arial"/>
              </a:rPr>
              <a:t>Click to edit the title text format</a:t>
            </a:r>
            <a:endParaRPr b="0" lang="en-IN" sz="4400" spc="-1" strike="noStrike">
              <a:solidFill>
                <a:srgbClr val="ffffff"/>
              </a:solidFill>
              <a:latin typeface="Arial"/>
            </a:endParaRPr>
          </a:p>
        </p:txBody>
      </p:sp>
      <p:sp>
        <p:nvSpPr>
          <p:cNvPr id="83" name="PlaceHolder 2"/>
          <p:cNvSpPr>
            <a:spLocks noGrp="1"/>
          </p:cNvSpPr>
          <p:nvPr>
            <p:ph type="body"/>
          </p:nvPr>
        </p:nvSpPr>
        <p:spPr>
          <a:xfrm>
            <a:off x="504000" y="2376000"/>
            <a:ext cx="9071640" cy="275400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IN" sz="3150" spc="-1" strike="noStrike">
                <a:solidFill>
                  <a:srgbClr val="ffffff"/>
                </a:solidFill>
                <a:latin typeface="Arial"/>
              </a:rPr>
              <a:t>Click to edit the outline text format</a:t>
            </a:r>
            <a:endParaRPr b="0" lang="en-IN" sz="315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IN" sz="2400" spc="-1" strike="noStrike">
                <a:solidFill>
                  <a:srgbClr val="ffffff"/>
                </a:solidFill>
                <a:latin typeface="Arial"/>
              </a:rPr>
              <a:t>Second Outline Level</a:t>
            </a:r>
            <a:endParaRPr b="0" lang="en-IN" sz="24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IN" sz="1800" spc="-1" strike="noStrike">
                <a:solidFill>
                  <a:srgbClr val="ffffff"/>
                </a:solidFill>
                <a:latin typeface="Arial"/>
              </a:rPr>
              <a:t>Third Outline Level</a:t>
            </a:r>
            <a:endParaRPr b="0" lang="en-IN"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IN" sz="1500" spc="-1" strike="noStrike">
                <a:solidFill>
                  <a:srgbClr val="ffffff"/>
                </a:solidFill>
                <a:latin typeface="Arial"/>
              </a:rPr>
              <a:t>Fourth Outline Level</a:t>
            </a:r>
            <a:endParaRPr b="0" lang="en-IN" sz="15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IN" sz="1500" spc="-1" strike="noStrike">
                <a:solidFill>
                  <a:srgbClr val="ffffff"/>
                </a:solidFill>
                <a:latin typeface="Arial"/>
              </a:rPr>
              <a:t>Fifth Outline Level</a:t>
            </a:r>
            <a:endParaRPr b="0" lang="en-IN" sz="15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IN" sz="1500" spc="-1" strike="noStrike">
                <a:solidFill>
                  <a:srgbClr val="ffffff"/>
                </a:solidFill>
                <a:latin typeface="Arial"/>
              </a:rPr>
              <a:t>Sixth Outline Level</a:t>
            </a:r>
            <a:endParaRPr b="0" lang="en-IN" sz="15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IN" sz="1500" spc="-1" strike="noStrike">
                <a:solidFill>
                  <a:srgbClr val="ffffff"/>
                </a:solidFill>
                <a:latin typeface="Arial"/>
              </a:rPr>
              <a:t>Seventh Outline Level</a:t>
            </a:r>
            <a:endParaRPr b="0" lang="en-IN" sz="1500" spc="-1" strike="noStrike">
              <a:solidFill>
                <a:srgbClr val="ffffff"/>
              </a:solidFill>
              <a:latin typeface="Arial"/>
            </a:endParaRPr>
          </a:p>
        </p:txBody>
      </p:sp>
      <p:sp>
        <p:nvSpPr>
          <p:cNvPr id="84" name="PlaceHolder 3"/>
          <p:cNvSpPr>
            <a:spLocks noGrp="1"/>
          </p:cNvSpPr>
          <p:nvPr>
            <p:ph type="dt"/>
          </p:nvPr>
        </p:nvSpPr>
        <p:spPr>
          <a:xfrm>
            <a:off x="504000" y="5164920"/>
            <a:ext cx="2348280" cy="390600"/>
          </a:xfrm>
          <a:prstGeom prst="rect">
            <a:avLst/>
          </a:prstGeom>
        </p:spPr>
        <p:txBody>
          <a:bodyPr lIns="0" rIns="0" tIns="0" bIns="0">
            <a:noAutofit/>
          </a:bodyPr>
          <a:p>
            <a:r>
              <a:rPr b="0" lang="en-IN" sz="1400" spc="-1" strike="noStrike">
                <a:solidFill>
                  <a:srgbClr val="ffffff"/>
                </a:solidFill>
                <a:latin typeface="Arial"/>
              </a:rPr>
              <a:t>&lt;date/time&gt;</a:t>
            </a:r>
            <a:endParaRPr b="0" lang="en-IN" sz="1400" spc="-1" strike="noStrike">
              <a:solidFill>
                <a:srgbClr val="ffffff"/>
              </a:solidFill>
              <a:latin typeface="Arial"/>
            </a:endParaRPr>
          </a:p>
        </p:txBody>
      </p:sp>
      <p:sp>
        <p:nvSpPr>
          <p:cNvPr id="85" name="PlaceHolder 4"/>
          <p:cNvSpPr>
            <a:spLocks noGrp="1"/>
          </p:cNvSpPr>
          <p:nvPr>
            <p:ph type="ftr"/>
          </p:nvPr>
        </p:nvSpPr>
        <p:spPr>
          <a:xfrm>
            <a:off x="3447360" y="5164920"/>
            <a:ext cx="3195000" cy="390600"/>
          </a:xfrm>
          <a:prstGeom prst="rect">
            <a:avLst/>
          </a:prstGeom>
        </p:spPr>
        <p:txBody>
          <a:bodyPr lIns="0" rIns="0" tIns="0" bIns="0">
            <a:noAutofit/>
          </a:bodyPr>
          <a:p>
            <a:pPr algn="ctr"/>
            <a:r>
              <a:rPr b="0" lang="en-IN" sz="1400" spc="-1" strike="noStrike">
                <a:solidFill>
                  <a:srgbClr val="ffffff"/>
                </a:solidFill>
                <a:latin typeface="Arial"/>
              </a:rPr>
              <a:t>&lt;footer&gt;</a:t>
            </a:r>
            <a:endParaRPr b="0" lang="en-IN" sz="1400" spc="-1" strike="noStrike">
              <a:solidFill>
                <a:srgbClr val="ffffff"/>
              </a:solidFill>
              <a:latin typeface="Arial"/>
            </a:endParaRPr>
          </a:p>
        </p:txBody>
      </p:sp>
      <p:sp>
        <p:nvSpPr>
          <p:cNvPr id="86" name="PlaceHolder 5"/>
          <p:cNvSpPr>
            <a:spLocks noGrp="1"/>
          </p:cNvSpPr>
          <p:nvPr>
            <p:ph type="sldNum"/>
          </p:nvPr>
        </p:nvSpPr>
        <p:spPr>
          <a:xfrm>
            <a:off x="7227360" y="5164920"/>
            <a:ext cx="2348280" cy="390600"/>
          </a:xfrm>
          <a:prstGeom prst="rect">
            <a:avLst/>
          </a:prstGeom>
        </p:spPr>
        <p:txBody>
          <a:bodyPr lIns="0" rIns="0" tIns="0" bIns="0">
            <a:noAutofit/>
          </a:bodyPr>
          <a:p>
            <a:pPr algn="r"/>
            <a:fld id="{442A2137-E28F-476C-8032-8DB77BE7B00D}" type="slidenum">
              <a:rPr b="0" lang="en-IN" sz="1400" spc="-1" strike="noStrike">
                <a:solidFill>
                  <a:srgbClr val="ffffff"/>
                </a:solidFill>
                <a:latin typeface="Arial"/>
              </a:rPr>
              <a:t>&lt;number&gt;</a:t>
            </a:fld>
            <a:endParaRPr b="0" lang="en-IN"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5720"/>
            <a:ext cx="9071640" cy="946800"/>
          </a:xfrm>
          <a:prstGeom prst="rect">
            <a:avLst/>
          </a:prstGeom>
        </p:spPr>
        <p:txBody>
          <a:bodyPr lIns="0" rIns="0" tIns="0" bIns="0" anchor="ctr">
            <a:noAutofit/>
          </a:bodyPr>
          <a:p>
            <a:pPr algn="ctr"/>
            <a:r>
              <a:rPr b="0" lang="en-IN" sz="3300" spc="-1" strike="noStrike">
                <a:latin typeface="Arial"/>
              </a:rPr>
              <a:t>Click to edit the title text format</a:t>
            </a:r>
            <a:endParaRPr b="0" lang="en-IN" sz="3300" spc="-1" strike="noStrike">
              <a:latin typeface="Arial"/>
            </a:endParaRPr>
          </a:p>
        </p:txBody>
      </p:sp>
      <p:sp>
        <p:nvSpPr>
          <p:cNvPr id="124"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060"/>
              </a:spcBef>
              <a:buClr>
                <a:srgbClr val="000000"/>
              </a:buClr>
              <a:buSzPct val="45000"/>
              <a:buFont typeface="Wingdings" charset="2"/>
              <a:buChar char=""/>
            </a:pPr>
            <a:r>
              <a:rPr b="0" lang="en-IN" sz="2400" spc="-1" strike="noStrike">
                <a:latin typeface="Arial"/>
              </a:rPr>
              <a:t>Click to edit the outline text format</a:t>
            </a:r>
            <a:endParaRPr b="0" lang="en-IN" sz="2400" spc="-1" strike="noStrike">
              <a:latin typeface="Arial"/>
            </a:endParaRPr>
          </a:p>
          <a:p>
            <a:pPr lvl="1" marL="864000" indent="-324000">
              <a:spcBef>
                <a:spcPts val="850"/>
              </a:spcBef>
              <a:buClr>
                <a:srgbClr val="000000"/>
              </a:buClr>
              <a:buSzPct val="75000"/>
              <a:buFont typeface="Symbol" charset="2"/>
              <a:buChar char=""/>
            </a:pPr>
            <a:r>
              <a:rPr b="0" lang="en-IN" sz="2100" spc="-1" strike="noStrike">
                <a:latin typeface="Arial"/>
              </a:rPr>
              <a:t>Second Outline Level</a:t>
            </a:r>
            <a:endParaRPr b="0" lang="en-IN" sz="2100" spc="-1" strike="noStrike">
              <a:latin typeface="Arial"/>
            </a:endParaRPr>
          </a:p>
          <a:p>
            <a:pPr lvl="2" marL="1296000" indent="-288000">
              <a:spcBef>
                <a:spcPts val="638"/>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425"/>
              </a:spcBef>
              <a:buClr>
                <a:srgbClr val="000000"/>
              </a:buClr>
              <a:buSzPct val="75000"/>
              <a:buFont typeface="Symbol" charset="2"/>
              <a:buChar char=""/>
            </a:pPr>
            <a:r>
              <a:rPr b="0" lang="en-IN" sz="1500" spc="-1" strike="noStrike">
                <a:latin typeface="Arial"/>
              </a:rPr>
              <a:t>Fourth Outline Level</a:t>
            </a:r>
            <a:endParaRPr b="0" lang="en-IN" sz="1500" spc="-1" strike="noStrike">
              <a:latin typeface="Arial"/>
            </a:endParaRPr>
          </a:p>
          <a:p>
            <a:pPr lvl="4" marL="2160000" indent="-216000">
              <a:spcBef>
                <a:spcPts val="213"/>
              </a:spcBef>
              <a:buClr>
                <a:srgbClr val="000000"/>
              </a:buClr>
              <a:buSzPct val="45000"/>
              <a:buFont typeface="Wingdings" charset="2"/>
              <a:buChar char=""/>
            </a:pPr>
            <a:r>
              <a:rPr b="0" lang="en-IN" sz="1500" spc="-1" strike="noStrike">
                <a:latin typeface="Arial"/>
              </a:rPr>
              <a:t>Fifth Outline Level</a:t>
            </a:r>
            <a:endParaRPr b="0" lang="en-IN" sz="1500" spc="-1" strike="noStrike">
              <a:latin typeface="Arial"/>
            </a:endParaRPr>
          </a:p>
          <a:p>
            <a:pPr lvl="5" marL="2592000" indent="-216000">
              <a:spcBef>
                <a:spcPts val="213"/>
              </a:spcBef>
              <a:buClr>
                <a:srgbClr val="000000"/>
              </a:buClr>
              <a:buSzPct val="45000"/>
              <a:buFont typeface="Wingdings" charset="2"/>
              <a:buChar char=""/>
            </a:pPr>
            <a:r>
              <a:rPr b="0" lang="en-IN" sz="1500" spc="-1" strike="noStrike">
                <a:latin typeface="Arial"/>
              </a:rPr>
              <a:t>Sixth Outline Level</a:t>
            </a:r>
            <a:endParaRPr b="0" lang="en-IN" sz="1500" spc="-1" strike="noStrike">
              <a:latin typeface="Arial"/>
            </a:endParaRPr>
          </a:p>
          <a:p>
            <a:pPr lvl="6" marL="3024000" indent="-216000">
              <a:spcBef>
                <a:spcPts val="213"/>
              </a:spcBef>
              <a:buClr>
                <a:srgbClr val="000000"/>
              </a:buClr>
              <a:buSzPct val="45000"/>
              <a:buFont typeface="Wingdings" charset="2"/>
              <a:buChar char=""/>
            </a:pPr>
            <a:r>
              <a:rPr b="0" lang="en-IN" sz="1500" spc="-1" strike="noStrike">
                <a:latin typeface="Arial"/>
              </a:rPr>
              <a:t>Seventh Outline Level</a:t>
            </a:r>
            <a:endParaRPr b="0" lang="en-IN" sz="1500" spc="-1" strike="noStrike">
              <a:latin typeface="Arial"/>
            </a:endParaRPr>
          </a:p>
        </p:txBody>
      </p:sp>
      <p:sp>
        <p:nvSpPr>
          <p:cNvPr id="125" name="PlaceHolder 3"/>
          <p:cNvSpPr>
            <a:spLocks noGrp="1"/>
          </p:cNvSpPr>
          <p:nvPr>
            <p:ph type="dt"/>
          </p:nvPr>
        </p:nvSpPr>
        <p:spPr>
          <a:xfrm>
            <a:off x="504000" y="5165280"/>
            <a:ext cx="2348280" cy="390960"/>
          </a:xfrm>
          <a:prstGeom prst="rect">
            <a:avLst/>
          </a:prstGeom>
        </p:spPr>
        <p:txBody>
          <a:bodyPr lIns="0" rIns="0" tIns="0" bIns="0">
            <a:noAutofit/>
          </a:bodyPr>
          <a:p>
            <a:r>
              <a:rPr b="0" lang="en-IN" sz="1400" spc="-1" strike="noStrike">
                <a:latin typeface="Arial"/>
              </a:rPr>
              <a:t>&lt;date/time&gt;</a:t>
            </a:r>
            <a:endParaRPr b="0" lang="en-IN" sz="1400" spc="-1" strike="noStrike">
              <a:latin typeface="Arial"/>
            </a:endParaRPr>
          </a:p>
        </p:txBody>
      </p:sp>
      <p:sp>
        <p:nvSpPr>
          <p:cNvPr id="126" name="PlaceHolder 4"/>
          <p:cNvSpPr>
            <a:spLocks noGrp="1"/>
          </p:cNvSpPr>
          <p:nvPr>
            <p:ph type="ftr"/>
          </p:nvPr>
        </p:nvSpPr>
        <p:spPr>
          <a:xfrm>
            <a:off x="3447360" y="5165280"/>
            <a:ext cx="3195000" cy="390960"/>
          </a:xfrm>
          <a:prstGeom prst="rect">
            <a:avLst/>
          </a:prstGeom>
        </p:spPr>
        <p:txBody>
          <a:bodyPr lIns="0" rIns="0" tIns="0" bIns="0">
            <a:noAutofit/>
          </a:bodyPr>
          <a:p>
            <a:pPr algn="ctr"/>
            <a:r>
              <a:rPr b="0" lang="en-IN" sz="1400" spc="-1" strike="noStrike">
                <a:latin typeface="Arial"/>
              </a:rPr>
              <a:t>&lt;footer&gt;</a:t>
            </a:r>
            <a:endParaRPr b="0" lang="en-IN" sz="1400" spc="-1" strike="noStrike">
              <a:latin typeface="Arial"/>
            </a:endParaRPr>
          </a:p>
        </p:txBody>
      </p:sp>
      <p:sp>
        <p:nvSpPr>
          <p:cNvPr id="127" name="PlaceHolder 5"/>
          <p:cNvSpPr>
            <a:spLocks noGrp="1"/>
          </p:cNvSpPr>
          <p:nvPr>
            <p:ph type="sldNum"/>
          </p:nvPr>
        </p:nvSpPr>
        <p:spPr>
          <a:xfrm>
            <a:off x="7227360" y="5165280"/>
            <a:ext cx="2348280" cy="390960"/>
          </a:xfrm>
          <a:prstGeom prst="rect">
            <a:avLst/>
          </a:prstGeom>
        </p:spPr>
        <p:txBody>
          <a:bodyPr lIns="0" rIns="0" tIns="0" bIns="0">
            <a:noAutofit/>
          </a:bodyPr>
          <a:p>
            <a:pPr algn="r"/>
            <a:fld id="{AB073019-17D3-4167-AC7A-FD23DEEEAD8D}"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504000" y="940680"/>
            <a:ext cx="9071640" cy="2043000"/>
          </a:xfrm>
          <a:prstGeom prst="rect">
            <a:avLst/>
          </a:prstGeom>
          <a:noFill/>
          <a:ln w="0">
            <a:noFill/>
          </a:ln>
        </p:spPr>
        <p:txBody>
          <a:bodyPr lIns="0" rIns="0" tIns="0" bIns="0" anchor="ctr">
            <a:noAutofit/>
          </a:bodyPr>
          <a:p>
            <a:pPr algn="ctr"/>
            <a:r>
              <a:rPr b="1" lang="en-IN" sz="7200" spc="-1" strike="noStrike">
                <a:solidFill>
                  <a:srgbClr val="ffffff"/>
                </a:solidFill>
                <a:latin typeface="Arial"/>
              </a:rPr>
              <a:t>MICRO-CREDIT DEFAULTER</a:t>
            </a:r>
            <a:endParaRPr b="1" lang="en-IN" sz="7200" spc="-1" strike="noStrike">
              <a:solidFill>
                <a:srgbClr val="ffffff"/>
              </a:solidFill>
              <a:latin typeface="Arial"/>
            </a:endParaRPr>
          </a:p>
        </p:txBody>
      </p:sp>
      <p:sp>
        <p:nvSpPr>
          <p:cNvPr id="165" name="TextShape 2"/>
          <p:cNvSpPr txBox="1"/>
          <p:nvPr/>
        </p:nvSpPr>
        <p:spPr>
          <a:xfrm>
            <a:off x="504000" y="2376000"/>
            <a:ext cx="9071640" cy="2754000"/>
          </a:xfrm>
          <a:prstGeom prst="rect">
            <a:avLst/>
          </a:prstGeom>
          <a:noFill/>
          <a:ln w="0">
            <a:noFill/>
          </a:ln>
        </p:spPr>
        <p:txBody>
          <a:bodyPr lIns="0" rIns="0" tIns="0" bIns="0" anchor="ctr">
            <a:noAutofit/>
          </a:bodyPr>
          <a:p>
            <a:pPr algn="ctr"/>
            <a:r>
              <a:rPr b="1" lang="en-IN" sz="3600" spc="-1" strike="noStrike">
                <a:solidFill>
                  <a:srgbClr val="ffffff"/>
                </a:solidFill>
                <a:latin typeface="Arial"/>
              </a:rPr>
              <a:t>FlipRobo</a:t>
            </a:r>
            <a:endParaRPr b="1" lang="en-IN" sz="3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504000" y="225720"/>
            <a:ext cx="9071640" cy="946800"/>
          </a:xfrm>
          <a:prstGeom prst="rect">
            <a:avLst/>
          </a:prstGeom>
          <a:noFill/>
          <a:ln w="0">
            <a:noFill/>
          </a:ln>
        </p:spPr>
        <p:txBody>
          <a:bodyPr lIns="0" rIns="0" tIns="0" bIns="0" anchor="ctr">
            <a:noAutofit/>
          </a:bodyPr>
          <a:p>
            <a:pPr algn="ctr"/>
            <a:r>
              <a:rPr b="1" lang="en-IN" sz="3300" spc="-1" strike="noStrike">
                <a:latin typeface="Arial"/>
              </a:rPr>
              <a:t>INTRODUCTION</a:t>
            </a:r>
            <a:endParaRPr b="1" lang="en-IN" sz="3300" spc="-1" strike="noStrike">
              <a:latin typeface="Arial"/>
            </a:endParaRPr>
          </a:p>
        </p:txBody>
      </p:sp>
      <p:sp>
        <p:nvSpPr>
          <p:cNvPr id="167" name="TextShape 2"/>
          <p:cNvSpPr txBox="1"/>
          <p:nvPr/>
        </p:nvSpPr>
        <p:spPr>
          <a:xfrm>
            <a:off x="504000" y="1326600"/>
            <a:ext cx="9071640" cy="3713400"/>
          </a:xfrm>
          <a:prstGeom prst="rect">
            <a:avLst/>
          </a:prstGeom>
          <a:noFill/>
          <a:ln w="0">
            <a:noFill/>
          </a:ln>
        </p:spPr>
        <p:txBody>
          <a:bodyPr lIns="0" rIns="0" tIns="0" bIns="0">
            <a:normAutofit fontScale="94000"/>
          </a:bodyPr>
          <a:p>
            <a:pPr marL="432000" indent="-324000">
              <a:spcBef>
                <a:spcPts val="1060"/>
              </a:spcBef>
              <a:buClr>
                <a:srgbClr val="000000"/>
              </a:buClr>
              <a:buSzPct val="45000"/>
              <a:buFont typeface="Wingdings" charset="2"/>
              <a:buChar char=""/>
            </a:pPr>
            <a:r>
              <a:rPr b="0" i="1" lang="en-IN" sz="1800" spc="-1" strike="noStrike">
                <a:latin typeface="Arial"/>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b="0" i="1" lang="en-IN" sz="1800" spc="-1" strike="noStrike">
              <a:latin typeface="Arial"/>
            </a:endParaRPr>
          </a:p>
          <a:p>
            <a:pPr marL="432000" indent="-324000">
              <a:spcBef>
                <a:spcPts val="1060"/>
              </a:spcBef>
              <a:buClr>
                <a:srgbClr val="000000"/>
              </a:buClr>
              <a:buSzPct val="45000"/>
              <a:buFont typeface="Wingdings" charset="2"/>
              <a:buChar char=""/>
            </a:pPr>
            <a:r>
              <a:rPr b="0" i="1" lang="en-IN" sz="1800" spc="-1" strike="noStrike">
                <a:latin typeface="Arial"/>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b="0" i="1" lang="en-IN" sz="1800" spc="-1" strike="noStrike">
              <a:latin typeface="Arial"/>
            </a:endParaRPr>
          </a:p>
          <a:p>
            <a:pPr marL="432000" indent="-324000">
              <a:spcBef>
                <a:spcPts val="1060"/>
              </a:spcBef>
              <a:buClr>
                <a:srgbClr val="000000"/>
              </a:buClr>
              <a:buSzPct val="45000"/>
              <a:buFont typeface="Wingdings" charset="2"/>
              <a:buChar char=""/>
            </a:pPr>
            <a:r>
              <a:rPr b="0" i="1" lang="en-IN" sz="1800" spc="-1" strike="noStrike">
                <a:latin typeface="Arial"/>
              </a:rPr>
              <a:t>Today, microfinance is widely accepted as a poverty-reduction tool, representing $70 billion in outstanding loans and a global outreach of 200 million clients.</a:t>
            </a:r>
            <a:endParaRPr b="0" i="1"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504000" y="225720"/>
            <a:ext cx="9071640" cy="946800"/>
          </a:xfrm>
          <a:prstGeom prst="rect">
            <a:avLst/>
          </a:prstGeom>
          <a:noFill/>
          <a:ln w="0">
            <a:noFill/>
          </a:ln>
        </p:spPr>
        <p:txBody>
          <a:bodyPr lIns="0" rIns="0" tIns="0" bIns="0" anchor="ctr">
            <a:noAutofit/>
          </a:bodyPr>
          <a:p>
            <a:pPr algn="ctr"/>
            <a:r>
              <a:rPr b="0" lang="en-IN" sz="3300" spc="-1" strike="noStrike">
                <a:latin typeface="Arial"/>
              </a:rPr>
              <a:t>PROBLEM STATEMENT</a:t>
            </a:r>
            <a:endParaRPr b="0" lang="en-IN" sz="3300" spc="-1" strike="noStrike">
              <a:latin typeface="Arial"/>
            </a:endParaRPr>
          </a:p>
        </p:txBody>
      </p:sp>
      <p:sp>
        <p:nvSpPr>
          <p:cNvPr id="169" name="TextShape 2"/>
          <p:cNvSpPr txBox="1"/>
          <p:nvPr/>
        </p:nvSpPr>
        <p:spPr>
          <a:xfrm>
            <a:off x="504000" y="1326600"/>
            <a:ext cx="9071640" cy="3893400"/>
          </a:xfrm>
          <a:prstGeom prst="rect">
            <a:avLst/>
          </a:prstGeom>
          <a:noFill/>
          <a:ln w="0">
            <a:noFill/>
          </a:ln>
        </p:spPr>
        <p:txBody>
          <a:bodyPr lIns="0" rIns="0" tIns="0" bIns="0">
            <a:normAutofit/>
          </a:bodyPr>
          <a:p>
            <a:pPr marL="432000" indent="-324000">
              <a:spcBef>
                <a:spcPts val="1060"/>
              </a:spcBef>
              <a:buClr>
                <a:srgbClr val="000000"/>
              </a:buClr>
              <a:buSzPct val="45000"/>
              <a:buFont typeface="Wingdings" charset="2"/>
              <a:buChar char=""/>
            </a:pPr>
            <a:r>
              <a:rPr b="0" i="1" lang="en-IN" sz="1800" spc="-1" strike="noStrike">
                <a:latin typeface="Arial"/>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b="0" i="1" lang="en-IN" sz="1800" spc="-1" strike="noStrike">
              <a:latin typeface="Arial"/>
            </a:endParaRPr>
          </a:p>
          <a:p>
            <a:pPr marL="432000" indent="-324000">
              <a:spcBef>
                <a:spcPts val="1060"/>
              </a:spcBef>
              <a:buClr>
                <a:srgbClr val="000000"/>
              </a:buClr>
              <a:buSzPct val="45000"/>
              <a:buFont typeface="Wingdings" charset="2"/>
              <a:buChar char=""/>
            </a:pPr>
            <a:r>
              <a:rPr b="0" i="1" lang="en-IN" sz="1800" spc="-1" strike="noStrike">
                <a:latin typeface="Arial"/>
              </a:rPr>
              <a:t>In this project, data has been provided by Indonesian Company. With this data we need to identify and measure the risk of giving loan to people for our client. For the same purpose we will create model for the same though it will help our client to select their client for loan.</a:t>
            </a:r>
            <a:endParaRPr b="0" i="1" lang="en-IN" sz="1800" spc="-1" strike="noStrike">
              <a:latin typeface="Arial"/>
            </a:endParaRPr>
          </a:p>
          <a:p>
            <a:pPr marL="432000" indent="-324000">
              <a:spcBef>
                <a:spcPts val="1060"/>
              </a:spcBef>
              <a:buClr>
                <a:srgbClr val="000000"/>
              </a:buClr>
              <a:buSzPct val="45000"/>
              <a:buFont typeface="Wingdings" charset="2"/>
              <a:buChar char=""/>
            </a:pPr>
            <a:r>
              <a:rPr b="0" i="1" lang="en-IN" sz="1800" spc="-1" strike="noStrike">
                <a:latin typeface="Arial"/>
              </a:rPr>
              <a:t>Build a model which can be used to predict in terms of a probability for each loan transaction, whether the customer will be paying back the loaned amount within 5 days of insurance of loan. In this case, Label ‘1’ indicates that the loan has been payed i.e. Non- defaulter, while, Label ‘0’ indicates that the loan has not been payed i.e. defaulter.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504000" y="225720"/>
            <a:ext cx="9071640" cy="946800"/>
          </a:xfrm>
          <a:prstGeom prst="rect">
            <a:avLst/>
          </a:prstGeom>
          <a:noFill/>
          <a:ln w="0">
            <a:noFill/>
          </a:ln>
        </p:spPr>
        <p:txBody>
          <a:bodyPr lIns="0" rIns="0" tIns="0" bIns="0" anchor="ctr">
            <a:noAutofit/>
          </a:bodyPr>
          <a:p>
            <a:pPr algn="ctr"/>
            <a:r>
              <a:rPr b="1" lang="en-IN" sz="3300" spc="-1" strike="noStrike">
                <a:latin typeface="Arial"/>
              </a:rPr>
              <a:t>Perform Proper Data Cleaning</a:t>
            </a:r>
            <a:endParaRPr b="1" lang="en-IN" sz="3300" spc="-1" strike="noStrike">
              <a:latin typeface="Arial"/>
            </a:endParaRPr>
          </a:p>
        </p:txBody>
      </p:sp>
      <p:sp>
        <p:nvSpPr>
          <p:cNvPr id="171" name="TextShape 2"/>
          <p:cNvSpPr txBox="1"/>
          <p:nvPr/>
        </p:nvSpPr>
        <p:spPr>
          <a:xfrm>
            <a:off x="504000" y="1326600"/>
            <a:ext cx="9071640" cy="3288240"/>
          </a:xfrm>
          <a:prstGeom prst="rect">
            <a:avLst/>
          </a:prstGeom>
          <a:noFill/>
          <a:ln w="0">
            <a:noFill/>
          </a:ln>
        </p:spPr>
        <p:txBody>
          <a:bodyPr lIns="0" rIns="0" tIns="0" bIns="0">
            <a:normAutofit fontScale="91000"/>
          </a:bodyPr>
          <a:p>
            <a:pPr marL="432000" indent="-324000">
              <a:spcBef>
                <a:spcPts val="1060"/>
              </a:spcBef>
              <a:buClr>
                <a:srgbClr val="000000"/>
              </a:buClr>
              <a:buSzPct val="45000"/>
              <a:buFont typeface="Wingdings" charset="2"/>
              <a:buChar char=""/>
            </a:pPr>
            <a:r>
              <a:rPr b="0" lang="en-IN" sz="2400" spc="-1" strike="noStrike">
                <a:latin typeface="Arial"/>
              </a:rPr>
              <a:t>At First we import all Libraries which may need in our project and with that we also read our CSV file.</a:t>
            </a:r>
            <a:endParaRPr b="0" lang="en-IN" sz="2400" spc="-1" strike="noStrike">
              <a:latin typeface="Arial"/>
            </a:endParaRPr>
          </a:p>
          <a:p>
            <a:pPr marL="432000" indent="-324000">
              <a:spcBef>
                <a:spcPts val="1060"/>
              </a:spcBef>
              <a:buClr>
                <a:srgbClr val="000000"/>
              </a:buClr>
              <a:buSzPct val="45000"/>
              <a:buFont typeface="Wingdings" charset="2"/>
              <a:buChar char=""/>
            </a:pPr>
            <a:r>
              <a:rPr b="0" lang="en-IN" sz="2400" spc="-1" strike="noStrike">
                <a:latin typeface="Arial"/>
              </a:rPr>
              <a:t>Now here we will look in to data for null values and some duplicate columns if present.</a:t>
            </a:r>
            <a:endParaRPr b="0" lang="en-IN" sz="2400" spc="-1" strike="noStrike">
              <a:latin typeface="Arial"/>
            </a:endParaRPr>
          </a:p>
          <a:p>
            <a:pPr marL="432000" indent="-324000">
              <a:spcBef>
                <a:spcPts val="1060"/>
              </a:spcBef>
              <a:buClr>
                <a:srgbClr val="000000"/>
              </a:buClr>
              <a:buSzPct val="45000"/>
              <a:buFont typeface="Wingdings" charset="2"/>
              <a:buChar char=""/>
            </a:pPr>
            <a:r>
              <a:rPr b="0" lang="en-IN" sz="2400" spc="-1" strike="noStrike">
                <a:latin typeface="Arial"/>
              </a:rPr>
              <a:t>After checking for null value which are not present in datavwe will look  for Description or Statistical summary of our whole data.</a:t>
            </a:r>
            <a:endParaRPr b="0" lang="en-IN" sz="2400" spc="-1" strike="noStrike">
              <a:latin typeface="Arial"/>
            </a:endParaRPr>
          </a:p>
          <a:p>
            <a:pPr marL="432000" indent="-324000">
              <a:spcBef>
                <a:spcPts val="1060"/>
              </a:spcBef>
              <a:buClr>
                <a:srgbClr val="000000"/>
              </a:buClr>
              <a:buSzPct val="45000"/>
              <a:buFont typeface="Wingdings" charset="2"/>
              <a:buChar char=""/>
            </a:pPr>
            <a:r>
              <a:rPr b="0" lang="en-IN" sz="2400" spc="-1" strike="noStrike">
                <a:latin typeface="Arial"/>
              </a:rPr>
              <a:t>We will also look for data types of the all attributes and we will  change those by using Label Encoder for future use.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504000" y="225720"/>
            <a:ext cx="9071640" cy="946800"/>
          </a:xfrm>
          <a:prstGeom prst="rect">
            <a:avLst/>
          </a:prstGeom>
          <a:noFill/>
          <a:ln w="0">
            <a:noFill/>
          </a:ln>
        </p:spPr>
        <p:txBody>
          <a:bodyPr lIns="0" rIns="0" tIns="0" bIns="0" anchor="ctr">
            <a:noAutofit/>
          </a:bodyPr>
          <a:p>
            <a:pPr algn="ctr"/>
            <a:endParaRPr b="0" lang="en-IN" sz="3300" spc="-1" strike="noStrike">
              <a:latin typeface="Arial"/>
            </a:endParaRPr>
          </a:p>
        </p:txBody>
      </p:sp>
      <p:sp>
        <p:nvSpPr>
          <p:cNvPr id="173" name="TextShape 2"/>
          <p:cNvSpPr txBox="1"/>
          <p:nvPr/>
        </p:nvSpPr>
        <p:spPr>
          <a:xfrm>
            <a:off x="504000" y="1326600"/>
            <a:ext cx="9071640" cy="3288240"/>
          </a:xfrm>
          <a:prstGeom prst="rect">
            <a:avLst/>
          </a:prstGeom>
          <a:noFill/>
          <a:ln w="0">
            <a:noFill/>
          </a:ln>
        </p:spPr>
        <p:txBody>
          <a:bodyPr lIns="0" rIns="0" tIns="0" bIns="0">
            <a:normAutofit/>
          </a:bodyPr>
          <a:p>
            <a:pPr marL="432000" indent="-324000">
              <a:spcBef>
                <a:spcPts val="1060"/>
              </a:spcBef>
              <a:buClr>
                <a:srgbClr val="000000"/>
              </a:buClr>
              <a:buSzPct val="45000"/>
              <a:buFont typeface="Wingdings" charset="2"/>
              <a:buChar char=""/>
            </a:pPr>
            <a:r>
              <a:rPr b="0" lang="en-IN" sz="2400" spc="-1" strike="noStrike">
                <a:latin typeface="Arial"/>
              </a:rPr>
              <a:t>Now we will look for correlation summary and heat map , it will provide us good knowledge of correlation among given data.</a:t>
            </a:r>
            <a:endParaRPr b="0" lang="en-IN" sz="2400" spc="-1" strike="noStrike">
              <a:latin typeface="Arial"/>
            </a:endParaRPr>
          </a:p>
          <a:p>
            <a:pPr marL="432000" indent="-324000">
              <a:spcBef>
                <a:spcPts val="1060"/>
              </a:spcBef>
              <a:buClr>
                <a:srgbClr val="000000"/>
              </a:buClr>
              <a:buSzPct val="45000"/>
              <a:buFont typeface="Wingdings" charset="2"/>
              <a:buChar char=""/>
            </a:pPr>
            <a:r>
              <a:rPr b="0" lang="en-IN" sz="2400" spc="-1" strike="noStrike">
                <a:latin typeface="Arial"/>
              </a:rPr>
              <a:t>We can see that there are outliers in data but we can not delete those data because if we run that process we will lose very ig amount of data.</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504000" y="225720"/>
            <a:ext cx="9071640" cy="946800"/>
          </a:xfrm>
          <a:prstGeom prst="rect">
            <a:avLst/>
          </a:prstGeom>
          <a:noFill/>
          <a:ln w="0">
            <a:noFill/>
          </a:ln>
        </p:spPr>
        <p:txBody>
          <a:bodyPr lIns="0" rIns="0" tIns="0" bIns="0" anchor="ctr">
            <a:noAutofit/>
          </a:bodyPr>
          <a:p>
            <a:pPr algn="ctr"/>
            <a:r>
              <a:rPr b="0" lang="en-IN" sz="3300" spc="-1" strike="noStrike">
                <a:latin typeface="Arial"/>
              </a:rPr>
              <a:t>DATA VISUALISATION</a:t>
            </a:r>
            <a:endParaRPr b="0" lang="en-IN" sz="3300" spc="-1" strike="noStrike">
              <a:latin typeface="Arial"/>
            </a:endParaRPr>
          </a:p>
        </p:txBody>
      </p:sp>
      <p:sp>
        <p:nvSpPr>
          <p:cNvPr id="175" name="TextShape 2"/>
          <p:cNvSpPr txBox="1"/>
          <p:nvPr/>
        </p:nvSpPr>
        <p:spPr>
          <a:xfrm>
            <a:off x="504000" y="1326600"/>
            <a:ext cx="9071640" cy="3533400"/>
          </a:xfrm>
          <a:prstGeom prst="rect">
            <a:avLst/>
          </a:prstGeom>
          <a:noFill/>
          <a:ln w="0">
            <a:noFill/>
          </a:ln>
        </p:spPr>
        <p:txBody>
          <a:bodyPr lIns="0" rIns="0" tIns="0" bIns="0">
            <a:normAutofit/>
          </a:bodyPr>
          <a:p>
            <a:pPr marL="432000" indent="-324000">
              <a:spcBef>
                <a:spcPts val="1060"/>
              </a:spcBef>
              <a:buClr>
                <a:srgbClr val="000000"/>
              </a:buClr>
              <a:buSzPct val="45000"/>
              <a:buFont typeface="Wingdings" charset="2"/>
              <a:buChar char=""/>
            </a:pPr>
            <a:r>
              <a:rPr b="0" lang="en-IN" sz="2400" spc="-1" strike="noStrike">
                <a:latin typeface="Arial"/>
              </a:rPr>
              <a:t>We are using histPlot for better understanding of all attributes present in the Dataset.</a:t>
            </a:r>
            <a:endParaRPr b="0" lang="en-IN" sz="2400" spc="-1" strike="noStrike">
              <a:latin typeface="Arial"/>
            </a:endParaRPr>
          </a:p>
          <a:p>
            <a:pPr marL="432000" indent="-324000">
              <a:spcBef>
                <a:spcPts val="1060"/>
              </a:spcBef>
              <a:buClr>
                <a:srgbClr val="000000"/>
              </a:buClr>
              <a:buSzPct val="45000"/>
              <a:buFont typeface="Wingdings" charset="2"/>
              <a:buChar char=""/>
            </a:pPr>
            <a:r>
              <a:rPr b="0" lang="en-IN" sz="2400" spc="-1" strike="noStrike">
                <a:latin typeface="Arial"/>
              </a:rPr>
              <a:t>We also look for skewness with the help of </a:t>
            </a:r>
            <a:r>
              <a:rPr b="0" lang="en-IN" sz="2400" spc="-1" strike="noStrike">
                <a:latin typeface="Arial"/>
              </a:rPr>
              <a:t>DistPlot and we can see that data is skewed.</a:t>
            </a:r>
            <a:endParaRPr b="0" lang="en-IN" sz="2400" spc="-1" strike="noStrike">
              <a:latin typeface="Arial"/>
            </a:endParaRPr>
          </a:p>
          <a:p>
            <a:pPr marL="432000" indent="-324000">
              <a:spcBef>
                <a:spcPts val="1060"/>
              </a:spcBef>
              <a:buClr>
                <a:srgbClr val="000000"/>
              </a:buClr>
              <a:buSzPct val="45000"/>
              <a:buFont typeface="Wingdings" charset="2"/>
              <a:buChar char=""/>
            </a:pPr>
            <a:r>
              <a:rPr b="0" lang="en-IN" sz="2400" spc="-1" strike="noStrike">
                <a:latin typeface="Arial"/>
              </a:rPr>
              <a:t>We can also look for Label counts in data where we can see in visualisation ‘1’ is on higher side.</a:t>
            </a:r>
            <a:endParaRPr b="0" lang="en-IN" sz="2400" spc="-1" strike="noStrike">
              <a:latin typeface="Arial"/>
            </a:endParaRPr>
          </a:p>
          <a:p>
            <a:pPr marL="432000" indent="-324000">
              <a:spcBef>
                <a:spcPts val="1060"/>
              </a:spcBef>
              <a:buClr>
                <a:srgbClr val="000000"/>
              </a:buClr>
              <a:buSzPct val="45000"/>
              <a:buFont typeface="Wingdings" charset="2"/>
              <a:buChar char=""/>
            </a:pPr>
            <a:r>
              <a:rPr b="0" lang="en-IN" sz="2400" spc="-1" strike="noStrike">
                <a:latin typeface="Arial"/>
              </a:rPr>
              <a:t>We are also looking to another few columns in visualisation with the help of plot and those columns are plays major part in this dataset.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504000" y="225720"/>
            <a:ext cx="9071640" cy="946800"/>
          </a:xfrm>
          <a:prstGeom prst="rect">
            <a:avLst/>
          </a:prstGeom>
          <a:noFill/>
          <a:ln w="0">
            <a:noFill/>
          </a:ln>
        </p:spPr>
        <p:txBody>
          <a:bodyPr lIns="0" rIns="0" tIns="0" bIns="0" anchor="ctr">
            <a:noAutofit/>
          </a:bodyPr>
          <a:p>
            <a:pPr algn="ctr"/>
            <a:r>
              <a:rPr b="0" lang="en-IN" sz="3300" spc="-1" strike="noStrike">
                <a:latin typeface="Arial"/>
              </a:rPr>
              <a:t>MODELS </a:t>
            </a:r>
            <a:endParaRPr b="0" lang="en-IN" sz="3300" spc="-1" strike="noStrike">
              <a:latin typeface="Arial"/>
            </a:endParaRPr>
          </a:p>
        </p:txBody>
      </p:sp>
      <p:sp>
        <p:nvSpPr>
          <p:cNvPr id="177" name="TextShape 2"/>
          <p:cNvSpPr txBox="1"/>
          <p:nvPr/>
        </p:nvSpPr>
        <p:spPr>
          <a:xfrm>
            <a:off x="504000" y="1326600"/>
            <a:ext cx="9071640" cy="3288240"/>
          </a:xfrm>
          <a:prstGeom prst="rect">
            <a:avLst/>
          </a:prstGeom>
          <a:noFill/>
          <a:ln w="0">
            <a:noFill/>
          </a:ln>
        </p:spPr>
        <p:txBody>
          <a:bodyPr lIns="0" rIns="0" tIns="0" bIns="0">
            <a:normAutofit/>
          </a:bodyPr>
          <a:p>
            <a:pPr marL="432000" indent="-324000">
              <a:spcBef>
                <a:spcPts val="1060"/>
              </a:spcBef>
              <a:buClr>
                <a:srgbClr val="000000"/>
              </a:buClr>
              <a:buSzPct val="45000"/>
              <a:buFont typeface="Wingdings" charset="2"/>
              <a:buChar char=""/>
            </a:pPr>
            <a:r>
              <a:rPr b="0" lang="en-IN" sz="1800" spc="-1" strike="noStrike">
                <a:latin typeface="Arial"/>
              </a:rPr>
              <a:t>We are using here few models like LogisticRegression(), GaussianNB(),DecisionTreeClassifier(),KneighborsClassifier(),SVC(),RandomForestClassifier().</a:t>
            </a:r>
            <a:endParaRPr b="0" lang="en-IN" sz="1800" spc="-1" strike="noStrike">
              <a:latin typeface="Arial"/>
            </a:endParaRPr>
          </a:p>
          <a:p>
            <a:pPr marL="432000" indent="-324000">
              <a:spcBef>
                <a:spcPts val="1060"/>
              </a:spcBef>
              <a:buClr>
                <a:srgbClr val="000000"/>
              </a:buClr>
              <a:buSzPct val="45000"/>
              <a:buFont typeface="Wingdings" charset="2"/>
              <a:buChar char=""/>
            </a:pPr>
            <a:r>
              <a:rPr b="0" lang="en-IN" sz="1800" spc="-1" strike="noStrike">
                <a:latin typeface="Arial"/>
              </a:rPr>
              <a:t>But before that we split data into source(X) and target (Y).</a:t>
            </a:r>
            <a:endParaRPr b="0" lang="en-IN" sz="1800" spc="-1" strike="noStrike">
              <a:latin typeface="Arial"/>
            </a:endParaRPr>
          </a:p>
          <a:p>
            <a:pPr marL="432000" indent="-324000">
              <a:spcBef>
                <a:spcPts val="1060"/>
              </a:spcBef>
              <a:buClr>
                <a:srgbClr val="000000"/>
              </a:buClr>
              <a:buSzPct val="45000"/>
              <a:buFont typeface="Wingdings" charset="2"/>
              <a:buChar char=""/>
            </a:pPr>
            <a:r>
              <a:rPr b="0" lang="en-IN" sz="1800" spc="-1" strike="noStrike">
                <a:latin typeface="Arial"/>
              </a:rPr>
              <a:t>Now we now that our data is classification base where value 1 and 0 are exist, thats why we will use here Confusion Matrix, Classification Report, Accuracy Score.</a:t>
            </a:r>
            <a:endParaRPr b="0" lang="en-IN" sz="1800" spc="-1" strike="noStrike">
              <a:latin typeface="Arial"/>
            </a:endParaRPr>
          </a:p>
          <a:p>
            <a:pPr marL="432000" indent="-324000">
              <a:spcBef>
                <a:spcPts val="1060"/>
              </a:spcBef>
              <a:buClr>
                <a:srgbClr val="000000"/>
              </a:buClr>
              <a:buSzPct val="45000"/>
              <a:buFont typeface="Wingdings" charset="2"/>
              <a:buChar char=""/>
            </a:pPr>
            <a:r>
              <a:rPr b="0" lang="en-IN" sz="1800" spc="-1" strike="noStrike">
                <a:latin typeface="Arial"/>
              </a:rPr>
              <a:t>We use here few hypeparameter with our models.</a:t>
            </a:r>
            <a:endParaRPr b="0" lang="en-IN" sz="1800" spc="-1" strike="noStrike">
              <a:latin typeface="Arial"/>
            </a:endParaRPr>
          </a:p>
          <a:p>
            <a:pPr marL="432000" indent="-324000">
              <a:spcBef>
                <a:spcPts val="1060"/>
              </a:spcBef>
              <a:buClr>
                <a:srgbClr val="000000"/>
              </a:buClr>
              <a:buSzPct val="45000"/>
              <a:buFont typeface="Wingdings" charset="2"/>
              <a:buChar char=""/>
            </a:pPr>
            <a:r>
              <a:rPr b="0" lang="en-US" sz="1800" spc="-1" strike="noStrike">
                <a:solidFill>
                  <a:srgbClr val="000000"/>
                </a:solidFill>
                <a:latin typeface="Arial"/>
                <a:ea typeface="Constantia"/>
              </a:rPr>
              <a:t>We also see the AUC score  and also plot the AUC_ROC curve for our final model.</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504000" y="225720"/>
            <a:ext cx="9071640" cy="946800"/>
          </a:xfrm>
          <a:prstGeom prst="rect">
            <a:avLst/>
          </a:prstGeom>
          <a:noFill/>
          <a:ln w="0">
            <a:noFill/>
          </a:ln>
        </p:spPr>
        <p:txBody>
          <a:bodyPr lIns="0" rIns="0" tIns="0" bIns="0" anchor="ctr">
            <a:noAutofit/>
          </a:bodyPr>
          <a:p>
            <a:pPr algn="ctr"/>
            <a:r>
              <a:rPr b="1" lang="en-US" sz="4000" spc="-1" strike="noStrike">
                <a:latin typeface="Calibri"/>
                <a:ea typeface="Calibri"/>
              </a:rPr>
              <a:t>Conclusion</a:t>
            </a:r>
            <a:endParaRPr b="1" lang="en-US" sz="4000" spc="-1" strike="noStrike">
              <a:latin typeface="Calibri"/>
              <a:ea typeface="Calibri"/>
            </a:endParaRPr>
          </a:p>
        </p:txBody>
      </p:sp>
      <p:sp>
        <p:nvSpPr>
          <p:cNvPr id="179" name="TextShape 2"/>
          <p:cNvSpPr txBox="1"/>
          <p:nvPr/>
        </p:nvSpPr>
        <p:spPr>
          <a:xfrm>
            <a:off x="504000" y="1938600"/>
            <a:ext cx="9071640" cy="3288240"/>
          </a:xfrm>
          <a:prstGeom prst="rect">
            <a:avLst/>
          </a:prstGeom>
          <a:noFill/>
          <a:ln w="0">
            <a:noFill/>
          </a:ln>
        </p:spPr>
        <p:txBody>
          <a:bodyPr lIns="0" rIns="0" tIns="0" bIns="0">
            <a:normAutofit/>
          </a:bodyPr>
          <a:p>
            <a:r>
              <a:rPr b="0" lang="en-IN" sz="2450" spc="-1" strike="noStrike">
                <a:latin typeface="Wingdings 2"/>
                <a:ea typeface="Wingdings 2"/>
              </a:rPr>
              <a:t></a:t>
            </a:r>
            <a:r>
              <a:rPr b="0" lang="en-IN" sz="2450" spc="-1" strike="noStrike">
                <a:latin typeface="Wingdings 2"/>
                <a:ea typeface="Wingdings 2"/>
              </a:rPr>
              <a:t>	</a:t>
            </a:r>
            <a:r>
              <a:rPr b="0" lang="en-US" sz="2600" spc="-1" strike="noStrike">
                <a:solidFill>
                  <a:srgbClr val="000000"/>
                </a:solidFill>
                <a:latin typeface="Constantia"/>
                <a:ea typeface="Constantia"/>
              </a:rPr>
              <a:t>We make a machine learning model in order to improve the selection of customers for the credit.</a:t>
            </a:r>
            <a:endParaRPr b="0" lang="en-IN" sz="2600" spc="-1" strike="noStrike">
              <a:latin typeface="Arial"/>
            </a:endParaRPr>
          </a:p>
          <a:p>
            <a:r>
              <a:rPr b="0" lang="en-IN" sz="2450" spc="-1" strike="noStrike">
                <a:latin typeface="Wingdings 2"/>
                <a:ea typeface="Wingdings 2"/>
              </a:rPr>
              <a:t></a:t>
            </a:r>
            <a:r>
              <a:rPr b="0" lang="en-IN" sz="2450" spc="-1" strike="noStrike">
                <a:latin typeface="Wingdings 2"/>
                <a:ea typeface="Wingdings 2"/>
              </a:rPr>
              <a:t>	</a:t>
            </a:r>
            <a:r>
              <a:rPr b="0" lang="en-US" sz="2600" spc="-1" strike="noStrike">
                <a:solidFill>
                  <a:srgbClr val="000000"/>
                </a:solidFill>
                <a:latin typeface="Constantia"/>
                <a:ea typeface="Constantia"/>
              </a:rPr>
              <a:t> </a:t>
            </a:r>
            <a:r>
              <a:rPr b="0" lang="en-US" sz="2600" spc="-1" strike="noStrike">
                <a:solidFill>
                  <a:srgbClr val="000000"/>
                </a:solidFill>
                <a:latin typeface="Constantia"/>
                <a:ea typeface="Constantia"/>
              </a:rPr>
              <a:t>The client wants some predictions that could help them in further investment and improvement in selection of customers and our ML model helps them</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2376000" y="2258640"/>
            <a:ext cx="7199640" cy="1181520"/>
          </a:xfrm>
          <a:prstGeom prst="rect">
            <a:avLst/>
          </a:prstGeom>
          <a:noFill/>
          <a:ln w="0">
            <a:noFill/>
          </a:ln>
        </p:spPr>
        <p:txBody>
          <a:bodyPr lIns="0" rIns="0" tIns="0" bIns="0" anchor="ctr">
            <a:noAutofit/>
          </a:bodyPr>
          <a:p>
            <a:pPr algn="ctr"/>
            <a:r>
              <a:rPr b="0" lang="en-US" sz="6600" spc="-1" strike="noStrike">
                <a:solidFill>
                  <a:srgbClr val="ffffff"/>
                </a:solidFill>
                <a:latin typeface="Arial Black"/>
              </a:rPr>
              <a:t>THANK YOU</a:t>
            </a:r>
            <a:endParaRPr b="0" lang="en-IN" sz="6600" spc="-1" strike="noStrike">
              <a:solidFill>
                <a:srgbClr val="ffffff"/>
              </a:solidFill>
              <a:latin typeface="Arial Black"/>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TotalTime>
  <Application>LibreOffice/7.0.0.3$Windows_X86_64 LibreOffice_project/8061b3e9204bef6b321a21033174034a5e2ea88e</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2020-12-27T21:53:46Z</dcterms:created>
  <dc:creator/>
  <dc:description/>
  <dc:language>en-IN</dc:language>
  <cp:lastModifiedBy/>
  <dcterms:modified xsi:type="dcterms:W3CDTF">2020-12-28T00:31:39Z</dcterms:modified>
  <cp:revision>5</cp:revision>
  <dc:subject/>
  <dc:title>Blueprint Plans</dc:title>
</cp:coreProperties>
</file>