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1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AA6E-5C81-2574-B11F-2981CF67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0BF5B-4653-B4AE-4FD5-6E88D0A58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D666-121B-1546-F337-48B90FEE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D47-845A-1512-1D55-989D4AA4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209A6-7397-DCEF-EEA5-37949C3F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48B42-CBAD-F550-1F52-4CCF445D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767D-0D95-2878-04EE-0EE223D80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3E20-E16D-563A-ADA4-5A15CF98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5E99-3184-BFF2-6069-3ABF8A98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B982-7E26-35D2-4C51-F207079F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0BBD4-7CB8-9C2F-1C6C-0DA8F66FB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FE29-29BC-A2B1-374C-A4A6B4B2A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16C1-7FF7-40A9-A6A3-729C70BF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40CF-49CB-C019-F5C7-C32C3E8C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9409-6309-084B-B069-22ECFFB2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8C9C-103D-4334-B664-820335E9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FEC7-F474-ABC5-8228-B6C89239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89733-CE13-E5D6-7226-154C6DB6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4B72-7DA5-1586-C29D-B771F59D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0C4B-D9C2-F320-9AA5-6E344570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9A12-F380-FE6F-41AF-00307547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5D410-C557-7425-62CD-470BDC1E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9F29-3361-6167-9255-4453BE87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17B53-7270-BD87-F6C8-FB1A931A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A054F-4051-D1C4-82FF-B1F6B5BD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1647-73E0-41FA-8EC2-61C2A68E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5874-F7F0-6722-FCA3-03ED0FE10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5C553-E4C0-21E2-29AA-103C4791B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0D7FD-2A2D-68D1-B219-4DCCA219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EB64D-7705-E8A9-A227-13FF8BD6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D6B84-695E-E426-7B4E-B073DBC2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9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52D7-792C-C9BC-4AFD-8E00753D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DD70-B8B7-33CB-2F90-55E5FCCE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4F59-63D1-1D35-B697-AC41A641C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3CCAC-E017-34BC-48AB-6E9A02FF5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43890-2887-3338-546F-A411DE96C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F8704-1DD0-763F-D8B1-437365C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F0FF2-E9E2-3E80-379B-4336D18B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8AF8D-8036-2EEC-7DEF-F70D41CB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EAEB-C243-56F3-B84F-F1A10BE0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45ADD-E6B8-C108-C96F-0138D615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78FDE-3707-16D1-4AA8-C4E63DE2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27348-5AED-E10C-BDC6-09AAA928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63991-D0E4-EB07-A09D-2522DB44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1C2FB-2D83-60BC-1260-A697D95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6E53-1A0B-984E-C311-F9B609C9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1A0A-3B8E-E0FE-B7F2-6ACE9377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5A05-7EEF-1704-8053-11EE27041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E6661-C90C-7967-4138-0CFFEDFC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1584-7CF6-1481-86A7-9CB71B2D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5633F-611E-F739-10BE-C1B8F9E8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0B74C-5A38-3BA9-C988-25FC9EE4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B40C-CB9C-7172-1654-7FDED338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163C9-025B-F592-0596-0BA05F136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8139A-229B-5DC0-B5F9-8FBAFE1C9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04768-41A3-0E62-1B8A-78D2BEE49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F08D6-0B4B-224F-7707-D21A461A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E9348-9B6E-B6EB-CAB1-FF3645C4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10F8-4EAB-C0AC-68E4-8384246E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4D5DC-90C7-034B-BBA2-2FFDD52B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ACF4-E4C8-A95E-DC2D-207203A2E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7614-FB7B-4D9D-9C61-1E0D3795B367}" type="datetimeFigureOut">
              <a:rPr lang="en-US" smtClean="0"/>
              <a:t>2022-September-19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72D3-7306-70B2-3512-986250E19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128-2985-C70B-74E4-5A685F715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C5816-31CA-4430-90A5-AEEF78857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4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/73591695/690828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/20686440/6908282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stackoverflow.com/questions/7244321/how-do-i-update-or-sync-a-forked-repository-on-github?page=2&amp;tab=scoredesc#tab-top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stackoverflow.com/q/73591695/690828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ackoverflow.com/q/73591695/6908282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tackoverflow.com/q/59546370/690828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0B5F50-8465-1320-1CDF-EB911B2B6C76}"/>
              </a:ext>
            </a:extLst>
          </p:cNvPr>
          <p:cNvGrpSpPr/>
          <p:nvPr/>
        </p:nvGrpSpPr>
        <p:grpSpPr>
          <a:xfrm>
            <a:off x="507103" y="949123"/>
            <a:ext cx="3466667" cy="5644635"/>
            <a:chOff x="761627" y="590905"/>
            <a:chExt cx="3466667" cy="56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06E1A89-9CBC-45F9-205D-B85200474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3" r="2403"/>
            <a:stretch/>
          </p:blipFill>
          <p:spPr>
            <a:xfrm>
              <a:off x="761627" y="590905"/>
              <a:ext cx="3466667" cy="564463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1AB94D9-DFAE-47FB-EE98-426D0180F6C9}"/>
                </a:ext>
              </a:extLst>
            </p:cNvPr>
            <p:cNvSpPr/>
            <p:nvPr/>
          </p:nvSpPr>
          <p:spPr>
            <a:xfrm>
              <a:off x="761627" y="605191"/>
              <a:ext cx="3125053" cy="228107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A89672D-60B3-B802-41F1-640828C18681}"/>
                </a:ext>
              </a:extLst>
            </p:cNvPr>
            <p:cNvSpPr/>
            <p:nvPr/>
          </p:nvSpPr>
          <p:spPr>
            <a:xfrm>
              <a:off x="3327662" y="622460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774E85-156B-39D5-6FAE-C49D1BC774FA}"/>
                </a:ext>
              </a:extLst>
            </p:cNvPr>
            <p:cNvSpPr/>
            <p:nvPr/>
          </p:nvSpPr>
          <p:spPr>
            <a:xfrm>
              <a:off x="2134198" y="4508332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A4F88E8-C6FB-55D8-C788-959D2AD21A77}"/>
                </a:ext>
              </a:extLst>
            </p:cNvPr>
            <p:cNvSpPr/>
            <p:nvPr/>
          </p:nvSpPr>
          <p:spPr>
            <a:xfrm>
              <a:off x="2577618" y="1773167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58C9E0-C3F7-0325-80D6-BA29AA0E702A}"/>
                </a:ext>
              </a:extLst>
            </p:cNvPr>
            <p:cNvSpPr/>
            <p:nvPr/>
          </p:nvSpPr>
          <p:spPr>
            <a:xfrm>
              <a:off x="2663540" y="2390020"/>
              <a:ext cx="273378" cy="273378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95521E-4949-066C-C2AF-453D7C9C7917}"/>
                </a:ext>
              </a:extLst>
            </p:cNvPr>
            <p:cNvSpPr/>
            <p:nvPr/>
          </p:nvSpPr>
          <p:spPr>
            <a:xfrm>
              <a:off x="3886680" y="1176773"/>
              <a:ext cx="273378" cy="2733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0ADE69-3BD4-E5CD-D99B-324A40E383DF}"/>
                </a:ext>
              </a:extLst>
            </p:cNvPr>
            <p:cNvSpPr/>
            <p:nvPr/>
          </p:nvSpPr>
          <p:spPr>
            <a:xfrm>
              <a:off x="3385916" y="3413222"/>
              <a:ext cx="273378" cy="2733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9EC4AF-2929-5B99-5EF7-E5FA5FEAF9E6}"/>
                </a:ext>
              </a:extLst>
            </p:cNvPr>
            <p:cNvSpPr/>
            <p:nvPr/>
          </p:nvSpPr>
          <p:spPr>
            <a:xfrm>
              <a:off x="2898144" y="1109819"/>
              <a:ext cx="273378" cy="273378"/>
            </a:xfrm>
            <a:prstGeom prst="ellipse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C379592-850C-C72D-59A2-83433A057A62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Popup Instructions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DB5F6-0F70-8461-9860-3B5E730415DD}"/>
              </a:ext>
            </a:extLst>
          </p:cNvPr>
          <p:cNvSpPr txBox="1"/>
          <p:nvPr/>
        </p:nvSpPr>
        <p:spPr>
          <a:xfrm>
            <a:off x="-21258" y="444558"/>
            <a:ext cx="425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3"/>
              </a:rPr>
              <a:t>https://stackoverflow.com/q/73591695/6908282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81380F-6D93-2B68-1D45-531010C98315}"/>
              </a:ext>
            </a:extLst>
          </p:cNvPr>
          <p:cNvSpPr/>
          <p:nvPr/>
        </p:nvSpPr>
        <p:spPr>
          <a:xfrm>
            <a:off x="562564" y="1666430"/>
            <a:ext cx="182880" cy="182880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6CAD21-FC97-1B25-F390-2B6076E1205A}"/>
              </a:ext>
            </a:extLst>
          </p:cNvPr>
          <p:cNvSpPr/>
          <p:nvPr/>
        </p:nvSpPr>
        <p:spPr>
          <a:xfrm>
            <a:off x="2825558" y="3124231"/>
            <a:ext cx="182880" cy="182880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C33F988-8180-DEF2-6E14-743F6549B91F}"/>
              </a:ext>
            </a:extLst>
          </p:cNvPr>
          <p:cNvSpPr/>
          <p:nvPr/>
        </p:nvSpPr>
        <p:spPr>
          <a:xfrm>
            <a:off x="2226136" y="4050199"/>
            <a:ext cx="182880" cy="182880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5D5C87-244A-8ABD-890F-C89475C24C76}"/>
              </a:ext>
            </a:extLst>
          </p:cNvPr>
          <p:cNvSpPr/>
          <p:nvPr/>
        </p:nvSpPr>
        <p:spPr>
          <a:xfrm>
            <a:off x="2431251" y="4369205"/>
            <a:ext cx="182880" cy="182880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611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CA88A-FE76-B16D-A759-EEB1D31741E3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Answers by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3ABF-DA25-A1DD-B6B9-B5A8A6E03A37}"/>
              </a:ext>
            </a:extLst>
          </p:cNvPr>
          <p:cNvSpPr txBox="1"/>
          <p:nvPr/>
        </p:nvSpPr>
        <p:spPr>
          <a:xfrm>
            <a:off x="-21258" y="444558"/>
            <a:ext cx="5980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2"/>
              </a:rPr>
              <a:t>git - How do I update or sync a forked repository on GitHub? - Stack Overflow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https://stackoverflow.com/q/20686440/6908282</a:t>
            </a:r>
            <a:endParaRPr lang="en-US" sz="1200" dirty="0">
              <a:hlinkClick r:id="rId4"/>
            </a:endParaRPr>
          </a:p>
          <a:p>
            <a:r>
              <a:rPr lang="en-US" sz="1200" dirty="0">
                <a:hlinkClick r:id="rId4"/>
              </a:rPr>
              <a:t>https://stackoverflow.com/q/73591695/6908282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A8838D-6902-AD78-4DA3-BC0C26AFB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5231" y="734425"/>
            <a:ext cx="3466667" cy="555883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FEC4A-14C4-C24C-99DB-DD68E93FF2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r="575"/>
          <a:stretch/>
        </p:blipFill>
        <p:spPr>
          <a:xfrm>
            <a:off x="8548579" y="2395074"/>
            <a:ext cx="3480848" cy="4152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9703C9-4F81-7CB7-396B-3883184BE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3516" y="1285064"/>
            <a:ext cx="4086507" cy="51283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510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CA88A-FE76-B16D-A759-EEB1D31741E3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Comments by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3ABF-DA25-A1DD-B6B9-B5A8A6E03A37}"/>
              </a:ext>
            </a:extLst>
          </p:cNvPr>
          <p:cNvSpPr txBox="1"/>
          <p:nvPr/>
        </p:nvSpPr>
        <p:spPr>
          <a:xfrm>
            <a:off x="-21258" y="444558"/>
            <a:ext cx="425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2"/>
              </a:rPr>
              <a:t>https://stackoverflow.com/q/73591695/6908282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99A72-FB6C-527B-13BE-5A56C1888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3" y="1857748"/>
            <a:ext cx="7237057" cy="38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5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6A3518-633B-71FB-7ECD-BB20B81A84F0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Upvoted/Favorited Linked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DFFBC-FB13-BB0E-E1EB-3D36CE932935}"/>
              </a:ext>
            </a:extLst>
          </p:cNvPr>
          <p:cNvSpPr txBox="1"/>
          <p:nvPr/>
        </p:nvSpPr>
        <p:spPr>
          <a:xfrm>
            <a:off x="-21258" y="444558"/>
            <a:ext cx="42500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Reference Link: </a:t>
            </a:r>
            <a:r>
              <a:rPr lang="en-US" sz="1200" dirty="0">
                <a:hlinkClick r:id="rId2"/>
              </a:rPr>
              <a:t>https://stackoverflow.com/q/59546370/6908282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A143D6-6B16-4D5F-193D-473F949D3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20" y="801084"/>
            <a:ext cx="5460178" cy="4430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4570D-AD1B-3A6B-AF72-1339BA8B1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359" y="2340308"/>
            <a:ext cx="3809524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B7277C-634D-BC8B-615A-D19DAF62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572" y="559304"/>
            <a:ext cx="5172706" cy="4196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83A46B-6B33-55BA-9439-7A31679A298E}"/>
              </a:ext>
            </a:extLst>
          </p:cNvPr>
          <p:cNvSpPr txBox="1"/>
          <p:nvPr/>
        </p:nvSpPr>
        <p:spPr>
          <a:xfrm>
            <a:off x="0" y="79597"/>
            <a:ext cx="12192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Original Screenshots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FA6EE8-337D-C1D7-D957-92C1A41D50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" r="575"/>
          <a:stretch/>
        </p:blipFill>
        <p:spPr>
          <a:xfrm>
            <a:off x="8711152" y="2433707"/>
            <a:ext cx="3480848" cy="4152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BBFD81-C98C-79A7-A867-8750266C1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9833" y="1170318"/>
            <a:ext cx="4086507" cy="51283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7B43ED-2A0B-F442-5FF5-313A333AC8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" r="1797"/>
          <a:stretch/>
        </p:blipFill>
        <p:spPr>
          <a:xfrm>
            <a:off x="8189013" y="0"/>
            <a:ext cx="3448428" cy="55443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C548F3-ADEA-DADC-0E76-53C326538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319" y="3263788"/>
            <a:ext cx="6212457" cy="3322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51B17-0CA4-0D54-AAD9-893194B342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238" y="1209952"/>
            <a:ext cx="3809524" cy="4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3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Anwesh Gangula</dc:creator>
  <cp:lastModifiedBy>Anwesh Gangula</cp:lastModifiedBy>
  <cp:revision>14</cp:revision>
  <dcterms:created xsi:type="dcterms:W3CDTF">2022-09-17T21:32:44Z</dcterms:created>
  <dcterms:modified xsi:type="dcterms:W3CDTF">2022-09-19T18:22:20Z</dcterms:modified>
</cp:coreProperties>
</file>