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1956" y="-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AF1E-A0DE-90CF-A37A-380A7633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C9054-4127-B776-F703-A52BFFAB7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3EDE-EF92-65F6-55A3-278A52F3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DBA51-E2C8-661E-102E-53BE7A46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8B50-F05E-0239-913F-C171E067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13B2-5F4C-22C9-57FB-1E9A9FC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51CD0-B07C-6DB6-B6C0-C4C39D939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92A33-9F67-791B-ADA5-F1AFA5F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BA2B-1481-C68B-E6CC-2EC099FF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AD9B-65B4-81DD-4D4F-00BE6342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4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4A3FB-6D59-F717-8817-6934FC0D0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7F686-542B-1C5B-1B90-B9CDC5CA2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2C66-D8E0-4C53-8C99-C0425484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CCDC-3921-02E0-6D11-C12E7DA1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49E6-0FE8-5E36-923A-A1B7C38E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AB5F-B094-F85D-4869-80076F6E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925E-8D7B-323E-8669-25B9E7CD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164E-021B-549F-EF11-A4CCCC30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7923-3B93-872B-50A8-C49CF7A9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1BD3-A063-D279-B604-1067B186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3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5568-6905-E769-BA01-5F4FA8CA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5D59-0A83-B596-F410-3B8783D3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2963-2A9B-8067-E0A8-22A234FE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6CF9-5A5A-BF8B-E903-D908420B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0D8FB-49F7-E6BD-F065-2AD52529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1A4F-033D-7212-AB4B-A110111D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EFA8-0A4B-1B68-A3A4-6A71C740E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8CADE-0B29-2FC4-FE94-0F1BC2304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805D-771D-70C8-3AF8-DA963F83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7F601-9438-DDCF-A80F-15173FC3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3667-CE97-CA07-A825-0DC7DA43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8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1466-9E15-40C9-F467-0BDA8044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9A6D5-7C6F-B162-D509-29722313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3AC97-8412-BE31-2B81-6BEFFBE23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9BF81-D7FB-8E17-6B28-8AA1AF2D1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01171-4A07-2DD9-141C-3182B096B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BFFD1-7C57-527F-B092-638EA61C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7E0C4-EB71-F60A-5F7F-DC92817E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07689-5CD5-34B8-ED81-E4615D54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0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2BBA-8890-7A67-F936-D1A5859F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2D7A1-BF15-7F5F-4C58-A7569D0D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53EFA-9767-0FFA-AB84-3971389F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72EE9-8A6B-272E-35A0-4233821E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D1C2F-F7C1-4419-2E3A-F9295611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30AF1-7107-9013-B90A-1E6A1B11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01831-017F-5C92-1A6F-221D45B8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4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D2E6-A88C-377E-9280-E368A596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AAE6-14C6-0D29-EEAB-6A33D872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58CC6-B99A-0F8E-753B-683065641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A7A3F-284B-EFF3-82B8-C1D4C906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F56D2-CC7F-5541-1254-D58C38D9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16B4D-950D-1367-CBB9-751ADA6A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7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E70B-9D21-1BFD-73F9-8D9CF888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2B53F-4AB8-7FE5-0553-B47427DD4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0937D-E7B5-D669-A402-B751BE69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A902-FEC3-CEB9-2493-5FAF0743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650B9-EFCE-ED81-C3FC-A5A7DA7A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1AF9-0BDD-3FD9-F063-EB46A78E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8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9E5A7-B0E5-4543-5260-D5338190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D3FE1-C352-C420-101C-C9C6DDC9B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CB88-2318-C4C9-F53A-E942C46A8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E73E-C8EE-251C-1506-95DE6C730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5B580-8B3E-EF54-C9E2-DCE8D8E7A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1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F22D525-AC8F-0760-A96E-DFA5F06851D2}"/>
              </a:ext>
            </a:extLst>
          </p:cNvPr>
          <p:cNvGrpSpPr/>
          <p:nvPr/>
        </p:nvGrpSpPr>
        <p:grpSpPr>
          <a:xfrm>
            <a:off x="1880395" y="1348579"/>
            <a:ext cx="1484977" cy="1437483"/>
            <a:chOff x="1880395" y="1348579"/>
            <a:chExt cx="1484977" cy="1437483"/>
          </a:xfrm>
        </p:grpSpPr>
        <p:grpSp>
          <p:nvGrpSpPr>
            <p:cNvPr id="22" name="Graphic 4">
              <a:extLst>
                <a:ext uri="{FF2B5EF4-FFF2-40B4-BE49-F238E27FC236}">
                  <a16:creationId xmlns:a16="http://schemas.microsoft.com/office/drawing/2014/main" id="{C654AEDC-CF61-D457-4CAA-63E155A60312}"/>
                </a:ext>
              </a:extLst>
            </p:cNvPr>
            <p:cNvGrpSpPr/>
            <p:nvPr/>
          </p:nvGrpSpPr>
          <p:grpSpPr>
            <a:xfrm>
              <a:off x="2371725" y="1606790"/>
              <a:ext cx="993647" cy="1179271"/>
              <a:chOff x="2371725" y="1606790"/>
              <a:chExt cx="993647" cy="1179271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7D7DDF2-9268-1C79-62EF-FA3F9A7103EA}"/>
                  </a:ext>
                </a:extLst>
              </p:cNvPr>
              <p:cNvSpPr/>
              <p:nvPr/>
            </p:nvSpPr>
            <p:spPr>
              <a:xfrm>
                <a:off x="2371725" y="2366962"/>
                <a:ext cx="942975" cy="419100"/>
              </a:xfrm>
              <a:custGeom>
                <a:avLst/>
                <a:gdLst>
                  <a:gd name="connsiteX0" fmla="*/ 838200 w 942975"/>
                  <a:gd name="connsiteY0" fmla="*/ 0 h 419100"/>
                  <a:gd name="connsiteX1" fmla="*/ 942975 w 942975"/>
                  <a:gd name="connsiteY1" fmla="*/ 0 h 419100"/>
                  <a:gd name="connsiteX2" fmla="*/ 942975 w 942975"/>
                  <a:gd name="connsiteY2" fmla="*/ 419100 h 419100"/>
                  <a:gd name="connsiteX3" fmla="*/ 0 w 942975"/>
                  <a:gd name="connsiteY3" fmla="*/ 419100 h 419100"/>
                  <a:gd name="connsiteX4" fmla="*/ 0 w 942975"/>
                  <a:gd name="connsiteY4" fmla="*/ 0 h 419100"/>
                  <a:gd name="connsiteX5" fmla="*/ 104775 w 942975"/>
                  <a:gd name="connsiteY5" fmla="*/ 0 h 419100"/>
                  <a:gd name="connsiteX6" fmla="*/ 104775 w 942975"/>
                  <a:gd name="connsiteY6" fmla="*/ 314325 h 419100"/>
                  <a:gd name="connsiteX7" fmla="*/ 838200 w 942975"/>
                  <a:gd name="connsiteY7" fmla="*/ 314325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2975" h="419100">
                    <a:moveTo>
                      <a:pt x="838200" y="0"/>
                    </a:moveTo>
                    <a:lnTo>
                      <a:pt x="942975" y="0"/>
                    </a:lnTo>
                    <a:lnTo>
                      <a:pt x="942975" y="419100"/>
                    </a:lnTo>
                    <a:lnTo>
                      <a:pt x="0" y="419100"/>
                    </a:lnTo>
                    <a:lnTo>
                      <a:pt x="0" y="0"/>
                    </a:lnTo>
                    <a:lnTo>
                      <a:pt x="104775" y="0"/>
                    </a:lnTo>
                    <a:lnTo>
                      <a:pt x="104775" y="314325"/>
                    </a:lnTo>
                    <a:lnTo>
                      <a:pt x="838200" y="314325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87C7EF2-90B5-117C-D8DF-8F7EACBF3ECD}"/>
                  </a:ext>
                </a:extLst>
              </p:cNvPr>
              <p:cNvSpPr/>
              <p:nvPr/>
            </p:nvSpPr>
            <p:spPr>
              <a:xfrm>
                <a:off x="2581275" y="1606790"/>
                <a:ext cx="784097" cy="969721"/>
              </a:xfrm>
              <a:custGeom>
                <a:avLst/>
                <a:gdLst>
                  <a:gd name="connsiteX0" fmla="*/ 9410 w 784097"/>
                  <a:gd name="connsiteY0" fmla="*/ 729025 h 969721"/>
                  <a:gd name="connsiteX1" fmla="*/ 523998 w 784097"/>
                  <a:gd name="connsiteY1" fmla="*/ 837181 h 969721"/>
                  <a:gd name="connsiteX2" fmla="*/ 545629 w 784097"/>
                  <a:gd name="connsiteY2" fmla="*/ 734311 h 969721"/>
                  <a:gd name="connsiteX3" fmla="*/ 31041 w 784097"/>
                  <a:gd name="connsiteY3" fmla="*/ 626107 h 969721"/>
                  <a:gd name="connsiteX4" fmla="*/ 9410 w 784097"/>
                  <a:gd name="connsiteY4" fmla="*/ 729025 h 969721"/>
                  <a:gd name="connsiteX5" fmla="*/ 77504 w 784097"/>
                  <a:gd name="connsiteY5" fmla="*/ 482622 h 969721"/>
                  <a:gd name="connsiteX6" fmla="*/ 554192 w 784097"/>
                  <a:gd name="connsiteY6" fmla="*/ 704631 h 969721"/>
                  <a:gd name="connsiteX7" fmla="*/ 598598 w 784097"/>
                  <a:gd name="connsiteY7" fmla="*/ 609295 h 969721"/>
                  <a:gd name="connsiteX8" fmla="*/ 121900 w 784097"/>
                  <a:gd name="connsiteY8" fmla="*/ 387287 h 969721"/>
                  <a:gd name="connsiteX9" fmla="*/ 77504 w 784097"/>
                  <a:gd name="connsiteY9" fmla="*/ 482622 h 969721"/>
                  <a:gd name="connsiteX10" fmla="*/ 209406 w 784097"/>
                  <a:gd name="connsiteY10" fmla="*/ 248755 h 969721"/>
                  <a:gd name="connsiteX11" fmla="*/ 613533 w 784097"/>
                  <a:gd name="connsiteY11" fmla="*/ 585283 h 969721"/>
                  <a:gd name="connsiteX12" fmla="*/ 680837 w 784097"/>
                  <a:gd name="connsiteY12" fmla="*/ 504463 h 969721"/>
                  <a:gd name="connsiteX13" fmla="*/ 276710 w 784097"/>
                  <a:gd name="connsiteY13" fmla="*/ 167945 h 969721"/>
                  <a:gd name="connsiteX14" fmla="*/ 209406 w 784097"/>
                  <a:gd name="connsiteY14" fmla="*/ 248755 h 969721"/>
                  <a:gd name="connsiteX15" fmla="*/ 470267 w 784097"/>
                  <a:gd name="connsiteY15" fmla="*/ 0 h 969721"/>
                  <a:gd name="connsiteX16" fmla="*/ 385876 w 784097"/>
                  <a:gd name="connsiteY16" fmla="*/ 62770 h 969721"/>
                  <a:gd name="connsiteX17" fmla="*/ 699706 w 784097"/>
                  <a:gd name="connsiteY17" fmla="*/ 484727 h 969721"/>
                  <a:gd name="connsiteX18" fmla="*/ 784098 w 784097"/>
                  <a:gd name="connsiteY18" fmla="*/ 421967 h 969721"/>
                  <a:gd name="connsiteX19" fmla="*/ 470267 w 784097"/>
                  <a:gd name="connsiteY19" fmla="*/ 0 h 969721"/>
                  <a:gd name="connsiteX20" fmla="*/ 0 w 784097"/>
                  <a:gd name="connsiteY20" fmla="*/ 969721 h 969721"/>
                  <a:gd name="connsiteX21" fmla="*/ 523875 w 784097"/>
                  <a:gd name="connsiteY21" fmla="*/ 969721 h 969721"/>
                  <a:gd name="connsiteX22" fmla="*/ 523875 w 784097"/>
                  <a:gd name="connsiteY22" fmla="*/ 864946 h 969721"/>
                  <a:gd name="connsiteX23" fmla="*/ 0 w 784097"/>
                  <a:gd name="connsiteY23" fmla="*/ 864946 h 969721"/>
                  <a:gd name="connsiteX24" fmla="*/ 0 w 784097"/>
                  <a:gd name="connsiteY24" fmla="*/ 969721 h 96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84097" h="969721">
                    <a:moveTo>
                      <a:pt x="9410" y="729025"/>
                    </a:moveTo>
                    <a:lnTo>
                      <a:pt x="523998" y="837181"/>
                    </a:lnTo>
                    <a:lnTo>
                      <a:pt x="545629" y="734311"/>
                    </a:lnTo>
                    <a:lnTo>
                      <a:pt x="31041" y="626107"/>
                    </a:lnTo>
                    <a:lnTo>
                      <a:pt x="9410" y="729025"/>
                    </a:lnTo>
                    <a:close/>
                    <a:moveTo>
                      <a:pt x="77504" y="482622"/>
                    </a:moveTo>
                    <a:lnTo>
                      <a:pt x="554192" y="704631"/>
                    </a:lnTo>
                    <a:lnTo>
                      <a:pt x="598598" y="609295"/>
                    </a:lnTo>
                    <a:lnTo>
                      <a:pt x="121900" y="387287"/>
                    </a:lnTo>
                    <a:lnTo>
                      <a:pt x="77504" y="482622"/>
                    </a:lnTo>
                    <a:close/>
                    <a:moveTo>
                      <a:pt x="209406" y="248755"/>
                    </a:moveTo>
                    <a:lnTo>
                      <a:pt x="613533" y="585283"/>
                    </a:lnTo>
                    <a:lnTo>
                      <a:pt x="680837" y="504463"/>
                    </a:lnTo>
                    <a:lnTo>
                      <a:pt x="276710" y="167945"/>
                    </a:lnTo>
                    <a:lnTo>
                      <a:pt x="209406" y="248755"/>
                    </a:lnTo>
                    <a:close/>
                    <a:moveTo>
                      <a:pt x="470267" y="0"/>
                    </a:moveTo>
                    <a:lnTo>
                      <a:pt x="385876" y="62770"/>
                    </a:lnTo>
                    <a:lnTo>
                      <a:pt x="699706" y="484727"/>
                    </a:lnTo>
                    <a:lnTo>
                      <a:pt x="784098" y="421967"/>
                    </a:lnTo>
                    <a:lnTo>
                      <a:pt x="470267" y="0"/>
                    </a:lnTo>
                    <a:close/>
                    <a:moveTo>
                      <a:pt x="0" y="969721"/>
                    </a:moveTo>
                    <a:lnTo>
                      <a:pt x="523875" y="969721"/>
                    </a:lnTo>
                    <a:lnTo>
                      <a:pt x="523875" y="864946"/>
                    </a:lnTo>
                    <a:lnTo>
                      <a:pt x="0" y="864946"/>
                    </a:lnTo>
                    <a:lnTo>
                      <a:pt x="0" y="969721"/>
                    </a:lnTo>
                    <a:close/>
                  </a:path>
                </a:pathLst>
              </a:custGeom>
              <a:solidFill>
                <a:srgbClr val="F580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9F81713-C7F8-6BDE-41D1-FAFFF62A93EE}"/>
                </a:ext>
              </a:extLst>
            </p:cNvPr>
            <p:cNvSpPr/>
            <p:nvPr/>
          </p:nvSpPr>
          <p:spPr>
            <a:xfrm>
              <a:off x="1989932" y="1986755"/>
              <a:ext cx="410875" cy="799307"/>
            </a:xfrm>
            <a:custGeom>
              <a:avLst/>
              <a:gdLst>
                <a:gd name="connsiteX0" fmla="*/ 190149 w 323147"/>
                <a:gd name="connsiteY0" fmla="*/ 600069 h 628643"/>
                <a:gd name="connsiteX1" fmla="*/ 190149 w 323147"/>
                <a:gd name="connsiteY1" fmla="*/ 97549 h 628643"/>
                <a:gd name="connsiteX2" fmla="*/ 274721 w 323147"/>
                <a:gd name="connsiteY2" fmla="*/ 182121 h 628643"/>
                <a:gd name="connsiteX3" fmla="*/ 315126 w 323147"/>
                <a:gd name="connsiteY3" fmla="*/ 181419 h 628643"/>
                <a:gd name="connsiteX4" fmla="*/ 315126 w 323147"/>
                <a:gd name="connsiteY4" fmla="*/ 141716 h 628643"/>
                <a:gd name="connsiteX5" fmla="*/ 181776 w 323147"/>
                <a:gd name="connsiteY5" fmla="*/ 8366 h 628643"/>
                <a:gd name="connsiteX6" fmla="*/ 141371 w 323147"/>
                <a:gd name="connsiteY6" fmla="*/ 8366 h 628643"/>
                <a:gd name="connsiteX7" fmla="*/ 8021 w 323147"/>
                <a:gd name="connsiteY7" fmla="*/ 141716 h 628643"/>
                <a:gd name="connsiteX8" fmla="*/ 8723 w 323147"/>
                <a:gd name="connsiteY8" fmla="*/ 182121 h 628643"/>
                <a:gd name="connsiteX9" fmla="*/ 48426 w 323147"/>
                <a:gd name="connsiteY9" fmla="*/ 182121 h 628643"/>
                <a:gd name="connsiteX10" fmla="*/ 132999 w 323147"/>
                <a:gd name="connsiteY10" fmla="*/ 97549 h 628643"/>
                <a:gd name="connsiteX11" fmla="*/ 132999 w 323147"/>
                <a:gd name="connsiteY11" fmla="*/ 600069 h 628643"/>
                <a:gd name="connsiteX12" fmla="*/ 161574 w 323147"/>
                <a:gd name="connsiteY12" fmla="*/ 628644 h 628643"/>
                <a:gd name="connsiteX13" fmla="*/ 190149 w 323147"/>
                <a:gd name="connsiteY13" fmla="*/ 600069 h 62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147" h="628643">
                  <a:moveTo>
                    <a:pt x="190149" y="600069"/>
                  </a:moveTo>
                  <a:lnTo>
                    <a:pt x="190149" y="97549"/>
                  </a:lnTo>
                  <a:lnTo>
                    <a:pt x="274721" y="182121"/>
                  </a:lnTo>
                  <a:cubicBezTo>
                    <a:pt x="286073" y="193085"/>
                    <a:pt x="304163" y="192770"/>
                    <a:pt x="315126" y="181419"/>
                  </a:cubicBezTo>
                  <a:cubicBezTo>
                    <a:pt x="325822" y="170346"/>
                    <a:pt x="325822" y="152790"/>
                    <a:pt x="315126" y="141716"/>
                  </a:cubicBezTo>
                  <a:lnTo>
                    <a:pt x="181776" y="8366"/>
                  </a:lnTo>
                  <a:cubicBezTo>
                    <a:pt x="170618" y="-2789"/>
                    <a:pt x="152530" y="-2789"/>
                    <a:pt x="141371" y="8366"/>
                  </a:cubicBezTo>
                  <a:lnTo>
                    <a:pt x="8021" y="141716"/>
                  </a:lnTo>
                  <a:cubicBezTo>
                    <a:pt x="-2942" y="153068"/>
                    <a:pt x="-2628" y="171158"/>
                    <a:pt x="8723" y="182121"/>
                  </a:cubicBezTo>
                  <a:cubicBezTo>
                    <a:pt x="19797" y="192816"/>
                    <a:pt x="37352" y="192816"/>
                    <a:pt x="48426" y="182121"/>
                  </a:cubicBezTo>
                  <a:lnTo>
                    <a:pt x="132999" y="97549"/>
                  </a:lnTo>
                  <a:lnTo>
                    <a:pt x="132999" y="600069"/>
                  </a:lnTo>
                  <a:cubicBezTo>
                    <a:pt x="132999" y="615851"/>
                    <a:pt x="145792" y="628644"/>
                    <a:pt x="161574" y="628644"/>
                  </a:cubicBezTo>
                  <a:cubicBezTo>
                    <a:pt x="177356" y="628644"/>
                    <a:pt x="190149" y="615851"/>
                    <a:pt x="190149" y="600069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CB935194-E7D3-0F25-9D86-F23B01BF9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80395" y="1348579"/>
              <a:ext cx="648493" cy="648493"/>
            </a:xfrm>
            <a:prstGeom prst="ellipse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5C409A-75E3-F7D2-839E-8EBDD00EC8CD}"/>
              </a:ext>
            </a:extLst>
          </p:cNvPr>
          <p:cNvGrpSpPr/>
          <p:nvPr/>
        </p:nvGrpSpPr>
        <p:grpSpPr>
          <a:xfrm>
            <a:off x="4328320" y="1421604"/>
            <a:ext cx="1484977" cy="1437483"/>
            <a:chOff x="4328320" y="1421604"/>
            <a:chExt cx="1484977" cy="1437483"/>
          </a:xfrm>
        </p:grpSpPr>
        <p:grpSp>
          <p:nvGrpSpPr>
            <p:cNvPr id="18" name="Graphic 14">
              <a:extLst>
                <a:ext uri="{FF2B5EF4-FFF2-40B4-BE49-F238E27FC236}">
                  <a16:creationId xmlns:a16="http://schemas.microsoft.com/office/drawing/2014/main" id="{8D9FBAFA-0BDF-4588-2F08-076B83461443}"/>
                </a:ext>
              </a:extLst>
            </p:cNvPr>
            <p:cNvGrpSpPr/>
            <p:nvPr/>
          </p:nvGrpSpPr>
          <p:grpSpPr>
            <a:xfrm>
              <a:off x="4819650" y="1679815"/>
              <a:ext cx="993647" cy="1179271"/>
              <a:chOff x="4819650" y="1679815"/>
              <a:chExt cx="993647" cy="117927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837CE3A-897B-AE21-5175-678E2C0AC10B}"/>
                  </a:ext>
                </a:extLst>
              </p:cNvPr>
              <p:cNvSpPr/>
              <p:nvPr/>
            </p:nvSpPr>
            <p:spPr>
              <a:xfrm>
                <a:off x="4819650" y="2439987"/>
                <a:ext cx="942975" cy="419100"/>
              </a:xfrm>
              <a:custGeom>
                <a:avLst/>
                <a:gdLst>
                  <a:gd name="connsiteX0" fmla="*/ 838200 w 942975"/>
                  <a:gd name="connsiteY0" fmla="*/ 0 h 419100"/>
                  <a:gd name="connsiteX1" fmla="*/ 942975 w 942975"/>
                  <a:gd name="connsiteY1" fmla="*/ 0 h 419100"/>
                  <a:gd name="connsiteX2" fmla="*/ 942975 w 942975"/>
                  <a:gd name="connsiteY2" fmla="*/ 419100 h 419100"/>
                  <a:gd name="connsiteX3" fmla="*/ 0 w 942975"/>
                  <a:gd name="connsiteY3" fmla="*/ 419100 h 419100"/>
                  <a:gd name="connsiteX4" fmla="*/ 0 w 942975"/>
                  <a:gd name="connsiteY4" fmla="*/ 0 h 419100"/>
                  <a:gd name="connsiteX5" fmla="*/ 104775 w 942975"/>
                  <a:gd name="connsiteY5" fmla="*/ 0 h 419100"/>
                  <a:gd name="connsiteX6" fmla="*/ 104775 w 942975"/>
                  <a:gd name="connsiteY6" fmla="*/ 314325 h 419100"/>
                  <a:gd name="connsiteX7" fmla="*/ 838200 w 942975"/>
                  <a:gd name="connsiteY7" fmla="*/ 314325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2975" h="419100">
                    <a:moveTo>
                      <a:pt x="838200" y="0"/>
                    </a:moveTo>
                    <a:lnTo>
                      <a:pt x="942975" y="0"/>
                    </a:lnTo>
                    <a:lnTo>
                      <a:pt x="942975" y="419100"/>
                    </a:lnTo>
                    <a:lnTo>
                      <a:pt x="0" y="419100"/>
                    </a:lnTo>
                    <a:lnTo>
                      <a:pt x="0" y="0"/>
                    </a:lnTo>
                    <a:lnTo>
                      <a:pt x="104775" y="0"/>
                    </a:lnTo>
                    <a:lnTo>
                      <a:pt x="104775" y="314325"/>
                    </a:lnTo>
                    <a:lnTo>
                      <a:pt x="838200" y="314325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8020827-BC7D-EBFE-9A60-55A52095D82B}"/>
                  </a:ext>
                </a:extLst>
              </p:cNvPr>
              <p:cNvSpPr/>
              <p:nvPr/>
            </p:nvSpPr>
            <p:spPr>
              <a:xfrm>
                <a:off x="5029200" y="1679815"/>
                <a:ext cx="784097" cy="969721"/>
              </a:xfrm>
              <a:custGeom>
                <a:avLst/>
                <a:gdLst>
                  <a:gd name="connsiteX0" fmla="*/ 9410 w 784097"/>
                  <a:gd name="connsiteY0" fmla="*/ 729025 h 969721"/>
                  <a:gd name="connsiteX1" fmla="*/ 523998 w 784097"/>
                  <a:gd name="connsiteY1" fmla="*/ 837181 h 969721"/>
                  <a:gd name="connsiteX2" fmla="*/ 545629 w 784097"/>
                  <a:gd name="connsiteY2" fmla="*/ 734311 h 969721"/>
                  <a:gd name="connsiteX3" fmla="*/ 31041 w 784097"/>
                  <a:gd name="connsiteY3" fmla="*/ 626107 h 969721"/>
                  <a:gd name="connsiteX4" fmla="*/ 9410 w 784097"/>
                  <a:gd name="connsiteY4" fmla="*/ 729025 h 969721"/>
                  <a:gd name="connsiteX5" fmla="*/ 77504 w 784097"/>
                  <a:gd name="connsiteY5" fmla="*/ 482622 h 969721"/>
                  <a:gd name="connsiteX6" fmla="*/ 554192 w 784097"/>
                  <a:gd name="connsiteY6" fmla="*/ 704631 h 969721"/>
                  <a:gd name="connsiteX7" fmla="*/ 598598 w 784097"/>
                  <a:gd name="connsiteY7" fmla="*/ 609295 h 969721"/>
                  <a:gd name="connsiteX8" fmla="*/ 121900 w 784097"/>
                  <a:gd name="connsiteY8" fmla="*/ 387287 h 969721"/>
                  <a:gd name="connsiteX9" fmla="*/ 77504 w 784097"/>
                  <a:gd name="connsiteY9" fmla="*/ 482622 h 969721"/>
                  <a:gd name="connsiteX10" fmla="*/ 209406 w 784097"/>
                  <a:gd name="connsiteY10" fmla="*/ 248755 h 969721"/>
                  <a:gd name="connsiteX11" fmla="*/ 613533 w 784097"/>
                  <a:gd name="connsiteY11" fmla="*/ 585283 h 969721"/>
                  <a:gd name="connsiteX12" fmla="*/ 680837 w 784097"/>
                  <a:gd name="connsiteY12" fmla="*/ 504463 h 969721"/>
                  <a:gd name="connsiteX13" fmla="*/ 276710 w 784097"/>
                  <a:gd name="connsiteY13" fmla="*/ 167945 h 969721"/>
                  <a:gd name="connsiteX14" fmla="*/ 209406 w 784097"/>
                  <a:gd name="connsiteY14" fmla="*/ 248755 h 969721"/>
                  <a:gd name="connsiteX15" fmla="*/ 470267 w 784097"/>
                  <a:gd name="connsiteY15" fmla="*/ 0 h 969721"/>
                  <a:gd name="connsiteX16" fmla="*/ 385876 w 784097"/>
                  <a:gd name="connsiteY16" fmla="*/ 62770 h 969721"/>
                  <a:gd name="connsiteX17" fmla="*/ 699706 w 784097"/>
                  <a:gd name="connsiteY17" fmla="*/ 484727 h 969721"/>
                  <a:gd name="connsiteX18" fmla="*/ 784098 w 784097"/>
                  <a:gd name="connsiteY18" fmla="*/ 421967 h 969721"/>
                  <a:gd name="connsiteX19" fmla="*/ 470267 w 784097"/>
                  <a:gd name="connsiteY19" fmla="*/ 0 h 969721"/>
                  <a:gd name="connsiteX20" fmla="*/ 0 w 784097"/>
                  <a:gd name="connsiteY20" fmla="*/ 969721 h 969721"/>
                  <a:gd name="connsiteX21" fmla="*/ 523875 w 784097"/>
                  <a:gd name="connsiteY21" fmla="*/ 969721 h 969721"/>
                  <a:gd name="connsiteX22" fmla="*/ 523875 w 784097"/>
                  <a:gd name="connsiteY22" fmla="*/ 864946 h 969721"/>
                  <a:gd name="connsiteX23" fmla="*/ 0 w 784097"/>
                  <a:gd name="connsiteY23" fmla="*/ 864946 h 969721"/>
                  <a:gd name="connsiteX24" fmla="*/ 0 w 784097"/>
                  <a:gd name="connsiteY24" fmla="*/ 969721 h 96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84097" h="969721">
                    <a:moveTo>
                      <a:pt x="9410" y="729025"/>
                    </a:moveTo>
                    <a:lnTo>
                      <a:pt x="523998" y="837181"/>
                    </a:lnTo>
                    <a:lnTo>
                      <a:pt x="545629" y="734311"/>
                    </a:lnTo>
                    <a:lnTo>
                      <a:pt x="31041" y="626107"/>
                    </a:lnTo>
                    <a:lnTo>
                      <a:pt x="9410" y="729025"/>
                    </a:lnTo>
                    <a:close/>
                    <a:moveTo>
                      <a:pt x="77504" y="482622"/>
                    </a:moveTo>
                    <a:lnTo>
                      <a:pt x="554192" y="704631"/>
                    </a:lnTo>
                    <a:lnTo>
                      <a:pt x="598598" y="609295"/>
                    </a:lnTo>
                    <a:lnTo>
                      <a:pt x="121900" y="387287"/>
                    </a:lnTo>
                    <a:lnTo>
                      <a:pt x="77504" y="482622"/>
                    </a:lnTo>
                    <a:close/>
                    <a:moveTo>
                      <a:pt x="209406" y="248755"/>
                    </a:moveTo>
                    <a:lnTo>
                      <a:pt x="613533" y="585283"/>
                    </a:lnTo>
                    <a:lnTo>
                      <a:pt x="680837" y="504463"/>
                    </a:lnTo>
                    <a:lnTo>
                      <a:pt x="276710" y="167945"/>
                    </a:lnTo>
                    <a:lnTo>
                      <a:pt x="209406" y="248755"/>
                    </a:lnTo>
                    <a:close/>
                    <a:moveTo>
                      <a:pt x="470267" y="0"/>
                    </a:moveTo>
                    <a:lnTo>
                      <a:pt x="385876" y="62770"/>
                    </a:lnTo>
                    <a:lnTo>
                      <a:pt x="699706" y="484727"/>
                    </a:lnTo>
                    <a:lnTo>
                      <a:pt x="784098" y="421967"/>
                    </a:lnTo>
                    <a:lnTo>
                      <a:pt x="470267" y="0"/>
                    </a:lnTo>
                    <a:close/>
                    <a:moveTo>
                      <a:pt x="0" y="969721"/>
                    </a:moveTo>
                    <a:lnTo>
                      <a:pt x="523875" y="969721"/>
                    </a:lnTo>
                    <a:lnTo>
                      <a:pt x="523875" y="864946"/>
                    </a:lnTo>
                    <a:lnTo>
                      <a:pt x="0" y="864946"/>
                    </a:lnTo>
                    <a:lnTo>
                      <a:pt x="0" y="96972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4B4EE5-DB31-21AC-0618-EDD7AB6AF3EA}"/>
                </a:ext>
              </a:extLst>
            </p:cNvPr>
            <p:cNvSpPr/>
            <p:nvPr/>
          </p:nvSpPr>
          <p:spPr>
            <a:xfrm>
              <a:off x="4437857" y="2059780"/>
              <a:ext cx="410875" cy="799307"/>
            </a:xfrm>
            <a:custGeom>
              <a:avLst/>
              <a:gdLst>
                <a:gd name="connsiteX0" fmla="*/ 190149 w 323147"/>
                <a:gd name="connsiteY0" fmla="*/ 600069 h 628643"/>
                <a:gd name="connsiteX1" fmla="*/ 190149 w 323147"/>
                <a:gd name="connsiteY1" fmla="*/ 97549 h 628643"/>
                <a:gd name="connsiteX2" fmla="*/ 274721 w 323147"/>
                <a:gd name="connsiteY2" fmla="*/ 182121 h 628643"/>
                <a:gd name="connsiteX3" fmla="*/ 315126 w 323147"/>
                <a:gd name="connsiteY3" fmla="*/ 181419 h 628643"/>
                <a:gd name="connsiteX4" fmla="*/ 315126 w 323147"/>
                <a:gd name="connsiteY4" fmla="*/ 141716 h 628643"/>
                <a:gd name="connsiteX5" fmla="*/ 181776 w 323147"/>
                <a:gd name="connsiteY5" fmla="*/ 8366 h 628643"/>
                <a:gd name="connsiteX6" fmla="*/ 141371 w 323147"/>
                <a:gd name="connsiteY6" fmla="*/ 8366 h 628643"/>
                <a:gd name="connsiteX7" fmla="*/ 8021 w 323147"/>
                <a:gd name="connsiteY7" fmla="*/ 141716 h 628643"/>
                <a:gd name="connsiteX8" fmla="*/ 8723 w 323147"/>
                <a:gd name="connsiteY8" fmla="*/ 182121 h 628643"/>
                <a:gd name="connsiteX9" fmla="*/ 48426 w 323147"/>
                <a:gd name="connsiteY9" fmla="*/ 182121 h 628643"/>
                <a:gd name="connsiteX10" fmla="*/ 132999 w 323147"/>
                <a:gd name="connsiteY10" fmla="*/ 97549 h 628643"/>
                <a:gd name="connsiteX11" fmla="*/ 132999 w 323147"/>
                <a:gd name="connsiteY11" fmla="*/ 600069 h 628643"/>
                <a:gd name="connsiteX12" fmla="*/ 161574 w 323147"/>
                <a:gd name="connsiteY12" fmla="*/ 628644 h 628643"/>
                <a:gd name="connsiteX13" fmla="*/ 190149 w 323147"/>
                <a:gd name="connsiteY13" fmla="*/ 600069 h 62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147" h="628643">
                  <a:moveTo>
                    <a:pt x="190149" y="600069"/>
                  </a:moveTo>
                  <a:lnTo>
                    <a:pt x="190149" y="97549"/>
                  </a:lnTo>
                  <a:lnTo>
                    <a:pt x="274721" y="182121"/>
                  </a:lnTo>
                  <a:cubicBezTo>
                    <a:pt x="286073" y="193085"/>
                    <a:pt x="304163" y="192770"/>
                    <a:pt x="315126" y="181419"/>
                  </a:cubicBezTo>
                  <a:cubicBezTo>
                    <a:pt x="325822" y="170346"/>
                    <a:pt x="325822" y="152790"/>
                    <a:pt x="315126" y="141716"/>
                  </a:cubicBezTo>
                  <a:lnTo>
                    <a:pt x="181776" y="8366"/>
                  </a:lnTo>
                  <a:cubicBezTo>
                    <a:pt x="170618" y="-2789"/>
                    <a:pt x="152530" y="-2789"/>
                    <a:pt x="141371" y="8366"/>
                  </a:cubicBezTo>
                  <a:lnTo>
                    <a:pt x="8021" y="141716"/>
                  </a:lnTo>
                  <a:cubicBezTo>
                    <a:pt x="-2942" y="153068"/>
                    <a:pt x="-2628" y="171158"/>
                    <a:pt x="8723" y="182121"/>
                  </a:cubicBezTo>
                  <a:cubicBezTo>
                    <a:pt x="19797" y="192816"/>
                    <a:pt x="37352" y="192816"/>
                    <a:pt x="48426" y="182121"/>
                  </a:cubicBezTo>
                  <a:lnTo>
                    <a:pt x="132999" y="97549"/>
                  </a:lnTo>
                  <a:lnTo>
                    <a:pt x="132999" y="600069"/>
                  </a:lnTo>
                  <a:cubicBezTo>
                    <a:pt x="132999" y="615851"/>
                    <a:pt x="145792" y="628644"/>
                    <a:pt x="161574" y="628644"/>
                  </a:cubicBezTo>
                  <a:cubicBezTo>
                    <a:pt x="177356" y="628644"/>
                    <a:pt x="190149" y="615851"/>
                    <a:pt x="190149" y="60006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7" name="Graphic 16" descr="User with solid fill">
              <a:extLst>
                <a:ext uri="{FF2B5EF4-FFF2-40B4-BE49-F238E27FC236}">
                  <a16:creationId xmlns:a16="http://schemas.microsoft.com/office/drawing/2014/main" id="{4ABA8750-26DC-BBDE-D608-C7A0EBAB5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8320" y="1421604"/>
              <a:ext cx="648493" cy="648493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86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Anwesh Gangula</dc:creator>
  <cp:lastModifiedBy>Anwesh Gangula</cp:lastModifiedBy>
  <cp:revision>1</cp:revision>
  <dcterms:created xsi:type="dcterms:W3CDTF">2022-07-03T11:10:53Z</dcterms:created>
  <dcterms:modified xsi:type="dcterms:W3CDTF">2022-07-03T11:19:49Z</dcterms:modified>
</cp:coreProperties>
</file>