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9" r:id="rId11"/>
    <p:sldId id="290" r:id="rId12"/>
    <p:sldId id="291" r:id="rId13"/>
    <p:sldId id="288" r:id="rId14"/>
    <p:sldId id="29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MODULE LOG PARSER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					</a:t>
            </a:r>
            <a:r>
              <a:rPr lang="en-US" sz="8000" dirty="0"/>
              <a:t>By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5600" dirty="0" err="1"/>
              <a:t>Ruhi</a:t>
            </a:r>
            <a:r>
              <a:rPr lang="en-US" sz="5600" dirty="0"/>
              <a:t> Shaik</a:t>
            </a:r>
          </a:p>
          <a:p>
            <a:pPr marL="0" indent="0">
              <a:buNone/>
            </a:pPr>
            <a:r>
              <a:rPr lang="en-US" sz="5600" dirty="0"/>
              <a:t>					</a:t>
            </a:r>
            <a:r>
              <a:rPr lang="en-US" sz="5600" dirty="0" err="1"/>
              <a:t>Pahuljeet</a:t>
            </a:r>
            <a:r>
              <a:rPr lang="en-US" sz="5600" dirty="0"/>
              <a:t> Kaur</a:t>
            </a:r>
          </a:p>
          <a:p>
            <a:pPr marL="0" indent="0">
              <a:buNone/>
            </a:pPr>
            <a:r>
              <a:rPr lang="en-US" sz="5600" dirty="0"/>
              <a:t>					</a:t>
            </a:r>
            <a:r>
              <a:rPr lang="en-US" sz="5600" dirty="0" err="1"/>
              <a:t>Alekhya</a:t>
            </a:r>
            <a:r>
              <a:rPr lang="en-US" sz="5600" dirty="0"/>
              <a:t> </a:t>
            </a:r>
            <a:r>
              <a:rPr lang="en-US" sz="5600" dirty="0" err="1"/>
              <a:t>Saripella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				Mary </a:t>
            </a:r>
            <a:r>
              <a:rPr lang="en-US" sz="5600" dirty="0" err="1"/>
              <a:t>Gudise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					Anwesha Anurakta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B369-8170-4ADC-9A49-E0EB2675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EBEC8-B06D-4DAA-92E4-1D5E5D2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9EF3D-0CE5-4417-93BF-386A31628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737850" cy="5054815"/>
          </a:xfrm>
        </p:spPr>
        <p:txBody>
          <a:bodyPr/>
          <a:lstStyle/>
          <a:p>
            <a:r>
              <a:rPr lang="en-IN" sz="1400" dirty="0" err="1"/>
              <a:t>Src</a:t>
            </a:r>
            <a:r>
              <a:rPr lang="en-IN" sz="1400" dirty="0"/>
              <a:t>, include, bin, </a:t>
            </a:r>
            <a:r>
              <a:rPr lang="en-IN" sz="1400" dirty="0" err="1"/>
              <a:t>obj</a:t>
            </a:r>
            <a:r>
              <a:rPr lang="en-IN" sz="1400" dirty="0"/>
              <a:t>, make file, tools and </a:t>
            </a:r>
            <a:r>
              <a:rPr lang="en-IN" sz="1400" dirty="0" err="1"/>
              <a:t>cpp</a:t>
            </a:r>
            <a:r>
              <a:rPr lang="en-IN" sz="1400" dirty="0"/>
              <a:t> unit.</a:t>
            </a:r>
          </a:p>
          <a:p>
            <a:r>
              <a:rPr lang="en-IN" sz="1400" dirty="0"/>
              <a:t>Include directory contains:</a:t>
            </a:r>
          </a:p>
          <a:p>
            <a:pPr lvl="2"/>
            <a:r>
              <a:rPr lang="en-IN" sz="1400" dirty="0" err="1"/>
              <a:t>Message.h</a:t>
            </a:r>
            <a:endParaRPr lang="en-IN" sz="1400" dirty="0"/>
          </a:p>
          <a:p>
            <a:pPr lvl="2"/>
            <a:r>
              <a:rPr lang="en-IN" sz="1400" dirty="0" err="1"/>
              <a:t>Module.h</a:t>
            </a:r>
            <a:endParaRPr lang="en-IN" sz="1400" dirty="0"/>
          </a:p>
          <a:p>
            <a:pPr lvl="2"/>
            <a:r>
              <a:rPr lang="en-IN" sz="1400" dirty="0" err="1"/>
              <a:t>Parser.h</a:t>
            </a:r>
            <a:endParaRPr lang="en-IN" sz="1400" dirty="0"/>
          </a:p>
          <a:p>
            <a:pPr lvl="3"/>
            <a:r>
              <a:rPr lang="en-IN" sz="1600" dirty="0" err="1"/>
              <a:t>Src</a:t>
            </a:r>
            <a:r>
              <a:rPr lang="en-IN" sz="1600" dirty="0"/>
              <a:t> directory contains:</a:t>
            </a:r>
          </a:p>
          <a:p>
            <a:pPr lvl="2"/>
            <a:r>
              <a:rPr lang="en-IN" sz="1400" dirty="0"/>
              <a:t>Message.cpp</a:t>
            </a:r>
          </a:p>
          <a:p>
            <a:pPr lvl="2"/>
            <a:r>
              <a:rPr lang="en-IN" sz="1400" dirty="0"/>
              <a:t>Module.cpp</a:t>
            </a:r>
          </a:p>
          <a:p>
            <a:pPr lvl="2"/>
            <a:r>
              <a:rPr lang="en-IN" sz="1400" dirty="0"/>
              <a:t>Parser.cpp</a:t>
            </a:r>
          </a:p>
          <a:p>
            <a:pPr lvl="2"/>
            <a:r>
              <a:rPr lang="en-IN" sz="1400" dirty="0"/>
              <a:t>Main.cpp</a:t>
            </a:r>
          </a:p>
          <a:p>
            <a:pPr lvl="3"/>
            <a:r>
              <a:rPr lang="en-IN" sz="1600" dirty="0" err="1"/>
              <a:t>Makefile</a:t>
            </a:r>
            <a:r>
              <a:rPr lang="en-IN" sz="1600" dirty="0"/>
              <a:t> directory contains:</a:t>
            </a:r>
          </a:p>
          <a:p>
            <a:pPr lvl="4"/>
            <a:r>
              <a:rPr lang="en-IN" sz="1600" dirty="0" err="1"/>
              <a:t>Makefile</a:t>
            </a:r>
            <a:endParaRPr lang="en-IN" sz="1600" dirty="0"/>
          </a:p>
          <a:p>
            <a:pPr lvl="5"/>
            <a:r>
              <a:rPr lang="en-IN" sz="2000" dirty="0"/>
              <a:t>Bin directory contains:</a:t>
            </a:r>
          </a:p>
          <a:p>
            <a:pPr lvl="6"/>
            <a:r>
              <a:rPr lang="en-IN" sz="2000" dirty="0"/>
              <a:t>Tester executable file</a:t>
            </a:r>
          </a:p>
          <a:p>
            <a:pPr lvl="4"/>
            <a:r>
              <a:rPr lang="en-IN" sz="1600" dirty="0" err="1"/>
              <a:t>Obj</a:t>
            </a:r>
            <a:r>
              <a:rPr lang="en-IN" sz="1600" dirty="0"/>
              <a:t> directory contains</a:t>
            </a:r>
          </a:p>
          <a:p>
            <a:pPr lvl="5"/>
            <a:r>
              <a:rPr lang="en-IN" sz="2000" dirty="0"/>
              <a:t>.o file</a:t>
            </a:r>
          </a:p>
          <a:p>
            <a:pPr lvl="4"/>
            <a:endParaRPr lang="en-IN" sz="1600" dirty="0"/>
          </a:p>
          <a:p>
            <a:pPr lvl="2"/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57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A9B8-1734-4D92-A348-9EAD626A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B2528-1E4D-46DF-90E6-FCDD5EB2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93AB-ED97-496D-AFFA-3D29BB17A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Tools directory contains:</a:t>
            </a:r>
          </a:p>
          <a:p>
            <a:pPr lvl="1"/>
            <a:r>
              <a:rPr lang="en-IN" dirty="0" err="1"/>
              <a:t>Valgrind</a:t>
            </a:r>
            <a:r>
              <a:rPr lang="en-IN" dirty="0"/>
              <a:t> directory</a:t>
            </a:r>
          </a:p>
          <a:p>
            <a:pPr lvl="1"/>
            <a:r>
              <a:rPr lang="en-IN" dirty="0" err="1"/>
              <a:t>Cppunit</a:t>
            </a:r>
            <a:r>
              <a:rPr lang="en-IN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16179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1028700"/>
            <a:ext cx="7781544" cy="85905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1973580"/>
            <a:ext cx="6803136" cy="36576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Input Log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UML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Directory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9" y="609600"/>
            <a:ext cx="7781544" cy="8590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4" y="1712594"/>
            <a:ext cx="11293475" cy="426910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log Parser displays the valid messages of the given module present in the input log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validation on all the log messages of the module and differentiates between valid and invalid log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stores the identified invalid log messages in valid log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stores the valid log messages according to the log message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Resources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/>
              <a:t>Linux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r>
              <a:rPr lang="en-US" dirty="0" err="1"/>
              <a:t>Cpp</a:t>
            </a:r>
            <a:r>
              <a:rPr lang="en-US" dirty="0"/>
              <a:t> Unit</a:t>
            </a:r>
          </a:p>
          <a:p>
            <a:r>
              <a:rPr lang="en-US" dirty="0"/>
              <a:t>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D3B4-C5BF-4154-B6E9-16193B69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9" y="397242"/>
            <a:ext cx="7781544" cy="859055"/>
          </a:xfrm>
        </p:spPr>
        <p:txBody>
          <a:bodyPr>
            <a:normAutofit/>
          </a:bodyPr>
          <a:lstStyle/>
          <a:p>
            <a:r>
              <a:rPr lang="en-IN" dirty="0"/>
              <a:t>Input Log File    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941F8-CA18-42B1-8C4A-68C749A4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3" y="1449704"/>
            <a:ext cx="10054971" cy="51606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If the log message are not following the format they are the invalid log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Module name: algo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11 algo FATAL e directory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FEAF8-A2DE-4CB8-8A09-1F9E12B1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52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7423-1DEA-41AC-A18B-B991A466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23850"/>
            <a:ext cx="7781544" cy="859055"/>
          </a:xfrm>
        </p:spPr>
        <p:txBody>
          <a:bodyPr/>
          <a:lstStyle/>
          <a:p>
            <a:r>
              <a:rPr lang="en-IN" dirty="0"/>
              <a:t>Designing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6B7E-7161-4C5F-A6CF-55AA7F6E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071" y="1440178"/>
            <a:ext cx="10930129" cy="517017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Multilevel Inheritance:</a:t>
            </a:r>
          </a:p>
          <a:p>
            <a:r>
              <a:rPr lang="en-IN" sz="2000" dirty="0"/>
              <a:t>        Derivation of a class from another derived class is                 called Multilevel Inheritance.</a:t>
            </a:r>
          </a:p>
          <a:p>
            <a:r>
              <a:rPr lang="en-IN" sz="2000" dirty="0"/>
              <a:t>	Class Message is the base class for the derived class Module, which in turn serves as a base class for the derived class Parser.</a:t>
            </a:r>
            <a:br>
              <a:rPr lang="en-IN" sz="2000" dirty="0"/>
            </a:br>
            <a:r>
              <a:rPr lang="en-IN" sz="2000" dirty="0"/>
              <a:t>        Class Module provides a link for the inheritance between message and parser and is known as an intermediate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Standard Template Library[STL]:Multimap</a:t>
            </a:r>
          </a:p>
          <a:p>
            <a:r>
              <a:rPr lang="en-IN" sz="2000" dirty="0"/>
              <a:t>  	Multimap is similar to a map with the addition that multiple elements can have the same keys.</a:t>
            </a:r>
          </a:p>
          <a:p>
            <a:r>
              <a:rPr lang="en-IN" sz="2000" dirty="0"/>
              <a:t>	These properties of multimap make it very much useful in competitive programming.</a:t>
            </a:r>
          </a:p>
          <a:p>
            <a:r>
              <a:rPr lang="en-IN" sz="2400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C034B-AB76-4BC4-8138-31C95D7A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C49B77-D7AC-4BA9-AEA5-8A9F0442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7DBCD-E29C-407A-AACF-5BB72D7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9B9DF375-9055-4540-8056-B4669AA16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521" b="28808"/>
          <a:stretch/>
        </p:blipFill>
        <p:spPr>
          <a:xfrm>
            <a:off x="1330961" y="1666240"/>
            <a:ext cx="7767994" cy="4287520"/>
          </a:xfrm>
        </p:spPr>
      </p:pic>
    </p:spTree>
    <p:extLst>
      <p:ext uri="{BB962C8B-B14F-4D97-AF65-F5344CB8AC3E}">
        <p14:creationId xmlns:p14="http://schemas.microsoft.com/office/powerpoint/2010/main" val="283334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928273-7F53-E962-1F0C-F6833C1C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E78012-B047-471F-800A-14B7DF0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D9108B4-5164-4FEE-88B5-25083DE1F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024" b="29213"/>
          <a:stretch/>
        </p:blipFill>
        <p:spPr>
          <a:xfrm>
            <a:off x="1838961" y="1920240"/>
            <a:ext cx="6797040" cy="3931920"/>
          </a:xfrm>
        </p:spPr>
      </p:pic>
    </p:spTree>
    <p:extLst>
      <p:ext uri="{BB962C8B-B14F-4D97-AF65-F5344CB8AC3E}">
        <p14:creationId xmlns:p14="http://schemas.microsoft.com/office/powerpoint/2010/main" val="387199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6F6-34FB-4222-B4FA-EB28487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04E1A-859B-4A8D-861B-C7F000D5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Content Placeholder 6" descr="A picture containing text, indoor, computer, keyboard&#10;&#10;Description automatically generated">
            <a:extLst>
              <a:ext uri="{FF2B5EF4-FFF2-40B4-BE49-F238E27FC236}">
                <a16:creationId xmlns:a16="http://schemas.microsoft.com/office/drawing/2014/main" id="{AEF1CE4F-AD65-4704-A8D2-786F328340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7139" b="35933"/>
          <a:stretch/>
        </p:blipFill>
        <p:spPr>
          <a:xfrm>
            <a:off x="1046480" y="1889760"/>
            <a:ext cx="7782559" cy="4267200"/>
          </a:xfrm>
        </p:spPr>
      </p:pic>
    </p:spTree>
    <p:extLst>
      <p:ext uri="{BB962C8B-B14F-4D97-AF65-F5344CB8AC3E}">
        <p14:creationId xmlns:p14="http://schemas.microsoft.com/office/powerpoint/2010/main" val="386338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AB51A7CA3F440B76CDA78A950A7F1" ma:contentTypeVersion="9" ma:contentTypeDescription="Create a new document." ma:contentTypeScope="" ma:versionID="44400277d3a2499f6397e3749fb9dd24">
  <xsd:schema xmlns:xsd="http://www.w3.org/2001/XMLSchema" xmlns:xs="http://www.w3.org/2001/XMLSchema" xmlns:p="http://schemas.microsoft.com/office/2006/metadata/properties" xmlns:ns3="ef5dab8d-54ad-44dd-ae8e-6143da6d80fd" xmlns:ns4="98822e1b-b9c4-4dd4-88ad-1d1302490ede" targetNamespace="http://schemas.microsoft.com/office/2006/metadata/properties" ma:root="true" ma:fieldsID="710a32b8a458b3e6d046ee43060fb5cd" ns3:_="" ns4:_="">
    <xsd:import namespace="ef5dab8d-54ad-44dd-ae8e-6143da6d80fd"/>
    <xsd:import namespace="98822e1b-b9c4-4dd4-88ad-1d1302490e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ab8d-54ad-44dd-ae8e-6143da6d80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22e1b-b9c4-4dd4-88ad-1d1302490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f5dab8d-54ad-44dd-ae8e-6143da6d80fd"/>
    <ds:schemaRef ds:uri="http://purl.org/dc/elements/1.1/"/>
    <ds:schemaRef ds:uri="http://schemas.microsoft.com/office/2006/metadata/properties"/>
    <ds:schemaRef ds:uri="98822e1b-b9c4-4dd4-88ad-1d1302490ed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4DE36B-335D-4869-BFA9-C4C4BCAE9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ab8d-54ad-44dd-ae8e-6143da6d80fd"/>
    <ds:schemaRef ds:uri="98822e1b-b9c4-4dd4-88ad-1d1302490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83</TotalTime>
  <Words>365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MODULE LOG PARSER</vt:lpstr>
      <vt:lpstr>CONTENTS</vt:lpstr>
      <vt:lpstr>Introduction</vt:lpstr>
      <vt:lpstr>Software Resources</vt:lpstr>
      <vt:lpstr>Input Log File                    </vt:lpstr>
      <vt:lpstr>Designing</vt:lpstr>
      <vt:lpstr>Use Case Diagram</vt:lpstr>
      <vt:lpstr>Class Diagram</vt:lpstr>
      <vt:lpstr>Sequence Diagram </vt:lpstr>
      <vt:lpstr>Directory Structure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LOG PARSER</dc:title>
  <dc:creator>Anurakta, Anwesha</dc:creator>
  <cp:lastModifiedBy>Anurakta, Anwesha</cp:lastModifiedBy>
  <cp:revision>1</cp:revision>
  <dcterms:created xsi:type="dcterms:W3CDTF">2022-11-10T03:05:48Z</dcterms:created>
  <dcterms:modified xsi:type="dcterms:W3CDTF">2022-11-10T04:35:03Z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0x010100B7AAB51A7CA3F440B76CDA78A950A7F1</vt:lpwstr>
  </property>
</Properties>
</file>