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60" r:id="rId8"/>
    <p:sldId id="261" r:id="rId9"/>
    <p:sldId id="269" r:id="rId10"/>
    <p:sldId id="270" r:id="rId11"/>
    <p:sldId id="271" r:id="rId12"/>
    <p:sldId id="274" r:id="rId13"/>
    <p:sldId id="275" r:id="rId14"/>
    <p:sldId id="276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D6644-4658-4512-8A4B-32194FAB8ED0}" v="2" dt="2022-11-10T05:34:37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11/10/2022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654610"/>
            <a:ext cx="7077456" cy="1243584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MODULE LOG PARSER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2279737"/>
            <a:ext cx="7077456" cy="2310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By</a:t>
            </a:r>
          </a:p>
          <a:p>
            <a:pPr marL="0" indent="0">
              <a:buNone/>
            </a:pPr>
            <a:r>
              <a:rPr lang="en-US" dirty="0"/>
              <a:t>                                          </a:t>
            </a:r>
            <a:r>
              <a:rPr lang="en-US" dirty="0" err="1"/>
              <a:t>Ruhi</a:t>
            </a:r>
            <a:r>
              <a:rPr lang="en-US" dirty="0"/>
              <a:t> Shaik</a:t>
            </a:r>
          </a:p>
          <a:p>
            <a:pPr marL="0" indent="0">
              <a:buNone/>
            </a:pPr>
            <a:r>
              <a:rPr lang="en-US" dirty="0"/>
              <a:t>                                          Alekhya Saripella</a:t>
            </a:r>
          </a:p>
          <a:p>
            <a:pPr marL="0" indent="0">
              <a:buNone/>
            </a:pPr>
            <a:r>
              <a:rPr lang="en-US" dirty="0"/>
              <a:t>                                          </a:t>
            </a:r>
            <a:r>
              <a:rPr lang="en-US" dirty="0" err="1"/>
              <a:t>Pahuljeet</a:t>
            </a:r>
            <a:r>
              <a:rPr lang="en-US" dirty="0"/>
              <a:t> Kaur</a:t>
            </a:r>
          </a:p>
          <a:p>
            <a:pPr marL="0" indent="0">
              <a:buNone/>
            </a:pPr>
            <a:r>
              <a:rPr lang="en-US" dirty="0"/>
              <a:t>                                          Mary </a:t>
            </a:r>
            <a:r>
              <a:rPr lang="en-US" dirty="0" err="1"/>
              <a:t>Gudise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Anwesha </a:t>
            </a:r>
            <a:r>
              <a:rPr lang="en-US" dirty="0" err="1"/>
              <a:t>Anurakta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629C-88A1-4536-946D-1BC00ECD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IN" sz="2800" dirty="0">
                <a:latin typeface="+mn-lt"/>
              </a:rPr>
              <a:t>Class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62CBF-9ED4-49BF-8DB1-F1AD9186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6BD576-ACAE-43F8-ABC5-FBFBAA034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55" b="27253"/>
          <a:stretch/>
        </p:blipFill>
        <p:spPr>
          <a:xfrm>
            <a:off x="1343025" y="1619251"/>
            <a:ext cx="8429625" cy="458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4D32-90DC-40B3-8ECE-6E1704C9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IN" sz="2800" dirty="0">
                <a:latin typeface="+mn-lt"/>
              </a:rPr>
              <a:t>Use-Case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0F9F-775D-4AE6-8415-A65AC6C3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69E6D9-1559-4161-B351-F82B9FD08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371" b="29661"/>
          <a:stretch/>
        </p:blipFill>
        <p:spPr>
          <a:xfrm>
            <a:off x="1619251" y="1857374"/>
            <a:ext cx="8362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9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0A9C-073F-449B-9ED8-A49B471D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IN" sz="2800" dirty="0">
                <a:latin typeface="+mn-lt"/>
              </a:rPr>
              <a:t>Directory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329F7-6FDF-4695-9C6B-AC317A55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692F2-C398-48FA-872B-129E5F3FA7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699" y="1382378"/>
            <a:ext cx="8575675" cy="4093243"/>
          </a:xfrm>
        </p:spPr>
        <p:txBody>
          <a:bodyPr/>
          <a:lstStyle/>
          <a:p>
            <a:r>
              <a:rPr lang="en-IN" sz="2000" dirty="0" err="1"/>
              <a:t>Src</a:t>
            </a:r>
            <a:r>
              <a:rPr lang="en-IN" sz="2000" dirty="0"/>
              <a:t>, include, bin, </a:t>
            </a:r>
            <a:r>
              <a:rPr lang="en-IN" sz="2000" dirty="0" err="1"/>
              <a:t>obj</a:t>
            </a:r>
            <a:r>
              <a:rPr lang="en-IN" sz="2000" dirty="0"/>
              <a:t>, make file, tools and </a:t>
            </a:r>
            <a:r>
              <a:rPr lang="en-IN" sz="2000" dirty="0" err="1"/>
              <a:t>cpp</a:t>
            </a:r>
            <a:r>
              <a:rPr lang="en-IN" sz="2000" dirty="0"/>
              <a:t> unit.</a:t>
            </a:r>
          </a:p>
          <a:p>
            <a:r>
              <a:rPr lang="en-IN" sz="2000" dirty="0"/>
              <a:t>Include directory contains:</a:t>
            </a:r>
          </a:p>
          <a:p>
            <a:pPr lvl="2"/>
            <a:r>
              <a:rPr lang="en-IN" sz="1800" dirty="0" err="1"/>
              <a:t>Message.h</a:t>
            </a:r>
            <a:endParaRPr lang="en-IN" sz="1800" dirty="0"/>
          </a:p>
          <a:p>
            <a:pPr lvl="2"/>
            <a:r>
              <a:rPr lang="en-IN" sz="1800" dirty="0" err="1"/>
              <a:t>Module.h</a:t>
            </a:r>
            <a:endParaRPr lang="en-IN" sz="1800" dirty="0"/>
          </a:p>
          <a:p>
            <a:pPr lvl="2"/>
            <a:r>
              <a:rPr lang="en-IN" sz="1800" dirty="0" err="1"/>
              <a:t>Parser.h</a:t>
            </a:r>
            <a:endParaRPr lang="en-IN" sz="1800" dirty="0"/>
          </a:p>
          <a:p>
            <a:r>
              <a:rPr lang="en-IN" sz="2200" dirty="0" err="1"/>
              <a:t>Src</a:t>
            </a:r>
            <a:r>
              <a:rPr lang="en-IN" sz="2200" dirty="0"/>
              <a:t> directory contains :</a:t>
            </a:r>
          </a:p>
          <a:p>
            <a:pPr lvl="2"/>
            <a:r>
              <a:rPr lang="en-IN" sz="1800" dirty="0"/>
              <a:t>Message.cpp</a:t>
            </a:r>
          </a:p>
          <a:p>
            <a:pPr lvl="2"/>
            <a:r>
              <a:rPr lang="en-IN" sz="1800" dirty="0"/>
              <a:t>Module.cpp</a:t>
            </a:r>
          </a:p>
          <a:p>
            <a:pPr lvl="2"/>
            <a:r>
              <a:rPr lang="en-IN" sz="1800" dirty="0"/>
              <a:t>Parser.cpp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1395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E19E10-B4B6-48C0-9471-1F314945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EBE3E-1BD4-45B9-8AFD-22B662D974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524" y="1215810"/>
            <a:ext cx="8347075" cy="4093243"/>
          </a:xfrm>
        </p:spPr>
        <p:txBody>
          <a:bodyPr/>
          <a:lstStyle/>
          <a:p>
            <a:r>
              <a:rPr lang="en-IN" sz="2000" dirty="0" err="1"/>
              <a:t>Makefile</a:t>
            </a:r>
            <a:r>
              <a:rPr lang="en-IN" sz="2000" dirty="0"/>
              <a:t> directory contains :</a:t>
            </a:r>
          </a:p>
          <a:p>
            <a:pPr lvl="1"/>
            <a:r>
              <a:rPr lang="en-IN" sz="1800" dirty="0" err="1"/>
              <a:t>Makefile</a:t>
            </a:r>
            <a:endParaRPr lang="en-IN" sz="1800" dirty="0"/>
          </a:p>
          <a:p>
            <a:r>
              <a:rPr lang="en-IN" sz="2000" dirty="0"/>
              <a:t>Bin directory contains :</a:t>
            </a:r>
          </a:p>
          <a:p>
            <a:pPr lvl="1"/>
            <a:r>
              <a:rPr lang="en-IN" sz="1800" dirty="0"/>
              <a:t>Tester executable file</a:t>
            </a:r>
          </a:p>
          <a:p>
            <a:r>
              <a:rPr lang="en-IN" sz="2000" dirty="0" err="1"/>
              <a:t>Obj</a:t>
            </a:r>
            <a:r>
              <a:rPr lang="en-IN" sz="2000" dirty="0"/>
              <a:t> directory contains :</a:t>
            </a:r>
          </a:p>
          <a:p>
            <a:pPr lvl="1"/>
            <a:r>
              <a:rPr lang="en-IN" sz="1800" dirty="0"/>
              <a:t>.o files</a:t>
            </a:r>
          </a:p>
          <a:p>
            <a:r>
              <a:rPr lang="en-IN" sz="2000" dirty="0"/>
              <a:t>Tools directory contains :</a:t>
            </a:r>
          </a:p>
          <a:p>
            <a:pPr lvl="1"/>
            <a:r>
              <a:rPr lang="en-IN" sz="1800" dirty="0" err="1"/>
              <a:t>Valgrind</a:t>
            </a:r>
            <a:r>
              <a:rPr lang="en-IN" sz="1800" dirty="0"/>
              <a:t> directory</a:t>
            </a:r>
          </a:p>
          <a:p>
            <a:pPr lvl="1"/>
            <a:r>
              <a:rPr lang="en-IN" sz="1800" dirty="0" err="1"/>
              <a:t>Cppunit</a:t>
            </a:r>
            <a:r>
              <a:rPr lang="en-IN" sz="1800" dirty="0"/>
              <a:t> directory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7903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4042" y="2714625"/>
            <a:ext cx="4945598" cy="1243584"/>
          </a:xfrm>
        </p:spPr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770040"/>
            <a:ext cx="11214100" cy="480131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CONTENTS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Input Log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Validation of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Designing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UML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Directory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US" sz="2800" dirty="0"/>
              <a:t>Introduction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8404225" cy="40932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Module log Parser displays the valid messages of the given module present in the input log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performs validation on all the log messages of the module and differentiates between valid and invalid log messages.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stores the identified invalid log messages in valid log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stores the valid log messages according to the log message type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Software Resources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C++</a:t>
            </a:r>
          </a:p>
          <a:p>
            <a:r>
              <a:rPr lang="en-US" sz="2000" dirty="0"/>
              <a:t>Linux</a:t>
            </a:r>
          </a:p>
          <a:p>
            <a:r>
              <a:rPr lang="en-US" sz="2000" dirty="0" err="1"/>
              <a:t>Valgrind</a:t>
            </a:r>
            <a:endParaRPr lang="en-US" sz="2000" dirty="0"/>
          </a:p>
          <a:p>
            <a:r>
              <a:rPr lang="en-US" sz="2000" dirty="0" err="1"/>
              <a:t>Cpp</a:t>
            </a:r>
            <a:r>
              <a:rPr lang="en-US" sz="2000" dirty="0"/>
              <a:t> Unit</a:t>
            </a:r>
          </a:p>
          <a:p>
            <a:r>
              <a:rPr lang="en-US" sz="2000" dirty="0"/>
              <a:t>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Log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0225" y="1382378"/>
            <a:ext cx="9080500" cy="4093243"/>
          </a:xfrm>
        </p:spPr>
        <p:txBody>
          <a:bodyPr/>
          <a:lstStyle/>
          <a:p>
            <a:r>
              <a:rPr lang="en-US" sz="2000" dirty="0"/>
              <a:t>The input log file contains valid and invalid logs.</a:t>
            </a:r>
          </a:p>
          <a:p>
            <a:r>
              <a:rPr lang="en-US" sz="2000" dirty="0"/>
              <a:t>The format for valid logs are as follows</a:t>
            </a:r>
          </a:p>
          <a:p>
            <a:pPr lvl="1"/>
            <a:r>
              <a:rPr lang="en-US" sz="1800" dirty="0"/>
              <a:t>&lt;time seq&gt;&lt;module name&gt;&lt;log message type&gt;E&lt;4 digit error code&gt;&lt;message&gt;</a:t>
            </a:r>
          </a:p>
          <a:p>
            <a:pPr lvl="1"/>
            <a:r>
              <a:rPr lang="en-US" sz="1800" dirty="0"/>
              <a:t>Example :</a:t>
            </a:r>
          </a:p>
          <a:p>
            <a:pPr marL="914400" lvl="2" indent="0">
              <a:buNone/>
            </a:pPr>
            <a:r>
              <a:rPr lang="en-US" sz="1600" dirty="0"/>
              <a:t>1 command try FATAL E2004 is a leap year ;</a:t>
            </a:r>
          </a:p>
          <a:p>
            <a:r>
              <a:rPr lang="en-US" sz="2000" dirty="0"/>
              <a:t>If the format is not satisfied it is a invalid log message </a:t>
            </a:r>
          </a:p>
          <a:p>
            <a:pPr lvl="1"/>
            <a:r>
              <a:rPr lang="en-US" sz="1800" dirty="0"/>
              <a:t>Example :</a:t>
            </a:r>
          </a:p>
          <a:p>
            <a:pPr marL="914400" lvl="2" indent="0">
              <a:buNone/>
            </a:pPr>
            <a:r>
              <a:rPr lang="en-US" sz="1600" dirty="0"/>
              <a:t>20 algo WARNING e directory found</a:t>
            </a:r>
          </a:p>
          <a:p>
            <a:r>
              <a:rPr lang="en-US" sz="2000" dirty="0"/>
              <a:t>The log message types can be :</a:t>
            </a:r>
          </a:p>
          <a:p>
            <a:pPr lvl="1"/>
            <a:r>
              <a:rPr lang="en-US" sz="1800" dirty="0"/>
              <a:t>INFO, FATAL and WARNING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6CCE-5D46-4E81-B57C-B56EEE63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IN" sz="2800" dirty="0">
                <a:latin typeface="+mn-lt"/>
              </a:rPr>
              <a:t>Validation Of Message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441270-FA01-4B1E-9E0F-51D9B38D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EC47C-1469-4A16-963E-DDE71493F5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8832850" cy="4093243"/>
          </a:xfrm>
        </p:spPr>
        <p:txBody>
          <a:bodyPr/>
          <a:lstStyle/>
          <a:p>
            <a:r>
              <a:rPr lang="en-IN" sz="2000" dirty="0"/>
              <a:t>The validation is done on the basis of module name given.</a:t>
            </a:r>
          </a:p>
          <a:p>
            <a:r>
              <a:rPr lang="en-IN" sz="2000" dirty="0"/>
              <a:t>If the module is correct and follows the format of input log file it is said to be a valid log message.</a:t>
            </a:r>
          </a:p>
          <a:p>
            <a:r>
              <a:rPr lang="en-IN" sz="2000" dirty="0"/>
              <a:t>If not, the message will be invalid log message.</a:t>
            </a:r>
          </a:p>
          <a:p>
            <a:r>
              <a:rPr lang="en-IN" sz="2000" dirty="0"/>
              <a:t>Example of valid log message</a:t>
            </a:r>
          </a:p>
          <a:p>
            <a:pPr lvl="1"/>
            <a:r>
              <a:rPr lang="en-IN" sz="1800" dirty="0"/>
              <a:t>Module name : algo</a:t>
            </a:r>
          </a:p>
          <a:p>
            <a:pPr lvl="1"/>
            <a:r>
              <a:rPr lang="en-IN" sz="1800" dirty="0"/>
              <a:t>14 algo WARNING E2001 directory is found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6950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CBF48-C096-4A42-882F-D4E334A3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F0454-A4B3-43BD-A842-CB46315AFE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325" y="1292010"/>
            <a:ext cx="9309100" cy="4093243"/>
          </a:xfrm>
        </p:spPr>
        <p:txBody>
          <a:bodyPr/>
          <a:lstStyle/>
          <a:p>
            <a:r>
              <a:rPr lang="en-IN" sz="2000" dirty="0"/>
              <a:t>Example for invalid log message</a:t>
            </a:r>
          </a:p>
          <a:p>
            <a:pPr lvl="1"/>
            <a:r>
              <a:rPr lang="en-IN" sz="1800" dirty="0"/>
              <a:t>Module name : algo</a:t>
            </a:r>
          </a:p>
          <a:p>
            <a:pPr lvl="1"/>
            <a:r>
              <a:rPr lang="en-IN" sz="1800" dirty="0"/>
              <a:t>11 algo FATAL e directory not found</a:t>
            </a:r>
          </a:p>
          <a:p>
            <a:pPr lvl="1"/>
            <a:r>
              <a:rPr lang="en-IN" sz="1800" dirty="0"/>
              <a:t>Module name : command try</a:t>
            </a:r>
          </a:p>
          <a:p>
            <a:pPr lvl="1"/>
            <a:r>
              <a:rPr lang="en-IN" sz="1800" dirty="0"/>
              <a:t>16 command try INFO e 1120 is a directory</a:t>
            </a:r>
          </a:p>
        </p:txBody>
      </p:sp>
    </p:spTree>
    <p:extLst>
      <p:ext uri="{BB962C8B-B14F-4D97-AF65-F5344CB8AC3E}">
        <p14:creationId xmlns:p14="http://schemas.microsoft.com/office/powerpoint/2010/main" val="190445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49DB-AEAA-4021-985D-451006B4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IN" sz="2800" dirty="0">
                <a:latin typeface="+mn-lt"/>
              </a:rPr>
              <a:t>Designing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121A9E-2241-43D7-AABE-6495022F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C5D73-855C-4B6C-8B30-B91345340E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82378"/>
            <a:ext cx="10271125" cy="45707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Multilevel Inheritance:</a:t>
            </a:r>
          </a:p>
          <a:p>
            <a:pPr marL="0" indent="0">
              <a:buNone/>
            </a:pPr>
            <a:r>
              <a:rPr lang="en-IN" sz="2000" dirty="0"/>
              <a:t>       </a:t>
            </a:r>
            <a:r>
              <a:rPr lang="en-IN" sz="1800" dirty="0"/>
              <a:t>Derivation of a class from another derived class is called Multilevel Inheritance.</a:t>
            </a:r>
          </a:p>
          <a:p>
            <a:pPr marL="457200" lvl="1" indent="0">
              <a:buNone/>
            </a:pPr>
            <a:r>
              <a:rPr lang="en-IN" sz="1800" dirty="0"/>
              <a:t>Class Message is the base class for the derived class Module, which in turn serves as a base class for the derived class Parser.</a:t>
            </a:r>
          </a:p>
          <a:p>
            <a:pPr marL="457200" lvl="1" indent="0">
              <a:buNone/>
            </a:pPr>
            <a:r>
              <a:rPr lang="en-IN" sz="1800" dirty="0"/>
              <a:t>Class Module provides a link for the inheritance between message and parser and is known as an intermediate base class.</a:t>
            </a:r>
          </a:p>
          <a:p>
            <a:pPr marL="457200" lvl="1" indent="0">
              <a:buNone/>
            </a:pP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Standard Template Library[STL] : Multimap</a:t>
            </a:r>
          </a:p>
          <a:p>
            <a:pPr marL="457200" lvl="1" indent="0">
              <a:buNone/>
            </a:pPr>
            <a:r>
              <a:rPr lang="en-IN" sz="1800" dirty="0"/>
              <a:t>Multimap is similar to a map with the addition that multiple elements can have the same keys.</a:t>
            </a:r>
          </a:p>
          <a:p>
            <a:pPr marL="457200" lvl="1" indent="0">
              <a:buNone/>
            </a:pPr>
            <a:r>
              <a:rPr lang="en-IN" sz="1800" dirty="0"/>
              <a:t>These properties of multimap make it very much useful in competitive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64742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D6F6-7CD6-4934-8648-CB997DBD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IN" sz="2800" dirty="0">
                <a:latin typeface="+mn-lt"/>
              </a:rPr>
              <a:t>Sequence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D4D855-DFA0-4F44-A70A-82D26485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1CB59B-FAD3-4DB3-B013-DBEACD4C0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291" b="35249"/>
          <a:stretch/>
        </p:blipFill>
        <p:spPr>
          <a:xfrm>
            <a:off x="2133600" y="1885315"/>
            <a:ext cx="757936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9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13EF67FDE3E74F92B9CCE0346DE6C9" ma:contentTypeVersion="2" ma:contentTypeDescription="Create a new document." ma:contentTypeScope="" ma:versionID="58eed0c4a9cf309be27fc430304f42fe">
  <xsd:schema xmlns:xsd="http://www.w3.org/2001/XMLSchema" xmlns:xs="http://www.w3.org/2001/XMLSchema" xmlns:p="http://schemas.microsoft.com/office/2006/metadata/properties" xmlns:ns3="3289fe46-ae79-4b23-977c-3bc99a6c89a2" targetNamespace="http://schemas.microsoft.com/office/2006/metadata/properties" ma:root="true" ma:fieldsID="575801206e70309e7eb5bb26883922da" ns3:_="">
    <xsd:import namespace="3289fe46-ae79-4b23-977c-3bc99a6c89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89fe46-ae79-4b23-977c-3bc99a6c89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3289fe46-ae79-4b23-977c-3bc99a6c89a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594343F-4B13-43CF-BC6C-D570DAC4EB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89fe46-ae79-4b23-977c-3bc99a6c89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43</TotalTime>
  <Words>482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Trade Gothic LT Pro</vt:lpstr>
      <vt:lpstr>Trebuchet MS</vt:lpstr>
      <vt:lpstr>Office Theme</vt:lpstr>
      <vt:lpstr>MODULE LOG PARSER</vt:lpstr>
      <vt:lpstr>CONTENTS</vt:lpstr>
      <vt:lpstr>Introduction</vt:lpstr>
      <vt:lpstr>Software Resources</vt:lpstr>
      <vt:lpstr>Input Log File</vt:lpstr>
      <vt:lpstr>Validation Of Message</vt:lpstr>
      <vt:lpstr>PowerPoint Presentation</vt:lpstr>
      <vt:lpstr>Designing</vt:lpstr>
      <vt:lpstr>Sequence diagram</vt:lpstr>
      <vt:lpstr>Class diagram</vt:lpstr>
      <vt:lpstr>Use-Case diagram</vt:lpstr>
      <vt:lpstr>Directory Structure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LOG PARSER</dc:title>
  <dc:creator>Alekhya, Saripella</dc:creator>
  <cp:lastModifiedBy>Alekhya, Saripella</cp:lastModifiedBy>
  <cp:revision>1</cp:revision>
  <dcterms:created xsi:type="dcterms:W3CDTF">2022-11-10T04:49:35Z</dcterms:created>
  <dcterms:modified xsi:type="dcterms:W3CDTF">2022-11-10T05:43:03Z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0x010100CB13EF67FDE3E74F92B9CCE0346DE6C9</vt:lpwstr>
  </property>
</Properties>
</file>