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50" r:id="rId5"/>
    <p:sldId id="352" r:id="rId6"/>
    <p:sldId id="364" r:id="rId7"/>
    <p:sldId id="355" r:id="rId8"/>
    <p:sldId id="361" r:id="rId9"/>
    <p:sldId id="366" r:id="rId10"/>
    <p:sldId id="384" r:id="rId11"/>
    <p:sldId id="383" r:id="rId12"/>
    <p:sldId id="385" r:id="rId13"/>
    <p:sldId id="369" r:id="rId14"/>
    <p:sldId id="386" r:id="rId15"/>
    <p:sldId id="387" r:id="rId16"/>
    <p:sldId id="388" r:id="rId17"/>
    <p:sldId id="3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86355-0BAB-4E5F-87F1-5723D07636E4}" v="35" dt="2022-12-12T09:02:58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hi Shaik[Capg-93]" userId="S::capg93b733@manipalprolearn.co::69f693a0-7e0e-45e4-8aa3-e004ce4eaab6" providerId="AD" clId="Web-{7EA86355-0BAB-4E5F-87F1-5723D07636E4}"/>
    <pc:docChg chg="modSld">
      <pc:chgData name="Ruhi Shaik[Capg-93]" userId="S::capg93b733@manipalprolearn.co::69f693a0-7e0e-45e4-8aa3-e004ce4eaab6" providerId="AD" clId="Web-{7EA86355-0BAB-4E5F-87F1-5723D07636E4}" dt="2022-12-12T09:02:58.160" v="33" actId="20577"/>
      <pc:docMkLst>
        <pc:docMk/>
      </pc:docMkLst>
      <pc:sldChg chg="modSp">
        <pc:chgData name="Ruhi Shaik[Capg-93]" userId="S::capg93b733@manipalprolearn.co::69f693a0-7e0e-45e4-8aa3-e004ce4eaab6" providerId="AD" clId="Web-{7EA86355-0BAB-4E5F-87F1-5723D07636E4}" dt="2022-12-12T09:02:58.160" v="33" actId="20577"/>
        <pc:sldMkLst>
          <pc:docMk/>
          <pc:sldMk cId="643842168" sldId="364"/>
        </pc:sldMkLst>
        <pc:spChg chg="mod">
          <ac:chgData name="Ruhi Shaik[Capg-93]" userId="S::capg93b733@manipalprolearn.co::69f693a0-7e0e-45e4-8aa3-e004ce4eaab6" providerId="AD" clId="Web-{7EA86355-0BAB-4E5F-87F1-5723D07636E4}" dt="2022-12-12T09:02:58.160" v="33" actId="20577"/>
          <ac:spMkLst>
            <pc:docMk/>
            <pc:sldMk cId="643842168" sldId="364"/>
            <ac:spMk id="44" creationId="{906E4DF9-127F-4650-8BAA-2521A37885B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12,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12, 2022</a:t>
            </a:fld>
            <a:endParaRPr lang="en-US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2021" y="1532378"/>
            <a:ext cx="6516606" cy="1514019"/>
          </a:xfrm>
        </p:spPr>
        <p:txBody>
          <a:bodyPr/>
          <a:lstStyle/>
          <a:p>
            <a:r>
              <a:rPr lang="en-US" sz="4400"/>
              <a:t>PROCESS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6" y="3726937"/>
            <a:ext cx="5491570" cy="2666198"/>
          </a:xfrm>
        </p:spPr>
        <p:txBody>
          <a:bodyPr/>
          <a:lstStyle/>
          <a:p>
            <a:r>
              <a:rPr lang="en-US">
                <a:latin typeface="+mj-lt"/>
              </a:rPr>
              <a:t>By</a:t>
            </a:r>
          </a:p>
          <a:p>
            <a:pPr>
              <a:lnSpc>
                <a:spcPct val="100000"/>
              </a:lnSpc>
            </a:pPr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             Ruhi Shaik</a:t>
            </a:r>
          </a:p>
          <a:p>
            <a:r>
              <a:rPr lang="en-US">
                <a:latin typeface="+mj-lt"/>
              </a:rPr>
              <a:t>             Alekhya Saripella</a:t>
            </a:r>
          </a:p>
          <a:p>
            <a:r>
              <a:rPr lang="en-US">
                <a:latin typeface="+mj-lt"/>
              </a:rPr>
              <a:t>             Pahuljeet Kaur</a:t>
            </a:r>
          </a:p>
          <a:p>
            <a:r>
              <a:rPr lang="en-US">
                <a:latin typeface="+mj-lt"/>
              </a:rPr>
              <a:t>             Gudise Mary</a:t>
            </a:r>
          </a:p>
          <a:p>
            <a:r>
              <a:rPr lang="en-US">
                <a:latin typeface="+mj-lt"/>
              </a:rPr>
              <a:t>             Anwesha Anurakta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233236"/>
            <a:ext cx="4827178" cy="404216"/>
          </a:xfrm>
        </p:spPr>
        <p:txBody>
          <a:bodyPr>
            <a:noAutofit/>
          </a:bodyPr>
          <a:lstStyle/>
          <a:p>
            <a:r>
              <a:rPr lang="en-US" sz="3600"/>
              <a:t>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880360"/>
            <a:ext cx="4827178" cy="184822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Socket creation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Sends info from the user as pids to the server.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Client sends the message to kill the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Client sends the message to pause the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Client sends the message to stop the process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04588" y="2135750"/>
            <a:ext cx="4756241" cy="404216"/>
          </a:xfrm>
        </p:spPr>
        <p:txBody>
          <a:bodyPr>
            <a:normAutofit fontScale="25000" lnSpcReduction="20000"/>
          </a:bodyPr>
          <a:lstStyle/>
          <a:p>
            <a:endParaRPr lang="en-US" sz="2000"/>
          </a:p>
          <a:p>
            <a:r>
              <a:rPr lang="en-US" sz="12800"/>
              <a:t>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12180" y="2880360"/>
            <a:ext cx="5106761" cy="1860924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7600">
                <a:latin typeface="Times New Roman" panose="02020603050405020304" pitchFamily="18" charset="0"/>
                <a:cs typeface="Times New Roman" panose="02020603050405020304" pitchFamily="18" charset="0"/>
              </a:rPr>
              <a:t>Socket creation.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7600">
                <a:latin typeface="Times New Roman" panose="02020603050405020304" pitchFamily="18" charset="0"/>
                <a:cs typeface="Times New Roman" panose="02020603050405020304" pitchFamily="18" charset="0"/>
              </a:rPr>
              <a:t> Receives info from the client and performs the given task.</a:t>
            </a:r>
            <a:endParaRPr lang="en-US" sz="7600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7600">
                <a:latin typeface="Times New Roman" panose="02020603050405020304" pitchFamily="18" charset="0"/>
                <a:cs typeface="Times New Roman" panose="02020603050405020304" pitchFamily="18" charset="0"/>
              </a:rPr>
              <a:t>Server operates to kill the process.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7600">
                <a:latin typeface="Times New Roman" panose="02020603050405020304" pitchFamily="18" charset="0"/>
                <a:cs typeface="Times New Roman" panose="02020603050405020304" pitchFamily="18" charset="0"/>
              </a:rPr>
              <a:t>Server operates to pause the process.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7600">
                <a:latin typeface="Times New Roman" panose="02020603050405020304" pitchFamily="18" charset="0"/>
                <a:cs typeface="Times New Roman" panose="02020603050405020304" pitchFamily="18" charset="0"/>
              </a:rPr>
              <a:t>Server operates to terminates the process.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198C6-F9AC-4AD5-898D-1ABD9A3B21DF}"/>
              </a:ext>
            </a:extLst>
          </p:cNvPr>
          <p:cNvSpPr txBox="1"/>
          <p:nvPr/>
        </p:nvSpPr>
        <p:spPr>
          <a:xfrm>
            <a:off x="924025" y="635266"/>
            <a:ext cx="7459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solidFill>
                  <a:schemeClr val="bg1"/>
                </a:solidFill>
              </a:rPr>
              <a:t>Client-Server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07489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DFE22-B9F4-4CCF-87F7-0630EC70FB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059805"/>
            <a:ext cx="9924048" cy="39656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Firstly, count of PIDs is required and the user enters the count of his choice followed by the PIDs.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PIDs are sent to the process manager and they are stored in the map with key as process number and value as PID.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User selects an option and process number of his choice to perform operations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option and process number are sent to the PM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PM checks whether the process number is present in the map, if present it performs operation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the running  process gets killed before PM exits.</a:t>
            </a:r>
            <a:endParaRPr lang="en-IN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6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69CC9F-1E37-4121-8FEB-E2B6C9CE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Signals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632C8-20D6-46B0-8ACD-5DF97E9F2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164680" cy="3890056"/>
          </a:xfrm>
        </p:spPr>
        <p:txBody>
          <a:bodyPr/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IN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signal has a unique signal number and an associated signal action.</a:t>
            </a:r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IN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process after receiving a signal will perform the default action associated with that signal number</a:t>
            </a:r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sz="20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user wants to stop a process PM send the SIGSTOP signal to the respective process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user wants to resume the suspended  process PM send the SIGCONT signal to the respective process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user wants to kill a running process PM send the SIGKILL signal to the respective process</a:t>
            </a:r>
          </a:p>
          <a:p>
            <a:pPr algn="l" rtl="0" fontAlgn="base"/>
            <a:endParaRPr lang="en-US" sz="200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2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C5015BC-1E14-4B44-AA93-21B2F4B6B70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99200" y="535684"/>
            <a:ext cx="4764829" cy="404216"/>
          </a:xfrm>
        </p:spPr>
        <p:txBody>
          <a:bodyPr>
            <a:normAutofit/>
          </a:bodyPr>
          <a:lstStyle/>
          <a:p>
            <a:r>
              <a:rPr lang="en-IN" sz="2400"/>
              <a:t>Server </a:t>
            </a:r>
          </a:p>
        </p:txBody>
      </p:sp>
      <p:pic>
        <p:nvPicPr>
          <p:cNvPr id="22" name="Content Placeholder 21" descr="Text&#10;&#10;Description automatically generated">
            <a:extLst>
              <a:ext uri="{FF2B5EF4-FFF2-40B4-BE49-F238E27FC236}">
                <a16:creationId xmlns:a16="http://schemas.microsoft.com/office/drawing/2014/main" id="{319F6176-54F4-4ABB-BE8A-4774121631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1558926"/>
            <a:ext cx="5614988" cy="4397374"/>
          </a:xfrm>
        </p:spPr>
      </p:pic>
      <p:pic>
        <p:nvPicPr>
          <p:cNvPr id="28" name="Content Placeholder 27" descr="Text&#10;&#10;Description automatically generated">
            <a:extLst>
              <a:ext uri="{FF2B5EF4-FFF2-40B4-BE49-F238E27FC236}">
                <a16:creationId xmlns:a16="http://schemas.microsoft.com/office/drawing/2014/main" id="{2E87AFAA-96C2-4372-8C94-D48E7DDB8D2A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0" y="1549401"/>
            <a:ext cx="5867400" cy="4365624"/>
          </a:xfrm>
        </p:spPr>
      </p:pic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8D5208A-E7A3-48EA-A11D-568CB0EC792E}"/>
              </a:ext>
            </a:extLst>
          </p:cNvPr>
          <p:cNvSpPr txBox="1">
            <a:spLocks/>
          </p:cNvSpPr>
          <p:nvPr/>
        </p:nvSpPr>
        <p:spPr>
          <a:xfrm>
            <a:off x="571500" y="599184"/>
            <a:ext cx="4764829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/>
              <a:t>Client </a:t>
            </a:r>
          </a:p>
        </p:txBody>
      </p:sp>
    </p:spTree>
    <p:extLst>
      <p:ext uri="{BB962C8B-B14F-4D97-AF65-F5344CB8AC3E}">
        <p14:creationId xmlns:p14="http://schemas.microsoft.com/office/powerpoint/2010/main" val="363067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022" y="2936463"/>
            <a:ext cx="7532277" cy="937037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134487"/>
            <a:ext cx="5143501" cy="35531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Menu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Signals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F9F38969-7C89-4AFD-B661-EFF42FF29BB3}"/>
              </a:ext>
            </a:extLst>
          </p:cNvPr>
          <p:cNvSpPr txBox="1">
            <a:spLocks/>
          </p:cNvSpPr>
          <p:nvPr/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CDC68696-D4F2-4967-A947-11693300AC7A}"/>
              </a:ext>
            </a:extLst>
          </p:cNvPr>
          <p:cNvSpPr txBox="1">
            <a:spLocks/>
          </p:cNvSpPr>
          <p:nvPr/>
        </p:nvSpPr>
        <p:spPr>
          <a:xfrm>
            <a:off x="1123950" y="6484620"/>
            <a:ext cx="52324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252312"/>
            <a:ext cx="8557261" cy="40714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202124"/>
                </a:solidFill>
                <a:latin typeface="Times New Roman"/>
                <a:cs typeface="Times New Roman"/>
              </a:rPr>
              <a:t>Process Manager</a:t>
            </a:r>
            <a:r>
              <a:rPr lang="en-IN" sz="2000" b="0" i="0">
                <a:solidFill>
                  <a:srgbClr val="202124"/>
                </a:solidFill>
                <a:effectLst/>
                <a:latin typeface="Times New Roman"/>
                <a:cs typeface="Times New Roman"/>
              </a:rPr>
              <a:t> application to control and monitor different processes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202124"/>
                </a:solidFill>
                <a:latin typeface="Times New Roman"/>
                <a:cs typeface="Times New Roman"/>
              </a:rPr>
              <a:t>It Includes pausing</a:t>
            </a:r>
            <a:r>
              <a:rPr lang="en-IN" sz="2000" b="0" i="0">
                <a:solidFill>
                  <a:srgbClr val="202124"/>
                </a:solidFill>
                <a:effectLst/>
                <a:latin typeface="Times New Roman"/>
                <a:cs typeface="Times New Roman"/>
              </a:rPr>
              <a:t> a process, killing a process and deleting a process</a:t>
            </a:r>
            <a:r>
              <a:rPr lang="en-IN" sz="2000">
                <a:solidFill>
                  <a:srgbClr val="202124"/>
                </a:solidFill>
                <a:latin typeface="Times New Roman"/>
                <a:cs typeface="Times New Roman"/>
              </a:rPr>
              <a:t>, resuming a process.</a:t>
            </a:r>
            <a:endParaRPr lang="en-IN" sz="2000" b="0" i="0">
              <a:solidFill>
                <a:srgbClr val="202124"/>
              </a:solidFill>
              <a:effectLst/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202124"/>
                </a:solidFill>
                <a:latin typeface="Times New Roman"/>
                <a:cs typeface="Times New Roman"/>
              </a:rPr>
              <a:t> </a:t>
            </a:r>
            <a:r>
              <a:rPr lang="en-IN" sz="2000" b="0" i="0">
                <a:solidFill>
                  <a:srgbClr val="202124"/>
                </a:solidFill>
                <a:effectLst/>
                <a:latin typeface="Times New Roman"/>
                <a:cs typeface="Times New Roman"/>
              </a:rPr>
              <a:t>A list of PIDs are provided by client to the server and the server can execute some operations like </a:t>
            </a:r>
            <a:r>
              <a:rPr lang="en-IN" sz="2000">
                <a:solidFill>
                  <a:srgbClr val="202124"/>
                </a:solidFill>
                <a:latin typeface="Times New Roman"/>
                <a:cs typeface="Times New Roman"/>
              </a:rPr>
              <a:t>resuming</a:t>
            </a:r>
            <a:r>
              <a:rPr lang="en-IN" sz="2000" b="0" i="0">
                <a:solidFill>
                  <a:srgbClr val="202124"/>
                </a:solidFill>
                <a:effectLst/>
                <a:latin typeface="Times New Roman"/>
                <a:cs typeface="Times New Roman"/>
              </a:rPr>
              <a:t>, stopping etc for each process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0" i="0">
                <a:solidFill>
                  <a:srgbClr val="232629"/>
                </a:solidFill>
                <a:effectLst/>
                <a:latin typeface="Times New Roman"/>
                <a:cs typeface="Times New Roman"/>
              </a:rPr>
              <a:t>The PM app should display various statistics information (current</a:t>
            </a:r>
          </a:p>
          <a:p>
            <a:pPr algn="just"/>
            <a:r>
              <a:rPr lang="en-IN" sz="2000" b="0" i="0">
                <a:solidFill>
                  <a:srgbClr val="2326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running processes, stopped processes, paused process etc..)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0" i="0">
                <a:solidFill>
                  <a:srgbClr val="2326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PM application will have a menu-based solution for accepting</a:t>
            </a:r>
          </a:p>
          <a:p>
            <a:pPr algn="just"/>
            <a:r>
              <a:rPr lang="en-IN" sz="2000" b="0" i="0">
                <a:solidFill>
                  <a:srgbClr val="2326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user input and displaying output.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Software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EAEA3-4461-467B-91D1-94E22B8A86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777280"/>
            <a:ext cx="2600844" cy="822568"/>
          </a:xfrm>
        </p:spPr>
        <p:txBody>
          <a:bodyPr/>
          <a:lstStyle/>
          <a:p>
            <a:r>
              <a:rPr lang="en-IN" sz="1800"/>
              <a:t>PM application was developed using C++ and Linux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398F9-C58D-45A6-B337-EA21CE063C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293736"/>
            <a:ext cx="2133600" cy="483544"/>
          </a:xfrm>
        </p:spPr>
        <p:txBody>
          <a:bodyPr/>
          <a:lstStyle/>
          <a:p>
            <a:r>
              <a:rPr lang="en-IN" sz="2000"/>
              <a:t>C++ , Linux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B62F7-17F8-4E82-84C8-707A60F2759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4927773"/>
            <a:ext cx="2133600" cy="697455"/>
          </a:xfrm>
        </p:spPr>
        <p:txBody>
          <a:bodyPr/>
          <a:lstStyle/>
          <a:p>
            <a:r>
              <a:rPr lang="en-IN" sz="1800"/>
              <a:t> valgrind for memory leakages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1EB885-D39D-4007-A264-B07292ADEC8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496071"/>
            <a:ext cx="2133600" cy="279129"/>
          </a:xfrm>
        </p:spPr>
        <p:txBody>
          <a:bodyPr/>
          <a:lstStyle/>
          <a:p>
            <a:r>
              <a:rPr lang="en-IN" sz="2000"/>
              <a:t>Valgrind,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ED904B-1F1C-4805-B545-077D0F2DDF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7"/>
            <a:ext cx="2133600" cy="758983"/>
          </a:xfrm>
        </p:spPr>
        <p:txBody>
          <a:bodyPr/>
          <a:lstStyle/>
          <a:p>
            <a:r>
              <a:rPr lang="en-IN" sz="1600"/>
              <a:t>CPP unit is for automatic unit testing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F92D9F-7AD0-498D-A370-33EAA99C38A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538414"/>
            <a:ext cx="2133600" cy="369331"/>
          </a:xfrm>
        </p:spPr>
        <p:txBody>
          <a:bodyPr/>
          <a:lstStyle/>
          <a:p>
            <a:r>
              <a:rPr lang="en-IN"/>
              <a:t>CPP Unit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3054BD-7B82-407D-BD63-F68D83B8A8E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1" y="2777281"/>
            <a:ext cx="2600843" cy="822567"/>
          </a:xfrm>
        </p:spPr>
        <p:txBody>
          <a:bodyPr/>
          <a:lstStyle/>
          <a:p>
            <a:r>
              <a:rPr lang="en-IN" sz="1800"/>
              <a:t>Client and server connection is developed using system programming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F14A8C-C2AC-47BD-85E7-68E6F385CD9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1" y="2260558"/>
            <a:ext cx="2965739" cy="549899"/>
          </a:xfrm>
        </p:spPr>
        <p:txBody>
          <a:bodyPr/>
          <a:lstStyle/>
          <a:p>
            <a:r>
              <a:rPr lang="en-IN"/>
              <a:t> </a:t>
            </a:r>
            <a:r>
              <a:rPr lang="en-IN" sz="2000"/>
              <a:t>System programming</a:t>
            </a: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23" y="809490"/>
            <a:ext cx="4941477" cy="610863"/>
          </a:xfrm>
        </p:spPr>
        <p:txBody>
          <a:bodyPr/>
          <a:lstStyle/>
          <a:p>
            <a:r>
              <a:rPr lang="en-US"/>
              <a:t>DFD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1382" y="2225863"/>
            <a:ext cx="3987118" cy="2795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Here the external entity was USER and user request PM for PIDs and set of operations of his choices</a:t>
            </a:r>
          </a:p>
        </p:txBody>
      </p:sp>
      <p:pic>
        <p:nvPicPr>
          <p:cNvPr id="7" name="Picture Placeholder 6" descr="Diagram&#10;&#10;Description automatically generated">
            <a:extLst>
              <a:ext uri="{FF2B5EF4-FFF2-40B4-BE49-F238E27FC236}">
                <a16:creationId xmlns:a16="http://schemas.microsoft.com/office/drawing/2014/main" id="{912E36F9-0BB2-44EE-B2D5-AB82B0C293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1" r="3917"/>
          <a:stretch/>
        </p:blipFill>
        <p:spPr>
          <a:xfrm>
            <a:off x="5527040" y="-22543"/>
            <a:ext cx="6898640" cy="6903086"/>
          </a:xfr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DCCF1-E2E5-468E-B127-1369D4DA4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8036" y="959930"/>
            <a:ext cx="4827178" cy="404216"/>
          </a:xfrm>
        </p:spPr>
        <p:txBody>
          <a:bodyPr>
            <a:noAutofit/>
          </a:bodyPr>
          <a:lstStyle/>
          <a:p>
            <a:r>
              <a:rPr lang="en-IN" sz="4400" b="1">
                <a:solidFill>
                  <a:schemeClr val="bg1"/>
                </a:solidFill>
              </a:rPr>
              <a:t>Usecase</a:t>
            </a:r>
            <a:r>
              <a:rPr lang="en-IN" sz="4400">
                <a:solidFill>
                  <a:schemeClr val="bg1"/>
                </a:solidFill>
              </a:rPr>
              <a:t> </a:t>
            </a:r>
            <a:r>
              <a:rPr lang="en-IN" sz="4400" b="1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1E57D1BA-84B6-4CE9-AEF6-9662BE16E15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26" y="2073897"/>
            <a:ext cx="8446416" cy="4694548"/>
          </a:xfrm>
        </p:spPr>
      </p:pic>
    </p:spTree>
    <p:extLst>
      <p:ext uri="{BB962C8B-B14F-4D97-AF65-F5344CB8AC3E}">
        <p14:creationId xmlns:p14="http://schemas.microsoft.com/office/powerpoint/2010/main" val="271147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E471-D9AE-E76C-D0FF-1C5F9B30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Sequence diagram</a:t>
            </a:r>
          </a:p>
        </p:txBody>
      </p:sp>
      <p:pic>
        <p:nvPicPr>
          <p:cNvPr id="6" name="Content Placeholder 5" descr="Box and whisker chart&#10;&#10;Description automatically generated">
            <a:extLst>
              <a:ext uri="{FF2B5EF4-FFF2-40B4-BE49-F238E27FC236}">
                <a16:creationId xmlns:a16="http://schemas.microsoft.com/office/drawing/2014/main" id="{6D480125-B139-4729-8AEB-C8E500A52B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940" y="1722922"/>
            <a:ext cx="8162222" cy="4331368"/>
          </a:xfrm>
        </p:spPr>
      </p:pic>
    </p:spTree>
    <p:extLst>
      <p:ext uri="{BB962C8B-B14F-4D97-AF65-F5344CB8AC3E}">
        <p14:creationId xmlns:p14="http://schemas.microsoft.com/office/powerpoint/2010/main" val="38583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5EC3-4D2B-F20A-B02C-6FB95E3C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 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558C432D-95A2-4796-BF9F-3F2EE90675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45" y="1605280"/>
            <a:ext cx="8352315" cy="4856480"/>
          </a:xfrm>
        </p:spPr>
      </p:pic>
    </p:spTree>
    <p:extLst>
      <p:ext uri="{BB962C8B-B14F-4D97-AF65-F5344CB8AC3E}">
        <p14:creationId xmlns:p14="http://schemas.microsoft.com/office/powerpoint/2010/main" val="52503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66A10F-A94A-4701-905E-52BF4B7D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Menu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A2BD-3371-4FE1-B23B-B5B1E7B69E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310063"/>
            <a:ext cx="8730516" cy="3657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PM application provides a menu interface for the user to select an option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options provided in menu interface include the following:</a:t>
            </a:r>
          </a:p>
          <a:p>
            <a:pPr marL="971550" lvl="1" indent="-285750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Add a process to the list of process manager.</a:t>
            </a:r>
          </a:p>
          <a:p>
            <a:pPr marL="971550" lvl="1" indent="-285750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Stop the running process.</a:t>
            </a:r>
          </a:p>
          <a:p>
            <a:pPr marL="971550" lvl="1" indent="-285750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3.Resuming the suspended process.</a:t>
            </a:r>
          </a:p>
          <a:p>
            <a:pPr marL="971550" lvl="1" indent="-285750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kill the running process</a:t>
            </a:r>
          </a:p>
          <a:p>
            <a:pPr marL="971550" lvl="1" indent="-285750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5. Display the status of process.</a:t>
            </a:r>
          </a:p>
          <a:p>
            <a:pPr marL="971550" lvl="1" indent="-285750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6.Delete a process from process manager list.</a:t>
            </a:r>
          </a:p>
          <a:p>
            <a:pPr marL="971550" lvl="1" indent="-285750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7.Exit </a:t>
            </a:r>
          </a:p>
          <a:p>
            <a:pPr marL="285750" indent="-285750"/>
            <a:r>
              <a:rPr lang="en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9922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E609119D9AB8469F2ED02F232E0765" ma:contentTypeVersion="11" ma:contentTypeDescription="Create a new document." ma:contentTypeScope="" ma:versionID="490686c65b65a0c00a1b646f2ad83459">
  <xsd:schema xmlns:xsd="http://www.w3.org/2001/XMLSchema" xmlns:xs="http://www.w3.org/2001/XMLSchema" xmlns:p="http://schemas.microsoft.com/office/2006/metadata/properties" xmlns:ns2="2b84eb40-9918-4ecf-b9ca-64c519ae940e" targetNamespace="http://schemas.microsoft.com/office/2006/metadata/properties" ma:root="true" ma:fieldsID="aa93b4a77988fff544d5bcefd76ed72c" ns2:_="">
    <xsd:import namespace="2b84eb40-9918-4ecf-b9ca-64c519ae94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UT_IT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4eb40-9918-4ecf-b9ca-64c519ae94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UT_IT" ma:index="16" nillable="true" ma:displayName="UT_IT" ma:format="Dropdown" ma:internalName="UT_IT">
      <xsd:simpleType>
        <xsd:restriction base="dms:Text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T_IT xmlns="2b84eb40-9918-4ecf-b9ca-64c519ae940e" xsi:nil="true"/>
    <lcf76f155ced4ddcb4097134ff3c332f xmlns="2b84eb40-9918-4ecf-b9ca-64c519ae940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A1577F-ADC7-44E8-9DA5-74DFA48A6294}">
  <ds:schemaRefs>
    <ds:schemaRef ds:uri="2b84eb40-9918-4ecf-b9ca-64c519ae94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2b84eb40-9918-4ecf-b9ca-64c519ae940e"/>
    <ds:schemaRef ds:uri="3289fe46-ae79-4b23-977c-3bc99a6c89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PROCESS CONTROLLER</vt:lpstr>
      <vt:lpstr>Contents</vt:lpstr>
      <vt:lpstr>Introduction</vt:lpstr>
      <vt:lpstr> Software Resources</vt:lpstr>
      <vt:lpstr>DFD diagram</vt:lpstr>
      <vt:lpstr>PowerPoint Presentation</vt:lpstr>
      <vt:lpstr>Sequence diagram</vt:lpstr>
      <vt:lpstr>Class Diagram </vt:lpstr>
      <vt:lpstr>Menu Interface</vt:lpstr>
      <vt:lpstr>PowerPoint Presentation</vt:lpstr>
      <vt:lpstr>PowerPoint Presentation</vt:lpstr>
      <vt:lpstr>Signals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CONTROLLER</dc:title>
  <dc:creator>Alekhya, Saripella</dc:creator>
  <cp:revision>1</cp:revision>
  <dcterms:created xsi:type="dcterms:W3CDTF">2022-12-06T16:37:18Z</dcterms:created>
  <dcterms:modified xsi:type="dcterms:W3CDTF">2022-12-12T09:03:12Z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0x010100C1E609119D9AB8469F2ED02F232E0765</vt:lpwstr>
  </property>
  <property fmtid="{D5CDD505-2E9C-101B-9397-08002B2CF9AE}" pid="3" name="MediaServiceImageTags">
    <vt:lpwstr/>
  </property>
</Properties>
</file>