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9144000" cy="6858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0a4b2fa1d_0_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f0a4b2fa1d_0_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2573908" y="459994"/>
            <a:ext cx="399618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body"/>
          </p:nvPr>
        </p:nvSpPr>
        <p:spPr>
          <a:xfrm>
            <a:off x="380491" y="1551177"/>
            <a:ext cx="8383016" cy="31813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6" name="Shape 26"/>
        <p:cNvGrpSpPr/>
        <p:nvPr/>
      </p:nvGrpSpPr>
      <p:grpSpPr>
        <a:xfrm>
          <a:off x="0" y="0"/>
          <a:ext cx="0" cy="0"/>
          <a:chOff x="0" y="0"/>
          <a:chExt cx="0" cy="0"/>
        </a:xfrm>
      </p:grpSpPr>
      <p:sp>
        <p:nvSpPr>
          <p:cNvPr id="27" name="Google Shape;27;p3"/>
          <p:cNvSpPr txBox="1"/>
          <p:nvPr>
            <p:ph type="ctrTitle"/>
          </p:nvPr>
        </p:nvSpPr>
        <p:spPr>
          <a:xfrm>
            <a:off x="1806320" y="412750"/>
            <a:ext cx="5531358"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4"/>
          <p:cNvSpPr txBox="1"/>
          <p:nvPr>
            <p:ph type="title"/>
          </p:nvPr>
        </p:nvSpPr>
        <p:spPr>
          <a:xfrm>
            <a:off x="2573908" y="459994"/>
            <a:ext cx="399618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9" name="Shape 39"/>
        <p:cNvGrpSpPr/>
        <p:nvPr/>
      </p:nvGrpSpPr>
      <p:grpSpPr>
        <a:xfrm>
          <a:off x="0" y="0"/>
          <a:ext cx="0" cy="0"/>
          <a:chOff x="0" y="0"/>
          <a:chExt cx="0" cy="0"/>
        </a:xfrm>
      </p:grpSpPr>
      <p:sp>
        <p:nvSpPr>
          <p:cNvPr id="40" name="Google Shape;40;p5"/>
          <p:cNvSpPr txBox="1"/>
          <p:nvPr>
            <p:ph type="title"/>
          </p:nvPr>
        </p:nvSpPr>
        <p:spPr>
          <a:xfrm>
            <a:off x="2573908" y="459994"/>
            <a:ext cx="3996182"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52400" y="1392936"/>
            <a:ext cx="8839200" cy="4996180"/>
          </a:xfrm>
          <a:custGeom>
            <a:rect b="b" l="l" r="r" t="t"/>
            <a:pathLst>
              <a:path extrusionOk="0" h="4996180" w="8839200">
                <a:moveTo>
                  <a:pt x="0" y="4995672"/>
                </a:moveTo>
                <a:lnTo>
                  <a:pt x="8839200" y="4995672"/>
                </a:lnTo>
                <a:lnTo>
                  <a:pt x="8839200" y="0"/>
                </a:lnTo>
                <a:lnTo>
                  <a:pt x="0" y="0"/>
                </a:lnTo>
                <a:lnTo>
                  <a:pt x="0" y="4995672"/>
                </a:lnTo>
                <a:close/>
              </a:path>
            </a:pathLst>
          </a:custGeom>
          <a:solidFill>
            <a:srgbClr val="C5D1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152400" y="6697980"/>
            <a:ext cx="8839200" cy="7620"/>
          </a:xfrm>
          <a:custGeom>
            <a:rect b="b" l="l" r="r" t="t"/>
            <a:pathLst>
              <a:path extrusionOk="0" h="7620" w="8839200">
                <a:moveTo>
                  <a:pt x="0" y="7619"/>
                </a:moveTo>
                <a:lnTo>
                  <a:pt x="8839200" y="7619"/>
                </a:lnTo>
                <a:lnTo>
                  <a:pt x="8839200" y="0"/>
                </a:lnTo>
                <a:lnTo>
                  <a:pt x="0" y="0"/>
                </a:lnTo>
                <a:lnTo>
                  <a:pt x="0" y="7619"/>
                </a:lnTo>
                <a:close/>
              </a:path>
            </a:pathLst>
          </a:custGeom>
          <a:solidFill>
            <a:srgbClr val="C5D1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0" y="6705599"/>
            <a:ext cx="9144000" cy="152400"/>
          </a:xfrm>
          <a:custGeom>
            <a:rect b="b" l="l" r="r" t="t"/>
            <a:pathLst>
              <a:path extrusionOk="0" h="152400" w="9144000">
                <a:moveTo>
                  <a:pt x="9144000" y="0"/>
                </a:moveTo>
                <a:lnTo>
                  <a:pt x="0" y="0"/>
                </a:lnTo>
                <a:lnTo>
                  <a:pt x="0" y="152400"/>
                </a:lnTo>
                <a:lnTo>
                  <a:pt x="9144000" y="152400"/>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0" y="0"/>
            <a:ext cx="9144000" cy="6858000"/>
          </a:xfrm>
          <a:custGeom>
            <a:rect b="b" l="l" r="r" t="t"/>
            <a:pathLst>
              <a:path extrusionOk="0" h="6858000" w="9144000">
                <a:moveTo>
                  <a:pt x="9144000" y="0"/>
                </a:moveTo>
                <a:lnTo>
                  <a:pt x="8991600" y="0"/>
                </a:lnTo>
                <a:lnTo>
                  <a:pt x="152400" y="0"/>
                </a:lnTo>
                <a:lnTo>
                  <a:pt x="0" y="0"/>
                </a:lnTo>
                <a:lnTo>
                  <a:pt x="0" y="1392936"/>
                </a:lnTo>
                <a:lnTo>
                  <a:pt x="0" y="6858000"/>
                </a:lnTo>
                <a:lnTo>
                  <a:pt x="152400" y="6858000"/>
                </a:lnTo>
                <a:lnTo>
                  <a:pt x="152400" y="1392936"/>
                </a:lnTo>
                <a:lnTo>
                  <a:pt x="8991600" y="1392936"/>
                </a:lnTo>
                <a:lnTo>
                  <a:pt x="8991600" y="6858000"/>
                </a:lnTo>
                <a:lnTo>
                  <a:pt x="9144000" y="6858000"/>
                </a:lnTo>
                <a:lnTo>
                  <a:pt x="9144000" y="1392936"/>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p:nvPr/>
        </p:nvSpPr>
        <p:spPr>
          <a:xfrm>
            <a:off x="149352" y="6388608"/>
            <a:ext cx="8833485" cy="309880"/>
          </a:xfrm>
          <a:custGeom>
            <a:rect b="b" l="l" r="r" t="t"/>
            <a:pathLst>
              <a:path extrusionOk="0" h="309879" w="8833485">
                <a:moveTo>
                  <a:pt x="8833104" y="0"/>
                </a:moveTo>
                <a:lnTo>
                  <a:pt x="0" y="0"/>
                </a:lnTo>
                <a:lnTo>
                  <a:pt x="0" y="309371"/>
                </a:lnTo>
                <a:lnTo>
                  <a:pt x="8833104" y="309371"/>
                </a:lnTo>
                <a:lnTo>
                  <a:pt x="8833104" y="0"/>
                </a:lnTo>
                <a:close/>
              </a:path>
            </a:pathLst>
          </a:custGeom>
          <a:solidFill>
            <a:srgbClr val="8BAC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152400" y="155447"/>
            <a:ext cx="8833485" cy="6547484"/>
          </a:xfrm>
          <a:custGeom>
            <a:rect b="b" l="l" r="r" t="t"/>
            <a:pathLst>
              <a:path extrusionOk="0" h="6547484" w="8833485">
                <a:moveTo>
                  <a:pt x="0" y="6547104"/>
                </a:moveTo>
                <a:lnTo>
                  <a:pt x="8833104" y="6547104"/>
                </a:lnTo>
                <a:lnTo>
                  <a:pt x="8833104" y="0"/>
                </a:lnTo>
                <a:lnTo>
                  <a:pt x="0" y="0"/>
                </a:lnTo>
                <a:lnTo>
                  <a:pt x="0" y="6547104"/>
                </a:lnTo>
                <a:close/>
              </a:path>
            </a:pathLst>
          </a:custGeom>
          <a:noFill/>
          <a:ln cap="flat" cmpd="sng" w="9525">
            <a:solidFill>
              <a:srgbClr val="7A97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152400" y="1277111"/>
            <a:ext cx="8833485" cy="0"/>
          </a:xfrm>
          <a:custGeom>
            <a:rect b="b" l="l" r="r" t="t"/>
            <a:pathLst>
              <a:path extrusionOk="0" h="120000" w="8833485">
                <a:moveTo>
                  <a:pt x="0" y="0"/>
                </a:moveTo>
                <a:lnTo>
                  <a:pt x="8833104" y="0"/>
                </a:lnTo>
              </a:path>
            </a:pathLst>
          </a:custGeom>
          <a:noFill/>
          <a:ln cap="flat" cmpd="sng" w="9525">
            <a:solidFill>
              <a:srgbClr val="7A9799"/>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4267200" y="955547"/>
            <a:ext cx="609600" cy="609600"/>
          </a:xfrm>
          <a:custGeom>
            <a:rect b="b" l="l" r="r" t="t"/>
            <a:pathLst>
              <a:path extrusionOk="0" h="609600" w="609600">
                <a:moveTo>
                  <a:pt x="609600" y="304800"/>
                </a:moveTo>
                <a:lnTo>
                  <a:pt x="605599" y="255384"/>
                </a:lnTo>
                <a:lnTo>
                  <a:pt x="594042" y="208483"/>
                </a:lnTo>
                <a:lnTo>
                  <a:pt x="575564" y="164757"/>
                </a:lnTo>
                <a:lnTo>
                  <a:pt x="550760" y="124815"/>
                </a:lnTo>
                <a:lnTo>
                  <a:pt x="520293" y="89306"/>
                </a:lnTo>
                <a:lnTo>
                  <a:pt x="484771" y="58826"/>
                </a:lnTo>
                <a:lnTo>
                  <a:pt x="444842" y="34036"/>
                </a:lnTo>
                <a:lnTo>
                  <a:pt x="401116" y="15544"/>
                </a:lnTo>
                <a:lnTo>
                  <a:pt x="354215" y="4000"/>
                </a:lnTo>
                <a:lnTo>
                  <a:pt x="304800" y="0"/>
                </a:lnTo>
                <a:lnTo>
                  <a:pt x="255371" y="4000"/>
                </a:lnTo>
                <a:lnTo>
                  <a:pt x="208470" y="15557"/>
                </a:lnTo>
                <a:lnTo>
                  <a:pt x="164744" y="34036"/>
                </a:lnTo>
                <a:lnTo>
                  <a:pt x="124815" y="58839"/>
                </a:lnTo>
                <a:lnTo>
                  <a:pt x="89293" y="89306"/>
                </a:lnTo>
                <a:lnTo>
                  <a:pt x="58826" y="124828"/>
                </a:lnTo>
                <a:lnTo>
                  <a:pt x="34023" y="164757"/>
                </a:lnTo>
                <a:lnTo>
                  <a:pt x="15544" y="208483"/>
                </a:lnTo>
                <a:lnTo>
                  <a:pt x="3987" y="255384"/>
                </a:lnTo>
                <a:lnTo>
                  <a:pt x="0" y="304800"/>
                </a:lnTo>
                <a:lnTo>
                  <a:pt x="3987" y="354228"/>
                </a:lnTo>
                <a:lnTo>
                  <a:pt x="15544" y="401129"/>
                </a:lnTo>
                <a:lnTo>
                  <a:pt x="34023" y="444855"/>
                </a:lnTo>
                <a:lnTo>
                  <a:pt x="58826" y="484797"/>
                </a:lnTo>
                <a:lnTo>
                  <a:pt x="89293" y="520306"/>
                </a:lnTo>
                <a:lnTo>
                  <a:pt x="124815" y="550773"/>
                </a:lnTo>
                <a:lnTo>
                  <a:pt x="164744" y="575576"/>
                </a:lnTo>
                <a:lnTo>
                  <a:pt x="208483" y="594055"/>
                </a:lnTo>
                <a:lnTo>
                  <a:pt x="255371" y="605612"/>
                </a:lnTo>
                <a:lnTo>
                  <a:pt x="304800" y="609600"/>
                </a:lnTo>
                <a:lnTo>
                  <a:pt x="354215" y="605612"/>
                </a:lnTo>
                <a:lnTo>
                  <a:pt x="401116" y="594055"/>
                </a:lnTo>
                <a:lnTo>
                  <a:pt x="444842" y="575576"/>
                </a:lnTo>
                <a:lnTo>
                  <a:pt x="484784" y="550773"/>
                </a:lnTo>
                <a:lnTo>
                  <a:pt x="520293" y="520306"/>
                </a:lnTo>
                <a:lnTo>
                  <a:pt x="550773" y="484784"/>
                </a:lnTo>
                <a:lnTo>
                  <a:pt x="575564" y="444855"/>
                </a:lnTo>
                <a:lnTo>
                  <a:pt x="594055" y="401116"/>
                </a:lnTo>
                <a:lnTo>
                  <a:pt x="605599" y="354228"/>
                </a:lnTo>
                <a:lnTo>
                  <a:pt x="609600" y="3048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4337303" y="1026667"/>
            <a:ext cx="471170" cy="469900"/>
          </a:xfrm>
          <a:custGeom>
            <a:rect b="b" l="l" r="r" t="t"/>
            <a:pathLst>
              <a:path extrusionOk="0" h="469900" w="471170">
                <a:moveTo>
                  <a:pt x="258191" y="0"/>
                </a:moveTo>
                <a:lnTo>
                  <a:pt x="234187" y="0"/>
                </a:lnTo>
                <a:lnTo>
                  <a:pt x="210058" y="1270"/>
                </a:lnTo>
                <a:lnTo>
                  <a:pt x="164211" y="10160"/>
                </a:lnTo>
                <a:lnTo>
                  <a:pt x="122300" y="29210"/>
                </a:lnTo>
                <a:lnTo>
                  <a:pt x="84836" y="54610"/>
                </a:lnTo>
                <a:lnTo>
                  <a:pt x="52959" y="86360"/>
                </a:lnTo>
                <a:lnTo>
                  <a:pt x="27940" y="124460"/>
                </a:lnTo>
                <a:lnTo>
                  <a:pt x="10160" y="166370"/>
                </a:lnTo>
                <a:lnTo>
                  <a:pt x="1016" y="212089"/>
                </a:lnTo>
                <a:lnTo>
                  <a:pt x="0" y="236220"/>
                </a:lnTo>
                <a:lnTo>
                  <a:pt x="1397" y="260350"/>
                </a:lnTo>
                <a:lnTo>
                  <a:pt x="11049" y="306070"/>
                </a:lnTo>
                <a:lnTo>
                  <a:pt x="29083" y="347979"/>
                </a:lnTo>
                <a:lnTo>
                  <a:pt x="54610" y="386079"/>
                </a:lnTo>
                <a:lnTo>
                  <a:pt x="86613" y="417829"/>
                </a:lnTo>
                <a:lnTo>
                  <a:pt x="124333" y="443229"/>
                </a:lnTo>
                <a:lnTo>
                  <a:pt x="166750" y="461010"/>
                </a:lnTo>
                <a:lnTo>
                  <a:pt x="212725" y="469900"/>
                </a:lnTo>
                <a:lnTo>
                  <a:pt x="236728" y="469900"/>
                </a:lnTo>
                <a:lnTo>
                  <a:pt x="260858" y="468629"/>
                </a:lnTo>
                <a:lnTo>
                  <a:pt x="284099" y="466089"/>
                </a:lnTo>
                <a:lnTo>
                  <a:pt x="306705" y="459739"/>
                </a:lnTo>
                <a:lnTo>
                  <a:pt x="324696" y="453389"/>
                </a:lnTo>
                <a:lnTo>
                  <a:pt x="213487" y="453389"/>
                </a:lnTo>
                <a:lnTo>
                  <a:pt x="191770" y="449579"/>
                </a:lnTo>
                <a:lnTo>
                  <a:pt x="150749" y="436879"/>
                </a:lnTo>
                <a:lnTo>
                  <a:pt x="113537" y="416560"/>
                </a:lnTo>
                <a:lnTo>
                  <a:pt x="81153" y="389889"/>
                </a:lnTo>
                <a:lnTo>
                  <a:pt x="54356" y="358139"/>
                </a:lnTo>
                <a:lnTo>
                  <a:pt x="34162" y="321310"/>
                </a:lnTo>
                <a:lnTo>
                  <a:pt x="21336" y="279400"/>
                </a:lnTo>
                <a:lnTo>
                  <a:pt x="16827" y="236220"/>
                </a:lnTo>
                <a:lnTo>
                  <a:pt x="16823" y="233679"/>
                </a:lnTo>
                <a:lnTo>
                  <a:pt x="17780" y="213360"/>
                </a:lnTo>
                <a:lnTo>
                  <a:pt x="26416" y="170179"/>
                </a:lnTo>
                <a:lnTo>
                  <a:pt x="43053" y="130810"/>
                </a:lnTo>
                <a:lnTo>
                  <a:pt x="66421" y="96520"/>
                </a:lnTo>
                <a:lnTo>
                  <a:pt x="96138" y="66039"/>
                </a:lnTo>
                <a:lnTo>
                  <a:pt x="130937" y="43179"/>
                </a:lnTo>
                <a:lnTo>
                  <a:pt x="170053" y="26670"/>
                </a:lnTo>
                <a:lnTo>
                  <a:pt x="212598" y="17779"/>
                </a:lnTo>
                <a:lnTo>
                  <a:pt x="235076" y="16510"/>
                </a:lnTo>
                <a:lnTo>
                  <a:pt x="322495" y="16510"/>
                </a:lnTo>
                <a:lnTo>
                  <a:pt x="304292" y="10160"/>
                </a:lnTo>
                <a:lnTo>
                  <a:pt x="281686" y="3810"/>
                </a:lnTo>
                <a:lnTo>
                  <a:pt x="258191" y="0"/>
                </a:lnTo>
                <a:close/>
              </a:path>
              <a:path extrusionOk="0" h="469900" w="471170">
                <a:moveTo>
                  <a:pt x="322495" y="16510"/>
                </a:moveTo>
                <a:lnTo>
                  <a:pt x="235076" y="16510"/>
                </a:lnTo>
                <a:lnTo>
                  <a:pt x="257429" y="17779"/>
                </a:lnTo>
                <a:lnTo>
                  <a:pt x="279146" y="20320"/>
                </a:lnTo>
                <a:lnTo>
                  <a:pt x="320294" y="33020"/>
                </a:lnTo>
                <a:lnTo>
                  <a:pt x="357378" y="53339"/>
                </a:lnTo>
                <a:lnTo>
                  <a:pt x="389890" y="80010"/>
                </a:lnTo>
                <a:lnTo>
                  <a:pt x="416560" y="113029"/>
                </a:lnTo>
                <a:lnTo>
                  <a:pt x="436880" y="149860"/>
                </a:lnTo>
                <a:lnTo>
                  <a:pt x="449580" y="190500"/>
                </a:lnTo>
                <a:lnTo>
                  <a:pt x="454088" y="233679"/>
                </a:lnTo>
                <a:lnTo>
                  <a:pt x="454092" y="236220"/>
                </a:lnTo>
                <a:lnTo>
                  <a:pt x="453136" y="256539"/>
                </a:lnTo>
                <a:lnTo>
                  <a:pt x="444500" y="299720"/>
                </a:lnTo>
                <a:lnTo>
                  <a:pt x="427990" y="339089"/>
                </a:lnTo>
                <a:lnTo>
                  <a:pt x="404495" y="373379"/>
                </a:lnTo>
                <a:lnTo>
                  <a:pt x="374904" y="403860"/>
                </a:lnTo>
                <a:lnTo>
                  <a:pt x="340106" y="426720"/>
                </a:lnTo>
                <a:lnTo>
                  <a:pt x="300863" y="444500"/>
                </a:lnTo>
                <a:lnTo>
                  <a:pt x="258318" y="452120"/>
                </a:lnTo>
                <a:lnTo>
                  <a:pt x="235838" y="453389"/>
                </a:lnTo>
                <a:lnTo>
                  <a:pt x="324696" y="453389"/>
                </a:lnTo>
                <a:lnTo>
                  <a:pt x="368173" y="429260"/>
                </a:lnTo>
                <a:lnTo>
                  <a:pt x="402844" y="400050"/>
                </a:lnTo>
                <a:lnTo>
                  <a:pt x="431292" y="365760"/>
                </a:lnTo>
                <a:lnTo>
                  <a:pt x="452882" y="325120"/>
                </a:lnTo>
                <a:lnTo>
                  <a:pt x="466344" y="281939"/>
                </a:lnTo>
                <a:lnTo>
                  <a:pt x="470916" y="233679"/>
                </a:lnTo>
                <a:lnTo>
                  <a:pt x="469519" y="209550"/>
                </a:lnTo>
                <a:lnTo>
                  <a:pt x="459994" y="163829"/>
                </a:lnTo>
                <a:lnTo>
                  <a:pt x="441960" y="121920"/>
                </a:lnTo>
                <a:lnTo>
                  <a:pt x="416433" y="85089"/>
                </a:lnTo>
                <a:lnTo>
                  <a:pt x="384301" y="52070"/>
                </a:lnTo>
                <a:lnTo>
                  <a:pt x="346710" y="27939"/>
                </a:lnTo>
                <a:lnTo>
                  <a:pt x="326136" y="17779"/>
                </a:lnTo>
                <a:lnTo>
                  <a:pt x="322495" y="16510"/>
                </a:lnTo>
                <a:close/>
              </a:path>
              <a:path extrusionOk="0" h="469900" w="471170">
                <a:moveTo>
                  <a:pt x="235838" y="33020"/>
                </a:moveTo>
                <a:lnTo>
                  <a:pt x="195199" y="36829"/>
                </a:lnTo>
                <a:lnTo>
                  <a:pt x="157225" y="49529"/>
                </a:lnTo>
                <a:lnTo>
                  <a:pt x="122936" y="67310"/>
                </a:lnTo>
                <a:lnTo>
                  <a:pt x="92963" y="92710"/>
                </a:lnTo>
                <a:lnTo>
                  <a:pt x="68199" y="121920"/>
                </a:lnTo>
                <a:lnTo>
                  <a:pt x="49530" y="156210"/>
                </a:lnTo>
                <a:lnTo>
                  <a:pt x="37719" y="194310"/>
                </a:lnTo>
                <a:lnTo>
                  <a:pt x="33591" y="233679"/>
                </a:lnTo>
                <a:lnTo>
                  <a:pt x="33583" y="236220"/>
                </a:lnTo>
                <a:lnTo>
                  <a:pt x="34417" y="255270"/>
                </a:lnTo>
                <a:lnTo>
                  <a:pt x="42418" y="294639"/>
                </a:lnTo>
                <a:lnTo>
                  <a:pt x="57785" y="331470"/>
                </a:lnTo>
                <a:lnTo>
                  <a:pt x="79375" y="363220"/>
                </a:lnTo>
                <a:lnTo>
                  <a:pt x="106680" y="391160"/>
                </a:lnTo>
                <a:lnTo>
                  <a:pt x="138937" y="412750"/>
                </a:lnTo>
                <a:lnTo>
                  <a:pt x="175006" y="427989"/>
                </a:lnTo>
                <a:lnTo>
                  <a:pt x="214375" y="435610"/>
                </a:lnTo>
                <a:lnTo>
                  <a:pt x="235076" y="436879"/>
                </a:lnTo>
                <a:lnTo>
                  <a:pt x="255650" y="435610"/>
                </a:lnTo>
                <a:lnTo>
                  <a:pt x="275717" y="433070"/>
                </a:lnTo>
                <a:lnTo>
                  <a:pt x="295148" y="427989"/>
                </a:lnTo>
                <a:lnTo>
                  <a:pt x="313690" y="421639"/>
                </a:lnTo>
                <a:lnTo>
                  <a:pt x="316211" y="420370"/>
                </a:lnTo>
                <a:lnTo>
                  <a:pt x="234187" y="420370"/>
                </a:lnTo>
                <a:lnTo>
                  <a:pt x="215137" y="419100"/>
                </a:lnTo>
                <a:lnTo>
                  <a:pt x="162306" y="405129"/>
                </a:lnTo>
                <a:lnTo>
                  <a:pt x="116840" y="377189"/>
                </a:lnTo>
                <a:lnTo>
                  <a:pt x="81153" y="337820"/>
                </a:lnTo>
                <a:lnTo>
                  <a:pt x="58166" y="289560"/>
                </a:lnTo>
                <a:lnTo>
                  <a:pt x="50292" y="233679"/>
                </a:lnTo>
                <a:lnTo>
                  <a:pt x="51308" y="214629"/>
                </a:lnTo>
                <a:lnTo>
                  <a:pt x="65278" y="162560"/>
                </a:lnTo>
                <a:lnTo>
                  <a:pt x="93345" y="116839"/>
                </a:lnTo>
                <a:lnTo>
                  <a:pt x="132969" y="81279"/>
                </a:lnTo>
                <a:lnTo>
                  <a:pt x="181737" y="57150"/>
                </a:lnTo>
                <a:lnTo>
                  <a:pt x="236728" y="49529"/>
                </a:lnTo>
                <a:lnTo>
                  <a:pt x="314451" y="49529"/>
                </a:lnTo>
                <a:lnTo>
                  <a:pt x="295910" y="41910"/>
                </a:lnTo>
                <a:lnTo>
                  <a:pt x="276606" y="36829"/>
                </a:lnTo>
                <a:lnTo>
                  <a:pt x="256540" y="34289"/>
                </a:lnTo>
                <a:lnTo>
                  <a:pt x="235838" y="33020"/>
                </a:lnTo>
                <a:close/>
              </a:path>
              <a:path extrusionOk="0" h="469900" w="471170">
                <a:moveTo>
                  <a:pt x="314451" y="49529"/>
                </a:moveTo>
                <a:lnTo>
                  <a:pt x="236728" y="49529"/>
                </a:lnTo>
                <a:lnTo>
                  <a:pt x="255778" y="50800"/>
                </a:lnTo>
                <a:lnTo>
                  <a:pt x="273938" y="53339"/>
                </a:lnTo>
                <a:lnTo>
                  <a:pt x="324866" y="72389"/>
                </a:lnTo>
                <a:lnTo>
                  <a:pt x="367284" y="105410"/>
                </a:lnTo>
                <a:lnTo>
                  <a:pt x="398907" y="148589"/>
                </a:lnTo>
                <a:lnTo>
                  <a:pt x="417068" y="199389"/>
                </a:lnTo>
                <a:lnTo>
                  <a:pt x="420624" y="236220"/>
                </a:lnTo>
                <a:lnTo>
                  <a:pt x="419608" y="255270"/>
                </a:lnTo>
                <a:lnTo>
                  <a:pt x="405638" y="308610"/>
                </a:lnTo>
                <a:lnTo>
                  <a:pt x="377571" y="354329"/>
                </a:lnTo>
                <a:lnTo>
                  <a:pt x="338074" y="389889"/>
                </a:lnTo>
                <a:lnTo>
                  <a:pt x="289433" y="412750"/>
                </a:lnTo>
                <a:lnTo>
                  <a:pt x="234187" y="420370"/>
                </a:lnTo>
                <a:lnTo>
                  <a:pt x="316211" y="420370"/>
                </a:lnTo>
                <a:lnTo>
                  <a:pt x="363600" y="391160"/>
                </a:lnTo>
                <a:lnTo>
                  <a:pt x="391033" y="364489"/>
                </a:lnTo>
                <a:lnTo>
                  <a:pt x="412876" y="331470"/>
                </a:lnTo>
                <a:lnTo>
                  <a:pt x="428244" y="295910"/>
                </a:lnTo>
                <a:lnTo>
                  <a:pt x="436372" y="256539"/>
                </a:lnTo>
                <a:lnTo>
                  <a:pt x="437332" y="233679"/>
                </a:lnTo>
                <a:lnTo>
                  <a:pt x="436499" y="214629"/>
                </a:lnTo>
                <a:lnTo>
                  <a:pt x="428498" y="175260"/>
                </a:lnTo>
                <a:lnTo>
                  <a:pt x="413258" y="139700"/>
                </a:lnTo>
                <a:lnTo>
                  <a:pt x="391541" y="106679"/>
                </a:lnTo>
                <a:lnTo>
                  <a:pt x="364236" y="80010"/>
                </a:lnTo>
                <a:lnTo>
                  <a:pt x="332105" y="57150"/>
                </a:lnTo>
                <a:lnTo>
                  <a:pt x="314451" y="49529"/>
                </a:lnTo>
                <a:close/>
              </a:path>
            </a:pathLst>
          </a:custGeom>
          <a:solidFill>
            <a:srgbClr val="7A97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txBox="1"/>
          <p:nvPr>
            <p:ph type="title"/>
          </p:nvPr>
        </p:nvSpPr>
        <p:spPr>
          <a:xfrm>
            <a:off x="2573908" y="459994"/>
            <a:ext cx="3996182"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380491" y="1551177"/>
            <a:ext cx="8383016" cy="31813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 name="Shape 51"/>
        <p:cNvGrpSpPr/>
        <p:nvPr/>
      </p:nvGrpSpPr>
      <p:grpSpPr>
        <a:xfrm>
          <a:off x="0" y="0"/>
          <a:ext cx="0" cy="0"/>
          <a:chOff x="0" y="0"/>
          <a:chExt cx="0" cy="0"/>
        </a:xfrm>
      </p:grpSpPr>
      <p:sp>
        <p:nvSpPr>
          <p:cNvPr id="52" name="Google Shape;52;p7"/>
          <p:cNvSpPr/>
          <p:nvPr/>
        </p:nvSpPr>
        <p:spPr>
          <a:xfrm>
            <a:off x="152400" y="2514600"/>
            <a:ext cx="8839200" cy="3877310"/>
          </a:xfrm>
          <a:custGeom>
            <a:rect b="b" l="l" r="r" t="t"/>
            <a:pathLst>
              <a:path extrusionOk="0" h="3877310" w="8839200">
                <a:moveTo>
                  <a:pt x="0" y="3877055"/>
                </a:moveTo>
                <a:lnTo>
                  <a:pt x="8839200" y="3877055"/>
                </a:lnTo>
                <a:lnTo>
                  <a:pt x="8839200" y="0"/>
                </a:lnTo>
                <a:lnTo>
                  <a:pt x="0" y="0"/>
                </a:lnTo>
                <a:lnTo>
                  <a:pt x="0" y="3877055"/>
                </a:lnTo>
                <a:close/>
              </a:path>
            </a:pathLst>
          </a:custGeom>
          <a:solidFill>
            <a:srgbClr val="C5D1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152400" y="6701028"/>
            <a:ext cx="8839200" cy="5080"/>
          </a:xfrm>
          <a:custGeom>
            <a:rect b="b" l="l" r="r" t="t"/>
            <a:pathLst>
              <a:path extrusionOk="0" h="5079" w="8839200">
                <a:moveTo>
                  <a:pt x="0" y="4571"/>
                </a:moveTo>
                <a:lnTo>
                  <a:pt x="8839200" y="4571"/>
                </a:lnTo>
                <a:lnTo>
                  <a:pt x="8839200" y="0"/>
                </a:lnTo>
                <a:lnTo>
                  <a:pt x="0" y="0"/>
                </a:lnTo>
                <a:lnTo>
                  <a:pt x="0" y="4571"/>
                </a:lnTo>
                <a:close/>
              </a:path>
            </a:pathLst>
          </a:custGeom>
          <a:solidFill>
            <a:srgbClr val="C5D1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0" y="6705599"/>
            <a:ext cx="9144000" cy="152400"/>
          </a:xfrm>
          <a:custGeom>
            <a:rect b="b" l="l" r="r" t="t"/>
            <a:pathLst>
              <a:path extrusionOk="0" h="152400" w="9144000">
                <a:moveTo>
                  <a:pt x="9144000" y="0"/>
                </a:moveTo>
                <a:lnTo>
                  <a:pt x="0" y="0"/>
                </a:lnTo>
                <a:lnTo>
                  <a:pt x="0" y="152400"/>
                </a:lnTo>
                <a:lnTo>
                  <a:pt x="9144000" y="152400"/>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8991600" y="3047"/>
            <a:ext cx="152400" cy="6855459"/>
          </a:xfrm>
          <a:custGeom>
            <a:rect b="b" l="l" r="r" t="t"/>
            <a:pathLst>
              <a:path extrusionOk="0" h="6855459" w="152400">
                <a:moveTo>
                  <a:pt x="152399" y="0"/>
                </a:moveTo>
                <a:lnTo>
                  <a:pt x="0" y="0"/>
                </a:lnTo>
                <a:lnTo>
                  <a:pt x="0" y="6854950"/>
                </a:lnTo>
                <a:lnTo>
                  <a:pt x="152399" y="6854950"/>
                </a:lnTo>
                <a:lnTo>
                  <a:pt x="15239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6" name="Google Shape;56;p7"/>
          <p:cNvGrpSpPr/>
          <p:nvPr/>
        </p:nvGrpSpPr>
        <p:grpSpPr>
          <a:xfrm>
            <a:off x="0" y="0"/>
            <a:ext cx="9144000" cy="6858000"/>
            <a:chOff x="0" y="0"/>
            <a:chExt cx="9144000" cy="6858000"/>
          </a:xfrm>
        </p:grpSpPr>
        <p:sp>
          <p:nvSpPr>
            <p:cNvPr id="57" name="Google Shape;57;p7"/>
            <p:cNvSpPr/>
            <p:nvPr/>
          </p:nvSpPr>
          <p:spPr>
            <a:xfrm>
              <a:off x="0" y="0"/>
              <a:ext cx="9144000" cy="6858000"/>
            </a:xfrm>
            <a:custGeom>
              <a:rect b="b" l="l" r="r" t="t"/>
              <a:pathLst>
                <a:path extrusionOk="0" h="6858000" w="9144000">
                  <a:moveTo>
                    <a:pt x="9144000" y="0"/>
                  </a:moveTo>
                  <a:lnTo>
                    <a:pt x="152400" y="0"/>
                  </a:lnTo>
                  <a:lnTo>
                    <a:pt x="0" y="0"/>
                  </a:lnTo>
                  <a:lnTo>
                    <a:pt x="0" y="2514600"/>
                  </a:lnTo>
                  <a:lnTo>
                    <a:pt x="0" y="6858000"/>
                  </a:lnTo>
                  <a:lnTo>
                    <a:pt x="152400" y="6858000"/>
                  </a:lnTo>
                  <a:lnTo>
                    <a:pt x="152400" y="2514600"/>
                  </a:lnTo>
                  <a:lnTo>
                    <a:pt x="9144000" y="2514600"/>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7"/>
            <p:cNvSpPr/>
            <p:nvPr/>
          </p:nvSpPr>
          <p:spPr>
            <a:xfrm>
              <a:off x="146304" y="6391655"/>
              <a:ext cx="8833485" cy="309880"/>
            </a:xfrm>
            <a:custGeom>
              <a:rect b="b" l="l" r="r" t="t"/>
              <a:pathLst>
                <a:path extrusionOk="0" h="309879" w="8833485">
                  <a:moveTo>
                    <a:pt x="8833104" y="0"/>
                  </a:moveTo>
                  <a:lnTo>
                    <a:pt x="0" y="0"/>
                  </a:lnTo>
                  <a:lnTo>
                    <a:pt x="0" y="309372"/>
                  </a:lnTo>
                  <a:lnTo>
                    <a:pt x="8833104" y="309372"/>
                  </a:lnTo>
                  <a:lnTo>
                    <a:pt x="8833104" y="0"/>
                  </a:lnTo>
                  <a:close/>
                </a:path>
              </a:pathLst>
            </a:custGeom>
            <a:solidFill>
              <a:srgbClr val="8BAC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7"/>
            <p:cNvSpPr/>
            <p:nvPr/>
          </p:nvSpPr>
          <p:spPr>
            <a:xfrm>
              <a:off x="155447" y="2420111"/>
              <a:ext cx="8833485" cy="0"/>
            </a:xfrm>
            <a:custGeom>
              <a:rect b="b" l="l" r="r" t="t"/>
              <a:pathLst>
                <a:path extrusionOk="0" h="120000" w="8833485">
                  <a:moveTo>
                    <a:pt x="0" y="0"/>
                  </a:moveTo>
                  <a:lnTo>
                    <a:pt x="8833104" y="0"/>
                  </a:lnTo>
                </a:path>
              </a:pathLst>
            </a:custGeom>
            <a:noFill/>
            <a:ln cap="flat" cmpd="sng" w="12175">
              <a:solidFill>
                <a:srgbClr val="7A9799"/>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52400" y="152400"/>
              <a:ext cx="8833485" cy="6547484"/>
            </a:xfrm>
            <a:custGeom>
              <a:rect b="b" l="l" r="r" t="t"/>
              <a:pathLst>
                <a:path extrusionOk="0" h="6547484" w="8833485">
                  <a:moveTo>
                    <a:pt x="0" y="6547104"/>
                  </a:moveTo>
                  <a:lnTo>
                    <a:pt x="8833104" y="6547104"/>
                  </a:lnTo>
                  <a:lnTo>
                    <a:pt x="8833104" y="0"/>
                  </a:lnTo>
                  <a:lnTo>
                    <a:pt x="0" y="0"/>
                  </a:lnTo>
                  <a:lnTo>
                    <a:pt x="0" y="6547104"/>
                  </a:lnTo>
                  <a:close/>
                </a:path>
              </a:pathLst>
            </a:custGeom>
            <a:noFill/>
            <a:ln cap="flat" cmpd="sng" w="9525">
              <a:solidFill>
                <a:srgbClr val="7A97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7"/>
            <p:cNvSpPr/>
            <p:nvPr/>
          </p:nvSpPr>
          <p:spPr>
            <a:xfrm>
              <a:off x="4267200" y="2115311"/>
              <a:ext cx="609600" cy="609600"/>
            </a:xfrm>
            <a:custGeom>
              <a:rect b="b" l="l" r="r" t="t"/>
              <a:pathLst>
                <a:path extrusionOk="0" h="609600" w="609600">
                  <a:moveTo>
                    <a:pt x="609600" y="304800"/>
                  </a:moveTo>
                  <a:lnTo>
                    <a:pt x="605599" y="255384"/>
                  </a:lnTo>
                  <a:lnTo>
                    <a:pt x="594042" y="208483"/>
                  </a:lnTo>
                  <a:lnTo>
                    <a:pt x="575564" y="164757"/>
                  </a:lnTo>
                  <a:lnTo>
                    <a:pt x="550760" y="124815"/>
                  </a:lnTo>
                  <a:lnTo>
                    <a:pt x="520293" y="89306"/>
                  </a:lnTo>
                  <a:lnTo>
                    <a:pt x="484771" y="58826"/>
                  </a:lnTo>
                  <a:lnTo>
                    <a:pt x="444842" y="34036"/>
                  </a:lnTo>
                  <a:lnTo>
                    <a:pt x="401116" y="15544"/>
                  </a:lnTo>
                  <a:lnTo>
                    <a:pt x="354215" y="4000"/>
                  </a:lnTo>
                  <a:lnTo>
                    <a:pt x="304800" y="0"/>
                  </a:lnTo>
                  <a:lnTo>
                    <a:pt x="255371" y="4000"/>
                  </a:lnTo>
                  <a:lnTo>
                    <a:pt x="208470" y="15557"/>
                  </a:lnTo>
                  <a:lnTo>
                    <a:pt x="164744" y="34036"/>
                  </a:lnTo>
                  <a:lnTo>
                    <a:pt x="124815" y="58839"/>
                  </a:lnTo>
                  <a:lnTo>
                    <a:pt x="89293" y="89306"/>
                  </a:lnTo>
                  <a:lnTo>
                    <a:pt x="58826" y="124828"/>
                  </a:lnTo>
                  <a:lnTo>
                    <a:pt x="34023" y="164757"/>
                  </a:lnTo>
                  <a:lnTo>
                    <a:pt x="15544" y="208483"/>
                  </a:lnTo>
                  <a:lnTo>
                    <a:pt x="3987" y="255384"/>
                  </a:lnTo>
                  <a:lnTo>
                    <a:pt x="0" y="304800"/>
                  </a:lnTo>
                  <a:lnTo>
                    <a:pt x="3987" y="354228"/>
                  </a:lnTo>
                  <a:lnTo>
                    <a:pt x="15544" y="401129"/>
                  </a:lnTo>
                  <a:lnTo>
                    <a:pt x="34023" y="444855"/>
                  </a:lnTo>
                  <a:lnTo>
                    <a:pt x="58826" y="484784"/>
                  </a:lnTo>
                  <a:lnTo>
                    <a:pt x="89293" y="520306"/>
                  </a:lnTo>
                  <a:lnTo>
                    <a:pt x="124815" y="550773"/>
                  </a:lnTo>
                  <a:lnTo>
                    <a:pt x="164744" y="575576"/>
                  </a:lnTo>
                  <a:lnTo>
                    <a:pt x="208483" y="594055"/>
                  </a:lnTo>
                  <a:lnTo>
                    <a:pt x="255371" y="605612"/>
                  </a:lnTo>
                  <a:lnTo>
                    <a:pt x="304800" y="609600"/>
                  </a:lnTo>
                  <a:lnTo>
                    <a:pt x="354215" y="605612"/>
                  </a:lnTo>
                  <a:lnTo>
                    <a:pt x="401116" y="594055"/>
                  </a:lnTo>
                  <a:lnTo>
                    <a:pt x="444842" y="575576"/>
                  </a:lnTo>
                  <a:lnTo>
                    <a:pt x="484784" y="550773"/>
                  </a:lnTo>
                  <a:lnTo>
                    <a:pt x="520293" y="520306"/>
                  </a:lnTo>
                  <a:lnTo>
                    <a:pt x="550773" y="484784"/>
                  </a:lnTo>
                  <a:lnTo>
                    <a:pt x="575564" y="444855"/>
                  </a:lnTo>
                  <a:lnTo>
                    <a:pt x="594055" y="401116"/>
                  </a:lnTo>
                  <a:lnTo>
                    <a:pt x="605599" y="354228"/>
                  </a:lnTo>
                  <a:lnTo>
                    <a:pt x="609600" y="3048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4337303" y="2186432"/>
              <a:ext cx="471170" cy="469900"/>
            </a:xfrm>
            <a:custGeom>
              <a:rect b="b" l="l" r="r" t="t"/>
              <a:pathLst>
                <a:path extrusionOk="0" h="469900" w="471170">
                  <a:moveTo>
                    <a:pt x="258191" y="0"/>
                  </a:moveTo>
                  <a:lnTo>
                    <a:pt x="234187" y="0"/>
                  </a:lnTo>
                  <a:lnTo>
                    <a:pt x="210058" y="1270"/>
                  </a:lnTo>
                  <a:lnTo>
                    <a:pt x="164211" y="10160"/>
                  </a:lnTo>
                  <a:lnTo>
                    <a:pt x="122300" y="29210"/>
                  </a:lnTo>
                  <a:lnTo>
                    <a:pt x="84836" y="54610"/>
                  </a:lnTo>
                  <a:lnTo>
                    <a:pt x="52959" y="86360"/>
                  </a:lnTo>
                  <a:lnTo>
                    <a:pt x="27940" y="124460"/>
                  </a:lnTo>
                  <a:lnTo>
                    <a:pt x="10160" y="166370"/>
                  </a:lnTo>
                  <a:lnTo>
                    <a:pt x="1016" y="212089"/>
                  </a:lnTo>
                  <a:lnTo>
                    <a:pt x="0" y="236220"/>
                  </a:lnTo>
                  <a:lnTo>
                    <a:pt x="1397" y="260350"/>
                  </a:lnTo>
                  <a:lnTo>
                    <a:pt x="11049" y="306070"/>
                  </a:lnTo>
                  <a:lnTo>
                    <a:pt x="29083" y="347979"/>
                  </a:lnTo>
                  <a:lnTo>
                    <a:pt x="54610" y="386079"/>
                  </a:lnTo>
                  <a:lnTo>
                    <a:pt x="86613" y="417829"/>
                  </a:lnTo>
                  <a:lnTo>
                    <a:pt x="124333" y="443229"/>
                  </a:lnTo>
                  <a:lnTo>
                    <a:pt x="166750" y="459739"/>
                  </a:lnTo>
                  <a:lnTo>
                    <a:pt x="212725" y="469900"/>
                  </a:lnTo>
                  <a:lnTo>
                    <a:pt x="236728" y="469900"/>
                  </a:lnTo>
                  <a:lnTo>
                    <a:pt x="260858" y="468629"/>
                  </a:lnTo>
                  <a:lnTo>
                    <a:pt x="284099" y="464820"/>
                  </a:lnTo>
                  <a:lnTo>
                    <a:pt x="306705" y="459739"/>
                  </a:lnTo>
                  <a:lnTo>
                    <a:pt x="324696" y="453389"/>
                  </a:lnTo>
                  <a:lnTo>
                    <a:pt x="235838" y="453389"/>
                  </a:lnTo>
                  <a:lnTo>
                    <a:pt x="213487" y="452120"/>
                  </a:lnTo>
                  <a:lnTo>
                    <a:pt x="170942" y="444500"/>
                  </a:lnTo>
                  <a:lnTo>
                    <a:pt x="131572" y="427989"/>
                  </a:lnTo>
                  <a:lnTo>
                    <a:pt x="96647" y="403860"/>
                  </a:lnTo>
                  <a:lnTo>
                    <a:pt x="66929" y="374650"/>
                  </a:lnTo>
                  <a:lnTo>
                    <a:pt x="43434" y="339089"/>
                  </a:lnTo>
                  <a:lnTo>
                    <a:pt x="26670" y="300989"/>
                  </a:lnTo>
                  <a:lnTo>
                    <a:pt x="17907" y="257810"/>
                  </a:lnTo>
                  <a:lnTo>
                    <a:pt x="16823" y="233679"/>
                  </a:lnTo>
                  <a:lnTo>
                    <a:pt x="17780" y="213360"/>
                  </a:lnTo>
                  <a:lnTo>
                    <a:pt x="26416" y="170179"/>
                  </a:lnTo>
                  <a:lnTo>
                    <a:pt x="43053" y="130810"/>
                  </a:lnTo>
                  <a:lnTo>
                    <a:pt x="66421" y="96520"/>
                  </a:lnTo>
                  <a:lnTo>
                    <a:pt x="96138" y="66039"/>
                  </a:lnTo>
                  <a:lnTo>
                    <a:pt x="130937" y="43179"/>
                  </a:lnTo>
                  <a:lnTo>
                    <a:pt x="170053" y="26670"/>
                  </a:lnTo>
                  <a:lnTo>
                    <a:pt x="212598" y="17779"/>
                  </a:lnTo>
                  <a:lnTo>
                    <a:pt x="235076" y="16510"/>
                  </a:lnTo>
                  <a:lnTo>
                    <a:pt x="322495" y="16510"/>
                  </a:lnTo>
                  <a:lnTo>
                    <a:pt x="304292" y="10160"/>
                  </a:lnTo>
                  <a:lnTo>
                    <a:pt x="281686" y="3810"/>
                  </a:lnTo>
                  <a:lnTo>
                    <a:pt x="258191" y="0"/>
                  </a:lnTo>
                  <a:close/>
                </a:path>
                <a:path extrusionOk="0" h="469900" w="471170">
                  <a:moveTo>
                    <a:pt x="322495" y="16510"/>
                  </a:moveTo>
                  <a:lnTo>
                    <a:pt x="235076" y="16510"/>
                  </a:lnTo>
                  <a:lnTo>
                    <a:pt x="257429" y="17779"/>
                  </a:lnTo>
                  <a:lnTo>
                    <a:pt x="279146" y="20320"/>
                  </a:lnTo>
                  <a:lnTo>
                    <a:pt x="320294" y="33020"/>
                  </a:lnTo>
                  <a:lnTo>
                    <a:pt x="357378" y="53339"/>
                  </a:lnTo>
                  <a:lnTo>
                    <a:pt x="389890" y="80010"/>
                  </a:lnTo>
                  <a:lnTo>
                    <a:pt x="416560" y="113029"/>
                  </a:lnTo>
                  <a:lnTo>
                    <a:pt x="436880" y="149860"/>
                  </a:lnTo>
                  <a:lnTo>
                    <a:pt x="449580" y="190500"/>
                  </a:lnTo>
                  <a:lnTo>
                    <a:pt x="454088" y="233679"/>
                  </a:lnTo>
                  <a:lnTo>
                    <a:pt x="454092" y="236220"/>
                  </a:lnTo>
                  <a:lnTo>
                    <a:pt x="453136" y="256539"/>
                  </a:lnTo>
                  <a:lnTo>
                    <a:pt x="444500" y="299720"/>
                  </a:lnTo>
                  <a:lnTo>
                    <a:pt x="427990" y="339089"/>
                  </a:lnTo>
                  <a:lnTo>
                    <a:pt x="404495" y="373379"/>
                  </a:lnTo>
                  <a:lnTo>
                    <a:pt x="374904" y="403860"/>
                  </a:lnTo>
                  <a:lnTo>
                    <a:pt x="340106" y="426720"/>
                  </a:lnTo>
                  <a:lnTo>
                    <a:pt x="300863" y="443229"/>
                  </a:lnTo>
                  <a:lnTo>
                    <a:pt x="258318" y="452120"/>
                  </a:lnTo>
                  <a:lnTo>
                    <a:pt x="235838" y="453389"/>
                  </a:lnTo>
                  <a:lnTo>
                    <a:pt x="324696" y="453389"/>
                  </a:lnTo>
                  <a:lnTo>
                    <a:pt x="368173" y="429260"/>
                  </a:lnTo>
                  <a:lnTo>
                    <a:pt x="402844" y="400050"/>
                  </a:lnTo>
                  <a:lnTo>
                    <a:pt x="431292" y="365760"/>
                  </a:lnTo>
                  <a:lnTo>
                    <a:pt x="452882" y="325120"/>
                  </a:lnTo>
                  <a:lnTo>
                    <a:pt x="466344" y="280670"/>
                  </a:lnTo>
                  <a:lnTo>
                    <a:pt x="470916" y="233679"/>
                  </a:lnTo>
                  <a:lnTo>
                    <a:pt x="469519" y="209550"/>
                  </a:lnTo>
                  <a:lnTo>
                    <a:pt x="459994" y="163829"/>
                  </a:lnTo>
                  <a:lnTo>
                    <a:pt x="441960" y="121920"/>
                  </a:lnTo>
                  <a:lnTo>
                    <a:pt x="416433" y="83820"/>
                  </a:lnTo>
                  <a:lnTo>
                    <a:pt x="384301" y="52070"/>
                  </a:lnTo>
                  <a:lnTo>
                    <a:pt x="346710" y="27939"/>
                  </a:lnTo>
                  <a:lnTo>
                    <a:pt x="326136" y="17779"/>
                  </a:lnTo>
                  <a:lnTo>
                    <a:pt x="322495" y="16510"/>
                  </a:lnTo>
                  <a:close/>
                </a:path>
                <a:path extrusionOk="0" h="469900" w="471170">
                  <a:moveTo>
                    <a:pt x="235838" y="33020"/>
                  </a:moveTo>
                  <a:lnTo>
                    <a:pt x="195199" y="36829"/>
                  </a:lnTo>
                  <a:lnTo>
                    <a:pt x="157225" y="48260"/>
                  </a:lnTo>
                  <a:lnTo>
                    <a:pt x="122936" y="67310"/>
                  </a:lnTo>
                  <a:lnTo>
                    <a:pt x="92963" y="91439"/>
                  </a:lnTo>
                  <a:lnTo>
                    <a:pt x="68199" y="121920"/>
                  </a:lnTo>
                  <a:lnTo>
                    <a:pt x="49530" y="156210"/>
                  </a:lnTo>
                  <a:lnTo>
                    <a:pt x="37719" y="194310"/>
                  </a:lnTo>
                  <a:lnTo>
                    <a:pt x="33587" y="233679"/>
                  </a:lnTo>
                  <a:lnTo>
                    <a:pt x="33583" y="236220"/>
                  </a:lnTo>
                  <a:lnTo>
                    <a:pt x="34417" y="255270"/>
                  </a:lnTo>
                  <a:lnTo>
                    <a:pt x="42418" y="294639"/>
                  </a:lnTo>
                  <a:lnTo>
                    <a:pt x="57785" y="331470"/>
                  </a:lnTo>
                  <a:lnTo>
                    <a:pt x="79375" y="363220"/>
                  </a:lnTo>
                  <a:lnTo>
                    <a:pt x="106680" y="391160"/>
                  </a:lnTo>
                  <a:lnTo>
                    <a:pt x="138937" y="412750"/>
                  </a:lnTo>
                  <a:lnTo>
                    <a:pt x="175006" y="427989"/>
                  </a:lnTo>
                  <a:lnTo>
                    <a:pt x="214375" y="435610"/>
                  </a:lnTo>
                  <a:lnTo>
                    <a:pt x="235076" y="436879"/>
                  </a:lnTo>
                  <a:lnTo>
                    <a:pt x="255650" y="435610"/>
                  </a:lnTo>
                  <a:lnTo>
                    <a:pt x="275717" y="433070"/>
                  </a:lnTo>
                  <a:lnTo>
                    <a:pt x="295148" y="427989"/>
                  </a:lnTo>
                  <a:lnTo>
                    <a:pt x="313690" y="421639"/>
                  </a:lnTo>
                  <a:lnTo>
                    <a:pt x="316211" y="420370"/>
                  </a:lnTo>
                  <a:lnTo>
                    <a:pt x="234187" y="420370"/>
                  </a:lnTo>
                  <a:lnTo>
                    <a:pt x="215137" y="419100"/>
                  </a:lnTo>
                  <a:lnTo>
                    <a:pt x="162306" y="405129"/>
                  </a:lnTo>
                  <a:lnTo>
                    <a:pt x="116840" y="377189"/>
                  </a:lnTo>
                  <a:lnTo>
                    <a:pt x="81153" y="337820"/>
                  </a:lnTo>
                  <a:lnTo>
                    <a:pt x="58166" y="288289"/>
                  </a:lnTo>
                  <a:lnTo>
                    <a:pt x="50292" y="233679"/>
                  </a:lnTo>
                  <a:lnTo>
                    <a:pt x="51308" y="214629"/>
                  </a:lnTo>
                  <a:lnTo>
                    <a:pt x="65278" y="161289"/>
                  </a:lnTo>
                  <a:lnTo>
                    <a:pt x="93345" y="116839"/>
                  </a:lnTo>
                  <a:lnTo>
                    <a:pt x="132969" y="81279"/>
                  </a:lnTo>
                  <a:lnTo>
                    <a:pt x="181737" y="57150"/>
                  </a:lnTo>
                  <a:lnTo>
                    <a:pt x="236728" y="49529"/>
                  </a:lnTo>
                  <a:lnTo>
                    <a:pt x="314451" y="49529"/>
                  </a:lnTo>
                  <a:lnTo>
                    <a:pt x="295910" y="41910"/>
                  </a:lnTo>
                  <a:lnTo>
                    <a:pt x="276606" y="36829"/>
                  </a:lnTo>
                  <a:lnTo>
                    <a:pt x="256540" y="34289"/>
                  </a:lnTo>
                  <a:lnTo>
                    <a:pt x="235838" y="33020"/>
                  </a:lnTo>
                  <a:close/>
                </a:path>
                <a:path extrusionOk="0" h="469900" w="471170">
                  <a:moveTo>
                    <a:pt x="314451" y="49529"/>
                  </a:moveTo>
                  <a:lnTo>
                    <a:pt x="236728" y="49529"/>
                  </a:lnTo>
                  <a:lnTo>
                    <a:pt x="255778" y="50800"/>
                  </a:lnTo>
                  <a:lnTo>
                    <a:pt x="273938" y="53339"/>
                  </a:lnTo>
                  <a:lnTo>
                    <a:pt x="324866" y="72389"/>
                  </a:lnTo>
                  <a:lnTo>
                    <a:pt x="367284" y="105410"/>
                  </a:lnTo>
                  <a:lnTo>
                    <a:pt x="398907" y="147320"/>
                  </a:lnTo>
                  <a:lnTo>
                    <a:pt x="417068" y="199389"/>
                  </a:lnTo>
                  <a:lnTo>
                    <a:pt x="420624" y="236220"/>
                  </a:lnTo>
                  <a:lnTo>
                    <a:pt x="419608" y="255270"/>
                  </a:lnTo>
                  <a:lnTo>
                    <a:pt x="405638" y="308610"/>
                  </a:lnTo>
                  <a:lnTo>
                    <a:pt x="377571" y="354329"/>
                  </a:lnTo>
                  <a:lnTo>
                    <a:pt x="338074" y="389889"/>
                  </a:lnTo>
                  <a:lnTo>
                    <a:pt x="289433" y="412750"/>
                  </a:lnTo>
                  <a:lnTo>
                    <a:pt x="234187" y="420370"/>
                  </a:lnTo>
                  <a:lnTo>
                    <a:pt x="316211" y="420370"/>
                  </a:lnTo>
                  <a:lnTo>
                    <a:pt x="363600" y="391160"/>
                  </a:lnTo>
                  <a:lnTo>
                    <a:pt x="391033" y="363220"/>
                  </a:lnTo>
                  <a:lnTo>
                    <a:pt x="412876" y="331470"/>
                  </a:lnTo>
                  <a:lnTo>
                    <a:pt x="428244" y="295910"/>
                  </a:lnTo>
                  <a:lnTo>
                    <a:pt x="436372" y="256539"/>
                  </a:lnTo>
                  <a:lnTo>
                    <a:pt x="437332" y="233679"/>
                  </a:lnTo>
                  <a:lnTo>
                    <a:pt x="436499" y="214629"/>
                  </a:lnTo>
                  <a:lnTo>
                    <a:pt x="428498" y="175260"/>
                  </a:lnTo>
                  <a:lnTo>
                    <a:pt x="413258" y="139700"/>
                  </a:lnTo>
                  <a:lnTo>
                    <a:pt x="391541" y="106679"/>
                  </a:lnTo>
                  <a:lnTo>
                    <a:pt x="364236" y="80010"/>
                  </a:lnTo>
                  <a:lnTo>
                    <a:pt x="332105" y="57150"/>
                  </a:lnTo>
                  <a:lnTo>
                    <a:pt x="314451" y="49529"/>
                  </a:lnTo>
                  <a:close/>
                </a:path>
              </a:pathLst>
            </a:custGeom>
            <a:solidFill>
              <a:srgbClr val="7A97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 name="Google Shape;63;p7"/>
          <p:cNvSpPr txBox="1"/>
          <p:nvPr/>
        </p:nvSpPr>
        <p:spPr>
          <a:xfrm>
            <a:off x="3149345" y="2840862"/>
            <a:ext cx="2812415" cy="24301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t/>
            </a:r>
            <a:endParaRPr sz="1500">
              <a:solidFill>
                <a:schemeClr val="dk1"/>
              </a:solidFill>
              <a:latin typeface="Arial Black"/>
              <a:ea typeface="Arial Black"/>
              <a:cs typeface="Arial Black"/>
              <a:sym typeface="Arial Black"/>
            </a:endParaRPr>
          </a:p>
        </p:txBody>
      </p:sp>
      <p:sp>
        <p:nvSpPr>
          <p:cNvPr id="64" name="Google Shape;64;p7"/>
          <p:cNvSpPr txBox="1"/>
          <p:nvPr>
            <p:ph type="title"/>
          </p:nvPr>
        </p:nvSpPr>
        <p:spPr>
          <a:xfrm>
            <a:off x="419101" y="896625"/>
            <a:ext cx="8305800" cy="885600"/>
          </a:xfrm>
          <a:prstGeom prst="rect">
            <a:avLst/>
          </a:prstGeom>
          <a:noFill/>
          <a:ln>
            <a:noFill/>
          </a:ln>
        </p:spPr>
        <p:txBody>
          <a:bodyPr anchorCtr="0" anchor="t" bIns="0" lIns="0" spcFirstLastPara="1" rIns="0" wrap="square" tIns="13325">
            <a:spAutoFit/>
          </a:bodyPr>
          <a:lstStyle/>
          <a:p>
            <a:pPr indent="0" lvl="0" marL="0" rtl="0" algn="ctr">
              <a:lnSpc>
                <a:spcPct val="150000"/>
              </a:lnSpc>
              <a:spcBef>
                <a:spcPts val="0"/>
              </a:spcBef>
              <a:spcAft>
                <a:spcPts val="0"/>
              </a:spcAft>
              <a:buSzPts val="1100"/>
              <a:buNone/>
            </a:pPr>
            <a:r>
              <a:rPr lang="en-US" sz="2000">
                <a:latin typeface="Times New Roman"/>
                <a:ea typeface="Times New Roman"/>
                <a:cs typeface="Times New Roman"/>
                <a:sym typeface="Times New Roman"/>
              </a:rPr>
              <a:t>MODEL DEVELOPMENT ON WHETHER A PERSON IS DIAGNOSED </a:t>
            </a:r>
            <a:endParaRPr sz="2000">
              <a:latin typeface="Times New Roman"/>
              <a:ea typeface="Times New Roman"/>
              <a:cs typeface="Times New Roman"/>
              <a:sym typeface="Times New Roman"/>
            </a:endParaRPr>
          </a:p>
          <a:p>
            <a:pPr indent="0" lvl="0" marL="0" rtl="0" algn="ctr">
              <a:lnSpc>
                <a:spcPct val="150000"/>
              </a:lnSpc>
              <a:spcBef>
                <a:spcPts val="800"/>
              </a:spcBef>
              <a:spcAft>
                <a:spcPts val="800"/>
              </a:spcAft>
              <a:buClr>
                <a:schemeClr val="dk1"/>
              </a:buClr>
              <a:buSzPts val="1100"/>
              <a:buFont typeface="Arial"/>
              <a:buNone/>
            </a:pPr>
            <a:r>
              <a:rPr lang="en-US" sz="2000">
                <a:latin typeface="Times New Roman"/>
                <a:ea typeface="Times New Roman"/>
                <a:cs typeface="Times New Roman"/>
                <a:sym typeface="Times New Roman"/>
              </a:rPr>
              <a:t>WITH HEART DISEASE OR NOT</a:t>
            </a:r>
            <a:endParaRPr sz="2900"/>
          </a:p>
        </p:txBody>
      </p:sp>
      <p:sp>
        <p:nvSpPr>
          <p:cNvPr id="65" name="Google Shape;65;p7"/>
          <p:cNvSpPr txBox="1"/>
          <p:nvPr/>
        </p:nvSpPr>
        <p:spPr>
          <a:xfrm>
            <a:off x="990600" y="3406544"/>
            <a:ext cx="2812415" cy="24301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500">
                <a:solidFill>
                  <a:schemeClr val="dk1"/>
                </a:solidFill>
                <a:latin typeface="Arial Black"/>
                <a:ea typeface="Arial Black"/>
                <a:cs typeface="Arial Black"/>
                <a:sym typeface="Arial Black"/>
              </a:rPr>
              <a:t>GROUP MEMBERS-</a:t>
            </a:r>
            <a:endParaRPr sz="1500">
              <a:solidFill>
                <a:schemeClr val="dk1"/>
              </a:solidFill>
              <a:latin typeface="Arial Black"/>
              <a:ea typeface="Arial Black"/>
              <a:cs typeface="Arial Black"/>
              <a:sym typeface="Arial Black"/>
            </a:endParaRPr>
          </a:p>
        </p:txBody>
      </p:sp>
      <p:sp>
        <p:nvSpPr>
          <p:cNvPr id="66" name="Google Shape;66;p7"/>
          <p:cNvSpPr txBox="1"/>
          <p:nvPr/>
        </p:nvSpPr>
        <p:spPr>
          <a:xfrm>
            <a:off x="990600" y="3972225"/>
            <a:ext cx="7671600" cy="874200"/>
          </a:xfrm>
          <a:prstGeom prst="rect">
            <a:avLst/>
          </a:prstGeom>
          <a:noFill/>
          <a:ln>
            <a:noFill/>
          </a:ln>
        </p:spPr>
        <p:txBody>
          <a:bodyPr anchorCtr="0" anchor="t" bIns="0" lIns="0" spcFirstLastPara="1" rIns="0" wrap="square" tIns="12050">
            <a:spAutoFit/>
          </a:bodyPr>
          <a:lstStyle/>
          <a:p>
            <a:pPr indent="0" lvl="0" marL="0" rtl="0" algn="l">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      “ANWESH BISWAS”                      “ID No: TU2F1920039”-EXTC/SEM5</a:t>
            </a:r>
            <a:endParaRPr b="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      “NABEELA MALLICK”                “ID No: TU2F1920040”-EXTC/SEM5</a:t>
            </a:r>
            <a:endParaRPr b="1">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      “ KAUSTUBH LANGADE”            “ID No: TUS3F181924”-CS/SEM5</a:t>
            </a:r>
            <a:endParaRPr sz="1500">
              <a:solidFill>
                <a:schemeClr val="dk1"/>
              </a:solidFill>
              <a:latin typeface="Arial Black"/>
              <a:ea typeface="Arial Black"/>
              <a:cs typeface="Arial Black"/>
              <a:sym typeface="Arial Black"/>
            </a:endParaRPr>
          </a:p>
        </p:txBody>
      </p:sp>
      <p:sp>
        <p:nvSpPr>
          <p:cNvPr id="67" name="Google Shape;67;p7"/>
          <p:cNvSpPr txBox="1"/>
          <p:nvPr/>
        </p:nvSpPr>
        <p:spPr>
          <a:xfrm>
            <a:off x="3165793" y="3730071"/>
            <a:ext cx="2812415" cy="243015"/>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None/>
            </a:pPr>
            <a:r>
              <a:t/>
            </a:r>
            <a:endParaRPr sz="1500">
              <a:solidFill>
                <a:schemeClr val="dk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2573908" y="459994"/>
            <a:ext cx="3996182" cy="482600"/>
          </a:xfrm>
          <a:prstGeom prst="rect">
            <a:avLst/>
          </a:prstGeom>
          <a:noFill/>
          <a:ln>
            <a:noFill/>
          </a:ln>
        </p:spPr>
        <p:txBody>
          <a:bodyPr anchorCtr="0" anchor="t" bIns="0" lIns="0" spcFirstLastPara="1" rIns="0" wrap="square" tIns="12700">
            <a:spAutoFit/>
          </a:bodyPr>
          <a:lstStyle/>
          <a:p>
            <a:pPr indent="0" lvl="0" marL="14604" rtl="0" algn="l">
              <a:lnSpc>
                <a:spcPct val="100000"/>
              </a:lnSpc>
              <a:spcBef>
                <a:spcPts val="0"/>
              </a:spcBef>
              <a:spcAft>
                <a:spcPts val="0"/>
              </a:spcAft>
              <a:buNone/>
            </a:pPr>
            <a:r>
              <a:rPr lang="en-US"/>
              <a:t>Logistic Regression:</a:t>
            </a:r>
            <a:endParaRPr/>
          </a:p>
        </p:txBody>
      </p:sp>
      <p:sp>
        <p:nvSpPr>
          <p:cNvPr id="122" name="Google Shape;122;p16"/>
          <p:cNvSpPr txBox="1"/>
          <p:nvPr/>
        </p:nvSpPr>
        <p:spPr>
          <a:xfrm>
            <a:off x="380491" y="1551177"/>
            <a:ext cx="7986300" cy="1470000"/>
          </a:xfrm>
          <a:prstGeom prst="rect">
            <a:avLst/>
          </a:prstGeom>
          <a:noFill/>
          <a:ln>
            <a:noFill/>
          </a:ln>
        </p:spPr>
        <p:txBody>
          <a:bodyPr anchorCtr="0" anchor="t" bIns="0" lIns="0" spcFirstLastPara="1" rIns="0" wrap="square" tIns="13325">
            <a:spAutoFit/>
          </a:bodyPr>
          <a:lstStyle/>
          <a:p>
            <a:pPr indent="-274320" lvl="0" marL="287020" marR="163195" rtl="0" algn="l">
              <a:lnSpc>
                <a:spcPct val="100000"/>
              </a:lnSpc>
              <a:spcBef>
                <a:spcPts val="0"/>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For this model, we simply imported the concerned module  from the sklearn package and passed our data set to the  concerned function from said module.</a:t>
            </a:r>
            <a:endParaRPr sz="1800">
              <a:solidFill>
                <a:schemeClr val="dk1"/>
              </a:solidFill>
              <a:latin typeface="Times New Roman"/>
              <a:ea typeface="Times New Roman"/>
              <a:cs typeface="Times New Roman"/>
              <a:sym typeface="Times New Roman"/>
            </a:endParaRPr>
          </a:p>
          <a:p>
            <a:pPr indent="-274320" lvl="0" marL="287020" marR="5080" rtl="0" algn="l">
              <a:lnSpc>
                <a:spcPct val="100000"/>
              </a:lnSpc>
              <a:spcBef>
                <a:spcPts val="555"/>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The team then generated a confusion matrix and a  classification report using more functions from the sklearn  package (metrics module). An accuracy percentage was also  calculated using similar methods.</a:t>
            </a:r>
            <a:endParaRPr>
              <a:latin typeface="Times New Roman"/>
              <a:ea typeface="Times New Roman"/>
              <a:cs typeface="Times New Roman"/>
              <a:sym typeface="Times New Roman"/>
            </a:endParaRPr>
          </a:p>
        </p:txBody>
      </p:sp>
      <p:pic>
        <p:nvPicPr>
          <p:cNvPr id="123" name="Google Shape;123;p16"/>
          <p:cNvPicPr preferRelativeResize="0"/>
          <p:nvPr/>
        </p:nvPicPr>
        <p:blipFill rotWithShape="1">
          <a:blip r:embed="rId3">
            <a:alphaModFix/>
          </a:blip>
          <a:srcRect b="2008" l="4868" r="6289" t="12139"/>
          <a:stretch/>
        </p:blipFill>
        <p:spPr>
          <a:xfrm>
            <a:off x="711950" y="3429000"/>
            <a:ext cx="6407573" cy="328944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2279998" y="369275"/>
            <a:ext cx="45840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Analysis &amp; Learning</a:t>
            </a:r>
            <a:endParaRPr/>
          </a:p>
        </p:txBody>
      </p:sp>
      <p:sp>
        <p:nvSpPr>
          <p:cNvPr id="129" name="Google Shape;129;p17"/>
          <p:cNvSpPr txBox="1"/>
          <p:nvPr/>
        </p:nvSpPr>
        <p:spPr>
          <a:xfrm>
            <a:off x="438340" y="1553497"/>
            <a:ext cx="8267100" cy="2593500"/>
          </a:xfrm>
          <a:prstGeom prst="rect">
            <a:avLst/>
          </a:prstGeom>
          <a:noFill/>
          <a:ln>
            <a:noFill/>
          </a:ln>
        </p:spPr>
        <p:txBody>
          <a:bodyPr anchorCtr="0" anchor="t" bIns="0" lIns="0" spcFirstLastPara="1" rIns="0" wrap="square" tIns="13325">
            <a:spAutoFit/>
          </a:bodyPr>
          <a:lstStyle/>
          <a:p>
            <a:pPr indent="-342900" lvl="0" marL="285750" rtl="0" algn="l">
              <a:lnSpc>
                <a:spcPct val="107916"/>
              </a:lnSpc>
              <a:spcBef>
                <a:spcPts val="103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A basic logistic regression model fitting with one variable</a:t>
            </a:r>
            <a:endParaRPr sz="1800">
              <a:solidFill>
                <a:schemeClr val="dk1"/>
              </a:solidFill>
              <a:latin typeface="Times New Roman"/>
              <a:ea typeface="Times New Roman"/>
              <a:cs typeface="Times New Roman"/>
              <a:sym typeface="Times New Roman"/>
            </a:endParaRPr>
          </a:p>
          <a:p>
            <a:pPr indent="-342900" lvl="0" marL="285750" rtl="0" algn="l">
              <a:lnSpc>
                <a:spcPct val="107916"/>
              </a:lnSpc>
              <a:spcBef>
                <a:spcPts val="126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Understanding odds and log-odds with examples</a:t>
            </a:r>
            <a:endParaRPr sz="1800">
              <a:solidFill>
                <a:schemeClr val="dk1"/>
              </a:solidFill>
              <a:latin typeface="Times New Roman"/>
              <a:ea typeface="Times New Roman"/>
              <a:cs typeface="Times New Roman"/>
              <a:sym typeface="Times New Roman"/>
            </a:endParaRPr>
          </a:p>
          <a:p>
            <a:pPr indent="-342900" lvl="0" marL="285750" rtl="0" algn="l">
              <a:lnSpc>
                <a:spcPct val="107916"/>
              </a:lnSpc>
              <a:spcBef>
                <a:spcPts val="126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Logistic regression model fitting with two variables</a:t>
            </a:r>
            <a:endParaRPr sz="1800">
              <a:solidFill>
                <a:schemeClr val="dk1"/>
              </a:solidFill>
              <a:latin typeface="Times New Roman"/>
              <a:ea typeface="Times New Roman"/>
              <a:cs typeface="Times New Roman"/>
              <a:sym typeface="Times New Roman"/>
            </a:endParaRPr>
          </a:p>
          <a:p>
            <a:pPr indent="-342900" lvl="0" marL="285750" rtl="0" algn="l">
              <a:lnSpc>
                <a:spcPct val="107916"/>
              </a:lnSpc>
              <a:spcBef>
                <a:spcPts val="126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Logistic regression model fitting with three variables</a:t>
            </a:r>
            <a:endParaRPr sz="1800">
              <a:solidFill>
                <a:schemeClr val="dk1"/>
              </a:solidFill>
              <a:latin typeface="Times New Roman"/>
              <a:ea typeface="Times New Roman"/>
              <a:cs typeface="Times New Roman"/>
              <a:sym typeface="Times New Roman"/>
            </a:endParaRPr>
          </a:p>
          <a:p>
            <a:pPr indent="-342900" lvl="0" marL="285750" rtl="0" algn="l">
              <a:lnSpc>
                <a:spcPct val="107916"/>
              </a:lnSpc>
              <a:spcBef>
                <a:spcPts val="126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Visualization of the fitted model</a:t>
            </a:r>
            <a:endParaRPr sz="1800">
              <a:solidFill>
                <a:schemeClr val="dk1"/>
              </a:solidFill>
              <a:latin typeface="Times New Roman"/>
              <a:ea typeface="Times New Roman"/>
              <a:cs typeface="Times New Roman"/>
              <a:sym typeface="Times New Roman"/>
            </a:endParaRPr>
          </a:p>
          <a:p>
            <a:pPr indent="-342900" lvl="0" marL="285750" rtl="0" algn="l">
              <a:lnSpc>
                <a:spcPct val="107916"/>
              </a:lnSpc>
              <a:spcBef>
                <a:spcPts val="1260"/>
              </a:spcBef>
              <a:spcAft>
                <a:spcPts val="0"/>
              </a:spcAft>
              <a:buClr>
                <a:schemeClr val="dk1"/>
              </a:buClr>
              <a:buSzPts val="1800"/>
              <a:buFont typeface="Times New Roman"/>
              <a:buAutoNum type="arabicPeriod"/>
            </a:pPr>
            <a:r>
              <a:rPr lang="en-US" sz="1800">
                <a:solidFill>
                  <a:schemeClr val="dk1"/>
                </a:solidFill>
                <a:latin typeface="Times New Roman"/>
                <a:ea typeface="Times New Roman"/>
                <a:cs typeface="Times New Roman"/>
                <a:sym typeface="Times New Roman"/>
              </a:rPr>
              <a:t>Prediction</a:t>
            </a:r>
            <a:endParaRPr b="1" sz="1800">
              <a:solidFill>
                <a:schemeClr val="dk1"/>
              </a:solidFill>
              <a:latin typeface="Georgia"/>
              <a:ea typeface="Georgia"/>
              <a:cs typeface="Georgia"/>
              <a:sym typeface="Georgia"/>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291078" y="383794"/>
            <a:ext cx="25617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a:t>
            </a:r>
            <a:endParaRPr/>
          </a:p>
        </p:txBody>
      </p:sp>
      <p:sp>
        <p:nvSpPr>
          <p:cNvPr id="135" name="Google Shape;135;p18"/>
          <p:cNvSpPr txBox="1"/>
          <p:nvPr/>
        </p:nvSpPr>
        <p:spPr>
          <a:xfrm>
            <a:off x="438340" y="1553497"/>
            <a:ext cx="8267100" cy="2105100"/>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CSV DATASET :</a:t>
            </a:r>
            <a:r>
              <a:rPr lang="en-US" sz="1800">
                <a:solidFill>
                  <a:schemeClr val="dk1"/>
                </a:solidFill>
                <a:latin typeface="Georgia"/>
                <a:ea typeface="Georgia"/>
                <a:cs typeface="Georgia"/>
                <a:sym typeface="Georgia"/>
              </a:rPr>
              <a:t>Provided by KSI</a:t>
            </a:r>
            <a:endParaRPr>
              <a:solidFill>
                <a:schemeClr val="dk1"/>
              </a:solidFill>
            </a:endParaRPr>
          </a:p>
          <a:p>
            <a:pPr indent="0" lvl="0" marL="12065" marR="424180" rtl="0" algn="l">
              <a:lnSpc>
                <a:spcPct val="90100"/>
              </a:lnSpc>
              <a:spcBef>
                <a:spcPts val="395"/>
              </a:spcBef>
              <a:spcAft>
                <a:spcPts val="0"/>
              </a:spcAft>
              <a:buNone/>
            </a:pPr>
            <a:r>
              <a:rPr lang="en-US" sz="1800">
                <a:solidFill>
                  <a:schemeClr val="dk1"/>
                </a:solidFill>
                <a:latin typeface="Georgia"/>
                <a:ea typeface="Georgia"/>
                <a:cs typeface="Georgia"/>
                <a:sym typeface="Georgia"/>
              </a:rPr>
              <a:t>	</a:t>
            </a:r>
            <a:r>
              <a:rPr b="1" lang="en-US" sz="1800">
                <a:solidFill>
                  <a:schemeClr val="dk1"/>
                </a:solidFill>
                <a:latin typeface="Georgia"/>
                <a:ea typeface="Georgia"/>
                <a:cs typeface="Georgia"/>
                <a:sym typeface="Georgia"/>
              </a:rPr>
              <a:t>Name:</a:t>
            </a:r>
            <a:r>
              <a:rPr lang="en-US" sz="1800">
                <a:solidFill>
                  <a:schemeClr val="dk1"/>
                </a:solidFill>
                <a:latin typeface="Georgia"/>
                <a:ea typeface="Georgia"/>
                <a:cs typeface="Georgia"/>
                <a:sym typeface="Georgia"/>
              </a:rPr>
              <a:t>Heartdisease.csv </a:t>
            </a:r>
            <a:endParaRPr sz="1800">
              <a:solidFill>
                <a:schemeClr val="dk1"/>
              </a:solidFill>
              <a:latin typeface="Georgia"/>
              <a:ea typeface="Georgia"/>
              <a:cs typeface="Georgia"/>
              <a:sym typeface="Georgia"/>
            </a:endParaRPr>
          </a:p>
          <a:p>
            <a:pPr indent="-342900" lvl="0" marL="457200" marR="424180" rtl="0" algn="l">
              <a:lnSpc>
                <a:spcPct val="90100"/>
              </a:lnSpc>
              <a:spcBef>
                <a:spcPts val="395"/>
              </a:spcBef>
              <a:spcAft>
                <a:spcPts val="0"/>
              </a:spcAft>
              <a:buClr>
                <a:schemeClr val="dk1"/>
              </a:buClr>
              <a:buSzPts val="1800"/>
              <a:buFont typeface="Georgia"/>
              <a:buChar char="●"/>
            </a:pPr>
            <a:r>
              <a:rPr b="1" lang="en-US" sz="1800" u="sng">
                <a:solidFill>
                  <a:schemeClr val="dk1"/>
                </a:solidFill>
                <a:latin typeface="Georgia"/>
                <a:ea typeface="Georgia"/>
                <a:cs typeface="Georgia"/>
                <a:sym typeface="Georgia"/>
              </a:rPr>
              <a:t>Guidelines:</a:t>
            </a:r>
            <a:r>
              <a:rPr lang="en-US" sz="1800" u="sng">
                <a:solidFill>
                  <a:schemeClr val="dk1"/>
                </a:solidFill>
                <a:latin typeface="Georgia"/>
                <a:ea typeface="Georgia"/>
                <a:cs typeface="Georgia"/>
                <a:sym typeface="Georgia"/>
              </a:rPr>
              <a:t>Word document provided by KSI 	</a:t>
            </a:r>
            <a:endParaRPr>
              <a:solidFill>
                <a:schemeClr val="dk1"/>
              </a:solidFill>
            </a:endParaRPr>
          </a:p>
          <a:p>
            <a:pPr indent="0" lvl="0" marL="12065" marR="424180" rtl="0" algn="l">
              <a:lnSpc>
                <a:spcPct val="90100"/>
              </a:lnSpc>
              <a:spcBef>
                <a:spcPts val="395"/>
              </a:spcBef>
              <a:spcAft>
                <a:spcPts val="0"/>
              </a:spcAft>
              <a:buNone/>
            </a:pPr>
            <a:r>
              <a:t/>
            </a:r>
            <a:endParaRPr sz="1800">
              <a:solidFill>
                <a:schemeClr val="dk1"/>
              </a:solidFill>
              <a:latin typeface="Georgia"/>
              <a:ea typeface="Georgia"/>
              <a:cs typeface="Georgia"/>
              <a:sym typeface="Georgia"/>
            </a:endParaRPr>
          </a:p>
          <a:p>
            <a:pPr indent="0" lvl="0" marL="0" marR="0" rtl="0" algn="l">
              <a:lnSpc>
                <a:spcPct val="100000"/>
              </a:lnSpc>
              <a:spcBef>
                <a:spcPts val="35"/>
              </a:spcBef>
              <a:spcAft>
                <a:spcPts val="0"/>
              </a:spcAft>
              <a:buClr>
                <a:srgbClr val="D16248"/>
              </a:buClr>
              <a:buSzPts val="2400"/>
              <a:buFont typeface="Arial"/>
              <a:buNone/>
            </a:pPr>
            <a:r>
              <a:t/>
            </a:r>
            <a:endParaRPr sz="2400">
              <a:solidFill>
                <a:schemeClr val="dk1"/>
              </a:solidFill>
              <a:latin typeface="Georgia"/>
              <a:ea typeface="Georgia"/>
              <a:cs typeface="Georgia"/>
              <a:sym typeface="Georgia"/>
            </a:endParaRPr>
          </a:p>
          <a:p>
            <a:pPr indent="0" lvl="0" marL="12065" marR="5080" rtl="0" algn="l">
              <a:lnSpc>
                <a:spcPct val="90000"/>
              </a:lnSpc>
              <a:spcBef>
                <a:spcPts val="0"/>
              </a:spcBef>
              <a:spcAft>
                <a:spcPts val="0"/>
              </a:spcAft>
              <a:buNone/>
            </a:pPr>
            <a:r>
              <a:t/>
            </a:r>
            <a:endParaRPr sz="1800">
              <a:solidFill>
                <a:schemeClr val="dk1"/>
              </a:solidFill>
              <a:latin typeface="Georgia"/>
              <a:ea typeface="Georgia"/>
              <a:cs typeface="Georgia"/>
              <a:sym typeface="Georgia"/>
            </a:endParaRPr>
          </a:p>
          <a:p>
            <a:pPr indent="-228600" lvl="0" marL="355600" marR="5080" rtl="0" algn="l">
              <a:lnSpc>
                <a:spcPct val="100000"/>
              </a:lnSpc>
              <a:spcBef>
                <a:spcPts val="105"/>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2573908" y="459994"/>
            <a:ext cx="39961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solidFill>
                  <a:schemeClr val="lt1"/>
                </a:solidFill>
              </a:rPr>
              <a:t>.</a:t>
            </a:r>
            <a:endParaRPr>
              <a:solidFill>
                <a:schemeClr val="lt1"/>
              </a:solidFill>
            </a:endParaRPr>
          </a:p>
        </p:txBody>
      </p:sp>
      <p:sp>
        <p:nvSpPr>
          <p:cNvPr id="141" name="Google Shape;141;p19"/>
          <p:cNvSpPr txBox="1"/>
          <p:nvPr>
            <p:ph idx="1" type="body"/>
          </p:nvPr>
        </p:nvSpPr>
        <p:spPr>
          <a:xfrm>
            <a:off x="380491" y="1551177"/>
            <a:ext cx="8383016" cy="318135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42" name="Google Shape;142;p19"/>
          <p:cNvPicPr preferRelativeResize="0"/>
          <p:nvPr/>
        </p:nvPicPr>
        <p:blipFill rotWithShape="1">
          <a:blip r:embed="rId3">
            <a:alphaModFix/>
          </a:blip>
          <a:srcRect b="56213" l="92097" r="5833" t="26136"/>
          <a:stretch/>
        </p:blipFill>
        <p:spPr>
          <a:xfrm>
            <a:off x="-19666" y="0"/>
            <a:ext cx="9316065" cy="6934200"/>
          </a:xfrm>
          <a:prstGeom prst="rect">
            <a:avLst/>
          </a:prstGeom>
          <a:noFill/>
          <a:ln>
            <a:noFill/>
          </a:ln>
        </p:spPr>
      </p:pic>
      <p:pic>
        <p:nvPicPr>
          <p:cNvPr id="143" name="Google Shape;143;p19"/>
          <p:cNvPicPr preferRelativeResize="0"/>
          <p:nvPr/>
        </p:nvPicPr>
        <p:blipFill rotWithShape="1">
          <a:blip r:embed="rId3">
            <a:alphaModFix/>
          </a:blip>
          <a:srcRect b="56213" l="61667" r="5832" t="23592"/>
          <a:stretch/>
        </p:blipFill>
        <p:spPr>
          <a:xfrm>
            <a:off x="385407" y="2002763"/>
            <a:ext cx="8557422" cy="2852474"/>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8"/>
          <p:cNvSpPr txBox="1"/>
          <p:nvPr>
            <p:ph type="title"/>
          </p:nvPr>
        </p:nvSpPr>
        <p:spPr>
          <a:xfrm>
            <a:off x="2555875" y="381000"/>
            <a:ext cx="3921125" cy="5206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300"/>
              <a:t>INTRODUCTION</a:t>
            </a:r>
            <a:endParaRPr sz="3300"/>
          </a:p>
        </p:txBody>
      </p:sp>
      <p:sp>
        <p:nvSpPr>
          <p:cNvPr id="73" name="Google Shape;73;p8"/>
          <p:cNvSpPr txBox="1"/>
          <p:nvPr/>
        </p:nvSpPr>
        <p:spPr>
          <a:xfrm>
            <a:off x="383540" y="1814525"/>
            <a:ext cx="8121000" cy="604800"/>
          </a:xfrm>
          <a:prstGeom prst="rect">
            <a:avLst/>
          </a:prstGeom>
          <a:noFill/>
          <a:ln>
            <a:noFill/>
          </a:ln>
        </p:spPr>
        <p:txBody>
          <a:bodyPr anchorCtr="0" anchor="t" bIns="0" lIns="0" spcFirstLastPara="1" rIns="0" wrap="square" tIns="5015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objective of this project is to develop a model  &amp; determine what variables can are required to conclude that whether a person is diagnosed with heart disease or not.</a:t>
            </a:r>
            <a:endParaRPr sz="1800">
              <a:solidFill>
                <a:schemeClr val="dk1"/>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9"/>
          <p:cNvSpPr txBox="1"/>
          <p:nvPr>
            <p:ph type="title"/>
          </p:nvPr>
        </p:nvSpPr>
        <p:spPr>
          <a:xfrm>
            <a:off x="3927475" y="381000"/>
            <a:ext cx="3921125" cy="5206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300"/>
              <a:t>NEED</a:t>
            </a:r>
            <a:endParaRPr sz="3300"/>
          </a:p>
        </p:txBody>
      </p:sp>
      <p:sp>
        <p:nvSpPr>
          <p:cNvPr id="79" name="Google Shape;79;p9"/>
          <p:cNvSpPr txBox="1"/>
          <p:nvPr/>
        </p:nvSpPr>
        <p:spPr>
          <a:xfrm>
            <a:off x="383540" y="1814525"/>
            <a:ext cx="8121000" cy="5140500"/>
          </a:xfrm>
          <a:prstGeom prst="rect">
            <a:avLst/>
          </a:prstGeom>
          <a:noFill/>
          <a:ln>
            <a:noFill/>
          </a:ln>
        </p:spPr>
        <p:txBody>
          <a:bodyPr anchorCtr="0" anchor="t" bIns="0" lIns="0" spcFirstLastPara="1" rIns="0" wrap="square" tIns="50150">
            <a:spAutoFit/>
          </a:bodyPr>
          <a:lstStyle/>
          <a:p>
            <a:pPr indent="0" lvl="0" marL="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It is observed that most of the people in the age bracket of mid-30’s to mid-70’s suffering from heart disease and this is because of their unhealthy and unhygienic lifestyle moreover people in their age bracket do several kinds of test but don’t know what practically range of blood pressure, ECG, heartbeat, cholesterol, gastric problems they should fall in or follow to stay fit and fine.</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In this project, we have analyzed and figured out what are the range and order plus how to determine whether the person is diagnosed with heart disease or not</a:t>
            </a:r>
            <a:endParaRPr sz="1800">
              <a:solidFill>
                <a:schemeClr val="dk1"/>
              </a:solidFill>
              <a:latin typeface="Times New Roman"/>
              <a:ea typeface="Times New Roman"/>
              <a:cs typeface="Times New Roman"/>
              <a:sym typeface="Times New Roman"/>
            </a:endParaRPr>
          </a:p>
          <a:p>
            <a:pPr indent="-342900" lvl="0" marL="457200" marR="0" rtl="0" algn="just">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There are lot many reasons/factors which depends on the final decision that concludes that the patient is suffering/has suffered from heart disease</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Factors such as age, sex,chest pain, blood pressure, ECG, heart rate, and other related values are required for the detailed analysis</a:t>
            </a:r>
            <a:endParaRPr sz="1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3124200" y="381000"/>
            <a:ext cx="3921125" cy="5206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300"/>
              <a:t>FEATURES</a:t>
            </a:r>
            <a:endParaRPr sz="3300"/>
          </a:p>
        </p:txBody>
      </p:sp>
      <p:sp>
        <p:nvSpPr>
          <p:cNvPr id="85" name="Google Shape;85;p10"/>
          <p:cNvSpPr txBox="1"/>
          <p:nvPr/>
        </p:nvSpPr>
        <p:spPr>
          <a:xfrm>
            <a:off x="383540" y="1814525"/>
            <a:ext cx="8121000" cy="2508300"/>
          </a:xfrm>
          <a:prstGeom prst="rect">
            <a:avLst/>
          </a:prstGeom>
          <a:noFill/>
          <a:ln>
            <a:noFill/>
          </a:ln>
        </p:spPr>
        <p:txBody>
          <a:bodyPr anchorCtr="0" anchor="t" bIns="0" lIns="0" spcFirstLastPara="1" rIns="0" wrap="square" tIns="50150">
            <a:spAutoFit/>
          </a:bodyPr>
          <a:lstStyle/>
          <a:p>
            <a:pPr indent="-342900" lvl="0" marL="457200" rtl="0" algn="l">
              <a:lnSpc>
                <a:spcPct val="150000"/>
              </a:lnSpc>
              <a:spcBef>
                <a:spcPts val="0"/>
              </a:spcBef>
              <a:spcAft>
                <a:spcPts val="0"/>
              </a:spcAft>
              <a:buSzPts val="1800"/>
              <a:buChar char="•"/>
            </a:pPr>
            <a:r>
              <a:rPr lang="en-US" sz="1800">
                <a:solidFill>
                  <a:schemeClr val="dk1"/>
                </a:solidFill>
                <a:latin typeface="Times New Roman"/>
                <a:ea typeface="Times New Roman"/>
                <a:cs typeface="Times New Roman"/>
                <a:sym typeface="Times New Roman"/>
              </a:rPr>
              <a:t>Filtered data/processed data can be visualized with the help of matplotlib &amp; seaborn packages and with the help of sklearn we can train the entire data model after which when </a:t>
            </a:r>
            <a:r>
              <a:rPr b="1" lang="en-US" sz="1800">
                <a:solidFill>
                  <a:schemeClr val="dk1"/>
                </a:solidFill>
                <a:latin typeface="Times New Roman"/>
                <a:ea typeface="Times New Roman"/>
                <a:cs typeface="Times New Roman"/>
                <a:sym typeface="Times New Roman"/>
              </a:rPr>
              <a:t>MACHINE LEARNING</a:t>
            </a:r>
            <a:r>
              <a:rPr lang="en-US" sz="1800">
                <a:solidFill>
                  <a:schemeClr val="dk1"/>
                </a:solidFill>
                <a:latin typeface="Times New Roman"/>
                <a:ea typeface="Times New Roman"/>
                <a:cs typeface="Times New Roman"/>
                <a:sym typeface="Times New Roman"/>
              </a:rPr>
              <a:t> algorithms are applied it gives us various accuracy upon comparison it is found that logistic regression holds the highest accuracy </a:t>
            </a:r>
            <a:endParaRPr sz="1800">
              <a:solidFill>
                <a:schemeClr val="dk1"/>
              </a:solidFill>
              <a:latin typeface="Times New Roman"/>
              <a:ea typeface="Times New Roman"/>
              <a:cs typeface="Times New Roman"/>
              <a:sym typeface="Times New Roman"/>
            </a:endParaRPr>
          </a:p>
          <a:p>
            <a:pPr indent="-285750" lvl="0" marL="285750" marR="0" rtl="0" algn="l">
              <a:spcBef>
                <a:spcPts val="800"/>
              </a:spcBef>
              <a:spcAft>
                <a:spcPts val="0"/>
              </a:spcAft>
              <a:buSzPts val="1800"/>
              <a:buChar char="•"/>
            </a:pPr>
            <a:r>
              <a:t/>
            </a:r>
            <a:endParaRPr sz="1800"/>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1231798" y="459994"/>
            <a:ext cx="667575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Classification Algorithms Chosen:</a:t>
            </a:r>
            <a:endParaRPr/>
          </a:p>
        </p:txBody>
      </p:sp>
      <p:sp>
        <p:nvSpPr>
          <p:cNvPr id="91" name="Google Shape;91;p11"/>
          <p:cNvSpPr txBox="1"/>
          <p:nvPr/>
        </p:nvSpPr>
        <p:spPr>
          <a:xfrm>
            <a:off x="2487291" y="1830201"/>
            <a:ext cx="6172800" cy="733800"/>
          </a:xfrm>
          <a:prstGeom prst="rect">
            <a:avLst/>
          </a:prstGeom>
          <a:noFill/>
          <a:ln>
            <a:noFill/>
          </a:ln>
        </p:spPr>
        <p:txBody>
          <a:bodyPr anchorCtr="0" anchor="t" bIns="0" lIns="0" spcFirstLastPara="1" rIns="0" wrap="square" tIns="95250">
            <a:spAutoFit/>
          </a:bodyPr>
          <a:lstStyle/>
          <a:p>
            <a:pPr indent="-425450" lvl="0" marL="469900" marR="0" rtl="0" algn="l">
              <a:lnSpc>
                <a:spcPct val="100000"/>
              </a:lnSpc>
              <a:spcBef>
                <a:spcPts val="0"/>
              </a:spcBef>
              <a:spcAft>
                <a:spcPts val="0"/>
              </a:spcAft>
              <a:buClr>
                <a:srgbClr val="D16248"/>
              </a:buClr>
              <a:buSzPts val="1800"/>
              <a:buFont typeface="Times New Roman"/>
              <a:buChar char="•"/>
            </a:pPr>
            <a:r>
              <a:rPr b="1" lang="en-US" sz="1800">
                <a:solidFill>
                  <a:schemeClr val="dk1"/>
                </a:solidFill>
                <a:latin typeface="Times New Roman"/>
                <a:ea typeface="Times New Roman"/>
                <a:cs typeface="Times New Roman"/>
                <a:sym typeface="Times New Roman"/>
              </a:rPr>
              <a:t>Logistic Regression(LR)</a:t>
            </a:r>
            <a:endParaRPr sz="1800">
              <a:solidFill>
                <a:schemeClr val="dk1"/>
              </a:solidFill>
              <a:latin typeface="Times New Roman"/>
              <a:ea typeface="Times New Roman"/>
              <a:cs typeface="Times New Roman"/>
              <a:sym typeface="Times New Roman"/>
            </a:endParaRPr>
          </a:p>
          <a:p>
            <a:pPr indent="0" lvl="0" marL="457200" marR="0" rtl="0" algn="l">
              <a:lnSpc>
                <a:spcPct val="100000"/>
              </a:lnSpc>
              <a:spcBef>
                <a:spcPts val="650"/>
              </a:spcBef>
              <a:spcAft>
                <a:spcPts val="0"/>
              </a:spcAft>
              <a:buNone/>
            </a:pPr>
            <a:r>
              <a:rPr b="1" lang="en-US" sz="1800">
                <a:solidFill>
                  <a:schemeClr val="dk1"/>
                </a:solidFill>
                <a:latin typeface="Times New Roman"/>
                <a:ea typeface="Times New Roman"/>
                <a:cs typeface="Times New Roman"/>
                <a:sym typeface="Times New Roman"/>
              </a:rPr>
              <a:t>Accuracy Found-81.96%</a:t>
            </a:r>
            <a:endParaRPr sz="1800">
              <a:solidFill>
                <a:schemeClr val="dk1"/>
              </a:solidFill>
              <a:latin typeface="Times New Roman"/>
              <a:ea typeface="Times New Roman"/>
              <a:cs typeface="Times New Roman"/>
              <a:sym typeface="Times New Roman"/>
            </a:endParaRPr>
          </a:p>
        </p:txBody>
      </p:sp>
      <p:pic>
        <p:nvPicPr>
          <p:cNvPr id="92" name="Google Shape;92;p11"/>
          <p:cNvPicPr preferRelativeResize="0"/>
          <p:nvPr/>
        </p:nvPicPr>
        <p:blipFill rotWithShape="1">
          <a:blip r:embed="rId3">
            <a:alphaModFix/>
          </a:blip>
          <a:srcRect b="20054" l="12516" r="13464" t="34055"/>
          <a:stretch/>
        </p:blipFill>
        <p:spPr>
          <a:xfrm>
            <a:off x="726475" y="3036700"/>
            <a:ext cx="8204923" cy="2702526"/>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2"/>
          <p:cNvSpPr txBox="1"/>
          <p:nvPr>
            <p:ph type="title"/>
          </p:nvPr>
        </p:nvSpPr>
        <p:spPr>
          <a:xfrm>
            <a:off x="1320164" y="383794"/>
            <a:ext cx="6502500" cy="4746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a:t>Working of Algorithms:</a:t>
            </a:r>
            <a:endParaRPr/>
          </a:p>
        </p:txBody>
      </p:sp>
      <p:sp>
        <p:nvSpPr>
          <p:cNvPr id="98" name="Google Shape;98;p12"/>
          <p:cNvSpPr txBox="1"/>
          <p:nvPr/>
        </p:nvSpPr>
        <p:spPr>
          <a:xfrm>
            <a:off x="380491" y="1516126"/>
            <a:ext cx="8179500" cy="2992500"/>
          </a:xfrm>
          <a:prstGeom prst="rect">
            <a:avLst/>
          </a:prstGeom>
          <a:noFill/>
          <a:ln>
            <a:noFill/>
          </a:ln>
        </p:spPr>
        <p:txBody>
          <a:bodyPr anchorCtr="0" anchor="t" bIns="0" lIns="0" spcFirstLastPara="1" rIns="0" wrap="square" tIns="13325">
            <a:spAutoFit/>
          </a:bodyPr>
          <a:lstStyle/>
          <a:p>
            <a:pPr indent="-285750" lvl="0" marL="298450" marR="0" rtl="0" algn="l">
              <a:lnSpc>
                <a:spcPct val="145555"/>
              </a:lnSpc>
              <a:spcBef>
                <a:spcPts val="0"/>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First, we converted all the data set columns to a list to get an overview of the data we had on our hands.</a:t>
            </a:r>
            <a:endParaRPr>
              <a:latin typeface="Times New Roman"/>
              <a:ea typeface="Times New Roman"/>
              <a:cs typeface="Times New Roman"/>
              <a:sym typeface="Times New Roman"/>
            </a:endParaRPr>
          </a:p>
          <a:p>
            <a:pPr indent="-285750" lvl="0" marL="298450" marR="78740" rtl="0" algn="l">
              <a:lnSpc>
                <a:spcPct val="137777"/>
              </a:lnSpc>
              <a:spcBef>
                <a:spcPts val="590"/>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We first checked for null values. All the null values in the  dataset were in the salary column and after a quick glance at  the data set we found that the null values were only for those  students who didn’t get placed. So, we filled all the non-</a:t>
            </a:r>
            <a:r>
              <a:rPr lang="en-US" sz="1800">
                <a:solidFill>
                  <a:schemeClr val="dk1"/>
                </a:solidFill>
                <a:latin typeface="Times New Roman"/>
                <a:ea typeface="Times New Roman"/>
                <a:cs typeface="Times New Roman"/>
                <a:sym typeface="Times New Roman"/>
              </a:rPr>
              <a:t>available</a:t>
            </a:r>
            <a:r>
              <a:rPr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values </a:t>
            </a:r>
            <a:r>
              <a:rPr lang="en-US" sz="1800">
                <a:solidFill>
                  <a:schemeClr val="dk1"/>
                </a:solidFill>
                <a:latin typeface="Times New Roman"/>
                <a:ea typeface="Times New Roman"/>
                <a:cs typeface="Times New Roman"/>
                <a:sym typeface="Times New Roman"/>
              </a:rPr>
              <a:t> as 0 and after rechecking for null values and not finding any, we moved on.</a:t>
            </a:r>
            <a:endParaRPr sz="1800">
              <a:solidFill>
                <a:schemeClr val="dk1"/>
              </a:solidFill>
              <a:latin typeface="Times New Roman"/>
              <a:ea typeface="Times New Roman"/>
              <a:cs typeface="Times New Roman"/>
              <a:sym typeface="Times New Roman"/>
            </a:endParaRPr>
          </a:p>
          <a:p>
            <a:pPr indent="-285750" lvl="0" marL="298450" marR="5080" rtl="0" algn="l">
              <a:lnSpc>
                <a:spcPct val="90000"/>
              </a:lnSpc>
              <a:spcBef>
                <a:spcPts val="555"/>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Lastly we checked for any columns/features that could be  dropped, and decided</a:t>
            </a:r>
            <a:r>
              <a:rPr lang="en-US" sz="1800">
                <a:solidFill>
                  <a:schemeClr val="dk1"/>
                </a:solidFill>
                <a:latin typeface="Times New Roman"/>
                <a:ea typeface="Times New Roman"/>
                <a:cs typeface="Times New Roman"/>
                <a:sym typeface="Times New Roman"/>
              </a:rPr>
              <a:t>to drop the not required feature </a:t>
            </a:r>
            <a:r>
              <a:rPr lang="en-US" sz="1800">
                <a:solidFill>
                  <a:schemeClr val="dk1"/>
                </a:solidFill>
                <a:latin typeface="Times New Roman"/>
                <a:ea typeface="Times New Roman"/>
                <a:cs typeface="Times New Roman"/>
                <a:sym typeface="Times New Roman"/>
              </a:rPr>
              <a:t>relevant and thus dropped them.</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2689098" y="383794"/>
            <a:ext cx="37668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Data Visualisation:</a:t>
            </a:r>
            <a:endParaRPr/>
          </a:p>
        </p:txBody>
      </p:sp>
      <p:sp>
        <p:nvSpPr>
          <p:cNvPr id="104" name="Google Shape;104;p13"/>
          <p:cNvSpPr txBox="1"/>
          <p:nvPr/>
        </p:nvSpPr>
        <p:spPr>
          <a:xfrm>
            <a:off x="380491" y="1961514"/>
            <a:ext cx="8288100" cy="1675200"/>
          </a:xfrm>
          <a:prstGeom prst="rect">
            <a:avLst/>
          </a:prstGeom>
          <a:noFill/>
          <a:ln>
            <a:noFill/>
          </a:ln>
        </p:spPr>
        <p:txBody>
          <a:bodyPr anchorCtr="0" anchor="t" bIns="0" lIns="0" spcFirstLastPara="1" rIns="0" wrap="square" tIns="94600">
            <a:spAutoFit/>
          </a:bodyPr>
          <a:lstStyle/>
          <a:p>
            <a:pPr indent="-285750" lvl="0" marL="297815" marR="0" rtl="0" algn="l">
              <a:lnSpc>
                <a:spcPct val="100000"/>
              </a:lnSpc>
              <a:spcBef>
                <a:spcPts val="0"/>
              </a:spcBef>
              <a:spcAft>
                <a:spcPts val="0"/>
              </a:spcAft>
              <a:buClr>
                <a:srgbClr val="D16248"/>
              </a:buClr>
              <a:buSzPts val="1533"/>
              <a:buFont typeface="Times New Roman"/>
              <a:buChar char="•"/>
            </a:pPr>
            <a:r>
              <a:rPr lang="en-US" sz="1800">
                <a:solidFill>
                  <a:schemeClr val="dk1"/>
                </a:solidFill>
                <a:latin typeface="Times New Roman"/>
                <a:ea typeface="Times New Roman"/>
                <a:cs typeface="Times New Roman"/>
                <a:sym typeface="Times New Roman"/>
              </a:rPr>
              <a:t>Let’s first see what Data visualization is -:</a:t>
            </a:r>
            <a:endParaRPr sz="1800">
              <a:solidFill>
                <a:schemeClr val="dk1"/>
              </a:solidFill>
              <a:latin typeface="Times New Roman"/>
              <a:ea typeface="Times New Roman"/>
              <a:cs typeface="Times New Roman"/>
              <a:sym typeface="Times New Roman"/>
            </a:endParaRPr>
          </a:p>
          <a:p>
            <a:pPr indent="0" lvl="0" marL="342900" marR="5080" rtl="0" algn="l">
              <a:lnSpc>
                <a:spcPct val="120000"/>
              </a:lnSpc>
              <a:spcBef>
                <a:spcPts val="0"/>
              </a:spcBef>
              <a:spcAft>
                <a:spcPts val="0"/>
              </a:spcAft>
              <a:buNone/>
            </a:pPr>
            <a:r>
              <a:rPr lang="en-US" sz="1800">
                <a:solidFill>
                  <a:schemeClr val="dk1"/>
                </a:solidFill>
                <a:latin typeface="Times New Roman"/>
                <a:ea typeface="Times New Roman"/>
                <a:cs typeface="Times New Roman"/>
                <a:sym typeface="Times New Roman"/>
              </a:rPr>
              <a:t>Data visualization is the graphic representation of  data.It involves producing images that communicate  relationships among the represented data to viewers  of the images.</a:t>
            </a:r>
            <a:endParaRPr sz="1800">
              <a:solidFill>
                <a:schemeClr val="dk1"/>
              </a:solidFill>
              <a:latin typeface="Times New Roman"/>
              <a:ea typeface="Times New Roman"/>
              <a:cs typeface="Times New Roman"/>
              <a:sym typeface="Times New Roman"/>
            </a:endParaRPr>
          </a:p>
          <a:p>
            <a:pPr indent="-285750" lvl="0" marL="298450" marR="316865" rtl="0" algn="just">
              <a:lnSpc>
                <a:spcPct val="100000"/>
              </a:lnSpc>
              <a:spcBef>
                <a:spcPts val="65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plotted all relevant columns in various types of  graphs and plots to get a nice visual representation  of our data set.</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1460372" y="230835"/>
            <a:ext cx="6222900" cy="940500"/>
          </a:xfrm>
          <a:prstGeom prst="rect">
            <a:avLst/>
          </a:prstGeom>
          <a:noFill/>
          <a:ln>
            <a:noFill/>
          </a:ln>
        </p:spPr>
        <p:txBody>
          <a:bodyPr anchorCtr="0" anchor="t" bIns="0" lIns="0" spcFirstLastPara="1" rIns="0" wrap="square" tIns="12700">
            <a:spAutoFit/>
          </a:bodyPr>
          <a:lstStyle/>
          <a:p>
            <a:pPr indent="-1409065" lvl="0" marL="1421130" marR="5080" rtl="0" algn="l">
              <a:lnSpc>
                <a:spcPct val="100000"/>
              </a:lnSpc>
              <a:spcBef>
                <a:spcPts val="0"/>
              </a:spcBef>
              <a:spcAft>
                <a:spcPts val="0"/>
              </a:spcAft>
              <a:buNone/>
            </a:pPr>
            <a:r>
              <a:rPr lang="en-US"/>
              <a:t>Assigning Variables and Setting  Train/Test Ratio:</a:t>
            </a:r>
            <a:endParaRPr/>
          </a:p>
        </p:txBody>
      </p:sp>
      <p:sp>
        <p:nvSpPr>
          <p:cNvPr id="110" name="Google Shape;110;p14"/>
          <p:cNvSpPr txBox="1"/>
          <p:nvPr/>
        </p:nvSpPr>
        <p:spPr>
          <a:xfrm>
            <a:off x="383540" y="1700225"/>
            <a:ext cx="7982700" cy="2165700"/>
          </a:xfrm>
          <a:prstGeom prst="rect">
            <a:avLst/>
          </a:prstGeom>
          <a:noFill/>
          <a:ln>
            <a:noFill/>
          </a:ln>
        </p:spPr>
        <p:txBody>
          <a:bodyPr anchorCtr="0" anchor="t" bIns="0" lIns="0" spcFirstLastPara="1" rIns="0" wrap="square" tIns="13325">
            <a:spAutoFit/>
          </a:bodyPr>
          <a:lstStyle/>
          <a:p>
            <a:pPr indent="-285750" lvl="0" marL="297815" marR="5080" rtl="0" algn="l">
              <a:lnSpc>
                <a:spcPct val="100000"/>
              </a:lnSpc>
              <a:spcBef>
                <a:spcPts val="0"/>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Keeping in mind the questions we chose to answer with this  dataset, we assigned a set of variables as Independent  variables and put them in a list and put the dependent  variable in another list.</a:t>
            </a:r>
            <a:endParaRPr sz="1800">
              <a:solidFill>
                <a:schemeClr val="dk1"/>
              </a:solidFill>
              <a:latin typeface="Times New Roman"/>
              <a:ea typeface="Times New Roman"/>
              <a:cs typeface="Times New Roman"/>
              <a:sym typeface="Times New Roman"/>
            </a:endParaRPr>
          </a:p>
          <a:p>
            <a:pPr indent="-285750" lvl="0" marL="298450" marR="0" rtl="0" algn="l">
              <a:lnSpc>
                <a:spcPct val="100000"/>
              </a:lnSpc>
              <a:spcBef>
                <a:spcPts val="555"/>
              </a:spcBef>
              <a:spcAft>
                <a:spcPts val="0"/>
              </a:spcAft>
              <a:buClr>
                <a:srgbClr val="D16248"/>
              </a:buClr>
              <a:buSzPts val="1526"/>
              <a:buFont typeface="Times New Roman"/>
              <a:buChar char="•"/>
            </a:pPr>
            <a:r>
              <a:rPr b="1" lang="en-US" sz="1800" u="sng">
                <a:solidFill>
                  <a:schemeClr val="dk1"/>
                </a:solidFill>
                <a:latin typeface="Times New Roman"/>
                <a:ea typeface="Times New Roman"/>
                <a:cs typeface="Times New Roman"/>
                <a:sym typeface="Times New Roman"/>
              </a:rPr>
              <a:t>Dependent Variable </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Status of placement</a:t>
            </a:r>
            <a:endParaRPr sz="1800">
              <a:solidFill>
                <a:schemeClr val="dk1"/>
              </a:solidFill>
              <a:latin typeface="Times New Roman"/>
              <a:ea typeface="Times New Roman"/>
              <a:cs typeface="Times New Roman"/>
              <a:sym typeface="Times New Roman"/>
            </a:endParaRPr>
          </a:p>
          <a:p>
            <a:pPr indent="-285750" lvl="0" marL="298450" marR="0" rtl="0" algn="l">
              <a:lnSpc>
                <a:spcPct val="100000"/>
              </a:lnSpc>
              <a:spcBef>
                <a:spcPts val="555"/>
              </a:spcBef>
              <a:spcAft>
                <a:spcPts val="0"/>
              </a:spcAft>
              <a:buClr>
                <a:srgbClr val="D16248"/>
              </a:buClr>
              <a:buSzPts val="1526"/>
              <a:buFont typeface="Times New Roman"/>
              <a:buChar char="•"/>
            </a:pPr>
            <a:r>
              <a:rPr b="1" lang="en-US" sz="1800" u="sng">
                <a:solidFill>
                  <a:schemeClr val="dk1"/>
                </a:solidFill>
                <a:latin typeface="Times New Roman"/>
                <a:ea typeface="Times New Roman"/>
                <a:cs typeface="Times New Roman"/>
                <a:sym typeface="Times New Roman"/>
              </a:rPr>
              <a:t>Independent Variables </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Everything else that remained.</a:t>
            </a:r>
            <a:endParaRPr sz="1800">
              <a:solidFill>
                <a:schemeClr val="dk1"/>
              </a:solidFill>
              <a:latin typeface="Times New Roman"/>
              <a:ea typeface="Times New Roman"/>
              <a:cs typeface="Times New Roman"/>
              <a:sym typeface="Times New Roman"/>
            </a:endParaRPr>
          </a:p>
          <a:p>
            <a:pPr indent="-285750" lvl="0" marL="297815" marR="506730" rtl="0" algn="l">
              <a:lnSpc>
                <a:spcPct val="100000"/>
              </a:lnSpc>
              <a:spcBef>
                <a:spcPts val="550"/>
              </a:spcBef>
              <a:spcAft>
                <a:spcPts val="0"/>
              </a:spcAft>
              <a:buClr>
                <a:srgbClr val="D16248"/>
              </a:buClr>
              <a:buSzPts val="1526"/>
              <a:buFont typeface="Times New Roman"/>
              <a:buChar char="•"/>
            </a:pPr>
            <a:r>
              <a:rPr lang="en-US" sz="1800">
                <a:solidFill>
                  <a:schemeClr val="dk1"/>
                </a:solidFill>
                <a:latin typeface="Times New Roman"/>
                <a:ea typeface="Times New Roman"/>
                <a:cs typeface="Times New Roman"/>
                <a:sym typeface="Times New Roman"/>
              </a:rPr>
              <a:t>After this, we set the Train/Test to a 0.75/0.25 split and  proceeded with our chosen models.</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nvSpPr>
        <p:spPr>
          <a:xfrm>
            <a:off x="1806320" y="412750"/>
            <a:ext cx="5523865" cy="528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300">
                <a:solidFill>
                  <a:schemeClr val="dk1"/>
                </a:solidFill>
                <a:latin typeface="Georgia"/>
                <a:ea typeface="Georgia"/>
                <a:cs typeface="Georgia"/>
                <a:sym typeface="Georgia"/>
              </a:rPr>
              <a:t>HERE WE GO WITH THE</a:t>
            </a:r>
            <a:endParaRPr sz="3300">
              <a:solidFill>
                <a:schemeClr val="dk1"/>
              </a:solidFill>
              <a:latin typeface="Georgia"/>
              <a:ea typeface="Georgia"/>
              <a:cs typeface="Georgia"/>
              <a:sym typeface="Georgia"/>
            </a:endParaRPr>
          </a:p>
        </p:txBody>
      </p:sp>
      <p:sp>
        <p:nvSpPr>
          <p:cNvPr id="116" name="Google Shape;116;p15"/>
          <p:cNvSpPr txBox="1"/>
          <p:nvPr/>
        </p:nvSpPr>
        <p:spPr>
          <a:xfrm>
            <a:off x="535940" y="3215462"/>
            <a:ext cx="8333105" cy="69723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4400">
                <a:solidFill>
                  <a:srgbClr val="FF0000"/>
                </a:solidFill>
                <a:latin typeface="Georgia"/>
                <a:ea typeface="Georgia"/>
                <a:cs typeface="Georgia"/>
                <a:sym typeface="Georgia"/>
              </a:rPr>
              <a:t>MACHINE LEARNING MODELS</a:t>
            </a:r>
            <a:endParaRPr sz="4400">
              <a:solidFill>
                <a:schemeClr val="dk1"/>
              </a:solidFill>
              <a:latin typeface="Georgia"/>
              <a:ea typeface="Georgia"/>
              <a:cs typeface="Georgia"/>
              <a:sym typeface="Georgia"/>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