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8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5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3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9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2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7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2AA-A670-49BF-8530-D47A5D1146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A439-45AE-4C9F-9415-174199928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72" y="172995"/>
            <a:ext cx="8475825" cy="63793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7500" y="538205"/>
            <a:ext cx="7469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E-R</a:t>
            </a:r>
            <a:r>
              <a:rPr lang="zh-CN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图以及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E-R</a:t>
            </a:r>
            <a:r>
              <a:rPr lang="zh-CN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图转关系表说明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312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417871"/>
            <a:ext cx="7878581" cy="59297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66224" y="289615"/>
            <a:ext cx="41651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实体对应的表：</a:t>
            </a:r>
            <a:endParaRPr lang="en-US" altLang="zh-CN" sz="2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学生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ts_Student</a:t>
            </a:r>
            <a:r>
              <a:rPr lang="zh-CN" altLang="zh-CN" sz="2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>
                <a:latin typeface="Calibri" panose="020F0502020204030204" pitchFamily="34" charset="0"/>
                <a:cs typeface="Times New Roman" panose="02020603050405020304" pitchFamily="18" charset="0"/>
              </a:rPr>
              <a:t>学</a:t>
            </a:r>
            <a:r>
              <a:rPr lang="zh-CN" altLang="zh-CN" sz="2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号、姓名、性别、专业、年级、电话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部门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ts_Department</a:t>
            </a:r>
            <a:r>
              <a:rPr lang="zh-CN" altLang="zh-CN" sz="22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编号、名称、职能</a:t>
            </a:r>
            <a:r>
              <a:rPr lang="zh-CN" altLang="zh-CN" sz="2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说明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经费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ts_FinancialAffairs</a:t>
            </a:r>
            <a:r>
              <a:rPr lang="zh-CN" altLang="zh-CN" sz="22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编号、到</a:t>
            </a:r>
            <a:r>
              <a:rPr lang="zh-CN" altLang="zh-CN" sz="2200" kern="100">
                <a:latin typeface="Calibri" panose="020F0502020204030204" pitchFamily="34" charset="0"/>
                <a:cs typeface="Times New Roman" panose="02020603050405020304" pitchFamily="18" charset="0"/>
              </a:rPr>
              <a:t>账</a:t>
            </a:r>
            <a:r>
              <a:rPr lang="zh-CN" altLang="zh-CN" sz="2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金额、到</a:t>
            </a:r>
            <a:r>
              <a:rPr lang="zh-CN" altLang="zh-CN" sz="2200" kern="100">
                <a:latin typeface="Calibri" panose="020F0502020204030204" pitchFamily="34" charset="0"/>
                <a:cs typeface="Times New Roman" panose="02020603050405020304" pitchFamily="18" charset="0"/>
              </a:rPr>
              <a:t>账</a:t>
            </a:r>
            <a:r>
              <a:rPr lang="zh-CN" altLang="zh-CN" sz="2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日期、余额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物品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ts_Goods</a:t>
            </a:r>
            <a:r>
              <a:rPr lang="zh-CN" altLang="zh-CN" sz="22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编号、名称、单价、数量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活动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ts_Affairs</a:t>
            </a:r>
            <a:r>
              <a:rPr lang="zh-CN" altLang="zh-CN" sz="22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编号、名称、活动类型、职能范围、备注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任务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ts_WorkingPlan</a:t>
            </a:r>
            <a:r>
              <a:rPr lang="zh-CN" altLang="zh-CN" sz="22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编号、名称、任务说明、资金需求、物品清单、备注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ts_Files</a:t>
            </a:r>
            <a:r>
              <a:rPr lang="en-US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编号、名称、文件类型、文件状态、路径、备注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50430" y="251338"/>
            <a:ext cx="3823268" cy="650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对多联系及相应的表和字段：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承办（部门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活动，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对多）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ts_Affairs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：所属</a:t>
            </a:r>
            <a:r>
              <a:rPr lang="zh-CN" altLang="en-US" sz="20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部门编号、申请日期、举行日期、填写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人</a:t>
            </a:r>
            <a:endParaRPr lang="zh-CN" altLang="en-US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包含（活动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任务，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对多）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ts_WorkingPlan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：所属活动编号</a:t>
            </a:r>
            <a:endParaRPr lang="zh-CN" altLang="en-US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提交文件（学生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文件，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对多）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ts_Files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提交学生、提交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日期</a:t>
            </a:r>
            <a:endParaRPr lang="zh-CN" altLang="en-US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文件归口（活动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文件，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对多）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ts_Files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：活动编号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申请经费</a:t>
            </a:r>
            <a:r>
              <a:rPr lang="zh-CN" altLang="en-US" sz="20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（活动、学生、经费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对多）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ts_FinancialAffairs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活动编号、学号、申请日期、申请金额、批准金额、批准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日期</a:t>
            </a:r>
            <a:endParaRPr lang="zh-CN" altLang="en-US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7" y="399619"/>
            <a:ext cx="7989841" cy="60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843" y="289615"/>
            <a:ext cx="11586519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实体及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对多联系对应的表：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学生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ts_Student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学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号、姓名、性别、专业、年级、电话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部门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ts_Department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编号、名称、职能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说明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经费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ts_FinancialAffairs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编号、到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账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金额、到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账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日期、余额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物品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ts_Goods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编号、名称、单价、数量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活动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ts_Affairs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编号、名称、活动类型、职能范围、备注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任务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ts_WorkingPlan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编号、名称、任务说明、资金需求、物品清单、备注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ts_Files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编号、名称、文件类型、文件状态、路径、备注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0578" y="2710653"/>
            <a:ext cx="10635048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0000"/>
              </a:lnSpc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，</a:t>
            </a:r>
            <a:r>
              <a:rPr lang="zh-CN" altLang="en-US" sz="24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所属</a:t>
            </a:r>
            <a:r>
              <a:rPr lang="zh-CN" altLang="en-US" sz="2400" kern="1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部门编号、申请日期、举行日期、填写</a:t>
            </a:r>
            <a:r>
              <a:rPr lang="zh-CN" altLang="en-US" sz="24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人</a:t>
            </a:r>
            <a:endParaRPr lang="zh-CN" altLang="en-US" sz="2400" kern="100" dirty="0" smtClean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0578" y="3497333"/>
            <a:ext cx="10635048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0000"/>
              </a:lnSpc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，</a:t>
            </a:r>
            <a:r>
              <a:rPr lang="zh-CN" altLang="en-US" sz="24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所属</a:t>
            </a:r>
            <a:r>
              <a:rPr lang="zh-CN" altLang="en-US" sz="2400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活动</a:t>
            </a:r>
            <a:r>
              <a:rPr lang="zh-CN" altLang="en-US" sz="24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编号</a:t>
            </a:r>
            <a:endParaRPr lang="zh-CN" altLang="en-US" sz="2400" kern="100" dirty="0" smtClean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0578" y="4296373"/>
            <a:ext cx="1063504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0000"/>
              </a:lnSpc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，</a:t>
            </a:r>
            <a:r>
              <a:rPr lang="zh-CN" altLang="en-US" sz="2400" kern="1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提交学生、提交</a:t>
            </a:r>
            <a:r>
              <a:rPr lang="zh-CN" altLang="en-US" sz="24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日期，活动编号</a:t>
            </a:r>
          </a:p>
        </p:txBody>
      </p:sp>
      <p:sp>
        <p:nvSpPr>
          <p:cNvPr id="8" name="矩形 7"/>
          <p:cNvSpPr/>
          <p:nvPr/>
        </p:nvSpPr>
        <p:spPr>
          <a:xfrm>
            <a:off x="920578" y="1515577"/>
            <a:ext cx="1063504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0000"/>
              </a:lnSpc>
            </a:pP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，</a:t>
            </a:r>
            <a:r>
              <a:rPr lang="zh-CN" altLang="en-US" sz="2400" kern="1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活动编号、</a:t>
            </a:r>
            <a:r>
              <a:rPr lang="zh-CN" altLang="en-US" sz="2400" kern="1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申请人</a:t>
            </a:r>
            <a:r>
              <a:rPr lang="zh-CN" altLang="en-US" sz="2400" kern="1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、申请日期、申请金额、批准金额、批准</a:t>
            </a:r>
            <a:r>
              <a:rPr lang="zh-CN" altLang="en-US" sz="24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日期</a:t>
            </a:r>
            <a:endParaRPr lang="zh-CN" altLang="en-US" sz="2400" kern="100" dirty="0" smtClean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50430" y="759171"/>
            <a:ext cx="382326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多对多联系及相应的表和字段：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隶属（学生</a:t>
            </a:r>
            <a:r>
              <a:rPr lang="en-US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部门，多对多）</a:t>
            </a:r>
            <a:endParaRPr lang="en-US" altLang="zh-CN" sz="2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物品借用</a:t>
            </a:r>
            <a:r>
              <a:rPr lang="zh-CN" altLang="en-US" sz="2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（任务、物品、学生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，多对多）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任务分配（学生</a:t>
            </a:r>
            <a:r>
              <a:rPr lang="en-US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任务，多对多）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经费领用</a:t>
            </a:r>
            <a:r>
              <a:rPr lang="zh-CN" altLang="en-US" sz="2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（任务、经费、学生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，多对多）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参与活动（学生</a:t>
            </a:r>
            <a:r>
              <a:rPr lang="en-US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活动，多对多）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0" y="306662"/>
            <a:ext cx="7801409" cy="58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6376" y="400825"/>
            <a:ext cx="10261138" cy="713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多对多联系及相应的表和字段：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隶属（学生</a:t>
            </a:r>
            <a:r>
              <a:rPr lang="en-US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部门，多对多），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ts_stu_dep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学号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、部门编号、职务、加入日期、退出日期</a:t>
            </a:r>
            <a:endParaRPr lang="en-US" altLang="zh-CN" sz="2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物品借用（任务、物品、学生，多对多），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ts_work_goods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：学号、物品编号、任务编号、借用日期、归还日期、借用数量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（、活动编号、部门编号）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任务分配（学生</a:t>
            </a:r>
            <a:r>
              <a:rPr lang="en-US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任务，多对多），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ts_stu_work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：学号、任务编号、分配日期、完成情况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（、活动编号、部门编号）</a:t>
            </a:r>
            <a:endParaRPr lang="zh-CN" altLang="en-US" sz="2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经费领用（任务、经费、学生，多对多），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ts_work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_fine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：学号、任务编号、经费编号、领用日期、零用金额（、活动编号、部门编号）</a:t>
            </a:r>
            <a:endParaRPr lang="zh-CN" altLang="en-US" sz="2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参与活动（学生</a:t>
            </a:r>
            <a:r>
              <a:rPr lang="en-US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活动，多对多），</a:t>
            </a: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ts_stu_aff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en-US" sz="2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学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号、活动编号、出勤时间</a:t>
            </a:r>
            <a:endParaRPr lang="en-US" altLang="zh-CN" sz="2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根据业务逻辑增加字段：</a:t>
            </a:r>
            <a:endParaRPr lang="en-US" altLang="zh-CN" sz="2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ts_Student</a:t>
            </a:r>
            <a:r>
              <a:rPr lang="zh-CN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：学号、姓名、性别、专业、年级、电话</a:t>
            </a:r>
            <a:r>
              <a:rPr lang="zh-CN" altLang="en-US" sz="2200" kern="1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，现任部门编号，现任职务</a:t>
            </a:r>
            <a:endParaRPr lang="en-US" altLang="zh-CN" sz="2200" kern="100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ts_Department</a:t>
            </a:r>
            <a:r>
              <a:rPr lang="zh-CN" altLang="zh-CN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：编号、名称、职能说明</a:t>
            </a:r>
            <a:r>
              <a:rPr lang="zh-CN" altLang="en-US" sz="2200" kern="1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，人员总数，现任部长</a:t>
            </a:r>
            <a:endParaRPr lang="en-US" altLang="zh-CN" sz="2200" kern="100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ts_FinancialAffairs</a:t>
            </a:r>
            <a:r>
              <a:rPr lang="zh-CN" altLang="en-US" sz="2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：编号，到账金额，到账日期，余额，活动编号，申请人，申请日期，申请金额，批准金额，批准日期</a:t>
            </a:r>
            <a:r>
              <a:rPr lang="zh-CN" altLang="en-US" sz="2200" kern="1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，部门编号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200" kern="100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8345" y="400825"/>
            <a:ext cx="11602995" cy="575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表及字段：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ts_Student</a:t>
            </a:r>
            <a:r>
              <a:rPr lang="zh-CN" altLang="zh-CN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：学号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姓名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性别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专业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年级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电话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，现任部门编号，现任职务</a:t>
            </a:r>
            <a:endParaRPr lang="en-US" altLang="zh-CN" sz="21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ts_Department</a:t>
            </a:r>
            <a:r>
              <a:rPr lang="zh-CN" altLang="zh-CN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：编号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名称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职能说明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，人员总数，现任部长</a:t>
            </a:r>
            <a:endParaRPr lang="en-US" altLang="zh-CN" sz="21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ts_FinancialAffairs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：编号，到账金额，到账日期，余额，活动编号，申请人，申请日期，申请金额，批准金额，批准日期，部门编号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ts_Goods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：编号，名称，单价，数量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ts_Affairs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：编号，名称，活动类型，职能范围，备注，所属部门编号，申请日期，举行日期，填写人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ts_WorkingPlan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：编号，名称，任务说明，资金需求，物品清单，备注，所属活动编号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ts_Files</a:t>
            </a:r>
            <a:r>
              <a:rPr lang="en-US" altLang="zh-CN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：编号，名称，文件类型，文件状态，路径，备注，提交学生，提交日期，活动编号</a:t>
            </a:r>
            <a:endParaRPr lang="en-US" altLang="zh-CN" sz="21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ts_stu_dep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学号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，部门编号，职务，加入日期，退出日期</a:t>
            </a:r>
            <a:endParaRPr lang="en-US" altLang="zh-CN" sz="21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ts_work_goods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：学号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物品编号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任务编号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借用日期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归还日期</a:t>
            </a:r>
            <a:r>
              <a:rPr lang="zh-CN" altLang="en-US" sz="21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借用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数量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，活动编号，部门编号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ts_stu_work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：学号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任务编号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分配日期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完成情况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，活动编号，部门编号</a:t>
            </a:r>
            <a:endParaRPr lang="zh-CN" altLang="en-US" sz="21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ts_work</a:t>
            </a: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_fine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：学号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任务编号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经费编号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领用日期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零用金额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活动编号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部门编号</a:t>
            </a:r>
            <a:endParaRPr lang="zh-CN" altLang="en-US" sz="21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1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ts_stu_aff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en-US" sz="21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学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活动编号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1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出勤时间</a:t>
            </a:r>
            <a:endParaRPr lang="en-US" altLang="zh-CN" sz="21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939</Words>
  <Application>Microsoft Office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fei</dc:creator>
  <cp:lastModifiedBy>luo fei</cp:lastModifiedBy>
  <cp:revision>24</cp:revision>
  <dcterms:created xsi:type="dcterms:W3CDTF">2020-03-11T13:04:23Z</dcterms:created>
  <dcterms:modified xsi:type="dcterms:W3CDTF">2020-03-11T18:01:49Z</dcterms:modified>
</cp:coreProperties>
</file>